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57" r:id="rId5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6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5781"/>
  </p:normalViewPr>
  <p:slideViewPr>
    <p:cSldViewPr snapToGrid="0">
      <p:cViewPr>
        <p:scale>
          <a:sx n="76" d="100"/>
          <a:sy n="76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D0E7-3388-E14C-94AB-9F6781908D52}" type="datetimeFigureOut">
              <a:rPr kumimoji="1" lang="ja-JP" altLang="en-US" smtClean="0"/>
              <a:t>2022/12/4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BC0F-1B5C-4648-A02E-937196EC3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791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D0E7-3388-E14C-94AB-9F6781908D52}" type="datetimeFigureOut">
              <a:rPr kumimoji="1" lang="ja-JP" altLang="en-US" smtClean="0"/>
              <a:t>2022/12/4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BC0F-1B5C-4648-A02E-937196EC3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456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D0E7-3388-E14C-94AB-9F6781908D52}" type="datetimeFigureOut">
              <a:rPr kumimoji="1" lang="ja-JP" altLang="en-US" smtClean="0"/>
              <a:t>2022/12/4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BC0F-1B5C-4648-A02E-937196EC3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36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D0E7-3388-E14C-94AB-9F6781908D52}" type="datetimeFigureOut">
              <a:rPr kumimoji="1" lang="ja-JP" altLang="en-US" smtClean="0"/>
              <a:t>2022/12/4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BC0F-1B5C-4648-A02E-937196EC3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163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D0E7-3388-E14C-94AB-9F6781908D52}" type="datetimeFigureOut">
              <a:rPr kumimoji="1" lang="ja-JP" altLang="en-US" smtClean="0"/>
              <a:t>2022/12/4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BC0F-1B5C-4648-A02E-937196EC3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661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D0E7-3388-E14C-94AB-9F6781908D52}" type="datetimeFigureOut">
              <a:rPr kumimoji="1" lang="ja-JP" altLang="en-US" smtClean="0"/>
              <a:t>2022/12/4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BC0F-1B5C-4648-A02E-937196EC3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02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D0E7-3388-E14C-94AB-9F6781908D52}" type="datetimeFigureOut">
              <a:rPr kumimoji="1" lang="ja-JP" altLang="en-US" smtClean="0"/>
              <a:t>2022/12/4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BC0F-1B5C-4648-A02E-937196EC3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41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D0E7-3388-E14C-94AB-9F6781908D52}" type="datetimeFigureOut">
              <a:rPr kumimoji="1" lang="ja-JP" altLang="en-US" smtClean="0"/>
              <a:t>2022/12/4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BC0F-1B5C-4648-A02E-937196EC3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53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D0E7-3388-E14C-94AB-9F6781908D52}" type="datetimeFigureOut">
              <a:rPr kumimoji="1" lang="ja-JP" altLang="en-US" smtClean="0"/>
              <a:t>2022/12/4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BC0F-1B5C-4648-A02E-937196EC3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38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D0E7-3388-E14C-94AB-9F6781908D52}" type="datetimeFigureOut">
              <a:rPr kumimoji="1" lang="ja-JP" altLang="en-US" smtClean="0"/>
              <a:t>2022/12/4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BC0F-1B5C-4648-A02E-937196EC3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79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D0E7-3388-E14C-94AB-9F6781908D52}" type="datetimeFigureOut">
              <a:rPr kumimoji="1" lang="ja-JP" altLang="en-US" smtClean="0"/>
              <a:t>2022/12/4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BC0F-1B5C-4648-A02E-937196EC3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7D0E7-3388-E14C-94AB-9F6781908D52}" type="datetimeFigureOut">
              <a:rPr kumimoji="1" lang="ja-JP" altLang="en-US" smtClean="0"/>
              <a:t>2022/12/4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9BC0F-1B5C-4648-A02E-937196EC3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139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秋元康 珠玉の名言・格言21選 | 心を輝かせる名言集" hidden="1">
            <a:extLst>
              <a:ext uri="{FF2B5EF4-FFF2-40B4-BE49-F238E27FC236}">
                <a16:creationId xmlns:a16="http://schemas.microsoft.com/office/drawing/2014/main" id="{920AC07F-8329-C81C-13A2-ED72892792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24" r="14924"/>
          <a:stretch/>
        </p:blipFill>
        <p:spPr bwMode="auto">
          <a:xfrm>
            <a:off x="1156760" y="1206500"/>
            <a:ext cx="10488079" cy="839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86" name="グループ化 1085">
            <a:extLst>
              <a:ext uri="{FF2B5EF4-FFF2-40B4-BE49-F238E27FC236}">
                <a16:creationId xmlns:a16="http://schemas.microsoft.com/office/drawing/2014/main" id="{C46A19B9-3144-F7B4-0C09-7063F4836636}"/>
              </a:ext>
            </a:extLst>
          </p:cNvPr>
          <p:cNvGrpSpPr/>
          <p:nvPr/>
        </p:nvGrpSpPr>
        <p:grpSpPr>
          <a:xfrm>
            <a:off x="1465535" y="681704"/>
            <a:ext cx="9744677" cy="8935361"/>
            <a:chOff x="1465535" y="681704"/>
            <a:chExt cx="9744677" cy="8935361"/>
          </a:xfrm>
        </p:grpSpPr>
        <p:sp>
          <p:nvSpPr>
            <p:cNvPr id="2" name="フリーフォーム 1">
              <a:extLst>
                <a:ext uri="{FF2B5EF4-FFF2-40B4-BE49-F238E27FC236}">
                  <a16:creationId xmlns:a16="http://schemas.microsoft.com/office/drawing/2014/main" id="{F812DBEE-A926-449F-8EA9-AF31FA372D22}"/>
                </a:ext>
              </a:extLst>
            </p:cNvPr>
            <p:cNvSpPr/>
            <p:nvPr/>
          </p:nvSpPr>
          <p:spPr>
            <a:xfrm>
              <a:off x="6652462" y="4434447"/>
              <a:ext cx="760571" cy="144176"/>
            </a:xfrm>
            <a:custGeom>
              <a:avLst/>
              <a:gdLst>
                <a:gd name="connsiteX0" fmla="*/ 8688 w 760571"/>
                <a:gd name="connsiteY0" fmla="*/ 140728 h 144176"/>
                <a:gd name="connsiteX1" fmla="*/ 313488 w 760571"/>
                <a:gd name="connsiteY1" fmla="*/ 26428 h 144176"/>
                <a:gd name="connsiteX2" fmla="*/ 300788 w 760571"/>
                <a:gd name="connsiteY2" fmla="*/ 26428 h 144176"/>
                <a:gd name="connsiteX3" fmla="*/ 503988 w 760571"/>
                <a:gd name="connsiteY3" fmla="*/ 1028 h 144176"/>
                <a:gd name="connsiteX4" fmla="*/ 497638 w 760571"/>
                <a:gd name="connsiteY4" fmla="*/ 7378 h 144176"/>
                <a:gd name="connsiteX5" fmla="*/ 732588 w 760571"/>
                <a:gd name="connsiteY5" fmla="*/ 29603 h 144176"/>
                <a:gd name="connsiteX6" fmla="*/ 738938 w 760571"/>
                <a:gd name="connsiteY6" fmla="*/ 32778 h 144176"/>
                <a:gd name="connsiteX7" fmla="*/ 577013 w 760571"/>
                <a:gd name="connsiteY7" fmla="*/ 16903 h 144176"/>
                <a:gd name="connsiteX8" fmla="*/ 323013 w 760571"/>
                <a:gd name="connsiteY8" fmla="*/ 7378 h 144176"/>
                <a:gd name="connsiteX9" fmla="*/ 211888 w 760571"/>
                <a:gd name="connsiteY9" fmla="*/ 16903 h 144176"/>
                <a:gd name="connsiteX10" fmla="*/ 256338 w 760571"/>
                <a:gd name="connsiteY10" fmla="*/ 20078 h 144176"/>
                <a:gd name="connsiteX11" fmla="*/ 202363 w 760571"/>
                <a:gd name="connsiteY11" fmla="*/ 61353 h 144176"/>
                <a:gd name="connsiteX12" fmla="*/ 88063 w 760571"/>
                <a:gd name="connsiteY12" fmla="*/ 112153 h 144176"/>
                <a:gd name="connsiteX13" fmla="*/ 81713 w 760571"/>
                <a:gd name="connsiteY13" fmla="*/ 115328 h 144176"/>
                <a:gd name="connsiteX14" fmla="*/ 8688 w 760571"/>
                <a:gd name="connsiteY14" fmla="*/ 140728 h 14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60571" h="144176">
                  <a:moveTo>
                    <a:pt x="8688" y="140728"/>
                  </a:moveTo>
                  <a:lnTo>
                    <a:pt x="313488" y="26428"/>
                  </a:lnTo>
                  <a:cubicBezTo>
                    <a:pt x="362171" y="7378"/>
                    <a:pt x="300788" y="26428"/>
                    <a:pt x="300788" y="26428"/>
                  </a:cubicBezTo>
                  <a:lnTo>
                    <a:pt x="503988" y="1028"/>
                  </a:lnTo>
                  <a:cubicBezTo>
                    <a:pt x="536796" y="-2147"/>
                    <a:pt x="459538" y="2615"/>
                    <a:pt x="497638" y="7378"/>
                  </a:cubicBezTo>
                  <a:cubicBezTo>
                    <a:pt x="535738" y="12140"/>
                    <a:pt x="692371" y="25370"/>
                    <a:pt x="732588" y="29603"/>
                  </a:cubicBezTo>
                  <a:cubicBezTo>
                    <a:pt x="772805" y="33836"/>
                    <a:pt x="764867" y="34895"/>
                    <a:pt x="738938" y="32778"/>
                  </a:cubicBezTo>
                  <a:cubicBezTo>
                    <a:pt x="713009" y="30661"/>
                    <a:pt x="646334" y="21136"/>
                    <a:pt x="577013" y="16903"/>
                  </a:cubicBezTo>
                  <a:cubicBezTo>
                    <a:pt x="507692" y="12670"/>
                    <a:pt x="383867" y="7378"/>
                    <a:pt x="323013" y="7378"/>
                  </a:cubicBezTo>
                  <a:cubicBezTo>
                    <a:pt x="262159" y="7378"/>
                    <a:pt x="223000" y="14786"/>
                    <a:pt x="211888" y="16903"/>
                  </a:cubicBezTo>
                  <a:cubicBezTo>
                    <a:pt x="200776" y="19020"/>
                    <a:pt x="257925" y="12670"/>
                    <a:pt x="256338" y="20078"/>
                  </a:cubicBezTo>
                  <a:cubicBezTo>
                    <a:pt x="254751" y="27486"/>
                    <a:pt x="230409" y="46007"/>
                    <a:pt x="202363" y="61353"/>
                  </a:cubicBezTo>
                  <a:cubicBezTo>
                    <a:pt x="174317" y="76699"/>
                    <a:pt x="88063" y="112153"/>
                    <a:pt x="88063" y="112153"/>
                  </a:cubicBezTo>
                  <a:cubicBezTo>
                    <a:pt x="67955" y="121149"/>
                    <a:pt x="91238" y="112682"/>
                    <a:pt x="81713" y="115328"/>
                  </a:cubicBezTo>
                  <a:cubicBezTo>
                    <a:pt x="72188" y="117974"/>
                    <a:pt x="-29941" y="155545"/>
                    <a:pt x="8688" y="140728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 2">
              <a:extLst>
                <a:ext uri="{FF2B5EF4-FFF2-40B4-BE49-F238E27FC236}">
                  <a16:creationId xmlns:a16="http://schemas.microsoft.com/office/drawing/2014/main" id="{693DF583-40FA-31B6-9575-B8CECD4AEEF6}"/>
                </a:ext>
              </a:extLst>
            </p:cNvPr>
            <p:cNvSpPr/>
            <p:nvPr/>
          </p:nvSpPr>
          <p:spPr>
            <a:xfrm>
              <a:off x="6663760" y="4444455"/>
              <a:ext cx="298839" cy="146973"/>
            </a:xfrm>
            <a:custGeom>
              <a:avLst/>
              <a:gdLst>
                <a:gd name="connsiteX0" fmla="*/ 565 w 298839"/>
                <a:gd name="connsiteY0" fmla="*/ 146595 h 146973"/>
                <a:gd name="connsiteX1" fmla="*/ 118040 w 298839"/>
                <a:gd name="connsiteY1" fmla="*/ 76745 h 146973"/>
                <a:gd name="connsiteX2" fmla="*/ 102165 w 298839"/>
                <a:gd name="connsiteY2" fmla="*/ 86270 h 146973"/>
                <a:gd name="connsiteX3" fmla="*/ 251390 w 298839"/>
                <a:gd name="connsiteY3" fmla="*/ 22770 h 146973"/>
                <a:gd name="connsiteX4" fmla="*/ 295840 w 298839"/>
                <a:gd name="connsiteY4" fmla="*/ 545 h 146973"/>
                <a:gd name="connsiteX5" fmla="*/ 181540 w 298839"/>
                <a:gd name="connsiteY5" fmla="*/ 41820 h 146973"/>
                <a:gd name="connsiteX6" fmla="*/ 73590 w 298839"/>
                <a:gd name="connsiteY6" fmla="*/ 67220 h 146973"/>
                <a:gd name="connsiteX7" fmla="*/ 235515 w 298839"/>
                <a:gd name="connsiteY7" fmla="*/ 3720 h 146973"/>
                <a:gd name="connsiteX8" fmla="*/ 118040 w 298839"/>
                <a:gd name="connsiteY8" fmla="*/ 57695 h 146973"/>
                <a:gd name="connsiteX9" fmla="*/ 76765 w 298839"/>
                <a:gd name="connsiteY9" fmla="*/ 102145 h 146973"/>
                <a:gd name="connsiteX10" fmla="*/ 565 w 298839"/>
                <a:gd name="connsiteY10" fmla="*/ 146595 h 14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8839" h="146973">
                  <a:moveTo>
                    <a:pt x="565" y="146595"/>
                  </a:moveTo>
                  <a:cubicBezTo>
                    <a:pt x="7444" y="142362"/>
                    <a:pt x="101107" y="86799"/>
                    <a:pt x="118040" y="76745"/>
                  </a:cubicBezTo>
                  <a:cubicBezTo>
                    <a:pt x="134973" y="66691"/>
                    <a:pt x="79940" y="95266"/>
                    <a:pt x="102165" y="86270"/>
                  </a:cubicBezTo>
                  <a:cubicBezTo>
                    <a:pt x="124390" y="77274"/>
                    <a:pt x="219111" y="37057"/>
                    <a:pt x="251390" y="22770"/>
                  </a:cubicBezTo>
                  <a:cubicBezTo>
                    <a:pt x="283669" y="8482"/>
                    <a:pt x="307482" y="-2630"/>
                    <a:pt x="295840" y="545"/>
                  </a:cubicBezTo>
                  <a:cubicBezTo>
                    <a:pt x="284198" y="3720"/>
                    <a:pt x="218582" y="30708"/>
                    <a:pt x="181540" y="41820"/>
                  </a:cubicBezTo>
                  <a:cubicBezTo>
                    <a:pt x="144498" y="52932"/>
                    <a:pt x="64594" y="73570"/>
                    <a:pt x="73590" y="67220"/>
                  </a:cubicBezTo>
                  <a:cubicBezTo>
                    <a:pt x="82586" y="60870"/>
                    <a:pt x="228107" y="5307"/>
                    <a:pt x="235515" y="3720"/>
                  </a:cubicBezTo>
                  <a:cubicBezTo>
                    <a:pt x="242923" y="2133"/>
                    <a:pt x="144498" y="41291"/>
                    <a:pt x="118040" y="57695"/>
                  </a:cubicBezTo>
                  <a:cubicBezTo>
                    <a:pt x="91582" y="74099"/>
                    <a:pt x="102165" y="85741"/>
                    <a:pt x="76765" y="102145"/>
                  </a:cubicBezTo>
                  <a:cubicBezTo>
                    <a:pt x="51365" y="118549"/>
                    <a:pt x="-6314" y="150828"/>
                    <a:pt x="565" y="14659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フリーフォーム 3">
              <a:extLst>
                <a:ext uri="{FF2B5EF4-FFF2-40B4-BE49-F238E27FC236}">
                  <a16:creationId xmlns:a16="http://schemas.microsoft.com/office/drawing/2014/main" id="{6621F7B9-E49A-AEE6-1D5E-79A1EDDF20CA}"/>
                </a:ext>
              </a:extLst>
            </p:cNvPr>
            <p:cNvSpPr/>
            <p:nvPr/>
          </p:nvSpPr>
          <p:spPr>
            <a:xfrm>
              <a:off x="6638909" y="4556125"/>
              <a:ext cx="238181" cy="47625"/>
            </a:xfrm>
            <a:custGeom>
              <a:avLst/>
              <a:gdLst>
                <a:gd name="connsiteX0" fmla="*/ 16 w 238181"/>
                <a:gd name="connsiteY0" fmla="*/ 22225 h 47625"/>
                <a:gd name="connsiteX1" fmla="*/ 130191 w 238181"/>
                <a:gd name="connsiteY1" fmla="*/ 0 h 47625"/>
                <a:gd name="connsiteX2" fmla="*/ 114316 w 238181"/>
                <a:gd name="connsiteY2" fmla="*/ 22225 h 47625"/>
                <a:gd name="connsiteX3" fmla="*/ 238141 w 238181"/>
                <a:gd name="connsiteY3" fmla="*/ 31750 h 47625"/>
                <a:gd name="connsiteX4" fmla="*/ 127016 w 238181"/>
                <a:gd name="connsiteY4" fmla="*/ 28575 h 47625"/>
                <a:gd name="connsiteX5" fmla="*/ 44466 w 238181"/>
                <a:gd name="connsiteY5" fmla="*/ 47625 h 47625"/>
                <a:gd name="connsiteX6" fmla="*/ 139716 w 238181"/>
                <a:gd name="connsiteY6" fmla="*/ 28575 h 47625"/>
                <a:gd name="connsiteX7" fmla="*/ 16 w 238181"/>
                <a:gd name="connsiteY7" fmla="*/ 22225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8181" h="47625">
                  <a:moveTo>
                    <a:pt x="16" y="22225"/>
                  </a:moveTo>
                  <a:cubicBezTo>
                    <a:pt x="-1571" y="17463"/>
                    <a:pt x="111141" y="0"/>
                    <a:pt x="130191" y="0"/>
                  </a:cubicBezTo>
                  <a:cubicBezTo>
                    <a:pt x="149241" y="0"/>
                    <a:pt x="96324" y="16933"/>
                    <a:pt x="114316" y="22225"/>
                  </a:cubicBezTo>
                  <a:cubicBezTo>
                    <a:pt x="132308" y="27517"/>
                    <a:pt x="236024" y="30692"/>
                    <a:pt x="238141" y="31750"/>
                  </a:cubicBezTo>
                  <a:cubicBezTo>
                    <a:pt x="240258" y="32808"/>
                    <a:pt x="159295" y="25929"/>
                    <a:pt x="127016" y="28575"/>
                  </a:cubicBezTo>
                  <a:cubicBezTo>
                    <a:pt x="94737" y="31221"/>
                    <a:pt x="42349" y="47625"/>
                    <a:pt x="44466" y="47625"/>
                  </a:cubicBezTo>
                  <a:cubicBezTo>
                    <a:pt x="46583" y="47625"/>
                    <a:pt x="142362" y="30692"/>
                    <a:pt x="139716" y="28575"/>
                  </a:cubicBezTo>
                  <a:cubicBezTo>
                    <a:pt x="137070" y="26458"/>
                    <a:pt x="1603" y="26987"/>
                    <a:pt x="16" y="2222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73427AAA-1B6B-33B0-D3E4-3381423579E5}"/>
                </a:ext>
              </a:extLst>
            </p:cNvPr>
            <p:cNvSpPr/>
            <p:nvPr/>
          </p:nvSpPr>
          <p:spPr>
            <a:xfrm>
              <a:off x="6740307" y="4533731"/>
              <a:ext cx="219330" cy="114646"/>
            </a:xfrm>
            <a:custGeom>
              <a:avLst/>
              <a:gdLst>
                <a:gd name="connsiteX0" fmla="*/ 218 w 219330"/>
                <a:gd name="connsiteY0" fmla="*/ 169 h 114646"/>
                <a:gd name="connsiteX1" fmla="*/ 130393 w 219330"/>
                <a:gd name="connsiteY1" fmla="*/ 44619 h 114646"/>
                <a:gd name="connsiteX2" fmla="*/ 70068 w 219330"/>
                <a:gd name="connsiteY2" fmla="*/ 31919 h 114646"/>
                <a:gd name="connsiteX3" fmla="*/ 162143 w 219330"/>
                <a:gd name="connsiteY3" fmla="*/ 63669 h 114646"/>
                <a:gd name="connsiteX4" fmla="*/ 219293 w 219330"/>
                <a:gd name="connsiteY4" fmla="*/ 114469 h 114646"/>
                <a:gd name="connsiteX5" fmla="*/ 171668 w 219330"/>
                <a:gd name="connsiteY5" fmla="*/ 44619 h 114646"/>
                <a:gd name="connsiteX6" fmla="*/ 168493 w 219330"/>
                <a:gd name="connsiteY6" fmla="*/ 57319 h 114646"/>
                <a:gd name="connsiteX7" fmla="*/ 82768 w 219330"/>
                <a:gd name="connsiteY7" fmla="*/ 41444 h 114646"/>
                <a:gd name="connsiteX8" fmla="*/ 98643 w 219330"/>
                <a:gd name="connsiteY8" fmla="*/ 63669 h 114646"/>
                <a:gd name="connsiteX9" fmla="*/ 218 w 219330"/>
                <a:gd name="connsiteY9" fmla="*/ 169 h 114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9330" h="114646">
                  <a:moveTo>
                    <a:pt x="218" y="169"/>
                  </a:moveTo>
                  <a:cubicBezTo>
                    <a:pt x="5510" y="-3006"/>
                    <a:pt x="118751" y="39327"/>
                    <a:pt x="130393" y="44619"/>
                  </a:cubicBezTo>
                  <a:cubicBezTo>
                    <a:pt x="142035" y="49911"/>
                    <a:pt x="64776" y="28744"/>
                    <a:pt x="70068" y="31919"/>
                  </a:cubicBezTo>
                  <a:cubicBezTo>
                    <a:pt x="75360" y="35094"/>
                    <a:pt x="137272" y="49911"/>
                    <a:pt x="162143" y="63669"/>
                  </a:cubicBezTo>
                  <a:cubicBezTo>
                    <a:pt x="187014" y="77427"/>
                    <a:pt x="217706" y="117644"/>
                    <a:pt x="219293" y="114469"/>
                  </a:cubicBezTo>
                  <a:cubicBezTo>
                    <a:pt x="220880" y="111294"/>
                    <a:pt x="171668" y="44619"/>
                    <a:pt x="171668" y="44619"/>
                  </a:cubicBezTo>
                  <a:cubicBezTo>
                    <a:pt x="163201" y="35094"/>
                    <a:pt x="183310" y="57848"/>
                    <a:pt x="168493" y="57319"/>
                  </a:cubicBezTo>
                  <a:cubicBezTo>
                    <a:pt x="153676" y="56790"/>
                    <a:pt x="94410" y="40386"/>
                    <a:pt x="82768" y="41444"/>
                  </a:cubicBezTo>
                  <a:cubicBezTo>
                    <a:pt x="71126" y="42502"/>
                    <a:pt x="109755" y="64198"/>
                    <a:pt x="98643" y="63669"/>
                  </a:cubicBezTo>
                  <a:cubicBezTo>
                    <a:pt x="87531" y="63140"/>
                    <a:pt x="-5074" y="3344"/>
                    <a:pt x="218" y="16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558AD89E-E2AF-7B52-A9E0-3D3555EFB1FB}"/>
                </a:ext>
              </a:extLst>
            </p:cNvPr>
            <p:cNvSpPr/>
            <p:nvPr/>
          </p:nvSpPr>
          <p:spPr>
            <a:xfrm>
              <a:off x="7206596" y="4432256"/>
              <a:ext cx="380141" cy="174908"/>
            </a:xfrm>
            <a:custGeom>
              <a:avLst/>
              <a:gdLst>
                <a:gd name="connsiteX0" fmla="*/ 654 w 380141"/>
                <a:gd name="connsiteY0" fmla="*/ 44 h 174908"/>
                <a:gd name="connsiteX1" fmla="*/ 241954 w 380141"/>
                <a:gd name="connsiteY1" fmla="*/ 47669 h 174908"/>
                <a:gd name="connsiteX2" fmla="*/ 210204 w 380141"/>
                <a:gd name="connsiteY2" fmla="*/ 47669 h 174908"/>
                <a:gd name="connsiteX3" fmla="*/ 257829 w 380141"/>
                <a:gd name="connsiteY3" fmla="*/ 82594 h 174908"/>
                <a:gd name="connsiteX4" fmla="*/ 264179 w 380141"/>
                <a:gd name="connsiteY4" fmla="*/ 82594 h 174908"/>
                <a:gd name="connsiteX5" fmla="*/ 362604 w 380141"/>
                <a:gd name="connsiteY5" fmla="*/ 149269 h 174908"/>
                <a:gd name="connsiteX6" fmla="*/ 375304 w 380141"/>
                <a:gd name="connsiteY6" fmla="*/ 174669 h 174908"/>
                <a:gd name="connsiteX7" fmla="*/ 308629 w 380141"/>
                <a:gd name="connsiteY7" fmla="*/ 136569 h 174908"/>
                <a:gd name="connsiteX8" fmla="*/ 248304 w 380141"/>
                <a:gd name="connsiteY8" fmla="*/ 63544 h 174908"/>
                <a:gd name="connsiteX9" fmla="*/ 207029 w 380141"/>
                <a:gd name="connsiteY9" fmla="*/ 50844 h 174908"/>
                <a:gd name="connsiteX10" fmla="*/ 124479 w 380141"/>
                <a:gd name="connsiteY10" fmla="*/ 38144 h 174908"/>
                <a:gd name="connsiteX11" fmla="*/ 168929 w 380141"/>
                <a:gd name="connsiteY11" fmla="*/ 57194 h 174908"/>
                <a:gd name="connsiteX12" fmla="*/ 654 w 380141"/>
                <a:gd name="connsiteY12" fmla="*/ 44 h 174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0141" h="174908">
                  <a:moveTo>
                    <a:pt x="654" y="44"/>
                  </a:moveTo>
                  <a:cubicBezTo>
                    <a:pt x="12825" y="-1543"/>
                    <a:pt x="207029" y="39732"/>
                    <a:pt x="241954" y="47669"/>
                  </a:cubicBezTo>
                  <a:cubicBezTo>
                    <a:pt x="276879" y="55606"/>
                    <a:pt x="207558" y="41848"/>
                    <a:pt x="210204" y="47669"/>
                  </a:cubicBezTo>
                  <a:cubicBezTo>
                    <a:pt x="212850" y="53490"/>
                    <a:pt x="257829" y="82594"/>
                    <a:pt x="257829" y="82594"/>
                  </a:cubicBezTo>
                  <a:cubicBezTo>
                    <a:pt x="266825" y="88415"/>
                    <a:pt x="246717" y="71482"/>
                    <a:pt x="264179" y="82594"/>
                  </a:cubicBezTo>
                  <a:cubicBezTo>
                    <a:pt x="281641" y="93706"/>
                    <a:pt x="344083" y="133923"/>
                    <a:pt x="362604" y="149269"/>
                  </a:cubicBezTo>
                  <a:cubicBezTo>
                    <a:pt x="381125" y="164615"/>
                    <a:pt x="384300" y="176786"/>
                    <a:pt x="375304" y="174669"/>
                  </a:cubicBezTo>
                  <a:cubicBezTo>
                    <a:pt x="366308" y="172552"/>
                    <a:pt x="329796" y="155090"/>
                    <a:pt x="308629" y="136569"/>
                  </a:cubicBezTo>
                  <a:cubicBezTo>
                    <a:pt x="287462" y="118048"/>
                    <a:pt x="265237" y="77831"/>
                    <a:pt x="248304" y="63544"/>
                  </a:cubicBezTo>
                  <a:cubicBezTo>
                    <a:pt x="231371" y="49257"/>
                    <a:pt x="227666" y="55077"/>
                    <a:pt x="207029" y="50844"/>
                  </a:cubicBezTo>
                  <a:cubicBezTo>
                    <a:pt x="186392" y="46611"/>
                    <a:pt x="130829" y="37086"/>
                    <a:pt x="124479" y="38144"/>
                  </a:cubicBezTo>
                  <a:cubicBezTo>
                    <a:pt x="118129" y="39202"/>
                    <a:pt x="187979" y="60898"/>
                    <a:pt x="168929" y="57194"/>
                  </a:cubicBezTo>
                  <a:cubicBezTo>
                    <a:pt x="149879" y="53490"/>
                    <a:pt x="-11517" y="1631"/>
                    <a:pt x="654" y="4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DCBFA67A-8FA6-7E30-9AE7-A9A6981B3202}"/>
                </a:ext>
              </a:extLst>
            </p:cNvPr>
            <p:cNvSpPr/>
            <p:nvPr/>
          </p:nvSpPr>
          <p:spPr>
            <a:xfrm>
              <a:off x="7226294" y="4466794"/>
              <a:ext cx="342349" cy="159783"/>
            </a:xfrm>
            <a:custGeom>
              <a:avLst/>
              <a:gdLst>
                <a:gd name="connsiteX0" fmla="*/ 6 w 342349"/>
                <a:gd name="connsiteY0" fmla="*/ 431 h 159783"/>
                <a:gd name="connsiteX1" fmla="*/ 146056 w 342349"/>
                <a:gd name="connsiteY1" fmla="*/ 60756 h 159783"/>
                <a:gd name="connsiteX2" fmla="*/ 15881 w 342349"/>
                <a:gd name="connsiteY2" fmla="*/ 159181 h 159783"/>
                <a:gd name="connsiteX3" fmla="*/ 136531 w 342349"/>
                <a:gd name="connsiteY3" fmla="*/ 86156 h 159783"/>
                <a:gd name="connsiteX4" fmla="*/ 60331 w 342349"/>
                <a:gd name="connsiteY4" fmla="*/ 159181 h 159783"/>
                <a:gd name="connsiteX5" fmla="*/ 336556 w 342349"/>
                <a:gd name="connsiteY5" fmla="*/ 121081 h 159783"/>
                <a:gd name="connsiteX6" fmla="*/ 234956 w 342349"/>
                <a:gd name="connsiteY6" fmla="*/ 124256 h 159783"/>
                <a:gd name="connsiteX7" fmla="*/ 79381 w 342349"/>
                <a:gd name="connsiteY7" fmla="*/ 143306 h 159783"/>
                <a:gd name="connsiteX8" fmla="*/ 130181 w 342349"/>
                <a:gd name="connsiteY8" fmla="*/ 82981 h 159783"/>
                <a:gd name="connsiteX9" fmla="*/ 139706 w 342349"/>
                <a:gd name="connsiteY9" fmla="*/ 35356 h 159783"/>
                <a:gd name="connsiteX10" fmla="*/ 6 w 342349"/>
                <a:gd name="connsiteY10" fmla="*/ 431 h 159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2349" h="159783">
                  <a:moveTo>
                    <a:pt x="6" y="431"/>
                  </a:moveTo>
                  <a:cubicBezTo>
                    <a:pt x="1064" y="4664"/>
                    <a:pt x="143410" y="34298"/>
                    <a:pt x="146056" y="60756"/>
                  </a:cubicBezTo>
                  <a:cubicBezTo>
                    <a:pt x="148702" y="87214"/>
                    <a:pt x="17468" y="154948"/>
                    <a:pt x="15881" y="159181"/>
                  </a:cubicBezTo>
                  <a:cubicBezTo>
                    <a:pt x="14294" y="163414"/>
                    <a:pt x="129123" y="86156"/>
                    <a:pt x="136531" y="86156"/>
                  </a:cubicBezTo>
                  <a:cubicBezTo>
                    <a:pt x="143939" y="86156"/>
                    <a:pt x="26994" y="153360"/>
                    <a:pt x="60331" y="159181"/>
                  </a:cubicBezTo>
                  <a:cubicBezTo>
                    <a:pt x="93668" y="165002"/>
                    <a:pt x="307452" y="126902"/>
                    <a:pt x="336556" y="121081"/>
                  </a:cubicBezTo>
                  <a:cubicBezTo>
                    <a:pt x="365660" y="115260"/>
                    <a:pt x="277819" y="120552"/>
                    <a:pt x="234956" y="124256"/>
                  </a:cubicBezTo>
                  <a:cubicBezTo>
                    <a:pt x="192093" y="127960"/>
                    <a:pt x="96843" y="150185"/>
                    <a:pt x="79381" y="143306"/>
                  </a:cubicBezTo>
                  <a:cubicBezTo>
                    <a:pt x="61919" y="136427"/>
                    <a:pt x="120127" y="100973"/>
                    <a:pt x="130181" y="82981"/>
                  </a:cubicBezTo>
                  <a:cubicBezTo>
                    <a:pt x="140235" y="64989"/>
                    <a:pt x="156110" y="46468"/>
                    <a:pt x="139706" y="35356"/>
                  </a:cubicBezTo>
                  <a:cubicBezTo>
                    <a:pt x="123302" y="24244"/>
                    <a:pt x="-1052" y="-3802"/>
                    <a:pt x="6" y="43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071E86C4-D2BD-E356-B484-3000F568823A}"/>
                </a:ext>
              </a:extLst>
            </p:cNvPr>
            <p:cNvSpPr/>
            <p:nvPr/>
          </p:nvSpPr>
          <p:spPr>
            <a:xfrm>
              <a:off x="7280268" y="4454475"/>
              <a:ext cx="200072" cy="136754"/>
            </a:xfrm>
            <a:custGeom>
              <a:avLst/>
              <a:gdLst>
                <a:gd name="connsiteX0" fmla="*/ 7 w 200072"/>
                <a:gd name="connsiteY0" fmla="*/ 50 h 136754"/>
                <a:gd name="connsiteX1" fmla="*/ 136532 w 200072"/>
                <a:gd name="connsiteY1" fmla="*/ 50850 h 136754"/>
                <a:gd name="connsiteX2" fmla="*/ 165107 w 200072"/>
                <a:gd name="connsiteY2" fmla="*/ 73075 h 136754"/>
                <a:gd name="connsiteX3" fmla="*/ 114307 w 200072"/>
                <a:gd name="connsiteY3" fmla="*/ 108000 h 136754"/>
                <a:gd name="connsiteX4" fmla="*/ 200032 w 200072"/>
                <a:gd name="connsiteY4" fmla="*/ 123875 h 136754"/>
                <a:gd name="connsiteX5" fmla="*/ 101607 w 200072"/>
                <a:gd name="connsiteY5" fmla="*/ 133400 h 136754"/>
                <a:gd name="connsiteX6" fmla="*/ 177807 w 200072"/>
                <a:gd name="connsiteY6" fmla="*/ 63550 h 136754"/>
                <a:gd name="connsiteX7" fmla="*/ 142882 w 200072"/>
                <a:gd name="connsiteY7" fmla="*/ 41325 h 136754"/>
                <a:gd name="connsiteX8" fmla="*/ 7 w 200072"/>
                <a:gd name="connsiteY8" fmla="*/ 50 h 136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072" h="136754">
                  <a:moveTo>
                    <a:pt x="7" y="50"/>
                  </a:moveTo>
                  <a:cubicBezTo>
                    <a:pt x="-1051" y="1638"/>
                    <a:pt x="109015" y="38679"/>
                    <a:pt x="136532" y="50850"/>
                  </a:cubicBezTo>
                  <a:cubicBezTo>
                    <a:pt x="164049" y="63021"/>
                    <a:pt x="168811" y="63550"/>
                    <a:pt x="165107" y="73075"/>
                  </a:cubicBezTo>
                  <a:cubicBezTo>
                    <a:pt x="161403" y="82600"/>
                    <a:pt x="108486" y="99533"/>
                    <a:pt x="114307" y="108000"/>
                  </a:cubicBezTo>
                  <a:cubicBezTo>
                    <a:pt x="120128" y="116467"/>
                    <a:pt x="202149" y="119642"/>
                    <a:pt x="200032" y="123875"/>
                  </a:cubicBezTo>
                  <a:cubicBezTo>
                    <a:pt x="197915" y="128108"/>
                    <a:pt x="105311" y="143454"/>
                    <a:pt x="101607" y="133400"/>
                  </a:cubicBezTo>
                  <a:cubicBezTo>
                    <a:pt x="97903" y="123346"/>
                    <a:pt x="170928" y="78896"/>
                    <a:pt x="177807" y="63550"/>
                  </a:cubicBezTo>
                  <a:cubicBezTo>
                    <a:pt x="184686" y="48204"/>
                    <a:pt x="168282" y="47675"/>
                    <a:pt x="142882" y="41325"/>
                  </a:cubicBezTo>
                  <a:cubicBezTo>
                    <a:pt x="117482" y="34975"/>
                    <a:pt x="1065" y="-1538"/>
                    <a:pt x="7" y="5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DDCF0AFE-A079-52E0-DE92-144B60386E24}"/>
                </a:ext>
              </a:extLst>
            </p:cNvPr>
            <p:cNvSpPr/>
            <p:nvPr/>
          </p:nvSpPr>
          <p:spPr>
            <a:xfrm>
              <a:off x="6788147" y="4492041"/>
              <a:ext cx="565645" cy="173847"/>
            </a:xfrm>
            <a:custGeom>
              <a:avLst/>
              <a:gdLst>
                <a:gd name="connsiteX0" fmla="*/ 3 w 565645"/>
                <a:gd name="connsiteY0" fmla="*/ 584 h 173847"/>
                <a:gd name="connsiteX1" fmla="*/ 69853 w 565645"/>
                <a:gd name="connsiteY1" fmla="*/ 51384 h 173847"/>
                <a:gd name="connsiteX2" fmla="*/ 95253 w 565645"/>
                <a:gd name="connsiteY2" fmla="*/ 105359 h 173847"/>
                <a:gd name="connsiteX3" fmla="*/ 60328 w 565645"/>
                <a:gd name="connsiteY3" fmla="*/ 105359 h 173847"/>
                <a:gd name="connsiteX4" fmla="*/ 225428 w 565645"/>
                <a:gd name="connsiteY4" fmla="*/ 149809 h 173847"/>
                <a:gd name="connsiteX5" fmla="*/ 200028 w 565645"/>
                <a:gd name="connsiteY5" fmla="*/ 156159 h 173847"/>
                <a:gd name="connsiteX6" fmla="*/ 368303 w 565645"/>
                <a:gd name="connsiteY6" fmla="*/ 172034 h 173847"/>
                <a:gd name="connsiteX7" fmla="*/ 339728 w 565645"/>
                <a:gd name="connsiteY7" fmla="*/ 168859 h 173847"/>
                <a:gd name="connsiteX8" fmla="*/ 419103 w 565645"/>
                <a:gd name="connsiteY8" fmla="*/ 130759 h 173847"/>
                <a:gd name="connsiteX9" fmla="*/ 469903 w 565645"/>
                <a:gd name="connsiteY9" fmla="*/ 127584 h 173847"/>
                <a:gd name="connsiteX10" fmla="*/ 565153 w 565645"/>
                <a:gd name="connsiteY10" fmla="*/ 105359 h 173847"/>
                <a:gd name="connsiteX11" fmla="*/ 425453 w 565645"/>
                <a:gd name="connsiteY11" fmla="*/ 146634 h 173847"/>
                <a:gd name="connsiteX12" fmla="*/ 273053 w 565645"/>
                <a:gd name="connsiteY12" fmla="*/ 165684 h 173847"/>
                <a:gd name="connsiteX13" fmla="*/ 85728 w 565645"/>
                <a:gd name="connsiteY13" fmla="*/ 124409 h 173847"/>
                <a:gd name="connsiteX14" fmla="*/ 92078 w 565645"/>
                <a:gd name="connsiteY14" fmla="*/ 118059 h 173847"/>
                <a:gd name="connsiteX15" fmla="*/ 104778 w 565645"/>
                <a:gd name="connsiteY15" fmla="*/ 114884 h 173847"/>
                <a:gd name="connsiteX16" fmla="*/ 66678 w 565645"/>
                <a:gd name="connsiteY16" fmla="*/ 86309 h 173847"/>
                <a:gd name="connsiteX17" fmla="*/ 3 w 565645"/>
                <a:gd name="connsiteY17" fmla="*/ 584 h 173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65645" h="173847">
                  <a:moveTo>
                    <a:pt x="3" y="584"/>
                  </a:moveTo>
                  <a:cubicBezTo>
                    <a:pt x="532" y="-5237"/>
                    <a:pt x="53978" y="33922"/>
                    <a:pt x="69853" y="51384"/>
                  </a:cubicBezTo>
                  <a:cubicBezTo>
                    <a:pt x="85728" y="68846"/>
                    <a:pt x="96840" y="96363"/>
                    <a:pt x="95253" y="105359"/>
                  </a:cubicBezTo>
                  <a:cubicBezTo>
                    <a:pt x="93666" y="114355"/>
                    <a:pt x="38632" y="97951"/>
                    <a:pt x="60328" y="105359"/>
                  </a:cubicBezTo>
                  <a:cubicBezTo>
                    <a:pt x="82024" y="112767"/>
                    <a:pt x="202145" y="141342"/>
                    <a:pt x="225428" y="149809"/>
                  </a:cubicBezTo>
                  <a:cubicBezTo>
                    <a:pt x="248711" y="158276"/>
                    <a:pt x="176216" y="152455"/>
                    <a:pt x="200028" y="156159"/>
                  </a:cubicBezTo>
                  <a:cubicBezTo>
                    <a:pt x="223841" y="159863"/>
                    <a:pt x="345020" y="169917"/>
                    <a:pt x="368303" y="172034"/>
                  </a:cubicBezTo>
                  <a:cubicBezTo>
                    <a:pt x="391586" y="174151"/>
                    <a:pt x="331261" y="175738"/>
                    <a:pt x="339728" y="168859"/>
                  </a:cubicBezTo>
                  <a:cubicBezTo>
                    <a:pt x="348195" y="161980"/>
                    <a:pt x="397407" y="137638"/>
                    <a:pt x="419103" y="130759"/>
                  </a:cubicBezTo>
                  <a:cubicBezTo>
                    <a:pt x="440799" y="123880"/>
                    <a:pt x="445561" y="131817"/>
                    <a:pt x="469903" y="127584"/>
                  </a:cubicBezTo>
                  <a:cubicBezTo>
                    <a:pt x="494245" y="123351"/>
                    <a:pt x="572561" y="102184"/>
                    <a:pt x="565153" y="105359"/>
                  </a:cubicBezTo>
                  <a:cubicBezTo>
                    <a:pt x="557745" y="108534"/>
                    <a:pt x="474136" y="136580"/>
                    <a:pt x="425453" y="146634"/>
                  </a:cubicBezTo>
                  <a:cubicBezTo>
                    <a:pt x="376770" y="156688"/>
                    <a:pt x="329674" y="169388"/>
                    <a:pt x="273053" y="165684"/>
                  </a:cubicBezTo>
                  <a:cubicBezTo>
                    <a:pt x="216432" y="161980"/>
                    <a:pt x="115891" y="132347"/>
                    <a:pt x="85728" y="124409"/>
                  </a:cubicBezTo>
                  <a:cubicBezTo>
                    <a:pt x="55565" y="116471"/>
                    <a:pt x="88903" y="119646"/>
                    <a:pt x="92078" y="118059"/>
                  </a:cubicBezTo>
                  <a:cubicBezTo>
                    <a:pt x="95253" y="116472"/>
                    <a:pt x="109011" y="120176"/>
                    <a:pt x="104778" y="114884"/>
                  </a:cubicBezTo>
                  <a:cubicBezTo>
                    <a:pt x="100545" y="109592"/>
                    <a:pt x="78849" y="104301"/>
                    <a:pt x="66678" y="86309"/>
                  </a:cubicBezTo>
                  <a:cubicBezTo>
                    <a:pt x="54507" y="68317"/>
                    <a:pt x="-526" y="6405"/>
                    <a:pt x="3" y="58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C485305D-F548-D744-4EDB-4F0B5844C7D8}"/>
                </a:ext>
              </a:extLst>
            </p:cNvPr>
            <p:cNvSpPr/>
            <p:nvPr/>
          </p:nvSpPr>
          <p:spPr>
            <a:xfrm>
              <a:off x="6610906" y="4585207"/>
              <a:ext cx="288913" cy="53541"/>
            </a:xfrm>
            <a:custGeom>
              <a:avLst/>
              <a:gdLst>
                <a:gd name="connsiteX0" fmla="*/ 2619 w 288913"/>
                <a:gd name="connsiteY0" fmla="*/ 28068 h 53541"/>
                <a:gd name="connsiteX1" fmla="*/ 205819 w 288913"/>
                <a:gd name="connsiteY1" fmla="*/ 15368 h 53541"/>
                <a:gd name="connsiteX2" fmla="*/ 167719 w 288913"/>
                <a:gd name="connsiteY2" fmla="*/ 37593 h 53541"/>
                <a:gd name="connsiteX3" fmla="*/ 288369 w 288913"/>
                <a:gd name="connsiteY3" fmla="*/ 53468 h 53541"/>
                <a:gd name="connsiteX4" fmla="*/ 212169 w 288913"/>
                <a:gd name="connsiteY4" fmla="*/ 31243 h 53541"/>
                <a:gd name="connsiteX5" fmla="*/ 208994 w 288913"/>
                <a:gd name="connsiteY5" fmla="*/ 2668 h 53541"/>
                <a:gd name="connsiteX6" fmla="*/ 97869 w 288913"/>
                <a:gd name="connsiteY6" fmla="*/ 2668 h 53541"/>
                <a:gd name="connsiteX7" fmla="*/ 2619 w 288913"/>
                <a:gd name="connsiteY7" fmla="*/ 28068 h 53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8913" h="53541">
                  <a:moveTo>
                    <a:pt x="2619" y="28068"/>
                  </a:moveTo>
                  <a:cubicBezTo>
                    <a:pt x="20611" y="30185"/>
                    <a:pt x="178302" y="13781"/>
                    <a:pt x="205819" y="15368"/>
                  </a:cubicBezTo>
                  <a:cubicBezTo>
                    <a:pt x="233336" y="16955"/>
                    <a:pt x="153961" y="31243"/>
                    <a:pt x="167719" y="37593"/>
                  </a:cubicBezTo>
                  <a:cubicBezTo>
                    <a:pt x="181477" y="43943"/>
                    <a:pt x="280961" y="54526"/>
                    <a:pt x="288369" y="53468"/>
                  </a:cubicBezTo>
                  <a:cubicBezTo>
                    <a:pt x="295777" y="52410"/>
                    <a:pt x="225398" y="39710"/>
                    <a:pt x="212169" y="31243"/>
                  </a:cubicBezTo>
                  <a:cubicBezTo>
                    <a:pt x="198940" y="22776"/>
                    <a:pt x="228044" y="7430"/>
                    <a:pt x="208994" y="2668"/>
                  </a:cubicBezTo>
                  <a:cubicBezTo>
                    <a:pt x="189944" y="-2094"/>
                    <a:pt x="131736" y="551"/>
                    <a:pt x="97869" y="2668"/>
                  </a:cubicBezTo>
                  <a:cubicBezTo>
                    <a:pt x="64002" y="4785"/>
                    <a:pt x="-15373" y="25951"/>
                    <a:pt x="2619" y="28068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1CE18CB5-8D7C-522A-C371-8ABF1694A397}"/>
                </a:ext>
              </a:extLst>
            </p:cNvPr>
            <p:cNvSpPr/>
            <p:nvPr/>
          </p:nvSpPr>
          <p:spPr>
            <a:xfrm>
              <a:off x="6784395" y="4454474"/>
              <a:ext cx="499071" cy="69905"/>
            </a:xfrm>
            <a:custGeom>
              <a:avLst/>
              <a:gdLst>
                <a:gd name="connsiteX0" fmla="*/ 580 w 499071"/>
                <a:gd name="connsiteY0" fmla="*/ 69901 h 69905"/>
                <a:gd name="connsiteX1" fmla="*/ 289505 w 499071"/>
                <a:gd name="connsiteY1" fmla="*/ 9576 h 69905"/>
                <a:gd name="connsiteX2" fmla="*/ 197430 w 499071"/>
                <a:gd name="connsiteY2" fmla="*/ 12751 h 69905"/>
                <a:gd name="connsiteX3" fmla="*/ 400630 w 499071"/>
                <a:gd name="connsiteY3" fmla="*/ 6401 h 69905"/>
                <a:gd name="connsiteX4" fmla="*/ 499055 w 499071"/>
                <a:gd name="connsiteY4" fmla="*/ 51 h 69905"/>
                <a:gd name="connsiteX5" fmla="*/ 394280 w 499071"/>
                <a:gd name="connsiteY5" fmla="*/ 3226 h 69905"/>
                <a:gd name="connsiteX6" fmla="*/ 219655 w 499071"/>
                <a:gd name="connsiteY6" fmla="*/ 6401 h 69905"/>
                <a:gd name="connsiteX7" fmla="*/ 580 w 499071"/>
                <a:gd name="connsiteY7" fmla="*/ 69901 h 69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9071" h="69905">
                  <a:moveTo>
                    <a:pt x="580" y="69901"/>
                  </a:moveTo>
                  <a:cubicBezTo>
                    <a:pt x="12222" y="70430"/>
                    <a:pt x="256697" y="19101"/>
                    <a:pt x="289505" y="9576"/>
                  </a:cubicBezTo>
                  <a:cubicBezTo>
                    <a:pt x="322313" y="51"/>
                    <a:pt x="197430" y="12751"/>
                    <a:pt x="197430" y="12751"/>
                  </a:cubicBezTo>
                  <a:lnTo>
                    <a:pt x="400630" y="6401"/>
                  </a:lnTo>
                  <a:cubicBezTo>
                    <a:pt x="450901" y="4284"/>
                    <a:pt x="500113" y="580"/>
                    <a:pt x="499055" y="51"/>
                  </a:cubicBezTo>
                  <a:cubicBezTo>
                    <a:pt x="497997" y="-478"/>
                    <a:pt x="394280" y="3226"/>
                    <a:pt x="394280" y="3226"/>
                  </a:cubicBezTo>
                  <a:cubicBezTo>
                    <a:pt x="347713" y="4284"/>
                    <a:pt x="283684" y="-3653"/>
                    <a:pt x="219655" y="6401"/>
                  </a:cubicBezTo>
                  <a:cubicBezTo>
                    <a:pt x="155626" y="16455"/>
                    <a:pt x="-11062" y="69372"/>
                    <a:pt x="580" y="6990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EE49D0CA-187D-2569-29F2-1FD81661B364}"/>
                </a:ext>
              </a:extLst>
            </p:cNvPr>
            <p:cNvSpPr/>
            <p:nvPr/>
          </p:nvSpPr>
          <p:spPr>
            <a:xfrm>
              <a:off x="6870008" y="4444135"/>
              <a:ext cx="413520" cy="190401"/>
            </a:xfrm>
            <a:custGeom>
              <a:avLst/>
              <a:gdLst>
                <a:gd name="connsiteX0" fmla="*/ 3867 w 413520"/>
                <a:gd name="connsiteY0" fmla="*/ 35790 h 190401"/>
                <a:gd name="connsiteX1" fmla="*/ 80067 w 413520"/>
                <a:gd name="connsiteY1" fmla="*/ 105640 h 190401"/>
                <a:gd name="connsiteX2" fmla="*/ 137217 w 413520"/>
                <a:gd name="connsiteY2" fmla="*/ 181840 h 190401"/>
                <a:gd name="connsiteX3" fmla="*/ 261042 w 413520"/>
                <a:gd name="connsiteY3" fmla="*/ 181840 h 190401"/>
                <a:gd name="connsiteX4" fmla="*/ 343592 w 413520"/>
                <a:gd name="connsiteY4" fmla="*/ 121515 h 190401"/>
                <a:gd name="connsiteX5" fmla="*/ 308667 w 413520"/>
                <a:gd name="connsiteY5" fmla="*/ 118340 h 190401"/>
                <a:gd name="connsiteX6" fmla="*/ 362642 w 413520"/>
                <a:gd name="connsiteY6" fmla="*/ 80240 h 190401"/>
                <a:gd name="connsiteX7" fmla="*/ 365817 w 413520"/>
                <a:gd name="connsiteY7" fmla="*/ 42140 h 190401"/>
                <a:gd name="connsiteX8" fmla="*/ 413442 w 413520"/>
                <a:gd name="connsiteY8" fmla="*/ 19915 h 190401"/>
                <a:gd name="connsiteX9" fmla="*/ 353117 w 413520"/>
                <a:gd name="connsiteY9" fmla="*/ 7215 h 190401"/>
                <a:gd name="connsiteX10" fmla="*/ 210242 w 413520"/>
                <a:gd name="connsiteY10" fmla="*/ 865 h 190401"/>
                <a:gd name="connsiteX11" fmla="*/ 3867 w 413520"/>
                <a:gd name="connsiteY11" fmla="*/ 35790 h 190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520" h="190401">
                  <a:moveTo>
                    <a:pt x="3867" y="35790"/>
                  </a:moveTo>
                  <a:cubicBezTo>
                    <a:pt x="-17829" y="53252"/>
                    <a:pt x="57842" y="81298"/>
                    <a:pt x="80067" y="105640"/>
                  </a:cubicBezTo>
                  <a:cubicBezTo>
                    <a:pt x="102292" y="129982"/>
                    <a:pt x="107055" y="169140"/>
                    <a:pt x="137217" y="181840"/>
                  </a:cubicBezTo>
                  <a:cubicBezTo>
                    <a:pt x="167380" y="194540"/>
                    <a:pt x="226646" y="191894"/>
                    <a:pt x="261042" y="181840"/>
                  </a:cubicBezTo>
                  <a:cubicBezTo>
                    <a:pt x="295438" y="171786"/>
                    <a:pt x="335655" y="132098"/>
                    <a:pt x="343592" y="121515"/>
                  </a:cubicBezTo>
                  <a:cubicBezTo>
                    <a:pt x="351529" y="110932"/>
                    <a:pt x="305492" y="125219"/>
                    <a:pt x="308667" y="118340"/>
                  </a:cubicBezTo>
                  <a:cubicBezTo>
                    <a:pt x="311842" y="111461"/>
                    <a:pt x="353117" y="92940"/>
                    <a:pt x="362642" y="80240"/>
                  </a:cubicBezTo>
                  <a:cubicBezTo>
                    <a:pt x="372167" y="67540"/>
                    <a:pt x="357350" y="52194"/>
                    <a:pt x="365817" y="42140"/>
                  </a:cubicBezTo>
                  <a:cubicBezTo>
                    <a:pt x="374284" y="32086"/>
                    <a:pt x="415559" y="25736"/>
                    <a:pt x="413442" y="19915"/>
                  </a:cubicBezTo>
                  <a:cubicBezTo>
                    <a:pt x="411325" y="14094"/>
                    <a:pt x="386984" y="10390"/>
                    <a:pt x="353117" y="7215"/>
                  </a:cubicBezTo>
                  <a:cubicBezTo>
                    <a:pt x="319250" y="4040"/>
                    <a:pt x="263159" y="-2310"/>
                    <a:pt x="210242" y="865"/>
                  </a:cubicBezTo>
                  <a:cubicBezTo>
                    <a:pt x="157325" y="4040"/>
                    <a:pt x="25563" y="18328"/>
                    <a:pt x="3867" y="3579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月 12">
              <a:extLst>
                <a:ext uri="{FF2B5EF4-FFF2-40B4-BE49-F238E27FC236}">
                  <a16:creationId xmlns:a16="http://schemas.microsoft.com/office/drawing/2014/main" id="{5EA6793F-B25F-EFF0-9D1D-FFEBCD0E15E6}"/>
                </a:ext>
              </a:extLst>
            </p:cNvPr>
            <p:cNvSpPr/>
            <p:nvPr/>
          </p:nvSpPr>
          <p:spPr>
            <a:xfrm rot="16200000">
              <a:off x="7025469" y="4480655"/>
              <a:ext cx="87940" cy="139700"/>
            </a:xfrm>
            <a:prstGeom prst="mo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15E78636-1636-E708-4478-EE9D34D62046}"/>
                </a:ext>
              </a:extLst>
            </p:cNvPr>
            <p:cNvSpPr/>
            <p:nvPr/>
          </p:nvSpPr>
          <p:spPr>
            <a:xfrm>
              <a:off x="6857863" y="4644838"/>
              <a:ext cx="579111" cy="95859"/>
            </a:xfrm>
            <a:custGeom>
              <a:avLst/>
              <a:gdLst>
                <a:gd name="connsiteX0" fmla="*/ 137 w 579111"/>
                <a:gd name="connsiteY0" fmla="*/ 6537 h 95859"/>
                <a:gd name="connsiteX1" fmla="*/ 235087 w 579111"/>
                <a:gd name="connsiteY1" fmla="*/ 38287 h 95859"/>
                <a:gd name="connsiteX2" fmla="*/ 155712 w 579111"/>
                <a:gd name="connsiteY2" fmla="*/ 41462 h 95859"/>
                <a:gd name="connsiteX3" fmla="*/ 69987 w 579111"/>
                <a:gd name="connsiteY3" fmla="*/ 76387 h 95859"/>
                <a:gd name="connsiteX4" fmla="*/ 155712 w 579111"/>
                <a:gd name="connsiteY4" fmla="*/ 50987 h 95859"/>
                <a:gd name="connsiteX5" fmla="*/ 250962 w 579111"/>
                <a:gd name="connsiteY5" fmla="*/ 50987 h 95859"/>
                <a:gd name="connsiteX6" fmla="*/ 228737 w 579111"/>
                <a:gd name="connsiteY6" fmla="*/ 85912 h 95859"/>
                <a:gd name="connsiteX7" fmla="*/ 346212 w 579111"/>
                <a:gd name="connsiteY7" fmla="*/ 54162 h 95859"/>
                <a:gd name="connsiteX8" fmla="*/ 387487 w 579111"/>
                <a:gd name="connsiteY8" fmla="*/ 54162 h 95859"/>
                <a:gd name="connsiteX9" fmla="*/ 397012 w 579111"/>
                <a:gd name="connsiteY9" fmla="*/ 63687 h 95859"/>
                <a:gd name="connsiteX10" fmla="*/ 473212 w 579111"/>
                <a:gd name="connsiteY10" fmla="*/ 31937 h 95859"/>
                <a:gd name="connsiteX11" fmla="*/ 419237 w 579111"/>
                <a:gd name="connsiteY11" fmla="*/ 70037 h 95859"/>
                <a:gd name="connsiteX12" fmla="*/ 577987 w 579111"/>
                <a:gd name="connsiteY12" fmla="*/ 187 h 95859"/>
                <a:gd name="connsiteX13" fmla="*/ 323987 w 579111"/>
                <a:gd name="connsiteY13" fmla="*/ 95437 h 95859"/>
                <a:gd name="connsiteX14" fmla="*/ 190637 w 579111"/>
                <a:gd name="connsiteY14" fmla="*/ 35112 h 95859"/>
                <a:gd name="connsiteX15" fmla="*/ 273187 w 579111"/>
                <a:gd name="connsiteY15" fmla="*/ 35112 h 95859"/>
                <a:gd name="connsiteX16" fmla="*/ 137 w 579111"/>
                <a:gd name="connsiteY16" fmla="*/ 6537 h 95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79111" h="95859">
                  <a:moveTo>
                    <a:pt x="137" y="6537"/>
                  </a:moveTo>
                  <a:cubicBezTo>
                    <a:pt x="-6213" y="7066"/>
                    <a:pt x="209158" y="32466"/>
                    <a:pt x="235087" y="38287"/>
                  </a:cubicBezTo>
                  <a:cubicBezTo>
                    <a:pt x="261016" y="44108"/>
                    <a:pt x="183229" y="35112"/>
                    <a:pt x="155712" y="41462"/>
                  </a:cubicBezTo>
                  <a:cubicBezTo>
                    <a:pt x="128195" y="47812"/>
                    <a:pt x="69987" y="74800"/>
                    <a:pt x="69987" y="76387"/>
                  </a:cubicBezTo>
                  <a:cubicBezTo>
                    <a:pt x="69987" y="77974"/>
                    <a:pt x="125550" y="55220"/>
                    <a:pt x="155712" y="50987"/>
                  </a:cubicBezTo>
                  <a:cubicBezTo>
                    <a:pt x="185874" y="46754"/>
                    <a:pt x="238791" y="45166"/>
                    <a:pt x="250962" y="50987"/>
                  </a:cubicBezTo>
                  <a:cubicBezTo>
                    <a:pt x="263133" y="56808"/>
                    <a:pt x="212862" y="85383"/>
                    <a:pt x="228737" y="85912"/>
                  </a:cubicBezTo>
                  <a:cubicBezTo>
                    <a:pt x="244612" y="86441"/>
                    <a:pt x="319754" y="59454"/>
                    <a:pt x="346212" y="54162"/>
                  </a:cubicBezTo>
                  <a:cubicBezTo>
                    <a:pt x="372670" y="48870"/>
                    <a:pt x="387487" y="54162"/>
                    <a:pt x="387487" y="54162"/>
                  </a:cubicBezTo>
                  <a:cubicBezTo>
                    <a:pt x="395954" y="55749"/>
                    <a:pt x="382725" y="67391"/>
                    <a:pt x="397012" y="63687"/>
                  </a:cubicBezTo>
                  <a:cubicBezTo>
                    <a:pt x="411299" y="59983"/>
                    <a:pt x="469508" y="30879"/>
                    <a:pt x="473212" y="31937"/>
                  </a:cubicBezTo>
                  <a:cubicBezTo>
                    <a:pt x="476916" y="32995"/>
                    <a:pt x="401775" y="75329"/>
                    <a:pt x="419237" y="70037"/>
                  </a:cubicBezTo>
                  <a:cubicBezTo>
                    <a:pt x="436699" y="64745"/>
                    <a:pt x="593862" y="-4046"/>
                    <a:pt x="577987" y="187"/>
                  </a:cubicBezTo>
                  <a:cubicBezTo>
                    <a:pt x="562112" y="4420"/>
                    <a:pt x="388545" y="89616"/>
                    <a:pt x="323987" y="95437"/>
                  </a:cubicBezTo>
                  <a:cubicBezTo>
                    <a:pt x="259429" y="101258"/>
                    <a:pt x="199104" y="45166"/>
                    <a:pt x="190637" y="35112"/>
                  </a:cubicBezTo>
                  <a:cubicBezTo>
                    <a:pt x="182170" y="25058"/>
                    <a:pt x="301233" y="38287"/>
                    <a:pt x="273187" y="35112"/>
                  </a:cubicBezTo>
                  <a:lnTo>
                    <a:pt x="137" y="653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55482911-CE16-B460-D899-225BC880424D}"/>
                </a:ext>
              </a:extLst>
            </p:cNvPr>
            <p:cNvSpPr/>
            <p:nvPr/>
          </p:nvSpPr>
          <p:spPr>
            <a:xfrm>
              <a:off x="6873875" y="4385882"/>
              <a:ext cx="722032" cy="110159"/>
            </a:xfrm>
            <a:custGeom>
              <a:avLst/>
              <a:gdLst>
                <a:gd name="connsiteX0" fmla="*/ 0 w 722032"/>
                <a:gd name="connsiteY0" fmla="*/ 24193 h 110159"/>
                <a:gd name="connsiteX1" fmla="*/ 485775 w 722032"/>
                <a:gd name="connsiteY1" fmla="*/ 36893 h 110159"/>
                <a:gd name="connsiteX2" fmla="*/ 428625 w 722032"/>
                <a:gd name="connsiteY2" fmla="*/ 21018 h 110159"/>
                <a:gd name="connsiteX3" fmla="*/ 657225 w 722032"/>
                <a:gd name="connsiteY3" fmla="*/ 62293 h 110159"/>
                <a:gd name="connsiteX4" fmla="*/ 603250 w 722032"/>
                <a:gd name="connsiteY4" fmla="*/ 74993 h 110159"/>
                <a:gd name="connsiteX5" fmla="*/ 720725 w 722032"/>
                <a:gd name="connsiteY5" fmla="*/ 109918 h 110159"/>
                <a:gd name="connsiteX6" fmla="*/ 654050 w 722032"/>
                <a:gd name="connsiteY6" fmla="*/ 87693 h 110159"/>
                <a:gd name="connsiteX7" fmla="*/ 473075 w 722032"/>
                <a:gd name="connsiteY7" fmla="*/ 36893 h 110159"/>
                <a:gd name="connsiteX8" fmla="*/ 241300 w 722032"/>
                <a:gd name="connsiteY8" fmla="*/ 1968 h 110159"/>
                <a:gd name="connsiteX9" fmla="*/ 342900 w 722032"/>
                <a:gd name="connsiteY9" fmla="*/ 5143 h 110159"/>
                <a:gd name="connsiteX10" fmla="*/ 238125 w 722032"/>
                <a:gd name="connsiteY10" fmla="*/ 11493 h 110159"/>
                <a:gd name="connsiteX11" fmla="*/ 0 w 722032"/>
                <a:gd name="connsiteY11" fmla="*/ 24193 h 110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22032" h="110159">
                  <a:moveTo>
                    <a:pt x="0" y="24193"/>
                  </a:moveTo>
                  <a:lnTo>
                    <a:pt x="485775" y="36893"/>
                  </a:lnTo>
                  <a:cubicBezTo>
                    <a:pt x="557213" y="36364"/>
                    <a:pt x="400050" y="16785"/>
                    <a:pt x="428625" y="21018"/>
                  </a:cubicBezTo>
                  <a:cubicBezTo>
                    <a:pt x="457200" y="25251"/>
                    <a:pt x="628121" y="53297"/>
                    <a:pt x="657225" y="62293"/>
                  </a:cubicBezTo>
                  <a:cubicBezTo>
                    <a:pt x="686329" y="71289"/>
                    <a:pt x="592667" y="67056"/>
                    <a:pt x="603250" y="74993"/>
                  </a:cubicBezTo>
                  <a:cubicBezTo>
                    <a:pt x="613833" y="82930"/>
                    <a:pt x="712258" y="107801"/>
                    <a:pt x="720725" y="109918"/>
                  </a:cubicBezTo>
                  <a:cubicBezTo>
                    <a:pt x="729192" y="112035"/>
                    <a:pt x="695325" y="99864"/>
                    <a:pt x="654050" y="87693"/>
                  </a:cubicBezTo>
                  <a:cubicBezTo>
                    <a:pt x="612775" y="75522"/>
                    <a:pt x="541867" y="51181"/>
                    <a:pt x="473075" y="36893"/>
                  </a:cubicBezTo>
                  <a:cubicBezTo>
                    <a:pt x="404283" y="22605"/>
                    <a:pt x="262996" y="7260"/>
                    <a:pt x="241300" y="1968"/>
                  </a:cubicBezTo>
                  <a:cubicBezTo>
                    <a:pt x="219604" y="-3324"/>
                    <a:pt x="343429" y="3556"/>
                    <a:pt x="342900" y="5143"/>
                  </a:cubicBezTo>
                  <a:cubicBezTo>
                    <a:pt x="342371" y="6730"/>
                    <a:pt x="238125" y="11493"/>
                    <a:pt x="238125" y="11493"/>
                  </a:cubicBezTo>
                  <a:lnTo>
                    <a:pt x="0" y="2419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5D9A87D3-9CF2-C2E0-B3E0-74A18F15C19A}"/>
                </a:ext>
              </a:extLst>
            </p:cNvPr>
            <p:cNvSpPr/>
            <p:nvPr/>
          </p:nvSpPr>
          <p:spPr>
            <a:xfrm>
              <a:off x="7560638" y="4527550"/>
              <a:ext cx="111586" cy="436800"/>
            </a:xfrm>
            <a:custGeom>
              <a:avLst/>
              <a:gdLst>
                <a:gd name="connsiteX0" fmla="*/ 68887 w 111586"/>
                <a:gd name="connsiteY0" fmla="*/ 0 h 436800"/>
                <a:gd name="connsiteX1" fmla="*/ 103812 w 111586"/>
                <a:gd name="connsiteY1" fmla="*/ 85725 h 436800"/>
                <a:gd name="connsiteX2" fmla="*/ 81587 w 111586"/>
                <a:gd name="connsiteY2" fmla="*/ 174625 h 436800"/>
                <a:gd name="connsiteX3" fmla="*/ 110162 w 111586"/>
                <a:gd name="connsiteY3" fmla="*/ 98425 h 436800"/>
                <a:gd name="connsiteX4" fmla="*/ 27612 w 111586"/>
                <a:gd name="connsiteY4" fmla="*/ 288925 h 436800"/>
                <a:gd name="connsiteX5" fmla="*/ 49837 w 111586"/>
                <a:gd name="connsiteY5" fmla="*/ 241300 h 436800"/>
                <a:gd name="connsiteX6" fmla="*/ 5387 w 111586"/>
                <a:gd name="connsiteY6" fmla="*/ 431800 h 436800"/>
                <a:gd name="connsiteX7" fmla="*/ 11737 w 111586"/>
                <a:gd name="connsiteY7" fmla="*/ 358775 h 436800"/>
                <a:gd name="connsiteX8" fmla="*/ 103812 w 111586"/>
                <a:gd name="connsiteY8" fmla="*/ 120650 h 436800"/>
                <a:gd name="connsiteX9" fmla="*/ 103812 w 111586"/>
                <a:gd name="connsiteY9" fmla="*/ 85725 h 436800"/>
                <a:gd name="connsiteX10" fmla="*/ 68887 w 111586"/>
                <a:gd name="connsiteY10" fmla="*/ 0 h 43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1586" h="436800">
                  <a:moveTo>
                    <a:pt x="68887" y="0"/>
                  </a:moveTo>
                  <a:cubicBezTo>
                    <a:pt x="68887" y="0"/>
                    <a:pt x="101695" y="56621"/>
                    <a:pt x="103812" y="85725"/>
                  </a:cubicBezTo>
                  <a:cubicBezTo>
                    <a:pt x="105929" y="114829"/>
                    <a:pt x="80529" y="172508"/>
                    <a:pt x="81587" y="174625"/>
                  </a:cubicBezTo>
                  <a:cubicBezTo>
                    <a:pt x="82645" y="176742"/>
                    <a:pt x="119158" y="79375"/>
                    <a:pt x="110162" y="98425"/>
                  </a:cubicBezTo>
                  <a:cubicBezTo>
                    <a:pt x="101166" y="117475"/>
                    <a:pt x="37666" y="265113"/>
                    <a:pt x="27612" y="288925"/>
                  </a:cubicBezTo>
                  <a:cubicBezTo>
                    <a:pt x="17558" y="312737"/>
                    <a:pt x="53541" y="217488"/>
                    <a:pt x="49837" y="241300"/>
                  </a:cubicBezTo>
                  <a:cubicBezTo>
                    <a:pt x="46133" y="265113"/>
                    <a:pt x="11737" y="412221"/>
                    <a:pt x="5387" y="431800"/>
                  </a:cubicBezTo>
                  <a:cubicBezTo>
                    <a:pt x="-963" y="451379"/>
                    <a:pt x="-4667" y="410633"/>
                    <a:pt x="11737" y="358775"/>
                  </a:cubicBezTo>
                  <a:cubicBezTo>
                    <a:pt x="28141" y="306917"/>
                    <a:pt x="88466" y="166158"/>
                    <a:pt x="103812" y="120650"/>
                  </a:cubicBezTo>
                  <a:cubicBezTo>
                    <a:pt x="119158" y="75142"/>
                    <a:pt x="105400" y="103717"/>
                    <a:pt x="103812" y="85725"/>
                  </a:cubicBezTo>
                  <a:cubicBezTo>
                    <a:pt x="102225" y="67733"/>
                    <a:pt x="68887" y="0"/>
                    <a:pt x="68887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A60E76B3-77BE-497E-A1FE-B638AF5D0897}"/>
                </a:ext>
              </a:extLst>
            </p:cNvPr>
            <p:cNvSpPr/>
            <p:nvPr/>
          </p:nvSpPr>
          <p:spPr>
            <a:xfrm>
              <a:off x="8340705" y="4460410"/>
              <a:ext cx="423591" cy="225490"/>
            </a:xfrm>
            <a:custGeom>
              <a:avLst/>
              <a:gdLst>
                <a:gd name="connsiteX0" fmla="*/ 422295 w 423591"/>
                <a:gd name="connsiteY0" fmla="*/ 16340 h 225490"/>
                <a:gd name="connsiteX1" fmla="*/ 180995 w 423591"/>
                <a:gd name="connsiteY1" fmla="*/ 60790 h 225490"/>
                <a:gd name="connsiteX2" fmla="*/ 307995 w 423591"/>
                <a:gd name="connsiteY2" fmla="*/ 29040 h 225490"/>
                <a:gd name="connsiteX3" fmla="*/ 114320 w 423591"/>
                <a:gd name="connsiteY3" fmla="*/ 83015 h 225490"/>
                <a:gd name="connsiteX4" fmla="*/ 38120 w 423591"/>
                <a:gd name="connsiteY4" fmla="*/ 127465 h 225490"/>
                <a:gd name="connsiteX5" fmla="*/ 19070 w 423591"/>
                <a:gd name="connsiteY5" fmla="*/ 222715 h 225490"/>
                <a:gd name="connsiteX6" fmla="*/ 12720 w 423591"/>
                <a:gd name="connsiteY6" fmla="*/ 194140 h 225490"/>
                <a:gd name="connsiteX7" fmla="*/ 20 w 423591"/>
                <a:gd name="connsiteY7" fmla="*/ 133815 h 225490"/>
                <a:gd name="connsiteX8" fmla="*/ 15895 w 423591"/>
                <a:gd name="connsiteY8" fmla="*/ 165565 h 225490"/>
                <a:gd name="connsiteX9" fmla="*/ 50820 w 423591"/>
                <a:gd name="connsiteY9" fmla="*/ 105240 h 225490"/>
                <a:gd name="connsiteX10" fmla="*/ 238145 w 423591"/>
                <a:gd name="connsiteY10" fmla="*/ 48090 h 225490"/>
                <a:gd name="connsiteX11" fmla="*/ 187345 w 423591"/>
                <a:gd name="connsiteY11" fmla="*/ 51265 h 225490"/>
                <a:gd name="connsiteX12" fmla="*/ 352445 w 423591"/>
                <a:gd name="connsiteY12" fmla="*/ 465 h 225490"/>
                <a:gd name="connsiteX13" fmla="*/ 279420 w 423591"/>
                <a:gd name="connsiteY13" fmla="*/ 25865 h 225490"/>
                <a:gd name="connsiteX14" fmla="*/ 422295 w 423591"/>
                <a:gd name="connsiteY14" fmla="*/ 16340 h 22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23591" h="225490">
                  <a:moveTo>
                    <a:pt x="422295" y="16340"/>
                  </a:moveTo>
                  <a:cubicBezTo>
                    <a:pt x="405891" y="22161"/>
                    <a:pt x="200045" y="58673"/>
                    <a:pt x="180995" y="60790"/>
                  </a:cubicBezTo>
                  <a:cubicBezTo>
                    <a:pt x="161945" y="62907"/>
                    <a:pt x="319107" y="25336"/>
                    <a:pt x="307995" y="29040"/>
                  </a:cubicBezTo>
                  <a:cubicBezTo>
                    <a:pt x="296883" y="32744"/>
                    <a:pt x="159299" y="66611"/>
                    <a:pt x="114320" y="83015"/>
                  </a:cubicBezTo>
                  <a:cubicBezTo>
                    <a:pt x="69341" y="99419"/>
                    <a:pt x="53995" y="104182"/>
                    <a:pt x="38120" y="127465"/>
                  </a:cubicBezTo>
                  <a:cubicBezTo>
                    <a:pt x="22245" y="150748"/>
                    <a:pt x="23303" y="211603"/>
                    <a:pt x="19070" y="222715"/>
                  </a:cubicBezTo>
                  <a:cubicBezTo>
                    <a:pt x="14837" y="233828"/>
                    <a:pt x="15895" y="208957"/>
                    <a:pt x="12720" y="194140"/>
                  </a:cubicBezTo>
                  <a:cubicBezTo>
                    <a:pt x="9545" y="179323"/>
                    <a:pt x="-509" y="138578"/>
                    <a:pt x="20" y="133815"/>
                  </a:cubicBezTo>
                  <a:cubicBezTo>
                    <a:pt x="549" y="129053"/>
                    <a:pt x="7428" y="170328"/>
                    <a:pt x="15895" y="165565"/>
                  </a:cubicBezTo>
                  <a:cubicBezTo>
                    <a:pt x="24362" y="160802"/>
                    <a:pt x="13778" y="124819"/>
                    <a:pt x="50820" y="105240"/>
                  </a:cubicBezTo>
                  <a:cubicBezTo>
                    <a:pt x="87862" y="85661"/>
                    <a:pt x="215391" y="57086"/>
                    <a:pt x="238145" y="48090"/>
                  </a:cubicBezTo>
                  <a:cubicBezTo>
                    <a:pt x="260899" y="39094"/>
                    <a:pt x="168295" y="59202"/>
                    <a:pt x="187345" y="51265"/>
                  </a:cubicBezTo>
                  <a:cubicBezTo>
                    <a:pt x="206395" y="43328"/>
                    <a:pt x="337099" y="4698"/>
                    <a:pt x="352445" y="465"/>
                  </a:cubicBezTo>
                  <a:cubicBezTo>
                    <a:pt x="367791" y="-3768"/>
                    <a:pt x="264603" y="22161"/>
                    <a:pt x="279420" y="25865"/>
                  </a:cubicBezTo>
                  <a:cubicBezTo>
                    <a:pt x="294237" y="29569"/>
                    <a:pt x="438699" y="10519"/>
                    <a:pt x="422295" y="1634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AB8D48AC-129B-9261-24B6-87A3A4BCB80E}"/>
                </a:ext>
              </a:extLst>
            </p:cNvPr>
            <p:cNvSpPr/>
            <p:nvPr/>
          </p:nvSpPr>
          <p:spPr>
            <a:xfrm>
              <a:off x="8810083" y="4473567"/>
              <a:ext cx="288729" cy="247778"/>
            </a:xfrm>
            <a:custGeom>
              <a:avLst/>
              <a:gdLst>
                <a:gd name="connsiteX0" fmla="*/ 542 w 288729"/>
                <a:gd name="connsiteY0" fmla="*/ 8 h 247778"/>
                <a:gd name="connsiteX1" fmla="*/ 143417 w 288729"/>
                <a:gd name="connsiteY1" fmla="*/ 38108 h 247778"/>
                <a:gd name="connsiteX2" fmla="*/ 203742 w 288729"/>
                <a:gd name="connsiteY2" fmla="*/ 60333 h 247778"/>
                <a:gd name="connsiteX3" fmla="*/ 184692 w 288729"/>
                <a:gd name="connsiteY3" fmla="*/ 41283 h 247778"/>
                <a:gd name="connsiteX4" fmla="*/ 235492 w 288729"/>
                <a:gd name="connsiteY4" fmla="*/ 85733 h 247778"/>
                <a:gd name="connsiteX5" fmla="*/ 276767 w 288729"/>
                <a:gd name="connsiteY5" fmla="*/ 171458 h 247778"/>
                <a:gd name="connsiteX6" fmla="*/ 273592 w 288729"/>
                <a:gd name="connsiteY6" fmla="*/ 146058 h 247778"/>
                <a:gd name="connsiteX7" fmla="*/ 279942 w 288729"/>
                <a:gd name="connsiteY7" fmla="*/ 247658 h 247778"/>
                <a:gd name="connsiteX8" fmla="*/ 286292 w 288729"/>
                <a:gd name="connsiteY8" fmla="*/ 165108 h 247778"/>
                <a:gd name="connsiteX9" fmla="*/ 235492 w 288729"/>
                <a:gd name="connsiteY9" fmla="*/ 95258 h 247778"/>
                <a:gd name="connsiteX10" fmla="*/ 222792 w 288729"/>
                <a:gd name="connsiteY10" fmla="*/ 69858 h 247778"/>
                <a:gd name="connsiteX11" fmla="*/ 200567 w 288729"/>
                <a:gd name="connsiteY11" fmla="*/ 34933 h 247778"/>
                <a:gd name="connsiteX12" fmla="*/ 542 w 288729"/>
                <a:gd name="connsiteY12" fmla="*/ 8 h 247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8729" h="247778">
                  <a:moveTo>
                    <a:pt x="542" y="8"/>
                  </a:moveTo>
                  <a:cubicBezTo>
                    <a:pt x="-8983" y="537"/>
                    <a:pt x="109550" y="28054"/>
                    <a:pt x="143417" y="38108"/>
                  </a:cubicBezTo>
                  <a:cubicBezTo>
                    <a:pt x="177284" y="48162"/>
                    <a:pt x="196863" y="59804"/>
                    <a:pt x="203742" y="60333"/>
                  </a:cubicBezTo>
                  <a:cubicBezTo>
                    <a:pt x="210621" y="60862"/>
                    <a:pt x="179400" y="37050"/>
                    <a:pt x="184692" y="41283"/>
                  </a:cubicBezTo>
                  <a:cubicBezTo>
                    <a:pt x="189984" y="45516"/>
                    <a:pt x="220146" y="64037"/>
                    <a:pt x="235492" y="85733"/>
                  </a:cubicBezTo>
                  <a:cubicBezTo>
                    <a:pt x="250838" y="107429"/>
                    <a:pt x="270417" y="161404"/>
                    <a:pt x="276767" y="171458"/>
                  </a:cubicBezTo>
                  <a:cubicBezTo>
                    <a:pt x="283117" y="181512"/>
                    <a:pt x="273063" y="133358"/>
                    <a:pt x="273592" y="146058"/>
                  </a:cubicBezTo>
                  <a:cubicBezTo>
                    <a:pt x="274121" y="158758"/>
                    <a:pt x="277825" y="244483"/>
                    <a:pt x="279942" y="247658"/>
                  </a:cubicBezTo>
                  <a:cubicBezTo>
                    <a:pt x="282059" y="250833"/>
                    <a:pt x="293700" y="190508"/>
                    <a:pt x="286292" y="165108"/>
                  </a:cubicBezTo>
                  <a:cubicBezTo>
                    <a:pt x="278884" y="139708"/>
                    <a:pt x="246075" y="111133"/>
                    <a:pt x="235492" y="95258"/>
                  </a:cubicBezTo>
                  <a:cubicBezTo>
                    <a:pt x="224909" y="79383"/>
                    <a:pt x="228613" y="79912"/>
                    <a:pt x="222792" y="69858"/>
                  </a:cubicBezTo>
                  <a:cubicBezTo>
                    <a:pt x="216971" y="59804"/>
                    <a:pt x="236021" y="44987"/>
                    <a:pt x="200567" y="34933"/>
                  </a:cubicBezTo>
                  <a:cubicBezTo>
                    <a:pt x="165113" y="24879"/>
                    <a:pt x="10067" y="-521"/>
                    <a:pt x="542" y="8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5938667C-39D3-1D37-F930-9834E1869605}"/>
                </a:ext>
              </a:extLst>
            </p:cNvPr>
            <p:cNvSpPr/>
            <p:nvPr/>
          </p:nvSpPr>
          <p:spPr>
            <a:xfrm>
              <a:off x="8331039" y="4622800"/>
              <a:ext cx="324097" cy="108092"/>
            </a:xfrm>
            <a:custGeom>
              <a:avLst/>
              <a:gdLst>
                <a:gd name="connsiteX0" fmla="*/ 3336 w 324097"/>
                <a:gd name="connsiteY0" fmla="*/ 22225 h 108092"/>
                <a:gd name="connsiteX1" fmla="*/ 177961 w 324097"/>
                <a:gd name="connsiteY1" fmla="*/ 9525 h 108092"/>
                <a:gd name="connsiteX2" fmla="*/ 320836 w 324097"/>
                <a:gd name="connsiteY2" fmla="*/ 28575 h 108092"/>
                <a:gd name="connsiteX3" fmla="*/ 276386 w 324097"/>
                <a:gd name="connsiteY3" fmla="*/ 9525 h 108092"/>
                <a:gd name="connsiteX4" fmla="*/ 257336 w 324097"/>
                <a:gd name="connsiteY4" fmla="*/ 69850 h 108092"/>
                <a:gd name="connsiteX5" fmla="*/ 250986 w 324097"/>
                <a:gd name="connsiteY5" fmla="*/ 25400 h 108092"/>
                <a:gd name="connsiteX6" fmla="*/ 190661 w 324097"/>
                <a:gd name="connsiteY6" fmla="*/ 6350 h 108092"/>
                <a:gd name="connsiteX7" fmla="*/ 181136 w 324097"/>
                <a:gd name="connsiteY7" fmla="*/ 6350 h 108092"/>
                <a:gd name="connsiteX8" fmla="*/ 197011 w 324097"/>
                <a:gd name="connsiteY8" fmla="*/ 57150 h 108092"/>
                <a:gd name="connsiteX9" fmla="*/ 136686 w 324097"/>
                <a:gd name="connsiteY9" fmla="*/ 0 h 108092"/>
                <a:gd name="connsiteX10" fmla="*/ 136686 w 324097"/>
                <a:gd name="connsiteY10" fmla="*/ 57150 h 108092"/>
                <a:gd name="connsiteX11" fmla="*/ 111286 w 324097"/>
                <a:gd name="connsiteY11" fmla="*/ 15875 h 108092"/>
                <a:gd name="connsiteX12" fmla="*/ 89061 w 324097"/>
                <a:gd name="connsiteY12" fmla="*/ 60325 h 108092"/>
                <a:gd name="connsiteX13" fmla="*/ 95411 w 324097"/>
                <a:gd name="connsiteY13" fmla="*/ 107950 h 108092"/>
                <a:gd name="connsiteX14" fmla="*/ 104936 w 324097"/>
                <a:gd name="connsiteY14" fmla="*/ 44450 h 108092"/>
                <a:gd name="connsiteX15" fmla="*/ 63661 w 324097"/>
                <a:gd name="connsiteY15" fmla="*/ 12700 h 108092"/>
                <a:gd name="connsiteX16" fmla="*/ 3336 w 324097"/>
                <a:gd name="connsiteY16" fmla="*/ 22225 h 108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24097" h="108092">
                  <a:moveTo>
                    <a:pt x="3336" y="22225"/>
                  </a:moveTo>
                  <a:cubicBezTo>
                    <a:pt x="22386" y="21696"/>
                    <a:pt x="125044" y="8467"/>
                    <a:pt x="177961" y="9525"/>
                  </a:cubicBezTo>
                  <a:cubicBezTo>
                    <a:pt x="230878" y="10583"/>
                    <a:pt x="304432" y="28575"/>
                    <a:pt x="320836" y="28575"/>
                  </a:cubicBezTo>
                  <a:cubicBezTo>
                    <a:pt x="337240" y="28575"/>
                    <a:pt x="286969" y="2646"/>
                    <a:pt x="276386" y="9525"/>
                  </a:cubicBezTo>
                  <a:cubicBezTo>
                    <a:pt x="265803" y="16404"/>
                    <a:pt x="261569" y="67204"/>
                    <a:pt x="257336" y="69850"/>
                  </a:cubicBezTo>
                  <a:cubicBezTo>
                    <a:pt x="253103" y="72496"/>
                    <a:pt x="262098" y="35983"/>
                    <a:pt x="250986" y="25400"/>
                  </a:cubicBezTo>
                  <a:cubicBezTo>
                    <a:pt x="239874" y="14817"/>
                    <a:pt x="190661" y="6350"/>
                    <a:pt x="190661" y="6350"/>
                  </a:cubicBezTo>
                  <a:cubicBezTo>
                    <a:pt x="179019" y="3175"/>
                    <a:pt x="180078" y="-2117"/>
                    <a:pt x="181136" y="6350"/>
                  </a:cubicBezTo>
                  <a:cubicBezTo>
                    <a:pt x="182194" y="14817"/>
                    <a:pt x="204419" y="58208"/>
                    <a:pt x="197011" y="57150"/>
                  </a:cubicBezTo>
                  <a:cubicBezTo>
                    <a:pt x="189603" y="56092"/>
                    <a:pt x="146740" y="0"/>
                    <a:pt x="136686" y="0"/>
                  </a:cubicBezTo>
                  <a:cubicBezTo>
                    <a:pt x="126632" y="0"/>
                    <a:pt x="140919" y="54504"/>
                    <a:pt x="136686" y="57150"/>
                  </a:cubicBezTo>
                  <a:cubicBezTo>
                    <a:pt x="132453" y="59796"/>
                    <a:pt x="119224" y="15346"/>
                    <a:pt x="111286" y="15875"/>
                  </a:cubicBezTo>
                  <a:cubicBezTo>
                    <a:pt x="103349" y="16404"/>
                    <a:pt x="91707" y="44979"/>
                    <a:pt x="89061" y="60325"/>
                  </a:cubicBezTo>
                  <a:cubicBezTo>
                    <a:pt x="86415" y="75671"/>
                    <a:pt x="92765" y="110596"/>
                    <a:pt x="95411" y="107950"/>
                  </a:cubicBezTo>
                  <a:cubicBezTo>
                    <a:pt x="98057" y="105304"/>
                    <a:pt x="110228" y="60325"/>
                    <a:pt x="104936" y="44450"/>
                  </a:cubicBezTo>
                  <a:cubicBezTo>
                    <a:pt x="99644" y="28575"/>
                    <a:pt x="74773" y="17462"/>
                    <a:pt x="63661" y="12700"/>
                  </a:cubicBezTo>
                  <a:cubicBezTo>
                    <a:pt x="52549" y="7938"/>
                    <a:pt x="-15714" y="22754"/>
                    <a:pt x="3336" y="2222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D415E68D-7B62-0DD8-ADAE-50F02C531641}"/>
                </a:ext>
              </a:extLst>
            </p:cNvPr>
            <p:cNvSpPr/>
            <p:nvPr/>
          </p:nvSpPr>
          <p:spPr>
            <a:xfrm>
              <a:off x="8410020" y="4533574"/>
              <a:ext cx="220156" cy="118058"/>
            </a:xfrm>
            <a:custGeom>
              <a:avLst/>
              <a:gdLst>
                <a:gd name="connsiteX0" fmla="*/ 25955 w 220156"/>
                <a:gd name="connsiteY0" fmla="*/ 326 h 118058"/>
                <a:gd name="connsiteX1" fmla="*/ 98980 w 220156"/>
                <a:gd name="connsiteY1" fmla="*/ 73351 h 118058"/>
                <a:gd name="connsiteX2" fmla="*/ 555 w 220156"/>
                <a:gd name="connsiteY2" fmla="*/ 92401 h 118058"/>
                <a:gd name="connsiteX3" fmla="*/ 152955 w 220156"/>
                <a:gd name="connsiteY3" fmla="*/ 92401 h 118058"/>
                <a:gd name="connsiteX4" fmla="*/ 219630 w 220156"/>
                <a:gd name="connsiteY4" fmla="*/ 117801 h 118058"/>
                <a:gd name="connsiteX5" fmla="*/ 121205 w 220156"/>
                <a:gd name="connsiteY5" fmla="*/ 101926 h 118058"/>
                <a:gd name="connsiteX6" fmla="*/ 95805 w 220156"/>
                <a:gd name="connsiteY6" fmla="*/ 47951 h 118058"/>
                <a:gd name="connsiteX7" fmla="*/ 25955 w 220156"/>
                <a:gd name="connsiteY7" fmla="*/ 326 h 118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0156" h="118058">
                  <a:moveTo>
                    <a:pt x="25955" y="326"/>
                  </a:moveTo>
                  <a:cubicBezTo>
                    <a:pt x="26484" y="4559"/>
                    <a:pt x="103213" y="58005"/>
                    <a:pt x="98980" y="73351"/>
                  </a:cubicBezTo>
                  <a:cubicBezTo>
                    <a:pt x="94747" y="88697"/>
                    <a:pt x="-8441" y="89226"/>
                    <a:pt x="555" y="92401"/>
                  </a:cubicBezTo>
                  <a:cubicBezTo>
                    <a:pt x="9551" y="95576"/>
                    <a:pt x="116443" y="88168"/>
                    <a:pt x="152955" y="92401"/>
                  </a:cubicBezTo>
                  <a:cubicBezTo>
                    <a:pt x="189468" y="96634"/>
                    <a:pt x="224922" y="116214"/>
                    <a:pt x="219630" y="117801"/>
                  </a:cubicBezTo>
                  <a:cubicBezTo>
                    <a:pt x="214338" y="119388"/>
                    <a:pt x="141842" y="113568"/>
                    <a:pt x="121205" y="101926"/>
                  </a:cubicBezTo>
                  <a:cubicBezTo>
                    <a:pt x="100568" y="90284"/>
                    <a:pt x="107976" y="61709"/>
                    <a:pt x="95805" y="47951"/>
                  </a:cubicBezTo>
                  <a:cubicBezTo>
                    <a:pt x="83634" y="34193"/>
                    <a:pt x="25426" y="-3907"/>
                    <a:pt x="25955" y="32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>
              <a:extLst>
                <a:ext uri="{FF2B5EF4-FFF2-40B4-BE49-F238E27FC236}">
                  <a16:creationId xmlns:a16="http://schemas.microsoft.com/office/drawing/2014/main" id="{DA7C8D73-60CA-1D27-3837-C7DD97A21659}"/>
                </a:ext>
              </a:extLst>
            </p:cNvPr>
            <p:cNvSpPr/>
            <p:nvPr/>
          </p:nvSpPr>
          <p:spPr>
            <a:xfrm>
              <a:off x="8813705" y="4476601"/>
              <a:ext cx="189124" cy="96946"/>
            </a:xfrm>
            <a:custGeom>
              <a:avLst/>
              <a:gdLst>
                <a:gd name="connsiteX0" fmla="*/ 95 w 189124"/>
                <a:gd name="connsiteY0" fmla="*/ 149 h 96946"/>
                <a:gd name="connsiteX1" fmla="*/ 120745 w 189124"/>
                <a:gd name="connsiteY1" fmla="*/ 79524 h 96946"/>
                <a:gd name="connsiteX2" fmla="*/ 76295 w 189124"/>
                <a:gd name="connsiteY2" fmla="*/ 73174 h 96946"/>
                <a:gd name="connsiteX3" fmla="*/ 152495 w 189124"/>
                <a:gd name="connsiteY3" fmla="*/ 89049 h 96946"/>
                <a:gd name="connsiteX4" fmla="*/ 187420 w 189124"/>
                <a:gd name="connsiteY4" fmla="*/ 95399 h 96946"/>
                <a:gd name="connsiteX5" fmla="*/ 101695 w 189124"/>
                <a:gd name="connsiteY5" fmla="*/ 60474 h 96946"/>
                <a:gd name="connsiteX6" fmla="*/ 95 w 189124"/>
                <a:gd name="connsiteY6" fmla="*/ 149 h 9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9124" h="96946">
                  <a:moveTo>
                    <a:pt x="95" y="149"/>
                  </a:moveTo>
                  <a:cubicBezTo>
                    <a:pt x="3270" y="3324"/>
                    <a:pt x="108045" y="67353"/>
                    <a:pt x="120745" y="79524"/>
                  </a:cubicBezTo>
                  <a:cubicBezTo>
                    <a:pt x="133445" y="91695"/>
                    <a:pt x="71003" y="71587"/>
                    <a:pt x="76295" y="73174"/>
                  </a:cubicBezTo>
                  <a:cubicBezTo>
                    <a:pt x="81587" y="74761"/>
                    <a:pt x="133974" y="85345"/>
                    <a:pt x="152495" y="89049"/>
                  </a:cubicBezTo>
                  <a:cubicBezTo>
                    <a:pt x="171016" y="92753"/>
                    <a:pt x="195887" y="100162"/>
                    <a:pt x="187420" y="95399"/>
                  </a:cubicBezTo>
                  <a:cubicBezTo>
                    <a:pt x="178953" y="90636"/>
                    <a:pt x="129212" y="75820"/>
                    <a:pt x="101695" y="60474"/>
                  </a:cubicBezTo>
                  <a:cubicBezTo>
                    <a:pt x="74178" y="45128"/>
                    <a:pt x="-3080" y="-3026"/>
                    <a:pt x="95" y="14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 21">
              <a:extLst>
                <a:ext uri="{FF2B5EF4-FFF2-40B4-BE49-F238E27FC236}">
                  <a16:creationId xmlns:a16="http://schemas.microsoft.com/office/drawing/2014/main" id="{20150B23-A733-2229-947C-883A3215ED6F}"/>
                </a:ext>
              </a:extLst>
            </p:cNvPr>
            <p:cNvSpPr/>
            <p:nvPr/>
          </p:nvSpPr>
          <p:spPr>
            <a:xfrm>
              <a:off x="8432800" y="4533516"/>
              <a:ext cx="530430" cy="146581"/>
            </a:xfrm>
            <a:custGeom>
              <a:avLst/>
              <a:gdLst>
                <a:gd name="connsiteX0" fmla="*/ 0 w 530430"/>
                <a:gd name="connsiteY0" fmla="*/ 130559 h 146581"/>
                <a:gd name="connsiteX1" fmla="*/ 228600 w 530430"/>
                <a:gd name="connsiteY1" fmla="*/ 130559 h 146581"/>
                <a:gd name="connsiteX2" fmla="*/ 193675 w 530430"/>
                <a:gd name="connsiteY2" fmla="*/ 133734 h 146581"/>
                <a:gd name="connsiteX3" fmla="*/ 339725 w 530430"/>
                <a:gd name="connsiteY3" fmla="*/ 146434 h 146581"/>
                <a:gd name="connsiteX4" fmla="*/ 444500 w 530430"/>
                <a:gd name="connsiteY4" fmla="*/ 124209 h 146581"/>
                <a:gd name="connsiteX5" fmla="*/ 384175 w 530430"/>
                <a:gd name="connsiteY5" fmla="*/ 140084 h 146581"/>
                <a:gd name="connsiteX6" fmla="*/ 466725 w 530430"/>
                <a:gd name="connsiteY6" fmla="*/ 108334 h 146581"/>
                <a:gd name="connsiteX7" fmla="*/ 488950 w 530430"/>
                <a:gd name="connsiteY7" fmla="*/ 60709 h 146581"/>
                <a:gd name="connsiteX8" fmla="*/ 508000 w 530430"/>
                <a:gd name="connsiteY8" fmla="*/ 79759 h 146581"/>
                <a:gd name="connsiteX9" fmla="*/ 530225 w 530430"/>
                <a:gd name="connsiteY9" fmla="*/ 384 h 146581"/>
                <a:gd name="connsiteX10" fmla="*/ 517525 w 530430"/>
                <a:gd name="connsiteY10" fmla="*/ 51184 h 146581"/>
                <a:gd name="connsiteX11" fmla="*/ 492125 w 530430"/>
                <a:gd name="connsiteY11" fmla="*/ 89284 h 146581"/>
                <a:gd name="connsiteX12" fmla="*/ 425450 w 530430"/>
                <a:gd name="connsiteY12" fmla="*/ 133734 h 146581"/>
                <a:gd name="connsiteX13" fmla="*/ 374650 w 530430"/>
                <a:gd name="connsiteY13" fmla="*/ 133734 h 146581"/>
                <a:gd name="connsiteX14" fmla="*/ 228600 w 530430"/>
                <a:gd name="connsiteY14" fmla="*/ 127384 h 146581"/>
                <a:gd name="connsiteX15" fmla="*/ 0 w 530430"/>
                <a:gd name="connsiteY15" fmla="*/ 130559 h 146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30430" h="146581">
                  <a:moveTo>
                    <a:pt x="0" y="130559"/>
                  </a:moveTo>
                  <a:cubicBezTo>
                    <a:pt x="0" y="131088"/>
                    <a:pt x="196321" y="130030"/>
                    <a:pt x="228600" y="130559"/>
                  </a:cubicBezTo>
                  <a:cubicBezTo>
                    <a:pt x="260879" y="131088"/>
                    <a:pt x="175154" y="131088"/>
                    <a:pt x="193675" y="133734"/>
                  </a:cubicBezTo>
                  <a:cubicBezTo>
                    <a:pt x="212196" y="136380"/>
                    <a:pt x="297921" y="148021"/>
                    <a:pt x="339725" y="146434"/>
                  </a:cubicBezTo>
                  <a:cubicBezTo>
                    <a:pt x="381529" y="144847"/>
                    <a:pt x="437092" y="125267"/>
                    <a:pt x="444500" y="124209"/>
                  </a:cubicBezTo>
                  <a:cubicBezTo>
                    <a:pt x="451908" y="123151"/>
                    <a:pt x="380471" y="142730"/>
                    <a:pt x="384175" y="140084"/>
                  </a:cubicBezTo>
                  <a:cubicBezTo>
                    <a:pt x="387879" y="137438"/>
                    <a:pt x="449263" y="121563"/>
                    <a:pt x="466725" y="108334"/>
                  </a:cubicBezTo>
                  <a:cubicBezTo>
                    <a:pt x="484188" y="95105"/>
                    <a:pt x="482071" y="65471"/>
                    <a:pt x="488950" y="60709"/>
                  </a:cubicBezTo>
                  <a:cubicBezTo>
                    <a:pt x="495829" y="55947"/>
                    <a:pt x="501121" y="89813"/>
                    <a:pt x="508000" y="79759"/>
                  </a:cubicBezTo>
                  <a:cubicBezTo>
                    <a:pt x="514879" y="69705"/>
                    <a:pt x="528638" y="5146"/>
                    <a:pt x="530225" y="384"/>
                  </a:cubicBezTo>
                  <a:cubicBezTo>
                    <a:pt x="531812" y="-4378"/>
                    <a:pt x="523875" y="36367"/>
                    <a:pt x="517525" y="51184"/>
                  </a:cubicBezTo>
                  <a:cubicBezTo>
                    <a:pt x="511175" y="66001"/>
                    <a:pt x="507471" y="75526"/>
                    <a:pt x="492125" y="89284"/>
                  </a:cubicBezTo>
                  <a:cubicBezTo>
                    <a:pt x="476779" y="103042"/>
                    <a:pt x="445029" y="126326"/>
                    <a:pt x="425450" y="133734"/>
                  </a:cubicBezTo>
                  <a:cubicBezTo>
                    <a:pt x="405871" y="141142"/>
                    <a:pt x="407458" y="134792"/>
                    <a:pt x="374650" y="133734"/>
                  </a:cubicBezTo>
                  <a:cubicBezTo>
                    <a:pt x="341842" y="132676"/>
                    <a:pt x="286808" y="127384"/>
                    <a:pt x="228600" y="127384"/>
                  </a:cubicBezTo>
                  <a:cubicBezTo>
                    <a:pt x="170392" y="127384"/>
                    <a:pt x="0" y="130030"/>
                    <a:pt x="0" y="13055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EFFB775C-AF55-4180-D3F2-BCB83BBE7358}"/>
                </a:ext>
              </a:extLst>
            </p:cNvPr>
            <p:cNvSpPr/>
            <p:nvPr/>
          </p:nvSpPr>
          <p:spPr>
            <a:xfrm>
              <a:off x="8449732" y="4600453"/>
              <a:ext cx="567272" cy="90938"/>
            </a:xfrm>
            <a:custGeom>
              <a:avLst/>
              <a:gdLst>
                <a:gd name="connsiteX0" fmla="*/ 2118 w 567272"/>
                <a:gd name="connsiteY0" fmla="*/ 57272 h 90938"/>
                <a:gd name="connsiteX1" fmla="*/ 303743 w 567272"/>
                <a:gd name="connsiteY1" fmla="*/ 89022 h 90938"/>
                <a:gd name="connsiteX2" fmla="*/ 249768 w 567272"/>
                <a:gd name="connsiteY2" fmla="*/ 85847 h 90938"/>
                <a:gd name="connsiteX3" fmla="*/ 446618 w 567272"/>
                <a:gd name="connsiteY3" fmla="*/ 73147 h 90938"/>
                <a:gd name="connsiteX4" fmla="*/ 491068 w 567272"/>
                <a:gd name="connsiteY4" fmla="*/ 28697 h 90938"/>
                <a:gd name="connsiteX5" fmla="*/ 475193 w 567272"/>
                <a:gd name="connsiteY5" fmla="*/ 122 h 90938"/>
                <a:gd name="connsiteX6" fmla="*/ 500593 w 567272"/>
                <a:gd name="connsiteY6" fmla="*/ 19172 h 90938"/>
                <a:gd name="connsiteX7" fmla="*/ 567268 w 567272"/>
                <a:gd name="connsiteY7" fmla="*/ 38222 h 90938"/>
                <a:gd name="connsiteX8" fmla="*/ 497418 w 567272"/>
                <a:gd name="connsiteY8" fmla="*/ 50922 h 90938"/>
                <a:gd name="connsiteX9" fmla="*/ 351368 w 567272"/>
                <a:gd name="connsiteY9" fmla="*/ 76322 h 90938"/>
                <a:gd name="connsiteX10" fmla="*/ 427568 w 567272"/>
                <a:gd name="connsiteY10" fmla="*/ 73147 h 90938"/>
                <a:gd name="connsiteX11" fmla="*/ 221193 w 567272"/>
                <a:gd name="connsiteY11" fmla="*/ 66797 h 90938"/>
                <a:gd name="connsiteX12" fmla="*/ 170393 w 567272"/>
                <a:gd name="connsiteY12" fmla="*/ 57272 h 90938"/>
                <a:gd name="connsiteX13" fmla="*/ 2118 w 567272"/>
                <a:gd name="connsiteY13" fmla="*/ 57272 h 90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7272" h="90938">
                  <a:moveTo>
                    <a:pt x="2118" y="57272"/>
                  </a:moveTo>
                  <a:cubicBezTo>
                    <a:pt x="24343" y="62564"/>
                    <a:pt x="262468" y="84260"/>
                    <a:pt x="303743" y="89022"/>
                  </a:cubicBezTo>
                  <a:cubicBezTo>
                    <a:pt x="345018" y="93784"/>
                    <a:pt x="225956" y="88493"/>
                    <a:pt x="249768" y="85847"/>
                  </a:cubicBezTo>
                  <a:cubicBezTo>
                    <a:pt x="273580" y="83201"/>
                    <a:pt x="406401" y="82672"/>
                    <a:pt x="446618" y="73147"/>
                  </a:cubicBezTo>
                  <a:cubicBezTo>
                    <a:pt x="486835" y="63622"/>
                    <a:pt x="486306" y="40868"/>
                    <a:pt x="491068" y="28697"/>
                  </a:cubicBezTo>
                  <a:cubicBezTo>
                    <a:pt x="495830" y="16526"/>
                    <a:pt x="473606" y="1709"/>
                    <a:pt x="475193" y="122"/>
                  </a:cubicBezTo>
                  <a:cubicBezTo>
                    <a:pt x="476780" y="-1465"/>
                    <a:pt x="485247" y="12822"/>
                    <a:pt x="500593" y="19172"/>
                  </a:cubicBezTo>
                  <a:cubicBezTo>
                    <a:pt x="515939" y="25522"/>
                    <a:pt x="567797" y="32930"/>
                    <a:pt x="567268" y="38222"/>
                  </a:cubicBezTo>
                  <a:cubicBezTo>
                    <a:pt x="566739" y="43514"/>
                    <a:pt x="497418" y="50922"/>
                    <a:pt x="497418" y="50922"/>
                  </a:cubicBezTo>
                  <a:cubicBezTo>
                    <a:pt x="461435" y="57272"/>
                    <a:pt x="363010" y="72618"/>
                    <a:pt x="351368" y="76322"/>
                  </a:cubicBezTo>
                  <a:cubicBezTo>
                    <a:pt x="339726" y="80026"/>
                    <a:pt x="449264" y="74734"/>
                    <a:pt x="427568" y="73147"/>
                  </a:cubicBezTo>
                  <a:cubicBezTo>
                    <a:pt x="405872" y="71560"/>
                    <a:pt x="264055" y="69443"/>
                    <a:pt x="221193" y="66797"/>
                  </a:cubicBezTo>
                  <a:cubicBezTo>
                    <a:pt x="178331" y="64151"/>
                    <a:pt x="201614" y="56214"/>
                    <a:pt x="170393" y="57272"/>
                  </a:cubicBezTo>
                  <a:cubicBezTo>
                    <a:pt x="139172" y="58330"/>
                    <a:pt x="-20107" y="51980"/>
                    <a:pt x="2118" y="5727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74338483-5815-C412-2541-848B91A271D7}"/>
                </a:ext>
              </a:extLst>
            </p:cNvPr>
            <p:cNvSpPr/>
            <p:nvPr/>
          </p:nvSpPr>
          <p:spPr>
            <a:xfrm>
              <a:off x="8401974" y="4676304"/>
              <a:ext cx="329110" cy="105251"/>
            </a:xfrm>
            <a:custGeom>
              <a:avLst/>
              <a:gdLst>
                <a:gd name="connsiteX0" fmla="*/ 2251 w 329110"/>
                <a:gd name="connsiteY0" fmla="*/ 471 h 105251"/>
                <a:gd name="connsiteX1" fmla="*/ 157826 w 329110"/>
                <a:gd name="connsiteY1" fmla="*/ 57621 h 105251"/>
                <a:gd name="connsiteX2" fmla="*/ 132426 w 329110"/>
                <a:gd name="connsiteY2" fmla="*/ 67146 h 105251"/>
                <a:gd name="connsiteX3" fmla="*/ 249901 w 329110"/>
                <a:gd name="connsiteY3" fmla="*/ 60796 h 105251"/>
                <a:gd name="connsiteX4" fmla="*/ 259426 w 329110"/>
                <a:gd name="connsiteY4" fmla="*/ 54446 h 105251"/>
                <a:gd name="connsiteX5" fmla="*/ 326101 w 329110"/>
                <a:gd name="connsiteY5" fmla="*/ 48096 h 105251"/>
                <a:gd name="connsiteX6" fmla="*/ 148301 w 329110"/>
                <a:gd name="connsiteY6" fmla="*/ 79846 h 105251"/>
                <a:gd name="connsiteX7" fmla="*/ 183226 w 329110"/>
                <a:gd name="connsiteY7" fmla="*/ 92546 h 105251"/>
                <a:gd name="connsiteX8" fmla="*/ 119726 w 329110"/>
                <a:gd name="connsiteY8" fmla="*/ 67146 h 105251"/>
                <a:gd name="connsiteX9" fmla="*/ 141951 w 329110"/>
                <a:gd name="connsiteY9" fmla="*/ 105246 h 105251"/>
                <a:gd name="connsiteX10" fmla="*/ 107026 w 329110"/>
                <a:gd name="connsiteY10" fmla="*/ 63971 h 105251"/>
                <a:gd name="connsiteX11" fmla="*/ 65751 w 329110"/>
                <a:gd name="connsiteY11" fmla="*/ 32221 h 105251"/>
                <a:gd name="connsiteX12" fmla="*/ 2251 w 329110"/>
                <a:gd name="connsiteY12" fmla="*/ 471 h 105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9110" h="105251">
                  <a:moveTo>
                    <a:pt x="2251" y="471"/>
                  </a:moveTo>
                  <a:cubicBezTo>
                    <a:pt x="17597" y="4704"/>
                    <a:pt x="136130" y="46509"/>
                    <a:pt x="157826" y="57621"/>
                  </a:cubicBezTo>
                  <a:cubicBezTo>
                    <a:pt x="179522" y="68733"/>
                    <a:pt x="117080" y="66617"/>
                    <a:pt x="132426" y="67146"/>
                  </a:cubicBezTo>
                  <a:cubicBezTo>
                    <a:pt x="147772" y="67675"/>
                    <a:pt x="228734" y="62913"/>
                    <a:pt x="249901" y="60796"/>
                  </a:cubicBezTo>
                  <a:cubicBezTo>
                    <a:pt x="271068" y="58679"/>
                    <a:pt x="246726" y="56563"/>
                    <a:pt x="259426" y="54446"/>
                  </a:cubicBezTo>
                  <a:cubicBezTo>
                    <a:pt x="272126" y="52329"/>
                    <a:pt x="344622" y="43863"/>
                    <a:pt x="326101" y="48096"/>
                  </a:cubicBezTo>
                  <a:cubicBezTo>
                    <a:pt x="307580" y="52329"/>
                    <a:pt x="172114" y="72438"/>
                    <a:pt x="148301" y="79846"/>
                  </a:cubicBezTo>
                  <a:cubicBezTo>
                    <a:pt x="124489" y="87254"/>
                    <a:pt x="187988" y="94663"/>
                    <a:pt x="183226" y="92546"/>
                  </a:cubicBezTo>
                  <a:cubicBezTo>
                    <a:pt x="178464" y="90429"/>
                    <a:pt x="126605" y="65029"/>
                    <a:pt x="119726" y="67146"/>
                  </a:cubicBezTo>
                  <a:cubicBezTo>
                    <a:pt x="112847" y="69263"/>
                    <a:pt x="144068" y="105775"/>
                    <a:pt x="141951" y="105246"/>
                  </a:cubicBezTo>
                  <a:cubicBezTo>
                    <a:pt x="139834" y="104717"/>
                    <a:pt x="119726" y="76142"/>
                    <a:pt x="107026" y="63971"/>
                  </a:cubicBezTo>
                  <a:cubicBezTo>
                    <a:pt x="94326" y="51800"/>
                    <a:pt x="76863" y="42804"/>
                    <a:pt x="65751" y="32221"/>
                  </a:cubicBezTo>
                  <a:cubicBezTo>
                    <a:pt x="54639" y="21638"/>
                    <a:pt x="-13095" y="-3762"/>
                    <a:pt x="2251" y="47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60A58558-0784-0960-6C10-91D7AA80D605}"/>
                </a:ext>
              </a:extLst>
            </p:cNvPr>
            <p:cNvSpPr/>
            <p:nvPr/>
          </p:nvSpPr>
          <p:spPr>
            <a:xfrm>
              <a:off x="8810618" y="4473443"/>
              <a:ext cx="333533" cy="258548"/>
            </a:xfrm>
            <a:custGeom>
              <a:avLst/>
              <a:gdLst>
                <a:gd name="connsiteX0" fmla="*/ 95257 w 333533"/>
                <a:gd name="connsiteY0" fmla="*/ 132 h 258548"/>
                <a:gd name="connsiteX1" fmla="*/ 146057 w 333533"/>
                <a:gd name="connsiteY1" fmla="*/ 76332 h 258548"/>
                <a:gd name="connsiteX2" fmla="*/ 88907 w 333533"/>
                <a:gd name="connsiteY2" fmla="*/ 149357 h 258548"/>
                <a:gd name="connsiteX3" fmla="*/ 130182 w 333533"/>
                <a:gd name="connsiteY3" fmla="*/ 120782 h 258548"/>
                <a:gd name="connsiteX4" fmla="*/ 7 w 333533"/>
                <a:gd name="connsiteY4" fmla="*/ 206507 h 258548"/>
                <a:gd name="connsiteX5" fmla="*/ 136532 w 333533"/>
                <a:gd name="connsiteY5" fmla="*/ 155707 h 258548"/>
                <a:gd name="connsiteX6" fmla="*/ 209557 w 333533"/>
                <a:gd name="connsiteY6" fmla="*/ 184282 h 258548"/>
                <a:gd name="connsiteX7" fmla="*/ 187332 w 333533"/>
                <a:gd name="connsiteY7" fmla="*/ 184282 h 258548"/>
                <a:gd name="connsiteX8" fmla="*/ 247657 w 333533"/>
                <a:gd name="connsiteY8" fmla="*/ 235082 h 258548"/>
                <a:gd name="connsiteX9" fmla="*/ 333382 w 333533"/>
                <a:gd name="connsiteY9" fmla="*/ 257307 h 258548"/>
                <a:gd name="connsiteX10" fmla="*/ 225432 w 333533"/>
                <a:gd name="connsiteY10" fmla="*/ 200157 h 258548"/>
                <a:gd name="connsiteX11" fmla="*/ 155582 w 333533"/>
                <a:gd name="connsiteY11" fmla="*/ 158882 h 258548"/>
                <a:gd name="connsiteX12" fmla="*/ 79382 w 333533"/>
                <a:gd name="connsiteY12" fmla="*/ 177932 h 258548"/>
                <a:gd name="connsiteX13" fmla="*/ 200032 w 333533"/>
                <a:gd name="connsiteY13" fmla="*/ 92207 h 258548"/>
                <a:gd name="connsiteX14" fmla="*/ 101607 w 333533"/>
                <a:gd name="connsiteY14" fmla="*/ 136657 h 258548"/>
                <a:gd name="connsiteX15" fmla="*/ 155582 w 333533"/>
                <a:gd name="connsiteY15" fmla="*/ 95382 h 258548"/>
                <a:gd name="connsiteX16" fmla="*/ 95257 w 333533"/>
                <a:gd name="connsiteY16" fmla="*/ 132 h 25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3533" h="258548">
                  <a:moveTo>
                    <a:pt x="95257" y="132"/>
                  </a:moveTo>
                  <a:cubicBezTo>
                    <a:pt x="93670" y="-3043"/>
                    <a:pt x="147115" y="51461"/>
                    <a:pt x="146057" y="76332"/>
                  </a:cubicBezTo>
                  <a:cubicBezTo>
                    <a:pt x="144999" y="101203"/>
                    <a:pt x="91553" y="141949"/>
                    <a:pt x="88907" y="149357"/>
                  </a:cubicBezTo>
                  <a:cubicBezTo>
                    <a:pt x="86261" y="156765"/>
                    <a:pt x="144999" y="111257"/>
                    <a:pt x="130182" y="120782"/>
                  </a:cubicBezTo>
                  <a:cubicBezTo>
                    <a:pt x="115365" y="130307"/>
                    <a:pt x="-1051" y="200686"/>
                    <a:pt x="7" y="206507"/>
                  </a:cubicBezTo>
                  <a:cubicBezTo>
                    <a:pt x="1065" y="212328"/>
                    <a:pt x="101607" y="159411"/>
                    <a:pt x="136532" y="155707"/>
                  </a:cubicBezTo>
                  <a:cubicBezTo>
                    <a:pt x="171457" y="152003"/>
                    <a:pt x="209557" y="184282"/>
                    <a:pt x="209557" y="184282"/>
                  </a:cubicBezTo>
                  <a:cubicBezTo>
                    <a:pt x="218024" y="189045"/>
                    <a:pt x="180982" y="175815"/>
                    <a:pt x="187332" y="184282"/>
                  </a:cubicBezTo>
                  <a:cubicBezTo>
                    <a:pt x="193682" y="192749"/>
                    <a:pt x="223315" y="222911"/>
                    <a:pt x="247657" y="235082"/>
                  </a:cubicBezTo>
                  <a:cubicBezTo>
                    <a:pt x="271999" y="247253"/>
                    <a:pt x="337086" y="263128"/>
                    <a:pt x="333382" y="257307"/>
                  </a:cubicBezTo>
                  <a:cubicBezTo>
                    <a:pt x="329678" y="251486"/>
                    <a:pt x="255065" y="216561"/>
                    <a:pt x="225432" y="200157"/>
                  </a:cubicBezTo>
                  <a:cubicBezTo>
                    <a:pt x="195799" y="183753"/>
                    <a:pt x="179924" y="162586"/>
                    <a:pt x="155582" y="158882"/>
                  </a:cubicBezTo>
                  <a:cubicBezTo>
                    <a:pt x="131240" y="155178"/>
                    <a:pt x="71974" y="189045"/>
                    <a:pt x="79382" y="177932"/>
                  </a:cubicBezTo>
                  <a:cubicBezTo>
                    <a:pt x="86790" y="166820"/>
                    <a:pt x="196328" y="99086"/>
                    <a:pt x="200032" y="92207"/>
                  </a:cubicBezTo>
                  <a:cubicBezTo>
                    <a:pt x="203736" y="85328"/>
                    <a:pt x="109015" y="136128"/>
                    <a:pt x="101607" y="136657"/>
                  </a:cubicBezTo>
                  <a:cubicBezTo>
                    <a:pt x="94199" y="137186"/>
                    <a:pt x="151349" y="114432"/>
                    <a:pt x="155582" y="95382"/>
                  </a:cubicBezTo>
                  <a:cubicBezTo>
                    <a:pt x="159815" y="76332"/>
                    <a:pt x="96844" y="3307"/>
                    <a:pt x="95257" y="13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E513628F-8531-13E7-D25F-62F6D9D9B333}"/>
                </a:ext>
              </a:extLst>
            </p:cNvPr>
            <p:cNvSpPr/>
            <p:nvPr/>
          </p:nvSpPr>
          <p:spPr>
            <a:xfrm>
              <a:off x="8510693" y="4465934"/>
              <a:ext cx="319618" cy="194992"/>
            </a:xfrm>
            <a:custGeom>
              <a:avLst/>
              <a:gdLst>
                <a:gd name="connsiteX0" fmla="*/ 303107 w 319618"/>
                <a:gd name="connsiteY0" fmla="*/ 13991 h 194992"/>
                <a:gd name="connsiteX1" fmla="*/ 312632 w 319618"/>
                <a:gd name="connsiteY1" fmla="*/ 83841 h 194992"/>
                <a:gd name="connsiteX2" fmla="*/ 255482 w 319618"/>
                <a:gd name="connsiteY2" fmla="*/ 169566 h 194992"/>
                <a:gd name="connsiteX3" fmla="*/ 128482 w 319618"/>
                <a:gd name="connsiteY3" fmla="*/ 194966 h 194992"/>
                <a:gd name="connsiteX4" fmla="*/ 36407 w 319618"/>
                <a:gd name="connsiteY4" fmla="*/ 166391 h 194992"/>
                <a:gd name="connsiteX5" fmla="*/ 1482 w 319618"/>
                <a:gd name="connsiteY5" fmla="*/ 93366 h 194992"/>
                <a:gd name="connsiteX6" fmla="*/ 17357 w 319618"/>
                <a:gd name="connsiteY6" fmla="*/ 55266 h 194992"/>
                <a:gd name="connsiteX7" fmla="*/ 112607 w 319618"/>
                <a:gd name="connsiteY7" fmla="*/ 23516 h 194992"/>
                <a:gd name="connsiteX8" fmla="*/ 172932 w 319618"/>
                <a:gd name="connsiteY8" fmla="*/ 1291 h 194992"/>
                <a:gd name="connsiteX9" fmla="*/ 303107 w 319618"/>
                <a:gd name="connsiteY9" fmla="*/ 13991 h 194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9618" h="194992">
                  <a:moveTo>
                    <a:pt x="303107" y="13991"/>
                  </a:moveTo>
                  <a:cubicBezTo>
                    <a:pt x="326390" y="27749"/>
                    <a:pt x="320569" y="57912"/>
                    <a:pt x="312632" y="83841"/>
                  </a:cubicBezTo>
                  <a:cubicBezTo>
                    <a:pt x="304695" y="109770"/>
                    <a:pt x="286173" y="151045"/>
                    <a:pt x="255482" y="169566"/>
                  </a:cubicBezTo>
                  <a:cubicBezTo>
                    <a:pt x="224791" y="188087"/>
                    <a:pt x="164994" y="195495"/>
                    <a:pt x="128482" y="194966"/>
                  </a:cubicBezTo>
                  <a:cubicBezTo>
                    <a:pt x="91970" y="194437"/>
                    <a:pt x="57574" y="183324"/>
                    <a:pt x="36407" y="166391"/>
                  </a:cubicBezTo>
                  <a:cubicBezTo>
                    <a:pt x="15240" y="149458"/>
                    <a:pt x="4657" y="111887"/>
                    <a:pt x="1482" y="93366"/>
                  </a:cubicBezTo>
                  <a:cubicBezTo>
                    <a:pt x="-1693" y="74845"/>
                    <a:pt x="-1164" y="66908"/>
                    <a:pt x="17357" y="55266"/>
                  </a:cubicBezTo>
                  <a:cubicBezTo>
                    <a:pt x="35878" y="43624"/>
                    <a:pt x="86678" y="32512"/>
                    <a:pt x="112607" y="23516"/>
                  </a:cubicBezTo>
                  <a:cubicBezTo>
                    <a:pt x="138536" y="14520"/>
                    <a:pt x="147003" y="4466"/>
                    <a:pt x="172932" y="1291"/>
                  </a:cubicBezTo>
                  <a:cubicBezTo>
                    <a:pt x="198861" y="-1884"/>
                    <a:pt x="279824" y="233"/>
                    <a:pt x="303107" y="1399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月 27">
              <a:extLst>
                <a:ext uri="{FF2B5EF4-FFF2-40B4-BE49-F238E27FC236}">
                  <a16:creationId xmlns:a16="http://schemas.microsoft.com/office/drawing/2014/main" id="{1374B61D-A6AF-9CD6-68A1-90B41BD0C9CD}"/>
                </a:ext>
              </a:extLst>
            </p:cNvPr>
            <p:cNvSpPr/>
            <p:nvPr/>
          </p:nvSpPr>
          <p:spPr>
            <a:xfrm rot="16200000">
              <a:off x="8630312" y="4519174"/>
              <a:ext cx="87940" cy="139700"/>
            </a:xfrm>
            <a:prstGeom prst="mo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 28">
              <a:extLst>
                <a:ext uri="{FF2B5EF4-FFF2-40B4-BE49-F238E27FC236}">
                  <a16:creationId xmlns:a16="http://schemas.microsoft.com/office/drawing/2014/main" id="{190A6926-EA43-6D79-621B-653ACA2F87A2}"/>
                </a:ext>
              </a:extLst>
            </p:cNvPr>
            <p:cNvSpPr/>
            <p:nvPr/>
          </p:nvSpPr>
          <p:spPr>
            <a:xfrm>
              <a:off x="8311556" y="3771898"/>
              <a:ext cx="205256" cy="419218"/>
            </a:xfrm>
            <a:custGeom>
              <a:avLst/>
              <a:gdLst>
                <a:gd name="connsiteX0" fmla="*/ 194269 w 205256"/>
                <a:gd name="connsiteY0" fmla="*/ 2 h 419218"/>
                <a:gd name="connsiteX1" fmla="*/ 175219 w 205256"/>
                <a:gd name="connsiteY1" fmla="*/ 130177 h 419218"/>
                <a:gd name="connsiteX2" fmla="*/ 200619 w 205256"/>
                <a:gd name="connsiteY2" fmla="*/ 104777 h 419218"/>
                <a:gd name="connsiteX3" fmla="*/ 64094 w 205256"/>
                <a:gd name="connsiteY3" fmla="*/ 247652 h 419218"/>
                <a:gd name="connsiteX4" fmla="*/ 121244 w 205256"/>
                <a:gd name="connsiteY4" fmla="*/ 225427 h 419218"/>
                <a:gd name="connsiteX5" fmla="*/ 594 w 205256"/>
                <a:gd name="connsiteY5" fmla="*/ 292102 h 419218"/>
                <a:gd name="connsiteX6" fmla="*/ 73619 w 205256"/>
                <a:gd name="connsiteY6" fmla="*/ 282577 h 419218"/>
                <a:gd name="connsiteX7" fmla="*/ 41869 w 205256"/>
                <a:gd name="connsiteY7" fmla="*/ 311152 h 419218"/>
                <a:gd name="connsiteX8" fmla="*/ 22819 w 205256"/>
                <a:gd name="connsiteY8" fmla="*/ 419102 h 419218"/>
                <a:gd name="connsiteX9" fmla="*/ 29169 w 205256"/>
                <a:gd name="connsiteY9" fmla="*/ 330202 h 419218"/>
                <a:gd name="connsiteX10" fmla="*/ 54569 w 205256"/>
                <a:gd name="connsiteY10" fmla="*/ 241302 h 419218"/>
                <a:gd name="connsiteX11" fmla="*/ 137119 w 205256"/>
                <a:gd name="connsiteY11" fmla="*/ 127002 h 419218"/>
                <a:gd name="connsiteX12" fmla="*/ 108544 w 205256"/>
                <a:gd name="connsiteY12" fmla="*/ 196852 h 419218"/>
                <a:gd name="connsiteX13" fmla="*/ 184744 w 205256"/>
                <a:gd name="connsiteY13" fmla="*/ 127002 h 419218"/>
                <a:gd name="connsiteX14" fmla="*/ 194269 w 205256"/>
                <a:gd name="connsiteY14" fmla="*/ 2 h 419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05256" h="419218">
                  <a:moveTo>
                    <a:pt x="194269" y="2"/>
                  </a:moveTo>
                  <a:cubicBezTo>
                    <a:pt x="192682" y="531"/>
                    <a:pt x="174161" y="112715"/>
                    <a:pt x="175219" y="130177"/>
                  </a:cubicBezTo>
                  <a:cubicBezTo>
                    <a:pt x="176277" y="147639"/>
                    <a:pt x="219140" y="85198"/>
                    <a:pt x="200619" y="104777"/>
                  </a:cubicBezTo>
                  <a:cubicBezTo>
                    <a:pt x="182098" y="124356"/>
                    <a:pt x="77323" y="227544"/>
                    <a:pt x="64094" y="247652"/>
                  </a:cubicBezTo>
                  <a:cubicBezTo>
                    <a:pt x="50865" y="267760"/>
                    <a:pt x="131827" y="218019"/>
                    <a:pt x="121244" y="225427"/>
                  </a:cubicBezTo>
                  <a:cubicBezTo>
                    <a:pt x="110661" y="232835"/>
                    <a:pt x="8531" y="282577"/>
                    <a:pt x="594" y="292102"/>
                  </a:cubicBezTo>
                  <a:cubicBezTo>
                    <a:pt x="-7343" y="301627"/>
                    <a:pt x="66740" y="279402"/>
                    <a:pt x="73619" y="282577"/>
                  </a:cubicBezTo>
                  <a:cubicBezTo>
                    <a:pt x="80498" y="285752"/>
                    <a:pt x="50336" y="288398"/>
                    <a:pt x="41869" y="311152"/>
                  </a:cubicBezTo>
                  <a:cubicBezTo>
                    <a:pt x="33402" y="333906"/>
                    <a:pt x="24936" y="415927"/>
                    <a:pt x="22819" y="419102"/>
                  </a:cubicBezTo>
                  <a:cubicBezTo>
                    <a:pt x="20702" y="422277"/>
                    <a:pt x="23877" y="359835"/>
                    <a:pt x="29169" y="330202"/>
                  </a:cubicBezTo>
                  <a:cubicBezTo>
                    <a:pt x="34461" y="300569"/>
                    <a:pt x="36577" y="275169"/>
                    <a:pt x="54569" y="241302"/>
                  </a:cubicBezTo>
                  <a:cubicBezTo>
                    <a:pt x="72561" y="207435"/>
                    <a:pt x="128123" y="134410"/>
                    <a:pt x="137119" y="127002"/>
                  </a:cubicBezTo>
                  <a:cubicBezTo>
                    <a:pt x="146115" y="119594"/>
                    <a:pt x="100607" y="196852"/>
                    <a:pt x="108544" y="196852"/>
                  </a:cubicBezTo>
                  <a:cubicBezTo>
                    <a:pt x="116481" y="196852"/>
                    <a:pt x="170456" y="156635"/>
                    <a:pt x="184744" y="127002"/>
                  </a:cubicBezTo>
                  <a:cubicBezTo>
                    <a:pt x="199032" y="97369"/>
                    <a:pt x="195856" y="-527"/>
                    <a:pt x="194269" y="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 29">
              <a:extLst>
                <a:ext uri="{FF2B5EF4-FFF2-40B4-BE49-F238E27FC236}">
                  <a16:creationId xmlns:a16="http://schemas.microsoft.com/office/drawing/2014/main" id="{C63E9927-D5DC-97B7-A0EE-4F910746C596}"/>
                </a:ext>
              </a:extLst>
            </p:cNvPr>
            <p:cNvSpPr/>
            <p:nvPr/>
          </p:nvSpPr>
          <p:spPr>
            <a:xfrm>
              <a:off x="8424216" y="3762372"/>
              <a:ext cx="567879" cy="225577"/>
            </a:xfrm>
            <a:custGeom>
              <a:avLst/>
              <a:gdLst>
                <a:gd name="connsiteX0" fmla="*/ 2234 w 567879"/>
                <a:gd name="connsiteY0" fmla="*/ 225428 h 225577"/>
                <a:gd name="connsiteX1" fmla="*/ 275284 w 567879"/>
                <a:gd name="connsiteY1" fmla="*/ 123828 h 225577"/>
                <a:gd name="connsiteX2" fmla="*/ 234009 w 567879"/>
                <a:gd name="connsiteY2" fmla="*/ 101603 h 225577"/>
                <a:gd name="connsiteX3" fmla="*/ 443559 w 567879"/>
                <a:gd name="connsiteY3" fmla="*/ 107953 h 225577"/>
                <a:gd name="connsiteX4" fmla="*/ 383234 w 567879"/>
                <a:gd name="connsiteY4" fmla="*/ 38103 h 225577"/>
                <a:gd name="connsiteX5" fmla="*/ 484834 w 567879"/>
                <a:gd name="connsiteY5" fmla="*/ 63503 h 225577"/>
                <a:gd name="connsiteX6" fmla="*/ 313384 w 567879"/>
                <a:gd name="connsiteY6" fmla="*/ 3 h 225577"/>
                <a:gd name="connsiteX7" fmla="*/ 567384 w 567879"/>
                <a:gd name="connsiteY7" fmla="*/ 60328 h 225577"/>
                <a:gd name="connsiteX8" fmla="*/ 380059 w 567879"/>
                <a:gd name="connsiteY8" fmla="*/ 15878 h 225577"/>
                <a:gd name="connsiteX9" fmla="*/ 453084 w 567879"/>
                <a:gd name="connsiteY9" fmla="*/ 66678 h 225577"/>
                <a:gd name="connsiteX10" fmla="*/ 399109 w 567879"/>
                <a:gd name="connsiteY10" fmla="*/ 95253 h 225577"/>
                <a:gd name="connsiteX11" fmla="*/ 202259 w 567879"/>
                <a:gd name="connsiteY11" fmla="*/ 117478 h 225577"/>
                <a:gd name="connsiteX12" fmla="*/ 259409 w 567879"/>
                <a:gd name="connsiteY12" fmla="*/ 104778 h 225577"/>
                <a:gd name="connsiteX13" fmla="*/ 91134 w 567879"/>
                <a:gd name="connsiteY13" fmla="*/ 120653 h 225577"/>
                <a:gd name="connsiteX14" fmla="*/ 183209 w 567879"/>
                <a:gd name="connsiteY14" fmla="*/ 120653 h 225577"/>
                <a:gd name="connsiteX15" fmla="*/ 268934 w 567879"/>
                <a:gd name="connsiteY15" fmla="*/ 127003 h 225577"/>
                <a:gd name="connsiteX16" fmla="*/ 151459 w 567879"/>
                <a:gd name="connsiteY16" fmla="*/ 146053 h 225577"/>
                <a:gd name="connsiteX17" fmla="*/ 2234 w 567879"/>
                <a:gd name="connsiteY17" fmla="*/ 225428 h 22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67879" h="225577">
                  <a:moveTo>
                    <a:pt x="2234" y="225428"/>
                  </a:moveTo>
                  <a:cubicBezTo>
                    <a:pt x="22872" y="221724"/>
                    <a:pt x="236655" y="144466"/>
                    <a:pt x="275284" y="123828"/>
                  </a:cubicBezTo>
                  <a:cubicBezTo>
                    <a:pt x="313913" y="103190"/>
                    <a:pt x="205963" y="104249"/>
                    <a:pt x="234009" y="101603"/>
                  </a:cubicBezTo>
                  <a:cubicBezTo>
                    <a:pt x="262055" y="98957"/>
                    <a:pt x="418688" y="118536"/>
                    <a:pt x="443559" y="107953"/>
                  </a:cubicBezTo>
                  <a:cubicBezTo>
                    <a:pt x="468430" y="97370"/>
                    <a:pt x="376355" y="45511"/>
                    <a:pt x="383234" y="38103"/>
                  </a:cubicBezTo>
                  <a:cubicBezTo>
                    <a:pt x="390113" y="30695"/>
                    <a:pt x="496476" y="69853"/>
                    <a:pt x="484834" y="63503"/>
                  </a:cubicBezTo>
                  <a:cubicBezTo>
                    <a:pt x="473192" y="57153"/>
                    <a:pt x="299626" y="532"/>
                    <a:pt x="313384" y="3"/>
                  </a:cubicBezTo>
                  <a:cubicBezTo>
                    <a:pt x="327142" y="-526"/>
                    <a:pt x="567384" y="60328"/>
                    <a:pt x="567384" y="60328"/>
                  </a:cubicBezTo>
                  <a:cubicBezTo>
                    <a:pt x="578497" y="62974"/>
                    <a:pt x="399109" y="14820"/>
                    <a:pt x="380059" y="15878"/>
                  </a:cubicBezTo>
                  <a:cubicBezTo>
                    <a:pt x="361009" y="16936"/>
                    <a:pt x="449909" y="53449"/>
                    <a:pt x="453084" y="66678"/>
                  </a:cubicBezTo>
                  <a:cubicBezTo>
                    <a:pt x="456259" y="79907"/>
                    <a:pt x="440913" y="86786"/>
                    <a:pt x="399109" y="95253"/>
                  </a:cubicBezTo>
                  <a:cubicBezTo>
                    <a:pt x="357305" y="103720"/>
                    <a:pt x="225542" y="115890"/>
                    <a:pt x="202259" y="117478"/>
                  </a:cubicBezTo>
                  <a:cubicBezTo>
                    <a:pt x="178976" y="119065"/>
                    <a:pt x="277930" y="104249"/>
                    <a:pt x="259409" y="104778"/>
                  </a:cubicBezTo>
                  <a:cubicBezTo>
                    <a:pt x="240888" y="105307"/>
                    <a:pt x="103834" y="118007"/>
                    <a:pt x="91134" y="120653"/>
                  </a:cubicBezTo>
                  <a:cubicBezTo>
                    <a:pt x="78434" y="123299"/>
                    <a:pt x="153576" y="119595"/>
                    <a:pt x="183209" y="120653"/>
                  </a:cubicBezTo>
                  <a:cubicBezTo>
                    <a:pt x="212842" y="121711"/>
                    <a:pt x="274226" y="122770"/>
                    <a:pt x="268934" y="127003"/>
                  </a:cubicBezTo>
                  <a:cubicBezTo>
                    <a:pt x="263642" y="131236"/>
                    <a:pt x="193263" y="129120"/>
                    <a:pt x="151459" y="146053"/>
                  </a:cubicBezTo>
                  <a:cubicBezTo>
                    <a:pt x="109655" y="162986"/>
                    <a:pt x="-18404" y="229132"/>
                    <a:pt x="2234" y="225428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>
              <a:extLst>
                <a:ext uri="{FF2B5EF4-FFF2-40B4-BE49-F238E27FC236}">
                  <a16:creationId xmlns:a16="http://schemas.microsoft.com/office/drawing/2014/main" id="{FF211E96-423B-5F4B-BAB6-DA9C47030EE0}"/>
                </a:ext>
              </a:extLst>
            </p:cNvPr>
            <p:cNvSpPr/>
            <p:nvPr/>
          </p:nvSpPr>
          <p:spPr>
            <a:xfrm>
              <a:off x="8928052" y="3797277"/>
              <a:ext cx="228648" cy="415986"/>
            </a:xfrm>
            <a:custGeom>
              <a:avLst/>
              <a:gdLst>
                <a:gd name="connsiteX0" fmla="*/ 48 w 228648"/>
                <a:gd name="connsiteY0" fmla="*/ 23 h 415986"/>
                <a:gd name="connsiteX1" fmla="*/ 184198 w 228648"/>
                <a:gd name="connsiteY1" fmla="*/ 171473 h 415986"/>
                <a:gd name="connsiteX2" fmla="*/ 171498 w 228648"/>
                <a:gd name="connsiteY2" fmla="*/ 155598 h 415986"/>
                <a:gd name="connsiteX3" fmla="*/ 219123 w 228648"/>
                <a:gd name="connsiteY3" fmla="*/ 320698 h 415986"/>
                <a:gd name="connsiteX4" fmla="*/ 228648 w 228648"/>
                <a:gd name="connsiteY4" fmla="*/ 415948 h 415986"/>
                <a:gd name="connsiteX5" fmla="*/ 219123 w 228648"/>
                <a:gd name="connsiteY5" fmla="*/ 330223 h 415986"/>
                <a:gd name="connsiteX6" fmla="*/ 196898 w 228648"/>
                <a:gd name="connsiteY6" fmla="*/ 177823 h 415986"/>
                <a:gd name="connsiteX7" fmla="*/ 184198 w 228648"/>
                <a:gd name="connsiteY7" fmla="*/ 196873 h 415986"/>
                <a:gd name="connsiteX8" fmla="*/ 88948 w 228648"/>
                <a:gd name="connsiteY8" fmla="*/ 101623 h 415986"/>
                <a:gd name="connsiteX9" fmla="*/ 165148 w 228648"/>
                <a:gd name="connsiteY9" fmla="*/ 158773 h 415986"/>
                <a:gd name="connsiteX10" fmla="*/ 48 w 228648"/>
                <a:gd name="connsiteY10" fmla="*/ 23 h 415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8648" h="415986">
                  <a:moveTo>
                    <a:pt x="48" y="23"/>
                  </a:moveTo>
                  <a:cubicBezTo>
                    <a:pt x="3223" y="2140"/>
                    <a:pt x="155623" y="145544"/>
                    <a:pt x="184198" y="171473"/>
                  </a:cubicBezTo>
                  <a:cubicBezTo>
                    <a:pt x="212773" y="197402"/>
                    <a:pt x="165677" y="130727"/>
                    <a:pt x="171498" y="155598"/>
                  </a:cubicBezTo>
                  <a:cubicBezTo>
                    <a:pt x="177319" y="180469"/>
                    <a:pt x="209598" y="277306"/>
                    <a:pt x="219123" y="320698"/>
                  </a:cubicBezTo>
                  <a:cubicBezTo>
                    <a:pt x="228648" y="364090"/>
                    <a:pt x="228648" y="414361"/>
                    <a:pt x="228648" y="415948"/>
                  </a:cubicBezTo>
                  <a:cubicBezTo>
                    <a:pt x="228648" y="417535"/>
                    <a:pt x="224415" y="369911"/>
                    <a:pt x="219123" y="330223"/>
                  </a:cubicBezTo>
                  <a:cubicBezTo>
                    <a:pt x="213831" y="290536"/>
                    <a:pt x="202719" y="200048"/>
                    <a:pt x="196898" y="177823"/>
                  </a:cubicBezTo>
                  <a:cubicBezTo>
                    <a:pt x="191077" y="155598"/>
                    <a:pt x="202190" y="209573"/>
                    <a:pt x="184198" y="196873"/>
                  </a:cubicBezTo>
                  <a:cubicBezTo>
                    <a:pt x="166206" y="184173"/>
                    <a:pt x="92123" y="107973"/>
                    <a:pt x="88948" y="101623"/>
                  </a:cubicBezTo>
                  <a:cubicBezTo>
                    <a:pt x="85773" y="95273"/>
                    <a:pt x="179435" y="175706"/>
                    <a:pt x="165148" y="158773"/>
                  </a:cubicBezTo>
                  <a:cubicBezTo>
                    <a:pt x="150861" y="141840"/>
                    <a:pt x="-3127" y="-2094"/>
                    <a:pt x="48" y="2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 31">
              <a:extLst>
                <a:ext uri="{FF2B5EF4-FFF2-40B4-BE49-F238E27FC236}">
                  <a16:creationId xmlns:a16="http://schemas.microsoft.com/office/drawing/2014/main" id="{872BACF0-6B23-BCB4-968F-63737B1C784A}"/>
                </a:ext>
              </a:extLst>
            </p:cNvPr>
            <p:cNvSpPr/>
            <p:nvPr/>
          </p:nvSpPr>
          <p:spPr>
            <a:xfrm>
              <a:off x="8317766" y="3940175"/>
              <a:ext cx="455310" cy="200181"/>
            </a:xfrm>
            <a:custGeom>
              <a:avLst/>
              <a:gdLst>
                <a:gd name="connsiteX0" fmla="*/ 734 w 455310"/>
                <a:gd name="connsiteY0" fmla="*/ 200025 h 200181"/>
                <a:gd name="connsiteX1" fmla="*/ 213459 w 455310"/>
                <a:gd name="connsiteY1" fmla="*/ 82550 h 200181"/>
                <a:gd name="connsiteX2" fmla="*/ 203934 w 455310"/>
                <a:gd name="connsiteY2" fmla="*/ 107950 h 200181"/>
                <a:gd name="connsiteX3" fmla="*/ 346809 w 455310"/>
                <a:gd name="connsiteY3" fmla="*/ 107950 h 200181"/>
                <a:gd name="connsiteX4" fmla="*/ 283309 w 455310"/>
                <a:gd name="connsiteY4" fmla="*/ 111125 h 200181"/>
                <a:gd name="connsiteX5" fmla="*/ 426184 w 455310"/>
                <a:gd name="connsiteY5" fmla="*/ 60325 h 200181"/>
                <a:gd name="connsiteX6" fmla="*/ 264259 w 455310"/>
                <a:gd name="connsiteY6" fmla="*/ 22225 h 200181"/>
                <a:gd name="connsiteX7" fmla="*/ 448409 w 455310"/>
                <a:gd name="connsiteY7" fmla="*/ 28575 h 200181"/>
                <a:gd name="connsiteX8" fmla="*/ 238859 w 455310"/>
                <a:gd name="connsiteY8" fmla="*/ 0 h 200181"/>
                <a:gd name="connsiteX9" fmla="*/ 454759 w 455310"/>
                <a:gd name="connsiteY9" fmla="*/ 28575 h 200181"/>
                <a:gd name="connsiteX10" fmla="*/ 299184 w 455310"/>
                <a:gd name="connsiteY10" fmla="*/ 101600 h 200181"/>
                <a:gd name="connsiteX11" fmla="*/ 242034 w 455310"/>
                <a:gd name="connsiteY11" fmla="*/ 76200 h 200181"/>
                <a:gd name="connsiteX12" fmla="*/ 153134 w 455310"/>
                <a:gd name="connsiteY12" fmla="*/ 117475 h 200181"/>
                <a:gd name="connsiteX13" fmla="*/ 143609 w 455310"/>
                <a:gd name="connsiteY13" fmla="*/ 107950 h 200181"/>
                <a:gd name="connsiteX14" fmla="*/ 734 w 455310"/>
                <a:gd name="connsiteY14" fmla="*/ 200025 h 200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55310" h="200181">
                  <a:moveTo>
                    <a:pt x="734" y="200025"/>
                  </a:moveTo>
                  <a:cubicBezTo>
                    <a:pt x="12376" y="195792"/>
                    <a:pt x="179592" y="97896"/>
                    <a:pt x="213459" y="82550"/>
                  </a:cubicBezTo>
                  <a:cubicBezTo>
                    <a:pt x="247326" y="67204"/>
                    <a:pt x="181709" y="103717"/>
                    <a:pt x="203934" y="107950"/>
                  </a:cubicBezTo>
                  <a:cubicBezTo>
                    <a:pt x="226159" y="112183"/>
                    <a:pt x="333580" y="107421"/>
                    <a:pt x="346809" y="107950"/>
                  </a:cubicBezTo>
                  <a:cubicBezTo>
                    <a:pt x="360038" y="108479"/>
                    <a:pt x="270080" y="119062"/>
                    <a:pt x="283309" y="111125"/>
                  </a:cubicBezTo>
                  <a:cubicBezTo>
                    <a:pt x="296538" y="103188"/>
                    <a:pt x="429359" y="75142"/>
                    <a:pt x="426184" y="60325"/>
                  </a:cubicBezTo>
                  <a:cubicBezTo>
                    <a:pt x="423009" y="45508"/>
                    <a:pt x="260555" y="27517"/>
                    <a:pt x="264259" y="22225"/>
                  </a:cubicBezTo>
                  <a:cubicBezTo>
                    <a:pt x="267963" y="16933"/>
                    <a:pt x="452642" y="32279"/>
                    <a:pt x="448409" y="28575"/>
                  </a:cubicBezTo>
                  <a:cubicBezTo>
                    <a:pt x="444176" y="24871"/>
                    <a:pt x="237801" y="0"/>
                    <a:pt x="238859" y="0"/>
                  </a:cubicBezTo>
                  <a:cubicBezTo>
                    <a:pt x="239917" y="0"/>
                    <a:pt x="444705" y="11642"/>
                    <a:pt x="454759" y="28575"/>
                  </a:cubicBezTo>
                  <a:cubicBezTo>
                    <a:pt x="464813" y="45508"/>
                    <a:pt x="334638" y="93663"/>
                    <a:pt x="299184" y="101600"/>
                  </a:cubicBezTo>
                  <a:cubicBezTo>
                    <a:pt x="263730" y="109537"/>
                    <a:pt x="266376" y="73554"/>
                    <a:pt x="242034" y="76200"/>
                  </a:cubicBezTo>
                  <a:cubicBezTo>
                    <a:pt x="217692" y="78846"/>
                    <a:pt x="169538" y="112183"/>
                    <a:pt x="153134" y="117475"/>
                  </a:cubicBezTo>
                  <a:cubicBezTo>
                    <a:pt x="136730" y="122767"/>
                    <a:pt x="167951" y="94721"/>
                    <a:pt x="143609" y="107950"/>
                  </a:cubicBezTo>
                  <a:cubicBezTo>
                    <a:pt x="119267" y="121179"/>
                    <a:pt x="-10908" y="204258"/>
                    <a:pt x="734" y="20002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 32">
              <a:extLst>
                <a:ext uri="{FF2B5EF4-FFF2-40B4-BE49-F238E27FC236}">
                  <a16:creationId xmlns:a16="http://schemas.microsoft.com/office/drawing/2014/main" id="{6D11DAE1-5BDF-FC08-5C02-1764A82D81F9}"/>
                </a:ext>
              </a:extLst>
            </p:cNvPr>
            <p:cNvSpPr/>
            <p:nvPr/>
          </p:nvSpPr>
          <p:spPr>
            <a:xfrm>
              <a:off x="8686793" y="3997305"/>
              <a:ext cx="463842" cy="228750"/>
            </a:xfrm>
            <a:custGeom>
              <a:avLst/>
              <a:gdLst>
                <a:gd name="connsiteX0" fmla="*/ 7 w 463842"/>
                <a:gd name="connsiteY0" fmla="*/ 41295 h 228750"/>
                <a:gd name="connsiteX1" fmla="*/ 142882 w 463842"/>
                <a:gd name="connsiteY1" fmla="*/ 20 h 228750"/>
                <a:gd name="connsiteX2" fmla="*/ 209557 w 463842"/>
                <a:gd name="connsiteY2" fmla="*/ 47645 h 228750"/>
                <a:gd name="connsiteX3" fmla="*/ 120657 w 463842"/>
                <a:gd name="connsiteY3" fmla="*/ 34945 h 228750"/>
                <a:gd name="connsiteX4" fmla="*/ 250832 w 463842"/>
                <a:gd name="connsiteY4" fmla="*/ 92095 h 228750"/>
                <a:gd name="connsiteX5" fmla="*/ 266707 w 463842"/>
                <a:gd name="connsiteY5" fmla="*/ 85745 h 228750"/>
                <a:gd name="connsiteX6" fmla="*/ 320682 w 463842"/>
                <a:gd name="connsiteY6" fmla="*/ 66695 h 228750"/>
                <a:gd name="connsiteX7" fmla="*/ 419107 w 463842"/>
                <a:gd name="connsiteY7" fmla="*/ 149245 h 228750"/>
                <a:gd name="connsiteX8" fmla="*/ 463557 w 463842"/>
                <a:gd name="connsiteY8" fmla="*/ 228620 h 228750"/>
                <a:gd name="connsiteX9" fmla="*/ 400057 w 463842"/>
                <a:gd name="connsiteY9" fmla="*/ 130195 h 228750"/>
                <a:gd name="connsiteX10" fmla="*/ 222257 w 463842"/>
                <a:gd name="connsiteY10" fmla="*/ 69870 h 228750"/>
                <a:gd name="connsiteX11" fmla="*/ 149232 w 463842"/>
                <a:gd name="connsiteY11" fmla="*/ 15895 h 228750"/>
                <a:gd name="connsiteX12" fmla="*/ 7 w 463842"/>
                <a:gd name="connsiteY12" fmla="*/ 41295 h 228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3842" h="228750">
                  <a:moveTo>
                    <a:pt x="7" y="41295"/>
                  </a:moveTo>
                  <a:cubicBezTo>
                    <a:pt x="-1051" y="38649"/>
                    <a:pt x="107957" y="-1038"/>
                    <a:pt x="142882" y="20"/>
                  </a:cubicBezTo>
                  <a:cubicBezTo>
                    <a:pt x="177807" y="1078"/>
                    <a:pt x="213261" y="41824"/>
                    <a:pt x="209557" y="47645"/>
                  </a:cubicBezTo>
                  <a:cubicBezTo>
                    <a:pt x="205853" y="53466"/>
                    <a:pt x="113778" y="27537"/>
                    <a:pt x="120657" y="34945"/>
                  </a:cubicBezTo>
                  <a:cubicBezTo>
                    <a:pt x="127536" y="42353"/>
                    <a:pt x="226490" y="83628"/>
                    <a:pt x="250832" y="92095"/>
                  </a:cubicBezTo>
                  <a:cubicBezTo>
                    <a:pt x="275174" y="100562"/>
                    <a:pt x="255065" y="89978"/>
                    <a:pt x="266707" y="85745"/>
                  </a:cubicBezTo>
                  <a:cubicBezTo>
                    <a:pt x="278349" y="81512"/>
                    <a:pt x="295282" y="56112"/>
                    <a:pt x="320682" y="66695"/>
                  </a:cubicBezTo>
                  <a:cubicBezTo>
                    <a:pt x="346082" y="77278"/>
                    <a:pt x="395295" y="122258"/>
                    <a:pt x="419107" y="149245"/>
                  </a:cubicBezTo>
                  <a:cubicBezTo>
                    <a:pt x="442919" y="176232"/>
                    <a:pt x="466732" y="231795"/>
                    <a:pt x="463557" y="228620"/>
                  </a:cubicBezTo>
                  <a:cubicBezTo>
                    <a:pt x="460382" y="225445"/>
                    <a:pt x="440274" y="156653"/>
                    <a:pt x="400057" y="130195"/>
                  </a:cubicBezTo>
                  <a:cubicBezTo>
                    <a:pt x="359840" y="103737"/>
                    <a:pt x="264061" y="88920"/>
                    <a:pt x="222257" y="69870"/>
                  </a:cubicBezTo>
                  <a:cubicBezTo>
                    <a:pt x="180453" y="50820"/>
                    <a:pt x="180453" y="22774"/>
                    <a:pt x="149232" y="15895"/>
                  </a:cubicBezTo>
                  <a:cubicBezTo>
                    <a:pt x="118011" y="9016"/>
                    <a:pt x="1065" y="43941"/>
                    <a:pt x="7" y="4129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 33">
              <a:extLst>
                <a:ext uri="{FF2B5EF4-FFF2-40B4-BE49-F238E27FC236}">
                  <a16:creationId xmlns:a16="http://schemas.microsoft.com/office/drawing/2014/main" id="{28EC834F-47DB-F612-20FE-7F6E2B99AD44}"/>
                </a:ext>
              </a:extLst>
            </p:cNvPr>
            <p:cNvSpPr/>
            <p:nvPr/>
          </p:nvSpPr>
          <p:spPr>
            <a:xfrm>
              <a:off x="8651875" y="3880829"/>
              <a:ext cx="434855" cy="159225"/>
            </a:xfrm>
            <a:custGeom>
              <a:avLst/>
              <a:gdLst>
                <a:gd name="connsiteX0" fmla="*/ 0 w 434855"/>
                <a:gd name="connsiteY0" fmla="*/ 37121 h 159225"/>
                <a:gd name="connsiteX1" fmla="*/ 247650 w 434855"/>
                <a:gd name="connsiteY1" fmla="*/ 37121 h 159225"/>
                <a:gd name="connsiteX2" fmla="*/ 431800 w 434855"/>
                <a:gd name="connsiteY2" fmla="*/ 157771 h 159225"/>
                <a:gd name="connsiteX3" fmla="*/ 355600 w 434855"/>
                <a:gd name="connsiteY3" fmla="*/ 97446 h 159225"/>
                <a:gd name="connsiteX4" fmla="*/ 263525 w 434855"/>
                <a:gd name="connsiteY4" fmla="*/ 2196 h 159225"/>
                <a:gd name="connsiteX5" fmla="*/ 285750 w 434855"/>
                <a:gd name="connsiteY5" fmla="*/ 30771 h 159225"/>
                <a:gd name="connsiteX6" fmla="*/ 203200 w 434855"/>
                <a:gd name="connsiteY6" fmla="*/ 33946 h 159225"/>
                <a:gd name="connsiteX7" fmla="*/ 0 w 434855"/>
                <a:gd name="connsiteY7" fmla="*/ 37121 h 159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4855" h="159225">
                  <a:moveTo>
                    <a:pt x="0" y="37121"/>
                  </a:moveTo>
                  <a:cubicBezTo>
                    <a:pt x="87841" y="27067"/>
                    <a:pt x="175683" y="17013"/>
                    <a:pt x="247650" y="37121"/>
                  </a:cubicBezTo>
                  <a:cubicBezTo>
                    <a:pt x="319617" y="57229"/>
                    <a:pt x="413808" y="147717"/>
                    <a:pt x="431800" y="157771"/>
                  </a:cubicBezTo>
                  <a:cubicBezTo>
                    <a:pt x="449792" y="167825"/>
                    <a:pt x="383646" y="123375"/>
                    <a:pt x="355600" y="97446"/>
                  </a:cubicBezTo>
                  <a:cubicBezTo>
                    <a:pt x="327554" y="71517"/>
                    <a:pt x="275167" y="13308"/>
                    <a:pt x="263525" y="2196"/>
                  </a:cubicBezTo>
                  <a:cubicBezTo>
                    <a:pt x="251883" y="-8917"/>
                    <a:pt x="295804" y="25479"/>
                    <a:pt x="285750" y="30771"/>
                  </a:cubicBezTo>
                  <a:cubicBezTo>
                    <a:pt x="275696" y="36063"/>
                    <a:pt x="203200" y="33946"/>
                    <a:pt x="203200" y="33946"/>
                  </a:cubicBezTo>
                  <a:lnTo>
                    <a:pt x="0" y="37121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 34">
              <a:extLst>
                <a:ext uri="{FF2B5EF4-FFF2-40B4-BE49-F238E27FC236}">
                  <a16:creationId xmlns:a16="http://schemas.microsoft.com/office/drawing/2014/main" id="{8C21C333-2149-EDEC-76BE-F15C4C1EFCC4}"/>
                </a:ext>
              </a:extLst>
            </p:cNvPr>
            <p:cNvSpPr/>
            <p:nvPr/>
          </p:nvSpPr>
          <p:spPr>
            <a:xfrm>
              <a:off x="6379274" y="3701279"/>
              <a:ext cx="488898" cy="456542"/>
            </a:xfrm>
            <a:custGeom>
              <a:avLst/>
              <a:gdLst>
                <a:gd name="connsiteX0" fmla="*/ 488251 w 488898"/>
                <a:gd name="connsiteY0" fmla="*/ 771 h 456542"/>
                <a:gd name="connsiteX1" fmla="*/ 329501 w 488898"/>
                <a:gd name="connsiteY1" fmla="*/ 169046 h 456542"/>
                <a:gd name="connsiteX2" fmla="*/ 405701 w 488898"/>
                <a:gd name="connsiteY2" fmla="*/ 143646 h 456542"/>
                <a:gd name="connsiteX3" fmla="*/ 243776 w 488898"/>
                <a:gd name="connsiteY3" fmla="*/ 210321 h 456542"/>
                <a:gd name="connsiteX4" fmla="*/ 348551 w 488898"/>
                <a:gd name="connsiteY4" fmla="*/ 181746 h 456542"/>
                <a:gd name="connsiteX5" fmla="*/ 218376 w 488898"/>
                <a:gd name="connsiteY5" fmla="*/ 261121 h 456542"/>
                <a:gd name="connsiteX6" fmla="*/ 326326 w 488898"/>
                <a:gd name="connsiteY6" fmla="*/ 229371 h 456542"/>
                <a:gd name="connsiteX7" fmla="*/ 110426 w 488898"/>
                <a:gd name="connsiteY7" fmla="*/ 369071 h 456542"/>
                <a:gd name="connsiteX8" fmla="*/ 8826 w 488898"/>
                <a:gd name="connsiteY8" fmla="*/ 423046 h 456542"/>
                <a:gd name="connsiteX9" fmla="*/ 329501 w 488898"/>
                <a:gd name="connsiteY9" fmla="*/ 235721 h 456542"/>
                <a:gd name="connsiteX10" fmla="*/ 75501 w 488898"/>
                <a:gd name="connsiteY10" fmla="*/ 454796 h 456542"/>
                <a:gd name="connsiteX11" fmla="*/ 227901 w 488898"/>
                <a:gd name="connsiteY11" fmla="*/ 334146 h 456542"/>
                <a:gd name="connsiteX12" fmla="*/ 332676 w 488898"/>
                <a:gd name="connsiteY12" fmla="*/ 254771 h 456542"/>
                <a:gd name="connsiteX13" fmla="*/ 307276 w 488898"/>
                <a:gd name="connsiteY13" fmla="*/ 257946 h 456542"/>
                <a:gd name="connsiteX14" fmla="*/ 345376 w 488898"/>
                <a:gd name="connsiteY14" fmla="*/ 178571 h 456542"/>
                <a:gd name="connsiteX15" fmla="*/ 316801 w 488898"/>
                <a:gd name="connsiteY15" fmla="*/ 188096 h 456542"/>
                <a:gd name="connsiteX16" fmla="*/ 383476 w 488898"/>
                <a:gd name="connsiteY16" fmla="*/ 108721 h 456542"/>
                <a:gd name="connsiteX17" fmla="*/ 488251 w 488898"/>
                <a:gd name="connsiteY17" fmla="*/ 771 h 456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88898" h="456542">
                  <a:moveTo>
                    <a:pt x="488251" y="771"/>
                  </a:moveTo>
                  <a:cubicBezTo>
                    <a:pt x="479255" y="10825"/>
                    <a:pt x="343259" y="145234"/>
                    <a:pt x="329501" y="169046"/>
                  </a:cubicBezTo>
                  <a:cubicBezTo>
                    <a:pt x="315743" y="192858"/>
                    <a:pt x="419988" y="136767"/>
                    <a:pt x="405701" y="143646"/>
                  </a:cubicBezTo>
                  <a:cubicBezTo>
                    <a:pt x="391413" y="150525"/>
                    <a:pt x="253301" y="203971"/>
                    <a:pt x="243776" y="210321"/>
                  </a:cubicBezTo>
                  <a:cubicBezTo>
                    <a:pt x="234251" y="216671"/>
                    <a:pt x="352784" y="173279"/>
                    <a:pt x="348551" y="181746"/>
                  </a:cubicBezTo>
                  <a:cubicBezTo>
                    <a:pt x="344318" y="190213"/>
                    <a:pt x="222080" y="253184"/>
                    <a:pt x="218376" y="261121"/>
                  </a:cubicBezTo>
                  <a:cubicBezTo>
                    <a:pt x="214672" y="269058"/>
                    <a:pt x="344318" y="211379"/>
                    <a:pt x="326326" y="229371"/>
                  </a:cubicBezTo>
                  <a:cubicBezTo>
                    <a:pt x="308334" y="247363"/>
                    <a:pt x="163342" y="336792"/>
                    <a:pt x="110426" y="369071"/>
                  </a:cubicBezTo>
                  <a:cubicBezTo>
                    <a:pt x="57510" y="401350"/>
                    <a:pt x="-27686" y="445271"/>
                    <a:pt x="8826" y="423046"/>
                  </a:cubicBezTo>
                  <a:cubicBezTo>
                    <a:pt x="45338" y="400821"/>
                    <a:pt x="318388" y="230429"/>
                    <a:pt x="329501" y="235721"/>
                  </a:cubicBezTo>
                  <a:cubicBezTo>
                    <a:pt x="340613" y="241013"/>
                    <a:pt x="92434" y="438392"/>
                    <a:pt x="75501" y="454796"/>
                  </a:cubicBezTo>
                  <a:cubicBezTo>
                    <a:pt x="58568" y="471200"/>
                    <a:pt x="185039" y="367483"/>
                    <a:pt x="227901" y="334146"/>
                  </a:cubicBezTo>
                  <a:cubicBezTo>
                    <a:pt x="270763" y="300809"/>
                    <a:pt x="319447" y="267471"/>
                    <a:pt x="332676" y="254771"/>
                  </a:cubicBezTo>
                  <a:cubicBezTo>
                    <a:pt x="345905" y="242071"/>
                    <a:pt x="305159" y="270646"/>
                    <a:pt x="307276" y="257946"/>
                  </a:cubicBezTo>
                  <a:cubicBezTo>
                    <a:pt x="309393" y="245246"/>
                    <a:pt x="343789" y="190213"/>
                    <a:pt x="345376" y="178571"/>
                  </a:cubicBezTo>
                  <a:cubicBezTo>
                    <a:pt x="346963" y="166929"/>
                    <a:pt x="310451" y="199738"/>
                    <a:pt x="316801" y="188096"/>
                  </a:cubicBezTo>
                  <a:cubicBezTo>
                    <a:pt x="323151" y="176454"/>
                    <a:pt x="357018" y="135709"/>
                    <a:pt x="383476" y="108721"/>
                  </a:cubicBezTo>
                  <a:cubicBezTo>
                    <a:pt x="409934" y="81733"/>
                    <a:pt x="497247" y="-9283"/>
                    <a:pt x="488251" y="77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 35">
              <a:extLst>
                <a:ext uri="{FF2B5EF4-FFF2-40B4-BE49-F238E27FC236}">
                  <a16:creationId xmlns:a16="http://schemas.microsoft.com/office/drawing/2014/main" id="{B32C6CD6-87CD-24D6-3F33-A251C55C16C1}"/>
                </a:ext>
              </a:extLst>
            </p:cNvPr>
            <p:cNvSpPr/>
            <p:nvPr/>
          </p:nvSpPr>
          <p:spPr>
            <a:xfrm>
              <a:off x="6762714" y="3693884"/>
              <a:ext cx="527089" cy="208351"/>
            </a:xfrm>
            <a:custGeom>
              <a:avLst/>
              <a:gdLst>
                <a:gd name="connsiteX0" fmla="*/ 36 w 527089"/>
                <a:gd name="connsiteY0" fmla="*/ 208191 h 208351"/>
                <a:gd name="connsiteX1" fmla="*/ 130211 w 527089"/>
                <a:gd name="connsiteY1" fmla="*/ 103416 h 208351"/>
                <a:gd name="connsiteX2" fmla="*/ 168311 w 527089"/>
                <a:gd name="connsiteY2" fmla="*/ 1816 h 208351"/>
                <a:gd name="connsiteX3" fmla="*/ 187361 w 527089"/>
                <a:gd name="connsiteY3" fmla="*/ 36741 h 208351"/>
                <a:gd name="connsiteX4" fmla="*/ 282611 w 527089"/>
                <a:gd name="connsiteY4" fmla="*/ 17691 h 208351"/>
                <a:gd name="connsiteX5" fmla="*/ 308011 w 527089"/>
                <a:gd name="connsiteY5" fmla="*/ 30391 h 208351"/>
                <a:gd name="connsiteX6" fmla="*/ 444536 w 527089"/>
                <a:gd name="connsiteY6" fmla="*/ 11341 h 208351"/>
                <a:gd name="connsiteX7" fmla="*/ 358811 w 527089"/>
                <a:gd name="connsiteY7" fmla="*/ 36741 h 208351"/>
                <a:gd name="connsiteX8" fmla="*/ 435011 w 527089"/>
                <a:gd name="connsiteY8" fmla="*/ 52616 h 208351"/>
                <a:gd name="connsiteX9" fmla="*/ 527086 w 527089"/>
                <a:gd name="connsiteY9" fmla="*/ 97066 h 208351"/>
                <a:gd name="connsiteX10" fmla="*/ 438186 w 527089"/>
                <a:gd name="connsiteY10" fmla="*/ 58966 h 208351"/>
                <a:gd name="connsiteX11" fmla="*/ 342936 w 527089"/>
                <a:gd name="connsiteY11" fmla="*/ 20866 h 208351"/>
                <a:gd name="connsiteX12" fmla="*/ 133386 w 527089"/>
                <a:gd name="connsiteY12" fmla="*/ 68491 h 208351"/>
                <a:gd name="connsiteX13" fmla="*/ 190536 w 527089"/>
                <a:gd name="connsiteY13" fmla="*/ 36741 h 208351"/>
                <a:gd name="connsiteX14" fmla="*/ 117511 w 527089"/>
                <a:gd name="connsiteY14" fmla="*/ 125641 h 208351"/>
                <a:gd name="connsiteX15" fmla="*/ 36 w 527089"/>
                <a:gd name="connsiteY15" fmla="*/ 208191 h 208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89" h="208351">
                  <a:moveTo>
                    <a:pt x="36" y="208191"/>
                  </a:moveTo>
                  <a:cubicBezTo>
                    <a:pt x="2153" y="204487"/>
                    <a:pt x="102165" y="137812"/>
                    <a:pt x="130211" y="103416"/>
                  </a:cubicBezTo>
                  <a:cubicBezTo>
                    <a:pt x="158257" y="69020"/>
                    <a:pt x="158786" y="12928"/>
                    <a:pt x="168311" y="1816"/>
                  </a:cubicBezTo>
                  <a:cubicBezTo>
                    <a:pt x="177836" y="-9297"/>
                    <a:pt x="168311" y="34095"/>
                    <a:pt x="187361" y="36741"/>
                  </a:cubicBezTo>
                  <a:cubicBezTo>
                    <a:pt x="206411" y="39387"/>
                    <a:pt x="262503" y="18749"/>
                    <a:pt x="282611" y="17691"/>
                  </a:cubicBezTo>
                  <a:cubicBezTo>
                    <a:pt x="302719" y="16633"/>
                    <a:pt x="281024" y="31449"/>
                    <a:pt x="308011" y="30391"/>
                  </a:cubicBezTo>
                  <a:cubicBezTo>
                    <a:pt x="334998" y="29333"/>
                    <a:pt x="436069" y="10283"/>
                    <a:pt x="444536" y="11341"/>
                  </a:cubicBezTo>
                  <a:cubicBezTo>
                    <a:pt x="453003" y="12399"/>
                    <a:pt x="360398" y="29862"/>
                    <a:pt x="358811" y="36741"/>
                  </a:cubicBezTo>
                  <a:cubicBezTo>
                    <a:pt x="357224" y="43620"/>
                    <a:pt x="406965" y="42562"/>
                    <a:pt x="435011" y="52616"/>
                  </a:cubicBezTo>
                  <a:cubicBezTo>
                    <a:pt x="463057" y="62670"/>
                    <a:pt x="526557" y="96008"/>
                    <a:pt x="527086" y="97066"/>
                  </a:cubicBezTo>
                  <a:cubicBezTo>
                    <a:pt x="527615" y="98124"/>
                    <a:pt x="468878" y="71666"/>
                    <a:pt x="438186" y="58966"/>
                  </a:cubicBezTo>
                  <a:cubicBezTo>
                    <a:pt x="407494" y="46266"/>
                    <a:pt x="393736" y="19278"/>
                    <a:pt x="342936" y="20866"/>
                  </a:cubicBezTo>
                  <a:cubicBezTo>
                    <a:pt x="292136" y="22453"/>
                    <a:pt x="158786" y="65845"/>
                    <a:pt x="133386" y="68491"/>
                  </a:cubicBezTo>
                  <a:cubicBezTo>
                    <a:pt x="107986" y="71137"/>
                    <a:pt x="193182" y="27216"/>
                    <a:pt x="190536" y="36741"/>
                  </a:cubicBezTo>
                  <a:cubicBezTo>
                    <a:pt x="187890" y="46266"/>
                    <a:pt x="145557" y="100770"/>
                    <a:pt x="117511" y="125641"/>
                  </a:cubicBezTo>
                  <a:cubicBezTo>
                    <a:pt x="89465" y="150512"/>
                    <a:pt x="-2081" y="211895"/>
                    <a:pt x="36" y="20819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 36">
              <a:extLst>
                <a:ext uri="{FF2B5EF4-FFF2-40B4-BE49-F238E27FC236}">
                  <a16:creationId xmlns:a16="http://schemas.microsoft.com/office/drawing/2014/main" id="{332FF36B-1F76-1645-425F-960592709053}"/>
                </a:ext>
              </a:extLst>
            </p:cNvPr>
            <p:cNvSpPr/>
            <p:nvPr/>
          </p:nvSpPr>
          <p:spPr>
            <a:xfrm>
              <a:off x="6588578" y="3865371"/>
              <a:ext cx="746056" cy="264786"/>
            </a:xfrm>
            <a:custGeom>
              <a:avLst/>
              <a:gdLst>
                <a:gd name="connsiteX0" fmla="*/ 5897 w 746056"/>
                <a:gd name="connsiteY0" fmla="*/ 258954 h 264786"/>
                <a:gd name="connsiteX1" fmla="*/ 313872 w 746056"/>
                <a:gd name="connsiteY1" fmla="*/ 1779 h 264786"/>
                <a:gd name="connsiteX2" fmla="*/ 183697 w 746056"/>
                <a:gd name="connsiteY2" fmla="*/ 144654 h 264786"/>
                <a:gd name="connsiteX3" fmla="*/ 288472 w 746056"/>
                <a:gd name="connsiteY3" fmla="*/ 135129 h 264786"/>
                <a:gd name="connsiteX4" fmla="*/ 409122 w 746056"/>
                <a:gd name="connsiteY4" fmla="*/ 109729 h 264786"/>
                <a:gd name="connsiteX5" fmla="*/ 593272 w 746056"/>
                <a:gd name="connsiteY5" fmla="*/ 58929 h 264786"/>
                <a:gd name="connsiteX6" fmla="*/ 498022 w 746056"/>
                <a:gd name="connsiteY6" fmla="*/ 93854 h 264786"/>
                <a:gd name="connsiteX7" fmla="*/ 745672 w 746056"/>
                <a:gd name="connsiteY7" fmla="*/ 81154 h 264786"/>
                <a:gd name="connsiteX8" fmla="*/ 431347 w 746056"/>
                <a:gd name="connsiteY8" fmla="*/ 103379 h 264786"/>
                <a:gd name="connsiteX9" fmla="*/ 186872 w 746056"/>
                <a:gd name="connsiteY9" fmla="*/ 131954 h 264786"/>
                <a:gd name="connsiteX10" fmla="*/ 244022 w 746056"/>
                <a:gd name="connsiteY10" fmla="*/ 58929 h 264786"/>
                <a:gd name="connsiteX11" fmla="*/ 120197 w 746056"/>
                <a:gd name="connsiteY11" fmla="*/ 173229 h 264786"/>
                <a:gd name="connsiteX12" fmla="*/ 5897 w 746056"/>
                <a:gd name="connsiteY12" fmla="*/ 258954 h 26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6056" h="264786">
                  <a:moveTo>
                    <a:pt x="5897" y="258954"/>
                  </a:moveTo>
                  <a:cubicBezTo>
                    <a:pt x="38176" y="230379"/>
                    <a:pt x="284239" y="20829"/>
                    <a:pt x="313872" y="1779"/>
                  </a:cubicBezTo>
                  <a:cubicBezTo>
                    <a:pt x="343505" y="-17271"/>
                    <a:pt x="187930" y="122429"/>
                    <a:pt x="183697" y="144654"/>
                  </a:cubicBezTo>
                  <a:cubicBezTo>
                    <a:pt x="179464" y="166879"/>
                    <a:pt x="250901" y="140950"/>
                    <a:pt x="288472" y="135129"/>
                  </a:cubicBezTo>
                  <a:cubicBezTo>
                    <a:pt x="326043" y="129308"/>
                    <a:pt x="358322" y="122429"/>
                    <a:pt x="409122" y="109729"/>
                  </a:cubicBezTo>
                  <a:cubicBezTo>
                    <a:pt x="459922" y="97029"/>
                    <a:pt x="578455" y="61575"/>
                    <a:pt x="593272" y="58929"/>
                  </a:cubicBezTo>
                  <a:cubicBezTo>
                    <a:pt x="608089" y="56283"/>
                    <a:pt x="472622" y="90150"/>
                    <a:pt x="498022" y="93854"/>
                  </a:cubicBezTo>
                  <a:cubicBezTo>
                    <a:pt x="523422" y="97558"/>
                    <a:pt x="756784" y="79567"/>
                    <a:pt x="745672" y="81154"/>
                  </a:cubicBezTo>
                  <a:cubicBezTo>
                    <a:pt x="734560" y="82741"/>
                    <a:pt x="524480" y="94912"/>
                    <a:pt x="431347" y="103379"/>
                  </a:cubicBezTo>
                  <a:cubicBezTo>
                    <a:pt x="338214" y="111846"/>
                    <a:pt x="218093" y="139362"/>
                    <a:pt x="186872" y="131954"/>
                  </a:cubicBezTo>
                  <a:cubicBezTo>
                    <a:pt x="155651" y="124546"/>
                    <a:pt x="255134" y="52050"/>
                    <a:pt x="244022" y="58929"/>
                  </a:cubicBezTo>
                  <a:cubicBezTo>
                    <a:pt x="232910" y="65808"/>
                    <a:pt x="157768" y="143067"/>
                    <a:pt x="120197" y="173229"/>
                  </a:cubicBezTo>
                  <a:cubicBezTo>
                    <a:pt x="82626" y="203391"/>
                    <a:pt x="-26382" y="287529"/>
                    <a:pt x="5897" y="25895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 37">
              <a:extLst>
                <a:ext uri="{FF2B5EF4-FFF2-40B4-BE49-F238E27FC236}">
                  <a16:creationId xmlns:a16="http://schemas.microsoft.com/office/drawing/2014/main" id="{37E5D038-F30A-AE54-FE5C-864AFCECBB62}"/>
                </a:ext>
              </a:extLst>
            </p:cNvPr>
            <p:cNvSpPr/>
            <p:nvPr/>
          </p:nvSpPr>
          <p:spPr>
            <a:xfrm>
              <a:off x="6971549" y="3727185"/>
              <a:ext cx="587763" cy="174890"/>
            </a:xfrm>
            <a:custGeom>
              <a:avLst/>
              <a:gdLst>
                <a:gd name="connsiteX0" fmla="*/ 751 w 587763"/>
                <a:gd name="connsiteY0" fmla="*/ 174890 h 174890"/>
                <a:gd name="connsiteX1" fmla="*/ 213476 w 587763"/>
                <a:gd name="connsiteY1" fmla="*/ 114565 h 174890"/>
                <a:gd name="connsiteX2" fmla="*/ 188076 w 587763"/>
                <a:gd name="connsiteY2" fmla="*/ 95515 h 174890"/>
                <a:gd name="connsiteX3" fmla="*/ 235701 w 587763"/>
                <a:gd name="connsiteY3" fmla="*/ 265 h 174890"/>
                <a:gd name="connsiteX4" fmla="*/ 210301 w 587763"/>
                <a:gd name="connsiteY4" fmla="*/ 66940 h 174890"/>
                <a:gd name="connsiteX5" fmla="*/ 346826 w 587763"/>
                <a:gd name="connsiteY5" fmla="*/ 63765 h 174890"/>
                <a:gd name="connsiteX6" fmla="*/ 296026 w 587763"/>
                <a:gd name="connsiteY6" fmla="*/ 41540 h 174890"/>
                <a:gd name="connsiteX7" fmla="*/ 394451 w 587763"/>
                <a:gd name="connsiteY7" fmla="*/ 22490 h 174890"/>
                <a:gd name="connsiteX8" fmla="*/ 391276 w 587763"/>
                <a:gd name="connsiteY8" fmla="*/ 16140 h 174890"/>
                <a:gd name="connsiteX9" fmla="*/ 584951 w 587763"/>
                <a:gd name="connsiteY9" fmla="*/ 143140 h 174890"/>
                <a:gd name="connsiteX10" fmla="*/ 499226 w 587763"/>
                <a:gd name="connsiteY10" fmla="*/ 98690 h 174890"/>
                <a:gd name="connsiteX11" fmla="*/ 400801 w 587763"/>
                <a:gd name="connsiteY11" fmla="*/ 35190 h 174890"/>
                <a:gd name="connsiteX12" fmla="*/ 435726 w 587763"/>
                <a:gd name="connsiteY12" fmla="*/ 92340 h 174890"/>
                <a:gd name="connsiteX13" fmla="*/ 353176 w 587763"/>
                <a:gd name="connsiteY13" fmla="*/ 76465 h 174890"/>
                <a:gd name="connsiteX14" fmla="*/ 388101 w 587763"/>
                <a:gd name="connsiteY14" fmla="*/ 41540 h 174890"/>
                <a:gd name="connsiteX15" fmla="*/ 369051 w 587763"/>
                <a:gd name="connsiteY15" fmla="*/ 38365 h 174890"/>
                <a:gd name="connsiteX16" fmla="*/ 149976 w 587763"/>
                <a:gd name="connsiteY16" fmla="*/ 114565 h 174890"/>
                <a:gd name="connsiteX17" fmla="*/ 751 w 587763"/>
                <a:gd name="connsiteY17" fmla="*/ 174890 h 174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87763" h="174890">
                  <a:moveTo>
                    <a:pt x="751" y="174890"/>
                  </a:moveTo>
                  <a:cubicBezTo>
                    <a:pt x="11334" y="174890"/>
                    <a:pt x="182255" y="127794"/>
                    <a:pt x="213476" y="114565"/>
                  </a:cubicBezTo>
                  <a:cubicBezTo>
                    <a:pt x="244697" y="101336"/>
                    <a:pt x="184372" y="114565"/>
                    <a:pt x="188076" y="95515"/>
                  </a:cubicBezTo>
                  <a:cubicBezTo>
                    <a:pt x="191780" y="76465"/>
                    <a:pt x="231997" y="5027"/>
                    <a:pt x="235701" y="265"/>
                  </a:cubicBezTo>
                  <a:cubicBezTo>
                    <a:pt x="239405" y="-4497"/>
                    <a:pt x="191780" y="56357"/>
                    <a:pt x="210301" y="66940"/>
                  </a:cubicBezTo>
                  <a:cubicBezTo>
                    <a:pt x="228822" y="77523"/>
                    <a:pt x="332539" y="67998"/>
                    <a:pt x="346826" y="63765"/>
                  </a:cubicBezTo>
                  <a:cubicBezTo>
                    <a:pt x="361113" y="59532"/>
                    <a:pt x="288088" y="48419"/>
                    <a:pt x="296026" y="41540"/>
                  </a:cubicBezTo>
                  <a:cubicBezTo>
                    <a:pt x="303964" y="34661"/>
                    <a:pt x="378576" y="26723"/>
                    <a:pt x="394451" y="22490"/>
                  </a:cubicBezTo>
                  <a:cubicBezTo>
                    <a:pt x="410326" y="18257"/>
                    <a:pt x="359526" y="-3968"/>
                    <a:pt x="391276" y="16140"/>
                  </a:cubicBezTo>
                  <a:cubicBezTo>
                    <a:pt x="423026" y="36248"/>
                    <a:pt x="566959" y="129382"/>
                    <a:pt x="584951" y="143140"/>
                  </a:cubicBezTo>
                  <a:cubicBezTo>
                    <a:pt x="602943" y="156898"/>
                    <a:pt x="529918" y="116682"/>
                    <a:pt x="499226" y="98690"/>
                  </a:cubicBezTo>
                  <a:cubicBezTo>
                    <a:pt x="468534" y="80698"/>
                    <a:pt x="411384" y="36248"/>
                    <a:pt x="400801" y="35190"/>
                  </a:cubicBezTo>
                  <a:cubicBezTo>
                    <a:pt x="390218" y="34132"/>
                    <a:pt x="443664" y="85461"/>
                    <a:pt x="435726" y="92340"/>
                  </a:cubicBezTo>
                  <a:cubicBezTo>
                    <a:pt x="427788" y="99219"/>
                    <a:pt x="361114" y="84932"/>
                    <a:pt x="353176" y="76465"/>
                  </a:cubicBezTo>
                  <a:cubicBezTo>
                    <a:pt x="345239" y="67998"/>
                    <a:pt x="385455" y="47890"/>
                    <a:pt x="388101" y="41540"/>
                  </a:cubicBezTo>
                  <a:cubicBezTo>
                    <a:pt x="390747" y="35190"/>
                    <a:pt x="408738" y="26194"/>
                    <a:pt x="369051" y="38365"/>
                  </a:cubicBezTo>
                  <a:cubicBezTo>
                    <a:pt x="329364" y="50536"/>
                    <a:pt x="206068" y="92340"/>
                    <a:pt x="149976" y="114565"/>
                  </a:cubicBezTo>
                  <a:cubicBezTo>
                    <a:pt x="93884" y="136790"/>
                    <a:pt x="-9832" y="174890"/>
                    <a:pt x="751" y="17489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 38">
              <a:extLst>
                <a:ext uri="{FF2B5EF4-FFF2-40B4-BE49-F238E27FC236}">
                  <a16:creationId xmlns:a16="http://schemas.microsoft.com/office/drawing/2014/main" id="{177E3032-51B2-8786-E0BE-DBA2DF2CCDF4}"/>
                </a:ext>
              </a:extLst>
            </p:cNvPr>
            <p:cNvSpPr/>
            <p:nvPr/>
          </p:nvSpPr>
          <p:spPr>
            <a:xfrm>
              <a:off x="7080075" y="3905151"/>
              <a:ext cx="489156" cy="76306"/>
            </a:xfrm>
            <a:custGeom>
              <a:avLst/>
              <a:gdLst>
                <a:gd name="connsiteX0" fmla="*/ 3350 w 489156"/>
                <a:gd name="connsiteY0" fmla="*/ 31849 h 76306"/>
                <a:gd name="connsiteX1" fmla="*/ 371650 w 489156"/>
                <a:gd name="connsiteY1" fmla="*/ 28674 h 76306"/>
                <a:gd name="connsiteX2" fmla="*/ 298625 w 489156"/>
                <a:gd name="connsiteY2" fmla="*/ 50899 h 76306"/>
                <a:gd name="connsiteX3" fmla="*/ 397050 w 489156"/>
                <a:gd name="connsiteY3" fmla="*/ 66774 h 76306"/>
                <a:gd name="connsiteX4" fmla="*/ 263700 w 489156"/>
                <a:gd name="connsiteY4" fmla="*/ 41374 h 76306"/>
                <a:gd name="connsiteX5" fmla="*/ 489125 w 489156"/>
                <a:gd name="connsiteY5" fmla="*/ 99 h 76306"/>
                <a:gd name="connsiteX6" fmla="*/ 279575 w 489156"/>
                <a:gd name="connsiteY6" fmla="*/ 54074 h 76306"/>
                <a:gd name="connsiteX7" fmla="*/ 209725 w 489156"/>
                <a:gd name="connsiteY7" fmla="*/ 44549 h 76306"/>
                <a:gd name="connsiteX8" fmla="*/ 98600 w 489156"/>
                <a:gd name="connsiteY8" fmla="*/ 76299 h 76306"/>
                <a:gd name="connsiteX9" fmla="*/ 184325 w 489156"/>
                <a:gd name="connsiteY9" fmla="*/ 41374 h 76306"/>
                <a:gd name="connsiteX10" fmla="*/ 3350 w 489156"/>
                <a:gd name="connsiteY10" fmla="*/ 31849 h 76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89156" h="76306">
                  <a:moveTo>
                    <a:pt x="3350" y="31849"/>
                  </a:moveTo>
                  <a:cubicBezTo>
                    <a:pt x="34571" y="29732"/>
                    <a:pt x="322438" y="25499"/>
                    <a:pt x="371650" y="28674"/>
                  </a:cubicBezTo>
                  <a:cubicBezTo>
                    <a:pt x="420862" y="31849"/>
                    <a:pt x="294392" y="44549"/>
                    <a:pt x="298625" y="50899"/>
                  </a:cubicBezTo>
                  <a:cubicBezTo>
                    <a:pt x="302858" y="57249"/>
                    <a:pt x="402871" y="68362"/>
                    <a:pt x="397050" y="66774"/>
                  </a:cubicBezTo>
                  <a:cubicBezTo>
                    <a:pt x="391229" y="65187"/>
                    <a:pt x="248354" y="52486"/>
                    <a:pt x="263700" y="41374"/>
                  </a:cubicBezTo>
                  <a:cubicBezTo>
                    <a:pt x="279046" y="30262"/>
                    <a:pt x="486479" y="-2018"/>
                    <a:pt x="489125" y="99"/>
                  </a:cubicBezTo>
                  <a:cubicBezTo>
                    <a:pt x="491771" y="2216"/>
                    <a:pt x="326142" y="46666"/>
                    <a:pt x="279575" y="54074"/>
                  </a:cubicBezTo>
                  <a:cubicBezTo>
                    <a:pt x="233008" y="61482"/>
                    <a:pt x="239888" y="40845"/>
                    <a:pt x="209725" y="44549"/>
                  </a:cubicBezTo>
                  <a:cubicBezTo>
                    <a:pt x="179563" y="48253"/>
                    <a:pt x="102833" y="76828"/>
                    <a:pt x="98600" y="76299"/>
                  </a:cubicBezTo>
                  <a:cubicBezTo>
                    <a:pt x="94367" y="75770"/>
                    <a:pt x="199671" y="47195"/>
                    <a:pt x="184325" y="41374"/>
                  </a:cubicBezTo>
                  <a:cubicBezTo>
                    <a:pt x="168979" y="35553"/>
                    <a:pt x="-27871" y="33966"/>
                    <a:pt x="3350" y="3184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 39">
              <a:extLst>
                <a:ext uri="{FF2B5EF4-FFF2-40B4-BE49-F238E27FC236}">
                  <a16:creationId xmlns:a16="http://schemas.microsoft.com/office/drawing/2014/main" id="{2E327117-B34A-D20A-2E28-87455474225F}"/>
                </a:ext>
              </a:extLst>
            </p:cNvPr>
            <p:cNvSpPr/>
            <p:nvPr/>
          </p:nvSpPr>
          <p:spPr>
            <a:xfrm>
              <a:off x="7555820" y="3784777"/>
              <a:ext cx="330081" cy="217902"/>
            </a:xfrm>
            <a:custGeom>
              <a:avLst/>
              <a:gdLst>
                <a:gd name="connsiteX0" fmla="*/ 12 w 330081"/>
                <a:gd name="connsiteY0" fmla="*/ 68766 h 217902"/>
                <a:gd name="connsiteX1" fmla="*/ 99702 w 330081"/>
                <a:gd name="connsiteY1" fmla="*/ 14 h 217902"/>
                <a:gd name="connsiteX2" fmla="*/ 137515 w 330081"/>
                <a:gd name="connsiteY2" fmla="*/ 75641 h 217902"/>
                <a:gd name="connsiteX3" fmla="*/ 175329 w 330081"/>
                <a:gd name="connsiteY3" fmla="*/ 55015 h 217902"/>
                <a:gd name="connsiteX4" fmla="*/ 281894 w 330081"/>
                <a:gd name="connsiteY4" fmla="*/ 137518 h 217902"/>
                <a:gd name="connsiteX5" fmla="*/ 261269 w 330081"/>
                <a:gd name="connsiteY5" fmla="*/ 85954 h 217902"/>
                <a:gd name="connsiteX6" fmla="*/ 330021 w 330081"/>
                <a:gd name="connsiteY6" fmla="*/ 120330 h 217902"/>
                <a:gd name="connsiteX7" fmla="*/ 247518 w 330081"/>
                <a:gd name="connsiteY7" fmla="*/ 182206 h 217902"/>
                <a:gd name="connsiteX8" fmla="*/ 264706 w 330081"/>
                <a:gd name="connsiteY8" fmla="*/ 216582 h 217902"/>
                <a:gd name="connsiteX9" fmla="*/ 299082 w 330081"/>
                <a:gd name="connsiteY9" fmla="*/ 137518 h 217902"/>
                <a:gd name="connsiteX10" fmla="*/ 247518 w 330081"/>
                <a:gd name="connsiteY10" fmla="*/ 113455 h 217902"/>
                <a:gd name="connsiteX11" fmla="*/ 106577 w 330081"/>
                <a:gd name="connsiteY11" fmla="*/ 6889 h 217902"/>
                <a:gd name="connsiteX12" fmla="*/ 12 w 330081"/>
                <a:gd name="connsiteY12" fmla="*/ 68766 h 217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0081" h="217902">
                  <a:moveTo>
                    <a:pt x="12" y="68766"/>
                  </a:moveTo>
                  <a:cubicBezTo>
                    <a:pt x="-1134" y="67620"/>
                    <a:pt x="76785" y="-1132"/>
                    <a:pt x="99702" y="14"/>
                  </a:cubicBezTo>
                  <a:cubicBezTo>
                    <a:pt x="122619" y="1160"/>
                    <a:pt x="124911" y="66474"/>
                    <a:pt x="137515" y="75641"/>
                  </a:cubicBezTo>
                  <a:cubicBezTo>
                    <a:pt x="150119" y="84808"/>
                    <a:pt x="151266" y="44702"/>
                    <a:pt x="175329" y="55015"/>
                  </a:cubicBezTo>
                  <a:cubicBezTo>
                    <a:pt x="199392" y="65328"/>
                    <a:pt x="267571" y="132362"/>
                    <a:pt x="281894" y="137518"/>
                  </a:cubicBezTo>
                  <a:cubicBezTo>
                    <a:pt x="296217" y="142674"/>
                    <a:pt x="253248" y="88819"/>
                    <a:pt x="261269" y="85954"/>
                  </a:cubicBezTo>
                  <a:cubicBezTo>
                    <a:pt x="269290" y="83089"/>
                    <a:pt x="332313" y="104288"/>
                    <a:pt x="330021" y="120330"/>
                  </a:cubicBezTo>
                  <a:cubicBezTo>
                    <a:pt x="327729" y="136372"/>
                    <a:pt x="258404" y="166164"/>
                    <a:pt x="247518" y="182206"/>
                  </a:cubicBezTo>
                  <a:cubicBezTo>
                    <a:pt x="236632" y="198248"/>
                    <a:pt x="256112" y="224030"/>
                    <a:pt x="264706" y="216582"/>
                  </a:cubicBezTo>
                  <a:cubicBezTo>
                    <a:pt x="273300" y="209134"/>
                    <a:pt x="301947" y="154706"/>
                    <a:pt x="299082" y="137518"/>
                  </a:cubicBezTo>
                  <a:cubicBezTo>
                    <a:pt x="296217" y="120330"/>
                    <a:pt x="279602" y="135226"/>
                    <a:pt x="247518" y="113455"/>
                  </a:cubicBezTo>
                  <a:cubicBezTo>
                    <a:pt x="215434" y="91684"/>
                    <a:pt x="148974" y="20639"/>
                    <a:pt x="106577" y="6889"/>
                  </a:cubicBezTo>
                  <a:cubicBezTo>
                    <a:pt x="64180" y="-6861"/>
                    <a:pt x="1158" y="69912"/>
                    <a:pt x="12" y="6876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 40">
              <a:extLst>
                <a:ext uri="{FF2B5EF4-FFF2-40B4-BE49-F238E27FC236}">
                  <a16:creationId xmlns:a16="http://schemas.microsoft.com/office/drawing/2014/main" id="{FDC625D2-728E-0170-1993-7F26F24E0E50}"/>
                </a:ext>
              </a:extLst>
            </p:cNvPr>
            <p:cNvSpPr/>
            <p:nvPr/>
          </p:nvSpPr>
          <p:spPr>
            <a:xfrm>
              <a:off x="7504267" y="3986476"/>
              <a:ext cx="272186" cy="92206"/>
            </a:xfrm>
            <a:custGeom>
              <a:avLst/>
              <a:gdLst>
                <a:gd name="connsiteX0" fmla="*/ 1 w 272186"/>
                <a:gd name="connsiteY0" fmla="*/ 11446 h 92206"/>
                <a:gd name="connsiteX1" fmla="*/ 175318 w 272186"/>
                <a:gd name="connsiteY1" fmla="*/ 56135 h 92206"/>
                <a:gd name="connsiteX2" fmla="*/ 134067 w 272186"/>
                <a:gd name="connsiteY2" fmla="*/ 90510 h 92206"/>
                <a:gd name="connsiteX3" fmla="*/ 271571 w 272186"/>
                <a:gd name="connsiteY3" fmla="*/ 1133 h 92206"/>
                <a:gd name="connsiteX4" fmla="*/ 178756 w 272186"/>
                <a:gd name="connsiteY4" fmla="*/ 38947 h 92206"/>
                <a:gd name="connsiteX5" fmla="*/ 1 w 272186"/>
                <a:gd name="connsiteY5" fmla="*/ 11446 h 92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2186" h="92206">
                  <a:moveTo>
                    <a:pt x="1" y="11446"/>
                  </a:moveTo>
                  <a:cubicBezTo>
                    <a:pt x="-572" y="14311"/>
                    <a:pt x="152974" y="42958"/>
                    <a:pt x="175318" y="56135"/>
                  </a:cubicBezTo>
                  <a:cubicBezTo>
                    <a:pt x="197662" y="69312"/>
                    <a:pt x="118025" y="99677"/>
                    <a:pt x="134067" y="90510"/>
                  </a:cubicBezTo>
                  <a:cubicBezTo>
                    <a:pt x="150109" y="81343"/>
                    <a:pt x="264123" y="9727"/>
                    <a:pt x="271571" y="1133"/>
                  </a:cubicBezTo>
                  <a:cubicBezTo>
                    <a:pt x="279019" y="-7461"/>
                    <a:pt x="217142" y="35509"/>
                    <a:pt x="178756" y="38947"/>
                  </a:cubicBezTo>
                  <a:cubicBezTo>
                    <a:pt x="140370" y="42385"/>
                    <a:pt x="574" y="8581"/>
                    <a:pt x="1" y="1144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 41">
              <a:extLst>
                <a:ext uri="{FF2B5EF4-FFF2-40B4-BE49-F238E27FC236}">
                  <a16:creationId xmlns:a16="http://schemas.microsoft.com/office/drawing/2014/main" id="{5CF65FBE-1A4D-A34C-6D7A-CE8621ED29E8}"/>
                </a:ext>
              </a:extLst>
            </p:cNvPr>
            <p:cNvSpPr/>
            <p:nvPr/>
          </p:nvSpPr>
          <p:spPr>
            <a:xfrm>
              <a:off x="8089837" y="3543242"/>
              <a:ext cx="102697" cy="819296"/>
            </a:xfrm>
            <a:custGeom>
              <a:avLst/>
              <a:gdLst>
                <a:gd name="connsiteX0" fmla="*/ 19113 w 102697"/>
                <a:gd name="connsiteY0" fmla="*/ 58 h 819296"/>
                <a:gd name="connsiteX1" fmla="*/ 98488 w 102697"/>
                <a:gd name="connsiteY1" fmla="*/ 377883 h 819296"/>
                <a:gd name="connsiteX2" fmla="*/ 85788 w 102697"/>
                <a:gd name="connsiteY2" fmla="*/ 396933 h 819296"/>
                <a:gd name="connsiteX3" fmla="*/ 34988 w 102697"/>
                <a:gd name="connsiteY3" fmla="*/ 482658 h 819296"/>
                <a:gd name="connsiteX4" fmla="*/ 38163 w 102697"/>
                <a:gd name="connsiteY4" fmla="*/ 479483 h 819296"/>
                <a:gd name="connsiteX5" fmla="*/ 63 w 102697"/>
                <a:gd name="connsiteY5" fmla="*/ 577908 h 819296"/>
                <a:gd name="connsiteX6" fmla="*/ 28638 w 102697"/>
                <a:gd name="connsiteY6" fmla="*/ 692208 h 819296"/>
                <a:gd name="connsiteX7" fmla="*/ 9588 w 102697"/>
                <a:gd name="connsiteY7" fmla="*/ 622358 h 819296"/>
                <a:gd name="connsiteX8" fmla="*/ 6413 w 102697"/>
                <a:gd name="connsiteY8" fmla="*/ 819208 h 819296"/>
                <a:gd name="connsiteX9" fmla="*/ 12763 w 102697"/>
                <a:gd name="connsiteY9" fmla="*/ 644583 h 819296"/>
                <a:gd name="connsiteX10" fmla="*/ 76263 w 102697"/>
                <a:gd name="connsiteY10" fmla="*/ 428683 h 819296"/>
                <a:gd name="connsiteX11" fmla="*/ 76263 w 102697"/>
                <a:gd name="connsiteY11" fmla="*/ 349308 h 819296"/>
                <a:gd name="connsiteX12" fmla="*/ 19113 w 102697"/>
                <a:gd name="connsiteY12" fmla="*/ 58 h 819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2697" h="819296">
                  <a:moveTo>
                    <a:pt x="19113" y="58"/>
                  </a:moveTo>
                  <a:cubicBezTo>
                    <a:pt x="22817" y="4820"/>
                    <a:pt x="87375" y="311737"/>
                    <a:pt x="98488" y="377883"/>
                  </a:cubicBezTo>
                  <a:cubicBezTo>
                    <a:pt x="109601" y="444029"/>
                    <a:pt x="96371" y="379471"/>
                    <a:pt x="85788" y="396933"/>
                  </a:cubicBezTo>
                  <a:cubicBezTo>
                    <a:pt x="75205" y="414396"/>
                    <a:pt x="42926" y="468900"/>
                    <a:pt x="34988" y="482658"/>
                  </a:cubicBezTo>
                  <a:cubicBezTo>
                    <a:pt x="27051" y="496416"/>
                    <a:pt x="43984" y="463608"/>
                    <a:pt x="38163" y="479483"/>
                  </a:cubicBezTo>
                  <a:cubicBezTo>
                    <a:pt x="32342" y="495358"/>
                    <a:pt x="1650" y="542454"/>
                    <a:pt x="63" y="577908"/>
                  </a:cubicBezTo>
                  <a:cubicBezTo>
                    <a:pt x="-1524" y="613362"/>
                    <a:pt x="27051" y="684800"/>
                    <a:pt x="28638" y="692208"/>
                  </a:cubicBezTo>
                  <a:cubicBezTo>
                    <a:pt x="30225" y="699616"/>
                    <a:pt x="13292" y="601191"/>
                    <a:pt x="9588" y="622358"/>
                  </a:cubicBezTo>
                  <a:cubicBezTo>
                    <a:pt x="5884" y="643525"/>
                    <a:pt x="5884" y="815504"/>
                    <a:pt x="6413" y="819208"/>
                  </a:cubicBezTo>
                  <a:cubicBezTo>
                    <a:pt x="6942" y="822912"/>
                    <a:pt x="1121" y="709670"/>
                    <a:pt x="12763" y="644583"/>
                  </a:cubicBezTo>
                  <a:cubicBezTo>
                    <a:pt x="24405" y="579496"/>
                    <a:pt x="65680" y="477895"/>
                    <a:pt x="76263" y="428683"/>
                  </a:cubicBezTo>
                  <a:cubicBezTo>
                    <a:pt x="86846" y="379471"/>
                    <a:pt x="84200" y="418100"/>
                    <a:pt x="76263" y="349308"/>
                  </a:cubicBezTo>
                  <a:cubicBezTo>
                    <a:pt x="68326" y="280516"/>
                    <a:pt x="15409" y="-4704"/>
                    <a:pt x="19113" y="58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 42">
              <a:extLst>
                <a:ext uri="{FF2B5EF4-FFF2-40B4-BE49-F238E27FC236}">
                  <a16:creationId xmlns:a16="http://schemas.microsoft.com/office/drawing/2014/main" id="{05EE7AFC-D2CB-DE5C-B642-5CA41480B1EF}"/>
                </a:ext>
              </a:extLst>
            </p:cNvPr>
            <p:cNvSpPr/>
            <p:nvPr/>
          </p:nvSpPr>
          <p:spPr>
            <a:xfrm>
              <a:off x="7880248" y="3638256"/>
              <a:ext cx="139814" cy="661634"/>
            </a:xfrm>
            <a:custGeom>
              <a:avLst/>
              <a:gdLst>
                <a:gd name="connsiteX0" fmla="*/ 139802 w 139814"/>
                <a:gd name="connsiteY0" fmla="*/ 294 h 661634"/>
                <a:gd name="connsiteX1" fmla="*/ 63602 w 139814"/>
                <a:gd name="connsiteY1" fmla="*/ 159044 h 661634"/>
                <a:gd name="connsiteX2" fmla="*/ 63602 w 139814"/>
                <a:gd name="connsiteY2" fmla="*/ 266994 h 661634"/>
                <a:gd name="connsiteX3" fmla="*/ 73127 w 139814"/>
                <a:gd name="connsiteY3" fmla="*/ 305094 h 661634"/>
                <a:gd name="connsiteX4" fmla="*/ 54077 w 139814"/>
                <a:gd name="connsiteY4" fmla="*/ 384469 h 661634"/>
                <a:gd name="connsiteX5" fmla="*/ 54077 w 139814"/>
                <a:gd name="connsiteY5" fmla="*/ 546394 h 661634"/>
                <a:gd name="connsiteX6" fmla="*/ 102 w 139814"/>
                <a:gd name="connsiteY6" fmla="*/ 660694 h 661634"/>
                <a:gd name="connsiteX7" fmla="*/ 41377 w 139814"/>
                <a:gd name="connsiteY7" fmla="*/ 590844 h 661634"/>
                <a:gd name="connsiteX8" fmla="*/ 73127 w 139814"/>
                <a:gd name="connsiteY8" fmla="*/ 422569 h 661634"/>
                <a:gd name="connsiteX9" fmla="*/ 44552 w 139814"/>
                <a:gd name="connsiteY9" fmla="*/ 174919 h 661634"/>
                <a:gd name="connsiteX10" fmla="*/ 41377 w 139814"/>
                <a:gd name="connsiteY10" fmla="*/ 190794 h 661634"/>
                <a:gd name="connsiteX11" fmla="*/ 57252 w 139814"/>
                <a:gd name="connsiteY11" fmla="*/ 82844 h 661634"/>
                <a:gd name="connsiteX12" fmla="*/ 57252 w 139814"/>
                <a:gd name="connsiteY12" fmla="*/ 117769 h 661634"/>
                <a:gd name="connsiteX13" fmla="*/ 139802 w 139814"/>
                <a:gd name="connsiteY13" fmla="*/ 294 h 661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9814" h="661634">
                  <a:moveTo>
                    <a:pt x="139802" y="294"/>
                  </a:moveTo>
                  <a:cubicBezTo>
                    <a:pt x="140860" y="7173"/>
                    <a:pt x="76302" y="114594"/>
                    <a:pt x="63602" y="159044"/>
                  </a:cubicBezTo>
                  <a:cubicBezTo>
                    <a:pt x="50902" y="203494"/>
                    <a:pt x="62014" y="242652"/>
                    <a:pt x="63602" y="266994"/>
                  </a:cubicBezTo>
                  <a:cubicBezTo>
                    <a:pt x="65189" y="291336"/>
                    <a:pt x="74714" y="285515"/>
                    <a:pt x="73127" y="305094"/>
                  </a:cubicBezTo>
                  <a:cubicBezTo>
                    <a:pt x="71540" y="324673"/>
                    <a:pt x="57252" y="344252"/>
                    <a:pt x="54077" y="384469"/>
                  </a:cubicBezTo>
                  <a:cubicBezTo>
                    <a:pt x="50902" y="424686"/>
                    <a:pt x="63073" y="500357"/>
                    <a:pt x="54077" y="546394"/>
                  </a:cubicBezTo>
                  <a:cubicBezTo>
                    <a:pt x="45081" y="592431"/>
                    <a:pt x="2219" y="653286"/>
                    <a:pt x="102" y="660694"/>
                  </a:cubicBezTo>
                  <a:cubicBezTo>
                    <a:pt x="-2015" y="668102"/>
                    <a:pt x="29206" y="630531"/>
                    <a:pt x="41377" y="590844"/>
                  </a:cubicBezTo>
                  <a:cubicBezTo>
                    <a:pt x="53548" y="551157"/>
                    <a:pt x="72598" y="491890"/>
                    <a:pt x="73127" y="422569"/>
                  </a:cubicBezTo>
                  <a:cubicBezTo>
                    <a:pt x="73656" y="353248"/>
                    <a:pt x="49844" y="213548"/>
                    <a:pt x="44552" y="174919"/>
                  </a:cubicBezTo>
                  <a:cubicBezTo>
                    <a:pt x="39260" y="136290"/>
                    <a:pt x="39260" y="206140"/>
                    <a:pt x="41377" y="190794"/>
                  </a:cubicBezTo>
                  <a:cubicBezTo>
                    <a:pt x="43494" y="175448"/>
                    <a:pt x="54606" y="95015"/>
                    <a:pt x="57252" y="82844"/>
                  </a:cubicBezTo>
                  <a:cubicBezTo>
                    <a:pt x="59898" y="70673"/>
                    <a:pt x="44023" y="126236"/>
                    <a:pt x="57252" y="117769"/>
                  </a:cubicBezTo>
                  <a:cubicBezTo>
                    <a:pt x="70481" y="109302"/>
                    <a:pt x="138744" y="-6585"/>
                    <a:pt x="139802" y="29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 43">
              <a:extLst>
                <a:ext uri="{FF2B5EF4-FFF2-40B4-BE49-F238E27FC236}">
                  <a16:creationId xmlns:a16="http://schemas.microsoft.com/office/drawing/2014/main" id="{6B874091-05DC-C8D8-51BE-933EECE7EAB8}"/>
                </a:ext>
              </a:extLst>
            </p:cNvPr>
            <p:cNvSpPr/>
            <p:nvPr/>
          </p:nvSpPr>
          <p:spPr>
            <a:xfrm>
              <a:off x="8129455" y="4772890"/>
              <a:ext cx="253301" cy="631245"/>
            </a:xfrm>
            <a:custGeom>
              <a:avLst/>
              <a:gdLst>
                <a:gd name="connsiteX0" fmla="*/ 1720 w 253301"/>
                <a:gd name="connsiteY0" fmla="*/ 2310 h 631245"/>
                <a:gd name="connsiteX1" fmla="*/ 150945 w 253301"/>
                <a:gd name="connsiteY1" fmla="*/ 408710 h 631245"/>
                <a:gd name="connsiteX2" fmla="*/ 147770 w 253301"/>
                <a:gd name="connsiteY2" fmla="*/ 351560 h 631245"/>
                <a:gd name="connsiteX3" fmla="*/ 249370 w 253301"/>
                <a:gd name="connsiteY3" fmla="*/ 621435 h 631245"/>
                <a:gd name="connsiteX4" fmla="*/ 223970 w 253301"/>
                <a:gd name="connsiteY4" fmla="*/ 551585 h 631245"/>
                <a:gd name="connsiteX5" fmla="*/ 144595 w 253301"/>
                <a:gd name="connsiteY5" fmla="*/ 354735 h 631245"/>
                <a:gd name="connsiteX6" fmla="*/ 42995 w 253301"/>
                <a:gd name="connsiteY6" fmla="*/ 227735 h 631245"/>
                <a:gd name="connsiteX7" fmla="*/ 68395 w 253301"/>
                <a:gd name="connsiteY7" fmla="*/ 240435 h 631245"/>
                <a:gd name="connsiteX8" fmla="*/ 1720 w 253301"/>
                <a:gd name="connsiteY8" fmla="*/ 2310 h 631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3301" h="631245">
                  <a:moveTo>
                    <a:pt x="1720" y="2310"/>
                  </a:moveTo>
                  <a:cubicBezTo>
                    <a:pt x="15478" y="30356"/>
                    <a:pt x="126603" y="350502"/>
                    <a:pt x="150945" y="408710"/>
                  </a:cubicBezTo>
                  <a:cubicBezTo>
                    <a:pt x="175287" y="466918"/>
                    <a:pt x="131366" y="316106"/>
                    <a:pt x="147770" y="351560"/>
                  </a:cubicBezTo>
                  <a:cubicBezTo>
                    <a:pt x="164174" y="387014"/>
                    <a:pt x="236670" y="588098"/>
                    <a:pt x="249370" y="621435"/>
                  </a:cubicBezTo>
                  <a:cubicBezTo>
                    <a:pt x="262070" y="654773"/>
                    <a:pt x="241432" y="596035"/>
                    <a:pt x="223970" y="551585"/>
                  </a:cubicBezTo>
                  <a:cubicBezTo>
                    <a:pt x="206508" y="507135"/>
                    <a:pt x="174758" y="408710"/>
                    <a:pt x="144595" y="354735"/>
                  </a:cubicBezTo>
                  <a:cubicBezTo>
                    <a:pt x="114433" y="300760"/>
                    <a:pt x="55695" y="246785"/>
                    <a:pt x="42995" y="227735"/>
                  </a:cubicBezTo>
                  <a:cubicBezTo>
                    <a:pt x="30295" y="208685"/>
                    <a:pt x="75803" y="270597"/>
                    <a:pt x="68395" y="240435"/>
                  </a:cubicBezTo>
                  <a:cubicBezTo>
                    <a:pt x="60987" y="210273"/>
                    <a:pt x="-12038" y="-25736"/>
                    <a:pt x="1720" y="231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 44">
              <a:extLst>
                <a:ext uri="{FF2B5EF4-FFF2-40B4-BE49-F238E27FC236}">
                  <a16:creationId xmlns:a16="http://schemas.microsoft.com/office/drawing/2014/main" id="{290784FA-AE68-E803-E4A5-934A4C0C6895}"/>
                </a:ext>
              </a:extLst>
            </p:cNvPr>
            <p:cNvSpPr/>
            <p:nvPr/>
          </p:nvSpPr>
          <p:spPr>
            <a:xfrm>
              <a:off x="8261268" y="5187855"/>
              <a:ext cx="58053" cy="359628"/>
            </a:xfrm>
            <a:custGeom>
              <a:avLst/>
              <a:gdLst>
                <a:gd name="connsiteX0" fmla="*/ 35007 w 58053"/>
                <a:gd name="connsiteY0" fmla="*/ 95 h 359628"/>
                <a:gd name="connsiteX1" fmla="*/ 57232 w 58053"/>
                <a:gd name="connsiteY1" fmla="*/ 219170 h 359628"/>
                <a:gd name="connsiteX2" fmla="*/ 82 w 58053"/>
                <a:gd name="connsiteY2" fmla="*/ 358870 h 359628"/>
                <a:gd name="connsiteX3" fmla="*/ 44532 w 58053"/>
                <a:gd name="connsiteY3" fmla="*/ 269970 h 359628"/>
                <a:gd name="connsiteX4" fmla="*/ 44532 w 58053"/>
                <a:gd name="connsiteY4" fmla="*/ 162020 h 359628"/>
                <a:gd name="connsiteX5" fmla="*/ 50882 w 58053"/>
                <a:gd name="connsiteY5" fmla="*/ 190595 h 359628"/>
                <a:gd name="connsiteX6" fmla="*/ 35007 w 58053"/>
                <a:gd name="connsiteY6" fmla="*/ 95 h 359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053" h="359628">
                  <a:moveTo>
                    <a:pt x="35007" y="95"/>
                  </a:moveTo>
                  <a:cubicBezTo>
                    <a:pt x="36065" y="4857"/>
                    <a:pt x="63053" y="159374"/>
                    <a:pt x="57232" y="219170"/>
                  </a:cubicBezTo>
                  <a:cubicBezTo>
                    <a:pt x="51411" y="278966"/>
                    <a:pt x="2199" y="350403"/>
                    <a:pt x="82" y="358870"/>
                  </a:cubicBezTo>
                  <a:cubicBezTo>
                    <a:pt x="-2035" y="367337"/>
                    <a:pt x="37124" y="302778"/>
                    <a:pt x="44532" y="269970"/>
                  </a:cubicBezTo>
                  <a:cubicBezTo>
                    <a:pt x="51940" y="237162"/>
                    <a:pt x="43474" y="175249"/>
                    <a:pt x="44532" y="162020"/>
                  </a:cubicBezTo>
                  <a:cubicBezTo>
                    <a:pt x="45590" y="148791"/>
                    <a:pt x="52469" y="211762"/>
                    <a:pt x="50882" y="190595"/>
                  </a:cubicBezTo>
                  <a:cubicBezTo>
                    <a:pt x="49295" y="169428"/>
                    <a:pt x="33949" y="-4667"/>
                    <a:pt x="35007" y="9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 45">
              <a:extLst>
                <a:ext uri="{FF2B5EF4-FFF2-40B4-BE49-F238E27FC236}">
                  <a16:creationId xmlns:a16="http://schemas.microsoft.com/office/drawing/2014/main" id="{ABD36BEA-8246-AC70-ABBE-555E6A191CBD}"/>
                </a:ext>
              </a:extLst>
            </p:cNvPr>
            <p:cNvSpPr/>
            <p:nvPr/>
          </p:nvSpPr>
          <p:spPr>
            <a:xfrm>
              <a:off x="8187801" y="5419698"/>
              <a:ext cx="215456" cy="333668"/>
            </a:xfrm>
            <a:custGeom>
              <a:avLst/>
              <a:gdLst>
                <a:gd name="connsiteX0" fmla="*/ 184674 w 215456"/>
                <a:gd name="connsiteY0" fmla="*/ 27 h 333668"/>
                <a:gd name="connsiteX1" fmla="*/ 213249 w 215456"/>
                <a:gd name="connsiteY1" fmla="*/ 161952 h 333668"/>
                <a:gd name="connsiteX2" fmla="*/ 114824 w 215456"/>
                <a:gd name="connsiteY2" fmla="*/ 254027 h 333668"/>
                <a:gd name="connsiteX3" fmla="*/ 171974 w 215456"/>
                <a:gd name="connsiteY3" fmla="*/ 225452 h 333668"/>
                <a:gd name="connsiteX4" fmla="*/ 524 w 215456"/>
                <a:gd name="connsiteY4" fmla="*/ 333402 h 333668"/>
                <a:gd name="connsiteX5" fmla="*/ 121174 w 215456"/>
                <a:gd name="connsiteY5" fmla="*/ 254027 h 333668"/>
                <a:gd name="connsiteX6" fmla="*/ 197374 w 215456"/>
                <a:gd name="connsiteY6" fmla="*/ 190527 h 333668"/>
                <a:gd name="connsiteX7" fmla="*/ 200549 w 215456"/>
                <a:gd name="connsiteY7" fmla="*/ 149252 h 333668"/>
                <a:gd name="connsiteX8" fmla="*/ 184674 w 215456"/>
                <a:gd name="connsiteY8" fmla="*/ 27 h 333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456" h="333668">
                  <a:moveTo>
                    <a:pt x="184674" y="27"/>
                  </a:moveTo>
                  <a:cubicBezTo>
                    <a:pt x="186791" y="2144"/>
                    <a:pt x="224891" y="119619"/>
                    <a:pt x="213249" y="161952"/>
                  </a:cubicBezTo>
                  <a:cubicBezTo>
                    <a:pt x="201607" y="204285"/>
                    <a:pt x="121703" y="243444"/>
                    <a:pt x="114824" y="254027"/>
                  </a:cubicBezTo>
                  <a:cubicBezTo>
                    <a:pt x="107945" y="264610"/>
                    <a:pt x="191024" y="212223"/>
                    <a:pt x="171974" y="225452"/>
                  </a:cubicBezTo>
                  <a:cubicBezTo>
                    <a:pt x="152924" y="238681"/>
                    <a:pt x="8991" y="328639"/>
                    <a:pt x="524" y="333402"/>
                  </a:cubicBezTo>
                  <a:cubicBezTo>
                    <a:pt x="-7943" y="338165"/>
                    <a:pt x="88366" y="277840"/>
                    <a:pt x="121174" y="254027"/>
                  </a:cubicBezTo>
                  <a:cubicBezTo>
                    <a:pt x="153982" y="230214"/>
                    <a:pt x="184145" y="207990"/>
                    <a:pt x="197374" y="190527"/>
                  </a:cubicBezTo>
                  <a:cubicBezTo>
                    <a:pt x="210603" y="173065"/>
                    <a:pt x="202666" y="181002"/>
                    <a:pt x="200549" y="149252"/>
                  </a:cubicBezTo>
                  <a:cubicBezTo>
                    <a:pt x="198432" y="117502"/>
                    <a:pt x="182557" y="-2090"/>
                    <a:pt x="184674" y="2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 46">
              <a:extLst>
                <a:ext uri="{FF2B5EF4-FFF2-40B4-BE49-F238E27FC236}">
                  <a16:creationId xmlns:a16="http://schemas.microsoft.com/office/drawing/2014/main" id="{A435D552-ACFA-AC82-712B-DFC35199295A}"/>
                </a:ext>
              </a:extLst>
            </p:cNvPr>
            <p:cNvSpPr/>
            <p:nvPr/>
          </p:nvSpPr>
          <p:spPr>
            <a:xfrm>
              <a:off x="8324841" y="5520033"/>
              <a:ext cx="168338" cy="296717"/>
            </a:xfrm>
            <a:custGeom>
              <a:avLst/>
              <a:gdLst>
                <a:gd name="connsiteX0" fmla="*/ 133359 w 168338"/>
                <a:gd name="connsiteY0" fmla="*/ 1292 h 296717"/>
                <a:gd name="connsiteX1" fmla="*/ 168284 w 168338"/>
                <a:gd name="connsiteY1" fmla="*/ 121942 h 296717"/>
                <a:gd name="connsiteX2" fmla="*/ 123834 w 168338"/>
                <a:gd name="connsiteY2" fmla="*/ 214017 h 296717"/>
                <a:gd name="connsiteX3" fmla="*/ 161934 w 168338"/>
                <a:gd name="connsiteY3" fmla="*/ 207667 h 296717"/>
                <a:gd name="connsiteX4" fmla="*/ 114309 w 168338"/>
                <a:gd name="connsiteY4" fmla="*/ 248942 h 296717"/>
                <a:gd name="connsiteX5" fmla="*/ 9 w 168338"/>
                <a:gd name="connsiteY5" fmla="*/ 296567 h 296717"/>
                <a:gd name="connsiteX6" fmla="*/ 107959 w 168338"/>
                <a:gd name="connsiteY6" fmla="*/ 261642 h 296717"/>
                <a:gd name="connsiteX7" fmla="*/ 127009 w 168338"/>
                <a:gd name="connsiteY7" fmla="*/ 198142 h 296717"/>
                <a:gd name="connsiteX8" fmla="*/ 149234 w 168338"/>
                <a:gd name="connsiteY8" fmla="*/ 131467 h 296717"/>
                <a:gd name="connsiteX9" fmla="*/ 152409 w 168338"/>
                <a:gd name="connsiteY9" fmla="*/ 61617 h 296717"/>
                <a:gd name="connsiteX10" fmla="*/ 133359 w 168338"/>
                <a:gd name="connsiteY10" fmla="*/ 1292 h 29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8338" h="296717">
                  <a:moveTo>
                    <a:pt x="133359" y="1292"/>
                  </a:moveTo>
                  <a:cubicBezTo>
                    <a:pt x="136005" y="11346"/>
                    <a:pt x="169871" y="86488"/>
                    <a:pt x="168284" y="121942"/>
                  </a:cubicBezTo>
                  <a:cubicBezTo>
                    <a:pt x="166697" y="157396"/>
                    <a:pt x="124892" y="199730"/>
                    <a:pt x="123834" y="214017"/>
                  </a:cubicBezTo>
                  <a:cubicBezTo>
                    <a:pt x="122776" y="228304"/>
                    <a:pt x="163522" y="201846"/>
                    <a:pt x="161934" y="207667"/>
                  </a:cubicBezTo>
                  <a:cubicBezTo>
                    <a:pt x="160347" y="213488"/>
                    <a:pt x="141297" y="234125"/>
                    <a:pt x="114309" y="248942"/>
                  </a:cubicBezTo>
                  <a:cubicBezTo>
                    <a:pt x="87321" y="263759"/>
                    <a:pt x="1067" y="294450"/>
                    <a:pt x="9" y="296567"/>
                  </a:cubicBezTo>
                  <a:cubicBezTo>
                    <a:pt x="-1049" y="298684"/>
                    <a:pt x="86792" y="278046"/>
                    <a:pt x="107959" y="261642"/>
                  </a:cubicBezTo>
                  <a:cubicBezTo>
                    <a:pt x="129126" y="245238"/>
                    <a:pt x="120130" y="219838"/>
                    <a:pt x="127009" y="198142"/>
                  </a:cubicBezTo>
                  <a:cubicBezTo>
                    <a:pt x="133888" y="176446"/>
                    <a:pt x="145001" y="154221"/>
                    <a:pt x="149234" y="131467"/>
                  </a:cubicBezTo>
                  <a:cubicBezTo>
                    <a:pt x="153467" y="108713"/>
                    <a:pt x="155055" y="80667"/>
                    <a:pt x="152409" y="61617"/>
                  </a:cubicBezTo>
                  <a:cubicBezTo>
                    <a:pt x="149763" y="42567"/>
                    <a:pt x="130713" y="-8762"/>
                    <a:pt x="133359" y="129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 47">
              <a:extLst>
                <a:ext uri="{FF2B5EF4-FFF2-40B4-BE49-F238E27FC236}">
                  <a16:creationId xmlns:a16="http://schemas.microsoft.com/office/drawing/2014/main" id="{FCA095AD-D2EF-3EDF-2EB4-336B21C30631}"/>
                </a:ext>
              </a:extLst>
            </p:cNvPr>
            <p:cNvSpPr/>
            <p:nvPr/>
          </p:nvSpPr>
          <p:spPr>
            <a:xfrm>
              <a:off x="7858009" y="5130685"/>
              <a:ext cx="86180" cy="381550"/>
            </a:xfrm>
            <a:custGeom>
              <a:avLst/>
              <a:gdLst>
                <a:gd name="connsiteX0" fmla="*/ 41391 w 86180"/>
                <a:gd name="connsiteY0" fmla="*/ 115 h 381550"/>
                <a:gd name="connsiteX1" fmla="*/ 3291 w 86180"/>
                <a:gd name="connsiteY1" fmla="*/ 184265 h 381550"/>
                <a:gd name="connsiteX2" fmla="*/ 35041 w 86180"/>
                <a:gd name="connsiteY2" fmla="*/ 266815 h 381550"/>
                <a:gd name="connsiteX3" fmla="*/ 25516 w 86180"/>
                <a:gd name="connsiteY3" fmla="*/ 269990 h 381550"/>
                <a:gd name="connsiteX4" fmla="*/ 85841 w 86180"/>
                <a:gd name="connsiteY4" fmla="*/ 381115 h 381550"/>
                <a:gd name="connsiteX5" fmla="*/ 47741 w 86180"/>
                <a:gd name="connsiteY5" fmla="*/ 304915 h 381550"/>
                <a:gd name="connsiteX6" fmla="*/ 116 w 86180"/>
                <a:gd name="connsiteY6" fmla="*/ 212840 h 381550"/>
                <a:gd name="connsiteX7" fmla="*/ 41391 w 86180"/>
                <a:gd name="connsiteY7" fmla="*/ 115 h 38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6180" h="381550">
                  <a:moveTo>
                    <a:pt x="41391" y="115"/>
                  </a:moveTo>
                  <a:cubicBezTo>
                    <a:pt x="41920" y="-4648"/>
                    <a:pt x="4349" y="139815"/>
                    <a:pt x="3291" y="184265"/>
                  </a:cubicBezTo>
                  <a:cubicBezTo>
                    <a:pt x="2233" y="228715"/>
                    <a:pt x="31337" y="252528"/>
                    <a:pt x="35041" y="266815"/>
                  </a:cubicBezTo>
                  <a:cubicBezTo>
                    <a:pt x="38745" y="281102"/>
                    <a:pt x="17049" y="250940"/>
                    <a:pt x="25516" y="269990"/>
                  </a:cubicBezTo>
                  <a:cubicBezTo>
                    <a:pt x="33983" y="289040"/>
                    <a:pt x="82137" y="375294"/>
                    <a:pt x="85841" y="381115"/>
                  </a:cubicBezTo>
                  <a:cubicBezTo>
                    <a:pt x="89545" y="386936"/>
                    <a:pt x="62029" y="332961"/>
                    <a:pt x="47741" y="304915"/>
                  </a:cubicBezTo>
                  <a:cubicBezTo>
                    <a:pt x="33453" y="276869"/>
                    <a:pt x="2762" y="258877"/>
                    <a:pt x="116" y="212840"/>
                  </a:cubicBezTo>
                  <a:cubicBezTo>
                    <a:pt x="-2530" y="166803"/>
                    <a:pt x="40862" y="4878"/>
                    <a:pt x="41391" y="11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 48">
              <a:extLst>
                <a:ext uri="{FF2B5EF4-FFF2-40B4-BE49-F238E27FC236}">
                  <a16:creationId xmlns:a16="http://schemas.microsoft.com/office/drawing/2014/main" id="{E0E681D5-67C3-D0A9-F0C7-9A1F898C41B5}"/>
                </a:ext>
              </a:extLst>
            </p:cNvPr>
            <p:cNvSpPr/>
            <p:nvPr/>
          </p:nvSpPr>
          <p:spPr>
            <a:xfrm>
              <a:off x="7954955" y="4794249"/>
              <a:ext cx="93832" cy="723626"/>
            </a:xfrm>
            <a:custGeom>
              <a:avLst/>
              <a:gdLst>
                <a:gd name="connsiteX0" fmla="*/ 49220 w 93832"/>
                <a:gd name="connsiteY0" fmla="*/ 1 h 723626"/>
                <a:gd name="connsiteX1" fmla="*/ 1595 w 93832"/>
                <a:gd name="connsiteY1" fmla="*/ 231776 h 723626"/>
                <a:gd name="connsiteX2" fmla="*/ 26995 w 93832"/>
                <a:gd name="connsiteY2" fmla="*/ 422276 h 723626"/>
                <a:gd name="connsiteX3" fmla="*/ 36520 w 93832"/>
                <a:gd name="connsiteY3" fmla="*/ 400051 h 723626"/>
                <a:gd name="connsiteX4" fmla="*/ 49220 w 93832"/>
                <a:gd name="connsiteY4" fmla="*/ 561976 h 723626"/>
                <a:gd name="connsiteX5" fmla="*/ 93670 w 93832"/>
                <a:gd name="connsiteY5" fmla="*/ 720726 h 723626"/>
                <a:gd name="connsiteX6" fmla="*/ 61920 w 93832"/>
                <a:gd name="connsiteY6" fmla="*/ 660401 h 723626"/>
                <a:gd name="connsiteX7" fmla="*/ 4770 w 93832"/>
                <a:gd name="connsiteY7" fmla="*/ 606426 h 723626"/>
                <a:gd name="connsiteX8" fmla="*/ 49220 w 93832"/>
                <a:gd name="connsiteY8" fmla="*/ 644526 h 723626"/>
                <a:gd name="connsiteX9" fmla="*/ 68270 w 93832"/>
                <a:gd name="connsiteY9" fmla="*/ 628651 h 723626"/>
                <a:gd name="connsiteX10" fmla="*/ 55570 w 93832"/>
                <a:gd name="connsiteY10" fmla="*/ 508001 h 723626"/>
                <a:gd name="connsiteX11" fmla="*/ 14295 w 93832"/>
                <a:gd name="connsiteY11" fmla="*/ 390526 h 723626"/>
                <a:gd name="connsiteX12" fmla="*/ 14295 w 93832"/>
                <a:gd name="connsiteY12" fmla="*/ 174626 h 723626"/>
                <a:gd name="connsiteX13" fmla="*/ 1595 w 93832"/>
                <a:gd name="connsiteY13" fmla="*/ 228601 h 723626"/>
                <a:gd name="connsiteX14" fmla="*/ 49220 w 93832"/>
                <a:gd name="connsiteY14" fmla="*/ 1 h 723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3832" h="723626">
                  <a:moveTo>
                    <a:pt x="49220" y="1"/>
                  </a:moveTo>
                  <a:cubicBezTo>
                    <a:pt x="49220" y="530"/>
                    <a:pt x="5299" y="161397"/>
                    <a:pt x="1595" y="231776"/>
                  </a:cubicBezTo>
                  <a:cubicBezTo>
                    <a:pt x="-2109" y="302155"/>
                    <a:pt x="21174" y="394230"/>
                    <a:pt x="26995" y="422276"/>
                  </a:cubicBezTo>
                  <a:cubicBezTo>
                    <a:pt x="32816" y="450322"/>
                    <a:pt x="32816" y="376768"/>
                    <a:pt x="36520" y="400051"/>
                  </a:cubicBezTo>
                  <a:cubicBezTo>
                    <a:pt x="40224" y="423334"/>
                    <a:pt x="39695" y="508530"/>
                    <a:pt x="49220" y="561976"/>
                  </a:cubicBezTo>
                  <a:cubicBezTo>
                    <a:pt x="58745" y="615422"/>
                    <a:pt x="91553" y="704322"/>
                    <a:pt x="93670" y="720726"/>
                  </a:cubicBezTo>
                  <a:cubicBezTo>
                    <a:pt x="95787" y="737130"/>
                    <a:pt x="76737" y="679451"/>
                    <a:pt x="61920" y="660401"/>
                  </a:cubicBezTo>
                  <a:cubicBezTo>
                    <a:pt x="47103" y="641351"/>
                    <a:pt x="6887" y="609072"/>
                    <a:pt x="4770" y="606426"/>
                  </a:cubicBezTo>
                  <a:cubicBezTo>
                    <a:pt x="2653" y="603780"/>
                    <a:pt x="38637" y="640822"/>
                    <a:pt x="49220" y="644526"/>
                  </a:cubicBezTo>
                  <a:cubicBezTo>
                    <a:pt x="59803" y="648230"/>
                    <a:pt x="67212" y="651405"/>
                    <a:pt x="68270" y="628651"/>
                  </a:cubicBezTo>
                  <a:cubicBezTo>
                    <a:pt x="69328" y="605897"/>
                    <a:pt x="64566" y="547688"/>
                    <a:pt x="55570" y="508001"/>
                  </a:cubicBezTo>
                  <a:cubicBezTo>
                    <a:pt x="46574" y="468314"/>
                    <a:pt x="21174" y="446088"/>
                    <a:pt x="14295" y="390526"/>
                  </a:cubicBezTo>
                  <a:cubicBezTo>
                    <a:pt x="7416" y="334964"/>
                    <a:pt x="16412" y="201614"/>
                    <a:pt x="14295" y="174626"/>
                  </a:cubicBezTo>
                  <a:cubicBezTo>
                    <a:pt x="12178" y="147639"/>
                    <a:pt x="-5284" y="256118"/>
                    <a:pt x="1595" y="228601"/>
                  </a:cubicBezTo>
                  <a:cubicBezTo>
                    <a:pt x="8474" y="201084"/>
                    <a:pt x="49220" y="-528"/>
                    <a:pt x="49220" y="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 49">
              <a:extLst>
                <a:ext uri="{FF2B5EF4-FFF2-40B4-BE49-F238E27FC236}">
                  <a16:creationId xmlns:a16="http://schemas.microsoft.com/office/drawing/2014/main" id="{4A2C84E6-3A25-A615-54A7-C9928D41C909}"/>
                </a:ext>
              </a:extLst>
            </p:cNvPr>
            <p:cNvSpPr/>
            <p:nvPr/>
          </p:nvSpPr>
          <p:spPr>
            <a:xfrm>
              <a:off x="8080361" y="4784058"/>
              <a:ext cx="90839" cy="775843"/>
            </a:xfrm>
            <a:custGeom>
              <a:avLst/>
              <a:gdLst>
                <a:gd name="connsiteX0" fmla="*/ 14 w 90839"/>
                <a:gd name="connsiteY0" fmla="*/ 667 h 775843"/>
                <a:gd name="connsiteX1" fmla="*/ 76214 w 90839"/>
                <a:gd name="connsiteY1" fmla="*/ 413417 h 775843"/>
                <a:gd name="connsiteX2" fmla="*/ 88914 w 90839"/>
                <a:gd name="connsiteY2" fmla="*/ 419767 h 775843"/>
                <a:gd name="connsiteX3" fmla="*/ 50814 w 90839"/>
                <a:gd name="connsiteY3" fmla="*/ 521367 h 775843"/>
                <a:gd name="connsiteX4" fmla="*/ 69864 w 90839"/>
                <a:gd name="connsiteY4" fmla="*/ 559467 h 775843"/>
                <a:gd name="connsiteX5" fmla="*/ 19064 w 90839"/>
                <a:gd name="connsiteY5" fmla="*/ 632492 h 775843"/>
                <a:gd name="connsiteX6" fmla="*/ 22239 w 90839"/>
                <a:gd name="connsiteY6" fmla="*/ 775367 h 775843"/>
                <a:gd name="connsiteX7" fmla="*/ 19064 w 90839"/>
                <a:gd name="connsiteY7" fmla="*/ 673767 h 775843"/>
                <a:gd name="connsiteX8" fmla="*/ 73039 w 90839"/>
                <a:gd name="connsiteY8" fmla="*/ 540417 h 775843"/>
                <a:gd name="connsiteX9" fmla="*/ 88914 w 90839"/>
                <a:gd name="connsiteY9" fmla="*/ 426117 h 775843"/>
                <a:gd name="connsiteX10" fmla="*/ 69864 w 90839"/>
                <a:gd name="connsiteY10" fmla="*/ 267367 h 775843"/>
                <a:gd name="connsiteX11" fmla="*/ 69864 w 90839"/>
                <a:gd name="connsiteY11" fmla="*/ 314992 h 775843"/>
                <a:gd name="connsiteX12" fmla="*/ 14 w 90839"/>
                <a:gd name="connsiteY12" fmla="*/ 667 h 775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839" h="775843">
                  <a:moveTo>
                    <a:pt x="14" y="667"/>
                  </a:moveTo>
                  <a:cubicBezTo>
                    <a:pt x="1072" y="17071"/>
                    <a:pt x="61397" y="343567"/>
                    <a:pt x="76214" y="413417"/>
                  </a:cubicBezTo>
                  <a:cubicBezTo>
                    <a:pt x="91031" y="483267"/>
                    <a:pt x="93147" y="401775"/>
                    <a:pt x="88914" y="419767"/>
                  </a:cubicBezTo>
                  <a:cubicBezTo>
                    <a:pt x="84681" y="437759"/>
                    <a:pt x="53989" y="498084"/>
                    <a:pt x="50814" y="521367"/>
                  </a:cubicBezTo>
                  <a:cubicBezTo>
                    <a:pt x="47639" y="544650"/>
                    <a:pt x="75156" y="540946"/>
                    <a:pt x="69864" y="559467"/>
                  </a:cubicBezTo>
                  <a:cubicBezTo>
                    <a:pt x="64572" y="577988"/>
                    <a:pt x="27002" y="596509"/>
                    <a:pt x="19064" y="632492"/>
                  </a:cubicBezTo>
                  <a:cubicBezTo>
                    <a:pt x="11127" y="668475"/>
                    <a:pt x="22239" y="768488"/>
                    <a:pt x="22239" y="775367"/>
                  </a:cubicBezTo>
                  <a:cubicBezTo>
                    <a:pt x="22239" y="782246"/>
                    <a:pt x="10597" y="712925"/>
                    <a:pt x="19064" y="673767"/>
                  </a:cubicBezTo>
                  <a:cubicBezTo>
                    <a:pt x="27531" y="634609"/>
                    <a:pt x="61397" y="581692"/>
                    <a:pt x="73039" y="540417"/>
                  </a:cubicBezTo>
                  <a:cubicBezTo>
                    <a:pt x="84681" y="499142"/>
                    <a:pt x="89443" y="471625"/>
                    <a:pt x="88914" y="426117"/>
                  </a:cubicBezTo>
                  <a:cubicBezTo>
                    <a:pt x="88385" y="380609"/>
                    <a:pt x="73039" y="285888"/>
                    <a:pt x="69864" y="267367"/>
                  </a:cubicBezTo>
                  <a:cubicBezTo>
                    <a:pt x="66689" y="248846"/>
                    <a:pt x="82564" y="354680"/>
                    <a:pt x="69864" y="314992"/>
                  </a:cubicBezTo>
                  <a:cubicBezTo>
                    <a:pt x="57164" y="275305"/>
                    <a:pt x="-1044" y="-15737"/>
                    <a:pt x="14" y="66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 50">
              <a:extLst>
                <a:ext uri="{FF2B5EF4-FFF2-40B4-BE49-F238E27FC236}">
                  <a16:creationId xmlns:a16="http://schemas.microsoft.com/office/drawing/2014/main" id="{1ECC9256-920B-E7E0-86DF-6236C440EEDD}"/>
                </a:ext>
              </a:extLst>
            </p:cNvPr>
            <p:cNvSpPr/>
            <p:nvPr/>
          </p:nvSpPr>
          <p:spPr>
            <a:xfrm>
              <a:off x="7534988" y="5355643"/>
              <a:ext cx="116826" cy="416507"/>
            </a:xfrm>
            <a:custGeom>
              <a:avLst/>
              <a:gdLst>
                <a:gd name="connsiteX0" fmla="*/ 91362 w 116826"/>
                <a:gd name="connsiteY0" fmla="*/ 582 h 416507"/>
                <a:gd name="connsiteX1" fmla="*/ 8812 w 116826"/>
                <a:gd name="connsiteY1" fmla="*/ 143457 h 416507"/>
                <a:gd name="connsiteX2" fmla="*/ 2462 w 116826"/>
                <a:gd name="connsiteY2" fmla="*/ 327607 h 416507"/>
                <a:gd name="connsiteX3" fmla="*/ 5637 w 116826"/>
                <a:gd name="connsiteY3" fmla="*/ 283157 h 416507"/>
                <a:gd name="connsiteX4" fmla="*/ 62787 w 116826"/>
                <a:gd name="connsiteY4" fmla="*/ 372057 h 416507"/>
                <a:gd name="connsiteX5" fmla="*/ 116762 w 116826"/>
                <a:gd name="connsiteY5" fmla="*/ 416507 h 416507"/>
                <a:gd name="connsiteX6" fmla="*/ 72312 w 116826"/>
                <a:gd name="connsiteY6" fmla="*/ 372057 h 416507"/>
                <a:gd name="connsiteX7" fmla="*/ 8812 w 116826"/>
                <a:gd name="connsiteY7" fmla="*/ 302207 h 416507"/>
                <a:gd name="connsiteX8" fmla="*/ 5637 w 116826"/>
                <a:gd name="connsiteY8" fmla="*/ 162507 h 416507"/>
                <a:gd name="connsiteX9" fmla="*/ 18337 w 116826"/>
                <a:gd name="connsiteY9" fmla="*/ 197432 h 416507"/>
                <a:gd name="connsiteX10" fmla="*/ 91362 w 116826"/>
                <a:gd name="connsiteY10" fmla="*/ 582 h 416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826" h="416507">
                  <a:moveTo>
                    <a:pt x="91362" y="582"/>
                  </a:moveTo>
                  <a:cubicBezTo>
                    <a:pt x="89775" y="-8414"/>
                    <a:pt x="23629" y="88953"/>
                    <a:pt x="8812" y="143457"/>
                  </a:cubicBezTo>
                  <a:cubicBezTo>
                    <a:pt x="-6005" y="197961"/>
                    <a:pt x="2991" y="304324"/>
                    <a:pt x="2462" y="327607"/>
                  </a:cubicBezTo>
                  <a:cubicBezTo>
                    <a:pt x="1933" y="350890"/>
                    <a:pt x="-4417" y="275749"/>
                    <a:pt x="5637" y="283157"/>
                  </a:cubicBezTo>
                  <a:cubicBezTo>
                    <a:pt x="15691" y="290565"/>
                    <a:pt x="44266" y="349832"/>
                    <a:pt x="62787" y="372057"/>
                  </a:cubicBezTo>
                  <a:cubicBezTo>
                    <a:pt x="81308" y="394282"/>
                    <a:pt x="115175" y="416507"/>
                    <a:pt x="116762" y="416507"/>
                  </a:cubicBezTo>
                  <a:cubicBezTo>
                    <a:pt x="118349" y="416507"/>
                    <a:pt x="90304" y="391107"/>
                    <a:pt x="72312" y="372057"/>
                  </a:cubicBezTo>
                  <a:cubicBezTo>
                    <a:pt x="54320" y="353007"/>
                    <a:pt x="19924" y="337132"/>
                    <a:pt x="8812" y="302207"/>
                  </a:cubicBezTo>
                  <a:cubicBezTo>
                    <a:pt x="-2301" y="267282"/>
                    <a:pt x="4050" y="179969"/>
                    <a:pt x="5637" y="162507"/>
                  </a:cubicBezTo>
                  <a:cubicBezTo>
                    <a:pt x="7224" y="145045"/>
                    <a:pt x="4579" y="222832"/>
                    <a:pt x="18337" y="197432"/>
                  </a:cubicBezTo>
                  <a:cubicBezTo>
                    <a:pt x="32095" y="172032"/>
                    <a:pt x="92949" y="9578"/>
                    <a:pt x="91362" y="58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 51">
              <a:extLst>
                <a:ext uri="{FF2B5EF4-FFF2-40B4-BE49-F238E27FC236}">
                  <a16:creationId xmlns:a16="http://schemas.microsoft.com/office/drawing/2014/main" id="{91F9D359-49AD-6548-4BFB-1AC23E5F7937}"/>
                </a:ext>
              </a:extLst>
            </p:cNvPr>
            <p:cNvSpPr/>
            <p:nvPr/>
          </p:nvSpPr>
          <p:spPr>
            <a:xfrm>
              <a:off x="7628393" y="5364979"/>
              <a:ext cx="283818" cy="219934"/>
            </a:xfrm>
            <a:custGeom>
              <a:avLst/>
              <a:gdLst>
                <a:gd name="connsiteX0" fmla="*/ 163057 w 283818"/>
                <a:gd name="connsiteY0" fmla="*/ 771 h 219934"/>
                <a:gd name="connsiteX1" fmla="*/ 150357 w 283818"/>
                <a:gd name="connsiteY1" fmla="*/ 70621 h 219934"/>
                <a:gd name="connsiteX2" fmla="*/ 283707 w 283818"/>
                <a:gd name="connsiteY2" fmla="*/ 178571 h 219934"/>
                <a:gd name="connsiteX3" fmla="*/ 124957 w 283818"/>
                <a:gd name="connsiteY3" fmla="*/ 194446 h 219934"/>
                <a:gd name="connsiteX4" fmla="*/ 1132 w 283818"/>
                <a:gd name="connsiteY4" fmla="*/ 219846 h 219934"/>
                <a:gd name="connsiteX5" fmla="*/ 197982 w 283818"/>
                <a:gd name="connsiteY5" fmla="*/ 184921 h 219934"/>
                <a:gd name="connsiteX6" fmla="*/ 274182 w 283818"/>
                <a:gd name="connsiteY6" fmla="*/ 197621 h 219934"/>
                <a:gd name="connsiteX7" fmla="*/ 255132 w 283818"/>
                <a:gd name="connsiteY7" fmla="*/ 156346 h 219934"/>
                <a:gd name="connsiteX8" fmla="*/ 166232 w 283818"/>
                <a:gd name="connsiteY8" fmla="*/ 115071 h 219934"/>
                <a:gd name="connsiteX9" fmla="*/ 163057 w 283818"/>
                <a:gd name="connsiteY9" fmla="*/ 771 h 219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818" h="219934">
                  <a:moveTo>
                    <a:pt x="163057" y="771"/>
                  </a:moveTo>
                  <a:cubicBezTo>
                    <a:pt x="160411" y="-6637"/>
                    <a:pt x="130249" y="40988"/>
                    <a:pt x="150357" y="70621"/>
                  </a:cubicBezTo>
                  <a:cubicBezTo>
                    <a:pt x="170465" y="100254"/>
                    <a:pt x="287940" y="157934"/>
                    <a:pt x="283707" y="178571"/>
                  </a:cubicBezTo>
                  <a:cubicBezTo>
                    <a:pt x="279474" y="199208"/>
                    <a:pt x="172053" y="187567"/>
                    <a:pt x="124957" y="194446"/>
                  </a:cubicBezTo>
                  <a:cubicBezTo>
                    <a:pt x="77861" y="201325"/>
                    <a:pt x="-11039" y="221433"/>
                    <a:pt x="1132" y="219846"/>
                  </a:cubicBezTo>
                  <a:cubicBezTo>
                    <a:pt x="13303" y="218259"/>
                    <a:pt x="152474" y="188625"/>
                    <a:pt x="197982" y="184921"/>
                  </a:cubicBezTo>
                  <a:cubicBezTo>
                    <a:pt x="243490" y="181217"/>
                    <a:pt x="264657" y="202384"/>
                    <a:pt x="274182" y="197621"/>
                  </a:cubicBezTo>
                  <a:cubicBezTo>
                    <a:pt x="283707" y="192858"/>
                    <a:pt x="273124" y="170104"/>
                    <a:pt x="255132" y="156346"/>
                  </a:cubicBezTo>
                  <a:cubicBezTo>
                    <a:pt x="237140" y="142588"/>
                    <a:pt x="183695" y="137825"/>
                    <a:pt x="166232" y="115071"/>
                  </a:cubicBezTo>
                  <a:cubicBezTo>
                    <a:pt x="148769" y="92317"/>
                    <a:pt x="165703" y="8179"/>
                    <a:pt x="163057" y="77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 52">
              <a:extLst>
                <a:ext uri="{FF2B5EF4-FFF2-40B4-BE49-F238E27FC236}">
                  <a16:creationId xmlns:a16="http://schemas.microsoft.com/office/drawing/2014/main" id="{A2FB1E54-B162-93A0-5A68-E03C4AAFDF8F}"/>
                </a:ext>
              </a:extLst>
            </p:cNvPr>
            <p:cNvSpPr/>
            <p:nvPr/>
          </p:nvSpPr>
          <p:spPr>
            <a:xfrm>
              <a:off x="7733211" y="4882600"/>
              <a:ext cx="188871" cy="474331"/>
            </a:xfrm>
            <a:custGeom>
              <a:avLst/>
              <a:gdLst>
                <a:gd name="connsiteX0" fmla="*/ 188414 w 188871"/>
                <a:gd name="connsiteY0" fmla="*/ 550 h 474331"/>
                <a:gd name="connsiteX1" fmla="*/ 7439 w 188871"/>
                <a:gd name="connsiteY1" fmla="*/ 299000 h 474331"/>
                <a:gd name="connsiteX2" fmla="*/ 39189 w 188871"/>
                <a:gd name="connsiteY2" fmla="*/ 292650 h 474331"/>
                <a:gd name="connsiteX3" fmla="*/ 80464 w 188871"/>
                <a:gd name="connsiteY3" fmla="*/ 473625 h 474331"/>
                <a:gd name="connsiteX4" fmla="*/ 61414 w 188871"/>
                <a:gd name="connsiteY4" fmla="*/ 352975 h 474331"/>
                <a:gd name="connsiteX5" fmla="*/ 16964 w 188871"/>
                <a:gd name="connsiteY5" fmla="*/ 289475 h 474331"/>
                <a:gd name="connsiteX6" fmla="*/ 58239 w 188871"/>
                <a:gd name="connsiteY6" fmla="*/ 225975 h 474331"/>
                <a:gd name="connsiteX7" fmla="*/ 188414 w 188871"/>
                <a:gd name="connsiteY7" fmla="*/ 550 h 474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8871" h="474331">
                  <a:moveTo>
                    <a:pt x="188414" y="550"/>
                  </a:moveTo>
                  <a:cubicBezTo>
                    <a:pt x="179947" y="12721"/>
                    <a:pt x="32310" y="250317"/>
                    <a:pt x="7439" y="299000"/>
                  </a:cubicBezTo>
                  <a:cubicBezTo>
                    <a:pt x="-17432" y="347683"/>
                    <a:pt x="27018" y="263546"/>
                    <a:pt x="39189" y="292650"/>
                  </a:cubicBezTo>
                  <a:cubicBezTo>
                    <a:pt x="51360" y="321754"/>
                    <a:pt x="76760" y="463571"/>
                    <a:pt x="80464" y="473625"/>
                  </a:cubicBezTo>
                  <a:cubicBezTo>
                    <a:pt x="84168" y="483679"/>
                    <a:pt x="71997" y="383667"/>
                    <a:pt x="61414" y="352975"/>
                  </a:cubicBezTo>
                  <a:cubicBezTo>
                    <a:pt x="50831" y="322283"/>
                    <a:pt x="17493" y="310642"/>
                    <a:pt x="16964" y="289475"/>
                  </a:cubicBezTo>
                  <a:cubicBezTo>
                    <a:pt x="16435" y="268308"/>
                    <a:pt x="31251" y="270425"/>
                    <a:pt x="58239" y="225975"/>
                  </a:cubicBezTo>
                  <a:cubicBezTo>
                    <a:pt x="85227" y="181525"/>
                    <a:pt x="196881" y="-11621"/>
                    <a:pt x="188414" y="55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 53">
              <a:extLst>
                <a:ext uri="{FF2B5EF4-FFF2-40B4-BE49-F238E27FC236}">
                  <a16:creationId xmlns:a16="http://schemas.microsoft.com/office/drawing/2014/main" id="{5B12A8DD-4EF1-8A9B-53CB-440642448FDA}"/>
                </a:ext>
              </a:extLst>
            </p:cNvPr>
            <p:cNvSpPr/>
            <p:nvPr/>
          </p:nvSpPr>
          <p:spPr>
            <a:xfrm>
              <a:off x="8031711" y="5225511"/>
              <a:ext cx="201090" cy="414050"/>
            </a:xfrm>
            <a:custGeom>
              <a:avLst/>
              <a:gdLst>
                <a:gd name="connsiteX0" fmla="*/ 201064 w 201090"/>
                <a:gd name="connsiteY0" fmla="*/ 539 h 414050"/>
                <a:gd name="connsiteX1" fmla="*/ 197889 w 201090"/>
                <a:gd name="connsiteY1" fmla="*/ 340264 h 414050"/>
                <a:gd name="connsiteX2" fmla="*/ 178839 w 201090"/>
                <a:gd name="connsiteY2" fmla="*/ 410114 h 414050"/>
                <a:gd name="connsiteX3" fmla="*/ 93114 w 201090"/>
                <a:gd name="connsiteY3" fmla="*/ 403764 h 414050"/>
                <a:gd name="connsiteX4" fmla="*/ 1039 w 201090"/>
                <a:gd name="connsiteY4" fmla="*/ 391064 h 414050"/>
                <a:gd name="connsiteX5" fmla="*/ 156614 w 201090"/>
                <a:gd name="connsiteY5" fmla="*/ 403764 h 414050"/>
                <a:gd name="connsiteX6" fmla="*/ 178839 w 201090"/>
                <a:gd name="connsiteY6" fmla="*/ 384714 h 414050"/>
                <a:gd name="connsiteX7" fmla="*/ 194714 w 201090"/>
                <a:gd name="connsiteY7" fmla="*/ 257714 h 414050"/>
                <a:gd name="connsiteX8" fmla="*/ 197889 w 201090"/>
                <a:gd name="connsiteY8" fmla="*/ 260889 h 414050"/>
                <a:gd name="connsiteX9" fmla="*/ 201064 w 201090"/>
                <a:gd name="connsiteY9" fmla="*/ 539 h 41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1090" h="414050">
                  <a:moveTo>
                    <a:pt x="201064" y="539"/>
                  </a:moveTo>
                  <a:cubicBezTo>
                    <a:pt x="201064" y="13768"/>
                    <a:pt x="201593" y="272002"/>
                    <a:pt x="197889" y="340264"/>
                  </a:cubicBezTo>
                  <a:cubicBezTo>
                    <a:pt x="194185" y="408526"/>
                    <a:pt x="196301" y="399531"/>
                    <a:pt x="178839" y="410114"/>
                  </a:cubicBezTo>
                  <a:cubicBezTo>
                    <a:pt x="161376" y="420697"/>
                    <a:pt x="122747" y="406939"/>
                    <a:pt x="93114" y="403764"/>
                  </a:cubicBezTo>
                  <a:cubicBezTo>
                    <a:pt x="63481" y="400589"/>
                    <a:pt x="-9544" y="391064"/>
                    <a:pt x="1039" y="391064"/>
                  </a:cubicBezTo>
                  <a:cubicBezTo>
                    <a:pt x="11622" y="391064"/>
                    <a:pt x="126981" y="404822"/>
                    <a:pt x="156614" y="403764"/>
                  </a:cubicBezTo>
                  <a:cubicBezTo>
                    <a:pt x="186247" y="402706"/>
                    <a:pt x="172489" y="409056"/>
                    <a:pt x="178839" y="384714"/>
                  </a:cubicBezTo>
                  <a:cubicBezTo>
                    <a:pt x="185189" y="360372"/>
                    <a:pt x="191539" y="278352"/>
                    <a:pt x="194714" y="257714"/>
                  </a:cubicBezTo>
                  <a:cubicBezTo>
                    <a:pt x="197889" y="237077"/>
                    <a:pt x="196302" y="300576"/>
                    <a:pt x="197889" y="260889"/>
                  </a:cubicBezTo>
                  <a:cubicBezTo>
                    <a:pt x="199476" y="221202"/>
                    <a:pt x="201064" y="-12690"/>
                    <a:pt x="201064" y="53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 54">
              <a:extLst>
                <a:ext uri="{FF2B5EF4-FFF2-40B4-BE49-F238E27FC236}">
                  <a16:creationId xmlns:a16="http://schemas.microsoft.com/office/drawing/2014/main" id="{459B1D5B-F908-6FAF-D01D-BDF4E62E1F84}"/>
                </a:ext>
              </a:extLst>
            </p:cNvPr>
            <p:cNvSpPr/>
            <p:nvPr/>
          </p:nvSpPr>
          <p:spPr>
            <a:xfrm>
              <a:off x="7673935" y="5643863"/>
              <a:ext cx="349754" cy="77582"/>
            </a:xfrm>
            <a:custGeom>
              <a:avLst/>
              <a:gdLst>
                <a:gd name="connsiteX0" fmla="*/ 40 w 349754"/>
                <a:gd name="connsiteY0" fmla="*/ 77487 h 77582"/>
                <a:gd name="connsiteX1" fmla="*/ 174665 w 349754"/>
                <a:gd name="connsiteY1" fmla="*/ 4462 h 77582"/>
                <a:gd name="connsiteX2" fmla="*/ 152440 w 349754"/>
                <a:gd name="connsiteY2" fmla="*/ 7637 h 77582"/>
                <a:gd name="connsiteX3" fmla="*/ 260390 w 349754"/>
                <a:gd name="connsiteY3" fmla="*/ 4462 h 77582"/>
                <a:gd name="connsiteX4" fmla="*/ 349290 w 349754"/>
                <a:gd name="connsiteY4" fmla="*/ 61612 h 77582"/>
                <a:gd name="connsiteX5" fmla="*/ 292140 w 349754"/>
                <a:gd name="connsiteY5" fmla="*/ 33037 h 77582"/>
                <a:gd name="connsiteX6" fmla="*/ 222290 w 349754"/>
                <a:gd name="connsiteY6" fmla="*/ 17162 h 77582"/>
                <a:gd name="connsiteX7" fmla="*/ 158790 w 349754"/>
                <a:gd name="connsiteY7" fmla="*/ 20337 h 77582"/>
                <a:gd name="connsiteX8" fmla="*/ 40 w 349754"/>
                <a:gd name="connsiteY8" fmla="*/ 77487 h 77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9754" h="77582">
                  <a:moveTo>
                    <a:pt x="40" y="77487"/>
                  </a:moveTo>
                  <a:cubicBezTo>
                    <a:pt x="2686" y="74841"/>
                    <a:pt x="149265" y="16104"/>
                    <a:pt x="174665" y="4462"/>
                  </a:cubicBezTo>
                  <a:cubicBezTo>
                    <a:pt x="200065" y="-7180"/>
                    <a:pt x="138153" y="7637"/>
                    <a:pt x="152440" y="7637"/>
                  </a:cubicBezTo>
                  <a:cubicBezTo>
                    <a:pt x="166727" y="7637"/>
                    <a:pt x="227582" y="-4534"/>
                    <a:pt x="260390" y="4462"/>
                  </a:cubicBezTo>
                  <a:cubicBezTo>
                    <a:pt x="293198" y="13458"/>
                    <a:pt x="343998" y="56849"/>
                    <a:pt x="349290" y="61612"/>
                  </a:cubicBezTo>
                  <a:cubicBezTo>
                    <a:pt x="354582" y="66374"/>
                    <a:pt x="313307" y="40445"/>
                    <a:pt x="292140" y="33037"/>
                  </a:cubicBezTo>
                  <a:cubicBezTo>
                    <a:pt x="270973" y="25629"/>
                    <a:pt x="244515" y="19279"/>
                    <a:pt x="222290" y="17162"/>
                  </a:cubicBezTo>
                  <a:cubicBezTo>
                    <a:pt x="200065" y="15045"/>
                    <a:pt x="193186" y="13458"/>
                    <a:pt x="158790" y="20337"/>
                  </a:cubicBezTo>
                  <a:cubicBezTo>
                    <a:pt x="124394" y="27216"/>
                    <a:pt x="-2606" y="80133"/>
                    <a:pt x="40" y="7748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 55">
              <a:extLst>
                <a:ext uri="{FF2B5EF4-FFF2-40B4-BE49-F238E27FC236}">
                  <a16:creationId xmlns:a16="http://schemas.microsoft.com/office/drawing/2014/main" id="{60633AE6-CD76-EE2D-689A-C760BD636FDB}"/>
                </a:ext>
              </a:extLst>
            </p:cNvPr>
            <p:cNvSpPr/>
            <p:nvPr/>
          </p:nvSpPr>
          <p:spPr>
            <a:xfrm>
              <a:off x="8044565" y="5685833"/>
              <a:ext cx="272559" cy="137350"/>
            </a:xfrm>
            <a:custGeom>
              <a:avLst/>
              <a:gdLst>
                <a:gd name="connsiteX0" fmla="*/ 885 w 272559"/>
                <a:gd name="connsiteY0" fmla="*/ 137117 h 137350"/>
                <a:gd name="connsiteX1" fmla="*/ 131060 w 272559"/>
                <a:gd name="connsiteY1" fmla="*/ 64092 h 137350"/>
                <a:gd name="connsiteX2" fmla="*/ 270760 w 272559"/>
                <a:gd name="connsiteY2" fmla="*/ 592 h 137350"/>
                <a:gd name="connsiteX3" fmla="*/ 197735 w 272559"/>
                <a:gd name="connsiteY3" fmla="*/ 38692 h 137350"/>
                <a:gd name="connsiteX4" fmla="*/ 885 w 272559"/>
                <a:gd name="connsiteY4" fmla="*/ 137117 h 137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2559" h="137350">
                  <a:moveTo>
                    <a:pt x="885" y="137117"/>
                  </a:moveTo>
                  <a:cubicBezTo>
                    <a:pt x="-10228" y="141350"/>
                    <a:pt x="86081" y="86846"/>
                    <a:pt x="131060" y="64092"/>
                  </a:cubicBezTo>
                  <a:cubicBezTo>
                    <a:pt x="176039" y="41338"/>
                    <a:pt x="259648" y="4825"/>
                    <a:pt x="270760" y="592"/>
                  </a:cubicBezTo>
                  <a:cubicBezTo>
                    <a:pt x="281873" y="-3641"/>
                    <a:pt x="239539" y="15409"/>
                    <a:pt x="197735" y="38692"/>
                  </a:cubicBezTo>
                  <a:cubicBezTo>
                    <a:pt x="155931" y="61975"/>
                    <a:pt x="11998" y="132884"/>
                    <a:pt x="885" y="13711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 56">
              <a:extLst>
                <a:ext uri="{FF2B5EF4-FFF2-40B4-BE49-F238E27FC236}">
                  <a16:creationId xmlns:a16="http://schemas.microsoft.com/office/drawing/2014/main" id="{145AADA6-E72B-72A3-30A3-552AD169D7C0}"/>
                </a:ext>
              </a:extLst>
            </p:cNvPr>
            <p:cNvSpPr/>
            <p:nvPr/>
          </p:nvSpPr>
          <p:spPr>
            <a:xfrm>
              <a:off x="8143777" y="3596975"/>
              <a:ext cx="184317" cy="655123"/>
            </a:xfrm>
            <a:custGeom>
              <a:avLst/>
              <a:gdLst>
                <a:gd name="connsiteX0" fmla="*/ 184248 w 184317"/>
                <a:gd name="connsiteY0" fmla="*/ 300 h 655123"/>
                <a:gd name="connsiteX1" fmla="*/ 130273 w 184317"/>
                <a:gd name="connsiteY1" fmla="*/ 162225 h 655123"/>
                <a:gd name="connsiteX2" fmla="*/ 130273 w 184317"/>
                <a:gd name="connsiteY2" fmla="*/ 225725 h 655123"/>
                <a:gd name="connsiteX3" fmla="*/ 158848 w 184317"/>
                <a:gd name="connsiteY3" fmla="*/ 200325 h 655123"/>
                <a:gd name="connsiteX4" fmla="*/ 76298 w 184317"/>
                <a:gd name="connsiteY4" fmla="*/ 419400 h 655123"/>
                <a:gd name="connsiteX5" fmla="*/ 38198 w 184317"/>
                <a:gd name="connsiteY5" fmla="*/ 501950 h 655123"/>
                <a:gd name="connsiteX6" fmla="*/ 98 w 184317"/>
                <a:gd name="connsiteY6" fmla="*/ 654350 h 655123"/>
                <a:gd name="connsiteX7" fmla="*/ 28673 w 184317"/>
                <a:gd name="connsiteY7" fmla="*/ 543225 h 655123"/>
                <a:gd name="connsiteX8" fmla="*/ 73123 w 184317"/>
                <a:gd name="connsiteY8" fmla="*/ 181275 h 655123"/>
                <a:gd name="connsiteX9" fmla="*/ 79473 w 184317"/>
                <a:gd name="connsiteY9" fmla="*/ 298750 h 655123"/>
                <a:gd name="connsiteX10" fmla="*/ 73123 w 184317"/>
                <a:gd name="connsiteY10" fmla="*/ 400350 h 655123"/>
                <a:gd name="connsiteX11" fmla="*/ 117573 w 184317"/>
                <a:gd name="connsiteY11" fmla="*/ 273350 h 655123"/>
                <a:gd name="connsiteX12" fmla="*/ 117573 w 184317"/>
                <a:gd name="connsiteY12" fmla="*/ 206675 h 655123"/>
                <a:gd name="connsiteX13" fmla="*/ 184248 w 184317"/>
                <a:gd name="connsiteY13" fmla="*/ 300 h 655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84317" h="655123">
                  <a:moveTo>
                    <a:pt x="184248" y="300"/>
                  </a:moveTo>
                  <a:cubicBezTo>
                    <a:pt x="186365" y="-7108"/>
                    <a:pt x="139269" y="124654"/>
                    <a:pt x="130273" y="162225"/>
                  </a:cubicBezTo>
                  <a:cubicBezTo>
                    <a:pt x="121277" y="199796"/>
                    <a:pt x="125511" y="219375"/>
                    <a:pt x="130273" y="225725"/>
                  </a:cubicBezTo>
                  <a:cubicBezTo>
                    <a:pt x="135035" y="232075"/>
                    <a:pt x="167844" y="168046"/>
                    <a:pt x="158848" y="200325"/>
                  </a:cubicBezTo>
                  <a:cubicBezTo>
                    <a:pt x="149852" y="232604"/>
                    <a:pt x="96406" y="369129"/>
                    <a:pt x="76298" y="419400"/>
                  </a:cubicBezTo>
                  <a:cubicBezTo>
                    <a:pt x="56190" y="469671"/>
                    <a:pt x="50898" y="462792"/>
                    <a:pt x="38198" y="501950"/>
                  </a:cubicBezTo>
                  <a:cubicBezTo>
                    <a:pt x="25498" y="541108"/>
                    <a:pt x="1685" y="647471"/>
                    <a:pt x="98" y="654350"/>
                  </a:cubicBezTo>
                  <a:cubicBezTo>
                    <a:pt x="-1489" y="661229"/>
                    <a:pt x="16502" y="622071"/>
                    <a:pt x="28673" y="543225"/>
                  </a:cubicBezTo>
                  <a:cubicBezTo>
                    <a:pt x="40844" y="464379"/>
                    <a:pt x="64656" y="222021"/>
                    <a:pt x="73123" y="181275"/>
                  </a:cubicBezTo>
                  <a:cubicBezTo>
                    <a:pt x="81590" y="140529"/>
                    <a:pt x="79473" y="262238"/>
                    <a:pt x="79473" y="298750"/>
                  </a:cubicBezTo>
                  <a:cubicBezTo>
                    <a:pt x="79473" y="335262"/>
                    <a:pt x="66773" y="404583"/>
                    <a:pt x="73123" y="400350"/>
                  </a:cubicBezTo>
                  <a:cubicBezTo>
                    <a:pt x="79473" y="396117"/>
                    <a:pt x="110165" y="305629"/>
                    <a:pt x="117573" y="273350"/>
                  </a:cubicBezTo>
                  <a:cubicBezTo>
                    <a:pt x="124981" y="241071"/>
                    <a:pt x="108577" y="245833"/>
                    <a:pt x="117573" y="206675"/>
                  </a:cubicBezTo>
                  <a:cubicBezTo>
                    <a:pt x="126569" y="167517"/>
                    <a:pt x="182131" y="7708"/>
                    <a:pt x="184248" y="3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 57">
              <a:extLst>
                <a:ext uri="{FF2B5EF4-FFF2-40B4-BE49-F238E27FC236}">
                  <a16:creationId xmlns:a16="http://schemas.microsoft.com/office/drawing/2014/main" id="{52B51F0F-31D3-FBAB-8D2A-9D9A3DF20381}"/>
                </a:ext>
              </a:extLst>
            </p:cNvPr>
            <p:cNvSpPr/>
            <p:nvPr/>
          </p:nvSpPr>
          <p:spPr>
            <a:xfrm>
              <a:off x="7822421" y="4025768"/>
              <a:ext cx="95297" cy="354715"/>
            </a:xfrm>
            <a:custGeom>
              <a:avLst/>
              <a:gdLst>
                <a:gd name="connsiteX0" fmla="*/ 86504 w 95297"/>
                <a:gd name="connsiteY0" fmla="*/ 132 h 354715"/>
                <a:gd name="connsiteX1" fmla="*/ 45229 w 95297"/>
                <a:gd name="connsiteY1" fmla="*/ 162057 h 354715"/>
                <a:gd name="connsiteX2" fmla="*/ 48404 w 95297"/>
                <a:gd name="connsiteY2" fmla="*/ 206507 h 354715"/>
                <a:gd name="connsiteX3" fmla="*/ 779 w 95297"/>
                <a:gd name="connsiteY3" fmla="*/ 171582 h 354715"/>
                <a:gd name="connsiteX4" fmla="*/ 92854 w 95297"/>
                <a:gd name="connsiteY4" fmla="*/ 346207 h 354715"/>
                <a:gd name="connsiteX5" fmla="*/ 64279 w 95297"/>
                <a:gd name="connsiteY5" fmla="*/ 314457 h 354715"/>
                <a:gd name="connsiteX6" fmla="*/ 16654 w 95297"/>
                <a:gd name="connsiteY6" fmla="*/ 200157 h 354715"/>
                <a:gd name="connsiteX7" fmla="*/ 42054 w 95297"/>
                <a:gd name="connsiteY7" fmla="*/ 222382 h 354715"/>
                <a:gd name="connsiteX8" fmla="*/ 51579 w 95297"/>
                <a:gd name="connsiteY8" fmla="*/ 165232 h 354715"/>
                <a:gd name="connsiteX9" fmla="*/ 42054 w 95297"/>
                <a:gd name="connsiteY9" fmla="*/ 114432 h 354715"/>
                <a:gd name="connsiteX10" fmla="*/ 45229 w 95297"/>
                <a:gd name="connsiteY10" fmla="*/ 133482 h 354715"/>
                <a:gd name="connsiteX11" fmla="*/ 86504 w 95297"/>
                <a:gd name="connsiteY11" fmla="*/ 132 h 354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5297" h="354715">
                  <a:moveTo>
                    <a:pt x="86504" y="132"/>
                  </a:moveTo>
                  <a:cubicBezTo>
                    <a:pt x="86504" y="4894"/>
                    <a:pt x="51579" y="127661"/>
                    <a:pt x="45229" y="162057"/>
                  </a:cubicBezTo>
                  <a:cubicBezTo>
                    <a:pt x="38879" y="196453"/>
                    <a:pt x="55812" y="204920"/>
                    <a:pt x="48404" y="206507"/>
                  </a:cubicBezTo>
                  <a:cubicBezTo>
                    <a:pt x="40996" y="208094"/>
                    <a:pt x="-6629" y="148299"/>
                    <a:pt x="779" y="171582"/>
                  </a:cubicBezTo>
                  <a:cubicBezTo>
                    <a:pt x="8187" y="194865"/>
                    <a:pt x="82271" y="322395"/>
                    <a:pt x="92854" y="346207"/>
                  </a:cubicBezTo>
                  <a:cubicBezTo>
                    <a:pt x="103437" y="370019"/>
                    <a:pt x="76979" y="338799"/>
                    <a:pt x="64279" y="314457"/>
                  </a:cubicBezTo>
                  <a:cubicBezTo>
                    <a:pt x="51579" y="290115"/>
                    <a:pt x="20358" y="215503"/>
                    <a:pt x="16654" y="200157"/>
                  </a:cubicBezTo>
                  <a:cubicBezTo>
                    <a:pt x="12950" y="184811"/>
                    <a:pt x="36233" y="228203"/>
                    <a:pt x="42054" y="222382"/>
                  </a:cubicBezTo>
                  <a:cubicBezTo>
                    <a:pt x="47875" y="216561"/>
                    <a:pt x="51579" y="183224"/>
                    <a:pt x="51579" y="165232"/>
                  </a:cubicBezTo>
                  <a:cubicBezTo>
                    <a:pt x="51579" y="147240"/>
                    <a:pt x="42054" y="114432"/>
                    <a:pt x="42054" y="114432"/>
                  </a:cubicBezTo>
                  <a:cubicBezTo>
                    <a:pt x="40996" y="109141"/>
                    <a:pt x="38350" y="146711"/>
                    <a:pt x="45229" y="133482"/>
                  </a:cubicBezTo>
                  <a:cubicBezTo>
                    <a:pt x="52108" y="120253"/>
                    <a:pt x="86504" y="-4630"/>
                    <a:pt x="86504" y="13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 58">
              <a:extLst>
                <a:ext uri="{FF2B5EF4-FFF2-40B4-BE49-F238E27FC236}">
                  <a16:creationId xmlns:a16="http://schemas.microsoft.com/office/drawing/2014/main" id="{34C853DE-41B0-EA48-7AB5-8887CE87FB7A}"/>
                </a:ext>
              </a:extLst>
            </p:cNvPr>
            <p:cNvSpPr/>
            <p:nvPr/>
          </p:nvSpPr>
          <p:spPr>
            <a:xfrm>
              <a:off x="6959354" y="5271352"/>
              <a:ext cx="646685" cy="707704"/>
            </a:xfrm>
            <a:custGeom>
              <a:avLst/>
              <a:gdLst>
                <a:gd name="connsiteX0" fmla="*/ 644771 w 646685"/>
                <a:gd name="connsiteY0" fmla="*/ 2323 h 707704"/>
                <a:gd name="connsiteX1" fmla="*/ 184396 w 646685"/>
                <a:gd name="connsiteY1" fmla="*/ 329348 h 707704"/>
                <a:gd name="connsiteX2" fmla="*/ 238371 w 646685"/>
                <a:gd name="connsiteY2" fmla="*/ 294423 h 707704"/>
                <a:gd name="connsiteX3" fmla="*/ 92321 w 646685"/>
                <a:gd name="connsiteY3" fmla="*/ 462698 h 707704"/>
                <a:gd name="connsiteX4" fmla="*/ 152646 w 646685"/>
                <a:gd name="connsiteY4" fmla="*/ 421423 h 707704"/>
                <a:gd name="connsiteX5" fmla="*/ 95496 w 646685"/>
                <a:gd name="connsiteY5" fmla="*/ 535723 h 707704"/>
                <a:gd name="connsiteX6" fmla="*/ 246 w 646685"/>
                <a:gd name="connsiteY6" fmla="*/ 707173 h 707704"/>
                <a:gd name="connsiteX7" fmla="*/ 73271 w 646685"/>
                <a:gd name="connsiteY7" fmla="*/ 576998 h 707704"/>
                <a:gd name="connsiteX8" fmla="*/ 228846 w 646685"/>
                <a:gd name="connsiteY8" fmla="*/ 249973 h 707704"/>
                <a:gd name="connsiteX9" fmla="*/ 238371 w 646685"/>
                <a:gd name="connsiteY9" fmla="*/ 272198 h 707704"/>
                <a:gd name="connsiteX10" fmla="*/ 447921 w 646685"/>
                <a:gd name="connsiteY10" fmla="*/ 138848 h 707704"/>
                <a:gd name="connsiteX11" fmla="*/ 352671 w 646685"/>
                <a:gd name="connsiteY11" fmla="*/ 180123 h 707704"/>
                <a:gd name="connsiteX12" fmla="*/ 644771 w 646685"/>
                <a:gd name="connsiteY12" fmla="*/ 2323 h 707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6685" h="707704">
                  <a:moveTo>
                    <a:pt x="644771" y="2323"/>
                  </a:moveTo>
                  <a:cubicBezTo>
                    <a:pt x="616725" y="27194"/>
                    <a:pt x="252129" y="280665"/>
                    <a:pt x="184396" y="329348"/>
                  </a:cubicBezTo>
                  <a:cubicBezTo>
                    <a:pt x="116663" y="378031"/>
                    <a:pt x="253717" y="272198"/>
                    <a:pt x="238371" y="294423"/>
                  </a:cubicBezTo>
                  <a:cubicBezTo>
                    <a:pt x="223025" y="316648"/>
                    <a:pt x="106608" y="441531"/>
                    <a:pt x="92321" y="462698"/>
                  </a:cubicBezTo>
                  <a:cubicBezTo>
                    <a:pt x="78033" y="483865"/>
                    <a:pt x="152117" y="409252"/>
                    <a:pt x="152646" y="421423"/>
                  </a:cubicBezTo>
                  <a:cubicBezTo>
                    <a:pt x="153175" y="433594"/>
                    <a:pt x="120896" y="488098"/>
                    <a:pt x="95496" y="535723"/>
                  </a:cubicBezTo>
                  <a:cubicBezTo>
                    <a:pt x="70096" y="583348"/>
                    <a:pt x="3950" y="700294"/>
                    <a:pt x="246" y="707173"/>
                  </a:cubicBezTo>
                  <a:cubicBezTo>
                    <a:pt x="-3458" y="714052"/>
                    <a:pt x="35171" y="653198"/>
                    <a:pt x="73271" y="576998"/>
                  </a:cubicBezTo>
                  <a:cubicBezTo>
                    <a:pt x="111371" y="500798"/>
                    <a:pt x="201329" y="300773"/>
                    <a:pt x="228846" y="249973"/>
                  </a:cubicBezTo>
                  <a:cubicBezTo>
                    <a:pt x="256363" y="199173"/>
                    <a:pt x="201858" y="290719"/>
                    <a:pt x="238371" y="272198"/>
                  </a:cubicBezTo>
                  <a:cubicBezTo>
                    <a:pt x="274883" y="253677"/>
                    <a:pt x="428871" y="154194"/>
                    <a:pt x="447921" y="138848"/>
                  </a:cubicBezTo>
                  <a:cubicBezTo>
                    <a:pt x="466971" y="123502"/>
                    <a:pt x="321450" y="200231"/>
                    <a:pt x="352671" y="180123"/>
                  </a:cubicBezTo>
                  <a:cubicBezTo>
                    <a:pt x="383892" y="160015"/>
                    <a:pt x="672817" y="-22548"/>
                    <a:pt x="644771" y="232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 59">
              <a:extLst>
                <a:ext uri="{FF2B5EF4-FFF2-40B4-BE49-F238E27FC236}">
                  <a16:creationId xmlns:a16="http://schemas.microsoft.com/office/drawing/2014/main" id="{D85198D9-5DFC-AE23-8727-E79A26CDC97E}"/>
                </a:ext>
              </a:extLst>
            </p:cNvPr>
            <p:cNvSpPr/>
            <p:nvPr/>
          </p:nvSpPr>
          <p:spPr>
            <a:xfrm>
              <a:off x="8498813" y="5411725"/>
              <a:ext cx="289957" cy="665179"/>
            </a:xfrm>
            <a:custGeom>
              <a:avLst/>
              <a:gdLst>
                <a:gd name="connsiteX0" fmla="*/ 662 w 289957"/>
                <a:gd name="connsiteY0" fmla="*/ 1650 h 665179"/>
                <a:gd name="connsiteX1" fmla="*/ 197512 w 289957"/>
                <a:gd name="connsiteY1" fmla="*/ 385825 h 665179"/>
                <a:gd name="connsiteX2" fmla="*/ 178462 w 289957"/>
                <a:gd name="connsiteY2" fmla="*/ 369950 h 665179"/>
                <a:gd name="connsiteX3" fmla="*/ 286412 w 289957"/>
                <a:gd name="connsiteY3" fmla="*/ 658875 h 665179"/>
                <a:gd name="connsiteX4" fmla="*/ 257837 w 289957"/>
                <a:gd name="connsiteY4" fmla="*/ 554100 h 665179"/>
                <a:gd name="connsiteX5" fmla="*/ 197512 w 289957"/>
                <a:gd name="connsiteY5" fmla="*/ 379475 h 665179"/>
                <a:gd name="connsiteX6" fmla="*/ 73687 w 289957"/>
                <a:gd name="connsiteY6" fmla="*/ 157225 h 665179"/>
                <a:gd name="connsiteX7" fmla="*/ 130837 w 289957"/>
                <a:gd name="connsiteY7" fmla="*/ 242950 h 665179"/>
                <a:gd name="connsiteX8" fmla="*/ 662 w 289957"/>
                <a:gd name="connsiteY8" fmla="*/ 1650 h 665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9957" h="665179">
                  <a:moveTo>
                    <a:pt x="662" y="1650"/>
                  </a:moveTo>
                  <a:cubicBezTo>
                    <a:pt x="11775" y="25463"/>
                    <a:pt x="167879" y="324442"/>
                    <a:pt x="197512" y="385825"/>
                  </a:cubicBezTo>
                  <a:cubicBezTo>
                    <a:pt x="227145" y="447208"/>
                    <a:pt x="163645" y="324442"/>
                    <a:pt x="178462" y="369950"/>
                  </a:cubicBezTo>
                  <a:cubicBezTo>
                    <a:pt x="193279" y="415458"/>
                    <a:pt x="273183" y="628183"/>
                    <a:pt x="286412" y="658875"/>
                  </a:cubicBezTo>
                  <a:cubicBezTo>
                    <a:pt x="299641" y="689567"/>
                    <a:pt x="272654" y="600667"/>
                    <a:pt x="257837" y="554100"/>
                  </a:cubicBezTo>
                  <a:cubicBezTo>
                    <a:pt x="243020" y="507533"/>
                    <a:pt x="228204" y="445621"/>
                    <a:pt x="197512" y="379475"/>
                  </a:cubicBezTo>
                  <a:cubicBezTo>
                    <a:pt x="166820" y="313329"/>
                    <a:pt x="84799" y="179979"/>
                    <a:pt x="73687" y="157225"/>
                  </a:cubicBezTo>
                  <a:cubicBezTo>
                    <a:pt x="62575" y="134471"/>
                    <a:pt x="139833" y="266762"/>
                    <a:pt x="130837" y="242950"/>
                  </a:cubicBezTo>
                  <a:cubicBezTo>
                    <a:pt x="121841" y="219138"/>
                    <a:pt x="-10451" y="-22163"/>
                    <a:pt x="662" y="165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 60">
              <a:extLst>
                <a:ext uri="{FF2B5EF4-FFF2-40B4-BE49-F238E27FC236}">
                  <a16:creationId xmlns:a16="http://schemas.microsoft.com/office/drawing/2014/main" id="{465B7306-336D-528F-7315-2113F313005B}"/>
                </a:ext>
              </a:extLst>
            </p:cNvPr>
            <p:cNvSpPr/>
            <p:nvPr/>
          </p:nvSpPr>
          <p:spPr>
            <a:xfrm>
              <a:off x="8070784" y="5892800"/>
              <a:ext cx="143411" cy="415998"/>
            </a:xfrm>
            <a:custGeom>
              <a:avLst/>
              <a:gdLst>
                <a:gd name="connsiteX0" fmla="*/ 66 w 143411"/>
                <a:gd name="connsiteY0" fmla="*/ 0 h 415998"/>
                <a:gd name="connsiteX1" fmla="*/ 88966 w 143411"/>
                <a:gd name="connsiteY1" fmla="*/ 168275 h 415998"/>
                <a:gd name="connsiteX2" fmla="*/ 88966 w 143411"/>
                <a:gd name="connsiteY2" fmla="*/ 142875 h 415998"/>
                <a:gd name="connsiteX3" fmla="*/ 130241 w 143411"/>
                <a:gd name="connsiteY3" fmla="*/ 273050 h 415998"/>
                <a:gd name="connsiteX4" fmla="*/ 133416 w 143411"/>
                <a:gd name="connsiteY4" fmla="*/ 333375 h 415998"/>
                <a:gd name="connsiteX5" fmla="*/ 41341 w 143411"/>
                <a:gd name="connsiteY5" fmla="*/ 415925 h 415998"/>
                <a:gd name="connsiteX6" fmla="*/ 130241 w 143411"/>
                <a:gd name="connsiteY6" fmla="*/ 349250 h 415998"/>
                <a:gd name="connsiteX7" fmla="*/ 142941 w 143411"/>
                <a:gd name="connsiteY7" fmla="*/ 323850 h 415998"/>
                <a:gd name="connsiteX8" fmla="*/ 130241 w 143411"/>
                <a:gd name="connsiteY8" fmla="*/ 234950 h 415998"/>
                <a:gd name="connsiteX9" fmla="*/ 108016 w 143411"/>
                <a:gd name="connsiteY9" fmla="*/ 168275 h 415998"/>
                <a:gd name="connsiteX10" fmla="*/ 104841 w 143411"/>
                <a:gd name="connsiteY10" fmla="*/ 168275 h 415998"/>
                <a:gd name="connsiteX11" fmla="*/ 66 w 143411"/>
                <a:gd name="connsiteY11" fmla="*/ 0 h 41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3411" h="415998">
                  <a:moveTo>
                    <a:pt x="66" y="0"/>
                  </a:moveTo>
                  <a:cubicBezTo>
                    <a:pt x="-2580" y="0"/>
                    <a:pt x="74149" y="144463"/>
                    <a:pt x="88966" y="168275"/>
                  </a:cubicBezTo>
                  <a:cubicBezTo>
                    <a:pt x="103783" y="192087"/>
                    <a:pt x="82087" y="125413"/>
                    <a:pt x="88966" y="142875"/>
                  </a:cubicBezTo>
                  <a:cubicBezTo>
                    <a:pt x="95845" y="160337"/>
                    <a:pt x="122833" y="241300"/>
                    <a:pt x="130241" y="273050"/>
                  </a:cubicBezTo>
                  <a:cubicBezTo>
                    <a:pt x="137649" y="304800"/>
                    <a:pt x="148233" y="309563"/>
                    <a:pt x="133416" y="333375"/>
                  </a:cubicBezTo>
                  <a:cubicBezTo>
                    <a:pt x="118599" y="357187"/>
                    <a:pt x="41870" y="413279"/>
                    <a:pt x="41341" y="415925"/>
                  </a:cubicBezTo>
                  <a:cubicBezTo>
                    <a:pt x="40812" y="418571"/>
                    <a:pt x="130241" y="349250"/>
                    <a:pt x="130241" y="349250"/>
                  </a:cubicBezTo>
                  <a:cubicBezTo>
                    <a:pt x="147174" y="333904"/>
                    <a:pt x="142941" y="342900"/>
                    <a:pt x="142941" y="323850"/>
                  </a:cubicBezTo>
                  <a:cubicBezTo>
                    <a:pt x="142941" y="304800"/>
                    <a:pt x="136062" y="260879"/>
                    <a:pt x="130241" y="234950"/>
                  </a:cubicBezTo>
                  <a:cubicBezTo>
                    <a:pt x="124420" y="209021"/>
                    <a:pt x="112249" y="179388"/>
                    <a:pt x="108016" y="168275"/>
                  </a:cubicBezTo>
                  <a:cubicBezTo>
                    <a:pt x="103783" y="157163"/>
                    <a:pt x="119129" y="191029"/>
                    <a:pt x="104841" y="168275"/>
                  </a:cubicBezTo>
                  <a:cubicBezTo>
                    <a:pt x="90554" y="145521"/>
                    <a:pt x="2712" y="0"/>
                    <a:pt x="66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 61">
              <a:extLst>
                <a:ext uri="{FF2B5EF4-FFF2-40B4-BE49-F238E27FC236}">
                  <a16:creationId xmlns:a16="http://schemas.microsoft.com/office/drawing/2014/main" id="{2F28E639-2A95-F59D-4AE3-A608D2D0564D}"/>
                </a:ext>
              </a:extLst>
            </p:cNvPr>
            <p:cNvSpPr/>
            <p:nvPr/>
          </p:nvSpPr>
          <p:spPr>
            <a:xfrm>
              <a:off x="7908736" y="5873480"/>
              <a:ext cx="162172" cy="397165"/>
            </a:xfrm>
            <a:custGeom>
              <a:avLst/>
              <a:gdLst>
                <a:gd name="connsiteX0" fmla="*/ 63689 w 162172"/>
                <a:gd name="connsiteY0" fmla="*/ 270 h 397165"/>
                <a:gd name="connsiteX1" fmla="*/ 189 w 162172"/>
                <a:gd name="connsiteY1" fmla="*/ 168545 h 397165"/>
                <a:gd name="connsiteX2" fmla="*/ 44639 w 162172"/>
                <a:gd name="connsiteY2" fmla="*/ 203470 h 397165"/>
                <a:gd name="connsiteX3" fmla="*/ 60514 w 162172"/>
                <a:gd name="connsiteY3" fmla="*/ 232045 h 397165"/>
                <a:gd name="connsiteX4" fmla="*/ 152589 w 162172"/>
                <a:gd name="connsiteY4" fmla="*/ 270145 h 397165"/>
                <a:gd name="connsiteX5" fmla="*/ 89089 w 162172"/>
                <a:gd name="connsiteY5" fmla="*/ 333645 h 397165"/>
                <a:gd name="connsiteX6" fmla="*/ 162114 w 162172"/>
                <a:gd name="connsiteY6" fmla="*/ 397145 h 397165"/>
                <a:gd name="connsiteX7" fmla="*/ 101789 w 162172"/>
                <a:gd name="connsiteY7" fmla="*/ 339995 h 397165"/>
                <a:gd name="connsiteX8" fmla="*/ 120839 w 162172"/>
                <a:gd name="connsiteY8" fmla="*/ 286020 h 397165"/>
                <a:gd name="connsiteX9" fmla="*/ 54164 w 162172"/>
                <a:gd name="connsiteY9" fmla="*/ 219345 h 397165"/>
                <a:gd name="connsiteX10" fmla="*/ 22414 w 162172"/>
                <a:gd name="connsiteY10" fmla="*/ 206645 h 397165"/>
                <a:gd name="connsiteX11" fmla="*/ 12889 w 162172"/>
                <a:gd name="connsiteY11" fmla="*/ 130445 h 397165"/>
                <a:gd name="connsiteX12" fmla="*/ 63689 w 162172"/>
                <a:gd name="connsiteY12" fmla="*/ 270 h 397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2172" h="397165">
                  <a:moveTo>
                    <a:pt x="63689" y="270"/>
                  </a:moveTo>
                  <a:cubicBezTo>
                    <a:pt x="61572" y="6620"/>
                    <a:pt x="3364" y="134678"/>
                    <a:pt x="189" y="168545"/>
                  </a:cubicBezTo>
                  <a:cubicBezTo>
                    <a:pt x="-2986" y="202412"/>
                    <a:pt x="34585" y="192887"/>
                    <a:pt x="44639" y="203470"/>
                  </a:cubicBezTo>
                  <a:cubicBezTo>
                    <a:pt x="54693" y="214053"/>
                    <a:pt x="42523" y="220933"/>
                    <a:pt x="60514" y="232045"/>
                  </a:cubicBezTo>
                  <a:cubicBezTo>
                    <a:pt x="78505" y="243157"/>
                    <a:pt x="147827" y="253212"/>
                    <a:pt x="152589" y="270145"/>
                  </a:cubicBezTo>
                  <a:cubicBezTo>
                    <a:pt x="157351" y="287078"/>
                    <a:pt x="87502" y="312478"/>
                    <a:pt x="89089" y="333645"/>
                  </a:cubicBezTo>
                  <a:cubicBezTo>
                    <a:pt x="90676" y="354812"/>
                    <a:pt x="159997" y="396087"/>
                    <a:pt x="162114" y="397145"/>
                  </a:cubicBezTo>
                  <a:cubicBezTo>
                    <a:pt x="164231" y="398203"/>
                    <a:pt x="108668" y="358516"/>
                    <a:pt x="101789" y="339995"/>
                  </a:cubicBezTo>
                  <a:cubicBezTo>
                    <a:pt x="94910" y="321474"/>
                    <a:pt x="128776" y="306128"/>
                    <a:pt x="120839" y="286020"/>
                  </a:cubicBezTo>
                  <a:cubicBezTo>
                    <a:pt x="112902" y="265912"/>
                    <a:pt x="70568" y="232574"/>
                    <a:pt x="54164" y="219345"/>
                  </a:cubicBezTo>
                  <a:cubicBezTo>
                    <a:pt x="37760" y="206116"/>
                    <a:pt x="29293" y="221462"/>
                    <a:pt x="22414" y="206645"/>
                  </a:cubicBezTo>
                  <a:cubicBezTo>
                    <a:pt x="15535" y="191828"/>
                    <a:pt x="8127" y="159549"/>
                    <a:pt x="12889" y="130445"/>
                  </a:cubicBezTo>
                  <a:cubicBezTo>
                    <a:pt x="17651" y="101341"/>
                    <a:pt x="65806" y="-6080"/>
                    <a:pt x="63689" y="27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 62">
              <a:extLst>
                <a:ext uri="{FF2B5EF4-FFF2-40B4-BE49-F238E27FC236}">
                  <a16:creationId xmlns:a16="http://schemas.microsoft.com/office/drawing/2014/main" id="{0AB9C7E2-9161-D517-F1A1-FE5F5A813B2B}"/>
                </a:ext>
              </a:extLst>
            </p:cNvPr>
            <p:cNvSpPr/>
            <p:nvPr/>
          </p:nvSpPr>
          <p:spPr>
            <a:xfrm>
              <a:off x="7147304" y="6294609"/>
              <a:ext cx="967526" cy="88243"/>
            </a:xfrm>
            <a:custGeom>
              <a:avLst/>
              <a:gdLst>
                <a:gd name="connsiteX0" fmla="*/ 2796 w 967526"/>
                <a:gd name="connsiteY0" fmla="*/ 77616 h 88243"/>
                <a:gd name="connsiteX1" fmla="*/ 425071 w 967526"/>
                <a:gd name="connsiteY1" fmla="*/ 68091 h 88243"/>
                <a:gd name="connsiteX2" fmla="*/ 345696 w 967526"/>
                <a:gd name="connsiteY2" fmla="*/ 52216 h 88243"/>
                <a:gd name="connsiteX3" fmla="*/ 583821 w 967526"/>
                <a:gd name="connsiteY3" fmla="*/ 1416 h 88243"/>
                <a:gd name="connsiteX4" fmla="*/ 520321 w 967526"/>
                <a:gd name="connsiteY4" fmla="*/ 14116 h 88243"/>
                <a:gd name="connsiteX5" fmla="*/ 698121 w 967526"/>
                <a:gd name="connsiteY5" fmla="*/ 14116 h 88243"/>
                <a:gd name="connsiteX6" fmla="*/ 707646 w 967526"/>
                <a:gd name="connsiteY6" fmla="*/ 10941 h 88243"/>
                <a:gd name="connsiteX7" fmla="*/ 821946 w 967526"/>
                <a:gd name="connsiteY7" fmla="*/ 23641 h 88243"/>
                <a:gd name="connsiteX8" fmla="*/ 958471 w 967526"/>
                <a:gd name="connsiteY8" fmla="*/ 87141 h 88243"/>
                <a:gd name="connsiteX9" fmla="*/ 926721 w 967526"/>
                <a:gd name="connsiteY9" fmla="*/ 61741 h 88243"/>
                <a:gd name="connsiteX10" fmla="*/ 701296 w 967526"/>
                <a:gd name="connsiteY10" fmla="*/ 33166 h 88243"/>
                <a:gd name="connsiteX11" fmla="*/ 793371 w 967526"/>
                <a:gd name="connsiteY11" fmla="*/ 39516 h 88243"/>
                <a:gd name="connsiteX12" fmla="*/ 602871 w 967526"/>
                <a:gd name="connsiteY12" fmla="*/ 33166 h 88243"/>
                <a:gd name="connsiteX13" fmla="*/ 729871 w 967526"/>
                <a:gd name="connsiteY13" fmla="*/ 10941 h 88243"/>
                <a:gd name="connsiteX14" fmla="*/ 536196 w 967526"/>
                <a:gd name="connsiteY14" fmla="*/ 23641 h 88243"/>
                <a:gd name="connsiteX15" fmla="*/ 358396 w 967526"/>
                <a:gd name="connsiteY15" fmla="*/ 42691 h 88243"/>
                <a:gd name="connsiteX16" fmla="*/ 396496 w 967526"/>
                <a:gd name="connsiteY16" fmla="*/ 55391 h 88243"/>
                <a:gd name="connsiteX17" fmla="*/ 247271 w 967526"/>
                <a:gd name="connsiteY17" fmla="*/ 74441 h 88243"/>
                <a:gd name="connsiteX18" fmla="*/ 2796 w 967526"/>
                <a:gd name="connsiteY18" fmla="*/ 77616 h 88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67526" h="88243">
                  <a:moveTo>
                    <a:pt x="2796" y="77616"/>
                  </a:moveTo>
                  <a:cubicBezTo>
                    <a:pt x="32429" y="76558"/>
                    <a:pt x="367921" y="72324"/>
                    <a:pt x="425071" y="68091"/>
                  </a:cubicBezTo>
                  <a:cubicBezTo>
                    <a:pt x="482221" y="63858"/>
                    <a:pt x="319238" y="63328"/>
                    <a:pt x="345696" y="52216"/>
                  </a:cubicBezTo>
                  <a:cubicBezTo>
                    <a:pt x="372154" y="41103"/>
                    <a:pt x="554717" y="7766"/>
                    <a:pt x="583821" y="1416"/>
                  </a:cubicBezTo>
                  <a:cubicBezTo>
                    <a:pt x="612925" y="-4934"/>
                    <a:pt x="501271" y="11999"/>
                    <a:pt x="520321" y="14116"/>
                  </a:cubicBezTo>
                  <a:cubicBezTo>
                    <a:pt x="539371" y="16233"/>
                    <a:pt x="666900" y="14645"/>
                    <a:pt x="698121" y="14116"/>
                  </a:cubicBezTo>
                  <a:cubicBezTo>
                    <a:pt x="729342" y="13587"/>
                    <a:pt x="687009" y="9354"/>
                    <a:pt x="707646" y="10941"/>
                  </a:cubicBezTo>
                  <a:cubicBezTo>
                    <a:pt x="728283" y="12528"/>
                    <a:pt x="780142" y="10941"/>
                    <a:pt x="821946" y="23641"/>
                  </a:cubicBezTo>
                  <a:cubicBezTo>
                    <a:pt x="863750" y="36341"/>
                    <a:pt x="941009" y="80791"/>
                    <a:pt x="958471" y="87141"/>
                  </a:cubicBezTo>
                  <a:cubicBezTo>
                    <a:pt x="975933" y="93491"/>
                    <a:pt x="969584" y="70737"/>
                    <a:pt x="926721" y="61741"/>
                  </a:cubicBezTo>
                  <a:cubicBezTo>
                    <a:pt x="883859" y="52745"/>
                    <a:pt x="723521" y="36870"/>
                    <a:pt x="701296" y="33166"/>
                  </a:cubicBezTo>
                  <a:cubicBezTo>
                    <a:pt x="679071" y="29462"/>
                    <a:pt x="809775" y="39516"/>
                    <a:pt x="793371" y="39516"/>
                  </a:cubicBezTo>
                  <a:cubicBezTo>
                    <a:pt x="776967" y="39516"/>
                    <a:pt x="613454" y="37928"/>
                    <a:pt x="602871" y="33166"/>
                  </a:cubicBezTo>
                  <a:cubicBezTo>
                    <a:pt x="592288" y="28403"/>
                    <a:pt x="740983" y="12528"/>
                    <a:pt x="729871" y="10941"/>
                  </a:cubicBezTo>
                  <a:cubicBezTo>
                    <a:pt x="718759" y="9354"/>
                    <a:pt x="598109" y="18349"/>
                    <a:pt x="536196" y="23641"/>
                  </a:cubicBezTo>
                  <a:cubicBezTo>
                    <a:pt x="474284" y="28933"/>
                    <a:pt x="381679" y="37399"/>
                    <a:pt x="358396" y="42691"/>
                  </a:cubicBezTo>
                  <a:cubicBezTo>
                    <a:pt x="335113" y="47983"/>
                    <a:pt x="415017" y="50099"/>
                    <a:pt x="396496" y="55391"/>
                  </a:cubicBezTo>
                  <a:cubicBezTo>
                    <a:pt x="377975" y="60683"/>
                    <a:pt x="307067" y="70737"/>
                    <a:pt x="247271" y="74441"/>
                  </a:cubicBezTo>
                  <a:cubicBezTo>
                    <a:pt x="187475" y="78145"/>
                    <a:pt x="-26837" y="78674"/>
                    <a:pt x="2796" y="7761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 1023">
              <a:extLst>
                <a:ext uri="{FF2B5EF4-FFF2-40B4-BE49-F238E27FC236}">
                  <a16:creationId xmlns:a16="http://schemas.microsoft.com/office/drawing/2014/main" id="{BF0151E6-D44E-627F-FADF-4AD37F5558E4}"/>
                </a:ext>
              </a:extLst>
            </p:cNvPr>
            <p:cNvSpPr/>
            <p:nvPr/>
          </p:nvSpPr>
          <p:spPr>
            <a:xfrm>
              <a:off x="8027659" y="6349963"/>
              <a:ext cx="617885" cy="54379"/>
            </a:xfrm>
            <a:custGeom>
              <a:avLst/>
              <a:gdLst>
                <a:gd name="connsiteX0" fmla="*/ 1916 w 617885"/>
                <a:gd name="connsiteY0" fmla="*/ 47662 h 54379"/>
                <a:gd name="connsiteX1" fmla="*/ 154316 w 617885"/>
                <a:gd name="connsiteY1" fmla="*/ 22262 h 54379"/>
                <a:gd name="connsiteX2" fmla="*/ 78116 w 617885"/>
                <a:gd name="connsiteY2" fmla="*/ 28612 h 54379"/>
                <a:gd name="connsiteX3" fmla="*/ 236866 w 617885"/>
                <a:gd name="connsiteY3" fmla="*/ 37 h 54379"/>
                <a:gd name="connsiteX4" fmla="*/ 335291 w 617885"/>
                <a:gd name="connsiteY4" fmla="*/ 22262 h 54379"/>
                <a:gd name="connsiteX5" fmla="*/ 271791 w 617885"/>
                <a:gd name="connsiteY5" fmla="*/ 9562 h 54379"/>
                <a:gd name="connsiteX6" fmla="*/ 392441 w 617885"/>
                <a:gd name="connsiteY6" fmla="*/ 41312 h 54379"/>
                <a:gd name="connsiteX7" fmla="*/ 347991 w 617885"/>
                <a:gd name="connsiteY7" fmla="*/ 54012 h 54379"/>
                <a:gd name="connsiteX8" fmla="*/ 452766 w 617885"/>
                <a:gd name="connsiteY8" fmla="*/ 28612 h 54379"/>
                <a:gd name="connsiteX9" fmla="*/ 494041 w 617885"/>
                <a:gd name="connsiteY9" fmla="*/ 19087 h 54379"/>
                <a:gd name="connsiteX10" fmla="*/ 617866 w 617885"/>
                <a:gd name="connsiteY10" fmla="*/ 34962 h 54379"/>
                <a:gd name="connsiteX11" fmla="*/ 484516 w 617885"/>
                <a:gd name="connsiteY11" fmla="*/ 31787 h 54379"/>
                <a:gd name="connsiteX12" fmla="*/ 392441 w 617885"/>
                <a:gd name="connsiteY12" fmla="*/ 22262 h 54379"/>
                <a:gd name="connsiteX13" fmla="*/ 281316 w 617885"/>
                <a:gd name="connsiteY13" fmla="*/ 9562 h 54379"/>
                <a:gd name="connsiteX14" fmla="*/ 1916 w 617885"/>
                <a:gd name="connsiteY14" fmla="*/ 47662 h 54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17885" h="54379">
                  <a:moveTo>
                    <a:pt x="1916" y="47662"/>
                  </a:moveTo>
                  <a:cubicBezTo>
                    <a:pt x="-19251" y="49779"/>
                    <a:pt x="141616" y="25437"/>
                    <a:pt x="154316" y="22262"/>
                  </a:cubicBezTo>
                  <a:cubicBezTo>
                    <a:pt x="167016" y="19087"/>
                    <a:pt x="64358" y="32316"/>
                    <a:pt x="78116" y="28612"/>
                  </a:cubicBezTo>
                  <a:cubicBezTo>
                    <a:pt x="91874" y="24908"/>
                    <a:pt x="194004" y="1095"/>
                    <a:pt x="236866" y="37"/>
                  </a:cubicBezTo>
                  <a:cubicBezTo>
                    <a:pt x="279728" y="-1021"/>
                    <a:pt x="329470" y="20674"/>
                    <a:pt x="335291" y="22262"/>
                  </a:cubicBezTo>
                  <a:cubicBezTo>
                    <a:pt x="341112" y="23849"/>
                    <a:pt x="262266" y="6387"/>
                    <a:pt x="271791" y="9562"/>
                  </a:cubicBezTo>
                  <a:cubicBezTo>
                    <a:pt x="281316" y="12737"/>
                    <a:pt x="379741" y="33904"/>
                    <a:pt x="392441" y="41312"/>
                  </a:cubicBezTo>
                  <a:cubicBezTo>
                    <a:pt x="405141" y="48720"/>
                    <a:pt x="337937" y="56129"/>
                    <a:pt x="347991" y="54012"/>
                  </a:cubicBezTo>
                  <a:cubicBezTo>
                    <a:pt x="358045" y="51895"/>
                    <a:pt x="452766" y="28612"/>
                    <a:pt x="452766" y="28612"/>
                  </a:cubicBezTo>
                  <a:cubicBezTo>
                    <a:pt x="477108" y="22791"/>
                    <a:pt x="466524" y="18029"/>
                    <a:pt x="494041" y="19087"/>
                  </a:cubicBezTo>
                  <a:cubicBezTo>
                    <a:pt x="521558" y="20145"/>
                    <a:pt x="619454" y="32845"/>
                    <a:pt x="617866" y="34962"/>
                  </a:cubicBezTo>
                  <a:cubicBezTo>
                    <a:pt x="616278" y="37079"/>
                    <a:pt x="522087" y="33904"/>
                    <a:pt x="484516" y="31787"/>
                  </a:cubicBezTo>
                  <a:cubicBezTo>
                    <a:pt x="446945" y="29670"/>
                    <a:pt x="392441" y="22262"/>
                    <a:pt x="392441" y="22262"/>
                  </a:cubicBezTo>
                  <a:cubicBezTo>
                    <a:pt x="358574" y="18558"/>
                    <a:pt x="338995" y="7445"/>
                    <a:pt x="281316" y="9562"/>
                  </a:cubicBezTo>
                  <a:cubicBezTo>
                    <a:pt x="223637" y="11679"/>
                    <a:pt x="23083" y="45545"/>
                    <a:pt x="1916" y="4766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 1024">
              <a:extLst>
                <a:ext uri="{FF2B5EF4-FFF2-40B4-BE49-F238E27FC236}">
                  <a16:creationId xmlns:a16="http://schemas.microsoft.com/office/drawing/2014/main" id="{7F0FAFFB-99DE-8B7D-9801-AD0B33C532EF}"/>
                </a:ext>
              </a:extLst>
            </p:cNvPr>
            <p:cNvSpPr/>
            <p:nvPr/>
          </p:nvSpPr>
          <p:spPr>
            <a:xfrm>
              <a:off x="7254193" y="6387896"/>
              <a:ext cx="626203" cy="64135"/>
            </a:xfrm>
            <a:custGeom>
              <a:avLst/>
              <a:gdLst>
                <a:gd name="connsiteX0" fmla="*/ 682 w 626203"/>
                <a:gd name="connsiteY0" fmla="*/ 9729 h 64135"/>
                <a:gd name="connsiteX1" fmla="*/ 356282 w 626203"/>
                <a:gd name="connsiteY1" fmla="*/ 6554 h 64135"/>
                <a:gd name="connsiteX2" fmla="*/ 299132 w 626203"/>
                <a:gd name="connsiteY2" fmla="*/ 12904 h 64135"/>
                <a:gd name="connsiteX3" fmla="*/ 534082 w 626203"/>
                <a:gd name="connsiteY3" fmla="*/ 47829 h 64135"/>
                <a:gd name="connsiteX4" fmla="*/ 626157 w 626203"/>
                <a:gd name="connsiteY4" fmla="*/ 63704 h 64135"/>
                <a:gd name="connsiteX5" fmla="*/ 524557 w 626203"/>
                <a:gd name="connsiteY5" fmla="*/ 31954 h 64135"/>
                <a:gd name="connsiteX6" fmla="*/ 353107 w 626203"/>
                <a:gd name="connsiteY6" fmla="*/ 3379 h 64135"/>
                <a:gd name="connsiteX7" fmla="*/ 267382 w 626203"/>
                <a:gd name="connsiteY7" fmla="*/ 204 h 64135"/>
                <a:gd name="connsiteX8" fmla="*/ 682 w 626203"/>
                <a:gd name="connsiteY8" fmla="*/ 9729 h 64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6203" h="64135">
                  <a:moveTo>
                    <a:pt x="682" y="9729"/>
                  </a:moveTo>
                  <a:cubicBezTo>
                    <a:pt x="15499" y="10787"/>
                    <a:pt x="306540" y="6025"/>
                    <a:pt x="356282" y="6554"/>
                  </a:cubicBezTo>
                  <a:cubicBezTo>
                    <a:pt x="406024" y="7083"/>
                    <a:pt x="269499" y="6025"/>
                    <a:pt x="299132" y="12904"/>
                  </a:cubicBezTo>
                  <a:cubicBezTo>
                    <a:pt x="328765" y="19783"/>
                    <a:pt x="479578" y="39362"/>
                    <a:pt x="534082" y="47829"/>
                  </a:cubicBezTo>
                  <a:cubicBezTo>
                    <a:pt x="588586" y="56296"/>
                    <a:pt x="627745" y="66350"/>
                    <a:pt x="626157" y="63704"/>
                  </a:cubicBezTo>
                  <a:cubicBezTo>
                    <a:pt x="624570" y="61058"/>
                    <a:pt x="570065" y="42008"/>
                    <a:pt x="524557" y="31954"/>
                  </a:cubicBezTo>
                  <a:cubicBezTo>
                    <a:pt x="479049" y="21900"/>
                    <a:pt x="395969" y="8671"/>
                    <a:pt x="353107" y="3379"/>
                  </a:cubicBezTo>
                  <a:cubicBezTo>
                    <a:pt x="310245" y="-1913"/>
                    <a:pt x="318182" y="733"/>
                    <a:pt x="267382" y="204"/>
                  </a:cubicBezTo>
                  <a:cubicBezTo>
                    <a:pt x="216582" y="-325"/>
                    <a:pt x="-14135" y="8671"/>
                    <a:pt x="682" y="972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 1026">
              <a:extLst>
                <a:ext uri="{FF2B5EF4-FFF2-40B4-BE49-F238E27FC236}">
                  <a16:creationId xmlns:a16="http://schemas.microsoft.com/office/drawing/2014/main" id="{0E3E594E-0D41-0852-8CF4-5D1E6406EBA1}"/>
                </a:ext>
              </a:extLst>
            </p:cNvPr>
            <p:cNvSpPr/>
            <p:nvPr/>
          </p:nvSpPr>
          <p:spPr>
            <a:xfrm>
              <a:off x="7766050" y="6388100"/>
              <a:ext cx="543139" cy="44657"/>
            </a:xfrm>
            <a:custGeom>
              <a:avLst/>
              <a:gdLst>
                <a:gd name="connsiteX0" fmla="*/ 0 w 543139"/>
                <a:gd name="connsiteY0" fmla="*/ 0 h 44657"/>
                <a:gd name="connsiteX1" fmla="*/ 200025 w 543139"/>
                <a:gd name="connsiteY1" fmla="*/ 25400 h 44657"/>
                <a:gd name="connsiteX2" fmla="*/ 279400 w 543139"/>
                <a:gd name="connsiteY2" fmla="*/ 44450 h 44657"/>
                <a:gd name="connsiteX3" fmla="*/ 431800 w 543139"/>
                <a:gd name="connsiteY3" fmla="*/ 25400 h 44657"/>
                <a:gd name="connsiteX4" fmla="*/ 330200 w 543139"/>
                <a:gd name="connsiteY4" fmla="*/ 44450 h 44657"/>
                <a:gd name="connsiteX5" fmla="*/ 542925 w 543139"/>
                <a:gd name="connsiteY5" fmla="*/ 19050 h 44657"/>
                <a:gd name="connsiteX6" fmla="*/ 368300 w 543139"/>
                <a:gd name="connsiteY6" fmla="*/ 44450 h 44657"/>
                <a:gd name="connsiteX7" fmla="*/ 276225 w 543139"/>
                <a:gd name="connsiteY7" fmla="*/ 31750 h 44657"/>
                <a:gd name="connsiteX8" fmla="*/ 0 w 543139"/>
                <a:gd name="connsiteY8" fmla="*/ 0 h 44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3139" h="44657">
                  <a:moveTo>
                    <a:pt x="0" y="0"/>
                  </a:moveTo>
                  <a:lnTo>
                    <a:pt x="200025" y="25400"/>
                  </a:lnTo>
                  <a:cubicBezTo>
                    <a:pt x="246592" y="32808"/>
                    <a:pt x="240771" y="44450"/>
                    <a:pt x="279400" y="44450"/>
                  </a:cubicBezTo>
                  <a:cubicBezTo>
                    <a:pt x="318029" y="44450"/>
                    <a:pt x="423333" y="25400"/>
                    <a:pt x="431800" y="25400"/>
                  </a:cubicBezTo>
                  <a:cubicBezTo>
                    <a:pt x="440267" y="25400"/>
                    <a:pt x="311679" y="45508"/>
                    <a:pt x="330200" y="44450"/>
                  </a:cubicBezTo>
                  <a:cubicBezTo>
                    <a:pt x="348721" y="43392"/>
                    <a:pt x="536575" y="19050"/>
                    <a:pt x="542925" y="19050"/>
                  </a:cubicBezTo>
                  <a:cubicBezTo>
                    <a:pt x="549275" y="19050"/>
                    <a:pt x="412750" y="42333"/>
                    <a:pt x="368300" y="44450"/>
                  </a:cubicBezTo>
                  <a:cubicBezTo>
                    <a:pt x="323850" y="46567"/>
                    <a:pt x="276225" y="31750"/>
                    <a:pt x="276225" y="317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 1027">
              <a:extLst>
                <a:ext uri="{FF2B5EF4-FFF2-40B4-BE49-F238E27FC236}">
                  <a16:creationId xmlns:a16="http://schemas.microsoft.com/office/drawing/2014/main" id="{1B203FEF-E826-59B4-CC4A-421ED521F3F4}"/>
                </a:ext>
              </a:extLst>
            </p:cNvPr>
            <p:cNvSpPr/>
            <p:nvPr/>
          </p:nvSpPr>
          <p:spPr>
            <a:xfrm>
              <a:off x="7873851" y="6378014"/>
              <a:ext cx="674396" cy="103265"/>
            </a:xfrm>
            <a:custGeom>
              <a:avLst/>
              <a:gdLst>
                <a:gd name="connsiteX0" fmla="*/ 149 w 674396"/>
                <a:gd name="connsiteY0" fmla="*/ 86286 h 103265"/>
                <a:gd name="connsiteX1" fmla="*/ 266849 w 674396"/>
                <a:gd name="connsiteY1" fmla="*/ 98986 h 103265"/>
                <a:gd name="connsiteX2" fmla="*/ 181124 w 674396"/>
                <a:gd name="connsiteY2" fmla="*/ 98986 h 103265"/>
                <a:gd name="connsiteX3" fmla="*/ 466874 w 674396"/>
                <a:gd name="connsiteY3" fmla="*/ 48186 h 103265"/>
                <a:gd name="connsiteX4" fmla="*/ 670074 w 674396"/>
                <a:gd name="connsiteY4" fmla="*/ 3736 h 103265"/>
                <a:gd name="connsiteX5" fmla="*/ 590699 w 674396"/>
                <a:gd name="connsiteY5" fmla="*/ 13261 h 103265"/>
                <a:gd name="connsiteX6" fmla="*/ 416074 w 674396"/>
                <a:gd name="connsiteY6" fmla="*/ 98986 h 103265"/>
                <a:gd name="connsiteX7" fmla="*/ 517674 w 674396"/>
                <a:gd name="connsiteY7" fmla="*/ 70411 h 103265"/>
                <a:gd name="connsiteX8" fmla="*/ 308124 w 674396"/>
                <a:gd name="connsiteY8" fmla="*/ 102161 h 103265"/>
                <a:gd name="connsiteX9" fmla="*/ 362099 w 674396"/>
                <a:gd name="connsiteY9" fmla="*/ 79936 h 103265"/>
                <a:gd name="connsiteX10" fmla="*/ 260499 w 674396"/>
                <a:gd name="connsiteY10" fmla="*/ 83111 h 103265"/>
                <a:gd name="connsiteX11" fmla="*/ 228749 w 674396"/>
                <a:gd name="connsiteY11" fmla="*/ 79936 h 103265"/>
                <a:gd name="connsiteX12" fmla="*/ 149 w 674396"/>
                <a:gd name="connsiteY12" fmla="*/ 86286 h 103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74396" h="103265">
                  <a:moveTo>
                    <a:pt x="149" y="86286"/>
                  </a:moveTo>
                  <a:cubicBezTo>
                    <a:pt x="6499" y="89461"/>
                    <a:pt x="236687" y="96869"/>
                    <a:pt x="266849" y="98986"/>
                  </a:cubicBezTo>
                  <a:cubicBezTo>
                    <a:pt x="297011" y="101103"/>
                    <a:pt x="147787" y="107453"/>
                    <a:pt x="181124" y="98986"/>
                  </a:cubicBezTo>
                  <a:cubicBezTo>
                    <a:pt x="214461" y="90519"/>
                    <a:pt x="385382" y="64061"/>
                    <a:pt x="466874" y="48186"/>
                  </a:cubicBezTo>
                  <a:cubicBezTo>
                    <a:pt x="548366" y="32311"/>
                    <a:pt x="649437" y="9557"/>
                    <a:pt x="670074" y="3736"/>
                  </a:cubicBezTo>
                  <a:cubicBezTo>
                    <a:pt x="690711" y="-2085"/>
                    <a:pt x="633032" y="-2614"/>
                    <a:pt x="590699" y="13261"/>
                  </a:cubicBezTo>
                  <a:cubicBezTo>
                    <a:pt x="548366" y="29136"/>
                    <a:pt x="428245" y="89461"/>
                    <a:pt x="416074" y="98986"/>
                  </a:cubicBezTo>
                  <a:cubicBezTo>
                    <a:pt x="403903" y="108511"/>
                    <a:pt x="535666" y="69882"/>
                    <a:pt x="517674" y="70411"/>
                  </a:cubicBezTo>
                  <a:cubicBezTo>
                    <a:pt x="499682" y="70940"/>
                    <a:pt x="334053" y="100574"/>
                    <a:pt x="308124" y="102161"/>
                  </a:cubicBezTo>
                  <a:cubicBezTo>
                    <a:pt x="282195" y="103749"/>
                    <a:pt x="370037" y="83111"/>
                    <a:pt x="362099" y="79936"/>
                  </a:cubicBezTo>
                  <a:cubicBezTo>
                    <a:pt x="354161" y="76761"/>
                    <a:pt x="282724" y="83111"/>
                    <a:pt x="260499" y="83111"/>
                  </a:cubicBezTo>
                  <a:cubicBezTo>
                    <a:pt x="238274" y="83111"/>
                    <a:pt x="266320" y="77819"/>
                    <a:pt x="228749" y="79936"/>
                  </a:cubicBezTo>
                  <a:cubicBezTo>
                    <a:pt x="191178" y="82053"/>
                    <a:pt x="-6201" y="83111"/>
                    <a:pt x="149" y="8628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 1028">
              <a:extLst>
                <a:ext uri="{FF2B5EF4-FFF2-40B4-BE49-F238E27FC236}">
                  <a16:creationId xmlns:a16="http://schemas.microsoft.com/office/drawing/2014/main" id="{51F9B515-1F04-CADC-EF1B-9935FC13DE0D}"/>
                </a:ext>
              </a:extLst>
            </p:cNvPr>
            <p:cNvSpPr/>
            <p:nvPr/>
          </p:nvSpPr>
          <p:spPr>
            <a:xfrm>
              <a:off x="7251200" y="6384660"/>
              <a:ext cx="794211" cy="206034"/>
            </a:xfrm>
            <a:custGeom>
              <a:avLst/>
              <a:gdLst>
                <a:gd name="connsiteX0" fmla="*/ 500 w 794211"/>
                <a:gd name="connsiteY0" fmla="*/ 265 h 206034"/>
                <a:gd name="connsiteX1" fmla="*/ 359275 w 794211"/>
                <a:gd name="connsiteY1" fmla="*/ 82815 h 206034"/>
                <a:gd name="connsiteX2" fmla="*/ 340225 w 794211"/>
                <a:gd name="connsiteY2" fmla="*/ 73290 h 206034"/>
                <a:gd name="connsiteX3" fmla="*/ 530725 w 794211"/>
                <a:gd name="connsiteY3" fmla="*/ 152665 h 206034"/>
                <a:gd name="connsiteX4" fmla="*/ 505325 w 794211"/>
                <a:gd name="connsiteY4" fmla="*/ 133615 h 206034"/>
                <a:gd name="connsiteX5" fmla="*/ 784725 w 794211"/>
                <a:gd name="connsiteY5" fmla="*/ 200290 h 206034"/>
                <a:gd name="connsiteX6" fmla="*/ 711700 w 794211"/>
                <a:gd name="connsiteY6" fmla="*/ 197115 h 206034"/>
                <a:gd name="connsiteX7" fmla="*/ 543425 w 794211"/>
                <a:gd name="connsiteY7" fmla="*/ 152665 h 206034"/>
                <a:gd name="connsiteX8" fmla="*/ 410075 w 794211"/>
                <a:gd name="connsiteY8" fmla="*/ 95515 h 206034"/>
                <a:gd name="connsiteX9" fmla="*/ 283075 w 794211"/>
                <a:gd name="connsiteY9" fmla="*/ 57415 h 206034"/>
                <a:gd name="connsiteX10" fmla="*/ 500 w 794211"/>
                <a:gd name="connsiteY10" fmla="*/ 265 h 206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94211" h="206034">
                  <a:moveTo>
                    <a:pt x="500" y="265"/>
                  </a:moveTo>
                  <a:cubicBezTo>
                    <a:pt x="13200" y="4498"/>
                    <a:pt x="302654" y="70644"/>
                    <a:pt x="359275" y="82815"/>
                  </a:cubicBezTo>
                  <a:cubicBezTo>
                    <a:pt x="415896" y="94986"/>
                    <a:pt x="340225" y="73290"/>
                    <a:pt x="340225" y="73290"/>
                  </a:cubicBezTo>
                  <a:lnTo>
                    <a:pt x="530725" y="152665"/>
                  </a:lnTo>
                  <a:cubicBezTo>
                    <a:pt x="558242" y="162719"/>
                    <a:pt x="462992" y="125678"/>
                    <a:pt x="505325" y="133615"/>
                  </a:cubicBezTo>
                  <a:cubicBezTo>
                    <a:pt x="547658" y="141552"/>
                    <a:pt x="750329" y="189707"/>
                    <a:pt x="784725" y="200290"/>
                  </a:cubicBezTo>
                  <a:cubicBezTo>
                    <a:pt x="819121" y="210873"/>
                    <a:pt x="751917" y="205053"/>
                    <a:pt x="711700" y="197115"/>
                  </a:cubicBezTo>
                  <a:cubicBezTo>
                    <a:pt x="671483" y="189177"/>
                    <a:pt x="593696" y="169598"/>
                    <a:pt x="543425" y="152665"/>
                  </a:cubicBezTo>
                  <a:cubicBezTo>
                    <a:pt x="493154" y="135732"/>
                    <a:pt x="453467" y="111390"/>
                    <a:pt x="410075" y="95515"/>
                  </a:cubicBezTo>
                  <a:cubicBezTo>
                    <a:pt x="366683" y="79640"/>
                    <a:pt x="345517" y="71173"/>
                    <a:pt x="283075" y="57415"/>
                  </a:cubicBezTo>
                  <a:cubicBezTo>
                    <a:pt x="220633" y="43657"/>
                    <a:pt x="-12200" y="-3968"/>
                    <a:pt x="500" y="26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 1029">
              <a:extLst>
                <a:ext uri="{FF2B5EF4-FFF2-40B4-BE49-F238E27FC236}">
                  <a16:creationId xmlns:a16="http://schemas.microsoft.com/office/drawing/2014/main" id="{83857334-F5D0-E432-90D6-CC30BDC14B62}"/>
                </a:ext>
              </a:extLst>
            </p:cNvPr>
            <p:cNvSpPr/>
            <p:nvPr/>
          </p:nvSpPr>
          <p:spPr>
            <a:xfrm>
              <a:off x="7449168" y="6416090"/>
              <a:ext cx="625432" cy="97575"/>
            </a:xfrm>
            <a:custGeom>
              <a:avLst/>
              <a:gdLst>
                <a:gd name="connsiteX0" fmla="*/ 2557 w 625432"/>
                <a:gd name="connsiteY0" fmla="*/ 585 h 97575"/>
                <a:gd name="connsiteX1" fmla="*/ 453407 w 625432"/>
                <a:gd name="connsiteY1" fmla="*/ 92660 h 97575"/>
                <a:gd name="connsiteX2" fmla="*/ 408957 w 625432"/>
                <a:gd name="connsiteY2" fmla="*/ 64085 h 97575"/>
                <a:gd name="connsiteX3" fmla="*/ 624857 w 625432"/>
                <a:gd name="connsiteY3" fmla="*/ 95835 h 97575"/>
                <a:gd name="connsiteX4" fmla="*/ 469282 w 625432"/>
                <a:gd name="connsiteY4" fmla="*/ 92660 h 97575"/>
                <a:gd name="connsiteX5" fmla="*/ 377207 w 625432"/>
                <a:gd name="connsiteY5" fmla="*/ 86310 h 97575"/>
                <a:gd name="connsiteX6" fmla="*/ 272432 w 625432"/>
                <a:gd name="connsiteY6" fmla="*/ 54560 h 97575"/>
                <a:gd name="connsiteX7" fmla="*/ 2557 w 625432"/>
                <a:gd name="connsiteY7" fmla="*/ 585 h 97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5432" h="97575">
                  <a:moveTo>
                    <a:pt x="2557" y="585"/>
                  </a:moveTo>
                  <a:lnTo>
                    <a:pt x="453407" y="92660"/>
                  </a:lnTo>
                  <a:cubicBezTo>
                    <a:pt x="521140" y="103243"/>
                    <a:pt x="380382" y="63556"/>
                    <a:pt x="408957" y="64085"/>
                  </a:cubicBezTo>
                  <a:cubicBezTo>
                    <a:pt x="437532" y="64614"/>
                    <a:pt x="614803" y="91073"/>
                    <a:pt x="624857" y="95835"/>
                  </a:cubicBezTo>
                  <a:cubicBezTo>
                    <a:pt x="634911" y="100598"/>
                    <a:pt x="510557" y="94247"/>
                    <a:pt x="469282" y="92660"/>
                  </a:cubicBezTo>
                  <a:cubicBezTo>
                    <a:pt x="428007" y="91073"/>
                    <a:pt x="410015" y="92660"/>
                    <a:pt x="377207" y="86310"/>
                  </a:cubicBezTo>
                  <a:cubicBezTo>
                    <a:pt x="344399" y="79960"/>
                    <a:pt x="326936" y="67789"/>
                    <a:pt x="272432" y="54560"/>
                  </a:cubicBezTo>
                  <a:cubicBezTo>
                    <a:pt x="217928" y="41331"/>
                    <a:pt x="-27605" y="-5765"/>
                    <a:pt x="2557" y="58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 1030">
              <a:extLst>
                <a:ext uri="{FF2B5EF4-FFF2-40B4-BE49-F238E27FC236}">
                  <a16:creationId xmlns:a16="http://schemas.microsoft.com/office/drawing/2014/main" id="{639D0A8D-E7CE-8BC3-6AD1-0C2A64F7E55B}"/>
                </a:ext>
              </a:extLst>
            </p:cNvPr>
            <p:cNvSpPr/>
            <p:nvPr/>
          </p:nvSpPr>
          <p:spPr>
            <a:xfrm>
              <a:off x="7810405" y="6457321"/>
              <a:ext cx="610893" cy="169240"/>
            </a:xfrm>
            <a:custGeom>
              <a:avLst/>
              <a:gdLst>
                <a:gd name="connsiteX0" fmla="*/ 95 w 610893"/>
                <a:gd name="connsiteY0" fmla="*/ 121279 h 169240"/>
                <a:gd name="connsiteX1" fmla="*/ 323945 w 610893"/>
                <a:gd name="connsiteY1" fmla="*/ 168904 h 169240"/>
                <a:gd name="connsiteX2" fmla="*/ 225520 w 610893"/>
                <a:gd name="connsiteY2" fmla="*/ 143504 h 169240"/>
                <a:gd name="connsiteX3" fmla="*/ 479520 w 610893"/>
                <a:gd name="connsiteY3" fmla="*/ 162554 h 169240"/>
                <a:gd name="connsiteX4" fmla="*/ 422370 w 610893"/>
                <a:gd name="connsiteY4" fmla="*/ 137154 h 169240"/>
                <a:gd name="connsiteX5" fmla="*/ 536670 w 610893"/>
                <a:gd name="connsiteY5" fmla="*/ 99054 h 169240"/>
                <a:gd name="connsiteX6" fmla="*/ 517620 w 610893"/>
                <a:gd name="connsiteY6" fmla="*/ 95879 h 169240"/>
                <a:gd name="connsiteX7" fmla="*/ 562070 w 610893"/>
                <a:gd name="connsiteY7" fmla="*/ 92704 h 169240"/>
                <a:gd name="connsiteX8" fmla="*/ 609695 w 610893"/>
                <a:gd name="connsiteY8" fmla="*/ 629 h 169240"/>
                <a:gd name="connsiteX9" fmla="*/ 587470 w 610893"/>
                <a:gd name="connsiteY9" fmla="*/ 54604 h 169240"/>
                <a:gd name="connsiteX10" fmla="*/ 492220 w 610893"/>
                <a:gd name="connsiteY10" fmla="*/ 102229 h 169240"/>
                <a:gd name="connsiteX11" fmla="*/ 489045 w 610893"/>
                <a:gd name="connsiteY11" fmla="*/ 124454 h 169240"/>
                <a:gd name="connsiteX12" fmla="*/ 292195 w 610893"/>
                <a:gd name="connsiteY12" fmla="*/ 143504 h 169240"/>
                <a:gd name="connsiteX13" fmla="*/ 95 w 610893"/>
                <a:gd name="connsiteY13" fmla="*/ 121279 h 16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10893" h="169240">
                  <a:moveTo>
                    <a:pt x="95" y="121279"/>
                  </a:moveTo>
                  <a:cubicBezTo>
                    <a:pt x="5387" y="125512"/>
                    <a:pt x="286374" y="165200"/>
                    <a:pt x="323945" y="168904"/>
                  </a:cubicBezTo>
                  <a:cubicBezTo>
                    <a:pt x="361516" y="172608"/>
                    <a:pt x="199591" y="144562"/>
                    <a:pt x="225520" y="143504"/>
                  </a:cubicBezTo>
                  <a:cubicBezTo>
                    <a:pt x="251449" y="142446"/>
                    <a:pt x="446712" y="163612"/>
                    <a:pt x="479520" y="162554"/>
                  </a:cubicBezTo>
                  <a:cubicBezTo>
                    <a:pt x="512328" y="161496"/>
                    <a:pt x="412845" y="147737"/>
                    <a:pt x="422370" y="137154"/>
                  </a:cubicBezTo>
                  <a:cubicBezTo>
                    <a:pt x="431895" y="126571"/>
                    <a:pt x="520795" y="105933"/>
                    <a:pt x="536670" y="99054"/>
                  </a:cubicBezTo>
                  <a:cubicBezTo>
                    <a:pt x="552545" y="92175"/>
                    <a:pt x="513387" y="96937"/>
                    <a:pt x="517620" y="95879"/>
                  </a:cubicBezTo>
                  <a:cubicBezTo>
                    <a:pt x="521853" y="94821"/>
                    <a:pt x="546724" y="108579"/>
                    <a:pt x="562070" y="92704"/>
                  </a:cubicBezTo>
                  <a:cubicBezTo>
                    <a:pt x="577416" y="76829"/>
                    <a:pt x="605462" y="6979"/>
                    <a:pt x="609695" y="629"/>
                  </a:cubicBezTo>
                  <a:cubicBezTo>
                    <a:pt x="613928" y="-5721"/>
                    <a:pt x="607049" y="37671"/>
                    <a:pt x="587470" y="54604"/>
                  </a:cubicBezTo>
                  <a:cubicBezTo>
                    <a:pt x="567891" y="71537"/>
                    <a:pt x="508624" y="90587"/>
                    <a:pt x="492220" y="102229"/>
                  </a:cubicBezTo>
                  <a:cubicBezTo>
                    <a:pt x="475816" y="113871"/>
                    <a:pt x="522383" y="117575"/>
                    <a:pt x="489045" y="124454"/>
                  </a:cubicBezTo>
                  <a:cubicBezTo>
                    <a:pt x="455707" y="131333"/>
                    <a:pt x="373687" y="142975"/>
                    <a:pt x="292195" y="143504"/>
                  </a:cubicBezTo>
                  <a:cubicBezTo>
                    <a:pt x="210703" y="144033"/>
                    <a:pt x="-5197" y="117046"/>
                    <a:pt x="95" y="12127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 1031">
              <a:extLst>
                <a:ext uri="{FF2B5EF4-FFF2-40B4-BE49-F238E27FC236}">
                  <a16:creationId xmlns:a16="http://schemas.microsoft.com/office/drawing/2014/main" id="{ABC11C95-B229-7085-344B-9D981F36D4A0}"/>
                </a:ext>
              </a:extLst>
            </p:cNvPr>
            <p:cNvSpPr/>
            <p:nvPr/>
          </p:nvSpPr>
          <p:spPr>
            <a:xfrm>
              <a:off x="8324850" y="6448405"/>
              <a:ext cx="196852" cy="241324"/>
            </a:xfrm>
            <a:custGeom>
              <a:avLst/>
              <a:gdLst>
                <a:gd name="connsiteX0" fmla="*/ 196850 w 196852"/>
                <a:gd name="connsiteY0" fmla="*/ 20 h 241324"/>
                <a:gd name="connsiteX1" fmla="*/ 98425 w 196852"/>
                <a:gd name="connsiteY1" fmla="*/ 111145 h 241324"/>
                <a:gd name="connsiteX2" fmla="*/ 165100 w 196852"/>
                <a:gd name="connsiteY2" fmla="*/ 111145 h 241324"/>
                <a:gd name="connsiteX3" fmla="*/ 101600 w 196852"/>
                <a:gd name="connsiteY3" fmla="*/ 171470 h 241324"/>
                <a:gd name="connsiteX4" fmla="*/ 0 w 196852"/>
                <a:gd name="connsiteY4" fmla="*/ 241320 h 241324"/>
                <a:gd name="connsiteX5" fmla="*/ 101600 w 196852"/>
                <a:gd name="connsiteY5" fmla="*/ 168295 h 241324"/>
                <a:gd name="connsiteX6" fmla="*/ 139700 w 196852"/>
                <a:gd name="connsiteY6" fmla="*/ 139720 h 241324"/>
                <a:gd name="connsiteX7" fmla="*/ 98425 w 196852"/>
                <a:gd name="connsiteY7" fmla="*/ 146070 h 241324"/>
                <a:gd name="connsiteX8" fmla="*/ 114300 w 196852"/>
                <a:gd name="connsiteY8" fmla="*/ 95270 h 241324"/>
                <a:gd name="connsiteX9" fmla="*/ 101600 w 196852"/>
                <a:gd name="connsiteY9" fmla="*/ 101620 h 241324"/>
                <a:gd name="connsiteX10" fmla="*/ 196850 w 196852"/>
                <a:gd name="connsiteY10" fmla="*/ 20 h 241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6852" h="241324">
                  <a:moveTo>
                    <a:pt x="196850" y="20"/>
                  </a:moveTo>
                  <a:cubicBezTo>
                    <a:pt x="196321" y="1607"/>
                    <a:pt x="103717" y="92624"/>
                    <a:pt x="98425" y="111145"/>
                  </a:cubicBezTo>
                  <a:cubicBezTo>
                    <a:pt x="93133" y="129666"/>
                    <a:pt x="164571" y="101091"/>
                    <a:pt x="165100" y="111145"/>
                  </a:cubicBezTo>
                  <a:cubicBezTo>
                    <a:pt x="165629" y="121199"/>
                    <a:pt x="129117" y="149774"/>
                    <a:pt x="101600" y="171470"/>
                  </a:cubicBezTo>
                  <a:cubicBezTo>
                    <a:pt x="74083" y="193166"/>
                    <a:pt x="0" y="241849"/>
                    <a:pt x="0" y="241320"/>
                  </a:cubicBezTo>
                  <a:cubicBezTo>
                    <a:pt x="0" y="240791"/>
                    <a:pt x="78317" y="185228"/>
                    <a:pt x="101600" y="168295"/>
                  </a:cubicBezTo>
                  <a:cubicBezTo>
                    <a:pt x="124883" y="151362"/>
                    <a:pt x="140229" y="143424"/>
                    <a:pt x="139700" y="139720"/>
                  </a:cubicBezTo>
                  <a:cubicBezTo>
                    <a:pt x="139171" y="136016"/>
                    <a:pt x="102658" y="153478"/>
                    <a:pt x="98425" y="146070"/>
                  </a:cubicBezTo>
                  <a:cubicBezTo>
                    <a:pt x="94192" y="138662"/>
                    <a:pt x="113771" y="102678"/>
                    <a:pt x="114300" y="95270"/>
                  </a:cubicBezTo>
                  <a:cubicBezTo>
                    <a:pt x="114829" y="87862"/>
                    <a:pt x="89429" y="113791"/>
                    <a:pt x="101600" y="101620"/>
                  </a:cubicBezTo>
                  <a:cubicBezTo>
                    <a:pt x="113771" y="89449"/>
                    <a:pt x="197379" y="-1567"/>
                    <a:pt x="196850" y="2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 1032">
              <a:extLst>
                <a:ext uri="{FF2B5EF4-FFF2-40B4-BE49-F238E27FC236}">
                  <a16:creationId xmlns:a16="http://schemas.microsoft.com/office/drawing/2014/main" id="{B14C70E5-9475-FAB3-842F-8F122FE40BE0}"/>
                </a:ext>
              </a:extLst>
            </p:cNvPr>
            <p:cNvSpPr/>
            <p:nvPr/>
          </p:nvSpPr>
          <p:spPr>
            <a:xfrm>
              <a:off x="8719751" y="2627870"/>
              <a:ext cx="457275" cy="1382136"/>
            </a:xfrm>
            <a:custGeom>
              <a:avLst/>
              <a:gdLst>
                <a:gd name="connsiteX0" fmla="*/ 0 w 457275"/>
                <a:gd name="connsiteY0" fmla="*/ 0 h 1382136"/>
                <a:gd name="connsiteX1" fmla="*/ 247135 w 457275"/>
                <a:gd name="connsiteY1" fmla="*/ 584887 h 1382136"/>
                <a:gd name="connsiteX2" fmla="*/ 247135 w 457275"/>
                <a:gd name="connsiteY2" fmla="*/ 477795 h 1382136"/>
                <a:gd name="connsiteX3" fmla="*/ 300681 w 457275"/>
                <a:gd name="connsiteY3" fmla="*/ 856735 h 1382136"/>
                <a:gd name="connsiteX4" fmla="*/ 300681 w 457275"/>
                <a:gd name="connsiteY4" fmla="*/ 774357 h 1382136"/>
                <a:gd name="connsiteX5" fmla="*/ 411892 w 457275"/>
                <a:gd name="connsiteY5" fmla="*/ 1124465 h 1382136"/>
                <a:gd name="connsiteX6" fmla="*/ 383060 w 457275"/>
                <a:gd name="connsiteY6" fmla="*/ 1037968 h 1382136"/>
                <a:gd name="connsiteX7" fmla="*/ 457200 w 457275"/>
                <a:gd name="connsiteY7" fmla="*/ 1375719 h 1382136"/>
                <a:gd name="connsiteX8" fmla="*/ 395417 w 457275"/>
                <a:gd name="connsiteY8" fmla="*/ 1227438 h 1382136"/>
                <a:gd name="connsiteX9" fmla="*/ 317157 w 457275"/>
                <a:gd name="connsiteY9" fmla="*/ 840260 h 1382136"/>
                <a:gd name="connsiteX10" fmla="*/ 238898 w 457275"/>
                <a:gd name="connsiteY10" fmla="*/ 650789 h 1382136"/>
                <a:gd name="connsiteX11" fmla="*/ 255373 w 457275"/>
                <a:gd name="connsiteY11" fmla="*/ 687860 h 1382136"/>
                <a:gd name="connsiteX12" fmla="*/ 255373 w 457275"/>
                <a:gd name="connsiteY12" fmla="*/ 584887 h 1382136"/>
                <a:gd name="connsiteX13" fmla="*/ 247135 w 457275"/>
                <a:gd name="connsiteY13" fmla="*/ 589006 h 1382136"/>
                <a:gd name="connsiteX14" fmla="*/ 0 w 457275"/>
                <a:gd name="connsiteY14" fmla="*/ 0 h 1382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57275" h="1382136">
                  <a:moveTo>
                    <a:pt x="0" y="0"/>
                  </a:moveTo>
                  <a:cubicBezTo>
                    <a:pt x="0" y="-686"/>
                    <a:pt x="205946" y="505255"/>
                    <a:pt x="247135" y="584887"/>
                  </a:cubicBezTo>
                  <a:cubicBezTo>
                    <a:pt x="288324" y="664519"/>
                    <a:pt x="238211" y="432487"/>
                    <a:pt x="247135" y="477795"/>
                  </a:cubicBezTo>
                  <a:cubicBezTo>
                    <a:pt x="256059" y="523103"/>
                    <a:pt x="291757" y="807308"/>
                    <a:pt x="300681" y="856735"/>
                  </a:cubicBezTo>
                  <a:cubicBezTo>
                    <a:pt x="309605" y="906162"/>
                    <a:pt x="282146" y="729735"/>
                    <a:pt x="300681" y="774357"/>
                  </a:cubicBezTo>
                  <a:cubicBezTo>
                    <a:pt x="319216" y="818979"/>
                    <a:pt x="398162" y="1080530"/>
                    <a:pt x="411892" y="1124465"/>
                  </a:cubicBezTo>
                  <a:cubicBezTo>
                    <a:pt x="425622" y="1168400"/>
                    <a:pt x="375509" y="996092"/>
                    <a:pt x="383060" y="1037968"/>
                  </a:cubicBezTo>
                  <a:cubicBezTo>
                    <a:pt x="390611" y="1079844"/>
                    <a:pt x="455141" y="1344141"/>
                    <a:pt x="457200" y="1375719"/>
                  </a:cubicBezTo>
                  <a:cubicBezTo>
                    <a:pt x="459259" y="1407297"/>
                    <a:pt x="418757" y="1316681"/>
                    <a:pt x="395417" y="1227438"/>
                  </a:cubicBezTo>
                  <a:cubicBezTo>
                    <a:pt x="372077" y="1138195"/>
                    <a:pt x="343244" y="936368"/>
                    <a:pt x="317157" y="840260"/>
                  </a:cubicBezTo>
                  <a:cubicBezTo>
                    <a:pt x="291071" y="744152"/>
                    <a:pt x="249195" y="676189"/>
                    <a:pt x="238898" y="650789"/>
                  </a:cubicBezTo>
                  <a:cubicBezTo>
                    <a:pt x="228601" y="625389"/>
                    <a:pt x="252627" y="698844"/>
                    <a:pt x="255373" y="687860"/>
                  </a:cubicBezTo>
                  <a:cubicBezTo>
                    <a:pt x="258119" y="676876"/>
                    <a:pt x="256746" y="601363"/>
                    <a:pt x="255373" y="584887"/>
                  </a:cubicBezTo>
                  <a:cubicBezTo>
                    <a:pt x="254000" y="568411"/>
                    <a:pt x="286951" y="683741"/>
                    <a:pt x="247135" y="58900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 1033">
              <a:extLst>
                <a:ext uri="{FF2B5EF4-FFF2-40B4-BE49-F238E27FC236}">
                  <a16:creationId xmlns:a16="http://schemas.microsoft.com/office/drawing/2014/main" id="{6C00EB5F-CB99-C796-B255-B71D2C3A8FFD}"/>
                </a:ext>
              </a:extLst>
            </p:cNvPr>
            <p:cNvSpPr/>
            <p:nvPr/>
          </p:nvSpPr>
          <p:spPr>
            <a:xfrm>
              <a:off x="6400759" y="2631953"/>
              <a:ext cx="811480" cy="1371752"/>
            </a:xfrm>
            <a:custGeom>
              <a:avLst/>
              <a:gdLst>
                <a:gd name="connsiteX0" fmla="*/ 807349 w 811480"/>
                <a:gd name="connsiteY0" fmla="*/ 36 h 1371752"/>
                <a:gd name="connsiteX1" fmla="*/ 729090 w 811480"/>
                <a:gd name="connsiteY1" fmla="*/ 564328 h 1371752"/>
                <a:gd name="connsiteX2" fmla="*/ 762041 w 811480"/>
                <a:gd name="connsiteY2" fmla="*/ 498425 h 1371752"/>
                <a:gd name="connsiteX3" fmla="*/ 510787 w 811480"/>
                <a:gd name="connsiteY3" fmla="*/ 819701 h 1371752"/>
                <a:gd name="connsiteX4" fmla="*/ 638473 w 811480"/>
                <a:gd name="connsiteY4" fmla="*/ 675539 h 1371752"/>
                <a:gd name="connsiteX5" fmla="*/ 238938 w 811480"/>
                <a:gd name="connsiteY5" fmla="*/ 1009171 h 1371752"/>
                <a:gd name="connsiteX6" fmla="*/ 350149 w 811480"/>
                <a:gd name="connsiteY6" fmla="*/ 947388 h 1371752"/>
                <a:gd name="connsiteX7" fmla="*/ 131846 w 811480"/>
                <a:gd name="connsiteY7" fmla="*/ 1198642 h 1371752"/>
                <a:gd name="connsiteX8" fmla="*/ 41 w 811480"/>
                <a:gd name="connsiteY8" fmla="*/ 1371636 h 1371752"/>
                <a:gd name="connsiteX9" fmla="*/ 144203 w 811480"/>
                <a:gd name="connsiteY9" fmla="*/ 1173928 h 1371752"/>
                <a:gd name="connsiteX10" fmla="*/ 416052 w 811480"/>
                <a:gd name="connsiteY10" fmla="*/ 889723 h 1371752"/>
                <a:gd name="connsiteX11" fmla="*/ 321317 w 811480"/>
                <a:gd name="connsiteY11" fmla="*/ 963863 h 1371752"/>
                <a:gd name="connsiteX12" fmla="*/ 745565 w 811480"/>
                <a:gd name="connsiteY12" fmla="*/ 613755 h 1371752"/>
                <a:gd name="connsiteX13" fmla="*/ 696138 w 811480"/>
                <a:gd name="connsiteY13" fmla="*/ 667301 h 1371752"/>
                <a:gd name="connsiteX14" fmla="*/ 811468 w 811480"/>
                <a:gd name="connsiteY14" fmla="*/ 424285 h 1371752"/>
                <a:gd name="connsiteX15" fmla="*/ 704376 w 811480"/>
                <a:gd name="connsiteY15" fmla="*/ 535496 h 1371752"/>
                <a:gd name="connsiteX16" fmla="*/ 807349 w 811480"/>
                <a:gd name="connsiteY16" fmla="*/ 36 h 137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11480" h="1371752">
                  <a:moveTo>
                    <a:pt x="807349" y="36"/>
                  </a:moveTo>
                  <a:cubicBezTo>
                    <a:pt x="811468" y="4841"/>
                    <a:pt x="736641" y="481263"/>
                    <a:pt x="729090" y="564328"/>
                  </a:cubicBezTo>
                  <a:cubicBezTo>
                    <a:pt x="721539" y="647393"/>
                    <a:pt x="798425" y="455863"/>
                    <a:pt x="762041" y="498425"/>
                  </a:cubicBezTo>
                  <a:cubicBezTo>
                    <a:pt x="725657" y="540987"/>
                    <a:pt x="531382" y="790182"/>
                    <a:pt x="510787" y="819701"/>
                  </a:cubicBezTo>
                  <a:cubicBezTo>
                    <a:pt x="490192" y="849220"/>
                    <a:pt x="683781" y="643961"/>
                    <a:pt x="638473" y="675539"/>
                  </a:cubicBezTo>
                  <a:cubicBezTo>
                    <a:pt x="593165" y="707117"/>
                    <a:pt x="286992" y="963863"/>
                    <a:pt x="238938" y="1009171"/>
                  </a:cubicBezTo>
                  <a:cubicBezTo>
                    <a:pt x="190884" y="1054479"/>
                    <a:pt x="367998" y="915810"/>
                    <a:pt x="350149" y="947388"/>
                  </a:cubicBezTo>
                  <a:cubicBezTo>
                    <a:pt x="332300" y="978966"/>
                    <a:pt x="190197" y="1127934"/>
                    <a:pt x="131846" y="1198642"/>
                  </a:cubicBezTo>
                  <a:cubicBezTo>
                    <a:pt x="73495" y="1269350"/>
                    <a:pt x="-2018" y="1375755"/>
                    <a:pt x="41" y="1371636"/>
                  </a:cubicBezTo>
                  <a:cubicBezTo>
                    <a:pt x="2100" y="1367517"/>
                    <a:pt x="74868" y="1254247"/>
                    <a:pt x="144203" y="1173928"/>
                  </a:cubicBezTo>
                  <a:cubicBezTo>
                    <a:pt x="213538" y="1093609"/>
                    <a:pt x="386533" y="924734"/>
                    <a:pt x="416052" y="889723"/>
                  </a:cubicBezTo>
                  <a:cubicBezTo>
                    <a:pt x="445571" y="854712"/>
                    <a:pt x="266398" y="1009858"/>
                    <a:pt x="321317" y="963863"/>
                  </a:cubicBezTo>
                  <a:cubicBezTo>
                    <a:pt x="376236" y="917868"/>
                    <a:pt x="683095" y="663182"/>
                    <a:pt x="745565" y="613755"/>
                  </a:cubicBezTo>
                  <a:cubicBezTo>
                    <a:pt x="808035" y="564328"/>
                    <a:pt x="685154" y="698879"/>
                    <a:pt x="696138" y="667301"/>
                  </a:cubicBezTo>
                  <a:cubicBezTo>
                    <a:pt x="707122" y="635723"/>
                    <a:pt x="810095" y="446252"/>
                    <a:pt x="811468" y="424285"/>
                  </a:cubicBezTo>
                  <a:cubicBezTo>
                    <a:pt x="812841" y="402318"/>
                    <a:pt x="702317" y="599339"/>
                    <a:pt x="704376" y="535496"/>
                  </a:cubicBezTo>
                  <a:cubicBezTo>
                    <a:pt x="706435" y="471653"/>
                    <a:pt x="803230" y="-4769"/>
                    <a:pt x="807349" y="3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 1034">
              <a:extLst>
                <a:ext uri="{FF2B5EF4-FFF2-40B4-BE49-F238E27FC236}">
                  <a16:creationId xmlns:a16="http://schemas.microsoft.com/office/drawing/2014/main" id="{B15B3EB9-6B09-67F9-2E53-98610B3750AE}"/>
                </a:ext>
              </a:extLst>
            </p:cNvPr>
            <p:cNvSpPr/>
            <p:nvPr/>
          </p:nvSpPr>
          <p:spPr>
            <a:xfrm>
              <a:off x="9199795" y="3574729"/>
              <a:ext cx="129638" cy="672433"/>
            </a:xfrm>
            <a:custGeom>
              <a:avLst/>
              <a:gdLst>
                <a:gd name="connsiteX0" fmla="*/ 38940 w 129638"/>
                <a:gd name="connsiteY0" fmla="*/ 493 h 672433"/>
                <a:gd name="connsiteX1" fmla="*/ 38940 w 129638"/>
                <a:gd name="connsiteY1" fmla="*/ 309412 h 672433"/>
                <a:gd name="connsiteX2" fmla="*/ 34821 w 129638"/>
                <a:gd name="connsiteY2" fmla="*/ 231152 h 672433"/>
                <a:gd name="connsiteX3" fmla="*/ 108962 w 129638"/>
                <a:gd name="connsiteY3" fmla="*/ 535952 h 672433"/>
                <a:gd name="connsiteX4" fmla="*/ 129556 w 129638"/>
                <a:gd name="connsiteY4" fmla="*/ 671876 h 672433"/>
                <a:gd name="connsiteX5" fmla="*/ 113081 w 129638"/>
                <a:gd name="connsiteY5" fmla="*/ 573022 h 672433"/>
                <a:gd name="connsiteX6" fmla="*/ 47178 w 129638"/>
                <a:gd name="connsiteY6" fmla="*/ 317649 h 672433"/>
                <a:gd name="connsiteX7" fmla="*/ 63654 w 129638"/>
                <a:gd name="connsiteY7" fmla="*/ 375314 h 672433"/>
                <a:gd name="connsiteX8" fmla="*/ 5989 w 129638"/>
                <a:gd name="connsiteY8" fmla="*/ 185844 h 672433"/>
                <a:gd name="connsiteX9" fmla="*/ 5989 w 129638"/>
                <a:gd name="connsiteY9" fmla="*/ 235271 h 672433"/>
                <a:gd name="connsiteX10" fmla="*/ 38940 w 129638"/>
                <a:gd name="connsiteY10" fmla="*/ 493 h 672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9638" h="672433">
                  <a:moveTo>
                    <a:pt x="38940" y="493"/>
                  </a:moveTo>
                  <a:cubicBezTo>
                    <a:pt x="44432" y="12850"/>
                    <a:pt x="39627" y="270969"/>
                    <a:pt x="38940" y="309412"/>
                  </a:cubicBezTo>
                  <a:cubicBezTo>
                    <a:pt x="38253" y="347855"/>
                    <a:pt x="23151" y="193395"/>
                    <a:pt x="34821" y="231152"/>
                  </a:cubicBezTo>
                  <a:cubicBezTo>
                    <a:pt x="46491" y="268909"/>
                    <a:pt x="93173" y="462498"/>
                    <a:pt x="108962" y="535952"/>
                  </a:cubicBezTo>
                  <a:cubicBezTo>
                    <a:pt x="124751" y="609406"/>
                    <a:pt x="128870" y="665698"/>
                    <a:pt x="129556" y="671876"/>
                  </a:cubicBezTo>
                  <a:cubicBezTo>
                    <a:pt x="130242" y="678054"/>
                    <a:pt x="126811" y="632060"/>
                    <a:pt x="113081" y="573022"/>
                  </a:cubicBezTo>
                  <a:cubicBezTo>
                    <a:pt x="99351" y="513984"/>
                    <a:pt x="55416" y="350600"/>
                    <a:pt x="47178" y="317649"/>
                  </a:cubicBezTo>
                  <a:cubicBezTo>
                    <a:pt x="38940" y="284698"/>
                    <a:pt x="70519" y="397282"/>
                    <a:pt x="63654" y="375314"/>
                  </a:cubicBezTo>
                  <a:cubicBezTo>
                    <a:pt x="56789" y="353346"/>
                    <a:pt x="15600" y="209184"/>
                    <a:pt x="5989" y="185844"/>
                  </a:cubicBezTo>
                  <a:cubicBezTo>
                    <a:pt x="-3622" y="162504"/>
                    <a:pt x="-189" y="258612"/>
                    <a:pt x="5989" y="235271"/>
                  </a:cubicBezTo>
                  <a:cubicBezTo>
                    <a:pt x="12167" y="211931"/>
                    <a:pt x="33448" y="-11864"/>
                    <a:pt x="38940" y="49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 1035">
              <a:extLst>
                <a:ext uri="{FF2B5EF4-FFF2-40B4-BE49-F238E27FC236}">
                  <a16:creationId xmlns:a16="http://schemas.microsoft.com/office/drawing/2014/main" id="{5E53A6E5-E58F-F46E-3B92-2A90BD0630CE}"/>
                </a:ext>
              </a:extLst>
            </p:cNvPr>
            <p:cNvSpPr/>
            <p:nvPr/>
          </p:nvSpPr>
          <p:spPr>
            <a:xfrm>
              <a:off x="9296251" y="5060721"/>
              <a:ext cx="74438" cy="1146771"/>
            </a:xfrm>
            <a:custGeom>
              <a:avLst/>
              <a:gdLst>
                <a:gd name="connsiteX0" fmla="*/ 49576 w 74438"/>
                <a:gd name="connsiteY0" fmla="*/ 26144 h 1146771"/>
                <a:gd name="connsiteX1" fmla="*/ 33100 w 74438"/>
                <a:gd name="connsiteY1" fmla="*/ 470987 h 1146771"/>
                <a:gd name="connsiteX2" fmla="*/ 33100 w 74438"/>
                <a:gd name="connsiteY2" fmla="*/ 429798 h 1146771"/>
                <a:gd name="connsiteX3" fmla="*/ 149 w 74438"/>
                <a:gd name="connsiteY3" fmla="*/ 697528 h 1146771"/>
                <a:gd name="connsiteX4" fmla="*/ 20744 w 74438"/>
                <a:gd name="connsiteY4" fmla="*/ 643982 h 1146771"/>
                <a:gd name="connsiteX5" fmla="*/ 16625 w 74438"/>
                <a:gd name="connsiteY5" fmla="*/ 833452 h 1146771"/>
                <a:gd name="connsiteX6" fmla="*/ 20744 w 74438"/>
                <a:gd name="connsiteY6" fmla="*/ 1146490 h 1146771"/>
                <a:gd name="connsiteX7" fmla="*/ 28981 w 74438"/>
                <a:gd name="connsiteY7" fmla="*/ 882879 h 1146771"/>
                <a:gd name="connsiteX8" fmla="*/ 45457 w 74438"/>
                <a:gd name="connsiteY8" fmla="*/ 561603 h 1146771"/>
                <a:gd name="connsiteX9" fmla="*/ 53695 w 74438"/>
                <a:gd name="connsiteY9" fmla="*/ 536890 h 1146771"/>
                <a:gd name="connsiteX10" fmla="*/ 49576 w 74438"/>
                <a:gd name="connsiteY10" fmla="*/ 236209 h 1146771"/>
                <a:gd name="connsiteX11" fmla="*/ 74290 w 74438"/>
                <a:gd name="connsiteY11" fmla="*/ 71452 h 1146771"/>
                <a:gd name="connsiteX12" fmla="*/ 49576 w 74438"/>
                <a:gd name="connsiteY12" fmla="*/ 26144 h 1146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438" h="1146771">
                  <a:moveTo>
                    <a:pt x="49576" y="26144"/>
                  </a:moveTo>
                  <a:cubicBezTo>
                    <a:pt x="42711" y="92733"/>
                    <a:pt x="35846" y="403711"/>
                    <a:pt x="33100" y="470987"/>
                  </a:cubicBezTo>
                  <a:cubicBezTo>
                    <a:pt x="30354" y="538263"/>
                    <a:pt x="38592" y="392041"/>
                    <a:pt x="33100" y="429798"/>
                  </a:cubicBezTo>
                  <a:cubicBezTo>
                    <a:pt x="27608" y="467555"/>
                    <a:pt x="2208" y="661831"/>
                    <a:pt x="149" y="697528"/>
                  </a:cubicBezTo>
                  <a:cubicBezTo>
                    <a:pt x="-1910" y="733225"/>
                    <a:pt x="17998" y="621328"/>
                    <a:pt x="20744" y="643982"/>
                  </a:cubicBezTo>
                  <a:cubicBezTo>
                    <a:pt x="23490" y="666636"/>
                    <a:pt x="16625" y="749701"/>
                    <a:pt x="16625" y="833452"/>
                  </a:cubicBezTo>
                  <a:cubicBezTo>
                    <a:pt x="16625" y="917203"/>
                    <a:pt x="18685" y="1138252"/>
                    <a:pt x="20744" y="1146490"/>
                  </a:cubicBezTo>
                  <a:cubicBezTo>
                    <a:pt x="22803" y="1154728"/>
                    <a:pt x="24862" y="980360"/>
                    <a:pt x="28981" y="882879"/>
                  </a:cubicBezTo>
                  <a:cubicBezTo>
                    <a:pt x="33100" y="785398"/>
                    <a:pt x="41338" y="619268"/>
                    <a:pt x="45457" y="561603"/>
                  </a:cubicBezTo>
                  <a:cubicBezTo>
                    <a:pt x="49576" y="503938"/>
                    <a:pt x="53009" y="591122"/>
                    <a:pt x="53695" y="536890"/>
                  </a:cubicBezTo>
                  <a:cubicBezTo>
                    <a:pt x="54382" y="482658"/>
                    <a:pt x="46144" y="313782"/>
                    <a:pt x="49576" y="236209"/>
                  </a:cubicBezTo>
                  <a:cubicBezTo>
                    <a:pt x="53008" y="158636"/>
                    <a:pt x="72231" y="105776"/>
                    <a:pt x="74290" y="71452"/>
                  </a:cubicBezTo>
                  <a:cubicBezTo>
                    <a:pt x="76350" y="37128"/>
                    <a:pt x="56441" y="-40445"/>
                    <a:pt x="49576" y="2614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 1036">
              <a:extLst>
                <a:ext uri="{FF2B5EF4-FFF2-40B4-BE49-F238E27FC236}">
                  <a16:creationId xmlns:a16="http://schemas.microsoft.com/office/drawing/2014/main" id="{52F5617D-5189-6AF4-0898-B4626C5A2FCC}"/>
                </a:ext>
              </a:extLst>
            </p:cNvPr>
            <p:cNvSpPr/>
            <p:nvPr/>
          </p:nvSpPr>
          <p:spPr>
            <a:xfrm>
              <a:off x="8696886" y="6230266"/>
              <a:ext cx="600764" cy="933984"/>
            </a:xfrm>
            <a:custGeom>
              <a:avLst/>
              <a:gdLst>
                <a:gd name="connsiteX0" fmla="*/ 599514 w 600764"/>
                <a:gd name="connsiteY0" fmla="*/ 1658 h 933984"/>
                <a:gd name="connsiteX1" fmla="*/ 484184 w 600764"/>
                <a:gd name="connsiteY1" fmla="*/ 327053 h 933984"/>
                <a:gd name="connsiteX2" fmla="*/ 508898 w 600764"/>
                <a:gd name="connsiteY2" fmla="*/ 281745 h 933984"/>
                <a:gd name="connsiteX3" fmla="*/ 352379 w 600764"/>
                <a:gd name="connsiteY3" fmla="*/ 516523 h 933984"/>
                <a:gd name="connsiteX4" fmla="*/ 389449 w 600764"/>
                <a:gd name="connsiteY4" fmla="*/ 479453 h 933984"/>
                <a:gd name="connsiteX5" fmla="*/ 232930 w 600764"/>
                <a:gd name="connsiteY5" fmla="*/ 693637 h 933984"/>
                <a:gd name="connsiteX6" fmla="*/ 2271 w 600764"/>
                <a:gd name="connsiteY6" fmla="*/ 932534 h 933984"/>
                <a:gd name="connsiteX7" fmla="*/ 129957 w 600764"/>
                <a:gd name="connsiteY7" fmla="*/ 780134 h 933984"/>
                <a:gd name="connsiteX8" fmla="*/ 368855 w 600764"/>
                <a:gd name="connsiteY8" fmla="*/ 508285 h 933984"/>
                <a:gd name="connsiteX9" fmla="*/ 319428 w 600764"/>
                <a:gd name="connsiteY9" fmla="*/ 561831 h 933984"/>
                <a:gd name="connsiteX10" fmla="*/ 480065 w 600764"/>
                <a:gd name="connsiteY10" fmla="*/ 289983 h 933984"/>
                <a:gd name="connsiteX11" fmla="*/ 397687 w 600764"/>
                <a:gd name="connsiteY11" fmla="*/ 487691 h 933984"/>
                <a:gd name="connsiteX12" fmla="*/ 599514 w 600764"/>
                <a:gd name="connsiteY12" fmla="*/ 1658 h 933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00764" h="933984">
                  <a:moveTo>
                    <a:pt x="599514" y="1658"/>
                  </a:moveTo>
                  <a:cubicBezTo>
                    <a:pt x="613930" y="-25115"/>
                    <a:pt x="499287" y="280372"/>
                    <a:pt x="484184" y="327053"/>
                  </a:cubicBezTo>
                  <a:cubicBezTo>
                    <a:pt x="469081" y="373734"/>
                    <a:pt x="530865" y="250167"/>
                    <a:pt x="508898" y="281745"/>
                  </a:cubicBezTo>
                  <a:cubicBezTo>
                    <a:pt x="486931" y="313323"/>
                    <a:pt x="372287" y="483572"/>
                    <a:pt x="352379" y="516523"/>
                  </a:cubicBezTo>
                  <a:cubicBezTo>
                    <a:pt x="332471" y="549474"/>
                    <a:pt x="409357" y="449934"/>
                    <a:pt x="389449" y="479453"/>
                  </a:cubicBezTo>
                  <a:cubicBezTo>
                    <a:pt x="369541" y="508972"/>
                    <a:pt x="297460" y="618123"/>
                    <a:pt x="232930" y="693637"/>
                  </a:cubicBezTo>
                  <a:cubicBezTo>
                    <a:pt x="168400" y="769151"/>
                    <a:pt x="19433" y="918118"/>
                    <a:pt x="2271" y="932534"/>
                  </a:cubicBezTo>
                  <a:cubicBezTo>
                    <a:pt x="-14891" y="946950"/>
                    <a:pt x="68860" y="850842"/>
                    <a:pt x="129957" y="780134"/>
                  </a:cubicBezTo>
                  <a:cubicBezTo>
                    <a:pt x="191054" y="709426"/>
                    <a:pt x="337277" y="544669"/>
                    <a:pt x="368855" y="508285"/>
                  </a:cubicBezTo>
                  <a:cubicBezTo>
                    <a:pt x="400433" y="471901"/>
                    <a:pt x="300893" y="598215"/>
                    <a:pt x="319428" y="561831"/>
                  </a:cubicBezTo>
                  <a:cubicBezTo>
                    <a:pt x="337963" y="525447"/>
                    <a:pt x="467022" y="302340"/>
                    <a:pt x="480065" y="289983"/>
                  </a:cubicBezTo>
                  <a:cubicBezTo>
                    <a:pt x="493108" y="277626"/>
                    <a:pt x="379152" y="530253"/>
                    <a:pt x="397687" y="487691"/>
                  </a:cubicBezTo>
                  <a:cubicBezTo>
                    <a:pt x="416222" y="445129"/>
                    <a:pt x="585098" y="28431"/>
                    <a:pt x="599514" y="1658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 1038">
              <a:extLst>
                <a:ext uri="{FF2B5EF4-FFF2-40B4-BE49-F238E27FC236}">
                  <a16:creationId xmlns:a16="http://schemas.microsoft.com/office/drawing/2014/main" id="{384C036D-A9FE-9591-82FD-411591EF0DA3}"/>
                </a:ext>
              </a:extLst>
            </p:cNvPr>
            <p:cNvSpPr/>
            <p:nvPr/>
          </p:nvSpPr>
          <p:spPr>
            <a:xfrm>
              <a:off x="8130419" y="7030894"/>
              <a:ext cx="576977" cy="601702"/>
            </a:xfrm>
            <a:custGeom>
              <a:avLst/>
              <a:gdLst>
                <a:gd name="connsiteX0" fmla="*/ 576976 w 576977"/>
                <a:gd name="connsiteY0" fmla="*/ 101 h 601702"/>
                <a:gd name="connsiteX1" fmla="*/ 371030 w 576977"/>
                <a:gd name="connsiteY1" fmla="*/ 259592 h 601702"/>
                <a:gd name="connsiteX2" fmla="*/ 412219 w 576977"/>
                <a:gd name="connsiteY2" fmla="*/ 276068 h 601702"/>
                <a:gd name="connsiteX3" fmla="*/ 239224 w 576977"/>
                <a:gd name="connsiteY3" fmla="*/ 444944 h 601702"/>
                <a:gd name="connsiteX4" fmla="*/ 235105 w 576977"/>
                <a:gd name="connsiteY4" fmla="*/ 490252 h 601702"/>
                <a:gd name="connsiteX5" fmla="*/ 327 w 576977"/>
                <a:gd name="connsiteY5" fmla="*/ 601463 h 601702"/>
                <a:gd name="connsiteX6" fmla="*/ 292770 w 576977"/>
                <a:gd name="connsiteY6" fmla="*/ 457301 h 601702"/>
                <a:gd name="connsiteX7" fmla="*/ 288651 w 576977"/>
                <a:gd name="connsiteY7" fmla="*/ 436706 h 601702"/>
                <a:gd name="connsiteX8" fmla="*/ 387505 w 576977"/>
                <a:gd name="connsiteY8" fmla="*/ 292544 h 601702"/>
                <a:gd name="connsiteX9" fmla="*/ 366911 w 576977"/>
                <a:gd name="connsiteY9" fmla="*/ 292544 h 601702"/>
                <a:gd name="connsiteX10" fmla="*/ 576976 w 576977"/>
                <a:gd name="connsiteY10" fmla="*/ 101 h 601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6977" h="601702">
                  <a:moveTo>
                    <a:pt x="576976" y="101"/>
                  </a:moveTo>
                  <a:cubicBezTo>
                    <a:pt x="577662" y="-5391"/>
                    <a:pt x="398489" y="213598"/>
                    <a:pt x="371030" y="259592"/>
                  </a:cubicBezTo>
                  <a:cubicBezTo>
                    <a:pt x="343571" y="305586"/>
                    <a:pt x="434187" y="245176"/>
                    <a:pt x="412219" y="276068"/>
                  </a:cubicBezTo>
                  <a:cubicBezTo>
                    <a:pt x="390251" y="306960"/>
                    <a:pt x="268743" y="409247"/>
                    <a:pt x="239224" y="444944"/>
                  </a:cubicBezTo>
                  <a:cubicBezTo>
                    <a:pt x="209705" y="480641"/>
                    <a:pt x="274921" y="464166"/>
                    <a:pt x="235105" y="490252"/>
                  </a:cubicBezTo>
                  <a:cubicBezTo>
                    <a:pt x="195289" y="516338"/>
                    <a:pt x="-9284" y="606955"/>
                    <a:pt x="327" y="601463"/>
                  </a:cubicBezTo>
                  <a:cubicBezTo>
                    <a:pt x="9938" y="595971"/>
                    <a:pt x="292770" y="457301"/>
                    <a:pt x="292770" y="457301"/>
                  </a:cubicBezTo>
                  <a:cubicBezTo>
                    <a:pt x="340824" y="429841"/>
                    <a:pt x="272862" y="464165"/>
                    <a:pt x="288651" y="436706"/>
                  </a:cubicBezTo>
                  <a:cubicBezTo>
                    <a:pt x="304440" y="409247"/>
                    <a:pt x="374462" y="316571"/>
                    <a:pt x="387505" y="292544"/>
                  </a:cubicBezTo>
                  <a:cubicBezTo>
                    <a:pt x="400548" y="268517"/>
                    <a:pt x="338078" y="335106"/>
                    <a:pt x="366911" y="292544"/>
                  </a:cubicBezTo>
                  <a:cubicBezTo>
                    <a:pt x="395743" y="249982"/>
                    <a:pt x="576290" y="5593"/>
                    <a:pt x="576976" y="10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 1039">
              <a:extLst>
                <a:ext uri="{FF2B5EF4-FFF2-40B4-BE49-F238E27FC236}">
                  <a16:creationId xmlns:a16="http://schemas.microsoft.com/office/drawing/2014/main" id="{74FA7359-0311-2F03-4DA8-7978EC2907E3}"/>
                </a:ext>
              </a:extLst>
            </p:cNvPr>
            <p:cNvSpPr/>
            <p:nvPr/>
          </p:nvSpPr>
          <p:spPr>
            <a:xfrm>
              <a:off x="7743564" y="7347826"/>
              <a:ext cx="685778" cy="251584"/>
            </a:xfrm>
            <a:custGeom>
              <a:avLst/>
              <a:gdLst>
                <a:gd name="connsiteX0" fmla="*/ 683744 w 685778"/>
                <a:gd name="connsiteY0" fmla="*/ 325 h 251584"/>
                <a:gd name="connsiteX1" fmla="*/ 288328 w 685778"/>
                <a:gd name="connsiteY1" fmla="*/ 160963 h 251584"/>
                <a:gd name="connsiteX2" fmla="*/ 358350 w 685778"/>
                <a:gd name="connsiteY2" fmla="*/ 165082 h 251584"/>
                <a:gd name="connsiteX3" fmla="*/ 4 w 685778"/>
                <a:gd name="connsiteY3" fmla="*/ 251579 h 251584"/>
                <a:gd name="connsiteX4" fmla="*/ 350112 w 685778"/>
                <a:gd name="connsiteY4" fmla="*/ 169201 h 251584"/>
                <a:gd name="connsiteX5" fmla="*/ 284209 w 685778"/>
                <a:gd name="connsiteY5" fmla="*/ 165082 h 251584"/>
                <a:gd name="connsiteX6" fmla="*/ 436609 w 685778"/>
                <a:gd name="connsiteY6" fmla="*/ 119774 h 251584"/>
                <a:gd name="connsiteX7" fmla="*/ 683744 w 685778"/>
                <a:gd name="connsiteY7" fmla="*/ 325 h 251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778" h="251584">
                  <a:moveTo>
                    <a:pt x="683744" y="325"/>
                  </a:moveTo>
                  <a:cubicBezTo>
                    <a:pt x="659030" y="7190"/>
                    <a:pt x="342560" y="133504"/>
                    <a:pt x="288328" y="160963"/>
                  </a:cubicBezTo>
                  <a:cubicBezTo>
                    <a:pt x="234096" y="188422"/>
                    <a:pt x="406404" y="149979"/>
                    <a:pt x="358350" y="165082"/>
                  </a:cubicBezTo>
                  <a:cubicBezTo>
                    <a:pt x="310296" y="180185"/>
                    <a:pt x="1377" y="250893"/>
                    <a:pt x="4" y="251579"/>
                  </a:cubicBezTo>
                  <a:cubicBezTo>
                    <a:pt x="-1369" y="252266"/>
                    <a:pt x="302744" y="183617"/>
                    <a:pt x="350112" y="169201"/>
                  </a:cubicBezTo>
                  <a:cubicBezTo>
                    <a:pt x="397479" y="154785"/>
                    <a:pt x="269793" y="173320"/>
                    <a:pt x="284209" y="165082"/>
                  </a:cubicBezTo>
                  <a:cubicBezTo>
                    <a:pt x="298625" y="156844"/>
                    <a:pt x="372079" y="142428"/>
                    <a:pt x="436609" y="119774"/>
                  </a:cubicBezTo>
                  <a:cubicBezTo>
                    <a:pt x="501139" y="97120"/>
                    <a:pt x="708458" y="-6540"/>
                    <a:pt x="683744" y="32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 1040">
              <a:extLst>
                <a:ext uri="{FF2B5EF4-FFF2-40B4-BE49-F238E27FC236}">
                  <a16:creationId xmlns:a16="http://schemas.microsoft.com/office/drawing/2014/main" id="{E7972EF9-1B7A-1ECB-4334-6D8D9C60AC04}"/>
                </a:ext>
              </a:extLst>
            </p:cNvPr>
            <p:cNvSpPr/>
            <p:nvPr/>
          </p:nvSpPr>
          <p:spPr>
            <a:xfrm>
              <a:off x="6877690" y="7017613"/>
              <a:ext cx="1022883" cy="547900"/>
            </a:xfrm>
            <a:custGeom>
              <a:avLst/>
              <a:gdLst>
                <a:gd name="connsiteX0" fmla="*/ 905 w 1022883"/>
                <a:gd name="connsiteY0" fmla="*/ 1025 h 547900"/>
                <a:gd name="connsiteX1" fmla="*/ 355132 w 1022883"/>
                <a:gd name="connsiteY1" fmla="*/ 441749 h 547900"/>
                <a:gd name="connsiteX2" fmla="*/ 346894 w 1022883"/>
                <a:gd name="connsiteY2" fmla="*/ 392322 h 547900"/>
                <a:gd name="connsiteX3" fmla="*/ 639337 w 1022883"/>
                <a:gd name="connsiteY3" fmla="*/ 544722 h 547900"/>
                <a:gd name="connsiteX4" fmla="*/ 643456 w 1022883"/>
                <a:gd name="connsiteY4" fmla="*/ 499414 h 547900"/>
                <a:gd name="connsiteX5" fmla="*/ 799975 w 1022883"/>
                <a:gd name="connsiteY5" fmla="*/ 544722 h 547900"/>
                <a:gd name="connsiteX6" fmla="*/ 750548 w 1022883"/>
                <a:gd name="connsiteY6" fmla="*/ 511771 h 547900"/>
                <a:gd name="connsiteX7" fmla="*/ 1022396 w 1022883"/>
                <a:gd name="connsiteY7" fmla="*/ 524128 h 547900"/>
                <a:gd name="connsiteX8" fmla="*/ 808213 w 1022883"/>
                <a:gd name="connsiteY8" fmla="*/ 515890 h 547900"/>
                <a:gd name="connsiteX9" fmla="*/ 486937 w 1022883"/>
                <a:gd name="connsiteY9" fmla="*/ 449987 h 547900"/>
                <a:gd name="connsiteX10" fmla="*/ 400440 w 1022883"/>
                <a:gd name="connsiteY10" fmla="*/ 404679 h 547900"/>
                <a:gd name="connsiteX11" fmla="*/ 243921 w 1022883"/>
                <a:gd name="connsiteY11" fmla="*/ 268755 h 547900"/>
                <a:gd name="connsiteX12" fmla="*/ 252159 w 1022883"/>
                <a:gd name="connsiteY12" fmla="*/ 318182 h 547900"/>
                <a:gd name="connsiteX13" fmla="*/ 905 w 1022883"/>
                <a:gd name="connsiteY13" fmla="*/ 1025 h 54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22883" h="547900">
                  <a:moveTo>
                    <a:pt x="905" y="1025"/>
                  </a:moveTo>
                  <a:cubicBezTo>
                    <a:pt x="18067" y="21619"/>
                    <a:pt x="297467" y="376533"/>
                    <a:pt x="355132" y="441749"/>
                  </a:cubicBezTo>
                  <a:cubicBezTo>
                    <a:pt x="412797" y="506965"/>
                    <a:pt x="299527" y="375160"/>
                    <a:pt x="346894" y="392322"/>
                  </a:cubicBezTo>
                  <a:cubicBezTo>
                    <a:pt x="394261" y="409484"/>
                    <a:pt x="589910" y="526873"/>
                    <a:pt x="639337" y="544722"/>
                  </a:cubicBezTo>
                  <a:cubicBezTo>
                    <a:pt x="688764" y="562571"/>
                    <a:pt x="616683" y="499414"/>
                    <a:pt x="643456" y="499414"/>
                  </a:cubicBezTo>
                  <a:cubicBezTo>
                    <a:pt x="670229" y="499414"/>
                    <a:pt x="782126" y="542663"/>
                    <a:pt x="799975" y="544722"/>
                  </a:cubicBezTo>
                  <a:cubicBezTo>
                    <a:pt x="817824" y="546782"/>
                    <a:pt x="713478" y="515203"/>
                    <a:pt x="750548" y="511771"/>
                  </a:cubicBezTo>
                  <a:cubicBezTo>
                    <a:pt x="787618" y="508339"/>
                    <a:pt x="1012785" y="523442"/>
                    <a:pt x="1022396" y="524128"/>
                  </a:cubicBezTo>
                  <a:cubicBezTo>
                    <a:pt x="1032007" y="524814"/>
                    <a:pt x="897456" y="528247"/>
                    <a:pt x="808213" y="515890"/>
                  </a:cubicBezTo>
                  <a:cubicBezTo>
                    <a:pt x="718970" y="503533"/>
                    <a:pt x="554899" y="468522"/>
                    <a:pt x="486937" y="449987"/>
                  </a:cubicBezTo>
                  <a:cubicBezTo>
                    <a:pt x="418975" y="431452"/>
                    <a:pt x="440943" y="434884"/>
                    <a:pt x="400440" y="404679"/>
                  </a:cubicBezTo>
                  <a:cubicBezTo>
                    <a:pt x="359937" y="374474"/>
                    <a:pt x="268635" y="283171"/>
                    <a:pt x="243921" y="268755"/>
                  </a:cubicBezTo>
                  <a:cubicBezTo>
                    <a:pt x="219208" y="254339"/>
                    <a:pt x="288543" y="360058"/>
                    <a:pt x="252159" y="318182"/>
                  </a:cubicBezTo>
                  <a:cubicBezTo>
                    <a:pt x="215775" y="276306"/>
                    <a:pt x="-16257" y="-19569"/>
                    <a:pt x="905" y="102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 1041">
              <a:extLst>
                <a:ext uri="{FF2B5EF4-FFF2-40B4-BE49-F238E27FC236}">
                  <a16:creationId xmlns:a16="http://schemas.microsoft.com/office/drawing/2014/main" id="{E8906489-105F-B1BB-152E-E0E431F77169}"/>
                </a:ext>
              </a:extLst>
            </p:cNvPr>
            <p:cNvSpPr/>
            <p:nvPr/>
          </p:nvSpPr>
          <p:spPr>
            <a:xfrm>
              <a:off x="5888495" y="6530184"/>
              <a:ext cx="942830" cy="702839"/>
            </a:xfrm>
            <a:custGeom>
              <a:avLst/>
              <a:gdLst>
                <a:gd name="connsiteX0" fmla="*/ 5678 w 942830"/>
                <a:gd name="connsiteY0" fmla="*/ 6540 h 702839"/>
                <a:gd name="connsiteX1" fmla="*/ 565851 w 942830"/>
                <a:gd name="connsiteY1" fmla="*/ 410194 h 702839"/>
                <a:gd name="connsiteX2" fmla="*/ 532900 w 942830"/>
                <a:gd name="connsiteY2" fmla="*/ 385481 h 702839"/>
                <a:gd name="connsiteX3" fmla="*/ 825343 w 942830"/>
                <a:gd name="connsiteY3" fmla="*/ 574951 h 702839"/>
                <a:gd name="connsiteX4" fmla="*/ 788273 w 942830"/>
                <a:gd name="connsiteY4" fmla="*/ 513167 h 702839"/>
                <a:gd name="connsiteX5" fmla="*/ 928316 w 942830"/>
                <a:gd name="connsiteY5" fmla="*/ 562594 h 702839"/>
                <a:gd name="connsiteX6" fmla="*/ 936554 w 942830"/>
                <a:gd name="connsiteY6" fmla="*/ 702638 h 702839"/>
                <a:gd name="connsiteX7" fmla="*/ 911840 w 942830"/>
                <a:gd name="connsiteY7" fmla="*/ 591427 h 702839"/>
                <a:gd name="connsiteX8" fmla="*/ 751202 w 942830"/>
                <a:gd name="connsiteY8" fmla="*/ 500811 h 702839"/>
                <a:gd name="connsiteX9" fmla="*/ 302240 w 942830"/>
                <a:gd name="connsiteY9" fmla="*/ 183654 h 702839"/>
                <a:gd name="connsiteX10" fmla="*/ 5678 w 942830"/>
                <a:gd name="connsiteY10" fmla="*/ 6540 h 702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2830" h="702839">
                  <a:moveTo>
                    <a:pt x="5678" y="6540"/>
                  </a:moveTo>
                  <a:cubicBezTo>
                    <a:pt x="49613" y="44297"/>
                    <a:pt x="477981" y="347037"/>
                    <a:pt x="565851" y="410194"/>
                  </a:cubicBezTo>
                  <a:cubicBezTo>
                    <a:pt x="653721" y="473351"/>
                    <a:pt x="489651" y="358021"/>
                    <a:pt x="532900" y="385481"/>
                  </a:cubicBezTo>
                  <a:cubicBezTo>
                    <a:pt x="576149" y="412941"/>
                    <a:pt x="782781" y="553670"/>
                    <a:pt x="825343" y="574951"/>
                  </a:cubicBezTo>
                  <a:cubicBezTo>
                    <a:pt x="867905" y="596232"/>
                    <a:pt x="771111" y="515226"/>
                    <a:pt x="788273" y="513167"/>
                  </a:cubicBezTo>
                  <a:cubicBezTo>
                    <a:pt x="805435" y="511108"/>
                    <a:pt x="903602" y="531015"/>
                    <a:pt x="928316" y="562594"/>
                  </a:cubicBezTo>
                  <a:cubicBezTo>
                    <a:pt x="953030" y="594173"/>
                    <a:pt x="939300" y="697833"/>
                    <a:pt x="936554" y="702638"/>
                  </a:cubicBezTo>
                  <a:cubicBezTo>
                    <a:pt x="933808" y="707443"/>
                    <a:pt x="942732" y="625065"/>
                    <a:pt x="911840" y="591427"/>
                  </a:cubicBezTo>
                  <a:cubicBezTo>
                    <a:pt x="880948" y="557789"/>
                    <a:pt x="852802" y="568773"/>
                    <a:pt x="751202" y="500811"/>
                  </a:cubicBezTo>
                  <a:cubicBezTo>
                    <a:pt x="649602" y="432849"/>
                    <a:pt x="421002" y="263973"/>
                    <a:pt x="302240" y="183654"/>
                  </a:cubicBezTo>
                  <a:cubicBezTo>
                    <a:pt x="183478" y="103335"/>
                    <a:pt x="-38257" y="-31217"/>
                    <a:pt x="5678" y="654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 1042">
              <a:extLst>
                <a:ext uri="{FF2B5EF4-FFF2-40B4-BE49-F238E27FC236}">
                  <a16:creationId xmlns:a16="http://schemas.microsoft.com/office/drawing/2014/main" id="{BEA19E54-0C5D-E4F6-AE86-097534C3DF92}"/>
                </a:ext>
              </a:extLst>
            </p:cNvPr>
            <p:cNvSpPr/>
            <p:nvPr/>
          </p:nvSpPr>
          <p:spPr>
            <a:xfrm>
              <a:off x="5375052" y="5313405"/>
              <a:ext cx="471997" cy="1218497"/>
            </a:xfrm>
            <a:custGeom>
              <a:avLst/>
              <a:gdLst>
                <a:gd name="connsiteX0" fmla="*/ 137 w 471997"/>
                <a:gd name="connsiteY0" fmla="*/ 0 h 1218497"/>
                <a:gd name="connsiteX1" fmla="*/ 90753 w 471997"/>
                <a:gd name="connsiteY1" fmla="*/ 547817 h 1218497"/>
                <a:gd name="connsiteX2" fmla="*/ 78397 w 471997"/>
                <a:gd name="connsiteY2" fmla="*/ 539579 h 1218497"/>
                <a:gd name="connsiteX3" fmla="*/ 185489 w 471997"/>
                <a:gd name="connsiteY3" fmla="*/ 897925 h 1218497"/>
                <a:gd name="connsiteX4" fmla="*/ 152537 w 471997"/>
                <a:gd name="connsiteY4" fmla="*/ 815546 h 1218497"/>
                <a:gd name="connsiteX5" fmla="*/ 465575 w 471997"/>
                <a:gd name="connsiteY5" fmla="*/ 1210963 h 1218497"/>
                <a:gd name="connsiteX6" fmla="*/ 350245 w 471997"/>
                <a:gd name="connsiteY6" fmla="*/ 1058563 h 1218497"/>
                <a:gd name="connsiteX7" fmla="*/ 189607 w 471997"/>
                <a:gd name="connsiteY7" fmla="*/ 852617 h 1218497"/>
                <a:gd name="connsiteX8" fmla="*/ 131943 w 471997"/>
                <a:gd name="connsiteY8" fmla="*/ 687860 h 1218497"/>
                <a:gd name="connsiteX9" fmla="*/ 136062 w 471997"/>
                <a:gd name="connsiteY9" fmla="*/ 733168 h 1218497"/>
                <a:gd name="connsiteX10" fmla="*/ 57802 w 471997"/>
                <a:gd name="connsiteY10" fmla="*/ 535460 h 1218497"/>
                <a:gd name="connsiteX11" fmla="*/ 70159 w 471997"/>
                <a:gd name="connsiteY11" fmla="*/ 547817 h 1218497"/>
                <a:gd name="connsiteX12" fmla="*/ 137 w 471997"/>
                <a:gd name="connsiteY12" fmla="*/ 0 h 1218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71997" h="1218497">
                  <a:moveTo>
                    <a:pt x="137" y="0"/>
                  </a:moveTo>
                  <a:cubicBezTo>
                    <a:pt x="3569" y="0"/>
                    <a:pt x="77710" y="457887"/>
                    <a:pt x="90753" y="547817"/>
                  </a:cubicBezTo>
                  <a:cubicBezTo>
                    <a:pt x="103796" y="637747"/>
                    <a:pt x="62608" y="481228"/>
                    <a:pt x="78397" y="539579"/>
                  </a:cubicBezTo>
                  <a:cubicBezTo>
                    <a:pt x="94186" y="597930"/>
                    <a:pt x="173132" y="851931"/>
                    <a:pt x="185489" y="897925"/>
                  </a:cubicBezTo>
                  <a:cubicBezTo>
                    <a:pt x="197846" y="943919"/>
                    <a:pt x="105856" y="763373"/>
                    <a:pt x="152537" y="815546"/>
                  </a:cubicBezTo>
                  <a:cubicBezTo>
                    <a:pt x="199218" y="867719"/>
                    <a:pt x="432624" y="1170460"/>
                    <a:pt x="465575" y="1210963"/>
                  </a:cubicBezTo>
                  <a:cubicBezTo>
                    <a:pt x="498526" y="1251466"/>
                    <a:pt x="396240" y="1118287"/>
                    <a:pt x="350245" y="1058563"/>
                  </a:cubicBezTo>
                  <a:cubicBezTo>
                    <a:pt x="304250" y="998839"/>
                    <a:pt x="225991" y="914401"/>
                    <a:pt x="189607" y="852617"/>
                  </a:cubicBezTo>
                  <a:cubicBezTo>
                    <a:pt x="153223" y="790833"/>
                    <a:pt x="140867" y="707768"/>
                    <a:pt x="131943" y="687860"/>
                  </a:cubicBezTo>
                  <a:cubicBezTo>
                    <a:pt x="123019" y="667952"/>
                    <a:pt x="148419" y="758568"/>
                    <a:pt x="136062" y="733168"/>
                  </a:cubicBezTo>
                  <a:cubicBezTo>
                    <a:pt x="123705" y="707768"/>
                    <a:pt x="68786" y="566352"/>
                    <a:pt x="57802" y="535460"/>
                  </a:cubicBezTo>
                  <a:cubicBezTo>
                    <a:pt x="46818" y="504568"/>
                    <a:pt x="81829" y="634314"/>
                    <a:pt x="70159" y="547817"/>
                  </a:cubicBezTo>
                  <a:cubicBezTo>
                    <a:pt x="58489" y="461320"/>
                    <a:pt x="-3295" y="0"/>
                    <a:pt x="137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 1043">
              <a:extLst>
                <a:ext uri="{FF2B5EF4-FFF2-40B4-BE49-F238E27FC236}">
                  <a16:creationId xmlns:a16="http://schemas.microsoft.com/office/drawing/2014/main" id="{FA9ED485-6DD0-82ED-BB1F-7BB8C6CE6342}"/>
                </a:ext>
              </a:extLst>
            </p:cNvPr>
            <p:cNvSpPr/>
            <p:nvPr/>
          </p:nvSpPr>
          <p:spPr>
            <a:xfrm>
              <a:off x="5378241" y="4534334"/>
              <a:ext cx="120617" cy="842083"/>
            </a:xfrm>
            <a:custGeom>
              <a:avLst/>
              <a:gdLst>
                <a:gd name="connsiteX0" fmla="*/ 120516 w 120617"/>
                <a:gd name="connsiteY0" fmla="*/ 596 h 842083"/>
                <a:gd name="connsiteX1" fmla="*/ 38137 w 120617"/>
                <a:gd name="connsiteY1" fmla="*/ 408369 h 842083"/>
                <a:gd name="connsiteX2" fmla="*/ 75208 w 120617"/>
                <a:gd name="connsiteY2" fmla="*/ 338347 h 842083"/>
                <a:gd name="connsiteX3" fmla="*/ 5186 w 120617"/>
                <a:gd name="connsiteY3" fmla="*/ 560769 h 842083"/>
                <a:gd name="connsiteX4" fmla="*/ 5186 w 120617"/>
                <a:gd name="connsiteY4" fmla="*/ 840855 h 842083"/>
                <a:gd name="connsiteX5" fmla="*/ 5186 w 120617"/>
                <a:gd name="connsiteY5" fmla="*/ 643147 h 842083"/>
                <a:gd name="connsiteX6" fmla="*/ 29900 w 120617"/>
                <a:gd name="connsiteY6" fmla="*/ 194185 h 842083"/>
                <a:gd name="connsiteX7" fmla="*/ 54613 w 120617"/>
                <a:gd name="connsiteY7" fmla="*/ 313634 h 842083"/>
                <a:gd name="connsiteX8" fmla="*/ 120516 w 120617"/>
                <a:gd name="connsiteY8" fmla="*/ 596 h 84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617" h="842083">
                  <a:moveTo>
                    <a:pt x="120516" y="596"/>
                  </a:moveTo>
                  <a:cubicBezTo>
                    <a:pt x="117770" y="16385"/>
                    <a:pt x="45688" y="352077"/>
                    <a:pt x="38137" y="408369"/>
                  </a:cubicBezTo>
                  <a:cubicBezTo>
                    <a:pt x="30586" y="464661"/>
                    <a:pt x="80700" y="312947"/>
                    <a:pt x="75208" y="338347"/>
                  </a:cubicBezTo>
                  <a:cubicBezTo>
                    <a:pt x="69716" y="363747"/>
                    <a:pt x="16856" y="477018"/>
                    <a:pt x="5186" y="560769"/>
                  </a:cubicBezTo>
                  <a:cubicBezTo>
                    <a:pt x="-6484" y="644520"/>
                    <a:pt x="5186" y="840855"/>
                    <a:pt x="5186" y="840855"/>
                  </a:cubicBezTo>
                  <a:cubicBezTo>
                    <a:pt x="5186" y="854585"/>
                    <a:pt x="1067" y="750925"/>
                    <a:pt x="5186" y="643147"/>
                  </a:cubicBezTo>
                  <a:cubicBezTo>
                    <a:pt x="9305" y="535369"/>
                    <a:pt x="21662" y="249104"/>
                    <a:pt x="29900" y="194185"/>
                  </a:cubicBezTo>
                  <a:cubicBezTo>
                    <a:pt x="38138" y="139266"/>
                    <a:pt x="39510" y="339721"/>
                    <a:pt x="54613" y="313634"/>
                  </a:cubicBezTo>
                  <a:cubicBezTo>
                    <a:pt x="69716" y="287548"/>
                    <a:pt x="123262" y="-15193"/>
                    <a:pt x="120516" y="59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 1044">
              <a:extLst>
                <a:ext uri="{FF2B5EF4-FFF2-40B4-BE49-F238E27FC236}">
                  <a16:creationId xmlns:a16="http://schemas.microsoft.com/office/drawing/2014/main" id="{4B22D42F-2493-2ADD-2DF5-D57EBFCE458C}"/>
                </a:ext>
              </a:extLst>
            </p:cNvPr>
            <p:cNvSpPr/>
            <p:nvPr/>
          </p:nvSpPr>
          <p:spPr>
            <a:xfrm>
              <a:off x="5772493" y="5099127"/>
              <a:ext cx="638284" cy="1413869"/>
            </a:xfrm>
            <a:custGeom>
              <a:avLst/>
              <a:gdLst>
                <a:gd name="connsiteX0" fmla="*/ 72935 w 638284"/>
                <a:gd name="connsiteY0" fmla="*/ 196 h 1413869"/>
                <a:gd name="connsiteX1" fmla="*/ 39276 w 638284"/>
                <a:gd name="connsiteY1" fmla="*/ 392883 h 1413869"/>
                <a:gd name="connsiteX2" fmla="*/ 224400 w 638284"/>
                <a:gd name="connsiteY2" fmla="*/ 802399 h 1413869"/>
                <a:gd name="connsiteX3" fmla="*/ 95374 w 638284"/>
                <a:gd name="connsiteY3" fmla="*/ 723862 h 1413869"/>
                <a:gd name="connsiteX4" fmla="*/ 471232 w 638284"/>
                <a:gd name="connsiteY4" fmla="*/ 931425 h 1413869"/>
                <a:gd name="connsiteX5" fmla="*/ 460013 w 638284"/>
                <a:gd name="connsiteY5" fmla="*/ 1032402 h 1413869"/>
                <a:gd name="connsiteX6" fmla="*/ 611478 w 638284"/>
                <a:gd name="connsiteY6" fmla="*/ 1189477 h 1413869"/>
                <a:gd name="connsiteX7" fmla="*/ 633917 w 638284"/>
                <a:gd name="connsiteY7" fmla="*/ 1413869 h 1413869"/>
                <a:gd name="connsiteX8" fmla="*/ 560989 w 638284"/>
                <a:gd name="connsiteY8" fmla="*/ 1189477 h 1413869"/>
                <a:gd name="connsiteX9" fmla="*/ 476842 w 638284"/>
                <a:gd name="connsiteY9" fmla="*/ 937035 h 1413869"/>
                <a:gd name="connsiteX10" fmla="*/ 241230 w 638284"/>
                <a:gd name="connsiteY10" fmla="*/ 796790 h 1413869"/>
                <a:gd name="connsiteX11" fmla="*/ 67325 w 638284"/>
                <a:gd name="connsiteY11" fmla="*/ 521909 h 1413869"/>
                <a:gd name="connsiteX12" fmla="*/ 84155 w 638284"/>
                <a:gd name="connsiteY12" fmla="*/ 533128 h 1413869"/>
                <a:gd name="connsiteX13" fmla="*/ 8 w 638284"/>
                <a:gd name="connsiteY13" fmla="*/ 342394 h 1413869"/>
                <a:gd name="connsiteX14" fmla="*/ 72935 w 638284"/>
                <a:gd name="connsiteY14" fmla="*/ 196 h 1413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38284" h="1413869">
                  <a:moveTo>
                    <a:pt x="72935" y="196"/>
                  </a:moveTo>
                  <a:cubicBezTo>
                    <a:pt x="79480" y="8611"/>
                    <a:pt x="14032" y="259183"/>
                    <a:pt x="39276" y="392883"/>
                  </a:cubicBezTo>
                  <a:cubicBezTo>
                    <a:pt x="64520" y="526583"/>
                    <a:pt x="215050" y="747236"/>
                    <a:pt x="224400" y="802399"/>
                  </a:cubicBezTo>
                  <a:cubicBezTo>
                    <a:pt x="233750" y="857562"/>
                    <a:pt x="54235" y="702358"/>
                    <a:pt x="95374" y="723862"/>
                  </a:cubicBezTo>
                  <a:cubicBezTo>
                    <a:pt x="136513" y="745366"/>
                    <a:pt x="410459" y="880002"/>
                    <a:pt x="471232" y="931425"/>
                  </a:cubicBezTo>
                  <a:cubicBezTo>
                    <a:pt x="532005" y="982848"/>
                    <a:pt x="436639" y="989393"/>
                    <a:pt x="460013" y="1032402"/>
                  </a:cubicBezTo>
                  <a:cubicBezTo>
                    <a:pt x="483387" y="1075411"/>
                    <a:pt x="582494" y="1125899"/>
                    <a:pt x="611478" y="1189477"/>
                  </a:cubicBezTo>
                  <a:cubicBezTo>
                    <a:pt x="640462" y="1253055"/>
                    <a:pt x="642332" y="1413869"/>
                    <a:pt x="633917" y="1413869"/>
                  </a:cubicBezTo>
                  <a:cubicBezTo>
                    <a:pt x="625502" y="1413869"/>
                    <a:pt x="587168" y="1268949"/>
                    <a:pt x="560989" y="1189477"/>
                  </a:cubicBezTo>
                  <a:cubicBezTo>
                    <a:pt x="534810" y="1110005"/>
                    <a:pt x="530135" y="1002483"/>
                    <a:pt x="476842" y="937035"/>
                  </a:cubicBezTo>
                  <a:cubicBezTo>
                    <a:pt x="423549" y="871587"/>
                    <a:pt x="309483" y="865978"/>
                    <a:pt x="241230" y="796790"/>
                  </a:cubicBezTo>
                  <a:cubicBezTo>
                    <a:pt x="172977" y="727602"/>
                    <a:pt x="93504" y="565853"/>
                    <a:pt x="67325" y="521909"/>
                  </a:cubicBezTo>
                  <a:cubicBezTo>
                    <a:pt x="41146" y="477965"/>
                    <a:pt x="95374" y="563047"/>
                    <a:pt x="84155" y="533128"/>
                  </a:cubicBezTo>
                  <a:cubicBezTo>
                    <a:pt x="72936" y="503209"/>
                    <a:pt x="-927" y="429346"/>
                    <a:pt x="8" y="342394"/>
                  </a:cubicBezTo>
                  <a:cubicBezTo>
                    <a:pt x="943" y="255442"/>
                    <a:pt x="66390" y="-8219"/>
                    <a:pt x="72935" y="19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 1045">
              <a:extLst>
                <a:ext uri="{FF2B5EF4-FFF2-40B4-BE49-F238E27FC236}">
                  <a16:creationId xmlns:a16="http://schemas.microsoft.com/office/drawing/2014/main" id="{A1B97764-718D-41DB-E4B9-0B9561787EB9}"/>
                </a:ext>
              </a:extLst>
            </p:cNvPr>
            <p:cNvSpPr/>
            <p:nvPr/>
          </p:nvSpPr>
          <p:spPr>
            <a:xfrm>
              <a:off x="6173653" y="4979679"/>
              <a:ext cx="687259" cy="1141611"/>
            </a:xfrm>
            <a:custGeom>
              <a:avLst/>
              <a:gdLst>
                <a:gd name="connsiteX0" fmla="*/ 3 w 687259"/>
                <a:gd name="connsiteY0" fmla="*/ 15 h 1141611"/>
                <a:gd name="connsiteX1" fmla="*/ 285389 w 687259"/>
                <a:gd name="connsiteY1" fmla="*/ 262104 h 1141611"/>
                <a:gd name="connsiteX2" fmla="*/ 320334 w 687259"/>
                <a:gd name="connsiteY2" fmla="*/ 460127 h 1141611"/>
                <a:gd name="connsiteX3" fmla="*/ 512533 w 687259"/>
                <a:gd name="connsiteY3" fmla="*/ 623205 h 1141611"/>
                <a:gd name="connsiteX4" fmla="*/ 629017 w 687259"/>
                <a:gd name="connsiteY4" fmla="*/ 658150 h 1141611"/>
                <a:gd name="connsiteX5" fmla="*/ 559127 w 687259"/>
                <a:gd name="connsiteY5" fmla="*/ 733865 h 1141611"/>
                <a:gd name="connsiteX6" fmla="*/ 687259 w 687259"/>
                <a:gd name="connsiteY6" fmla="*/ 739689 h 1141611"/>
                <a:gd name="connsiteX7" fmla="*/ 559127 w 687259"/>
                <a:gd name="connsiteY7" fmla="*/ 867822 h 1141611"/>
                <a:gd name="connsiteX8" fmla="*/ 518357 w 687259"/>
                <a:gd name="connsiteY8" fmla="*/ 1141559 h 1141611"/>
                <a:gd name="connsiteX9" fmla="*/ 588248 w 687259"/>
                <a:gd name="connsiteY9" fmla="*/ 844525 h 1141611"/>
                <a:gd name="connsiteX10" fmla="*/ 594072 w 687259"/>
                <a:gd name="connsiteY10" fmla="*/ 733865 h 1141611"/>
                <a:gd name="connsiteX11" fmla="*/ 483412 w 687259"/>
                <a:gd name="connsiteY11" fmla="*/ 629029 h 1141611"/>
                <a:gd name="connsiteX12" fmla="*/ 308686 w 687259"/>
                <a:gd name="connsiteY12" fmla="*/ 425182 h 1141611"/>
                <a:gd name="connsiteX13" fmla="*/ 361104 w 687259"/>
                <a:gd name="connsiteY13" fmla="*/ 436831 h 1141611"/>
                <a:gd name="connsiteX14" fmla="*/ 279565 w 687259"/>
                <a:gd name="connsiteY14" fmla="*/ 250456 h 1141611"/>
                <a:gd name="connsiteX15" fmla="*/ 3 w 687259"/>
                <a:gd name="connsiteY15" fmla="*/ 15 h 1141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87259" h="1141611">
                  <a:moveTo>
                    <a:pt x="3" y="15"/>
                  </a:moveTo>
                  <a:cubicBezTo>
                    <a:pt x="974" y="1956"/>
                    <a:pt x="232001" y="185419"/>
                    <a:pt x="285389" y="262104"/>
                  </a:cubicBezTo>
                  <a:cubicBezTo>
                    <a:pt x="338777" y="338789"/>
                    <a:pt x="282477" y="399944"/>
                    <a:pt x="320334" y="460127"/>
                  </a:cubicBezTo>
                  <a:cubicBezTo>
                    <a:pt x="358191" y="520310"/>
                    <a:pt x="461086" y="590201"/>
                    <a:pt x="512533" y="623205"/>
                  </a:cubicBezTo>
                  <a:cubicBezTo>
                    <a:pt x="563980" y="656209"/>
                    <a:pt x="621251" y="639707"/>
                    <a:pt x="629017" y="658150"/>
                  </a:cubicBezTo>
                  <a:cubicBezTo>
                    <a:pt x="636783" y="676593"/>
                    <a:pt x="549420" y="720275"/>
                    <a:pt x="559127" y="733865"/>
                  </a:cubicBezTo>
                  <a:cubicBezTo>
                    <a:pt x="568834" y="747455"/>
                    <a:pt x="687259" y="717363"/>
                    <a:pt x="687259" y="739689"/>
                  </a:cubicBezTo>
                  <a:cubicBezTo>
                    <a:pt x="687259" y="762015"/>
                    <a:pt x="587277" y="800844"/>
                    <a:pt x="559127" y="867822"/>
                  </a:cubicBezTo>
                  <a:cubicBezTo>
                    <a:pt x="530977" y="934800"/>
                    <a:pt x="513504" y="1145442"/>
                    <a:pt x="518357" y="1141559"/>
                  </a:cubicBezTo>
                  <a:cubicBezTo>
                    <a:pt x="523211" y="1137676"/>
                    <a:pt x="575629" y="912474"/>
                    <a:pt x="588248" y="844525"/>
                  </a:cubicBezTo>
                  <a:cubicBezTo>
                    <a:pt x="600867" y="776576"/>
                    <a:pt x="611545" y="769781"/>
                    <a:pt x="594072" y="733865"/>
                  </a:cubicBezTo>
                  <a:cubicBezTo>
                    <a:pt x="576599" y="697949"/>
                    <a:pt x="530976" y="680476"/>
                    <a:pt x="483412" y="629029"/>
                  </a:cubicBezTo>
                  <a:cubicBezTo>
                    <a:pt x="435848" y="577582"/>
                    <a:pt x="329071" y="457215"/>
                    <a:pt x="308686" y="425182"/>
                  </a:cubicBezTo>
                  <a:cubicBezTo>
                    <a:pt x="288301" y="393149"/>
                    <a:pt x="365957" y="465952"/>
                    <a:pt x="361104" y="436831"/>
                  </a:cubicBezTo>
                  <a:cubicBezTo>
                    <a:pt x="356251" y="407710"/>
                    <a:pt x="336836" y="323259"/>
                    <a:pt x="279565" y="250456"/>
                  </a:cubicBezTo>
                  <a:cubicBezTo>
                    <a:pt x="222294" y="177653"/>
                    <a:pt x="-968" y="-1926"/>
                    <a:pt x="3" y="1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 1046">
              <a:extLst>
                <a:ext uri="{FF2B5EF4-FFF2-40B4-BE49-F238E27FC236}">
                  <a16:creationId xmlns:a16="http://schemas.microsoft.com/office/drawing/2014/main" id="{C25318A5-5C0E-1A57-EAC8-91BD8D0649E6}"/>
                </a:ext>
              </a:extLst>
            </p:cNvPr>
            <p:cNvSpPr/>
            <p:nvPr/>
          </p:nvSpPr>
          <p:spPr>
            <a:xfrm>
              <a:off x="8874122" y="5263963"/>
              <a:ext cx="333754" cy="1026731"/>
            </a:xfrm>
            <a:custGeom>
              <a:avLst/>
              <a:gdLst>
                <a:gd name="connsiteX0" fmla="*/ 3 w 333754"/>
                <a:gd name="connsiteY0" fmla="*/ 187 h 1026731"/>
                <a:gd name="connsiteX1" fmla="*/ 279403 w 333754"/>
                <a:gd name="connsiteY1" fmla="*/ 346262 h 1026731"/>
                <a:gd name="connsiteX2" fmla="*/ 266703 w 333754"/>
                <a:gd name="connsiteY2" fmla="*/ 365312 h 1026731"/>
                <a:gd name="connsiteX3" fmla="*/ 333378 w 333754"/>
                <a:gd name="connsiteY3" fmla="*/ 552637 h 1026731"/>
                <a:gd name="connsiteX4" fmla="*/ 231778 w 333754"/>
                <a:gd name="connsiteY4" fmla="*/ 714562 h 1026731"/>
                <a:gd name="connsiteX5" fmla="*/ 158753 w 333754"/>
                <a:gd name="connsiteY5" fmla="*/ 1025712 h 1026731"/>
                <a:gd name="connsiteX6" fmla="*/ 196853 w 333754"/>
                <a:gd name="connsiteY6" fmla="*/ 806637 h 1026731"/>
                <a:gd name="connsiteX7" fmla="*/ 301628 w 333754"/>
                <a:gd name="connsiteY7" fmla="*/ 590737 h 1026731"/>
                <a:gd name="connsiteX8" fmla="*/ 254003 w 333754"/>
                <a:gd name="connsiteY8" fmla="*/ 343087 h 1026731"/>
                <a:gd name="connsiteX9" fmla="*/ 273053 w 333754"/>
                <a:gd name="connsiteY9" fmla="*/ 403412 h 1026731"/>
                <a:gd name="connsiteX10" fmla="*/ 3 w 333754"/>
                <a:gd name="connsiteY10" fmla="*/ 187 h 102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3754" h="1026731">
                  <a:moveTo>
                    <a:pt x="3" y="187"/>
                  </a:moveTo>
                  <a:cubicBezTo>
                    <a:pt x="1061" y="-9338"/>
                    <a:pt x="279403" y="346262"/>
                    <a:pt x="279403" y="346262"/>
                  </a:cubicBezTo>
                  <a:cubicBezTo>
                    <a:pt x="323853" y="407116"/>
                    <a:pt x="257707" y="330916"/>
                    <a:pt x="266703" y="365312"/>
                  </a:cubicBezTo>
                  <a:cubicBezTo>
                    <a:pt x="275699" y="399708"/>
                    <a:pt x="339199" y="494429"/>
                    <a:pt x="333378" y="552637"/>
                  </a:cubicBezTo>
                  <a:cubicBezTo>
                    <a:pt x="327557" y="610845"/>
                    <a:pt x="260882" y="635716"/>
                    <a:pt x="231778" y="714562"/>
                  </a:cubicBezTo>
                  <a:cubicBezTo>
                    <a:pt x="202674" y="793408"/>
                    <a:pt x="164574" y="1010366"/>
                    <a:pt x="158753" y="1025712"/>
                  </a:cubicBezTo>
                  <a:cubicBezTo>
                    <a:pt x="152932" y="1041058"/>
                    <a:pt x="173040" y="879133"/>
                    <a:pt x="196853" y="806637"/>
                  </a:cubicBezTo>
                  <a:cubicBezTo>
                    <a:pt x="220666" y="734141"/>
                    <a:pt x="292103" y="667995"/>
                    <a:pt x="301628" y="590737"/>
                  </a:cubicBezTo>
                  <a:cubicBezTo>
                    <a:pt x="311153" y="513479"/>
                    <a:pt x="258765" y="374308"/>
                    <a:pt x="254003" y="343087"/>
                  </a:cubicBezTo>
                  <a:cubicBezTo>
                    <a:pt x="249241" y="311866"/>
                    <a:pt x="312211" y="458445"/>
                    <a:pt x="273053" y="403412"/>
                  </a:cubicBezTo>
                  <a:cubicBezTo>
                    <a:pt x="233895" y="348379"/>
                    <a:pt x="-1055" y="9712"/>
                    <a:pt x="3" y="18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 1047">
              <a:extLst>
                <a:ext uri="{FF2B5EF4-FFF2-40B4-BE49-F238E27FC236}">
                  <a16:creationId xmlns:a16="http://schemas.microsoft.com/office/drawing/2014/main" id="{372F771F-994D-C667-5E59-E29A2E5CF2A8}"/>
                </a:ext>
              </a:extLst>
            </p:cNvPr>
            <p:cNvSpPr/>
            <p:nvPr/>
          </p:nvSpPr>
          <p:spPr>
            <a:xfrm>
              <a:off x="8816848" y="6381704"/>
              <a:ext cx="211030" cy="490056"/>
            </a:xfrm>
            <a:custGeom>
              <a:avLst/>
              <a:gdLst>
                <a:gd name="connsiteX0" fmla="*/ 209677 w 211030"/>
                <a:gd name="connsiteY0" fmla="*/ 66721 h 490056"/>
                <a:gd name="connsiteX1" fmla="*/ 114427 w 211030"/>
                <a:gd name="connsiteY1" fmla="*/ 161971 h 490056"/>
                <a:gd name="connsiteX2" fmla="*/ 3302 w 211030"/>
                <a:gd name="connsiteY2" fmla="*/ 482646 h 490056"/>
                <a:gd name="connsiteX3" fmla="*/ 28702 w 211030"/>
                <a:gd name="connsiteY3" fmla="*/ 355646 h 490056"/>
                <a:gd name="connsiteX4" fmla="*/ 22352 w 211030"/>
                <a:gd name="connsiteY4" fmla="*/ 46 h 490056"/>
                <a:gd name="connsiteX5" fmla="*/ 31877 w 211030"/>
                <a:gd name="connsiteY5" fmla="*/ 330246 h 490056"/>
                <a:gd name="connsiteX6" fmla="*/ 41402 w 211030"/>
                <a:gd name="connsiteY6" fmla="*/ 288971 h 490056"/>
                <a:gd name="connsiteX7" fmla="*/ 209677 w 211030"/>
                <a:gd name="connsiteY7" fmla="*/ 66721 h 490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1030" h="490056">
                  <a:moveTo>
                    <a:pt x="209677" y="66721"/>
                  </a:moveTo>
                  <a:cubicBezTo>
                    <a:pt x="221848" y="45554"/>
                    <a:pt x="148823" y="92650"/>
                    <a:pt x="114427" y="161971"/>
                  </a:cubicBezTo>
                  <a:cubicBezTo>
                    <a:pt x="80031" y="231292"/>
                    <a:pt x="17589" y="450367"/>
                    <a:pt x="3302" y="482646"/>
                  </a:cubicBezTo>
                  <a:cubicBezTo>
                    <a:pt x="-10986" y="514925"/>
                    <a:pt x="25527" y="436079"/>
                    <a:pt x="28702" y="355646"/>
                  </a:cubicBezTo>
                  <a:cubicBezTo>
                    <a:pt x="31877" y="275213"/>
                    <a:pt x="21823" y="4279"/>
                    <a:pt x="22352" y="46"/>
                  </a:cubicBezTo>
                  <a:cubicBezTo>
                    <a:pt x="22881" y="-4187"/>
                    <a:pt x="28702" y="282092"/>
                    <a:pt x="31877" y="330246"/>
                  </a:cubicBezTo>
                  <a:cubicBezTo>
                    <a:pt x="35052" y="378400"/>
                    <a:pt x="8594" y="331304"/>
                    <a:pt x="41402" y="288971"/>
                  </a:cubicBezTo>
                  <a:cubicBezTo>
                    <a:pt x="74210" y="246638"/>
                    <a:pt x="197506" y="87888"/>
                    <a:pt x="209677" y="6672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 1048">
              <a:extLst>
                <a:ext uri="{FF2B5EF4-FFF2-40B4-BE49-F238E27FC236}">
                  <a16:creationId xmlns:a16="http://schemas.microsoft.com/office/drawing/2014/main" id="{FA832BCE-881E-A041-C922-411DB2976350}"/>
                </a:ext>
              </a:extLst>
            </p:cNvPr>
            <p:cNvSpPr/>
            <p:nvPr/>
          </p:nvSpPr>
          <p:spPr>
            <a:xfrm>
              <a:off x="7981771" y="7083323"/>
              <a:ext cx="231964" cy="368537"/>
            </a:xfrm>
            <a:custGeom>
              <a:avLst/>
              <a:gdLst>
                <a:gd name="connsiteX0" fmla="*/ 231954 w 231964"/>
                <a:gd name="connsiteY0" fmla="*/ 102 h 368537"/>
                <a:gd name="connsiteX1" fmla="*/ 117654 w 231964"/>
                <a:gd name="connsiteY1" fmla="*/ 168377 h 368537"/>
                <a:gd name="connsiteX2" fmla="*/ 76379 w 231964"/>
                <a:gd name="connsiteY2" fmla="*/ 269977 h 368537"/>
                <a:gd name="connsiteX3" fmla="*/ 179 w 231964"/>
                <a:gd name="connsiteY3" fmla="*/ 368402 h 368537"/>
                <a:gd name="connsiteX4" fmla="*/ 57329 w 231964"/>
                <a:gd name="connsiteY4" fmla="*/ 289027 h 368537"/>
                <a:gd name="connsiteX5" fmla="*/ 124004 w 231964"/>
                <a:gd name="connsiteY5" fmla="*/ 193777 h 368537"/>
                <a:gd name="connsiteX6" fmla="*/ 231954 w 231964"/>
                <a:gd name="connsiteY6" fmla="*/ 102 h 368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64" h="368537">
                  <a:moveTo>
                    <a:pt x="231954" y="102"/>
                  </a:moveTo>
                  <a:cubicBezTo>
                    <a:pt x="230896" y="-4131"/>
                    <a:pt x="143583" y="123398"/>
                    <a:pt x="117654" y="168377"/>
                  </a:cubicBezTo>
                  <a:cubicBezTo>
                    <a:pt x="91725" y="213356"/>
                    <a:pt x="95958" y="236640"/>
                    <a:pt x="76379" y="269977"/>
                  </a:cubicBezTo>
                  <a:cubicBezTo>
                    <a:pt x="56800" y="303315"/>
                    <a:pt x="3354" y="365227"/>
                    <a:pt x="179" y="368402"/>
                  </a:cubicBezTo>
                  <a:cubicBezTo>
                    <a:pt x="-2996" y="371577"/>
                    <a:pt x="36691" y="318131"/>
                    <a:pt x="57329" y="289027"/>
                  </a:cubicBezTo>
                  <a:cubicBezTo>
                    <a:pt x="77966" y="259923"/>
                    <a:pt x="95958" y="236640"/>
                    <a:pt x="124004" y="193777"/>
                  </a:cubicBezTo>
                  <a:cubicBezTo>
                    <a:pt x="152050" y="150915"/>
                    <a:pt x="233012" y="4335"/>
                    <a:pt x="231954" y="10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 1049">
              <a:extLst>
                <a:ext uri="{FF2B5EF4-FFF2-40B4-BE49-F238E27FC236}">
                  <a16:creationId xmlns:a16="http://schemas.microsoft.com/office/drawing/2014/main" id="{A239B975-9890-D4C6-DEF0-9FA038838671}"/>
                </a:ext>
              </a:extLst>
            </p:cNvPr>
            <p:cNvSpPr/>
            <p:nvPr/>
          </p:nvSpPr>
          <p:spPr>
            <a:xfrm>
              <a:off x="7000806" y="6738859"/>
              <a:ext cx="971974" cy="464597"/>
            </a:xfrm>
            <a:custGeom>
              <a:avLst/>
              <a:gdLst>
                <a:gd name="connsiteX0" fmla="*/ 6419 w 971974"/>
                <a:gd name="connsiteY0" fmla="*/ 4841 h 464597"/>
                <a:gd name="connsiteX1" fmla="*/ 355669 w 971974"/>
                <a:gd name="connsiteY1" fmla="*/ 404891 h 464597"/>
                <a:gd name="connsiteX2" fmla="*/ 965269 w 971974"/>
                <a:gd name="connsiteY2" fmla="*/ 452516 h 464597"/>
                <a:gd name="connsiteX3" fmla="*/ 663644 w 971974"/>
                <a:gd name="connsiteY3" fmla="*/ 462041 h 464597"/>
                <a:gd name="connsiteX4" fmla="*/ 390594 w 971974"/>
                <a:gd name="connsiteY4" fmla="*/ 414416 h 464597"/>
                <a:gd name="connsiteX5" fmla="*/ 228669 w 971974"/>
                <a:gd name="connsiteY5" fmla="*/ 265191 h 464597"/>
                <a:gd name="connsiteX6" fmla="*/ 149294 w 971974"/>
                <a:gd name="connsiteY6" fmla="*/ 201691 h 464597"/>
                <a:gd name="connsiteX7" fmla="*/ 130244 w 971974"/>
                <a:gd name="connsiteY7" fmla="*/ 182641 h 464597"/>
                <a:gd name="connsiteX8" fmla="*/ 6419 w 971974"/>
                <a:gd name="connsiteY8" fmla="*/ 4841 h 464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1974" h="464597">
                  <a:moveTo>
                    <a:pt x="6419" y="4841"/>
                  </a:moveTo>
                  <a:cubicBezTo>
                    <a:pt x="43990" y="41883"/>
                    <a:pt x="195861" y="330279"/>
                    <a:pt x="355669" y="404891"/>
                  </a:cubicBezTo>
                  <a:cubicBezTo>
                    <a:pt x="515477" y="479503"/>
                    <a:pt x="913940" y="442991"/>
                    <a:pt x="965269" y="452516"/>
                  </a:cubicBezTo>
                  <a:cubicBezTo>
                    <a:pt x="1016598" y="462041"/>
                    <a:pt x="759423" y="468391"/>
                    <a:pt x="663644" y="462041"/>
                  </a:cubicBezTo>
                  <a:cubicBezTo>
                    <a:pt x="567865" y="455691"/>
                    <a:pt x="463090" y="447224"/>
                    <a:pt x="390594" y="414416"/>
                  </a:cubicBezTo>
                  <a:cubicBezTo>
                    <a:pt x="318098" y="381608"/>
                    <a:pt x="268885" y="300645"/>
                    <a:pt x="228669" y="265191"/>
                  </a:cubicBezTo>
                  <a:cubicBezTo>
                    <a:pt x="188453" y="229737"/>
                    <a:pt x="165698" y="215449"/>
                    <a:pt x="149294" y="201691"/>
                  </a:cubicBezTo>
                  <a:cubicBezTo>
                    <a:pt x="132890" y="187933"/>
                    <a:pt x="152998" y="210687"/>
                    <a:pt x="130244" y="182641"/>
                  </a:cubicBezTo>
                  <a:cubicBezTo>
                    <a:pt x="107490" y="154595"/>
                    <a:pt x="-31152" y="-32201"/>
                    <a:pt x="6419" y="484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 1050">
              <a:extLst>
                <a:ext uri="{FF2B5EF4-FFF2-40B4-BE49-F238E27FC236}">
                  <a16:creationId xmlns:a16="http://schemas.microsoft.com/office/drawing/2014/main" id="{8EF30CA6-AEF7-03EC-F826-085427EB7F68}"/>
                </a:ext>
              </a:extLst>
            </p:cNvPr>
            <p:cNvSpPr/>
            <p:nvPr/>
          </p:nvSpPr>
          <p:spPr>
            <a:xfrm>
              <a:off x="6873847" y="6169021"/>
              <a:ext cx="149253" cy="638398"/>
            </a:xfrm>
            <a:custGeom>
              <a:avLst/>
              <a:gdLst>
                <a:gd name="connsiteX0" fmla="*/ 149253 w 149253"/>
                <a:gd name="connsiteY0" fmla="*/ 4 h 638398"/>
                <a:gd name="connsiteX1" fmla="*/ 19078 w 149253"/>
                <a:gd name="connsiteY1" fmla="*/ 263529 h 638398"/>
                <a:gd name="connsiteX2" fmla="*/ 47653 w 149253"/>
                <a:gd name="connsiteY2" fmla="*/ 234954 h 638398"/>
                <a:gd name="connsiteX3" fmla="*/ 12728 w 149253"/>
                <a:gd name="connsiteY3" fmla="*/ 444504 h 638398"/>
                <a:gd name="connsiteX4" fmla="*/ 28 w 149253"/>
                <a:gd name="connsiteY4" fmla="*/ 638179 h 638398"/>
                <a:gd name="connsiteX5" fmla="*/ 9553 w 149253"/>
                <a:gd name="connsiteY5" fmla="*/ 406404 h 638398"/>
                <a:gd name="connsiteX6" fmla="*/ 19078 w 149253"/>
                <a:gd name="connsiteY6" fmla="*/ 257179 h 638398"/>
                <a:gd name="connsiteX7" fmla="*/ 149253 w 149253"/>
                <a:gd name="connsiteY7" fmla="*/ 4 h 638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9253" h="638398">
                  <a:moveTo>
                    <a:pt x="149253" y="4"/>
                  </a:moveTo>
                  <a:cubicBezTo>
                    <a:pt x="149253" y="1062"/>
                    <a:pt x="36011" y="224371"/>
                    <a:pt x="19078" y="263529"/>
                  </a:cubicBezTo>
                  <a:cubicBezTo>
                    <a:pt x="2145" y="302687"/>
                    <a:pt x="48711" y="204792"/>
                    <a:pt x="47653" y="234954"/>
                  </a:cubicBezTo>
                  <a:cubicBezTo>
                    <a:pt x="46595" y="265116"/>
                    <a:pt x="20665" y="377300"/>
                    <a:pt x="12728" y="444504"/>
                  </a:cubicBezTo>
                  <a:cubicBezTo>
                    <a:pt x="4791" y="511708"/>
                    <a:pt x="557" y="644529"/>
                    <a:pt x="28" y="638179"/>
                  </a:cubicBezTo>
                  <a:cubicBezTo>
                    <a:pt x="-501" y="631829"/>
                    <a:pt x="6378" y="469904"/>
                    <a:pt x="9553" y="406404"/>
                  </a:cubicBezTo>
                  <a:cubicBezTo>
                    <a:pt x="12728" y="342904"/>
                    <a:pt x="-4734" y="321737"/>
                    <a:pt x="19078" y="257179"/>
                  </a:cubicBezTo>
                  <a:cubicBezTo>
                    <a:pt x="42890" y="192621"/>
                    <a:pt x="149253" y="-1054"/>
                    <a:pt x="149253" y="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 1051">
              <a:extLst>
                <a:ext uri="{FF2B5EF4-FFF2-40B4-BE49-F238E27FC236}">
                  <a16:creationId xmlns:a16="http://schemas.microsoft.com/office/drawing/2014/main" id="{D603CBCA-F6EC-5F9A-1EA6-CDF2BEF37E19}"/>
                </a:ext>
              </a:extLst>
            </p:cNvPr>
            <p:cNvSpPr/>
            <p:nvPr/>
          </p:nvSpPr>
          <p:spPr>
            <a:xfrm>
              <a:off x="6902345" y="5187300"/>
              <a:ext cx="712594" cy="340551"/>
            </a:xfrm>
            <a:custGeom>
              <a:avLst/>
              <a:gdLst>
                <a:gd name="connsiteX0" fmla="*/ 711305 w 712594"/>
                <a:gd name="connsiteY0" fmla="*/ 650 h 340551"/>
                <a:gd name="connsiteX1" fmla="*/ 130280 w 712594"/>
                <a:gd name="connsiteY1" fmla="*/ 162575 h 340551"/>
                <a:gd name="connsiteX2" fmla="*/ 276330 w 712594"/>
                <a:gd name="connsiteY2" fmla="*/ 134000 h 340551"/>
                <a:gd name="connsiteX3" fmla="*/ 105 w 712594"/>
                <a:gd name="connsiteY3" fmla="*/ 340375 h 340551"/>
                <a:gd name="connsiteX4" fmla="*/ 244580 w 712594"/>
                <a:gd name="connsiteY4" fmla="*/ 168925 h 340551"/>
                <a:gd name="connsiteX5" fmla="*/ 327130 w 712594"/>
                <a:gd name="connsiteY5" fmla="*/ 114950 h 340551"/>
                <a:gd name="connsiteX6" fmla="*/ 289030 w 712594"/>
                <a:gd name="connsiteY6" fmla="*/ 105425 h 340551"/>
                <a:gd name="connsiteX7" fmla="*/ 711305 w 712594"/>
                <a:gd name="connsiteY7" fmla="*/ 650 h 340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12594" h="340551">
                  <a:moveTo>
                    <a:pt x="711305" y="650"/>
                  </a:moveTo>
                  <a:cubicBezTo>
                    <a:pt x="684847" y="10175"/>
                    <a:pt x="202776" y="140350"/>
                    <a:pt x="130280" y="162575"/>
                  </a:cubicBezTo>
                  <a:cubicBezTo>
                    <a:pt x="57784" y="184800"/>
                    <a:pt x="298026" y="104367"/>
                    <a:pt x="276330" y="134000"/>
                  </a:cubicBezTo>
                  <a:cubicBezTo>
                    <a:pt x="254634" y="163633"/>
                    <a:pt x="5397" y="334554"/>
                    <a:pt x="105" y="340375"/>
                  </a:cubicBezTo>
                  <a:cubicBezTo>
                    <a:pt x="-5187" y="346196"/>
                    <a:pt x="190076" y="206496"/>
                    <a:pt x="244580" y="168925"/>
                  </a:cubicBezTo>
                  <a:cubicBezTo>
                    <a:pt x="299084" y="131354"/>
                    <a:pt x="319722" y="125533"/>
                    <a:pt x="327130" y="114950"/>
                  </a:cubicBezTo>
                  <a:cubicBezTo>
                    <a:pt x="334538" y="104367"/>
                    <a:pt x="229234" y="121829"/>
                    <a:pt x="289030" y="105425"/>
                  </a:cubicBezTo>
                  <a:cubicBezTo>
                    <a:pt x="348826" y="89021"/>
                    <a:pt x="737763" y="-8875"/>
                    <a:pt x="711305" y="65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 1052">
              <a:extLst>
                <a:ext uri="{FF2B5EF4-FFF2-40B4-BE49-F238E27FC236}">
                  <a16:creationId xmlns:a16="http://schemas.microsoft.com/office/drawing/2014/main" id="{3FA9E72D-DCDC-304A-71FA-A0A85FAB8C2F}"/>
                </a:ext>
              </a:extLst>
            </p:cNvPr>
            <p:cNvSpPr/>
            <p:nvPr/>
          </p:nvSpPr>
          <p:spPr>
            <a:xfrm>
              <a:off x="7605249" y="4041395"/>
              <a:ext cx="222350" cy="252116"/>
            </a:xfrm>
            <a:custGeom>
              <a:avLst/>
              <a:gdLst>
                <a:gd name="connsiteX0" fmla="*/ 2051 w 222350"/>
                <a:gd name="connsiteY0" fmla="*/ 380 h 252116"/>
                <a:gd name="connsiteX1" fmla="*/ 217951 w 222350"/>
                <a:gd name="connsiteY1" fmla="*/ 146430 h 252116"/>
                <a:gd name="connsiteX2" fmla="*/ 148101 w 222350"/>
                <a:gd name="connsiteY2" fmla="*/ 216280 h 252116"/>
                <a:gd name="connsiteX3" fmla="*/ 157626 w 222350"/>
                <a:gd name="connsiteY3" fmla="*/ 251205 h 252116"/>
                <a:gd name="connsiteX4" fmla="*/ 192551 w 222350"/>
                <a:gd name="connsiteY4" fmla="*/ 181355 h 252116"/>
                <a:gd name="connsiteX5" fmla="*/ 192551 w 222350"/>
                <a:gd name="connsiteY5" fmla="*/ 121030 h 252116"/>
                <a:gd name="connsiteX6" fmla="*/ 100476 w 222350"/>
                <a:gd name="connsiteY6" fmla="*/ 57530 h 252116"/>
                <a:gd name="connsiteX7" fmla="*/ 106826 w 222350"/>
                <a:gd name="connsiteY7" fmla="*/ 101980 h 252116"/>
                <a:gd name="connsiteX8" fmla="*/ 2051 w 222350"/>
                <a:gd name="connsiteY8" fmla="*/ 380 h 25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350" h="252116">
                  <a:moveTo>
                    <a:pt x="2051" y="380"/>
                  </a:moveTo>
                  <a:cubicBezTo>
                    <a:pt x="20572" y="7788"/>
                    <a:pt x="193609" y="110447"/>
                    <a:pt x="217951" y="146430"/>
                  </a:cubicBezTo>
                  <a:cubicBezTo>
                    <a:pt x="242293" y="182413"/>
                    <a:pt x="158155" y="198818"/>
                    <a:pt x="148101" y="216280"/>
                  </a:cubicBezTo>
                  <a:cubicBezTo>
                    <a:pt x="138047" y="233742"/>
                    <a:pt x="150218" y="257026"/>
                    <a:pt x="157626" y="251205"/>
                  </a:cubicBezTo>
                  <a:cubicBezTo>
                    <a:pt x="165034" y="245384"/>
                    <a:pt x="186730" y="203051"/>
                    <a:pt x="192551" y="181355"/>
                  </a:cubicBezTo>
                  <a:cubicBezTo>
                    <a:pt x="198372" y="159659"/>
                    <a:pt x="207897" y="141667"/>
                    <a:pt x="192551" y="121030"/>
                  </a:cubicBezTo>
                  <a:cubicBezTo>
                    <a:pt x="177205" y="100393"/>
                    <a:pt x="114763" y="60705"/>
                    <a:pt x="100476" y="57530"/>
                  </a:cubicBezTo>
                  <a:cubicBezTo>
                    <a:pt x="86189" y="54355"/>
                    <a:pt x="117409" y="107801"/>
                    <a:pt x="106826" y="101980"/>
                  </a:cubicBezTo>
                  <a:cubicBezTo>
                    <a:pt x="96243" y="96159"/>
                    <a:pt x="-16470" y="-7028"/>
                    <a:pt x="2051" y="38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 1053">
              <a:extLst>
                <a:ext uri="{FF2B5EF4-FFF2-40B4-BE49-F238E27FC236}">
                  <a16:creationId xmlns:a16="http://schemas.microsoft.com/office/drawing/2014/main" id="{B4013EA8-71F3-DB33-E7A5-2976A62A732A}"/>
                </a:ext>
              </a:extLst>
            </p:cNvPr>
            <p:cNvSpPr/>
            <p:nvPr/>
          </p:nvSpPr>
          <p:spPr>
            <a:xfrm>
              <a:off x="8196939" y="4067085"/>
              <a:ext cx="77382" cy="271777"/>
            </a:xfrm>
            <a:custGeom>
              <a:avLst/>
              <a:gdLst>
                <a:gd name="connsiteX0" fmla="*/ 77111 w 77382"/>
                <a:gd name="connsiteY0" fmla="*/ 90 h 271777"/>
                <a:gd name="connsiteX1" fmla="*/ 26311 w 77382"/>
                <a:gd name="connsiteY1" fmla="*/ 98515 h 271777"/>
                <a:gd name="connsiteX2" fmla="*/ 26311 w 77382"/>
                <a:gd name="connsiteY2" fmla="*/ 269965 h 271777"/>
                <a:gd name="connsiteX3" fmla="*/ 23136 w 77382"/>
                <a:gd name="connsiteY3" fmla="*/ 184240 h 271777"/>
                <a:gd name="connsiteX4" fmla="*/ 911 w 77382"/>
                <a:gd name="connsiteY4" fmla="*/ 114390 h 271777"/>
                <a:gd name="connsiteX5" fmla="*/ 77111 w 77382"/>
                <a:gd name="connsiteY5" fmla="*/ 90 h 271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7382" h="271777">
                  <a:moveTo>
                    <a:pt x="77111" y="90"/>
                  </a:moveTo>
                  <a:cubicBezTo>
                    <a:pt x="81344" y="-2556"/>
                    <a:pt x="34778" y="53536"/>
                    <a:pt x="26311" y="98515"/>
                  </a:cubicBezTo>
                  <a:cubicBezTo>
                    <a:pt x="17844" y="143494"/>
                    <a:pt x="26840" y="255678"/>
                    <a:pt x="26311" y="269965"/>
                  </a:cubicBezTo>
                  <a:cubicBezTo>
                    <a:pt x="25782" y="284253"/>
                    <a:pt x="27369" y="210169"/>
                    <a:pt x="23136" y="184240"/>
                  </a:cubicBezTo>
                  <a:cubicBezTo>
                    <a:pt x="18903" y="158311"/>
                    <a:pt x="-4910" y="141378"/>
                    <a:pt x="911" y="114390"/>
                  </a:cubicBezTo>
                  <a:cubicBezTo>
                    <a:pt x="6732" y="87402"/>
                    <a:pt x="72878" y="2736"/>
                    <a:pt x="77111" y="9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 1054">
              <a:extLst>
                <a:ext uri="{FF2B5EF4-FFF2-40B4-BE49-F238E27FC236}">
                  <a16:creationId xmlns:a16="http://schemas.microsoft.com/office/drawing/2014/main" id="{96735AE1-194F-9AE1-ECF3-DA70B2F76659}"/>
                </a:ext>
              </a:extLst>
            </p:cNvPr>
            <p:cNvSpPr/>
            <p:nvPr/>
          </p:nvSpPr>
          <p:spPr>
            <a:xfrm>
              <a:off x="8420420" y="4141171"/>
              <a:ext cx="479000" cy="113535"/>
            </a:xfrm>
            <a:custGeom>
              <a:avLst/>
              <a:gdLst>
                <a:gd name="connsiteX0" fmla="*/ 249 w 479000"/>
                <a:gd name="connsiteY0" fmla="*/ 113519 h 113535"/>
                <a:gd name="connsiteX1" fmla="*/ 228849 w 479000"/>
                <a:gd name="connsiteY1" fmla="*/ 31632 h 113535"/>
                <a:gd name="connsiteX2" fmla="*/ 146962 w 479000"/>
                <a:gd name="connsiteY2" fmla="*/ 38456 h 113535"/>
                <a:gd name="connsiteX3" fmla="*/ 358502 w 479000"/>
                <a:gd name="connsiteY3" fmla="*/ 7748 h 113535"/>
                <a:gd name="connsiteX4" fmla="*/ 477920 w 479000"/>
                <a:gd name="connsiteY4" fmla="*/ 11160 h 113535"/>
                <a:gd name="connsiteX5" fmla="*/ 409681 w 479000"/>
                <a:gd name="connsiteY5" fmla="*/ 925 h 113535"/>
                <a:gd name="connsiteX6" fmla="*/ 280028 w 479000"/>
                <a:gd name="connsiteY6" fmla="*/ 38456 h 113535"/>
                <a:gd name="connsiteX7" fmla="*/ 249 w 479000"/>
                <a:gd name="connsiteY7" fmla="*/ 113519 h 113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9000" h="113535">
                  <a:moveTo>
                    <a:pt x="249" y="113519"/>
                  </a:moveTo>
                  <a:cubicBezTo>
                    <a:pt x="-8281" y="112382"/>
                    <a:pt x="204397" y="44142"/>
                    <a:pt x="228849" y="31632"/>
                  </a:cubicBezTo>
                  <a:cubicBezTo>
                    <a:pt x="253301" y="19121"/>
                    <a:pt x="125353" y="42437"/>
                    <a:pt x="146962" y="38456"/>
                  </a:cubicBezTo>
                  <a:cubicBezTo>
                    <a:pt x="168571" y="34475"/>
                    <a:pt x="303342" y="12297"/>
                    <a:pt x="358502" y="7748"/>
                  </a:cubicBezTo>
                  <a:cubicBezTo>
                    <a:pt x="413662" y="3199"/>
                    <a:pt x="469390" y="12297"/>
                    <a:pt x="477920" y="11160"/>
                  </a:cubicBezTo>
                  <a:cubicBezTo>
                    <a:pt x="486450" y="10023"/>
                    <a:pt x="442663" y="-3624"/>
                    <a:pt x="409681" y="925"/>
                  </a:cubicBezTo>
                  <a:cubicBezTo>
                    <a:pt x="376699" y="5474"/>
                    <a:pt x="348267" y="21396"/>
                    <a:pt x="280028" y="38456"/>
                  </a:cubicBezTo>
                  <a:cubicBezTo>
                    <a:pt x="211789" y="55516"/>
                    <a:pt x="8779" y="114656"/>
                    <a:pt x="249" y="11351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 1055">
              <a:extLst>
                <a:ext uri="{FF2B5EF4-FFF2-40B4-BE49-F238E27FC236}">
                  <a16:creationId xmlns:a16="http://schemas.microsoft.com/office/drawing/2014/main" id="{42D0E5B1-94BD-5707-3FEC-6C3CFFB32E89}"/>
                </a:ext>
              </a:extLst>
            </p:cNvPr>
            <p:cNvSpPr/>
            <p:nvPr/>
          </p:nvSpPr>
          <p:spPr>
            <a:xfrm>
              <a:off x="6332329" y="4066906"/>
              <a:ext cx="1317185" cy="149289"/>
            </a:xfrm>
            <a:custGeom>
              <a:avLst/>
              <a:gdLst>
                <a:gd name="connsiteX0" fmla="*/ 232 w 1317185"/>
                <a:gd name="connsiteY0" fmla="*/ 140016 h 149289"/>
                <a:gd name="connsiteX1" fmla="*/ 696268 w 1317185"/>
                <a:gd name="connsiteY1" fmla="*/ 37658 h 149289"/>
                <a:gd name="connsiteX2" fmla="*/ 709916 w 1317185"/>
                <a:gd name="connsiteY2" fmla="*/ 20598 h 149289"/>
                <a:gd name="connsiteX3" fmla="*/ 972635 w 1317185"/>
                <a:gd name="connsiteY3" fmla="*/ 127 h 149289"/>
                <a:gd name="connsiteX4" fmla="*/ 972635 w 1317185"/>
                <a:gd name="connsiteY4" fmla="*/ 30834 h 149289"/>
                <a:gd name="connsiteX5" fmla="*/ 1307005 w 1317185"/>
                <a:gd name="connsiteY5" fmla="*/ 143428 h 149289"/>
                <a:gd name="connsiteX6" fmla="*/ 1211471 w 1317185"/>
                <a:gd name="connsiteY6" fmla="*/ 122957 h 149289"/>
                <a:gd name="connsiteX7" fmla="*/ 1013578 w 1317185"/>
                <a:gd name="connsiteY7" fmla="*/ 34246 h 149289"/>
                <a:gd name="connsiteX8" fmla="*/ 921456 w 1317185"/>
                <a:gd name="connsiteY8" fmla="*/ 20598 h 149289"/>
                <a:gd name="connsiteX9" fmla="*/ 778155 w 1317185"/>
                <a:gd name="connsiteY9" fmla="*/ 17187 h 149289"/>
                <a:gd name="connsiteX10" fmla="*/ 232 w 1317185"/>
                <a:gd name="connsiteY10" fmla="*/ 140016 h 149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7185" h="149289">
                  <a:moveTo>
                    <a:pt x="232" y="140016"/>
                  </a:moveTo>
                  <a:cubicBezTo>
                    <a:pt x="-13416" y="143428"/>
                    <a:pt x="577987" y="57561"/>
                    <a:pt x="696268" y="37658"/>
                  </a:cubicBezTo>
                  <a:cubicBezTo>
                    <a:pt x="814549" y="17755"/>
                    <a:pt x="663855" y="26853"/>
                    <a:pt x="709916" y="20598"/>
                  </a:cubicBezTo>
                  <a:cubicBezTo>
                    <a:pt x="755977" y="14343"/>
                    <a:pt x="928849" y="-1579"/>
                    <a:pt x="972635" y="127"/>
                  </a:cubicBezTo>
                  <a:cubicBezTo>
                    <a:pt x="1016421" y="1833"/>
                    <a:pt x="916907" y="6951"/>
                    <a:pt x="972635" y="30834"/>
                  </a:cubicBezTo>
                  <a:cubicBezTo>
                    <a:pt x="1028363" y="54717"/>
                    <a:pt x="1267199" y="128074"/>
                    <a:pt x="1307005" y="143428"/>
                  </a:cubicBezTo>
                  <a:cubicBezTo>
                    <a:pt x="1346811" y="158782"/>
                    <a:pt x="1260376" y="141154"/>
                    <a:pt x="1211471" y="122957"/>
                  </a:cubicBezTo>
                  <a:cubicBezTo>
                    <a:pt x="1162567" y="104760"/>
                    <a:pt x="1061914" y="51306"/>
                    <a:pt x="1013578" y="34246"/>
                  </a:cubicBezTo>
                  <a:cubicBezTo>
                    <a:pt x="965242" y="17186"/>
                    <a:pt x="960693" y="23441"/>
                    <a:pt x="921456" y="20598"/>
                  </a:cubicBezTo>
                  <a:cubicBezTo>
                    <a:pt x="882219" y="17755"/>
                    <a:pt x="929418" y="696"/>
                    <a:pt x="778155" y="17187"/>
                  </a:cubicBezTo>
                  <a:cubicBezTo>
                    <a:pt x="626892" y="33678"/>
                    <a:pt x="13880" y="136604"/>
                    <a:pt x="232" y="14001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 1056">
              <a:extLst>
                <a:ext uri="{FF2B5EF4-FFF2-40B4-BE49-F238E27FC236}">
                  <a16:creationId xmlns:a16="http://schemas.microsoft.com/office/drawing/2014/main" id="{20C42F26-8483-2828-2F9C-2AC1009AE425}"/>
                </a:ext>
              </a:extLst>
            </p:cNvPr>
            <p:cNvSpPr/>
            <p:nvPr/>
          </p:nvSpPr>
          <p:spPr>
            <a:xfrm>
              <a:off x="4571674" y="4209661"/>
              <a:ext cx="686265" cy="629060"/>
            </a:xfrm>
            <a:custGeom>
              <a:avLst/>
              <a:gdLst>
                <a:gd name="connsiteX0" fmla="*/ 686126 w 686265"/>
                <a:gd name="connsiteY0" fmla="*/ 197239 h 629060"/>
                <a:gd name="connsiteX1" fmla="*/ 352751 w 686265"/>
                <a:gd name="connsiteY1" fmla="*/ 25789 h 629060"/>
                <a:gd name="connsiteX2" fmla="*/ 162251 w 686265"/>
                <a:gd name="connsiteY2" fmla="*/ 48014 h 629060"/>
                <a:gd name="connsiteX3" fmla="*/ 184476 w 686265"/>
                <a:gd name="connsiteY3" fmla="*/ 44839 h 629060"/>
                <a:gd name="connsiteX4" fmla="*/ 89226 w 686265"/>
                <a:gd name="connsiteY4" fmla="*/ 98814 h 629060"/>
                <a:gd name="connsiteX5" fmla="*/ 47951 w 686265"/>
                <a:gd name="connsiteY5" fmla="*/ 200414 h 629060"/>
                <a:gd name="connsiteX6" fmla="*/ 70176 w 686265"/>
                <a:gd name="connsiteY6" fmla="*/ 143264 h 629060"/>
                <a:gd name="connsiteX7" fmla="*/ 19376 w 686265"/>
                <a:gd name="connsiteY7" fmla="*/ 311539 h 629060"/>
                <a:gd name="connsiteX8" fmla="*/ 22551 w 686265"/>
                <a:gd name="connsiteY8" fmla="*/ 260739 h 629060"/>
                <a:gd name="connsiteX9" fmla="*/ 16201 w 686265"/>
                <a:gd name="connsiteY9" fmla="*/ 413139 h 629060"/>
                <a:gd name="connsiteX10" fmla="*/ 63826 w 686265"/>
                <a:gd name="connsiteY10" fmla="*/ 625864 h 629060"/>
                <a:gd name="connsiteX11" fmla="*/ 44776 w 686265"/>
                <a:gd name="connsiteY11" fmla="*/ 530614 h 629060"/>
                <a:gd name="connsiteX12" fmla="*/ 326 w 686265"/>
                <a:gd name="connsiteY12" fmla="*/ 387739 h 629060"/>
                <a:gd name="connsiteX13" fmla="*/ 70176 w 686265"/>
                <a:gd name="connsiteY13" fmla="*/ 121039 h 629060"/>
                <a:gd name="connsiteX14" fmla="*/ 89226 w 686265"/>
                <a:gd name="connsiteY14" fmla="*/ 67064 h 629060"/>
                <a:gd name="connsiteX15" fmla="*/ 232101 w 686265"/>
                <a:gd name="connsiteY15" fmla="*/ 3564 h 629060"/>
                <a:gd name="connsiteX16" fmla="*/ 235276 w 686265"/>
                <a:gd name="connsiteY16" fmla="*/ 9914 h 629060"/>
                <a:gd name="connsiteX17" fmla="*/ 400376 w 686265"/>
                <a:gd name="connsiteY17" fmla="*/ 25789 h 629060"/>
                <a:gd name="connsiteX18" fmla="*/ 394026 w 686265"/>
                <a:gd name="connsiteY18" fmla="*/ 13089 h 629060"/>
                <a:gd name="connsiteX19" fmla="*/ 686126 w 686265"/>
                <a:gd name="connsiteY19" fmla="*/ 197239 h 629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86265" h="629060">
                  <a:moveTo>
                    <a:pt x="686126" y="197239"/>
                  </a:moveTo>
                  <a:cubicBezTo>
                    <a:pt x="679247" y="199356"/>
                    <a:pt x="440063" y="50660"/>
                    <a:pt x="352751" y="25789"/>
                  </a:cubicBezTo>
                  <a:cubicBezTo>
                    <a:pt x="265439" y="918"/>
                    <a:pt x="190297" y="44839"/>
                    <a:pt x="162251" y="48014"/>
                  </a:cubicBezTo>
                  <a:cubicBezTo>
                    <a:pt x="134205" y="51189"/>
                    <a:pt x="196647" y="36372"/>
                    <a:pt x="184476" y="44839"/>
                  </a:cubicBezTo>
                  <a:cubicBezTo>
                    <a:pt x="172305" y="53306"/>
                    <a:pt x="111980" y="72885"/>
                    <a:pt x="89226" y="98814"/>
                  </a:cubicBezTo>
                  <a:cubicBezTo>
                    <a:pt x="66472" y="124743"/>
                    <a:pt x="51126" y="193006"/>
                    <a:pt x="47951" y="200414"/>
                  </a:cubicBezTo>
                  <a:cubicBezTo>
                    <a:pt x="44776" y="207822"/>
                    <a:pt x="74939" y="124743"/>
                    <a:pt x="70176" y="143264"/>
                  </a:cubicBezTo>
                  <a:cubicBezTo>
                    <a:pt x="65413" y="161785"/>
                    <a:pt x="27314" y="291960"/>
                    <a:pt x="19376" y="311539"/>
                  </a:cubicBezTo>
                  <a:cubicBezTo>
                    <a:pt x="11438" y="331118"/>
                    <a:pt x="23080" y="243806"/>
                    <a:pt x="22551" y="260739"/>
                  </a:cubicBezTo>
                  <a:cubicBezTo>
                    <a:pt x="22022" y="277672"/>
                    <a:pt x="9322" y="352285"/>
                    <a:pt x="16201" y="413139"/>
                  </a:cubicBezTo>
                  <a:cubicBezTo>
                    <a:pt x="23080" y="473993"/>
                    <a:pt x="59064" y="606285"/>
                    <a:pt x="63826" y="625864"/>
                  </a:cubicBezTo>
                  <a:cubicBezTo>
                    <a:pt x="68588" y="645443"/>
                    <a:pt x="55359" y="570302"/>
                    <a:pt x="44776" y="530614"/>
                  </a:cubicBezTo>
                  <a:cubicBezTo>
                    <a:pt x="34193" y="490927"/>
                    <a:pt x="-3907" y="456001"/>
                    <a:pt x="326" y="387739"/>
                  </a:cubicBezTo>
                  <a:cubicBezTo>
                    <a:pt x="4559" y="319477"/>
                    <a:pt x="55359" y="174485"/>
                    <a:pt x="70176" y="121039"/>
                  </a:cubicBezTo>
                  <a:cubicBezTo>
                    <a:pt x="84993" y="67593"/>
                    <a:pt x="62239" y="86643"/>
                    <a:pt x="89226" y="67064"/>
                  </a:cubicBezTo>
                  <a:cubicBezTo>
                    <a:pt x="116213" y="47485"/>
                    <a:pt x="207759" y="13089"/>
                    <a:pt x="232101" y="3564"/>
                  </a:cubicBezTo>
                  <a:cubicBezTo>
                    <a:pt x="256443" y="-5961"/>
                    <a:pt x="207230" y="6210"/>
                    <a:pt x="235276" y="9914"/>
                  </a:cubicBezTo>
                  <a:cubicBezTo>
                    <a:pt x="263322" y="13618"/>
                    <a:pt x="400376" y="25789"/>
                    <a:pt x="400376" y="25789"/>
                  </a:cubicBezTo>
                  <a:cubicBezTo>
                    <a:pt x="426834" y="26318"/>
                    <a:pt x="343755" y="-16544"/>
                    <a:pt x="394026" y="13089"/>
                  </a:cubicBezTo>
                  <a:cubicBezTo>
                    <a:pt x="444297" y="42722"/>
                    <a:pt x="693005" y="195122"/>
                    <a:pt x="686126" y="19723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 1057">
              <a:extLst>
                <a:ext uri="{FF2B5EF4-FFF2-40B4-BE49-F238E27FC236}">
                  <a16:creationId xmlns:a16="http://schemas.microsoft.com/office/drawing/2014/main" id="{A9D1D05D-400D-11D8-CE45-8292F87C70C8}"/>
                </a:ext>
              </a:extLst>
            </p:cNvPr>
            <p:cNvSpPr/>
            <p:nvPr/>
          </p:nvSpPr>
          <p:spPr>
            <a:xfrm>
              <a:off x="5288685" y="4425809"/>
              <a:ext cx="97505" cy="735602"/>
            </a:xfrm>
            <a:custGeom>
              <a:avLst/>
              <a:gdLst>
                <a:gd name="connsiteX0" fmla="*/ 26265 w 97505"/>
                <a:gd name="connsiteY0" fmla="*/ 141 h 735602"/>
                <a:gd name="connsiteX1" fmla="*/ 89765 w 97505"/>
                <a:gd name="connsiteY1" fmla="*/ 200166 h 735602"/>
                <a:gd name="connsiteX2" fmla="*/ 92940 w 97505"/>
                <a:gd name="connsiteY2" fmla="*/ 181116 h 735602"/>
                <a:gd name="connsiteX3" fmla="*/ 58015 w 97505"/>
                <a:gd name="connsiteY3" fmla="*/ 295416 h 735602"/>
                <a:gd name="connsiteX4" fmla="*/ 42140 w 97505"/>
                <a:gd name="connsiteY4" fmla="*/ 374791 h 735602"/>
                <a:gd name="connsiteX5" fmla="*/ 42140 w 97505"/>
                <a:gd name="connsiteY5" fmla="*/ 304941 h 735602"/>
                <a:gd name="connsiteX6" fmla="*/ 865 w 97505"/>
                <a:gd name="connsiteY6" fmla="*/ 501791 h 735602"/>
                <a:gd name="connsiteX7" fmla="*/ 13565 w 97505"/>
                <a:gd name="connsiteY7" fmla="*/ 733566 h 735602"/>
                <a:gd name="connsiteX8" fmla="*/ 7215 w 97505"/>
                <a:gd name="connsiteY8" fmla="*/ 597041 h 735602"/>
                <a:gd name="connsiteX9" fmla="*/ 19915 w 97505"/>
                <a:gd name="connsiteY9" fmla="*/ 298591 h 735602"/>
                <a:gd name="connsiteX10" fmla="*/ 48490 w 97505"/>
                <a:gd name="connsiteY10" fmla="*/ 314466 h 735602"/>
                <a:gd name="connsiteX11" fmla="*/ 73890 w 97505"/>
                <a:gd name="connsiteY11" fmla="*/ 235091 h 735602"/>
                <a:gd name="connsiteX12" fmla="*/ 26265 w 97505"/>
                <a:gd name="connsiteY12" fmla="*/ 141 h 735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505" h="735602">
                  <a:moveTo>
                    <a:pt x="26265" y="141"/>
                  </a:moveTo>
                  <a:cubicBezTo>
                    <a:pt x="28911" y="-5680"/>
                    <a:pt x="78653" y="170004"/>
                    <a:pt x="89765" y="200166"/>
                  </a:cubicBezTo>
                  <a:cubicBezTo>
                    <a:pt x="100877" y="230328"/>
                    <a:pt x="98232" y="165241"/>
                    <a:pt x="92940" y="181116"/>
                  </a:cubicBezTo>
                  <a:cubicBezTo>
                    <a:pt x="87648" y="196991"/>
                    <a:pt x="66482" y="263137"/>
                    <a:pt x="58015" y="295416"/>
                  </a:cubicBezTo>
                  <a:cubicBezTo>
                    <a:pt x="49548" y="327695"/>
                    <a:pt x="44786" y="373204"/>
                    <a:pt x="42140" y="374791"/>
                  </a:cubicBezTo>
                  <a:cubicBezTo>
                    <a:pt x="39494" y="376379"/>
                    <a:pt x="49019" y="283775"/>
                    <a:pt x="42140" y="304941"/>
                  </a:cubicBezTo>
                  <a:cubicBezTo>
                    <a:pt x="35261" y="326107"/>
                    <a:pt x="5627" y="430354"/>
                    <a:pt x="865" y="501791"/>
                  </a:cubicBezTo>
                  <a:cubicBezTo>
                    <a:pt x="-3898" y="573229"/>
                    <a:pt x="12507" y="717691"/>
                    <a:pt x="13565" y="733566"/>
                  </a:cubicBezTo>
                  <a:cubicBezTo>
                    <a:pt x="14623" y="749441"/>
                    <a:pt x="6157" y="669537"/>
                    <a:pt x="7215" y="597041"/>
                  </a:cubicBezTo>
                  <a:cubicBezTo>
                    <a:pt x="8273" y="524545"/>
                    <a:pt x="13036" y="345687"/>
                    <a:pt x="19915" y="298591"/>
                  </a:cubicBezTo>
                  <a:cubicBezTo>
                    <a:pt x="26794" y="251495"/>
                    <a:pt x="39494" y="325049"/>
                    <a:pt x="48490" y="314466"/>
                  </a:cubicBezTo>
                  <a:cubicBezTo>
                    <a:pt x="57486" y="303883"/>
                    <a:pt x="77065" y="282716"/>
                    <a:pt x="73890" y="235091"/>
                  </a:cubicBezTo>
                  <a:cubicBezTo>
                    <a:pt x="70715" y="187466"/>
                    <a:pt x="23619" y="5962"/>
                    <a:pt x="26265" y="14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 1058">
              <a:extLst>
                <a:ext uri="{FF2B5EF4-FFF2-40B4-BE49-F238E27FC236}">
                  <a16:creationId xmlns:a16="http://schemas.microsoft.com/office/drawing/2014/main" id="{72496B64-84A8-247C-2DB4-05B1FD048396}"/>
                </a:ext>
              </a:extLst>
            </p:cNvPr>
            <p:cNvSpPr/>
            <p:nvPr/>
          </p:nvSpPr>
          <p:spPr>
            <a:xfrm>
              <a:off x="4644997" y="4284101"/>
              <a:ext cx="228112" cy="516553"/>
            </a:xfrm>
            <a:custGeom>
              <a:avLst/>
              <a:gdLst>
                <a:gd name="connsiteX0" fmla="*/ 225453 w 228112"/>
                <a:gd name="connsiteY0" fmla="*/ 2149 h 516553"/>
                <a:gd name="connsiteX1" fmla="*/ 41303 w 228112"/>
                <a:gd name="connsiteY1" fmla="*/ 97399 h 516553"/>
                <a:gd name="connsiteX2" fmla="*/ 79403 w 228112"/>
                <a:gd name="connsiteY2" fmla="*/ 68824 h 516553"/>
                <a:gd name="connsiteX3" fmla="*/ 38128 w 228112"/>
                <a:gd name="connsiteY3" fmla="*/ 135499 h 516553"/>
                <a:gd name="connsiteX4" fmla="*/ 3203 w 228112"/>
                <a:gd name="connsiteY4" fmla="*/ 249799 h 516553"/>
                <a:gd name="connsiteX5" fmla="*/ 3203 w 228112"/>
                <a:gd name="connsiteY5" fmla="*/ 195824 h 516553"/>
                <a:gd name="connsiteX6" fmla="*/ 12728 w 228112"/>
                <a:gd name="connsiteY6" fmla="*/ 405374 h 516553"/>
                <a:gd name="connsiteX7" fmla="*/ 28 w 228112"/>
                <a:gd name="connsiteY7" fmla="*/ 516499 h 516553"/>
                <a:gd name="connsiteX8" fmla="*/ 9553 w 228112"/>
                <a:gd name="connsiteY8" fmla="*/ 392674 h 516553"/>
                <a:gd name="connsiteX9" fmla="*/ 19078 w 228112"/>
                <a:gd name="connsiteY9" fmla="*/ 125974 h 516553"/>
                <a:gd name="connsiteX10" fmla="*/ 142903 w 228112"/>
                <a:gd name="connsiteY10" fmla="*/ 37074 h 516553"/>
                <a:gd name="connsiteX11" fmla="*/ 225453 w 228112"/>
                <a:gd name="connsiteY11" fmla="*/ 2149 h 51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8112" h="516553">
                  <a:moveTo>
                    <a:pt x="225453" y="2149"/>
                  </a:moveTo>
                  <a:cubicBezTo>
                    <a:pt x="208520" y="12203"/>
                    <a:pt x="65645" y="86287"/>
                    <a:pt x="41303" y="97399"/>
                  </a:cubicBezTo>
                  <a:cubicBezTo>
                    <a:pt x="16961" y="108511"/>
                    <a:pt x="79932" y="62474"/>
                    <a:pt x="79403" y="68824"/>
                  </a:cubicBezTo>
                  <a:cubicBezTo>
                    <a:pt x="78874" y="75174"/>
                    <a:pt x="50828" y="105337"/>
                    <a:pt x="38128" y="135499"/>
                  </a:cubicBezTo>
                  <a:cubicBezTo>
                    <a:pt x="25428" y="165662"/>
                    <a:pt x="9024" y="239745"/>
                    <a:pt x="3203" y="249799"/>
                  </a:cubicBezTo>
                  <a:cubicBezTo>
                    <a:pt x="-2618" y="259853"/>
                    <a:pt x="1615" y="169895"/>
                    <a:pt x="3203" y="195824"/>
                  </a:cubicBezTo>
                  <a:cubicBezTo>
                    <a:pt x="4790" y="221753"/>
                    <a:pt x="13257" y="351928"/>
                    <a:pt x="12728" y="405374"/>
                  </a:cubicBezTo>
                  <a:cubicBezTo>
                    <a:pt x="12199" y="458820"/>
                    <a:pt x="557" y="518616"/>
                    <a:pt x="28" y="516499"/>
                  </a:cubicBezTo>
                  <a:cubicBezTo>
                    <a:pt x="-501" y="514382"/>
                    <a:pt x="6378" y="457762"/>
                    <a:pt x="9553" y="392674"/>
                  </a:cubicBezTo>
                  <a:cubicBezTo>
                    <a:pt x="12728" y="327587"/>
                    <a:pt x="-3147" y="185241"/>
                    <a:pt x="19078" y="125974"/>
                  </a:cubicBezTo>
                  <a:cubicBezTo>
                    <a:pt x="41303" y="66707"/>
                    <a:pt x="111682" y="54536"/>
                    <a:pt x="142903" y="37074"/>
                  </a:cubicBezTo>
                  <a:cubicBezTo>
                    <a:pt x="174124" y="19612"/>
                    <a:pt x="242386" y="-7905"/>
                    <a:pt x="225453" y="214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 1059">
              <a:extLst>
                <a:ext uri="{FF2B5EF4-FFF2-40B4-BE49-F238E27FC236}">
                  <a16:creationId xmlns:a16="http://schemas.microsoft.com/office/drawing/2014/main" id="{5E615F33-B5F5-BC51-ABD5-BDD6686722C8}"/>
                </a:ext>
              </a:extLst>
            </p:cNvPr>
            <p:cNvSpPr/>
            <p:nvPr/>
          </p:nvSpPr>
          <p:spPr>
            <a:xfrm>
              <a:off x="4962222" y="4298947"/>
              <a:ext cx="364369" cy="743086"/>
            </a:xfrm>
            <a:custGeom>
              <a:avLst/>
              <a:gdLst>
                <a:gd name="connsiteX0" fmla="*/ 303 w 364369"/>
                <a:gd name="connsiteY0" fmla="*/ 3 h 743086"/>
                <a:gd name="connsiteX1" fmla="*/ 105078 w 364369"/>
                <a:gd name="connsiteY1" fmla="*/ 117478 h 743086"/>
                <a:gd name="connsiteX2" fmla="*/ 187628 w 364369"/>
                <a:gd name="connsiteY2" fmla="*/ 190503 h 743086"/>
                <a:gd name="connsiteX3" fmla="*/ 206678 w 364369"/>
                <a:gd name="connsiteY3" fmla="*/ 279403 h 743086"/>
                <a:gd name="connsiteX4" fmla="*/ 244778 w 364369"/>
                <a:gd name="connsiteY4" fmla="*/ 361953 h 743086"/>
                <a:gd name="connsiteX5" fmla="*/ 225728 w 364369"/>
                <a:gd name="connsiteY5" fmla="*/ 355603 h 743086"/>
                <a:gd name="connsiteX6" fmla="*/ 273353 w 364369"/>
                <a:gd name="connsiteY6" fmla="*/ 425453 h 743086"/>
                <a:gd name="connsiteX7" fmla="*/ 263828 w 364369"/>
                <a:gd name="connsiteY7" fmla="*/ 527053 h 743086"/>
                <a:gd name="connsiteX8" fmla="*/ 298753 w 364369"/>
                <a:gd name="connsiteY8" fmla="*/ 466728 h 743086"/>
                <a:gd name="connsiteX9" fmla="*/ 254303 w 364369"/>
                <a:gd name="connsiteY9" fmla="*/ 558803 h 743086"/>
                <a:gd name="connsiteX10" fmla="*/ 359078 w 364369"/>
                <a:gd name="connsiteY10" fmla="*/ 739778 h 743086"/>
                <a:gd name="connsiteX11" fmla="*/ 340028 w 364369"/>
                <a:gd name="connsiteY11" fmla="*/ 666753 h 743086"/>
                <a:gd name="connsiteX12" fmla="*/ 263828 w 364369"/>
                <a:gd name="connsiteY12" fmla="*/ 552453 h 743086"/>
                <a:gd name="connsiteX13" fmla="*/ 267003 w 364369"/>
                <a:gd name="connsiteY13" fmla="*/ 336553 h 743086"/>
                <a:gd name="connsiteX14" fmla="*/ 225728 w 364369"/>
                <a:gd name="connsiteY14" fmla="*/ 193678 h 743086"/>
                <a:gd name="connsiteX15" fmla="*/ 225728 w 364369"/>
                <a:gd name="connsiteY15" fmla="*/ 295278 h 743086"/>
                <a:gd name="connsiteX16" fmla="*/ 140003 w 364369"/>
                <a:gd name="connsiteY16" fmla="*/ 114303 h 743086"/>
                <a:gd name="connsiteX17" fmla="*/ 303 w 364369"/>
                <a:gd name="connsiteY17" fmla="*/ 3 h 743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64369" h="743086">
                  <a:moveTo>
                    <a:pt x="303" y="3"/>
                  </a:moveTo>
                  <a:cubicBezTo>
                    <a:pt x="-5518" y="532"/>
                    <a:pt x="73857" y="85728"/>
                    <a:pt x="105078" y="117478"/>
                  </a:cubicBezTo>
                  <a:cubicBezTo>
                    <a:pt x="136299" y="149228"/>
                    <a:pt x="170695" y="163516"/>
                    <a:pt x="187628" y="190503"/>
                  </a:cubicBezTo>
                  <a:cubicBezTo>
                    <a:pt x="204561" y="217491"/>
                    <a:pt x="197153" y="250828"/>
                    <a:pt x="206678" y="279403"/>
                  </a:cubicBezTo>
                  <a:cubicBezTo>
                    <a:pt x="216203" y="307978"/>
                    <a:pt x="241603" y="349253"/>
                    <a:pt x="244778" y="361953"/>
                  </a:cubicBezTo>
                  <a:cubicBezTo>
                    <a:pt x="247953" y="374653"/>
                    <a:pt x="220966" y="345020"/>
                    <a:pt x="225728" y="355603"/>
                  </a:cubicBezTo>
                  <a:cubicBezTo>
                    <a:pt x="230491" y="366186"/>
                    <a:pt x="267003" y="396878"/>
                    <a:pt x="273353" y="425453"/>
                  </a:cubicBezTo>
                  <a:cubicBezTo>
                    <a:pt x="279703" y="454028"/>
                    <a:pt x="259595" y="520174"/>
                    <a:pt x="263828" y="527053"/>
                  </a:cubicBezTo>
                  <a:cubicBezTo>
                    <a:pt x="268061" y="533932"/>
                    <a:pt x="300340" y="461436"/>
                    <a:pt x="298753" y="466728"/>
                  </a:cubicBezTo>
                  <a:cubicBezTo>
                    <a:pt x="297166" y="472020"/>
                    <a:pt x="244249" y="513295"/>
                    <a:pt x="254303" y="558803"/>
                  </a:cubicBezTo>
                  <a:cubicBezTo>
                    <a:pt x="264357" y="604311"/>
                    <a:pt x="344790" y="721786"/>
                    <a:pt x="359078" y="739778"/>
                  </a:cubicBezTo>
                  <a:cubicBezTo>
                    <a:pt x="373366" y="757770"/>
                    <a:pt x="355903" y="697974"/>
                    <a:pt x="340028" y="666753"/>
                  </a:cubicBezTo>
                  <a:cubicBezTo>
                    <a:pt x="324153" y="635532"/>
                    <a:pt x="275999" y="607486"/>
                    <a:pt x="263828" y="552453"/>
                  </a:cubicBezTo>
                  <a:cubicBezTo>
                    <a:pt x="251657" y="497420"/>
                    <a:pt x="273353" y="396349"/>
                    <a:pt x="267003" y="336553"/>
                  </a:cubicBezTo>
                  <a:cubicBezTo>
                    <a:pt x="260653" y="276757"/>
                    <a:pt x="232607" y="200557"/>
                    <a:pt x="225728" y="193678"/>
                  </a:cubicBezTo>
                  <a:cubicBezTo>
                    <a:pt x="218849" y="186799"/>
                    <a:pt x="240016" y="308507"/>
                    <a:pt x="225728" y="295278"/>
                  </a:cubicBezTo>
                  <a:cubicBezTo>
                    <a:pt x="211441" y="282049"/>
                    <a:pt x="174399" y="161928"/>
                    <a:pt x="140003" y="114303"/>
                  </a:cubicBezTo>
                  <a:cubicBezTo>
                    <a:pt x="105607" y="66678"/>
                    <a:pt x="6124" y="-526"/>
                    <a:pt x="303" y="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 1060">
              <a:extLst>
                <a:ext uri="{FF2B5EF4-FFF2-40B4-BE49-F238E27FC236}">
                  <a16:creationId xmlns:a16="http://schemas.microsoft.com/office/drawing/2014/main" id="{6EC883F5-F4C0-138A-F4F3-2818717A330E}"/>
                </a:ext>
              </a:extLst>
            </p:cNvPr>
            <p:cNvSpPr/>
            <p:nvPr/>
          </p:nvSpPr>
          <p:spPr>
            <a:xfrm>
              <a:off x="4660900" y="4894312"/>
              <a:ext cx="260580" cy="845238"/>
            </a:xfrm>
            <a:custGeom>
              <a:avLst/>
              <a:gdLst>
                <a:gd name="connsiteX0" fmla="*/ 0 w 260580"/>
                <a:gd name="connsiteY0" fmla="*/ 1538 h 845238"/>
                <a:gd name="connsiteX1" fmla="*/ 76200 w 260580"/>
                <a:gd name="connsiteY1" fmla="*/ 363488 h 845238"/>
                <a:gd name="connsiteX2" fmla="*/ 76200 w 260580"/>
                <a:gd name="connsiteY2" fmla="*/ 287288 h 845238"/>
                <a:gd name="connsiteX3" fmla="*/ 88900 w 260580"/>
                <a:gd name="connsiteY3" fmla="*/ 436513 h 845238"/>
                <a:gd name="connsiteX4" fmla="*/ 174625 w 260580"/>
                <a:gd name="connsiteY4" fmla="*/ 617488 h 845238"/>
                <a:gd name="connsiteX5" fmla="*/ 158750 w 260580"/>
                <a:gd name="connsiteY5" fmla="*/ 515888 h 845238"/>
                <a:gd name="connsiteX6" fmla="*/ 225425 w 260580"/>
                <a:gd name="connsiteY6" fmla="*/ 744488 h 845238"/>
                <a:gd name="connsiteX7" fmla="*/ 260350 w 260580"/>
                <a:gd name="connsiteY7" fmla="*/ 842913 h 845238"/>
                <a:gd name="connsiteX8" fmla="*/ 209550 w 260580"/>
                <a:gd name="connsiteY8" fmla="*/ 655588 h 845238"/>
                <a:gd name="connsiteX9" fmla="*/ 133350 w 260580"/>
                <a:gd name="connsiteY9" fmla="*/ 455563 h 845238"/>
                <a:gd name="connsiteX10" fmla="*/ 82550 w 260580"/>
                <a:gd name="connsiteY10" fmla="*/ 255538 h 845238"/>
                <a:gd name="connsiteX11" fmla="*/ 76200 w 260580"/>
                <a:gd name="connsiteY11" fmla="*/ 233313 h 845238"/>
                <a:gd name="connsiteX12" fmla="*/ 0 w 260580"/>
                <a:gd name="connsiteY12" fmla="*/ 1538 h 845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0580" h="845238">
                  <a:moveTo>
                    <a:pt x="0" y="1538"/>
                  </a:moveTo>
                  <a:cubicBezTo>
                    <a:pt x="0" y="23234"/>
                    <a:pt x="63500" y="315863"/>
                    <a:pt x="76200" y="363488"/>
                  </a:cubicBezTo>
                  <a:cubicBezTo>
                    <a:pt x="88900" y="411113"/>
                    <a:pt x="74083" y="275117"/>
                    <a:pt x="76200" y="287288"/>
                  </a:cubicBezTo>
                  <a:cubicBezTo>
                    <a:pt x="78317" y="299459"/>
                    <a:pt x="72496" y="381480"/>
                    <a:pt x="88900" y="436513"/>
                  </a:cubicBezTo>
                  <a:cubicBezTo>
                    <a:pt x="105304" y="491546"/>
                    <a:pt x="162983" y="604259"/>
                    <a:pt x="174625" y="617488"/>
                  </a:cubicBezTo>
                  <a:cubicBezTo>
                    <a:pt x="186267" y="630717"/>
                    <a:pt x="150283" y="494721"/>
                    <a:pt x="158750" y="515888"/>
                  </a:cubicBezTo>
                  <a:cubicBezTo>
                    <a:pt x="167217" y="537055"/>
                    <a:pt x="208492" y="689984"/>
                    <a:pt x="225425" y="744488"/>
                  </a:cubicBezTo>
                  <a:cubicBezTo>
                    <a:pt x="242358" y="798992"/>
                    <a:pt x="262996" y="857730"/>
                    <a:pt x="260350" y="842913"/>
                  </a:cubicBezTo>
                  <a:cubicBezTo>
                    <a:pt x="257704" y="828096"/>
                    <a:pt x="230717" y="720146"/>
                    <a:pt x="209550" y="655588"/>
                  </a:cubicBezTo>
                  <a:cubicBezTo>
                    <a:pt x="188383" y="591030"/>
                    <a:pt x="154517" y="522238"/>
                    <a:pt x="133350" y="455563"/>
                  </a:cubicBezTo>
                  <a:cubicBezTo>
                    <a:pt x="112183" y="388888"/>
                    <a:pt x="92075" y="292580"/>
                    <a:pt x="82550" y="255538"/>
                  </a:cubicBezTo>
                  <a:cubicBezTo>
                    <a:pt x="73025" y="218496"/>
                    <a:pt x="89429" y="272471"/>
                    <a:pt x="76200" y="233313"/>
                  </a:cubicBezTo>
                  <a:cubicBezTo>
                    <a:pt x="62971" y="194155"/>
                    <a:pt x="0" y="-20158"/>
                    <a:pt x="0" y="1538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 1061">
              <a:extLst>
                <a:ext uri="{FF2B5EF4-FFF2-40B4-BE49-F238E27FC236}">
                  <a16:creationId xmlns:a16="http://schemas.microsoft.com/office/drawing/2014/main" id="{B11549C5-86AA-E13E-EF8C-75D7441676A9}"/>
                </a:ext>
              </a:extLst>
            </p:cNvPr>
            <p:cNvSpPr/>
            <p:nvPr/>
          </p:nvSpPr>
          <p:spPr>
            <a:xfrm>
              <a:off x="4899017" y="5657320"/>
              <a:ext cx="258736" cy="200029"/>
            </a:xfrm>
            <a:custGeom>
              <a:avLst/>
              <a:gdLst>
                <a:gd name="connsiteX0" fmla="*/ 8 w 258736"/>
                <a:gd name="connsiteY0" fmla="*/ 530 h 200029"/>
                <a:gd name="connsiteX1" fmla="*/ 146058 w 258736"/>
                <a:gd name="connsiteY1" fmla="*/ 178330 h 200029"/>
                <a:gd name="connsiteX2" fmla="*/ 257183 w 258736"/>
                <a:gd name="connsiteY2" fmla="*/ 197380 h 200029"/>
                <a:gd name="connsiteX3" fmla="*/ 206383 w 258736"/>
                <a:gd name="connsiteY3" fmla="*/ 181505 h 200029"/>
                <a:gd name="connsiteX4" fmla="*/ 139708 w 258736"/>
                <a:gd name="connsiteY4" fmla="*/ 124355 h 200029"/>
                <a:gd name="connsiteX5" fmla="*/ 8 w 258736"/>
                <a:gd name="connsiteY5" fmla="*/ 530 h 200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8736" h="200029">
                  <a:moveTo>
                    <a:pt x="8" y="530"/>
                  </a:moveTo>
                  <a:cubicBezTo>
                    <a:pt x="1066" y="9526"/>
                    <a:pt x="103196" y="145522"/>
                    <a:pt x="146058" y="178330"/>
                  </a:cubicBezTo>
                  <a:cubicBezTo>
                    <a:pt x="188921" y="211138"/>
                    <a:pt x="247129" y="196851"/>
                    <a:pt x="257183" y="197380"/>
                  </a:cubicBezTo>
                  <a:cubicBezTo>
                    <a:pt x="267237" y="197909"/>
                    <a:pt x="225962" y="193676"/>
                    <a:pt x="206383" y="181505"/>
                  </a:cubicBezTo>
                  <a:cubicBezTo>
                    <a:pt x="186804" y="169334"/>
                    <a:pt x="177808" y="149226"/>
                    <a:pt x="139708" y="124355"/>
                  </a:cubicBezTo>
                  <a:cubicBezTo>
                    <a:pt x="101608" y="99484"/>
                    <a:pt x="-1050" y="-8466"/>
                    <a:pt x="8" y="53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 1062">
              <a:extLst>
                <a:ext uri="{FF2B5EF4-FFF2-40B4-BE49-F238E27FC236}">
                  <a16:creationId xmlns:a16="http://schemas.microsoft.com/office/drawing/2014/main" id="{518A4771-A9EA-B456-DC60-C97492629F91}"/>
                </a:ext>
              </a:extLst>
            </p:cNvPr>
            <p:cNvSpPr/>
            <p:nvPr/>
          </p:nvSpPr>
          <p:spPr>
            <a:xfrm>
              <a:off x="5054780" y="5638800"/>
              <a:ext cx="222672" cy="242171"/>
            </a:xfrm>
            <a:custGeom>
              <a:avLst/>
              <a:gdLst>
                <a:gd name="connsiteX0" fmla="*/ 206195 w 222672"/>
                <a:gd name="connsiteY0" fmla="*/ 0 h 242171"/>
                <a:gd name="connsiteX1" fmla="*/ 193495 w 222672"/>
                <a:gd name="connsiteY1" fmla="*/ 190500 h 242171"/>
                <a:gd name="connsiteX2" fmla="*/ 218895 w 222672"/>
                <a:gd name="connsiteY2" fmla="*/ 238125 h 242171"/>
                <a:gd name="connsiteX3" fmla="*/ 98245 w 222672"/>
                <a:gd name="connsiteY3" fmla="*/ 238125 h 242171"/>
                <a:gd name="connsiteX4" fmla="*/ 44270 w 222672"/>
                <a:gd name="connsiteY4" fmla="*/ 225425 h 242171"/>
                <a:gd name="connsiteX5" fmla="*/ 72845 w 222672"/>
                <a:gd name="connsiteY5" fmla="*/ 228600 h 242171"/>
                <a:gd name="connsiteX6" fmla="*/ 2995 w 222672"/>
                <a:gd name="connsiteY6" fmla="*/ 155575 h 242171"/>
                <a:gd name="connsiteX7" fmla="*/ 190320 w 222672"/>
                <a:gd name="connsiteY7" fmla="*/ 231775 h 242171"/>
                <a:gd name="connsiteX8" fmla="*/ 196670 w 222672"/>
                <a:gd name="connsiteY8" fmla="*/ 190500 h 242171"/>
                <a:gd name="connsiteX9" fmla="*/ 206195 w 222672"/>
                <a:gd name="connsiteY9" fmla="*/ 0 h 242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672" h="242171">
                  <a:moveTo>
                    <a:pt x="206195" y="0"/>
                  </a:moveTo>
                  <a:cubicBezTo>
                    <a:pt x="205666" y="0"/>
                    <a:pt x="191378" y="150813"/>
                    <a:pt x="193495" y="190500"/>
                  </a:cubicBezTo>
                  <a:cubicBezTo>
                    <a:pt x="195612" y="230187"/>
                    <a:pt x="234770" y="230188"/>
                    <a:pt x="218895" y="238125"/>
                  </a:cubicBezTo>
                  <a:cubicBezTo>
                    <a:pt x="203020" y="246062"/>
                    <a:pt x="127349" y="240242"/>
                    <a:pt x="98245" y="238125"/>
                  </a:cubicBezTo>
                  <a:cubicBezTo>
                    <a:pt x="69141" y="236008"/>
                    <a:pt x="48503" y="227012"/>
                    <a:pt x="44270" y="225425"/>
                  </a:cubicBezTo>
                  <a:cubicBezTo>
                    <a:pt x="40037" y="223838"/>
                    <a:pt x="79724" y="240242"/>
                    <a:pt x="72845" y="228600"/>
                  </a:cubicBezTo>
                  <a:cubicBezTo>
                    <a:pt x="65966" y="216958"/>
                    <a:pt x="-16584" y="155046"/>
                    <a:pt x="2995" y="155575"/>
                  </a:cubicBezTo>
                  <a:cubicBezTo>
                    <a:pt x="22574" y="156104"/>
                    <a:pt x="158041" y="225954"/>
                    <a:pt x="190320" y="231775"/>
                  </a:cubicBezTo>
                  <a:cubicBezTo>
                    <a:pt x="222599" y="237596"/>
                    <a:pt x="196670" y="224367"/>
                    <a:pt x="196670" y="190500"/>
                  </a:cubicBezTo>
                  <a:cubicBezTo>
                    <a:pt x="196670" y="156633"/>
                    <a:pt x="206724" y="0"/>
                    <a:pt x="20619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 1063">
              <a:extLst>
                <a:ext uri="{FF2B5EF4-FFF2-40B4-BE49-F238E27FC236}">
                  <a16:creationId xmlns:a16="http://schemas.microsoft.com/office/drawing/2014/main" id="{6FC3A2BE-7CDF-12CC-2737-9A92E7A069A1}"/>
                </a:ext>
              </a:extLst>
            </p:cNvPr>
            <p:cNvSpPr/>
            <p:nvPr/>
          </p:nvSpPr>
          <p:spPr>
            <a:xfrm>
              <a:off x="5254067" y="5362521"/>
              <a:ext cx="86865" cy="530628"/>
            </a:xfrm>
            <a:custGeom>
              <a:avLst/>
              <a:gdLst>
                <a:gd name="connsiteX0" fmla="*/ 86283 w 86865"/>
                <a:gd name="connsiteY0" fmla="*/ 6404 h 530628"/>
                <a:gd name="connsiteX1" fmla="*/ 19608 w 86865"/>
                <a:gd name="connsiteY1" fmla="*/ 187379 h 530628"/>
                <a:gd name="connsiteX2" fmla="*/ 41833 w 86865"/>
                <a:gd name="connsiteY2" fmla="*/ 168329 h 530628"/>
                <a:gd name="connsiteX3" fmla="*/ 45008 w 86865"/>
                <a:gd name="connsiteY3" fmla="*/ 285804 h 530628"/>
                <a:gd name="connsiteX4" fmla="*/ 48183 w 86865"/>
                <a:gd name="connsiteY4" fmla="*/ 381054 h 530628"/>
                <a:gd name="connsiteX5" fmla="*/ 45008 w 86865"/>
                <a:gd name="connsiteY5" fmla="*/ 352479 h 530628"/>
                <a:gd name="connsiteX6" fmla="*/ 558 w 86865"/>
                <a:gd name="connsiteY6" fmla="*/ 530279 h 530628"/>
                <a:gd name="connsiteX7" fmla="*/ 19608 w 86865"/>
                <a:gd name="connsiteY7" fmla="*/ 393754 h 530628"/>
                <a:gd name="connsiteX8" fmla="*/ 13258 w 86865"/>
                <a:gd name="connsiteY8" fmla="*/ 247704 h 530628"/>
                <a:gd name="connsiteX9" fmla="*/ 38658 w 86865"/>
                <a:gd name="connsiteY9" fmla="*/ 304854 h 530628"/>
                <a:gd name="connsiteX10" fmla="*/ 29133 w 86865"/>
                <a:gd name="connsiteY10" fmla="*/ 209604 h 530628"/>
                <a:gd name="connsiteX11" fmla="*/ 51358 w 86865"/>
                <a:gd name="connsiteY11" fmla="*/ 57204 h 530628"/>
                <a:gd name="connsiteX12" fmla="*/ 86283 w 86865"/>
                <a:gd name="connsiteY12" fmla="*/ 6404 h 53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6865" h="530628">
                  <a:moveTo>
                    <a:pt x="86283" y="6404"/>
                  </a:moveTo>
                  <a:cubicBezTo>
                    <a:pt x="80991" y="28100"/>
                    <a:pt x="27016" y="160392"/>
                    <a:pt x="19608" y="187379"/>
                  </a:cubicBezTo>
                  <a:cubicBezTo>
                    <a:pt x="12200" y="214366"/>
                    <a:pt x="37600" y="151925"/>
                    <a:pt x="41833" y="168329"/>
                  </a:cubicBezTo>
                  <a:cubicBezTo>
                    <a:pt x="46066" y="184733"/>
                    <a:pt x="43950" y="250350"/>
                    <a:pt x="45008" y="285804"/>
                  </a:cubicBezTo>
                  <a:cubicBezTo>
                    <a:pt x="46066" y="321258"/>
                    <a:pt x="48183" y="369942"/>
                    <a:pt x="48183" y="381054"/>
                  </a:cubicBezTo>
                  <a:cubicBezTo>
                    <a:pt x="48183" y="392166"/>
                    <a:pt x="52945" y="327608"/>
                    <a:pt x="45008" y="352479"/>
                  </a:cubicBezTo>
                  <a:cubicBezTo>
                    <a:pt x="37071" y="377350"/>
                    <a:pt x="4791" y="523400"/>
                    <a:pt x="558" y="530279"/>
                  </a:cubicBezTo>
                  <a:cubicBezTo>
                    <a:pt x="-3675" y="537158"/>
                    <a:pt x="17491" y="440850"/>
                    <a:pt x="19608" y="393754"/>
                  </a:cubicBezTo>
                  <a:cubicBezTo>
                    <a:pt x="21725" y="346658"/>
                    <a:pt x="10083" y="262521"/>
                    <a:pt x="13258" y="247704"/>
                  </a:cubicBezTo>
                  <a:cubicBezTo>
                    <a:pt x="16433" y="232887"/>
                    <a:pt x="36012" y="311204"/>
                    <a:pt x="38658" y="304854"/>
                  </a:cubicBezTo>
                  <a:cubicBezTo>
                    <a:pt x="41304" y="298504"/>
                    <a:pt x="27016" y="250879"/>
                    <a:pt x="29133" y="209604"/>
                  </a:cubicBezTo>
                  <a:cubicBezTo>
                    <a:pt x="31250" y="168329"/>
                    <a:pt x="43421" y="92129"/>
                    <a:pt x="51358" y="57204"/>
                  </a:cubicBezTo>
                  <a:cubicBezTo>
                    <a:pt x="59295" y="22279"/>
                    <a:pt x="91575" y="-15292"/>
                    <a:pt x="86283" y="640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 1064">
              <a:extLst>
                <a:ext uri="{FF2B5EF4-FFF2-40B4-BE49-F238E27FC236}">
                  <a16:creationId xmlns:a16="http://schemas.microsoft.com/office/drawing/2014/main" id="{C9C2BB4B-6484-82CB-5532-4F03899D7811}"/>
                </a:ext>
              </a:extLst>
            </p:cNvPr>
            <p:cNvSpPr/>
            <p:nvPr/>
          </p:nvSpPr>
          <p:spPr>
            <a:xfrm>
              <a:off x="4790462" y="4758913"/>
              <a:ext cx="248617" cy="817138"/>
            </a:xfrm>
            <a:custGeom>
              <a:avLst/>
              <a:gdLst>
                <a:gd name="connsiteX0" fmla="*/ 26013 w 248617"/>
                <a:gd name="connsiteY0" fmla="*/ 412 h 817138"/>
                <a:gd name="connsiteX1" fmla="*/ 613 w 248617"/>
                <a:gd name="connsiteY1" fmla="*/ 200437 h 817138"/>
                <a:gd name="connsiteX2" fmla="*/ 57763 w 248617"/>
                <a:gd name="connsiteY2" fmla="*/ 149637 h 817138"/>
                <a:gd name="connsiteX3" fmla="*/ 16488 w 248617"/>
                <a:gd name="connsiteY3" fmla="*/ 225837 h 817138"/>
                <a:gd name="connsiteX4" fmla="*/ 89513 w 248617"/>
                <a:gd name="connsiteY4" fmla="*/ 368712 h 817138"/>
                <a:gd name="connsiteX5" fmla="*/ 38713 w 248617"/>
                <a:gd name="connsiteY5" fmla="*/ 378237 h 817138"/>
                <a:gd name="connsiteX6" fmla="*/ 178413 w 248617"/>
                <a:gd name="connsiteY6" fmla="*/ 502062 h 817138"/>
                <a:gd name="connsiteX7" fmla="*/ 121263 w 248617"/>
                <a:gd name="connsiteY7" fmla="*/ 594137 h 817138"/>
                <a:gd name="connsiteX8" fmla="*/ 235563 w 248617"/>
                <a:gd name="connsiteY8" fmla="*/ 578262 h 817138"/>
                <a:gd name="connsiteX9" fmla="*/ 165713 w 248617"/>
                <a:gd name="connsiteY9" fmla="*/ 644937 h 817138"/>
                <a:gd name="connsiteX10" fmla="*/ 238738 w 248617"/>
                <a:gd name="connsiteY10" fmla="*/ 705262 h 817138"/>
                <a:gd name="connsiteX11" fmla="*/ 184763 w 248617"/>
                <a:gd name="connsiteY11" fmla="*/ 816387 h 817138"/>
                <a:gd name="connsiteX12" fmla="*/ 248263 w 248617"/>
                <a:gd name="connsiteY12" fmla="*/ 749712 h 817138"/>
                <a:gd name="connsiteX13" fmla="*/ 149838 w 248617"/>
                <a:gd name="connsiteY13" fmla="*/ 667162 h 817138"/>
                <a:gd name="connsiteX14" fmla="*/ 159363 w 248617"/>
                <a:gd name="connsiteY14" fmla="*/ 562387 h 817138"/>
                <a:gd name="connsiteX15" fmla="*/ 76813 w 248617"/>
                <a:gd name="connsiteY15" fmla="*/ 419512 h 817138"/>
                <a:gd name="connsiteX16" fmla="*/ 19663 w 248617"/>
                <a:gd name="connsiteY16" fmla="*/ 209962 h 817138"/>
                <a:gd name="connsiteX17" fmla="*/ 613 w 248617"/>
                <a:gd name="connsiteY17" fmla="*/ 149637 h 817138"/>
                <a:gd name="connsiteX18" fmla="*/ 26013 w 248617"/>
                <a:gd name="connsiteY18" fmla="*/ 412 h 817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8617" h="817138">
                  <a:moveTo>
                    <a:pt x="26013" y="412"/>
                  </a:moveTo>
                  <a:cubicBezTo>
                    <a:pt x="26013" y="8879"/>
                    <a:pt x="-4679" y="175566"/>
                    <a:pt x="613" y="200437"/>
                  </a:cubicBezTo>
                  <a:cubicBezTo>
                    <a:pt x="5905" y="225308"/>
                    <a:pt x="55117" y="145404"/>
                    <a:pt x="57763" y="149637"/>
                  </a:cubicBezTo>
                  <a:cubicBezTo>
                    <a:pt x="60409" y="153870"/>
                    <a:pt x="11196" y="189324"/>
                    <a:pt x="16488" y="225837"/>
                  </a:cubicBezTo>
                  <a:cubicBezTo>
                    <a:pt x="21780" y="262350"/>
                    <a:pt x="85809" y="343312"/>
                    <a:pt x="89513" y="368712"/>
                  </a:cubicBezTo>
                  <a:cubicBezTo>
                    <a:pt x="93217" y="394112"/>
                    <a:pt x="23896" y="356012"/>
                    <a:pt x="38713" y="378237"/>
                  </a:cubicBezTo>
                  <a:cubicBezTo>
                    <a:pt x="53530" y="400462"/>
                    <a:pt x="164655" y="466079"/>
                    <a:pt x="178413" y="502062"/>
                  </a:cubicBezTo>
                  <a:cubicBezTo>
                    <a:pt x="192171" y="538045"/>
                    <a:pt x="111738" y="581437"/>
                    <a:pt x="121263" y="594137"/>
                  </a:cubicBezTo>
                  <a:cubicBezTo>
                    <a:pt x="130788" y="606837"/>
                    <a:pt x="228155" y="569795"/>
                    <a:pt x="235563" y="578262"/>
                  </a:cubicBezTo>
                  <a:cubicBezTo>
                    <a:pt x="242971" y="586729"/>
                    <a:pt x="165184" y="623770"/>
                    <a:pt x="165713" y="644937"/>
                  </a:cubicBezTo>
                  <a:cubicBezTo>
                    <a:pt x="166242" y="666104"/>
                    <a:pt x="235563" y="676687"/>
                    <a:pt x="238738" y="705262"/>
                  </a:cubicBezTo>
                  <a:cubicBezTo>
                    <a:pt x="241913" y="733837"/>
                    <a:pt x="183176" y="808979"/>
                    <a:pt x="184763" y="816387"/>
                  </a:cubicBezTo>
                  <a:cubicBezTo>
                    <a:pt x="186350" y="823795"/>
                    <a:pt x="254084" y="774583"/>
                    <a:pt x="248263" y="749712"/>
                  </a:cubicBezTo>
                  <a:cubicBezTo>
                    <a:pt x="242442" y="724841"/>
                    <a:pt x="164655" y="698383"/>
                    <a:pt x="149838" y="667162"/>
                  </a:cubicBezTo>
                  <a:cubicBezTo>
                    <a:pt x="135021" y="635941"/>
                    <a:pt x="171534" y="603662"/>
                    <a:pt x="159363" y="562387"/>
                  </a:cubicBezTo>
                  <a:cubicBezTo>
                    <a:pt x="147192" y="521112"/>
                    <a:pt x="100096" y="478249"/>
                    <a:pt x="76813" y="419512"/>
                  </a:cubicBezTo>
                  <a:cubicBezTo>
                    <a:pt x="53530" y="360775"/>
                    <a:pt x="32363" y="254941"/>
                    <a:pt x="19663" y="209962"/>
                  </a:cubicBezTo>
                  <a:cubicBezTo>
                    <a:pt x="6963" y="164983"/>
                    <a:pt x="2730" y="182974"/>
                    <a:pt x="613" y="149637"/>
                  </a:cubicBezTo>
                  <a:cubicBezTo>
                    <a:pt x="-1504" y="116300"/>
                    <a:pt x="26013" y="-8055"/>
                    <a:pt x="26013" y="41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 1065">
              <a:extLst>
                <a:ext uri="{FF2B5EF4-FFF2-40B4-BE49-F238E27FC236}">
                  <a16:creationId xmlns:a16="http://schemas.microsoft.com/office/drawing/2014/main" id="{55F7C7E4-6B0A-A643-C1D8-990042AF7041}"/>
                </a:ext>
              </a:extLst>
            </p:cNvPr>
            <p:cNvSpPr/>
            <p:nvPr/>
          </p:nvSpPr>
          <p:spPr>
            <a:xfrm>
              <a:off x="4857741" y="4487883"/>
              <a:ext cx="96127" cy="592130"/>
            </a:xfrm>
            <a:custGeom>
              <a:avLst/>
              <a:gdLst>
                <a:gd name="connsiteX0" fmla="*/ 95259 w 96127"/>
                <a:gd name="connsiteY0" fmla="*/ 1567 h 592130"/>
                <a:gd name="connsiteX1" fmla="*/ 15884 w 96127"/>
                <a:gd name="connsiteY1" fmla="*/ 239692 h 592130"/>
                <a:gd name="connsiteX2" fmla="*/ 12709 w 96127"/>
                <a:gd name="connsiteY2" fmla="*/ 312717 h 592130"/>
                <a:gd name="connsiteX3" fmla="*/ 38109 w 96127"/>
                <a:gd name="connsiteY3" fmla="*/ 268267 h 592130"/>
                <a:gd name="connsiteX4" fmla="*/ 28584 w 96127"/>
                <a:gd name="connsiteY4" fmla="*/ 392092 h 592130"/>
                <a:gd name="connsiteX5" fmla="*/ 9 w 96127"/>
                <a:gd name="connsiteY5" fmla="*/ 592117 h 592130"/>
                <a:gd name="connsiteX6" fmla="*/ 31759 w 96127"/>
                <a:gd name="connsiteY6" fmla="*/ 401617 h 592130"/>
                <a:gd name="connsiteX7" fmla="*/ 31759 w 96127"/>
                <a:gd name="connsiteY7" fmla="*/ 296842 h 592130"/>
                <a:gd name="connsiteX8" fmla="*/ 22234 w 96127"/>
                <a:gd name="connsiteY8" fmla="*/ 1567 h 592130"/>
                <a:gd name="connsiteX9" fmla="*/ 57159 w 96127"/>
                <a:gd name="connsiteY9" fmla="*/ 173017 h 592130"/>
                <a:gd name="connsiteX10" fmla="*/ 95259 w 96127"/>
                <a:gd name="connsiteY10" fmla="*/ 1567 h 592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6127" h="592130">
                  <a:moveTo>
                    <a:pt x="95259" y="1567"/>
                  </a:moveTo>
                  <a:cubicBezTo>
                    <a:pt x="88380" y="12679"/>
                    <a:pt x="29642" y="187834"/>
                    <a:pt x="15884" y="239692"/>
                  </a:cubicBezTo>
                  <a:cubicBezTo>
                    <a:pt x="2126" y="291550"/>
                    <a:pt x="9005" y="307955"/>
                    <a:pt x="12709" y="312717"/>
                  </a:cubicBezTo>
                  <a:cubicBezTo>
                    <a:pt x="16413" y="317479"/>
                    <a:pt x="35463" y="255038"/>
                    <a:pt x="38109" y="268267"/>
                  </a:cubicBezTo>
                  <a:cubicBezTo>
                    <a:pt x="40755" y="281496"/>
                    <a:pt x="34934" y="338117"/>
                    <a:pt x="28584" y="392092"/>
                  </a:cubicBezTo>
                  <a:cubicBezTo>
                    <a:pt x="22234" y="446067"/>
                    <a:pt x="-520" y="590530"/>
                    <a:pt x="9" y="592117"/>
                  </a:cubicBezTo>
                  <a:cubicBezTo>
                    <a:pt x="538" y="593704"/>
                    <a:pt x="26467" y="450829"/>
                    <a:pt x="31759" y="401617"/>
                  </a:cubicBezTo>
                  <a:cubicBezTo>
                    <a:pt x="37051" y="352405"/>
                    <a:pt x="33346" y="363517"/>
                    <a:pt x="31759" y="296842"/>
                  </a:cubicBezTo>
                  <a:cubicBezTo>
                    <a:pt x="30172" y="230167"/>
                    <a:pt x="18001" y="22204"/>
                    <a:pt x="22234" y="1567"/>
                  </a:cubicBezTo>
                  <a:cubicBezTo>
                    <a:pt x="26467" y="-19070"/>
                    <a:pt x="48163" y="170900"/>
                    <a:pt x="57159" y="173017"/>
                  </a:cubicBezTo>
                  <a:cubicBezTo>
                    <a:pt x="66155" y="175134"/>
                    <a:pt x="102138" y="-9545"/>
                    <a:pt x="95259" y="156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 1066">
              <a:extLst>
                <a:ext uri="{FF2B5EF4-FFF2-40B4-BE49-F238E27FC236}">
                  <a16:creationId xmlns:a16="http://schemas.microsoft.com/office/drawing/2014/main" id="{7F798068-3A3A-9206-2B43-F646DBA79F66}"/>
                </a:ext>
              </a:extLst>
            </p:cNvPr>
            <p:cNvSpPr/>
            <p:nvPr/>
          </p:nvSpPr>
          <p:spPr>
            <a:xfrm>
              <a:off x="4941537" y="4591032"/>
              <a:ext cx="199805" cy="623593"/>
            </a:xfrm>
            <a:custGeom>
              <a:avLst/>
              <a:gdLst>
                <a:gd name="connsiteX0" fmla="*/ 176563 w 199805"/>
                <a:gd name="connsiteY0" fmla="*/ 18 h 623593"/>
                <a:gd name="connsiteX1" fmla="*/ 189263 w 199805"/>
                <a:gd name="connsiteY1" fmla="*/ 133368 h 623593"/>
                <a:gd name="connsiteX2" fmla="*/ 1938 w 199805"/>
                <a:gd name="connsiteY2" fmla="*/ 225443 h 623593"/>
                <a:gd name="connsiteX3" fmla="*/ 87663 w 199805"/>
                <a:gd name="connsiteY3" fmla="*/ 196868 h 623593"/>
                <a:gd name="connsiteX4" fmla="*/ 20988 w 199805"/>
                <a:gd name="connsiteY4" fmla="*/ 301643 h 623593"/>
                <a:gd name="connsiteX5" fmla="*/ 36863 w 199805"/>
                <a:gd name="connsiteY5" fmla="*/ 336568 h 623593"/>
                <a:gd name="connsiteX6" fmla="*/ 62263 w 199805"/>
                <a:gd name="connsiteY6" fmla="*/ 301643 h 623593"/>
                <a:gd name="connsiteX7" fmla="*/ 40038 w 199805"/>
                <a:gd name="connsiteY7" fmla="*/ 400068 h 623593"/>
                <a:gd name="connsiteX8" fmla="*/ 78138 w 199805"/>
                <a:gd name="connsiteY8" fmla="*/ 622318 h 623593"/>
                <a:gd name="connsiteX9" fmla="*/ 65438 w 199805"/>
                <a:gd name="connsiteY9" fmla="*/ 479443 h 623593"/>
                <a:gd name="connsiteX10" fmla="*/ 59088 w 199805"/>
                <a:gd name="connsiteY10" fmla="*/ 241318 h 623593"/>
                <a:gd name="connsiteX11" fmla="*/ 157513 w 199805"/>
                <a:gd name="connsiteY11" fmla="*/ 152418 h 623593"/>
                <a:gd name="connsiteX12" fmla="*/ 179738 w 199805"/>
                <a:gd name="connsiteY12" fmla="*/ 123843 h 623593"/>
                <a:gd name="connsiteX13" fmla="*/ 176563 w 199805"/>
                <a:gd name="connsiteY13" fmla="*/ 18 h 623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9805" h="623593">
                  <a:moveTo>
                    <a:pt x="176563" y="18"/>
                  </a:moveTo>
                  <a:cubicBezTo>
                    <a:pt x="178150" y="1605"/>
                    <a:pt x="218367" y="95797"/>
                    <a:pt x="189263" y="133368"/>
                  </a:cubicBezTo>
                  <a:cubicBezTo>
                    <a:pt x="160159" y="170939"/>
                    <a:pt x="18871" y="214860"/>
                    <a:pt x="1938" y="225443"/>
                  </a:cubicBezTo>
                  <a:cubicBezTo>
                    <a:pt x="-14995" y="236026"/>
                    <a:pt x="84488" y="184168"/>
                    <a:pt x="87663" y="196868"/>
                  </a:cubicBezTo>
                  <a:cubicBezTo>
                    <a:pt x="90838" y="209568"/>
                    <a:pt x="29455" y="278360"/>
                    <a:pt x="20988" y="301643"/>
                  </a:cubicBezTo>
                  <a:cubicBezTo>
                    <a:pt x="12521" y="324926"/>
                    <a:pt x="29984" y="336568"/>
                    <a:pt x="36863" y="336568"/>
                  </a:cubicBezTo>
                  <a:cubicBezTo>
                    <a:pt x="43742" y="336568"/>
                    <a:pt x="61734" y="291060"/>
                    <a:pt x="62263" y="301643"/>
                  </a:cubicBezTo>
                  <a:cubicBezTo>
                    <a:pt x="62792" y="312226"/>
                    <a:pt x="37392" y="346622"/>
                    <a:pt x="40038" y="400068"/>
                  </a:cubicBezTo>
                  <a:cubicBezTo>
                    <a:pt x="42684" y="453514"/>
                    <a:pt x="73905" y="609089"/>
                    <a:pt x="78138" y="622318"/>
                  </a:cubicBezTo>
                  <a:cubicBezTo>
                    <a:pt x="82371" y="635547"/>
                    <a:pt x="68613" y="542943"/>
                    <a:pt x="65438" y="479443"/>
                  </a:cubicBezTo>
                  <a:cubicBezTo>
                    <a:pt x="62263" y="415943"/>
                    <a:pt x="43742" y="295822"/>
                    <a:pt x="59088" y="241318"/>
                  </a:cubicBezTo>
                  <a:cubicBezTo>
                    <a:pt x="74434" y="186814"/>
                    <a:pt x="137405" y="171997"/>
                    <a:pt x="157513" y="152418"/>
                  </a:cubicBezTo>
                  <a:cubicBezTo>
                    <a:pt x="177621" y="132839"/>
                    <a:pt x="177092" y="147126"/>
                    <a:pt x="179738" y="123843"/>
                  </a:cubicBezTo>
                  <a:cubicBezTo>
                    <a:pt x="182384" y="100560"/>
                    <a:pt x="174976" y="-1569"/>
                    <a:pt x="176563" y="18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 1067">
              <a:extLst>
                <a:ext uri="{FF2B5EF4-FFF2-40B4-BE49-F238E27FC236}">
                  <a16:creationId xmlns:a16="http://schemas.microsoft.com/office/drawing/2014/main" id="{489DE56D-A138-50A3-C09E-5B52B92C2B79}"/>
                </a:ext>
              </a:extLst>
            </p:cNvPr>
            <p:cNvSpPr/>
            <p:nvPr/>
          </p:nvSpPr>
          <p:spPr>
            <a:xfrm>
              <a:off x="4955157" y="4476717"/>
              <a:ext cx="137916" cy="301704"/>
            </a:xfrm>
            <a:custGeom>
              <a:avLst/>
              <a:gdLst>
                <a:gd name="connsiteX0" fmla="*/ 128018 w 137916"/>
                <a:gd name="connsiteY0" fmla="*/ 33 h 301704"/>
                <a:gd name="connsiteX1" fmla="*/ 26418 w 137916"/>
                <a:gd name="connsiteY1" fmla="*/ 187358 h 301704"/>
                <a:gd name="connsiteX2" fmla="*/ 74043 w 137916"/>
                <a:gd name="connsiteY2" fmla="*/ 136558 h 301704"/>
                <a:gd name="connsiteX3" fmla="*/ 108968 w 137916"/>
                <a:gd name="connsiteY3" fmla="*/ 196883 h 301704"/>
                <a:gd name="connsiteX4" fmla="*/ 35943 w 137916"/>
                <a:gd name="connsiteY4" fmla="*/ 301658 h 301704"/>
                <a:gd name="connsiteX5" fmla="*/ 137543 w 137916"/>
                <a:gd name="connsiteY5" fmla="*/ 209583 h 301704"/>
                <a:gd name="connsiteX6" fmla="*/ 67693 w 137916"/>
                <a:gd name="connsiteY6" fmla="*/ 161958 h 301704"/>
                <a:gd name="connsiteX7" fmla="*/ 1018 w 137916"/>
                <a:gd name="connsiteY7" fmla="*/ 171483 h 301704"/>
                <a:gd name="connsiteX8" fmla="*/ 128018 w 137916"/>
                <a:gd name="connsiteY8" fmla="*/ 33 h 301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916" h="301704">
                  <a:moveTo>
                    <a:pt x="128018" y="33"/>
                  </a:moveTo>
                  <a:cubicBezTo>
                    <a:pt x="132251" y="2679"/>
                    <a:pt x="35414" y="164604"/>
                    <a:pt x="26418" y="187358"/>
                  </a:cubicBezTo>
                  <a:cubicBezTo>
                    <a:pt x="17422" y="210112"/>
                    <a:pt x="60285" y="134971"/>
                    <a:pt x="74043" y="136558"/>
                  </a:cubicBezTo>
                  <a:cubicBezTo>
                    <a:pt x="87801" y="138145"/>
                    <a:pt x="115318" y="169366"/>
                    <a:pt x="108968" y="196883"/>
                  </a:cubicBezTo>
                  <a:cubicBezTo>
                    <a:pt x="102618" y="224400"/>
                    <a:pt x="31181" y="299541"/>
                    <a:pt x="35943" y="301658"/>
                  </a:cubicBezTo>
                  <a:cubicBezTo>
                    <a:pt x="40705" y="303775"/>
                    <a:pt x="132251" y="232866"/>
                    <a:pt x="137543" y="209583"/>
                  </a:cubicBezTo>
                  <a:cubicBezTo>
                    <a:pt x="142835" y="186300"/>
                    <a:pt x="90447" y="168308"/>
                    <a:pt x="67693" y="161958"/>
                  </a:cubicBezTo>
                  <a:cubicBezTo>
                    <a:pt x="44939" y="155608"/>
                    <a:pt x="-7978" y="191591"/>
                    <a:pt x="1018" y="171483"/>
                  </a:cubicBezTo>
                  <a:cubicBezTo>
                    <a:pt x="10014" y="151375"/>
                    <a:pt x="123785" y="-2613"/>
                    <a:pt x="128018" y="3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 1068">
              <a:extLst>
                <a:ext uri="{FF2B5EF4-FFF2-40B4-BE49-F238E27FC236}">
                  <a16:creationId xmlns:a16="http://schemas.microsoft.com/office/drawing/2014/main" id="{36B7D95D-91B9-9ABF-BBA0-0B0BFA0E0231}"/>
                </a:ext>
              </a:extLst>
            </p:cNvPr>
            <p:cNvSpPr/>
            <p:nvPr/>
          </p:nvSpPr>
          <p:spPr>
            <a:xfrm>
              <a:off x="5084085" y="4895688"/>
              <a:ext cx="221699" cy="463974"/>
            </a:xfrm>
            <a:custGeom>
              <a:avLst/>
              <a:gdLst>
                <a:gd name="connsiteX0" fmla="*/ 97515 w 221699"/>
                <a:gd name="connsiteY0" fmla="*/ 162 h 463974"/>
                <a:gd name="connsiteX1" fmla="*/ 68940 w 221699"/>
                <a:gd name="connsiteY1" fmla="*/ 171612 h 463974"/>
                <a:gd name="connsiteX2" fmla="*/ 173715 w 221699"/>
                <a:gd name="connsiteY2" fmla="*/ 327187 h 463974"/>
                <a:gd name="connsiteX3" fmla="*/ 94340 w 221699"/>
                <a:gd name="connsiteY3" fmla="*/ 311312 h 463974"/>
                <a:gd name="connsiteX4" fmla="*/ 151490 w 221699"/>
                <a:gd name="connsiteY4" fmla="*/ 365287 h 463974"/>
                <a:gd name="connsiteX5" fmla="*/ 21315 w 221699"/>
                <a:gd name="connsiteY5" fmla="*/ 412912 h 463974"/>
                <a:gd name="connsiteX6" fmla="*/ 221340 w 221699"/>
                <a:gd name="connsiteY6" fmla="*/ 463712 h 463974"/>
                <a:gd name="connsiteX7" fmla="*/ 68940 w 221699"/>
                <a:gd name="connsiteY7" fmla="*/ 431962 h 463974"/>
                <a:gd name="connsiteX8" fmla="*/ 14965 w 221699"/>
                <a:gd name="connsiteY8" fmla="*/ 412912 h 463974"/>
                <a:gd name="connsiteX9" fmla="*/ 167365 w 221699"/>
                <a:gd name="connsiteY9" fmla="*/ 304962 h 463974"/>
                <a:gd name="connsiteX10" fmla="*/ 116565 w 221699"/>
                <a:gd name="connsiteY10" fmla="*/ 216062 h 463974"/>
                <a:gd name="connsiteX11" fmla="*/ 2265 w 221699"/>
                <a:gd name="connsiteY11" fmla="*/ 130337 h 463974"/>
                <a:gd name="connsiteX12" fmla="*/ 43540 w 221699"/>
                <a:gd name="connsiteY12" fmla="*/ 139862 h 463974"/>
                <a:gd name="connsiteX13" fmla="*/ 97515 w 221699"/>
                <a:gd name="connsiteY13" fmla="*/ 162 h 463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1699" h="463974">
                  <a:moveTo>
                    <a:pt x="97515" y="162"/>
                  </a:moveTo>
                  <a:cubicBezTo>
                    <a:pt x="101748" y="5454"/>
                    <a:pt x="56240" y="117108"/>
                    <a:pt x="68940" y="171612"/>
                  </a:cubicBezTo>
                  <a:cubicBezTo>
                    <a:pt x="81640" y="226116"/>
                    <a:pt x="169482" y="303904"/>
                    <a:pt x="173715" y="327187"/>
                  </a:cubicBezTo>
                  <a:cubicBezTo>
                    <a:pt x="177948" y="350470"/>
                    <a:pt x="98044" y="304962"/>
                    <a:pt x="94340" y="311312"/>
                  </a:cubicBezTo>
                  <a:cubicBezTo>
                    <a:pt x="90636" y="317662"/>
                    <a:pt x="163661" y="348354"/>
                    <a:pt x="151490" y="365287"/>
                  </a:cubicBezTo>
                  <a:cubicBezTo>
                    <a:pt x="139319" y="382220"/>
                    <a:pt x="9673" y="396508"/>
                    <a:pt x="21315" y="412912"/>
                  </a:cubicBezTo>
                  <a:cubicBezTo>
                    <a:pt x="32957" y="429316"/>
                    <a:pt x="213402" y="460537"/>
                    <a:pt x="221340" y="463712"/>
                  </a:cubicBezTo>
                  <a:cubicBezTo>
                    <a:pt x="229278" y="466887"/>
                    <a:pt x="103336" y="440429"/>
                    <a:pt x="68940" y="431962"/>
                  </a:cubicBezTo>
                  <a:cubicBezTo>
                    <a:pt x="34544" y="423495"/>
                    <a:pt x="-1439" y="434079"/>
                    <a:pt x="14965" y="412912"/>
                  </a:cubicBezTo>
                  <a:cubicBezTo>
                    <a:pt x="31369" y="391745"/>
                    <a:pt x="150432" y="337770"/>
                    <a:pt x="167365" y="304962"/>
                  </a:cubicBezTo>
                  <a:cubicBezTo>
                    <a:pt x="184298" y="272154"/>
                    <a:pt x="144082" y="245166"/>
                    <a:pt x="116565" y="216062"/>
                  </a:cubicBezTo>
                  <a:cubicBezTo>
                    <a:pt x="89048" y="186958"/>
                    <a:pt x="14436" y="143037"/>
                    <a:pt x="2265" y="130337"/>
                  </a:cubicBezTo>
                  <a:cubicBezTo>
                    <a:pt x="-9906" y="117637"/>
                    <a:pt x="30311" y="158912"/>
                    <a:pt x="43540" y="139862"/>
                  </a:cubicBezTo>
                  <a:cubicBezTo>
                    <a:pt x="56769" y="120812"/>
                    <a:pt x="93282" y="-5130"/>
                    <a:pt x="97515" y="16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 1069">
              <a:extLst>
                <a:ext uri="{FF2B5EF4-FFF2-40B4-BE49-F238E27FC236}">
                  <a16:creationId xmlns:a16="http://schemas.microsoft.com/office/drawing/2014/main" id="{EB261628-AEEA-79BC-AB55-5883B3B0839B}"/>
                </a:ext>
              </a:extLst>
            </p:cNvPr>
            <p:cNvSpPr/>
            <p:nvPr/>
          </p:nvSpPr>
          <p:spPr>
            <a:xfrm>
              <a:off x="4991100" y="5314941"/>
              <a:ext cx="260919" cy="451186"/>
            </a:xfrm>
            <a:custGeom>
              <a:avLst/>
              <a:gdLst>
                <a:gd name="connsiteX0" fmla="*/ 63500 w 260919"/>
                <a:gd name="connsiteY0" fmla="*/ 9 h 451186"/>
                <a:gd name="connsiteX1" fmla="*/ 174625 w 260919"/>
                <a:gd name="connsiteY1" fmla="*/ 107959 h 451186"/>
                <a:gd name="connsiteX2" fmla="*/ 241300 w 260919"/>
                <a:gd name="connsiteY2" fmla="*/ 104784 h 451186"/>
                <a:gd name="connsiteX3" fmla="*/ 107950 w 260919"/>
                <a:gd name="connsiteY3" fmla="*/ 219084 h 451186"/>
                <a:gd name="connsiteX4" fmla="*/ 225425 w 260919"/>
                <a:gd name="connsiteY4" fmla="*/ 384184 h 451186"/>
                <a:gd name="connsiteX5" fmla="*/ 238125 w 260919"/>
                <a:gd name="connsiteY5" fmla="*/ 450859 h 451186"/>
                <a:gd name="connsiteX6" fmla="*/ 117475 w 260919"/>
                <a:gd name="connsiteY6" fmla="*/ 406409 h 451186"/>
                <a:gd name="connsiteX7" fmla="*/ 0 w 260919"/>
                <a:gd name="connsiteY7" fmla="*/ 333384 h 451186"/>
                <a:gd name="connsiteX8" fmla="*/ 117475 w 260919"/>
                <a:gd name="connsiteY8" fmla="*/ 425459 h 451186"/>
                <a:gd name="connsiteX9" fmla="*/ 260350 w 260919"/>
                <a:gd name="connsiteY9" fmla="*/ 434984 h 451186"/>
                <a:gd name="connsiteX10" fmla="*/ 165100 w 260919"/>
                <a:gd name="connsiteY10" fmla="*/ 333384 h 451186"/>
                <a:gd name="connsiteX11" fmla="*/ 104775 w 260919"/>
                <a:gd name="connsiteY11" fmla="*/ 228609 h 451186"/>
                <a:gd name="connsiteX12" fmla="*/ 133350 w 260919"/>
                <a:gd name="connsiteY12" fmla="*/ 241309 h 451186"/>
                <a:gd name="connsiteX13" fmla="*/ 136525 w 260919"/>
                <a:gd name="connsiteY13" fmla="*/ 165109 h 451186"/>
                <a:gd name="connsiteX14" fmla="*/ 234950 w 260919"/>
                <a:gd name="connsiteY14" fmla="*/ 114309 h 451186"/>
                <a:gd name="connsiteX15" fmla="*/ 63500 w 260919"/>
                <a:gd name="connsiteY15" fmla="*/ 9 h 451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60919" h="451186">
                  <a:moveTo>
                    <a:pt x="63500" y="9"/>
                  </a:moveTo>
                  <a:cubicBezTo>
                    <a:pt x="53446" y="-1049"/>
                    <a:pt x="144992" y="90497"/>
                    <a:pt x="174625" y="107959"/>
                  </a:cubicBezTo>
                  <a:cubicBezTo>
                    <a:pt x="204258" y="125421"/>
                    <a:pt x="252413" y="86263"/>
                    <a:pt x="241300" y="104784"/>
                  </a:cubicBezTo>
                  <a:cubicBezTo>
                    <a:pt x="230188" y="123305"/>
                    <a:pt x="110596" y="172517"/>
                    <a:pt x="107950" y="219084"/>
                  </a:cubicBezTo>
                  <a:cubicBezTo>
                    <a:pt x="105304" y="265651"/>
                    <a:pt x="203729" y="345555"/>
                    <a:pt x="225425" y="384184"/>
                  </a:cubicBezTo>
                  <a:cubicBezTo>
                    <a:pt x="247121" y="422813"/>
                    <a:pt x="256117" y="447155"/>
                    <a:pt x="238125" y="450859"/>
                  </a:cubicBezTo>
                  <a:cubicBezTo>
                    <a:pt x="220133" y="454563"/>
                    <a:pt x="157162" y="425988"/>
                    <a:pt x="117475" y="406409"/>
                  </a:cubicBezTo>
                  <a:cubicBezTo>
                    <a:pt x="77788" y="386830"/>
                    <a:pt x="0" y="330209"/>
                    <a:pt x="0" y="333384"/>
                  </a:cubicBezTo>
                  <a:cubicBezTo>
                    <a:pt x="0" y="336559"/>
                    <a:pt x="74083" y="408526"/>
                    <a:pt x="117475" y="425459"/>
                  </a:cubicBezTo>
                  <a:cubicBezTo>
                    <a:pt x="160867" y="442392"/>
                    <a:pt x="252413" y="450330"/>
                    <a:pt x="260350" y="434984"/>
                  </a:cubicBezTo>
                  <a:cubicBezTo>
                    <a:pt x="268287" y="419638"/>
                    <a:pt x="191029" y="367780"/>
                    <a:pt x="165100" y="333384"/>
                  </a:cubicBezTo>
                  <a:cubicBezTo>
                    <a:pt x="139171" y="298988"/>
                    <a:pt x="110067" y="243955"/>
                    <a:pt x="104775" y="228609"/>
                  </a:cubicBezTo>
                  <a:cubicBezTo>
                    <a:pt x="99483" y="213263"/>
                    <a:pt x="128058" y="251892"/>
                    <a:pt x="133350" y="241309"/>
                  </a:cubicBezTo>
                  <a:cubicBezTo>
                    <a:pt x="138642" y="230726"/>
                    <a:pt x="119592" y="186276"/>
                    <a:pt x="136525" y="165109"/>
                  </a:cubicBezTo>
                  <a:cubicBezTo>
                    <a:pt x="153458" y="143942"/>
                    <a:pt x="246592" y="141296"/>
                    <a:pt x="234950" y="114309"/>
                  </a:cubicBezTo>
                  <a:cubicBezTo>
                    <a:pt x="223308" y="87322"/>
                    <a:pt x="73554" y="1067"/>
                    <a:pt x="63500" y="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 1070">
              <a:extLst>
                <a:ext uri="{FF2B5EF4-FFF2-40B4-BE49-F238E27FC236}">
                  <a16:creationId xmlns:a16="http://schemas.microsoft.com/office/drawing/2014/main" id="{479C9628-CB1B-FD17-9953-B19EA5EFCCFF}"/>
                </a:ext>
              </a:extLst>
            </p:cNvPr>
            <p:cNvSpPr/>
            <p:nvPr/>
          </p:nvSpPr>
          <p:spPr>
            <a:xfrm>
              <a:off x="4721225" y="4197350"/>
              <a:ext cx="1299522" cy="146119"/>
            </a:xfrm>
            <a:custGeom>
              <a:avLst/>
              <a:gdLst>
                <a:gd name="connsiteX0" fmla="*/ 0 w 1299522"/>
                <a:gd name="connsiteY0" fmla="*/ 0 h 146119"/>
                <a:gd name="connsiteX1" fmla="*/ 612775 w 1299522"/>
                <a:gd name="connsiteY1" fmla="*/ 50800 h 146119"/>
                <a:gd name="connsiteX2" fmla="*/ 498475 w 1299522"/>
                <a:gd name="connsiteY2" fmla="*/ 50800 h 146119"/>
                <a:gd name="connsiteX3" fmla="*/ 771525 w 1299522"/>
                <a:gd name="connsiteY3" fmla="*/ 69850 h 146119"/>
                <a:gd name="connsiteX4" fmla="*/ 1025525 w 1299522"/>
                <a:gd name="connsiteY4" fmla="*/ 123825 h 146119"/>
                <a:gd name="connsiteX5" fmla="*/ 1003300 w 1299522"/>
                <a:gd name="connsiteY5" fmla="*/ 117475 h 146119"/>
                <a:gd name="connsiteX6" fmla="*/ 1298575 w 1299522"/>
                <a:gd name="connsiteY6" fmla="*/ 146050 h 146119"/>
                <a:gd name="connsiteX7" fmla="*/ 1089025 w 1299522"/>
                <a:gd name="connsiteY7" fmla="*/ 123825 h 146119"/>
                <a:gd name="connsiteX8" fmla="*/ 860425 w 1299522"/>
                <a:gd name="connsiteY8" fmla="*/ 73025 h 146119"/>
                <a:gd name="connsiteX9" fmla="*/ 704850 w 1299522"/>
                <a:gd name="connsiteY9" fmla="*/ 47625 h 146119"/>
                <a:gd name="connsiteX10" fmla="*/ 428625 w 1299522"/>
                <a:gd name="connsiteY10" fmla="*/ 28575 h 146119"/>
                <a:gd name="connsiteX11" fmla="*/ 0 w 1299522"/>
                <a:gd name="connsiteY11" fmla="*/ 0 h 146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99522" h="146119">
                  <a:moveTo>
                    <a:pt x="0" y="0"/>
                  </a:moveTo>
                  <a:lnTo>
                    <a:pt x="612775" y="50800"/>
                  </a:lnTo>
                  <a:cubicBezTo>
                    <a:pt x="695854" y="59267"/>
                    <a:pt x="472017" y="47625"/>
                    <a:pt x="498475" y="50800"/>
                  </a:cubicBezTo>
                  <a:cubicBezTo>
                    <a:pt x="524933" y="53975"/>
                    <a:pt x="683683" y="57679"/>
                    <a:pt x="771525" y="69850"/>
                  </a:cubicBezTo>
                  <a:cubicBezTo>
                    <a:pt x="859367" y="82021"/>
                    <a:pt x="986896" y="115888"/>
                    <a:pt x="1025525" y="123825"/>
                  </a:cubicBezTo>
                  <a:cubicBezTo>
                    <a:pt x="1064154" y="131763"/>
                    <a:pt x="957792" y="113771"/>
                    <a:pt x="1003300" y="117475"/>
                  </a:cubicBezTo>
                  <a:cubicBezTo>
                    <a:pt x="1048808" y="121179"/>
                    <a:pt x="1284288" y="144992"/>
                    <a:pt x="1298575" y="146050"/>
                  </a:cubicBezTo>
                  <a:cubicBezTo>
                    <a:pt x="1312862" y="147108"/>
                    <a:pt x="1162050" y="135996"/>
                    <a:pt x="1089025" y="123825"/>
                  </a:cubicBezTo>
                  <a:cubicBezTo>
                    <a:pt x="1016000" y="111654"/>
                    <a:pt x="924454" y="85725"/>
                    <a:pt x="860425" y="73025"/>
                  </a:cubicBezTo>
                  <a:cubicBezTo>
                    <a:pt x="796396" y="60325"/>
                    <a:pt x="776817" y="55033"/>
                    <a:pt x="704850" y="47625"/>
                  </a:cubicBezTo>
                  <a:cubicBezTo>
                    <a:pt x="632883" y="40217"/>
                    <a:pt x="428625" y="28575"/>
                    <a:pt x="428625" y="2857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 1071">
              <a:extLst>
                <a:ext uri="{FF2B5EF4-FFF2-40B4-BE49-F238E27FC236}">
                  <a16:creationId xmlns:a16="http://schemas.microsoft.com/office/drawing/2014/main" id="{E6EAB9E3-C694-8288-AC57-4BDD01D3811D}"/>
                </a:ext>
              </a:extLst>
            </p:cNvPr>
            <p:cNvSpPr/>
            <p:nvPr/>
          </p:nvSpPr>
          <p:spPr>
            <a:xfrm>
              <a:off x="4791679" y="4178294"/>
              <a:ext cx="1267210" cy="150283"/>
            </a:xfrm>
            <a:custGeom>
              <a:avLst/>
              <a:gdLst>
                <a:gd name="connsiteX0" fmla="*/ 2571 w 1267210"/>
                <a:gd name="connsiteY0" fmla="*/ 6 h 150283"/>
                <a:gd name="connsiteX1" fmla="*/ 574071 w 1267210"/>
                <a:gd name="connsiteY1" fmla="*/ 47631 h 150283"/>
                <a:gd name="connsiteX2" fmla="*/ 615346 w 1267210"/>
                <a:gd name="connsiteY2" fmla="*/ 41281 h 150283"/>
                <a:gd name="connsiteX3" fmla="*/ 901096 w 1267210"/>
                <a:gd name="connsiteY3" fmla="*/ 85731 h 150283"/>
                <a:gd name="connsiteX4" fmla="*/ 1263046 w 1267210"/>
                <a:gd name="connsiteY4" fmla="*/ 149231 h 150283"/>
                <a:gd name="connsiteX5" fmla="*/ 1107471 w 1267210"/>
                <a:gd name="connsiteY5" fmla="*/ 127006 h 150283"/>
                <a:gd name="connsiteX6" fmla="*/ 720121 w 1267210"/>
                <a:gd name="connsiteY6" fmla="*/ 60331 h 150283"/>
                <a:gd name="connsiteX7" fmla="*/ 583596 w 1267210"/>
                <a:gd name="connsiteY7" fmla="*/ 63506 h 150283"/>
                <a:gd name="connsiteX8" fmla="*/ 485171 w 1267210"/>
                <a:gd name="connsiteY8" fmla="*/ 50806 h 150283"/>
                <a:gd name="connsiteX9" fmla="*/ 367696 w 1267210"/>
                <a:gd name="connsiteY9" fmla="*/ 44456 h 150283"/>
                <a:gd name="connsiteX10" fmla="*/ 2571 w 1267210"/>
                <a:gd name="connsiteY10" fmla="*/ 6 h 15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67210" h="150283">
                  <a:moveTo>
                    <a:pt x="2571" y="6"/>
                  </a:moveTo>
                  <a:cubicBezTo>
                    <a:pt x="36967" y="535"/>
                    <a:pt x="471942" y="40752"/>
                    <a:pt x="574071" y="47631"/>
                  </a:cubicBezTo>
                  <a:cubicBezTo>
                    <a:pt x="676200" y="54510"/>
                    <a:pt x="560842" y="34931"/>
                    <a:pt x="615346" y="41281"/>
                  </a:cubicBezTo>
                  <a:cubicBezTo>
                    <a:pt x="669850" y="47631"/>
                    <a:pt x="901096" y="85731"/>
                    <a:pt x="901096" y="85731"/>
                  </a:cubicBezTo>
                  <a:lnTo>
                    <a:pt x="1263046" y="149231"/>
                  </a:lnTo>
                  <a:cubicBezTo>
                    <a:pt x="1297442" y="156110"/>
                    <a:pt x="1107471" y="127006"/>
                    <a:pt x="1107471" y="127006"/>
                  </a:cubicBezTo>
                  <a:cubicBezTo>
                    <a:pt x="1016984" y="112189"/>
                    <a:pt x="807434" y="70914"/>
                    <a:pt x="720121" y="60331"/>
                  </a:cubicBezTo>
                  <a:cubicBezTo>
                    <a:pt x="632809" y="49748"/>
                    <a:pt x="622754" y="65093"/>
                    <a:pt x="583596" y="63506"/>
                  </a:cubicBezTo>
                  <a:cubicBezTo>
                    <a:pt x="544438" y="61919"/>
                    <a:pt x="521154" y="53981"/>
                    <a:pt x="485171" y="50806"/>
                  </a:cubicBezTo>
                  <a:cubicBezTo>
                    <a:pt x="449188" y="47631"/>
                    <a:pt x="446542" y="55039"/>
                    <a:pt x="367696" y="44456"/>
                  </a:cubicBezTo>
                  <a:cubicBezTo>
                    <a:pt x="288850" y="33873"/>
                    <a:pt x="-31825" y="-523"/>
                    <a:pt x="2571" y="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 1072">
              <a:extLst>
                <a:ext uri="{FF2B5EF4-FFF2-40B4-BE49-F238E27FC236}">
                  <a16:creationId xmlns:a16="http://schemas.microsoft.com/office/drawing/2014/main" id="{AA20B9E5-6775-3CA2-A8C5-FB218CE8D814}"/>
                </a:ext>
              </a:extLst>
            </p:cNvPr>
            <p:cNvSpPr/>
            <p:nvPr/>
          </p:nvSpPr>
          <p:spPr>
            <a:xfrm>
              <a:off x="5050501" y="4266014"/>
              <a:ext cx="969919" cy="296862"/>
            </a:xfrm>
            <a:custGeom>
              <a:avLst/>
              <a:gdLst>
                <a:gd name="connsiteX0" fmla="*/ 4099 w 969919"/>
                <a:gd name="connsiteY0" fmla="*/ 1186 h 296862"/>
                <a:gd name="connsiteX1" fmla="*/ 420024 w 969919"/>
                <a:gd name="connsiteY1" fmla="*/ 163111 h 296862"/>
                <a:gd name="connsiteX2" fmla="*/ 353349 w 969919"/>
                <a:gd name="connsiteY2" fmla="*/ 125011 h 296862"/>
                <a:gd name="connsiteX3" fmla="*/ 613699 w 969919"/>
                <a:gd name="connsiteY3" fmla="*/ 226611 h 296862"/>
                <a:gd name="connsiteX4" fmla="*/ 607349 w 969919"/>
                <a:gd name="connsiteY4" fmla="*/ 201211 h 296862"/>
                <a:gd name="connsiteX5" fmla="*/ 864524 w 969919"/>
                <a:gd name="connsiteY5" fmla="*/ 261536 h 296862"/>
                <a:gd name="connsiteX6" fmla="*/ 969299 w 969919"/>
                <a:gd name="connsiteY6" fmla="*/ 296461 h 296862"/>
                <a:gd name="connsiteX7" fmla="*/ 823249 w 969919"/>
                <a:gd name="connsiteY7" fmla="*/ 239311 h 296862"/>
                <a:gd name="connsiteX8" fmla="*/ 559724 w 969919"/>
                <a:gd name="connsiteY8" fmla="*/ 172636 h 296862"/>
                <a:gd name="connsiteX9" fmla="*/ 451774 w 969919"/>
                <a:gd name="connsiteY9" fmla="*/ 159936 h 296862"/>
                <a:gd name="connsiteX10" fmla="*/ 486699 w 969919"/>
                <a:gd name="connsiteY10" fmla="*/ 163111 h 296862"/>
                <a:gd name="connsiteX11" fmla="*/ 223174 w 969919"/>
                <a:gd name="connsiteY11" fmla="*/ 93261 h 296862"/>
                <a:gd name="connsiteX12" fmla="*/ 4099 w 969919"/>
                <a:gd name="connsiteY12" fmla="*/ 1186 h 296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69919" h="296862">
                  <a:moveTo>
                    <a:pt x="4099" y="1186"/>
                  </a:moveTo>
                  <a:cubicBezTo>
                    <a:pt x="36907" y="12828"/>
                    <a:pt x="361816" y="142474"/>
                    <a:pt x="420024" y="163111"/>
                  </a:cubicBezTo>
                  <a:cubicBezTo>
                    <a:pt x="478232" y="183748"/>
                    <a:pt x="321070" y="114428"/>
                    <a:pt x="353349" y="125011"/>
                  </a:cubicBezTo>
                  <a:cubicBezTo>
                    <a:pt x="385628" y="135594"/>
                    <a:pt x="571366" y="213911"/>
                    <a:pt x="613699" y="226611"/>
                  </a:cubicBezTo>
                  <a:cubicBezTo>
                    <a:pt x="656032" y="239311"/>
                    <a:pt x="565545" y="195390"/>
                    <a:pt x="607349" y="201211"/>
                  </a:cubicBezTo>
                  <a:cubicBezTo>
                    <a:pt x="649153" y="207032"/>
                    <a:pt x="804199" y="245661"/>
                    <a:pt x="864524" y="261536"/>
                  </a:cubicBezTo>
                  <a:cubicBezTo>
                    <a:pt x="924849" y="277411"/>
                    <a:pt x="976178" y="300165"/>
                    <a:pt x="969299" y="296461"/>
                  </a:cubicBezTo>
                  <a:cubicBezTo>
                    <a:pt x="962420" y="292757"/>
                    <a:pt x="891512" y="259949"/>
                    <a:pt x="823249" y="239311"/>
                  </a:cubicBezTo>
                  <a:cubicBezTo>
                    <a:pt x="754987" y="218674"/>
                    <a:pt x="621636" y="185865"/>
                    <a:pt x="559724" y="172636"/>
                  </a:cubicBezTo>
                  <a:cubicBezTo>
                    <a:pt x="497812" y="159407"/>
                    <a:pt x="463945" y="161523"/>
                    <a:pt x="451774" y="159936"/>
                  </a:cubicBezTo>
                  <a:cubicBezTo>
                    <a:pt x="439603" y="158349"/>
                    <a:pt x="524799" y="174223"/>
                    <a:pt x="486699" y="163111"/>
                  </a:cubicBezTo>
                  <a:cubicBezTo>
                    <a:pt x="448599" y="151999"/>
                    <a:pt x="302549" y="119719"/>
                    <a:pt x="223174" y="93261"/>
                  </a:cubicBezTo>
                  <a:cubicBezTo>
                    <a:pt x="143799" y="66803"/>
                    <a:pt x="-28709" y="-10456"/>
                    <a:pt x="4099" y="118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 1073">
              <a:extLst>
                <a:ext uri="{FF2B5EF4-FFF2-40B4-BE49-F238E27FC236}">
                  <a16:creationId xmlns:a16="http://schemas.microsoft.com/office/drawing/2014/main" id="{92E0DE52-6737-8E3A-B3F0-A8CA2FE3701C}"/>
                </a:ext>
              </a:extLst>
            </p:cNvPr>
            <p:cNvSpPr/>
            <p:nvPr/>
          </p:nvSpPr>
          <p:spPr>
            <a:xfrm>
              <a:off x="5772125" y="4321142"/>
              <a:ext cx="279721" cy="143385"/>
            </a:xfrm>
            <a:custGeom>
              <a:avLst/>
              <a:gdLst>
                <a:gd name="connsiteX0" fmla="*/ 279425 w 279721"/>
                <a:gd name="connsiteY0" fmla="*/ 33 h 143385"/>
                <a:gd name="connsiteX1" fmla="*/ 250850 w 279721"/>
                <a:gd name="connsiteY1" fmla="*/ 54008 h 143385"/>
                <a:gd name="connsiteX2" fmla="*/ 250850 w 279721"/>
                <a:gd name="connsiteY2" fmla="*/ 66708 h 143385"/>
                <a:gd name="connsiteX3" fmla="*/ 25 w 279721"/>
                <a:gd name="connsiteY3" fmla="*/ 142908 h 143385"/>
                <a:gd name="connsiteX4" fmla="*/ 234975 w 279721"/>
                <a:gd name="connsiteY4" fmla="*/ 98458 h 143385"/>
                <a:gd name="connsiteX5" fmla="*/ 193700 w 279721"/>
                <a:gd name="connsiteY5" fmla="*/ 85758 h 143385"/>
                <a:gd name="connsiteX6" fmla="*/ 228625 w 279721"/>
                <a:gd name="connsiteY6" fmla="*/ 63533 h 143385"/>
                <a:gd name="connsiteX7" fmla="*/ 279425 w 279721"/>
                <a:gd name="connsiteY7" fmla="*/ 33 h 143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9721" h="143385">
                  <a:moveTo>
                    <a:pt x="279425" y="33"/>
                  </a:moveTo>
                  <a:cubicBezTo>
                    <a:pt x="283129" y="-1554"/>
                    <a:pt x="250850" y="54008"/>
                    <a:pt x="250850" y="54008"/>
                  </a:cubicBezTo>
                  <a:cubicBezTo>
                    <a:pt x="246088" y="65120"/>
                    <a:pt x="292654" y="51891"/>
                    <a:pt x="250850" y="66708"/>
                  </a:cubicBezTo>
                  <a:cubicBezTo>
                    <a:pt x="209046" y="81525"/>
                    <a:pt x="2671" y="137616"/>
                    <a:pt x="25" y="142908"/>
                  </a:cubicBezTo>
                  <a:cubicBezTo>
                    <a:pt x="-2621" y="148200"/>
                    <a:pt x="202696" y="107983"/>
                    <a:pt x="234975" y="98458"/>
                  </a:cubicBezTo>
                  <a:cubicBezTo>
                    <a:pt x="267254" y="88933"/>
                    <a:pt x="194758" y="91579"/>
                    <a:pt x="193700" y="85758"/>
                  </a:cubicBezTo>
                  <a:cubicBezTo>
                    <a:pt x="192642" y="79937"/>
                    <a:pt x="215396" y="74116"/>
                    <a:pt x="228625" y="63533"/>
                  </a:cubicBezTo>
                  <a:cubicBezTo>
                    <a:pt x="241854" y="52950"/>
                    <a:pt x="275721" y="1620"/>
                    <a:pt x="279425" y="3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 1074">
              <a:extLst>
                <a:ext uri="{FF2B5EF4-FFF2-40B4-BE49-F238E27FC236}">
                  <a16:creationId xmlns:a16="http://schemas.microsoft.com/office/drawing/2014/main" id="{08C745B0-D6D9-24B1-FEAE-E7C9576AD19A}"/>
                </a:ext>
              </a:extLst>
            </p:cNvPr>
            <p:cNvSpPr/>
            <p:nvPr/>
          </p:nvSpPr>
          <p:spPr>
            <a:xfrm>
              <a:off x="5971881" y="4333529"/>
              <a:ext cx="92735" cy="237602"/>
            </a:xfrm>
            <a:custGeom>
              <a:avLst/>
              <a:gdLst>
                <a:gd name="connsiteX0" fmla="*/ 92369 w 92735"/>
                <a:gd name="connsiteY0" fmla="*/ 346 h 237602"/>
                <a:gd name="connsiteX1" fmla="*/ 63794 w 92735"/>
                <a:gd name="connsiteY1" fmla="*/ 67021 h 237602"/>
                <a:gd name="connsiteX2" fmla="*/ 51094 w 92735"/>
                <a:gd name="connsiteY2" fmla="*/ 155921 h 237602"/>
                <a:gd name="connsiteX3" fmla="*/ 44744 w 92735"/>
                <a:gd name="connsiteY3" fmla="*/ 117821 h 237602"/>
                <a:gd name="connsiteX4" fmla="*/ 76494 w 92735"/>
                <a:gd name="connsiteY4" fmla="*/ 235296 h 237602"/>
                <a:gd name="connsiteX5" fmla="*/ 41569 w 92735"/>
                <a:gd name="connsiteY5" fmla="*/ 194021 h 237602"/>
                <a:gd name="connsiteX6" fmla="*/ 294 w 92735"/>
                <a:gd name="connsiteY6" fmla="*/ 171796 h 237602"/>
                <a:gd name="connsiteX7" fmla="*/ 63794 w 92735"/>
                <a:gd name="connsiteY7" fmla="*/ 222596 h 237602"/>
                <a:gd name="connsiteX8" fmla="*/ 57444 w 92735"/>
                <a:gd name="connsiteY8" fmla="*/ 155921 h 237602"/>
                <a:gd name="connsiteX9" fmla="*/ 41569 w 92735"/>
                <a:gd name="connsiteY9" fmla="*/ 95596 h 237602"/>
                <a:gd name="connsiteX10" fmla="*/ 92369 w 92735"/>
                <a:gd name="connsiteY10" fmla="*/ 346 h 237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735" h="237602">
                  <a:moveTo>
                    <a:pt x="92369" y="346"/>
                  </a:moveTo>
                  <a:cubicBezTo>
                    <a:pt x="96073" y="-4416"/>
                    <a:pt x="70673" y="41092"/>
                    <a:pt x="63794" y="67021"/>
                  </a:cubicBezTo>
                  <a:cubicBezTo>
                    <a:pt x="56915" y="92950"/>
                    <a:pt x="54269" y="147454"/>
                    <a:pt x="51094" y="155921"/>
                  </a:cubicBezTo>
                  <a:cubicBezTo>
                    <a:pt x="47919" y="164388"/>
                    <a:pt x="40511" y="104592"/>
                    <a:pt x="44744" y="117821"/>
                  </a:cubicBezTo>
                  <a:cubicBezTo>
                    <a:pt x="48977" y="131050"/>
                    <a:pt x="77023" y="222596"/>
                    <a:pt x="76494" y="235296"/>
                  </a:cubicBezTo>
                  <a:cubicBezTo>
                    <a:pt x="75965" y="247996"/>
                    <a:pt x="54269" y="204604"/>
                    <a:pt x="41569" y="194021"/>
                  </a:cubicBezTo>
                  <a:cubicBezTo>
                    <a:pt x="28869" y="183438"/>
                    <a:pt x="-3410" y="167034"/>
                    <a:pt x="294" y="171796"/>
                  </a:cubicBezTo>
                  <a:cubicBezTo>
                    <a:pt x="3998" y="176558"/>
                    <a:pt x="54269" y="225242"/>
                    <a:pt x="63794" y="222596"/>
                  </a:cubicBezTo>
                  <a:cubicBezTo>
                    <a:pt x="73319" y="219950"/>
                    <a:pt x="61148" y="177088"/>
                    <a:pt x="57444" y="155921"/>
                  </a:cubicBezTo>
                  <a:cubicBezTo>
                    <a:pt x="53740" y="134754"/>
                    <a:pt x="39982" y="116763"/>
                    <a:pt x="41569" y="95596"/>
                  </a:cubicBezTo>
                  <a:cubicBezTo>
                    <a:pt x="43156" y="74429"/>
                    <a:pt x="88665" y="5108"/>
                    <a:pt x="92369" y="34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 1075">
              <a:extLst>
                <a:ext uri="{FF2B5EF4-FFF2-40B4-BE49-F238E27FC236}">
                  <a16:creationId xmlns:a16="http://schemas.microsoft.com/office/drawing/2014/main" id="{FE0B59F1-8A8C-61C5-1441-6F19DAE4A1F7}"/>
                </a:ext>
              </a:extLst>
            </p:cNvPr>
            <p:cNvSpPr/>
            <p:nvPr/>
          </p:nvSpPr>
          <p:spPr>
            <a:xfrm>
              <a:off x="6028852" y="4321142"/>
              <a:ext cx="83089" cy="247711"/>
            </a:xfrm>
            <a:custGeom>
              <a:avLst/>
              <a:gdLst>
                <a:gd name="connsiteX0" fmla="*/ 83023 w 83089"/>
                <a:gd name="connsiteY0" fmla="*/ 33 h 247711"/>
                <a:gd name="connsiteX1" fmla="*/ 25873 w 83089"/>
                <a:gd name="connsiteY1" fmla="*/ 73058 h 247711"/>
                <a:gd name="connsiteX2" fmla="*/ 22698 w 83089"/>
                <a:gd name="connsiteY2" fmla="*/ 117508 h 247711"/>
                <a:gd name="connsiteX3" fmla="*/ 41748 w 83089"/>
                <a:gd name="connsiteY3" fmla="*/ 193708 h 247711"/>
                <a:gd name="connsiteX4" fmla="*/ 41748 w 83089"/>
                <a:gd name="connsiteY4" fmla="*/ 247683 h 247711"/>
                <a:gd name="connsiteX5" fmla="*/ 32223 w 83089"/>
                <a:gd name="connsiteY5" fmla="*/ 200058 h 247711"/>
                <a:gd name="connsiteX6" fmla="*/ 473 w 83089"/>
                <a:gd name="connsiteY6" fmla="*/ 127033 h 247711"/>
                <a:gd name="connsiteX7" fmla="*/ 13173 w 83089"/>
                <a:gd name="connsiteY7" fmla="*/ 139733 h 247711"/>
                <a:gd name="connsiteX8" fmla="*/ 13173 w 83089"/>
                <a:gd name="connsiteY8" fmla="*/ 82583 h 247711"/>
                <a:gd name="connsiteX9" fmla="*/ 83023 w 83089"/>
                <a:gd name="connsiteY9" fmla="*/ 33 h 24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089" h="247711">
                  <a:moveTo>
                    <a:pt x="83023" y="33"/>
                  </a:moveTo>
                  <a:cubicBezTo>
                    <a:pt x="85140" y="-1555"/>
                    <a:pt x="35927" y="53479"/>
                    <a:pt x="25873" y="73058"/>
                  </a:cubicBezTo>
                  <a:cubicBezTo>
                    <a:pt x="15819" y="92637"/>
                    <a:pt x="20052" y="97400"/>
                    <a:pt x="22698" y="117508"/>
                  </a:cubicBezTo>
                  <a:cubicBezTo>
                    <a:pt x="25344" y="137616"/>
                    <a:pt x="38573" y="172012"/>
                    <a:pt x="41748" y="193708"/>
                  </a:cubicBezTo>
                  <a:cubicBezTo>
                    <a:pt x="44923" y="215404"/>
                    <a:pt x="43336" y="246625"/>
                    <a:pt x="41748" y="247683"/>
                  </a:cubicBezTo>
                  <a:cubicBezTo>
                    <a:pt x="40160" y="248741"/>
                    <a:pt x="39102" y="220166"/>
                    <a:pt x="32223" y="200058"/>
                  </a:cubicBezTo>
                  <a:cubicBezTo>
                    <a:pt x="25344" y="179950"/>
                    <a:pt x="473" y="127033"/>
                    <a:pt x="473" y="127033"/>
                  </a:cubicBezTo>
                  <a:cubicBezTo>
                    <a:pt x="-2702" y="116979"/>
                    <a:pt x="11056" y="147141"/>
                    <a:pt x="13173" y="139733"/>
                  </a:cubicBezTo>
                  <a:cubicBezTo>
                    <a:pt x="15290" y="132325"/>
                    <a:pt x="1531" y="102691"/>
                    <a:pt x="13173" y="82583"/>
                  </a:cubicBezTo>
                  <a:cubicBezTo>
                    <a:pt x="24815" y="62475"/>
                    <a:pt x="80906" y="1621"/>
                    <a:pt x="83023" y="3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 1076">
              <a:extLst>
                <a:ext uri="{FF2B5EF4-FFF2-40B4-BE49-F238E27FC236}">
                  <a16:creationId xmlns:a16="http://schemas.microsoft.com/office/drawing/2014/main" id="{80E85302-B059-D135-A5F6-8F06764B2C0B}"/>
                </a:ext>
              </a:extLst>
            </p:cNvPr>
            <p:cNvSpPr/>
            <p:nvPr/>
          </p:nvSpPr>
          <p:spPr>
            <a:xfrm>
              <a:off x="6067019" y="4578234"/>
              <a:ext cx="622993" cy="433029"/>
            </a:xfrm>
            <a:custGeom>
              <a:avLst/>
              <a:gdLst>
                <a:gd name="connsiteX0" fmla="*/ 406 w 622993"/>
                <a:gd name="connsiteY0" fmla="*/ 116 h 433029"/>
                <a:gd name="connsiteX1" fmla="*/ 279806 w 622993"/>
                <a:gd name="connsiteY1" fmla="*/ 66791 h 433029"/>
                <a:gd name="connsiteX2" fmla="*/ 238531 w 622993"/>
                <a:gd name="connsiteY2" fmla="*/ 41391 h 433029"/>
                <a:gd name="connsiteX3" fmla="*/ 381406 w 622993"/>
                <a:gd name="connsiteY3" fmla="*/ 120766 h 433029"/>
                <a:gd name="connsiteX4" fmla="*/ 476656 w 622993"/>
                <a:gd name="connsiteY4" fmla="*/ 228716 h 433029"/>
                <a:gd name="connsiteX5" fmla="*/ 451256 w 622993"/>
                <a:gd name="connsiteY5" fmla="*/ 200141 h 433029"/>
                <a:gd name="connsiteX6" fmla="*/ 546506 w 622993"/>
                <a:gd name="connsiteY6" fmla="*/ 301741 h 433029"/>
                <a:gd name="connsiteX7" fmla="*/ 521106 w 622993"/>
                <a:gd name="connsiteY7" fmla="*/ 285866 h 433029"/>
                <a:gd name="connsiteX8" fmla="*/ 622706 w 622993"/>
                <a:gd name="connsiteY8" fmla="*/ 431916 h 433029"/>
                <a:gd name="connsiteX9" fmla="*/ 546506 w 622993"/>
                <a:gd name="connsiteY9" fmla="*/ 343016 h 433029"/>
                <a:gd name="connsiteX10" fmla="*/ 400456 w 622993"/>
                <a:gd name="connsiteY10" fmla="*/ 162041 h 433029"/>
                <a:gd name="connsiteX11" fmla="*/ 308381 w 622993"/>
                <a:gd name="connsiteY11" fmla="*/ 79491 h 433029"/>
                <a:gd name="connsiteX12" fmla="*/ 219481 w 622993"/>
                <a:gd name="connsiteY12" fmla="*/ 50916 h 433029"/>
                <a:gd name="connsiteX13" fmla="*/ 406 w 622993"/>
                <a:gd name="connsiteY13" fmla="*/ 116 h 433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2993" h="433029">
                  <a:moveTo>
                    <a:pt x="406" y="116"/>
                  </a:moveTo>
                  <a:cubicBezTo>
                    <a:pt x="10460" y="2762"/>
                    <a:pt x="240119" y="59912"/>
                    <a:pt x="279806" y="66791"/>
                  </a:cubicBezTo>
                  <a:cubicBezTo>
                    <a:pt x="319493" y="73670"/>
                    <a:pt x="221598" y="32395"/>
                    <a:pt x="238531" y="41391"/>
                  </a:cubicBezTo>
                  <a:cubicBezTo>
                    <a:pt x="255464" y="50387"/>
                    <a:pt x="341719" y="89545"/>
                    <a:pt x="381406" y="120766"/>
                  </a:cubicBezTo>
                  <a:cubicBezTo>
                    <a:pt x="421093" y="151987"/>
                    <a:pt x="465014" y="215487"/>
                    <a:pt x="476656" y="228716"/>
                  </a:cubicBezTo>
                  <a:cubicBezTo>
                    <a:pt x="488298" y="241945"/>
                    <a:pt x="439614" y="187970"/>
                    <a:pt x="451256" y="200141"/>
                  </a:cubicBezTo>
                  <a:cubicBezTo>
                    <a:pt x="462898" y="212312"/>
                    <a:pt x="534864" y="287454"/>
                    <a:pt x="546506" y="301741"/>
                  </a:cubicBezTo>
                  <a:cubicBezTo>
                    <a:pt x="558148" y="316028"/>
                    <a:pt x="508406" y="264170"/>
                    <a:pt x="521106" y="285866"/>
                  </a:cubicBezTo>
                  <a:cubicBezTo>
                    <a:pt x="533806" y="307562"/>
                    <a:pt x="618473" y="422391"/>
                    <a:pt x="622706" y="431916"/>
                  </a:cubicBezTo>
                  <a:cubicBezTo>
                    <a:pt x="626939" y="441441"/>
                    <a:pt x="583548" y="387995"/>
                    <a:pt x="546506" y="343016"/>
                  </a:cubicBezTo>
                  <a:cubicBezTo>
                    <a:pt x="509464" y="298037"/>
                    <a:pt x="440144" y="205962"/>
                    <a:pt x="400456" y="162041"/>
                  </a:cubicBezTo>
                  <a:cubicBezTo>
                    <a:pt x="360769" y="118120"/>
                    <a:pt x="338544" y="98012"/>
                    <a:pt x="308381" y="79491"/>
                  </a:cubicBezTo>
                  <a:cubicBezTo>
                    <a:pt x="278219" y="60970"/>
                    <a:pt x="269223" y="60970"/>
                    <a:pt x="219481" y="50916"/>
                  </a:cubicBezTo>
                  <a:cubicBezTo>
                    <a:pt x="169739" y="40862"/>
                    <a:pt x="-9648" y="-2530"/>
                    <a:pt x="406" y="11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 1077">
              <a:extLst>
                <a:ext uri="{FF2B5EF4-FFF2-40B4-BE49-F238E27FC236}">
                  <a16:creationId xmlns:a16="http://schemas.microsoft.com/office/drawing/2014/main" id="{FF3644BA-A051-7DE2-D17A-0A8EDBFDC838}"/>
                </a:ext>
              </a:extLst>
            </p:cNvPr>
            <p:cNvSpPr/>
            <p:nvPr/>
          </p:nvSpPr>
          <p:spPr>
            <a:xfrm>
              <a:off x="6060843" y="4549708"/>
              <a:ext cx="343340" cy="95623"/>
            </a:xfrm>
            <a:custGeom>
              <a:avLst/>
              <a:gdLst>
                <a:gd name="connsiteX0" fmla="*/ 232 w 343340"/>
                <a:gd name="connsiteY0" fmla="*/ 67 h 95623"/>
                <a:gd name="connsiteX1" fmla="*/ 212957 w 343340"/>
                <a:gd name="connsiteY1" fmla="*/ 66742 h 95623"/>
                <a:gd name="connsiteX2" fmla="*/ 343132 w 343340"/>
                <a:gd name="connsiteY2" fmla="*/ 95317 h 95623"/>
                <a:gd name="connsiteX3" fmla="*/ 184382 w 343340"/>
                <a:gd name="connsiteY3" fmla="*/ 82617 h 95623"/>
                <a:gd name="connsiteX4" fmla="*/ 139932 w 343340"/>
                <a:gd name="connsiteY4" fmla="*/ 79442 h 95623"/>
                <a:gd name="connsiteX5" fmla="*/ 197082 w 343340"/>
                <a:gd name="connsiteY5" fmla="*/ 69917 h 95623"/>
                <a:gd name="connsiteX6" fmla="*/ 171682 w 343340"/>
                <a:gd name="connsiteY6" fmla="*/ 54042 h 95623"/>
                <a:gd name="connsiteX7" fmla="*/ 232 w 343340"/>
                <a:gd name="connsiteY7" fmla="*/ 67 h 95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3340" h="95623">
                  <a:moveTo>
                    <a:pt x="232" y="67"/>
                  </a:moveTo>
                  <a:cubicBezTo>
                    <a:pt x="7111" y="2184"/>
                    <a:pt x="155807" y="50867"/>
                    <a:pt x="212957" y="66742"/>
                  </a:cubicBezTo>
                  <a:cubicBezTo>
                    <a:pt x="270107" y="82617"/>
                    <a:pt x="347894" y="92671"/>
                    <a:pt x="343132" y="95317"/>
                  </a:cubicBezTo>
                  <a:cubicBezTo>
                    <a:pt x="338370" y="97963"/>
                    <a:pt x="184382" y="82617"/>
                    <a:pt x="184382" y="82617"/>
                  </a:cubicBezTo>
                  <a:cubicBezTo>
                    <a:pt x="150515" y="79971"/>
                    <a:pt x="137815" y="81559"/>
                    <a:pt x="139932" y="79442"/>
                  </a:cubicBezTo>
                  <a:cubicBezTo>
                    <a:pt x="142049" y="77325"/>
                    <a:pt x="191790" y="74150"/>
                    <a:pt x="197082" y="69917"/>
                  </a:cubicBezTo>
                  <a:cubicBezTo>
                    <a:pt x="202374" y="65684"/>
                    <a:pt x="202374" y="61979"/>
                    <a:pt x="171682" y="54042"/>
                  </a:cubicBezTo>
                  <a:cubicBezTo>
                    <a:pt x="140990" y="46105"/>
                    <a:pt x="-6647" y="-2050"/>
                    <a:pt x="232" y="6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 1078">
              <a:extLst>
                <a:ext uri="{FF2B5EF4-FFF2-40B4-BE49-F238E27FC236}">
                  <a16:creationId xmlns:a16="http://schemas.microsoft.com/office/drawing/2014/main" id="{5E734530-BFB5-7457-0DAD-38378799FD35}"/>
                </a:ext>
              </a:extLst>
            </p:cNvPr>
            <p:cNvSpPr/>
            <p:nvPr/>
          </p:nvSpPr>
          <p:spPr>
            <a:xfrm>
              <a:off x="6060779" y="4552916"/>
              <a:ext cx="239795" cy="72921"/>
            </a:xfrm>
            <a:custGeom>
              <a:avLst/>
              <a:gdLst>
                <a:gd name="connsiteX0" fmla="*/ 296 w 239795"/>
                <a:gd name="connsiteY0" fmla="*/ 34 h 72921"/>
                <a:gd name="connsiteX1" fmla="*/ 238421 w 239795"/>
                <a:gd name="connsiteY1" fmla="*/ 69884 h 72921"/>
                <a:gd name="connsiteX2" fmla="*/ 101896 w 239795"/>
                <a:gd name="connsiteY2" fmla="*/ 60359 h 72921"/>
                <a:gd name="connsiteX3" fmla="*/ 187621 w 239795"/>
                <a:gd name="connsiteY3" fmla="*/ 60359 h 72921"/>
                <a:gd name="connsiteX4" fmla="*/ 296 w 239795"/>
                <a:gd name="connsiteY4" fmla="*/ 34 h 7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9795" h="72921">
                  <a:moveTo>
                    <a:pt x="296" y="34"/>
                  </a:moveTo>
                  <a:cubicBezTo>
                    <a:pt x="8763" y="1621"/>
                    <a:pt x="221488" y="59830"/>
                    <a:pt x="238421" y="69884"/>
                  </a:cubicBezTo>
                  <a:cubicBezTo>
                    <a:pt x="255354" y="79938"/>
                    <a:pt x="110363" y="61946"/>
                    <a:pt x="101896" y="60359"/>
                  </a:cubicBezTo>
                  <a:cubicBezTo>
                    <a:pt x="93429" y="58772"/>
                    <a:pt x="207729" y="68296"/>
                    <a:pt x="187621" y="60359"/>
                  </a:cubicBezTo>
                  <a:cubicBezTo>
                    <a:pt x="167513" y="52422"/>
                    <a:pt x="-8171" y="-1553"/>
                    <a:pt x="296" y="3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 1079">
              <a:extLst>
                <a:ext uri="{FF2B5EF4-FFF2-40B4-BE49-F238E27FC236}">
                  <a16:creationId xmlns:a16="http://schemas.microsoft.com/office/drawing/2014/main" id="{FFBCA835-FEDB-70E6-3CC6-4B671F84E3ED}"/>
                </a:ext>
              </a:extLst>
            </p:cNvPr>
            <p:cNvSpPr/>
            <p:nvPr/>
          </p:nvSpPr>
          <p:spPr>
            <a:xfrm>
              <a:off x="6048179" y="4228975"/>
              <a:ext cx="779938" cy="117039"/>
            </a:xfrm>
            <a:custGeom>
              <a:avLst/>
              <a:gdLst>
                <a:gd name="connsiteX0" fmla="*/ 196 w 779938"/>
                <a:gd name="connsiteY0" fmla="*/ 111250 h 117039"/>
                <a:gd name="connsiteX1" fmla="*/ 384371 w 779938"/>
                <a:gd name="connsiteY1" fmla="*/ 98550 h 117039"/>
                <a:gd name="connsiteX2" fmla="*/ 308171 w 779938"/>
                <a:gd name="connsiteY2" fmla="*/ 108075 h 117039"/>
                <a:gd name="connsiteX3" fmla="*/ 463746 w 779938"/>
                <a:gd name="connsiteY3" fmla="*/ 57275 h 117039"/>
                <a:gd name="connsiteX4" fmla="*/ 765371 w 779938"/>
                <a:gd name="connsiteY4" fmla="*/ 3300 h 117039"/>
                <a:gd name="connsiteX5" fmla="*/ 701871 w 779938"/>
                <a:gd name="connsiteY5" fmla="*/ 16000 h 117039"/>
                <a:gd name="connsiteX6" fmla="*/ 435171 w 779938"/>
                <a:gd name="connsiteY6" fmla="*/ 98550 h 117039"/>
                <a:gd name="connsiteX7" fmla="*/ 466921 w 779938"/>
                <a:gd name="connsiteY7" fmla="*/ 79500 h 117039"/>
                <a:gd name="connsiteX8" fmla="*/ 333571 w 779938"/>
                <a:gd name="connsiteY8" fmla="*/ 114425 h 117039"/>
                <a:gd name="connsiteX9" fmla="*/ 196 w 779938"/>
                <a:gd name="connsiteY9" fmla="*/ 111250 h 117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9938" h="117039">
                  <a:moveTo>
                    <a:pt x="196" y="111250"/>
                  </a:moveTo>
                  <a:cubicBezTo>
                    <a:pt x="8663" y="108604"/>
                    <a:pt x="333042" y="99079"/>
                    <a:pt x="384371" y="98550"/>
                  </a:cubicBezTo>
                  <a:cubicBezTo>
                    <a:pt x="435700" y="98021"/>
                    <a:pt x="294942" y="114954"/>
                    <a:pt x="308171" y="108075"/>
                  </a:cubicBezTo>
                  <a:cubicBezTo>
                    <a:pt x="321400" y="101196"/>
                    <a:pt x="387546" y="74737"/>
                    <a:pt x="463746" y="57275"/>
                  </a:cubicBezTo>
                  <a:cubicBezTo>
                    <a:pt x="539946" y="39812"/>
                    <a:pt x="725684" y="10179"/>
                    <a:pt x="765371" y="3300"/>
                  </a:cubicBezTo>
                  <a:cubicBezTo>
                    <a:pt x="805058" y="-3579"/>
                    <a:pt x="756904" y="125"/>
                    <a:pt x="701871" y="16000"/>
                  </a:cubicBezTo>
                  <a:cubicBezTo>
                    <a:pt x="646838" y="31875"/>
                    <a:pt x="474329" y="87967"/>
                    <a:pt x="435171" y="98550"/>
                  </a:cubicBezTo>
                  <a:cubicBezTo>
                    <a:pt x="396013" y="109133"/>
                    <a:pt x="483854" y="76854"/>
                    <a:pt x="466921" y="79500"/>
                  </a:cubicBezTo>
                  <a:cubicBezTo>
                    <a:pt x="449988" y="82146"/>
                    <a:pt x="408183" y="108075"/>
                    <a:pt x="333571" y="114425"/>
                  </a:cubicBezTo>
                  <a:cubicBezTo>
                    <a:pt x="258959" y="120775"/>
                    <a:pt x="-8271" y="113896"/>
                    <a:pt x="196" y="11125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 1080">
              <a:extLst>
                <a:ext uri="{FF2B5EF4-FFF2-40B4-BE49-F238E27FC236}">
                  <a16:creationId xmlns:a16="http://schemas.microsoft.com/office/drawing/2014/main" id="{8149E8EC-BD81-5D81-253D-0F80D63E4453}"/>
                </a:ext>
              </a:extLst>
            </p:cNvPr>
            <p:cNvSpPr/>
            <p:nvPr/>
          </p:nvSpPr>
          <p:spPr>
            <a:xfrm>
              <a:off x="6108700" y="4250964"/>
              <a:ext cx="780162" cy="151688"/>
            </a:xfrm>
            <a:custGeom>
              <a:avLst/>
              <a:gdLst>
                <a:gd name="connsiteX0" fmla="*/ 0 w 780162"/>
                <a:gd name="connsiteY0" fmla="*/ 133711 h 151688"/>
                <a:gd name="connsiteX1" fmla="*/ 409575 w 780162"/>
                <a:gd name="connsiteY1" fmla="*/ 136886 h 151688"/>
                <a:gd name="connsiteX2" fmla="*/ 330200 w 780162"/>
                <a:gd name="connsiteY2" fmla="*/ 136886 h 151688"/>
                <a:gd name="connsiteX3" fmla="*/ 511175 w 780162"/>
                <a:gd name="connsiteY3" fmla="*/ 92436 h 151688"/>
                <a:gd name="connsiteX4" fmla="*/ 777875 w 780162"/>
                <a:gd name="connsiteY4" fmla="*/ 361 h 151688"/>
                <a:gd name="connsiteX5" fmla="*/ 625475 w 780162"/>
                <a:gd name="connsiteY5" fmla="*/ 63861 h 151688"/>
                <a:gd name="connsiteX6" fmla="*/ 374650 w 780162"/>
                <a:gd name="connsiteY6" fmla="*/ 149586 h 151688"/>
                <a:gd name="connsiteX7" fmla="*/ 438150 w 780162"/>
                <a:gd name="connsiteY7" fmla="*/ 127361 h 151688"/>
                <a:gd name="connsiteX8" fmla="*/ 0 w 780162"/>
                <a:gd name="connsiteY8" fmla="*/ 133711 h 151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0162" h="151688">
                  <a:moveTo>
                    <a:pt x="0" y="133711"/>
                  </a:moveTo>
                  <a:lnTo>
                    <a:pt x="409575" y="136886"/>
                  </a:lnTo>
                  <a:cubicBezTo>
                    <a:pt x="464608" y="137415"/>
                    <a:pt x="313267" y="144294"/>
                    <a:pt x="330200" y="136886"/>
                  </a:cubicBezTo>
                  <a:cubicBezTo>
                    <a:pt x="347133" y="129478"/>
                    <a:pt x="436563" y="115190"/>
                    <a:pt x="511175" y="92436"/>
                  </a:cubicBezTo>
                  <a:cubicBezTo>
                    <a:pt x="585787" y="69682"/>
                    <a:pt x="758825" y="5123"/>
                    <a:pt x="777875" y="361"/>
                  </a:cubicBezTo>
                  <a:cubicBezTo>
                    <a:pt x="796925" y="-4401"/>
                    <a:pt x="692679" y="38990"/>
                    <a:pt x="625475" y="63861"/>
                  </a:cubicBezTo>
                  <a:cubicBezTo>
                    <a:pt x="558271" y="88732"/>
                    <a:pt x="405871" y="139003"/>
                    <a:pt x="374650" y="149586"/>
                  </a:cubicBezTo>
                  <a:cubicBezTo>
                    <a:pt x="343429" y="160169"/>
                    <a:pt x="438150" y="127361"/>
                    <a:pt x="438150" y="127361"/>
                  </a:cubicBezTo>
                  <a:lnTo>
                    <a:pt x="0" y="133711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 1081">
              <a:extLst>
                <a:ext uri="{FF2B5EF4-FFF2-40B4-BE49-F238E27FC236}">
                  <a16:creationId xmlns:a16="http://schemas.microsoft.com/office/drawing/2014/main" id="{6BBD42D5-526F-D0BB-9198-30A24BFC7793}"/>
                </a:ext>
              </a:extLst>
            </p:cNvPr>
            <p:cNvSpPr/>
            <p:nvPr/>
          </p:nvSpPr>
          <p:spPr>
            <a:xfrm>
              <a:off x="6066793" y="4333720"/>
              <a:ext cx="38751" cy="236016"/>
            </a:xfrm>
            <a:custGeom>
              <a:avLst/>
              <a:gdLst>
                <a:gd name="connsiteX0" fmla="*/ 19682 w 38751"/>
                <a:gd name="connsiteY0" fmla="*/ 155 h 236016"/>
                <a:gd name="connsiteX1" fmla="*/ 13332 w 38751"/>
                <a:gd name="connsiteY1" fmla="*/ 117630 h 236016"/>
                <a:gd name="connsiteX2" fmla="*/ 22857 w 38751"/>
                <a:gd name="connsiteY2" fmla="*/ 98580 h 236016"/>
                <a:gd name="connsiteX3" fmla="*/ 26032 w 38751"/>
                <a:gd name="connsiteY3" fmla="*/ 165255 h 236016"/>
                <a:gd name="connsiteX4" fmla="*/ 38732 w 38751"/>
                <a:gd name="connsiteY4" fmla="*/ 235105 h 236016"/>
                <a:gd name="connsiteX5" fmla="*/ 22857 w 38751"/>
                <a:gd name="connsiteY5" fmla="*/ 200180 h 236016"/>
                <a:gd name="connsiteX6" fmla="*/ 632 w 38751"/>
                <a:gd name="connsiteY6" fmla="*/ 130330 h 236016"/>
                <a:gd name="connsiteX7" fmla="*/ 6982 w 38751"/>
                <a:gd name="connsiteY7" fmla="*/ 146205 h 236016"/>
                <a:gd name="connsiteX8" fmla="*/ 19682 w 38751"/>
                <a:gd name="connsiteY8" fmla="*/ 155 h 236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751" h="236016">
                  <a:moveTo>
                    <a:pt x="19682" y="155"/>
                  </a:moveTo>
                  <a:cubicBezTo>
                    <a:pt x="20740" y="-4607"/>
                    <a:pt x="12803" y="101226"/>
                    <a:pt x="13332" y="117630"/>
                  </a:cubicBezTo>
                  <a:cubicBezTo>
                    <a:pt x="13861" y="134034"/>
                    <a:pt x="20740" y="90643"/>
                    <a:pt x="22857" y="98580"/>
                  </a:cubicBezTo>
                  <a:cubicBezTo>
                    <a:pt x="24974" y="106517"/>
                    <a:pt x="23386" y="142501"/>
                    <a:pt x="26032" y="165255"/>
                  </a:cubicBezTo>
                  <a:cubicBezTo>
                    <a:pt x="28678" y="188009"/>
                    <a:pt x="39261" y="229284"/>
                    <a:pt x="38732" y="235105"/>
                  </a:cubicBezTo>
                  <a:cubicBezTo>
                    <a:pt x="38203" y="240926"/>
                    <a:pt x="29207" y="217642"/>
                    <a:pt x="22857" y="200180"/>
                  </a:cubicBezTo>
                  <a:cubicBezTo>
                    <a:pt x="16507" y="182718"/>
                    <a:pt x="3278" y="139326"/>
                    <a:pt x="632" y="130330"/>
                  </a:cubicBezTo>
                  <a:cubicBezTo>
                    <a:pt x="-2014" y="121334"/>
                    <a:pt x="4336" y="163138"/>
                    <a:pt x="6982" y="146205"/>
                  </a:cubicBezTo>
                  <a:cubicBezTo>
                    <a:pt x="9628" y="129272"/>
                    <a:pt x="18624" y="4917"/>
                    <a:pt x="19682" y="15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 1082">
              <a:extLst>
                <a:ext uri="{FF2B5EF4-FFF2-40B4-BE49-F238E27FC236}">
                  <a16:creationId xmlns:a16="http://schemas.microsoft.com/office/drawing/2014/main" id="{F791D6C6-F325-33B6-B326-531D482B1488}"/>
                </a:ext>
              </a:extLst>
            </p:cNvPr>
            <p:cNvSpPr/>
            <p:nvPr/>
          </p:nvSpPr>
          <p:spPr>
            <a:xfrm>
              <a:off x="6102340" y="4368728"/>
              <a:ext cx="514730" cy="90421"/>
            </a:xfrm>
            <a:custGeom>
              <a:avLst/>
              <a:gdLst>
                <a:gd name="connsiteX0" fmla="*/ 10 w 514730"/>
                <a:gd name="connsiteY0" fmla="*/ 72 h 90421"/>
                <a:gd name="connsiteX1" fmla="*/ 209560 w 514730"/>
                <a:gd name="connsiteY1" fmla="*/ 50872 h 90421"/>
                <a:gd name="connsiteX2" fmla="*/ 158760 w 514730"/>
                <a:gd name="connsiteY2" fmla="*/ 47697 h 90421"/>
                <a:gd name="connsiteX3" fmla="*/ 511185 w 514730"/>
                <a:gd name="connsiteY3" fmla="*/ 88972 h 90421"/>
                <a:gd name="connsiteX4" fmla="*/ 333385 w 514730"/>
                <a:gd name="connsiteY4" fmla="*/ 79447 h 90421"/>
                <a:gd name="connsiteX5" fmla="*/ 219085 w 514730"/>
                <a:gd name="connsiteY5" fmla="*/ 63572 h 90421"/>
                <a:gd name="connsiteX6" fmla="*/ 10 w 514730"/>
                <a:gd name="connsiteY6" fmla="*/ 72 h 90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4730" h="90421">
                  <a:moveTo>
                    <a:pt x="10" y="72"/>
                  </a:moveTo>
                  <a:cubicBezTo>
                    <a:pt x="-1578" y="-2045"/>
                    <a:pt x="183102" y="42934"/>
                    <a:pt x="209560" y="50872"/>
                  </a:cubicBezTo>
                  <a:cubicBezTo>
                    <a:pt x="236018" y="58810"/>
                    <a:pt x="158760" y="47697"/>
                    <a:pt x="158760" y="47697"/>
                  </a:cubicBezTo>
                  <a:lnTo>
                    <a:pt x="511185" y="88972"/>
                  </a:lnTo>
                  <a:cubicBezTo>
                    <a:pt x="540289" y="94264"/>
                    <a:pt x="382068" y="83680"/>
                    <a:pt x="333385" y="79447"/>
                  </a:cubicBezTo>
                  <a:cubicBezTo>
                    <a:pt x="284702" y="75214"/>
                    <a:pt x="273060" y="75743"/>
                    <a:pt x="219085" y="63572"/>
                  </a:cubicBezTo>
                  <a:cubicBezTo>
                    <a:pt x="165110" y="51401"/>
                    <a:pt x="1598" y="2189"/>
                    <a:pt x="10" y="7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 1083">
              <a:extLst>
                <a:ext uri="{FF2B5EF4-FFF2-40B4-BE49-F238E27FC236}">
                  <a16:creationId xmlns:a16="http://schemas.microsoft.com/office/drawing/2014/main" id="{DEF9CE8C-3BC4-5720-2592-4A42E7F68E1E}"/>
                </a:ext>
              </a:extLst>
            </p:cNvPr>
            <p:cNvSpPr/>
            <p:nvPr/>
          </p:nvSpPr>
          <p:spPr>
            <a:xfrm>
              <a:off x="6086270" y="4419600"/>
              <a:ext cx="422617" cy="90410"/>
            </a:xfrm>
            <a:custGeom>
              <a:avLst/>
              <a:gdLst>
                <a:gd name="connsiteX0" fmla="*/ 205 w 422617"/>
                <a:gd name="connsiteY0" fmla="*/ 0 h 90410"/>
                <a:gd name="connsiteX1" fmla="*/ 270080 w 422617"/>
                <a:gd name="connsiteY1" fmla="*/ 50800 h 90410"/>
                <a:gd name="connsiteX2" fmla="*/ 124030 w 422617"/>
                <a:gd name="connsiteY2" fmla="*/ 44450 h 90410"/>
                <a:gd name="connsiteX3" fmla="*/ 308180 w 422617"/>
                <a:gd name="connsiteY3" fmla="*/ 88900 h 90410"/>
                <a:gd name="connsiteX4" fmla="*/ 174830 w 422617"/>
                <a:gd name="connsiteY4" fmla="*/ 79375 h 90410"/>
                <a:gd name="connsiteX5" fmla="*/ 422480 w 422617"/>
                <a:gd name="connsiteY5" fmla="*/ 73025 h 90410"/>
                <a:gd name="connsiteX6" fmla="*/ 212930 w 422617"/>
                <a:gd name="connsiteY6" fmla="*/ 69850 h 90410"/>
                <a:gd name="connsiteX7" fmla="*/ 422480 w 422617"/>
                <a:gd name="connsiteY7" fmla="*/ 50800 h 90410"/>
                <a:gd name="connsiteX8" fmla="*/ 228805 w 422617"/>
                <a:gd name="connsiteY8" fmla="*/ 50800 h 90410"/>
                <a:gd name="connsiteX9" fmla="*/ 205 w 422617"/>
                <a:gd name="connsiteY9" fmla="*/ 0 h 90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2617" h="90410">
                  <a:moveTo>
                    <a:pt x="205" y="0"/>
                  </a:moveTo>
                  <a:cubicBezTo>
                    <a:pt x="7084" y="0"/>
                    <a:pt x="249443" y="43392"/>
                    <a:pt x="270080" y="50800"/>
                  </a:cubicBezTo>
                  <a:cubicBezTo>
                    <a:pt x="290717" y="58208"/>
                    <a:pt x="117680" y="38100"/>
                    <a:pt x="124030" y="44450"/>
                  </a:cubicBezTo>
                  <a:cubicBezTo>
                    <a:pt x="130380" y="50800"/>
                    <a:pt x="299713" y="83079"/>
                    <a:pt x="308180" y="88900"/>
                  </a:cubicBezTo>
                  <a:cubicBezTo>
                    <a:pt x="316647" y="94721"/>
                    <a:pt x="155780" y="82021"/>
                    <a:pt x="174830" y="79375"/>
                  </a:cubicBezTo>
                  <a:cubicBezTo>
                    <a:pt x="193880" y="76729"/>
                    <a:pt x="416130" y="74613"/>
                    <a:pt x="422480" y="73025"/>
                  </a:cubicBezTo>
                  <a:cubicBezTo>
                    <a:pt x="428830" y="71438"/>
                    <a:pt x="212930" y="73554"/>
                    <a:pt x="212930" y="69850"/>
                  </a:cubicBezTo>
                  <a:cubicBezTo>
                    <a:pt x="212930" y="66146"/>
                    <a:pt x="419834" y="53975"/>
                    <a:pt x="422480" y="50800"/>
                  </a:cubicBezTo>
                  <a:cubicBezTo>
                    <a:pt x="425126" y="47625"/>
                    <a:pt x="296538" y="56621"/>
                    <a:pt x="228805" y="50800"/>
                  </a:cubicBezTo>
                  <a:cubicBezTo>
                    <a:pt x="161072" y="44979"/>
                    <a:pt x="-6674" y="0"/>
                    <a:pt x="20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EFB6620E-FDD2-0E1A-E4D1-F527DDD736F2}"/>
                </a:ext>
              </a:extLst>
            </p:cNvPr>
            <p:cNvSpPr/>
            <p:nvPr/>
          </p:nvSpPr>
          <p:spPr>
            <a:xfrm>
              <a:off x="6766192" y="4243961"/>
              <a:ext cx="986309" cy="160802"/>
            </a:xfrm>
            <a:custGeom>
              <a:avLst/>
              <a:gdLst>
                <a:gd name="connsiteX0" fmla="*/ 2908 w 986309"/>
                <a:gd name="connsiteY0" fmla="*/ 1014 h 160802"/>
                <a:gd name="connsiteX1" fmla="*/ 475983 w 986309"/>
                <a:gd name="connsiteY1" fmla="*/ 7364 h 160802"/>
                <a:gd name="connsiteX2" fmla="*/ 796658 w 986309"/>
                <a:gd name="connsiteY2" fmla="*/ 67689 h 160802"/>
                <a:gd name="connsiteX3" fmla="*/ 726808 w 986309"/>
                <a:gd name="connsiteY3" fmla="*/ 64514 h 160802"/>
                <a:gd name="connsiteX4" fmla="*/ 983983 w 986309"/>
                <a:gd name="connsiteY4" fmla="*/ 159764 h 160802"/>
                <a:gd name="connsiteX5" fmla="*/ 844283 w 986309"/>
                <a:gd name="connsiteY5" fmla="*/ 112139 h 160802"/>
                <a:gd name="connsiteX6" fmla="*/ 682358 w 986309"/>
                <a:gd name="connsiteY6" fmla="*/ 64514 h 160802"/>
                <a:gd name="connsiteX7" fmla="*/ 666483 w 986309"/>
                <a:gd name="connsiteY7" fmla="*/ 51814 h 160802"/>
                <a:gd name="connsiteX8" fmla="*/ 615683 w 986309"/>
                <a:gd name="connsiteY8" fmla="*/ 48639 h 160802"/>
                <a:gd name="connsiteX9" fmla="*/ 291833 w 986309"/>
                <a:gd name="connsiteY9" fmla="*/ 7364 h 160802"/>
                <a:gd name="connsiteX10" fmla="*/ 2908 w 986309"/>
                <a:gd name="connsiteY10" fmla="*/ 1014 h 160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86309" h="160802">
                  <a:moveTo>
                    <a:pt x="2908" y="1014"/>
                  </a:moveTo>
                  <a:cubicBezTo>
                    <a:pt x="33600" y="1014"/>
                    <a:pt x="343691" y="-3748"/>
                    <a:pt x="475983" y="7364"/>
                  </a:cubicBezTo>
                  <a:cubicBezTo>
                    <a:pt x="608275" y="18476"/>
                    <a:pt x="754854" y="58164"/>
                    <a:pt x="796658" y="67689"/>
                  </a:cubicBezTo>
                  <a:cubicBezTo>
                    <a:pt x="838462" y="77214"/>
                    <a:pt x="695587" y="49168"/>
                    <a:pt x="726808" y="64514"/>
                  </a:cubicBezTo>
                  <a:cubicBezTo>
                    <a:pt x="758029" y="79860"/>
                    <a:pt x="964404" y="151826"/>
                    <a:pt x="983983" y="159764"/>
                  </a:cubicBezTo>
                  <a:cubicBezTo>
                    <a:pt x="1003562" y="167702"/>
                    <a:pt x="894554" y="128014"/>
                    <a:pt x="844283" y="112139"/>
                  </a:cubicBezTo>
                  <a:cubicBezTo>
                    <a:pt x="794012" y="96264"/>
                    <a:pt x="711991" y="74568"/>
                    <a:pt x="682358" y="64514"/>
                  </a:cubicBezTo>
                  <a:cubicBezTo>
                    <a:pt x="652725" y="54460"/>
                    <a:pt x="677596" y="54460"/>
                    <a:pt x="666483" y="51814"/>
                  </a:cubicBezTo>
                  <a:cubicBezTo>
                    <a:pt x="655370" y="49168"/>
                    <a:pt x="615683" y="48639"/>
                    <a:pt x="615683" y="48639"/>
                  </a:cubicBezTo>
                  <a:cubicBezTo>
                    <a:pt x="553242" y="41231"/>
                    <a:pt x="391316" y="15831"/>
                    <a:pt x="291833" y="7364"/>
                  </a:cubicBezTo>
                  <a:cubicBezTo>
                    <a:pt x="192350" y="-1103"/>
                    <a:pt x="-27784" y="1014"/>
                    <a:pt x="2908" y="101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 1037">
              <a:extLst>
                <a:ext uri="{FF2B5EF4-FFF2-40B4-BE49-F238E27FC236}">
                  <a16:creationId xmlns:a16="http://schemas.microsoft.com/office/drawing/2014/main" id="{1D9060F2-529B-D0A9-E4FE-D58ED5EAC00C}"/>
                </a:ext>
              </a:extLst>
            </p:cNvPr>
            <p:cNvSpPr/>
            <p:nvPr/>
          </p:nvSpPr>
          <p:spPr>
            <a:xfrm>
              <a:off x="6736521" y="4219575"/>
              <a:ext cx="1216463" cy="207556"/>
            </a:xfrm>
            <a:custGeom>
              <a:avLst/>
              <a:gdLst>
                <a:gd name="connsiteX0" fmla="*/ 829 w 1216463"/>
                <a:gd name="connsiteY0" fmla="*/ 15875 h 207556"/>
                <a:gd name="connsiteX1" fmla="*/ 451679 w 1216463"/>
                <a:gd name="connsiteY1" fmla="*/ 15875 h 207556"/>
                <a:gd name="connsiteX2" fmla="*/ 426279 w 1216463"/>
                <a:gd name="connsiteY2" fmla="*/ 9525 h 207556"/>
                <a:gd name="connsiteX3" fmla="*/ 762829 w 1216463"/>
                <a:gd name="connsiteY3" fmla="*/ 57150 h 207556"/>
                <a:gd name="connsiteX4" fmla="*/ 750129 w 1216463"/>
                <a:gd name="connsiteY4" fmla="*/ 50800 h 207556"/>
                <a:gd name="connsiteX5" fmla="*/ 915229 w 1216463"/>
                <a:gd name="connsiteY5" fmla="*/ 98425 h 207556"/>
                <a:gd name="connsiteX6" fmla="*/ 1185104 w 1216463"/>
                <a:gd name="connsiteY6" fmla="*/ 200025 h 207556"/>
                <a:gd name="connsiteX7" fmla="*/ 1197804 w 1216463"/>
                <a:gd name="connsiteY7" fmla="*/ 193675 h 207556"/>
                <a:gd name="connsiteX8" fmla="*/ 1067629 w 1216463"/>
                <a:gd name="connsiteY8" fmla="*/ 142875 h 207556"/>
                <a:gd name="connsiteX9" fmla="*/ 705679 w 1216463"/>
                <a:gd name="connsiteY9" fmla="*/ 53975 h 207556"/>
                <a:gd name="connsiteX10" fmla="*/ 581854 w 1216463"/>
                <a:gd name="connsiteY10" fmla="*/ 12700 h 207556"/>
                <a:gd name="connsiteX11" fmla="*/ 346904 w 1216463"/>
                <a:gd name="connsiteY11" fmla="*/ 0 h 207556"/>
                <a:gd name="connsiteX12" fmla="*/ 829 w 1216463"/>
                <a:gd name="connsiteY12" fmla="*/ 15875 h 207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16463" h="207556">
                  <a:moveTo>
                    <a:pt x="829" y="15875"/>
                  </a:moveTo>
                  <a:cubicBezTo>
                    <a:pt x="18292" y="18521"/>
                    <a:pt x="380771" y="16933"/>
                    <a:pt x="451679" y="15875"/>
                  </a:cubicBezTo>
                  <a:cubicBezTo>
                    <a:pt x="522587" y="14817"/>
                    <a:pt x="426279" y="9525"/>
                    <a:pt x="426279" y="9525"/>
                  </a:cubicBezTo>
                  <a:lnTo>
                    <a:pt x="762829" y="57150"/>
                  </a:lnTo>
                  <a:cubicBezTo>
                    <a:pt x="816804" y="64029"/>
                    <a:pt x="724729" y="43921"/>
                    <a:pt x="750129" y="50800"/>
                  </a:cubicBezTo>
                  <a:cubicBezTo>
                    <a:pt x="775529" y="57679"/>
                    <a:pt x="842733" y="73554"/>
                    <a:pt x="915229" y="98425"/>
                  </a:cubicBezTo>
                  <a:cubicBezTo>
                    <a:pt x="987725" y="123296"/>
                    <a:pt x="1138008" y="184150"/>
                    <a:pt x="1185104" y="200025"/>
                  </a:cubicBezTo>
                  <a:cubicBezTo>
                    <a:pt x="1232200" y="215900"/>
                    <a:pt x="1217383" y="203200"/>
                    <a:pt x="1197804" y="193675"/>
                  </a:cubicBezTo>
                  <a:cubicBezTo>
                    <a:pt x="1178225" y="184150"/>
                    <a:pt x="1149650" y="166158"/>
                    <a:pt x="1067629" y="142875"/>
                  </a:cubicBezTo>
                  <a:cubicBezTo>
                    <a:pt x="985608" y="119592"/>
                    <a:pt x="786641" y="75671"/>
                    <a:pt x="705679" y="53975"/>
                  </a:cubicBezTo>
                  <a:cubicBezTo>
                    <a:pt x="624717" y="32279"/>
                    <a:pt x="641650" y="21696"/>
                    <a:pt x="581854" y="12700"/>
                  </a:cubicBezTo>
                  <a:cubicBezTo>
                    <a:pt x="522058" y="3704"/>
                    <a:pt x="447446" y="0"/>
                    <a:pt x="346904" y="0"/>
                  </a:cubicBezTo>
                  <a:cubicBezTo>
                    <a:pt x="246362" y="0"/>
                    <a:pt x="-16634" y="13229"/>
                    <a:pt x="829" y="1587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 1084">
              <a:extLst>
                <a:ext uri="{FF2B5EF4-FFF2-40B4-BE49-F238E27FC236}">
                  <a16:creationId xmlns:a16="http://schemas.microsoft.com/office/drawing/2014/main" id="{9215D5F2-9E05-CA96-793C-633902882748}"/>
                </a:ext>
              </a:extLst>
            </p:cNvPr>
            <p:cNvSpPr/>
            <p:nvPr/>
          </p:nvSpPr>
          <p:spPr>
            <a:xfrm>
              <a:off x="6423023" y="4536730"/>
              <a:ext cx="203151" cy="304517"/>
            </a:xfrm>
            <a:custGeom>
              <a:avLst/>
              <a:gdLst>
                <a:gd name="connsiteX0" fmla="*/ 82552 w 203151"/>
                <a:gd name="connsiteY0" fmla="*/ 345 h 304517"/>
                <a:gd name="connsiteX1" fmla="*/ 101602 w 203151"/>
                <a:gd name="connsiteY1" fmla="*/ 92420 h 304517"/>
                <a:gd name="connsiteX2" fmla="*/ 139702 w 203151"/>
                <a:gd name="connsiteY2" fmla="*/ 171795 h 304517"/>
                <a:gd name="connsiteX3" fmla="*/ 127002 w 203151"/>
                <a:gd name="connsiteY3" fmla="*/ 159095 h 304517"/>
                <a:gd name="connsiteX4" fmla="*/ 177802 w 203151"/>
                <a:gd name="connsiteY4" fmla="*/ 267045 h 304517"/>
                <a:gd name="connsiteX5" fmla="*/ 200027 w 203151"/>
                <a:gd name="connsiteY5" fmla="*/ 298795 h 304517"/>
                <a:gd name="connsiteX6" fmla="*/ 111127 w 203151"/>
                <a:gd name="connsiteY6" fmla="*/ 162270 h 304517"/>
                <a:gd name="connsiteX7" fmla="*/ 2 w 203151"/>
                <a:gd name="connsiteY7" fmla="*/ 105120 h 304517"/>
                <a:gd name="connsiteX8" fmla="*/ 107952 w 203151"/>
                <a:gd name="connsiteY8" fmla="*/ 140045 h 304517"/>
                <a:gd name="connsiteX9" fmla="*/ 69852 w 203151"/>
                <a:gd name="connsiteY9" fmla="*/ 108295 h 304517"/>
                <a:gd name="connsiteX10" fmla="*/ 127002 w 203151"/>
                <a:gd name="connsiteY10" fmla="*/ 136870 h 304517"/>
                <a:gd name="connsiteX11" fmla="*/ 120652 w 203151"/>
                <a:gd name="connsiteY11" fmla="*/ 127345 h 304517"/>
                <a:gd name="connsiteX12" fmla="*/ 82552 w 203151"/>
                <a:gd name="connsiteY12" fmla="*/ 345 h 30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3151" h="304517">
                  <a:moveTo>
                    <a:pt x="82552" y="345"/>
                  </a:moveTo>
                  <a:cubicBezTo>
                    <a:pt x="79377" y="-5476"/>
                    <a:pt x="92077" y="63845"/>
                    <a:pt x="101602" y="92420"/>
                  </a:cubicBezTo>
                  <a:cubicBezTo>
                    <a:pt x="111127" y="120995"/>
                    <a:pt x="135469" y="160683"/>
                    <a:pt x="139702" y="171795"/>
                  </a:cubicBezTo>
                  <a:cubicBezTo>
                    <a:pt x="143935" y="182908"/>
                    <a:pt x="120652" y="143220"/>
                    <a:pt x="127002" y="159095"/>
                  </a:cubicBezTo>
                  <a:cubicBezTo>
                    <a:pt x="133352" y="174970"/>
                    <a:pt x="165631" y="243762"/>
                    <a:pt x="177802" y="267045"/>
                  </a:cubicBezTo>
                  <a:cubicBezTo>
                    <a:pt x="189973" y="290328"/>
                    <a:pt x="211139" y="316257"/>
                    <a:pt x="200027" y="298795"/>
                  </a:cubicBezTo>
                  <a:cubicBezTo>
                    <a:pt x="188915" y="281333"/>
                    <a:pt x="144464" y="194549"/>
                    <a:pt x="111127" y="162270"/>
                  </a:cubicBezTo>
                  <a:cubicBezTo>
                    <a:pt x="77790" y="129991"/>
                    <a:pt x="531" y="108824"/>
                    <a:pt x="2" y="105120"/>
                  </a:cubicBezTo>
                  <a:cubicBezTo>
                    <a:pt x="-527" y="101416"/>
                    <a:pt x="96310" y="139516"/>
                    <a:pt x="107952" y="140045"/>
                  </a:cubicBezTo>
                  <a:cubicBezTo>
                    <a:pt x="119594" y="140574"/>
                    <a:pt x="66677" y="108824"/>
                    <a:pt x="69852" y="108295"/>
                  </a:cubicBezTo>
                  <a:cubicBezTo>
                    <a:pt x="73027" y="107766"/>
                    <a:pt x="118535" y="133695"/>
                    <a:pt x="127002" y="136870"/>
                  </a:cubicBezTo>
                  <a:cubicBezTo>
                    <a:pt x="135469" y="140045"/>
                    <a:pt x="129119" y="146395"/>
                    <a:pt x="120652" y="127345"/>
                  </a:cubicBezTo>
                  <a:cubicBezTo>
                    <a:pt x="112185" y="108295"/>
                    <a:pt x="85727" y="6166"/>
                    <a:pt x="82552" y="34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 1086">
              <a:extLst>
                <a:ext uri="{FF2B5EF4-FFF2-40B4-BE49-F238E27FC236}">
                  <a16:creationId xmlns:a16="http://schemas.microsoft.com/office/drawing/2014/main" id="{CC444D24-4BF4-09CA-E06F-DCFD549780AE}"/>
                </a:ext>
              </a:extLst>
            </p:cNvPr>
            <p:cNvSpPr/>
            <p:nvPr/>
          </p:nvSpPr>
          <p:spPr>
            <a:xfrm>
              <a:off x="6610787" y="4317173"/>
              <a:ext cx="1184065" cy="157836"/>
            </a:xfrm>
            <a:custGeom>
              <a:avLst/>
              <a:gdLst>
                <a:gd name="connsiteX0" fmla="*/ 2738 w 1184065"/>
                <a:gd name="connsiteY0" fmla="*/ 115127 h 157836"/>
                <a:gd name="connsiteX1" fmla="*/ 478988 w 1184065"/>
                <a:gd name="connsiteY1" fmla="*/ 19877 h 157836"/>
                <a:gd name="connsiteX2" fmla="*/ 421838 w 1184065"/>
                <a:gd name="connsiteY2" fmla="*/ 19877 h 157836"/>
                <a:gd name="connsiteX3" fmla="*/ 717113 w 1184065"/>
                <a:gd name="connsiteY3" fmla="*/ 23052 h 157836"/>
                <a:gd name="connsiteX4" fmla="*/ 640913 w 1184065"/>
                <a:gd name="connsiteY4" fmla="*/ 23052 h 157836"/>
                <a:gd name="connsiteX5" fmla="*/ 844113 w 1184065"/>
                <a:gd name="connsiteY5" fmla="*/ 38927 h 157836"/>
                <a:gd name="connsiteX6" fmla="*/ 898088 w 1184065"/>
                <a:gd name="connsiteY6" fmla="*/ 57977 h 157836"/>
                <a:gd name="connsiteX7" fmla="*/ 904438 w 1184065"/>
                <a:gd name="connsiteY7" fmla="*/ 54802 h 157836"/>
                <a:gd name="connsiteX8" fmla="*/ 1085413 w 1184065"/>
                <a:gd name="connsiteY8" fmla="*/ 105602 h 157836"/>
                <a:gd name="connsiteX9" fmla="*/ 1183838 w 1184065"/>
                <a:gd name="connsiteY9" fmla="*/ 156402 h 157836"/>
                <a:gd name="connsiteX10" fmla="*/ 1110813 w 1184065"/>
                <a:gd name="connsiteY10" fmla="*/ 140527 h 157836"/>
                <a:gd name="connsiteX11" fmla="*/ 1056838 w 1184065"/>
                <a:gd name="connsiteY11" fmla="*/ 105602 h 157836"/>
                <a:gd name="connsiteX12" fmla="*/ 682188 w 1184065"/>
                <a:gd name="connsiteY12" fmla="*/ 13527 h 157836"/>
                <a:gd name="connsiteX13" fmla="*/ 653613 w 1184065"/>
                <a:gd name="connsiteY13" fmla="*/ 827 h 157836"/>
                <a:gd name="connsiteX14" fmla="*/ 266263 w 1184065"/>
                <a:gd name="connsiteY14" fmla="*/ 16702 h 157836"/>
                <a:gd name="connsiteX15" fmla="*/ 342463 w 1184065"/>
                <a:gd name="connsiteY15" fmla="*/ 23052 h 157836"/>
                <a:gd name="connsiteX16" fmla="*/ 288488 w 1184065"/>
                <a:gd name="connsiteY16" fmla="*/ 45277 h 157836"/>
                <a:gd name="connsiteX17" fmla="*/ 2738 w 1184065"/>
                <a:gd name="connsiteY17" fmla="*/ 115127 h 157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84065" h="157836">
                  <a:moveTo>
                    <a:pt x="2738" y="115127"/>
                  </a:moveTo>
                  <a:cubicBezTo>
                    <a:pt x="34488" y="110894"/>
                    <a:pt x="409138" y="35752"/>
                    <a:pt x="478988" y="19877"/>
                  </a:cubicBezTo>
                  <a:cubicBezTo>
                    <a:pt x="548838" y="4002"/>
                    <a:pt x="421838" y="19877"/>
                    <a:pt x="421838" y="19877"/>
                  </a:cubicBezTo>
                  <a:lnTo>
                    <a:pt x="717113" y="23052"/>
                  </a:lnTo>
                  <a:cubicBezTo>
                    <a:pt x="753625" y="23581"/>
                    <a:pt x="619746" y="20406"/>
                    <a:pt x="640913" y="23052"/>
                  </a:cubicBezTo>
                  <a:cubicBezTo>
                    <a:pt x="662080" y="25698"/>
                    <a:pt x="801251" y="33106"/>
                    <a:pt x="844113" y="38927"/>
                  </a:cubicBezTo>
                  <a:cubicBezTo>
                    <a:pt x="886976" y="44748"/>
                    <a:pt x="888034" y="55331"/>
                    <a:pt x="898088" y="57977"/>
                  </a:cubicBezTo>
                  <a:cubicBezTo>
                    <a:pt x="908142" y="60623"/>
                    <a:pt x="873217" y="46865"/>
                    <a:pt x="904438" y="54802"/>
                  </a:cubicBezTo>
                  <a:cubicBezTo>
                    <a:pt x="935659" y="62739"/>
                    <a:pt x="1038846" y="88669"/>
                    <a:pt x="1085413" y="105602"/>
                  </a:cubicBezTo>
                  <a:cubicBezTo>
                    <a:pt x="1131980" y="122535"/>
                    <a:pt x="1179605" y="150581"/>
                    <a:pt x="1183838" y="156402"/>
                  </a:cubicBezTo>
                  <a:cubicBezTo>
                    <a:pt x="1188071" y="162223"/>
                    <a:pt x="1131980" y="148994"/>
                    <a:pt x="1110813" y="140527"/>
                  </a:cubicBezTo>
                  <a:cubicBezTo>
                    <a:pt x="1089646" y="132060"/>
                    <a:pt x="1128275" y="126769"/>
                    <a:pt x="1056838" y="105602"/>
                  </a:cubicBezTo>
                  <a:cubicBezTo>
                    <a:pt x="985401" y="84435"/>
                    <a:pt x="749392" y="30989"/>
                    <a:pt x="682188" y="13527"/>
                  </a:cubicBezTo>
                  <a:cubicBezTo>
                    <a:pt x="614984" y="-3936"/>
                    <a:pt x="722934" y="298"/>
                    <a:pt x="653613" y="827"/>
                  </a:cubicBezTo>
                  <a:cubicBezTo>
                    <a:pt x="584292" y="1356"/>
                    <a:pt x="318121" y="12998"/>
                    <a:pt x="266263" y="16702"/>
                  </a:cubicBezTo>
                  <a:cubicBezTo>
                    <a:pt x="214405" y="20406"/>
                    <a:pt x="338759" y="18290"/>
                    <a:pt x="342463" y="23052"/>
                  </a:cubicBezTo>
                  <a:cubicBezTo>
                    <a:pt x="346167" y="27814"/>
                    <a:pt x="352517" y="29931"/>
                    <a:pt x="288488" y="45277"/>
                  </a:cubicBezTo>
                  <a:cubicBezTo>
                    <a:pt x="224459" y="60623"/>
                    <a:pt x="-29012" y="119360"/>
                    <a:pt x="2738" y="11512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 1087">
              <a:extLst>
                <a:ext uri="{FF2B5EF4-FFF2-40B4-BE49-F238E27FC236}">
                  <a16:creationId xmlns:a16="http://schemas.microsoft.com/office/drawing/2014/main" id="{2C5A5F9B-3073-D01F-6589-3FFF4CEA8ABB}"/>
                </a:ext>
              </a:extLst>
            </p:cNvPr>
            <p:cNvSpPr/>
            <p:nvPr/>
          </p:nvSpPr>
          <p:spPr>
            <a:xfrm>
              <a:off x="7692086" y="4447671"/>
              <a:ext cx="188853" cy="540316"/>
            </a:xfrm>
            <a:custGeom>
              <a:avLst/>
              <a:gdLst>
                <a:gd name="connsiteX0" fmla="*/ 99364 w 188853"/>
                <a:gd name="connsiteY0" fmla="*/ 504 h 540316"/>
                <a:gd name="connsiteX1" fmla="*/ 169214 w 188853"/>
                <a:gd name="connsiteY1" fmla="*/ 98929 h 540316"/>
                <a:gd name="connsiteX2" fmla="*/ 172389 w 188853"/>
                <a:gd name="connsiteY2" fmla="*/ 178304 h 540316"/>
                <a:gd name="connsiteX3" fmla="*/ 188264 w 188853"/>
                <a:gd name="connsiteY3" fmla="*/ 146554 h 540316"/>
                <a:gd name="connsiteX4" fmla="*/ 153339 w 188853"/>
                <a:gd name="connsiteY4" fmla="*/ 257679 h 540316"/>
                <a:gd name="connsiteX5" fmla="*/ 89839 w 188853"/>
                <a:gd name="connsiteY5" fmla="*/ 391029 h 540316"/>
                <a:gd name="connsiteX6" fmla="*/ 137464 w 188853"/>
                <a:gd name="connsiteY6" fmla="*/ 343404 h 540316"/>
                <a:gd name="connsiteX7" fmla="*/ 32689 w 188853"/>
                <a:gd name="connsiteY7" fmla="*/ 518029 h 540316"/>
                <a:gd name="connsiteX8" fmla="*/ 939 w 188853"/>
                <a:gd name="connsiteY8" fmla="*/ 530729 h 540316"/>
                <a:gd name="connsiteX9" fmla="*/ 61264 w 188853"/>
                <a:gd name="connsiteY9" fmla="*/ 451354 h 540316"/>
                <a:gd name="connsiteX10" fmla="*/ 169214 w 188853"/>
                <a:gd name="connsiteY10" fmla="*/ 257679 h 540316"/>
                <a:gd name="connsiteX11" fmla="*/ 185089 w 188853"/>
                <a:gd name="connsiteY11" fmla="*/ 143379 h 540316"/>
                <a:gd name="connsiteX12" fmla="*/ 99364 w 188853"/>
                <a:gd name="connsiteY12" fmla="*/ 504 h 540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853" h="540316">
                  <a:moveTo>
                    <a:pt x="99364" y="504"/>
                  </a:moveTo>
                  <a:cubicBezTo>
                    <a:pt x="96718" y="-6904"/>
                    <a:pt x="157043" y="69296"/>
                    <a:pt x="169214" y="98929"/>
                  </a:cubicBezTo>
                  <a:cubicBezTo>
                    <a:pt x="181385" y="128562"/>
                    <a:pt x="169214" y="170366"/>
                    <a:pt x="172389" y="178304"/>
                  </a:cubicBezTo>
                  <a:cubicBezTo>
                    <a:pt x="175564" y="186242"/>
                    <a:pt x="191439" y="133325"/>
                    <a:pt x="188264" y="146554"/>
                  </a:cubicBezTo>
                  <a:cubicBezTo>
                    <a:pt x="185089" y="159783"/>
                    <a:pt x="169743" y="216933"/>
                    <a:pt x="153339" y="257679"/>
                  </a:cubicBezTo>
                  <a:cubicBezTo>
                    <a:pt x="136935" y="298425"/>
                    <a:pt x="92485" y="376742"/>
                    <a:pt x="89839" y="391029"/>
                  </a:cubicBezTo>
                  <a:cubicBezTo>
                    <a:pt x="87193" y="405316"/>
                    <a:pt x="146989" y="322237"/>
                    <a:pt x="137464" y="343404"/>
                  </a:cubicBezTo>
                  <a:cubicBezTo>
                    <a:pt x="127939" y="364571"/>
                    <a:pt x="55443" y="486808"/>
                    <a:pt x="32689" y="518029"/>
                  </a:cubicBezTo>
                  <a:cubicBezTo>
                    <a:pt x="9935" y="549250"/>
                    <a:pt x="-3823" y="541841"/>
                    <a:pt x="939" y="530729"/>
                  </a:cubicBezTo>
                  <a:cubicBezTo>
                    <a:pt x="5701" y="519617"/>
                    <a:pt x="33218" y="496862"/>
                    <a:pt x="61264" y="451354"/>
                  </a:cubicBezTo>
                  <a:cubicBezTo>
                    <a:pt x="89310" y="405846"/>
                    <a:pt x="148577" y="309008"/>
                    <a:pt x="169214" y="257679"/>
                  </a:cubicBezTo>
                  <a:cubicBezTo>
                    <a:pt x="189851" y="206350"/>
                    <a:pt x="192497" y="182537"/>
                    <a:pt x="185089" y="143379"/>
                  </a:cubicBezTo>
                  <a:cubicBezTo>
                    <a:pt x="177681" y="104221"/>
                    <a:pt x="102010" y="7912"/>
                    <a:pt x="99364" y="50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 1088">
              <a:extLst>
                <a:ext uri="{FF2B5EF4-FFF2-40B4-BE49-F238E27FC236}">
                  <a16:creationId xmlns:a16="http://schemas.microsoft.com/office/drawing/2014/main" id="{7D456115-8FC2-EACF-A15A-B1BDA0A253F5}"/>
                </a:ext>
              </a:extLst>
            </p:cNvPr>
            <p:cNvSpPr/>
            <p:nvPr/>
          </p:nvSpPr>
          <p:spPr>
            <a:xfrm>
              <a:off x="6563364" y="4403549"/>
              <a:ext cx="183557" cy="546285"/>
            </a:xfrm>
            <a:custGeom>
              <a:avLst/>
              <a:gdLst>
                <a:gd name="connsiteX0" fmla="*/ 85086 w 183557"/>
                <a:gd name="connsiteY0" fmla="*/ 176 h 546285"/>
                <a:gd name="connsiteX1" fmla="*/ 8886 w 183557"/>
                <a:gd name="connsiteY1" fmla="*/ 85901 h 546285"/>
                <a:gd name="connsiteX2" fmla="*/ 21586 w 183557"/>
                <a:gd name="connsiteY2" fmla="*/ 203376 h 546285"/>
                <a:gd name="connsiteX3" fmla="*/ 88261 w 183557"/>
                <a:gd name="connsiteY3" fmla="*/ 403401 h 546285"/>
                <a:gd name="connsiteX4" fmla="*/ 183511 w 183557"/>
                <a:gd name="connsiteY4" fmla="*/ 546276 h 546285"/>
                <a:gd name="connsiteX5" fmla="*/ 75561 w 183557"/>
                <a:gd name="connsiteY5" fmla="*/ 397051 h 546285"/>
                <a:gd name="connsiteX6" fmla="*/ 5711 w 183557"/>
                <a:gd name="connsiteY6" fmla="*/ 209726 h 546285"/>
                <a:gd name="connsiteX7" fmla="*/ 12061 w 183557"/>
                <a:gd name="connsiteY7" fmla="*/ 108126 h 546285"/>
                <a:gd name="connsiteX8" fmla="*/ 85086 w 183557"/>
                <a:gd name="connsiteY8" fmla="*/ 176 h 546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57" h="546285">
                  <a:moveTo>
                    <a:pt x="85086" y="176"/>
                  </a:moveTo>
                  <a:cubicBezTo>
                    <a:pt x="84557" y="-3528"/>
                    <a:pt x="19469" y="52034"/>
                    <a:pt x="8886" y="85901"/>
                  </a:cubicBezTo>
                  <a:cubicBezTo>
                    <a:pt x="-1697" y="119768"/>
                    <a:pt x="8357" y="150459"/>
                    <a:pt x="21586" y="203376"/>
                  </a:cubicBezTo>
                  <a:cubicBezTo>
                    <a:pt x="34815" y="256293"/>
                    <a:pt x="61274" y="346251"/>
                    <a:pt x="88261" y="403401"/>
                  </a:cubicBezTo>
                  <a:cubicBezTo>
                    <a:pt x="115248" y="460551"/>
                    <a:pt x="185628" y="547334"/>
                    <a:pt x="183511" y="546276"/>
                  </a:cubicBezTo>
                  <a:cubicBezTo>
                    <a:pt x="181394" y="545218"/>
                    <a:pt x="105194" y="453143"/>
                    <a:pt x="75561" y="397051"/>
                  </a:cubicBezTo>
                  <a:cubicBezTo>
                    <a:pt x="45928" y="340959"/>
                    <a:pt x="16294" y="257880"/>
                    <a:pt x="5711" y="209726"/>
                  </a:cubicBezTo>
                  <a:cubicBezTo>
                    <a:pt x="-4872" y="161572"/>
                    <a:pt x="419" y="140405"/>
                    <a:pt x="12061" y="108126"/>
                  </a:cubicBezTo>
                  <a:cubicBezTo>
                    <a:pt x="23703" y="75847"/>
                    <a:pt x="85615" y="3880"/>
                    <a:pt x="85086" y="17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 1089">
              <a:extLst>
                <a:ext uri="{FF2B5EF4-FFF2-40B4-BE49-F238E27FC236}">
                  <a16:creationId xmlns:a16="http://schemas.microsoft.com/office/drawing/2014/main" id="{B7401C9E-A53A-27C1-5460-DA259083FEE0}"/>
                </a:ext>
              </a:extLst>
            </p:cNvPr>
            <p:cNvSpPr/>
            <p:nvPr/>
          </p:nvSpPr>
          <p:spPr>
            <a:xfrm>
              <a:off x="6661074" y="4984747"/>
              <a:ext cx="1038661" cy="136528"/>
            </a:xfrm>
            <a:custGeom>
              <a:avLst/>
              <a:gdLst>
                <a:gd name="connsiteX0" fmla="*/ 76 w 1038661"/>
                <a:gd name="connsiteY0" fmla="*/ 3 h 136528"/>
                <a:gd name="connsiteX1" fmla="*/ 139776 w 1038661"/>
                <a:gd name="connsiteY1" fmla="*/ 82553 h 136528"/>
                <a:gd name="connsiteX2" fmla="*/ 454101 w 1038661"/>
                <a:gd name="connsiteY2" fmla="*/ 133353 h 136528"/>
                <a:gd name="connsiteX3" fmla="*/ 409651 w 1038661"/>
                <a:gd name="connsiteY3" fmla="*/ 127003 h 136528"/>
                <a:gd name="connsiteX4" fmla="*/ 816051 w 1038661"/>
                <a:gd name="connsiteY4" fmla="*/ 136528 h 136528"/>
                <a:gd name="connsiteX5" fmla="*/ 743026 w 1038661"/>
                <a:gd name="connsiteY5" fmla="*/ 127003 h 136528"/>
                <a:gd name="connsiteX6" fmla="*/ 1031951 w 1038661"/>
                <a:gd name="connsiteY6" fmla="*/ 95253 h 136528"/>
                <a:gd name="connsiteX7" fmla="*/ 927176 w 1038661"/>
                <a:gd name="connsiteY7" fmla="*/ 123828 h 136528"/>
                <a:gd name="connsiteX8" fmla="*/ 708101 w 1038661"/>
                <a:gd name="connsiteY8" fmla="*/ 127003 h 136528"/>
                <a:gd name="connsiteX9" fmla="*/ 155651 w 1038661"/>
                <a:gd name="connsiteY9" fmla="*/ 85728 h 136528"/>
                <a:gd name="connsiteX10" fmla="*/ 76 w 1038661"/>
                <a:gd name="connsiteY10" fmla="*/ 3 h 136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38661" h="136528">
                  <a:moveTo>
                    <a:pt x="76" y="3"/>
                  </a:moveTo>
                  <a:cubicBezTo>
                    <a:pt x="-2570" y="-526"/>
                    <a:pt x="64105" y="60328"/>
                    <a:pt x="139776" y="82553"/>
                  </a:cubicBezTo>
                  <a:cubicBezTo>
                    <a:pt x="215447" y="104778"/>
                    <a:pt x="409122" y="125945"/>
                    <a:pt x="454101" y="133353"/>
                  </a:cubicBezTo>
                  <a:cubicBezTo>
                    <a:pt x="499080" y="140761"/>
                    <a:pt x="349326" y="126474"/>
                    <a:pt x="409651" y="127003"/>
                  </a:cubicBezTo>
                  <a:cubicBezTo>
                    <a:pt x="469976" y="127532"/>
                    <a:pt x="760489" y="136528"/>
                    <a:pt x="816051" y="136528"/>
                  </a:cubicBezTo>
                  <a:cubicBezTo>
                    <a:pt x="871613" y="136528"/>
                    <a:pt x="707043" y="133882"/>
                    <a:pt x="743026" y="127003"/>
                  </a:cubicBezTo>
                  <a:cubicBezTo>
                    <a:pt x="779009" y="120124"/>
                    <a:pt x="1001259" y="95782"/>
                    <a:pt x="1031951" y="95253"/>
                  </a:cubicBezTo>
                  <a:cubicBezTo>
                    <a:pt x="1062643" y="94724"/>
                    <a:pt x="981151" y="118536"/>
                    <a:pt x="927176" y="123828"/>
                  </a:cubicBezTo>
                  <a:cubicBezTo>
                    <a:pt x="873201" y="129120"/>
                    <a:pt x="836688" y="133353"/>
                    <a:pt x="708101" y="127003"/>
                  </a:cubicBezTo>
                  <a:cubicBezTo>
                    <a:pt x="579514" y="120653"/>
                    <a:pt x="272597" y="104778"/>
                    <a:pt x="155651" y="85728"/>
                  </a:cubicBezTo>
                  <a:cubicBezTo>
                    <a:pt x="38705" y="66678"/>
                    <a:pt x="2722" y="532"/>
                    <a:pt x="76" y="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 1090">
              <a:extLst>
                <a:ext uri="{FF2B5EF4-FFF2-40B4-BE49-F238E27FC236}">
                  <a16:creationId xmlns:a16="http://schemas.microsoft.com/office/drawing/2014/main" id="{5B684895-52F8-5176-A1B7-F84576526387}"/>
                </a:ext>
              </a:extLst>
            </p:cNvPr>
            <p:cNvSpPr/>
            <p:nvPr/>
          </p:nvSpPr>
          <p:spPr>
            <a:xfrm>
              <a:off x="6667357" y="4854574"/>
              <a:ext cx="1071374" cy="201677"/>
            </a:xfrm>
            <a:custGeom>
              <a:avLst/>
              <a:gdLst>
                <a:gd name="connsiteX0" fmla="*/ 143 w 1071374"/>
                <a:gd name="connsiteY0" fmla="*/ 1 h 201677"/>
                <a:gd name="connsiteX1" fmla="*/ 165243 w 1071374"/>
                <a:gd name="connsiteY1" fmla="*/ 133351 h 201677"/>
                <a:gd name="connsiteX2" fmla="*/ 485918 w 1071374"/>
                <a:gd name="connsiteY2" fmla="*/ 174626 h 201677"/>
                <a:gd name="connsiteX3" fmla="*/ 511318 w 1071374"/>
                <a:gd name="connsiteY3" fmla="*/ 200026 h 201677"/>
                <a:gd name="connsiteX4" fmla="*/ 492268 w 1071374"/>
                <a:gd name="connsiteY4" fmla="*/ 196851 h 201677"/>
                <a:gd name="connsiteX5" fmla="*/ 847868 w 1071374"/>
                <a:gd name="connsiteY5" fmla="*/ 177801 h 201677"/>
                <a:gd name="connsiteX6" fmla="*/ 1066943 w 1071374"/>
                <a:gd name="connsiteY6" fmla="*/ 123826 h 201677"/>
                <a:gd name="connsiteX7" fmla="*/ 1000268 w 1071374"/>
                <a:gd name="connsiteY7" fmla="*/ 142876 h 201677"/>
                <a:gd name="connsiteX8" fmla="*/ 793893 w 1071374"/>
                <a:gd name="connsiteY8" fmla="*/ 196851 h 201677"/>
                <a:gd name="connsiteX9" fmla="*/ 327168 w 1071374"/>
                <a:gd name="connsiteY9" fmla="*/ 177801 h 201677"/>
                <a:gd name="connsiteX10" fmla="*/ 139843 w 1071374"/>
                <a:gd name="connsiteY10" fmla="*/ 136526 h 201677"/>
                <a:gd name="connsiteX11" fmla="*/ 143 w 1071374"/>
                <a:gd name="connsiteY11" fmla="*/ 1 h 201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71374" h="201677">
                  <a:moveTo>
                    <a:pt x="143" y="1"/>
                  </a:moveTo>
                  <a:cubicBezTo>
                    <a:pt x="4376" y="-528"/>
                    <a:pt x="84281" y="104247"/>
                    <a:pt x="165243" y="133351"/>
                  </a:cubicBezTo>
                  <a:cubicBezTo>
                    <a:pt x="246206" y="162455"/>
                    <a:pt x="428239" y="163513"/>
                    <a:pt x="485918" y="174626"/>
                  </a:cubicBezTo>
                  <a:cubicBezTo>
                    <a:pt x="543597" y="185739"/>
                    <a:pt x="510260" y="196322"/>
                    <a:pt x="511318" y="200026"/>
                  </a:cubicBezTo>
                  <a:cubicBezTo>
                    <a:pt x="512376" y="203730"/>
                    <a:pt x="436176" y="200555"/>
                    <a:pt x="492268" y="196851"/>
                  </a:cubicBezTo>
                  <a:cubicBezTo>
                    <a:pt x="548360" y="193147"/>
                    <a:pt x="752089" y="189972"/>
                    <a:pt x="847868" y="177801"/>
                  </a:cubicBezTo>
                  <a:cubicBezTo>
                    <a:pt x="943647" y="165630"/>
                    <a:pt x="1041543" y="129647"/>
                    <a:pt x="1066943" y="123826"/>
                  </a:cubicBezTo>
                  <a:cubicBezTo>
                    <a:pt x="1092343" y="118005"/>
                    <a:pt x="1000268" y="142876"/>
                    <a:pt x="1000268" y="142876"/>
                  </a:cubicBezTo>
                  <a:cubicBezTo>
                    <a:pt x="954760" y="155047"/>
                    <a:pt x="906076" y="191030"/>
                    <a:pt x="793893" y="196851"/>
                  </a:cubicBezTo>
                  <a:cubicBezTo>
                    <a:pt x="681710" y="202672"/>
                    <a:pt x="436176" y="187855"/>
                    <a:pt x="327168" y="177801"/>
                  </a:cubicBezTo>
                  <a:cubicBezTo>
                    <a:pt x="218160" y="167747"/>
                    <a:pt x="193289" y="162455"/>
                    <a:pt x="139843" y="136526"/>
                  </a:cubicBezTo>
                  <a:cubicBezTo>
                    <a:pt x="86397" y="110597"/>
                    <a:pt x="-4090" y="530"/>
                    <a:pt x="143" y="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 1091">
              <a:extLst>
                <a:ext uri="{FF2B5EF4-FFF2-40B4-BE49-F238E27FC236}">
                  <a16:creationId xmlns:a16="http://schemas.microsoft.com/office/drawing/2014/main" id="{8E69D016-4907-25FE-B0BA-B8658584DD92}"/>
                </a:ext>
              </a:extLst>
            </p:cNvPr>
            <p:cNvSpPr/>
            <p:nvPr/>
          </p:nvSpPr>
          <p:spPr>
            <a:xfrm>
              <a:off x="7670636" y="4476621"/>
              <a:ext cx="82733" cy="420709"/>
            </a:xfrm>
            <a:custGeom>
              <a:avLst/>
              <a:gdLst>
                <a:gd name="connsiteX0" fmla="*/ 82714 w 82733"/>
                <a:gd name="connsiteY0" fmla="*/ 41404 h 420709"/>
                <a:gd name="connsiteX1" fmla="*/ 22389 w 82733"/>
                <a:gd name="connsiteY1" fmla="*/ 136654 h 420709"/>
                <a:gd name="connsiteX2" fmla="*/ 44614 w 82733"/>
                <a:gd name="connsiteY2" fmla="*/ 250954 h 420709"/>
                <a:gd name="connsiteX3" fmla="*/ 164 w 82733"/>
                <a:gd name="connsiteY3" fmla="*/ 419229 h 420709"/>
                <a:gd name="connsiteX4" fmla="*/ 28739 w 82733"/>
                <a:gd name="connsiteY4" fmla="*/ 320804 h 420709"/>
                <a:gd name="connsiteX5" fmla="*/ 6514 w 82733"/>
                <a:gd name="connsiteY5" fmla="*/ 114429 h 420709"/>
                <a:gd name="connsiteX6" fmla="*/ 16039 w 82733"/>
                <a:gd name="connsiteY6" fmla="*/ 129 h 420709"/>
                <a:gd name="connsiteX7" fmla="*/ 3339 w 82733"/>
                <a:gd name="connsiteY7" fmla="*/ 92204 h 420709"/>
                <a:gd name="connsiteX8" fmla="*/ 6514 w 82733"/>
                <a:gd name="connsiteY8" fmla="*/ 114429 h 420709"/>
                <a:gd name="connsiteX9" fmla="*/ 28739 w 82733"/>
                <a:gd name="connsiteY9" fmla="*/ 114429 h 420709"/>
                <a:gd name="connsiteX10" fmla="*/ 82714 w 82733"/>
                <a:gd name="connsiteY10" fmla="*/ 41404 h 420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733" h="420709">
                  <a:moveTo>
                    <a:pt x="82714" y="41404"/>
                  </a:moveTo>
                  <a:cubicBezTo>
                    <a:pt x="81656" y="45108"/>
                    <a:pt x="28739" y="101729"/>
                    <a:pt x="22389" y="136654"/>
                  </a:cubicBezTo>
                  <a:cubicBezTo>
                    <a:pt x="16039" y="171579"/>
                    <a:pt x="48318" y="203858"/>
                    <a:pt x="44614" y="250954"/>
                  </a:cubicBezTo>
                  <a:cubicBezTo>
                    <a:pt x="40910" y="298050"/>
                    <a:pt x="2810" y="407587"/>
                    <a:pt x="164" y="419229"/>
                  </a:cubicBezTo>
                  <a:cubicBezTo>
                    <a:pt x="-2482" y="430871"/>
                    <a:pt x="27681" y="371604"/>
                    <a:pt x="28739" y="320804"/>
                  </a:cubicBezTo>
                  <a:cubicBezTo>
                    <a:pt x="29797" y="270004"/>
                    <a:pt x="8631" y="167875"/>
                    <a:pt x="6514" y="114429"/>
                  </a:cubicBezTo>
                  <a:cubicBezTo>
                    <a:pt x="4397" y="60983"/>
                    <a:pt x="16568" y="3833"/>
                    <a:pt x="16039" y="129"/>
                  </a:cubicBezTo>
                  <a:cubicBezTo>
                    <a:pt x="15510" y="-3575"/>
                    <a:pt x="4926" y="73154"/>
                    <a:pt x="3339" y="92204"/>
                  </a:cubicBezTo>
                  <a:cubicBezTo>
                    <a:pt x="1752" y="111254"/>
                    <a:pt x="2281" y="110725"/>
                    <a:pt x="6514" y="114429"/>
                  </a:cubicBezTo>
                  <a:cubicBezTo>
                    <a:pt x="10747" y="118133"/>
                    <a:pt x="17097" y="125012"/>
                    <a:pt x="28739" y="114429"/>
                  </a:cubicBezTo>
                  <a:cubicBezTo>
                    <a:pt x="40381" y="103846"/>
                    <a:pt x="83772" y="37700"/>
                    <a:pt x="82714" y="4140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 1092">
              <a:extLst>
                <a:ext uri="{FF2B5EF4-FFF2-40B4-BE49-F238E27FC236}">
                  <a16:creationId xmlns:a16="http://schemas.microsoft.com/office/drawing/2014/main" id="{688DD118-B95E-BE87-64FE-95A47F152E26}"/>
                </a:ext>
              </a:extLst>
            </p:cNvPr>
            <p:cNvSpPr/>
            <p:nvPr/>
          </p:nvSpPr>
          <p:spPr>
            <a:xfrm>
              <a:off x="7642179" y="4571760"/>
              <a:ext cx="203250" cy="343472"/>
            </a:xfrm>
            <a:custGeom>
              <a:avLst/>
              <a:gdLst>
                <a:gd name="connsiteX0" fmla="*/ 203246 w 203250"/>
                <a:gd name="connsiteY0" fmla="*/ 240 h 343472"/>
                <a:gd name="connsiteX1" fmla="*/ 130221 w 203250"/>
                <a:gd name="connsiteY1" fmla="*/ 98665 h 343472"/>
                <a:gd name="connsiteX2" fmla="*/ 28621 w 203250"/>
                <a:gd name="connsiteY2" fmla="*/ 216140 h 343472"/>
                <a:gd name="connsiteX3" fmla="*/ 82596 w 203250"/>
                <a:gd name="connsiteY3" fmla="*/ 178040 h 343472"/>
                <a:gd name="connsiteX4" fmla="*/ 44496 w 203250"/>
                <a:gd name="connsiteY4" fmla="*/ 282815 h 343472"/>
                <a:gd name="connsiteX5" fmla="*/ 46 w 203250"/>
                <a:gd name="connsiteY5" fmla="*/ 343140 h 343472"/>
                <a:gd name="connsiteX6" fmla="*/ 38146 w 203250"/>
                <a:gd name="connsiteY6" fmla="*/ 257415 h 343472"/>
                <a:gd name="connsiteX7" fmla="*/ 133396 w 203250"/>
                <a:gd name="connsiteY7" fmla="*/ 127240 h 343472"/>
                <a:gd name="connsiteX8" fmla="*/ 203246 w 203250"/>
                <a:gd name="connsiteY8" fmla="*/ 240 h 343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250" h="343472">
                  <a:moveTo>
                    <a:pt x="203246" y="240"/>
                  </a:moveTo>
                  <a:cubicBezTo>
                    <a:pt x="202717" y="-4523"/>
                    <a:pt x="159325" y="62682"/>
                    <a:pt x="130221" y="98665"/>
                  </a:cubicBezTo>
                  <a:cubicBezTo>
                    <a:pt x="101117" y="134648"/>
                    <a:pt x="36558" y="202911"/>
                    <a:pt x="28621" y="216140"/>
                  </a:cubicBezTo>
                  <a:cubicBezTo>
                    <a:pt x="20684" y="229369"/>
                    <a:pt x="79950" y="166927"/>
                    <a:pt x="82596" y="178040"/>
                  </a:cubicBezTo>
                  <a:cubicBezTo>
                    <a:pt x="85242" y="189153"/>
                    <a:pt x="58254" y="255298"/>
                    <a:pt x="44496" y="282815"/>
                  </a:cubicBezTo>
                  <a:cubicBezTo>
                    <a:pt x="30738" y="310332"/>
                    <a:pt x="1104" y="347373"/>
                    <a:pt x="46" y="343140"/>
                  </a:cubicBezTo>
                  <a:cubicBezTo>
                    <a:pt x="-1012" y="338907"/>
                    <a:pt x="15921" y="293398"/>
                    <a:pt x="38146" y="257415"/>
                  </a:cubicBezTo>
                  <a:cubicBezTo>
                    <a:pt x="60371" y="221432"/>
                    <a:pt x="107996" y="170631"/>
                    <a:pt x="133396" y="127240"/>
                  </a:cubicBezTo>
                  <a:cubicBezTo>
                    <a:pt x="158796" y="83849"/>
                    <a:pt x="203775" y="5003"/>
                    <a:pt x="203246" y="24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 1093">
              <a:extLst>
                <a:ext uri="{FF2B5EF4-FFF2-40B4-BE49-F238E27FC236}">
                  <a16:creationId xmlns:a16="http://schemas.microsoft.com/office/drawing/2014/main" id="{6A43F49F-AEF8-4206-354D-3E98E86D99A3}"/>
                </a:ext>
              </a:extLst>
            </p:cNvPr>
            <p:cNvSpPr/>
            <p:nvPr/>
          </p:nvSpPr>
          <p:spPr>
            <a:xfrm>
              <a:off x="6883398" y="4619615"/>
              <a:ext cx="714432" cy="213552"/>
            </a:xfrm>
            <a:custGeom>
              <a:avLst/>
              <a:gdLst>
                <a:gd name="connsiteX0" fmla="*/ 714377 w 714432"/>
                <a:gd name="connsiteY0" fmla="*/ 10 h 213552"/>
                <a:gd name="connsiteX1" fmla="*/ 457202 w 714432"/>
                <a:gd name="connsiteY1" fmla="*/ 120660 h 213552"/>
                <a:gd name="connsiteX2" fmla="*/ 412752 w 714432"/>
                <a:gd name="connsiteY2" fmla="*/ 174635 h 213552"/>
                <a:gd name="connsiteX3" fmla="*/ 336552 w 714432"/>
                <a:gd name="connsiteY3" fmla="*/ 174635 h 213552"/>
                <a:gd name="connsiteX4" fmla="*/ 371477 w 714432"/>
                <a:gd name="connsiteY4" fmla="*/ 212735 h 213552"/>
                <a:gd name="connsiteX5" fmla="*/ 2 w 714432"/>
                <a:gd name="connsiteY5" fmla="*/ 133360 h 213552"/>
                <a:gd name="connsiteX6" fmla="*/ 365127 w 714432"/>
                <a:gd name="connsiteY6" fmla="*/ 212735 h 213552"/>
                <a:gd name="connsiteX7" fmla="*/ 479427 w 714432"/>
                <a:gd name="connsiteY7" fmla="*/ 114310 h 213552"/>
                <a:gd name="connsiteX8" fmla="*/ 714377 w 714432"/>
                <a:gd name="connsiteY8" fmla="*/ 10 h 213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4432" h="213552">
                  <a:moveTo>
                    <a:pt x="714377" y="10"/>
                  </a:moveTo>
                  <a:cubicBezTo>
                    <a:pt x="710673" y="1068"/>
                    <a:pt x="507473" y="91556"/>
                    <a:pt x="457202" y="120660"/>
                  </a:cubicBezTo>
                  <a:cubicBezTo>
                    <a:pt x="406931" y="149764"/>
                    <a:pt x="432860" y="165639"/>
                    <a:pt x="412752" y="174635"/>
                  </a:cubicBezTo>
                  <a:cubicBezTo>
                    <a:pt x="392644" y="183631"/>
                    <a:pt x="343431" y="168285"/>
                    <a:pt x="336552" y="174635"/>
                  </a:cubicBezTo>
                  <a:cubicBezTo>
                    <a:pt x="329673" y="180985"/>
                    <a:pt x="427569" y="219614"/>
                    <a:pt x="371477" y="212735"/>
                  </a:cubicBezTo>
                  <a:cubicBezTo>
                    <a:pt x="315385" y="205856"/>
                    <a:pt x="1060" y="133360"/>
                    <a:pt x="2" y="133360"/>
                  </a:cubicBezTo>
                  <a:cubicBezTo>
                    <a:pt x="-1056" y="133360"/>
                    <a:pt x="285223" y="215910"/>
                    <a:pt x="365127" y="212735"/>
                  </a:cubicBezTo>
                  <a:cubicBezTo>
                    <a:pt x="445031" y="209560"/>
                    <a:pt x="422806" y="148706"/>
                    <a:pt x="479427" y="114310"/>
                  </a:cubicBezTo>
                  <a:cubicBezTo>
                    <a:pt x="536048" y="79914"/>
                    <a:pt x="718081" y="-1048"/>
                    <a:pt x="714377" y="1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 1094">
              <a:extLst>
                <a:ext uri="{FF2B5EF4-FFF2-40B4-BE49-F238E27FC236}">
                  <a16:creationId xmlns:a16="http://schemas.microsoft.com/office/drawing/2014/main" id="{F85C4828-3733-FA88-9E16-383B9AB9554D}"/>
                </a:ext>
              </a:extLst>
            </p:cNvPr>
            <p:cNvSpPr/>
            <p:nvPr/>
          </p:nvSpPr>
          <p:spPr>
            <a:xfrm>
              <a:off x="7644382" y="4640312"/>
              <a:ext cx="370077" cy="449322"/>
            </a:xfrm>
            <a:custGeom>
              <a:avLst/>
              <a:gdLst>
                <a:gd name="connsiteX0" fmla="*/ 369318 w 370077"/>
                <a:gd name="connsiteY0" fmla="*/ 1538 h 449322"/>
                <a:gd name="connsiteX1" fmla="*/ 235968 w 370077"/>
                <a:gd name="connsiteY1" fmla="*/ 134888 h 449322"/>
                <a:gd name="connsiteX2" fmla="*/ 277243 w 370077"/>
                <a:gd name="connsiteY2" fmla="*/ 99963 h 449322"/>
                <a:gd name="connsiteX3" fmla="*/ 197868 w 370077"/>
                <a:gd name="connsiteY3" fmla="*/ 271413 h 449322"/>
                <a:gd name="connsiteX4" fmla="*/ 232793 w 370077"/>
                <a:gd name="connsiteY4" fmla="*/ 242838 h 449322"/>
                <a:gd name="connsiteX5" fmla="*/ 124843 w 370077"/>
                <a:gd name="connsiteY5" fmla="*/ 369838 h 449322"/>
                <a:gd name="connsiteX6" fmla="*/ 1018 w 370077"/>
                <a:gd name="connsiteY6" fmla="*/ 449213 h 449322"/>
                <a:gd name="connsiteX7" fmla="*/ 77218 w 370077"/>
                <a:gd name="connsiteY7" fmla="*/ 379363 h 449322"/>
                <a:gd name="connsiteX8" fmla="*/ 267718 w 370077"/>
                <a:gd name="connsiteY8" fmla="*/ 112663 h 449322"/>
                <a:gd name="connsiteX9" fmla="*/ 289943 w 370077"/>
                <a:gd name="connsiteY9" fmla="*/ 65038 h 449322"/>
                <a:gd name="connsiteX10" fmla="*/ 369318 w 370077"/>
                <a:gd name="connsiteY10" fmla="*/ 1538 h 449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0077" h="449322">
                  <a:moveTo>
                    <a:pt x="369318" y="1538"/>
                  </a:moveTo>
                  <a:cubicBezTo>
                    <a:pt x="360322" y="13180"/>
                    <a:pt x="251314" y="118484"/>
                    <a:pt x="235968" y="134888"/>
                  </a:cubicBezTo>
                  <a:cubicBezTo>
                    <a:pt x="220622" y="151292"/>
                    <a:pt x="283593" y="77209"/>
                    <a:pt x="277243" y="99963"/>
                  </a:cubicBezTo>
                  <a:cubicBezTo>
                    <a:pt x="270893" y="122717"/>
                    <a:pt x="205276" y="247601"/>
                    <a:pt x="197868" y="271413"/>
                  </a:cubicBezTo>
                  <a:cubicBezTo>
                    <a:pt x="190460" y="295226"/>
                    <a:pt x="244964" y="226434"/>
                    <a:pt x="232793" y="242838"/>
                  </a:cubicBezTo>
                  <a:cubicBezTo>
                    <a:pt x="220622" y="259242"/>
                    <a:pt x="163472" y="335442"/>
                    <a:pt x="124843" y="369838"/>
                  </a:cubicBezTo>
                  <a:cubicBezTo>
                    <a:pt x="86214" y="404234"/>
                    <a:pt x="8956" y="447625"/>
                    <a:pt x="1018" y="449213"/>
                  </a:cubicBezTo>
                  <a:cubicBezTo>
                    <a:pt x="-6920" y="450801"/>
                    <a:pt x="32768" y="435455"/>
                    <a:pt x="77218" y="379363"/>
                  </a:cubicBezTo>
                  <a:cubicBezTo>
                    <a:pt x="121668" y="323271"/>
                    <a:pt x="232264" y="165051"/>
                    <a:pt x="267718" y="112663"/>
                  </a:cubicBezTo>
                  <a:cubicBezTo>
                    <a:pt x="303172" y="60275"/>
                    <a:pt x="275126" y="82500"/>
                    <a:pt x="289943" y="65038"/>
                  </a:cubicBezTo>
                  <a:cubicBezTo>
                    <a:pt x="304760" y="47576"/>
                    <a:pt x="378314" y="-10104"/>
                    <a:pt x="369318" y="1538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 1095">
              <a:extLst>
                <a:ext uri="{FF2B5EF4-FFF2-40B4-BE49-F238E27FC236}">
                  <a16:creationId xmlns:a16="http://schemas.microsoft.com/office/drawing/2014/main" id="{74F21E47-A8F2-300E-FE6A-4D92A9BFB797}"/>
                </a:ext>
              </a:extLst>
            </p:cNvPr>
            <p:cNvSpPr/>
            <p:nvPr/>
          </p:nvSpPr>
          <p:spPr>
            <a:xfrm>
              <a:off x="8006338" y="4305612"/>
              <a:ext cx="653152" cy="144683"/>
            </a:xfrm>
            <a:custGeom>
              <a:avLst/>
              <a:gdLst>
                <a:gd name="connsiteX0" fmla="*/ 645537 w 653152"/>
                <a:gd name="connsiteY0" fmla="*/ 2863 h 144683"/>
                <a:gd name="connsiteX1" fmla="*/ 261362 w 653152"/>
                <a:gd name="connsiteY1" fmla="*/ 60013 h 144683"/>
                <a:gd name="connsiteX2" fmla="*/ 334387 w 653152"/>
                <a:gd name="connsiteY2" fmla="*/ 69538 h 144683"/>
                <a:gd name="connsiteX3" fmla="*/ 188337 w 653152"/>
                <a:gd name="connsiteY3" fmla="*/ 107638 h 144683"/>
                <a:gd name="connsiteX4" fmla="*/ 255012 w 653152"/>
                <a:gd name="connsiteY4" fmla="*/ 110813 h 144683"/>
                <a:gd name="connsiteX5" fmla="*/ 26412 w 653152"/>
                <a:gd name="connsiteY5" fmla="*/ 142563 h 144683"/>
                <a:gd name="connsiteX6" fmla="*/ 20062 w 653152"/>
                <a:gd name="connsiteY6" fmla="*/ 139388 h 144683"/>
                <a:gd name="connsiteX7" fmla="*/ 162937 w 653152"/>
                <a:gd name="connsiteY7" fmla="*/ 120338 h 144683"/>
                <a:gd name="connsiteX8" fmla="*/ 26412 w 653152"/>
                <a:gd name="connsiteY8" fmla="*/ 113988 h 144683"/>
                <a:gd name="connsiteX9" fmla="*/ 258187 w 653152"/>
                <a:gd name="connsiteY9" fmla="*/ 82238 h 144683"/>
                <a:gd name="connsiteX10" fmla="*/ 248662 w 653152"/>
                <a:gd name="connsiteY10" fmla="*/ 75888 h 144683"/>
                <a:gd name="connsiteX11" fmla="*/ 499487 w 653152"/>
                <a:gd name="connsiteY11" fmla="*/ 15563 h 144683"/>
                <a:gd name="connsiteX12" fmla="*/ 645537 w 653152"/>
                <a:gd name="connsiteY12" fmla="*/ 2863 h 144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53152" h="144683">
                  <a:moveTo>
                    <a:pt x="645537" y="2863"/>
                  </a:moveTo>
                  <a:cubicBezTo>
                    <a:pt x="605850" y="10271"/>
                    <a:pt x="313220" y="48901"/>
                    <a:pt x="261362" y="60013"/>
                  </a:cubicBezTo>
                  <a:cubicBezTo>
                    <a:pt x="209504" y="71125"/>
                    <a:pt x="346558" y="61601"/>
                    <a:pt x="334387" y="69538"/>
                  </a:cubicBezTo>
                  <a:cubicBezTo>
                    <a:pt x="322216" y="77475"/>
                    <a:pt x="201566" y="100759"/>
                    <a:pt x="188337" y="107638"/>
                  </a:cubicBezTo>
                  <a:cubicBezTo>
                    <a:pt x="175108" y="114517"/>
                    <a:pt x="282000" y="104992"/>
                    <a:pt x="255012" y="110813"/>
                  </a:cubicBezTo>
                  <a:cubicBezTo>
                    <a:pt x="228024" y="116634"/>
                    <a:pt x="65570" y="137801"/>
                    <a:pt x="26412" y="142563"/>
                  </a:cubicBezTo>
                  <a:cubicBezTo>
                    <a:pt x="-12746" y="147326"/>
                    <a:pt x="-2692" y="143092"/>
                    <a:pt x="20062" y="139388"/>
                  </a:cubicBezTo>
                  <a:cubicBezTo>
                    <a:pt x="42816" y="135684"/>
                    <a:pt x="161879" y="124571"/>
                    <a:pt x="162937" y="120338"/>
                  </a:cubicBezTo>
                  <a:cubicBezTo>
                    <a:pt x="163995" y="116105"/>
                    <a:pt x="10537" y="120338"/>
                    <a:pt x="26412" y="113988"/>
                  </a:cubicBezTo>
                  <a:cubicBezTo>
                    <a:pt x="42287" y="107638"/>
                    <a:pt x="221145" y="88588"/>
                    <a:pt x="258187" y="82238"/>
                  </a:cubicBezTo>
                  <a:cubicBezTo>
                    <a:pt x="295229" y="75888"/>
                    <a:pt x="208445" y="87001"/>
                    <a:pt x="248662" y="75888"/>
                  </a:cubicBezTo>
                  <a:cubicBezTo>
                    <a:pt x="288879" y="64776"/>
                    <a:pt x="439162" y="27734"/>
                    <a:pt x="499487" y="15563"/>
                  </a:cubicBezTo>
                  <a:cubicBezTo>
                    <a:pt x="559812" y="3392"/>
                    <a:pt x="685224" y="-4545"/>
                    <a:pt x="645537" y="286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 1096">
              <a:extLst>
                <a:ext uri="{FF2B5EF4-FFF2-40B4-BE49-F238E27FC236}">
                  <a16:creationId xmlns:a16="http://schemas.microsoft.com/office/drawing/2014/main" id="{17C84692-0C39-C087-304F-33BE5534CACC}"/>
                </a:ext>
              </a:extLst>
            </p:cNvPr>
            <p:cNvSpPr/>
            <p:nvPr/>
          </p:nvSpPr>
          <p:spPr>
            <a:xfrm>
              <a:off x="8026228" y="4653366"/>
              <a:ext cx="292274" cy="420359"/>
            </a:xfrm>
            <a:custGeom>
              <a:avLst/>
              <a:gdLst>
                <a:gd name="connsiteX0" fmla="*/ 172 w 292274"/>
                <a:gd name="connsiteY0" fmla="*/ 10709 h 420359"/>
                <a:gd name="connsiteX1" fmla="*/ 98597 w 292274"/>
                <a:gd name="connsiteY1" fmla="*/ 10709 h 420359"/>
                <a:gd name="connsiteX2" fmla="*/ 168447 w 292274"/>
                <a:gd name="connsiteY2" fmla="*/ 150409 h 420359"/>
                <a:gd name="connsiteX3" fmla="*/ 162097 w 292274"/>
                <a:gd name="connsiteY3" fmla="*/ 74209 h 420359"/>
                <a:gd name="connsiteX4" fmla="*/ 197022 w 292274"/>
                <a:gd name="connsiteY4" fmla="*/ 232959 h 420359"/>
                <a:gd name="connsiteX5" fmla="*/ 292272 w 292274"/>
                <a:gd name="connsiteY5" fmla="*/ 420284 h 420359"/>
                <a:gd name="connsiteX6" fmla="*/ 200197 w 292274"/>
                <a:gd name="connsiteY6" fmla="*/ 255184 h 420359"/>
                <a:gd name="connsiteX7" fmla="*/ 165272 w 292274"/>
                <a:gd name="connsiteY7" fmla="*/ 204384 h 420359"/>
                <a:gd name="connsiteX8" fmla="*/ 146222 w 292274"/>
                <a:gd name="connsiteY8" fmla="*/ 32934 h 420359"/>
                <a:gd name="connsiteX9" fmla="*/ 123997 w 292274"/>
                <a:gd name="connsiteY9" fmla="*/ 20234 h 420359"/>
                <a:gd name="connsiteX10" fmla="*/ 172 w 292274"/>
                <a:gd name="connsiteY10" fmla="*/ 10709 h 42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2274" h="420359">
                  <a:moveTo>
                    <a:pt x="172" y="10709"/>
                  </a:moveTo>
                  <a:cubicBezTo>
                    <a:pt x="-4061" y="9122"/>
                    <a:pt x="70551" y="-12574"/>
                    <a:pt x="98597" y="10709"/>
                  </a:cubicBezTo>
                  <a:cubicBezTo>
                    <a:pt x="126643" y="33992"/>
                    <a:pt x="157864" y="139826"/>
                    <a:pt x="168447" y="150409"/>
                  </a:cubicBezTo>
                  <a:cubicBezTo>
                    <a:pt x="179030" y="160992"/>
                    <a:pt x="157335" y="60451"/>
                    <a:pt x="162097" y="74209"/>
                  </a:cubicBezTo>
                  <a:cubicBezTo>
                    <a:pt x="166859" y="87967"/>
                    <a:pt x="175326" y="175280"/>
                    <a:pt x="197022" y="232959"/>
                  </a:cubicBezTo>
                  <a:cubicBezTo>
                    <a:pt x="218718" y="290638"/>
                    <a:pt x="291743" y="416580"/>
                    <a:pt x="292272" y="420284"/>
                  </a:cubicBezTo>
                  <a:cubicBezTo>
                    <a:pt x="292801" y="423988"/>
                    <a:pt x="221364" y="291167"/>
                    <a:pt x="200197" y="255184"/>
                  </a:cubicBezTo>
                  <a:cubicBezTo>
                    <a:pt x="179030" y="219201"/>
                    <a:pt x="174268" y="241426"/>
                    <a:pt x="165272" y="204384"/>
                  </a:cubicBezTo>
                  <a:cubicBezTo>
                    <a:pt x="156276" y="167342"/>
                    <a:pt x="153101" y="63626"/>
                    <a:pt x="146222" y="32934"/>
                  </a:cubicBezTo>
                  <a:cubicBezTo>
                    <a:pt x="139343" y="2242"/>
                    <a:pt x="147280" y="21292"/>
                    <a:pt x="123997" y="20234"/>
                  </a:cubicBezTo>
                  <a:cubicBezTo>
                    <a:pt x="100714" y="19176"/>
                    <a:pt x="4405" y="12296"/>
                    <a:pt x="172" y="1070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 1097">
              <a:extLst>
                <a:ext uri="{FF2B5EF4-FFF2-40B4-BE49-F238E27FC236}">
                  <a16:creationId xmlns:a16="http://schemas.microsoft.com/office/drawing/2014/main" id="{6F4EA99D-801B-5EB1-77ED-FB8F98D74D04}"/>
                </a:ext>
              </a:extLst>
            </p:cNvPr>
            <p:cNvSpPr/>
            <p:nvPr/>
          </p:nvSpPr>
          <p:spPr>
            <a:xfrm>
              <a:off x="8638508" y="4230393"/>
              <a:ext cx="635669" cy="56006"/>
            </a:xfrm>
            <a:custGeom>
              <a:avLst/>
              <a:gdLst>
                <a:gd name="connsiteX0" fmla="*/ 667 w 635669"/>
                <a:gd name="connsiteY0" fmla="*/ 55857 h 56006"/>
                <a:gd name="connsiteX1" fmla="*/ 391192 w 635669"/>
                <a:gd name="connsiteY1" fmla="*/ 17757 h 56006"/>
                <a:gd name="connsiteX2" fmla="*/ 330867 w 635669"/>
                <a:gd name="connsiteY2" fmla="*/ 11407 h 56006"/>
                <a:gd name="connsiteX3" fmla="*/ 492792 w 635669"/>
                <a:gd name="connsiteY3" fmla="*/ 8232 h 56006"/>
                <a:gd name="connsiteX4" fmla="*/ 635667 w 635669"/>
                <a:gd name="connsiteY4" fmla="*/ 36807 h 56006"/>
                <a:gd name="connsiteX5" fmla="*/ 495967 w 635669"/>
                <a:gd name="connsiteY5" fmla="*/ 14582 h 56006"/>
                <a:gd name="connsiteX6" fmla="*/ 302292 w 635669"/>
                <a:gd name="connsiteY6" fmla="*/ 1882 h 56006"/>
                <a:gd name="connsiteX7" fmla="*/ 667 w 635669"/>
                <a:gd name="connsiteY7" fmla="*/ 55857 h 56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5669" h="56006">
                  <a:moveTo>
                    <a:pt x="667" y="55857"/>
                  </a:moveTo>
                  <a:cubicBezTo>
                    <a:pt x="15484" y="58503"/>
                    <a:pt x="336159" y="25165"/>
                    <a:pt x="391192" y="17757"/>
                  </a:cubicBezTo>
                  <a:cubicBezTo>
                    <a:pt x="446225" y="10349"/>
                    <a:pt x="313934" y="12994"/>
                    <a:pt x="330867" y="11407"/>
                  </a:cubicBezTo>
                  <a:cubicBezTo>
                    <a:pt x="347800" y="9819"/>
                    <a:pt x="441992" y="3999"/>
                    <a:pt x="492792" y="8232"/>
                  </a:cubicBezTo>
                  <a:cubicBezTo>
                    <a:pt x="543592" y="12465"/>
                    <a:pt x="635138" y="35749"/>
                    <a:pt x="635667" y="36807"/>
                  </a:cubicBezTo>
                  <a:cubicBezTo>
                    <a:pt x="636196" y="37865"/>
                    <a:pt x="551529" y="20403"/>
                    <a:pt x="495967" y="14582"/>
                  </a:cubicBezTo>
                  <a:cubicBezTo>
                    <a:pt x="440405" y="8761"/>
                    <a:pt x="382725" y="-4997"/>
                    <a:pt x="302292" y="1882"/>
                  </a:cubicBezTo>
                  <a:cubicBezTo>
                    <a:pt x="221859" y="8761"/>
                    <a:pt x="-14150" y="53211"/>
                    <a:pt x="667" y="5585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 1098">
              <a:extLst>
                <a:ext uri="{FF2B5EF4-FFF2-40B4-BE49-F238E27FC236}">
                  <a16:creationId xmlns:a16="http://schemas.microsoft.com/office/drawing/2014/main" id="{B875EE23-8828-95EA-56AA-D1ACE21F3506}"/>
                </a:ext>
              </a:extLst>
            </p:cNvPr>
            <p:cNvSpPr/>
            <p:nvPr/>
          </p:nvSpPr>
          <p:spPr>
            <a:xfrm>
              <a:off x="9283688" y="4267129"/>
              <a:ext cx="393723" cy="120742"/>
            </a:xfrm>
            <a:custGeom>
              <a:avLst/>
              <a:gdLst>
                <a:gd name="connsiteX0" fmla="*/ 12 w 393723"/>
                <a:gd name="connsiteY0" fmla="*/ 71 h 120742"/>
                <a:gd name="connsiteX1" fmla="*/ 206387 w 393723"/>
                <a:gd name="connsiteY1" fmla="*/ 60396 h 120742"/>
                <a:gd name="connsiteX2" fmla="*/ 288937 w 393723"/>
                <a:gd name="connsiteY2" fmla="*/ 101671 h 120742"/>
                <a:gd name="connsiteX3" fmla="*/ 393712 w 393723"/>
                <a:gd name="connsiteY3" fmla="*/ 120721 h 120742"/>
                <a:gd name="connsiteX4" fmla="*/ 282587 w 393723"/>
                <a:gd name="connsiteY4" fmla="*/ 98496 h 120742"/>
                <a:gd name="connsiteX5" fmla="*/ 196862 w 393723"/>
                <a:gd name="connsiteY5" fmla="*/ 73096 h 120742"/>
                <a:gd name="connsiteX6" fmla="*/ 12 w 393723"/>
                <a:gd name="connsiteY6" fmla="*/ 71 h 120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3723" h="120742">
                  <a:moveTo>
                    <a:pt x="12" y="71"/>
                  </a:moveTo>
                  <a:cubicBezTo>
                    <a:pt x="1600" y="-2046"/>
                    <a:pt x="158233" y="43463"/>
                    <a:pt x="206387" y="60396"/>
                  </a:cubicBezTo>
                  <a:cubicBezTo>
                    <a:pt x="254541" y="77329"/>
                    <a:pt x="257716" y="91617"/>
                    <a:pt x="288937" y="101671"/>
                  </a:cubicBezTo>
                  <a:cubicBezTo>
                    <a:pt x="320158" y="111725"/>
                    <a:pt x="394770" y="121250"/>
                    <a:pt x="393712" y="120721"/>
                  </a:cubicBezTo>
                  <a:cubicBezTo>
                    <a:pt x="392654" y="120192"/>
                    <a:pt x="315395" y="106433"/>
                    <a:pt x="282587" y="98496"/>
                  </a:cubicBezTo>
                  <a:cubicBezTo>
                    <a:pt x="249779" y="90559"/>
                    <a:pt x="239195" y="86854"/>
                    <a:pt x="196862" y="73096"/>
                  </a:cubicBezTo>
                  <a:cubicBezTo>
                    <a:pt x="154529" y="59338"/>
                    <a:pt x="-1576" y="2188"/>
                    <a:pt x="12" y="7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 1099">
              <a:extLst>
                <a:ext uri="{FF2B5EF4-FFF2-40B4-BE49-F238E27FC236}">
                  <a16:creationId xmlns:a16="http://schemas.microsoft.com/office/drawing/2014/main" id="{30CA6B87-E3A7-F93B-9A49-86C5B614CED1}"/>
                </a:ext>
              </a:extLst>
            </p:cNvPr>
            <p:cNvSpPr/>
            <p:nvPr/>
          </p:nvSpPr>
          <p:spPr>
            <a:xfrm>
              <a:off x="7908783" y="4327486"/>
              <a:ext cx="749835" cy="175592"/>
            </a:xfrm>
            <a:custGeom>
              <a:avLst/>
              <a:gdLst>
                <a:gd name="connsiteX0" fmla="*/ 749442 w 749835"/>
                <a:gd name="connsiteY0" fmla="*/ 39 h 175592"/>
                <a:gd name="connsiteX1" fmla="*/ 450992 w 749835"/>
                <a:gd name="connsiteY1" fmla="*/ 104814 h 175592"/>
                <a:gd name="connsiteX2" fmla="*/ 390667 w 749835"/>
                <a:gd name="connsiteY2" fmla="*/ 133389 h 175592"/>
                <a:gd name="connsiteX3" fmla="*/ 473217 w 749835"/>
                <a:gd name="connsiteY3" fmla="*/ 95289 h 175592"/>
                <a:gd name="connsiteX4" fmla="*/ 333517 w 749835"/>
                <a:gd name="connsiteY4" fmla="*/ 146089 h 175592"/>
                <a:gd name="connsiteX5" fmla="*/ 174767 w 749835"/>
                <a:gd name="connsiteY5" fmla="*/ 174664 h 175592"/>
                <a:gd name="connsiteX6" fmla="*/ 142 w 749835"/>
                <a:gd name="connsiteY6" fmla="*/ 168314 h 175592"/>
                <a:gd name="connsiteX7" fmla="*/ 149367 w 749835"/>
                <a:gd name="connsiteY7" fmla="*/ 165139 h 175592"/>
                <a:gd name="connsiteX8" fmla="*/ 374792 w 749835"/>
                <a:gd name="connsiteY8" fmla="*/ 142914 h 175592"/>
                <a:gd name="connsiteX9" fmla="*/ 425592 w 749835"/>
                <a:gd name="connsiteY9" fmla="*/ 111164 h 175592"/>
                <a:gd name="connsiteX10" fmla="*/ 381142 w 749835"/>
                <a:gd name="connsiteY10" fmla="*/ 117514 h 175592"/>
                <a:gd name="connsiteX11" fmla="*/ 749442 w 749835"/>
                <a:gd name="connsiteY11" fmla="*/ 39 h 17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49835" h="175592">
                  <a:moveTo>
                    <a:pt x="749442" y="39"/>
                  </a:moveTo>
                  <a:cubicBezTo>
                    <a:pt x="761084" y="-2078"/>
                    <a:pt x="510788" y="82589"/>
                    <a:pt x="450992" y="104814"/>
                  </a:cubicBezTo>
                  <a:cubicBezTo>
                    <a:pt x="391196" y="127039"/>
                    <a:pt x="386963" y="134976"/>
                    <a:pt x="390667" y="133389"/>
                  </a:cubicBezTo>
                  <a:cubicBezTo>
                    <a:pt x="394371" y="131802"/>
                    <a:pt x="482742" y="93172"/>
                    <a:pt x="473217" y="95289"/>
                  </a:cubicBezTo>
                  <a:cubicBezTo>
                    <a:pt x="463692" y="97406"/>
                    <a:pt x="383259" y="132860"/>
                    <a:pt x="333517" y="146089"/>
                  </a:cubicBezTo>
                  <a:cubicBezTo>
                    <a:pt x="283775" y="159318"/>
                    <a:pt x="230329" y="170960"/>
                    <a:pt x="174767" y="174664"/>
                  </a:cubicBezTo>
                  <a:cubicBezTo>
                    <a:pt x="119205" y="178368"/>
                    <a:pt x="4375" y="169901"/>
                    <a:pt x="142" y="168314"/>
                  </a:cubicBezTo>
                  <a:cubicBezTo>
                    <a:pt x="-4091" y="166727"/>
                    <a:pt x="86925" y="169372"/>
                    <a:pt x="149367" y="165139"/>
                  </a:cubicBezTo>
                  <a:cubicBezTo>
                    <a:pt x="211809" y="160906"/>
                    <a:pt x="328755" y="151910"/>
                    <a:pt x="374792" y="142914"/>
                  </a:cubicBezTo>
                  <a:cubicBezTo>
                    <a:pt x="420829" y="133918"/>
                    <a:pt x="424534" y="115397"/>
                    <a:pt x="425592" y="111164"/>
                  </a:cubicBezTo>
                  <a:cubicBezTo>
                    <a:pt x="426650" y="106931"/>
                    <a:pt x="323463" y="139210"/>
                    <a:pt x="381142" y="117514"/>
                  </a:cubicBezTo>
                  <a:cubicBezTo>
                    <a:pt x="438821" y="95818"/>
                    <a:pt x="737800" y="2156"/>
                    <a:pt x="749442" y="3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 1100">
              <a:extLst>
                <a:ext uri="{FF2B5EF4-FFF2-40B4-BE49-F238E27FC236}">
                  <a16:creationId xmlns:a16="http://schemas.microsoft.com/office/drawing/2014/main" id="{7DF1B1D1-AD63-33DA-8D2B-A2C4C10E70E6}"/>
                </a:ext>
              </a:extLst>
            </p:cNvPr>
            <p:cNvSpPr/>
            <p:nvPr/>
          </p:nvSpPr>
          <p:spPr>
            <a:xfrm>
              <a:off x="7885802" y="4464036"/>
              <a:ext cx="534298" cy="102257"/>
            </a:xfrm>
            <a:custGeom>
              <a:avLst/>
              <a:gdLst>
                <a:gd name="connsiteX0" fmla="*/ 898 w 534298"/>
                <a:gd name="connsiteY0" fmla="*/ 14 h 102257"/>
                <a:gd name="connsiteX1" fmla="*/ 80273 w 534298"/>
                <a:gd name="connsiteY1" fmla="*/ 66689 h 102257"/>
                <a:gd name="connsiteX2" fmla="*/ 61223 w 534298"/>
                <a:gd name="connsiteY2" fmla="*/ 63514 h 102257"/>
                <a:gd name="connsiteX3" fmla="*/ 305698 w 534298"/>
                <a:gd name="connsiteY3" fmla="*/ 101614 h 102257"/>
                <a:gd name="connsiteX4" fmla="*/ 302523 w 534298"/>
                <a:gd name="connsiteY4" fmla="*/ 85739 h 102257"/>
                <a:gd name="connsiteX5" fmla="*/ 359673 w 534298"/>
                <a:gd name="connsiteY5" fmla="*/ 63514 h 102257"/>
                <a:gd name="connsiteX6" fmla="*/ 534298 w 534298"/>
                <a:gd name="connsiteY6" fmla="*/ 3189 h 102257"/>
                <a:gd name="connsiteX7" fmla="*/ 359673 w 534298"/>
                <a:gd name="connsiteY7" fmla="*/ 66689 h 102257"/>
                <a:gd name="connsiteX8" fmla="*/ 216798 w 534298"/>
                <a:gd name="connsiteY8" fmla="*/ 79389 h 102257"/>
                <a:gd name="connsiteX9" fmla="*/ 112023 w 534298"/>
                <a:gd name="connsiteY9" fmla="*/ 82564 h 102257"/>
                <a:gd name="connsiteX10" fmla="*/ 898 w 534298"/>
                <a:gd name="connsiteY10" fmla="*/ 63514 h 102257"/>
                <a:gd name="connsiteX11" fmla="*/ 58048 w 534298"/>
                <a:gd name="connsiteY11" fmla="*/ 60339 h 102257"/>
                <a:gd name="connsiteX12" fmla="*/ 898 w 534298"/>
                <a:gd name="connsiteY12" fmla="*/ 14 h 102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34298" h="102257">
                  <a:moveTo>
                    <a:pt x="898" y="14"/>
                  </a:moveTo>
                  <a:cubicBezTo>
                    <a:pt x="4602" y="1072"/>
                    <a:pt x="70219" y="56106"/>
                    <a:pt x="80273" y="66689"/>
                  </a:cubicBezTo>
                  <a:cubicBezTo>
                    <a:pt x="90327" y="77272"/>
                    <a:pt x="61223" y="63514"/>
                    <a:pt x="61223" y="63514"/>
                  </a:cubicBezTo>
                  <a:cubicBezTo>
                    <a:pt x="98794" y="69335"/>
                    <a:pt x="265481" y="97910"/>
                    <a:pt x="305698" y="101614"/>
                  </a:cubicBezTo>
                  <a:cubicBezTo>
                    <a:pt x="345915" y="105318"/>
                    <a:pt x="293527" y="92089"/>
                    <a:pt x="302523" y="85739"/>
                  </a:cubicBezTo>
                  <a:cubicBezTo>
                    <a:pt x="311519" y="79389"/>
                    <a:pt x="321044" y="77272"/>
                    <a:pt x="359673" y="63514"/>
                  </a:cubicBezTo>
                  <a:cubicBezTo>
                    <a:pt x="398302" y="49756"/>
                    <a:pt x="534298" y="2660"/>
                    <a:pt x="534298" y="3189"/>
                  </a:cubicBezTo>
                  <a:cubicBezTo>
                    <a:pt x="534298" y="3718"/>
                    <a:pt x="412590" y="53989"/>
                    <a:pt x="359673" y="66689"/>
                  </a:cubicBezTo>
                  <a:cubicBezTo>
                    <a:pt x="306756" y="79389"/>
                    <a:pt x="258073" y="76743"/>
                    <a:pt x="216798" y="79389"/>
                  </a:cubicBezTo>
                  <a:cubicBezTo>
                    <a:pt x="175523" y="82035"/>
                    <a:pt x="148006" y="85210"/>
                    <a:pt x="112023" y="82564"/>
                  </a:cubicBezTo>
                  <a:cubicBezTo>
                    <a:pt x="76040" y="79918"/>
                    <a:pt x="9894" y="67218"/>
                    <a:pt x="898" y="63514"/>
                  </a:cubicBezTo>
                  <a:cubicBezTo>
                    <a:pt x="-8098" y="59810"/>
                    <a:pt x="53286" y="65631"/>
                    <a:pt x="58048" y="60339"/>
                  </a:cubicBezTo>
                  <a:cubicBezTo>
                    <a:pt x="62811" y="55047"/>
                    <a:pt x="-2806" y="-1044"/>
                    <a:pt x="898" y="1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 1101">
              <a:extLst>
                <a:ext uri="{FF2B5EF4-FFF2-40B4-BE49-F238E27FC236}">
                  <a16:creationId xmlns:a16="http://schemas.microsoft.com/office/drawing/2014/main" id="{FC73C9F4-C6B4-DC6A-17C4-F8DF0AF22090}"/>
                </a:ext>
              </a:extLst>
            </p:cNvPr>
            <p:cNvSpPr/>
            <p:nvPr/>
          </p:nvSpPr>
          <p:spPr>
            <a:xfrm>
              <a:off x="8408628" y="4335090"/>
              <a:ext cx="1005725" cy="117955"/>
            </a:xfrm>
            <a:custGeom>
              <a:avLst/>
              <a:gdLst>
                <a:gd name="connsiteX0" fmla="*/ 8297 w 1005725"/>
                <a:gd name="connsiteY0" fmla="*/ 116260 h 117955"/>
                <a:gd name="connsiteX1" fmla="*/ 468672 w 1005725"/>
                <a:gd name="connsiteY1" fmla="*/ 8310 h 117955"/>
                <a:gd name="connsiteX2" fmla="*/ 443272 w 1005725"/>
                <a:gd name="connsiteY2" fmla="*/ 11485 h 117955"/>
                <a:gd name="connsiteX3" fmla="*/ 690922 w 1005725"/>
                <a:gd name="connsiteY3" fmla="*/ 36885 h 117955"/>
                <a:gd name="connsiteX4" fmla="*/ 814747 w 1005725"/>
                <a:gd name="connsiteY4" fmla="*/ 40060 h 117955"/>
                <a:gd name="connsiteX5" fmla="*/ 811572 w 1005725"/>
                <a:gd name="connsiteY5" fmla="*/ 27360 h 117955"/>
                <a:gd name="connsiteX6" fmla="*/ 967147 w 1005725"/>
                <a:gd name="connsiteY6" fmla="*/ 87685 h 117955"/>
                <a:gd name="connsiteX7" fmla="*/ 998897 w 1005725"/>
                <a:gd name="connsiteY7" fmla="*/ 116260 h 117955"/>
                <a:gd name="connsiteX8" fmla="*/ 862372 w 1005725"/>
                <a:gd name="connsiteY8" fmla="*/ 40060 h 117955"/>
                <a:gd name="connsiteX9" fmla="*/ 395647 w 1005725"/>
                <a:gd name="connsiteY9" fmla="*/ 1960 h 117955"/>
                <a:gd name="connsiteX10" fmla="*/ 386122 w 1005725"/>
                <a:gd name="connsiteY10" fmla="*/ 5135 h 117955"/>
                <a:gd name="connsiteX11" fmla="*/ 186097 w 1005725"/>
                <a:gd name="connsiteY11" fmla="*/ 59110 h 117955"/>
                <a:gd name="connsiteX12" fmla="*/ 8297 w 1005725"/>
                <a:gd name="connsiteY12" fmla="*/ 116260 h 117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05725" h="117955">
                  <a:moveTo>
                    <a:pt x="8297" y="116260"/>
                  </a:moveTo>
                  <a:cubicBezTo>
                    <a:pt x="55393" y="107793"/>
                    <a:pt x="396176" y="25772"/>
                    <a:pt x="468672" y="8310"/>
                  </a:cubicBezTo>
                  <a:cubicBezTo>
                    <a:pt x="541168" y="-9152"/>
                    <a:pt x="406230" y="6723"/>
                    <a:pt x="443272" y="11485"/>
                  </a:cubicBezTo>
                  <a:cubicBezTo>
                    <a:pt x="480314" y="16247"/>
                    <a:pt x="629010" y="32122"/>
                    <a:pt x="690922" y="36885"/>
                  </a:cubicBezTo>
                  <a:cubicBezTo>
                    <a:pt x="752835" y="41647"/>
                    <a:pt x="794639" y="41647"/>
                    <a:pt x="814747" y="40060"/>
                  </a:cubicBezTo>
                  <a:cubicBezTo>
                    <a:pt x="834855" y="38472"/>
                    <a:pt x="786172" y="19423"/>
                    <a:pt x="811572" y="27360"/>
                  </a:cubicBezTo>
                  <a:cubicBezTo>
                    <a:pt x="836972" y="35297"/>
                    <a:pt x="935926" y="72868"/>
                    <a:pt x="967147" y="87685"/>
                  </a:cubicBezTo>
                  <a:cubicBezTo>
                    <a:pt x="998368" y="102502"/>
                    <a:pt x="1016359" y="124197"/>
                    <a:pt x="998897" y="116260"/>
                  </a:cubicBezTo>
                  <a:cubicBezTo>
                    <a:pt x="981435" y="108323"/>
                    <a:pt x="962914" y="59110"/>
                    <a:pt x="862372" y="40060"/>
                  </a:cubicBezTo>
                  <a:cubicBezTo>
                    <a:pt x="761830" y="21010"/>
                    <a:pt x="475022" y="7781"/>
                    <a:pt x="395647" y="1960"/>
                  </a:cubicBezTo>
                  <a:cubicBezTo>
                    <a:pt x="316272" y="-3861"/>
                    <a:pt x="386122" y="5135"/>
                    <a:pt x="386122" y="5135"/>
                  </a:cubicBezTo>
                  <a:cubicBezTo>
                    <a:pt x="351197" y="14660"/>
                    <a:pt x="244834" y="40060"/>
                    <a:pt x="186097" y="59110"/>
                  </a:cubicBezTo>
                  <a:cubicBezTo>
                    <a:pt x="127360" y="78160"/>
                    <a:pt x="-38799" y="124727"/>
                    <a:pt x="8297" y="11626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 1102">
              <a:extLst>
                <a:ext uri="{FF2B5EF4-FFF2-40B4-BE49-F238E27FC236}">
                  <a16:creationId xmlns:a16="http://schemas.microsoft.com/office/drawing/2014/main" id="{F632345C-6871-5149-251D-CE26ABBA6772}"/>
                </a:ext>
              </a:extLst>
            </p:cNvPr>
            <p:cNvSpPr/>
            <p:nvPr/>
          </p:nvSpPr>
          <p:spPr>
            <a:xfrm>
              <a:off x="8691788" y="4305280"/>
              <a:ext cx="978908" cy="158856"/>
            </a:xfrm>
            <a:custGeom>
              <a:avLst/>
              <a:gdLst>
                <a:gd name="connsiteX0" fmla="*/ 4537 w 978908"/>
                <a:gd name="connsiteY0" fmla="*/ 12720 h 158856"/>
                <a:gd name="connsiteX1" fmla="*/ 566512 w 978908"/>
                <a:gd name="connsiteY1" fmla="*/ 19070 h 158856"/>
                <a:gd name="connsiteX2" fmla="*/ 490312 w 978908"/>
                <a:gd name="connsiteY2" fmla="*/ 19070 h 158856"/>
                <a:gd name="connsiteX3" fmla="*/ 677637 w 978908"/>
                <a:gd name="connsiteY3" fmla="*/ 47645 h 158856"/>
                <a:gd name="connsiteX4" fmla="*/ 668112 w 978908"/>
                <a:gd name="connsiteY4" fmla="*/ 53995 h 158856"/>
                <a:gd name="connsiteX5" fmla="*/ 839562 w 978908"/>
                <a:gd name="connsiteY5" fmla="*/ 136545 h 158856"/>
                <a:gd name="connsiteX6" fmla="*/ 772887 w 978908"/>
                <a:gd name="connsiteY6" fmla="*/ 127020 h 158856"/>
                <a:gd name="connsiteX7" fmla="*/ 925287 w 978908"/>
                <a:gd name="connsiteY7" fmla="*/ 158770 h 158856"/>
                <a:gd name="connsiteX8" fmla="*/ 976087 w 978908"/>
                <a:gd name="connsiteY8" fmla="*/ 136545 h 158856"/>
                <a:gd name="connsiteX9" fmla="*/ 852262 w 978908"/>
                <a:gd name="connsiteY9" fmla="*/ 139720 h 158856"/>
                <a:gd name="connsiteX10" fmla="*/ 680812 w 978908"/>
                <a:gd name="connsiteY10" fmla="*/ 60345 h 158856"/>
                <a:gd name="connsiteX11" fmla="*/ 512537 w 978908"/>
                <a:gd name="connsiteY11" fmla="*/ 22245 h 158856"/>
                <a:gd name="connsiteX12" fmla="*/ 404587 w 978908"/>
                <a:gd name="connsiteY12" fmla="*/ 9545 h 158856"/>
                <a:gd name="connsiteX13" fmla="*/ 309337 w 978908"/>
                <a:gd name="connsiteY13" fmla="*/ 20 h 158856"/>
                <a:gd name="connsiteX14" fmla="*/ 4537 w 978908"/>
                <a:gd name="connsiteY14" fmla="*/ 12720 h 158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8908" h="158856">
                  <a:moveTo>
                    <a:pt x="4537" y="12720"/>
                  </a:moveTo>
                  <a:cubicBezTo>
                    <a:pt x="47399" y="15895"/>
                    <a:pt x="485550" y="18012"/>
                    <a:pt x="566512" y="19070"/>
                  </a:cubicBezTo>
                  <a:cubicBezTo>
                    <a:pt x="647474" y="20128"/>
                    <a:pt x="471791" y="14307"/>
                    <a:pt x="490312" y="19070"/>
                  </a:cubicBezTo>
                  <a:cubicBezTo>
                    <a:pt x="508833" y="23833"/>
                    <a:pt x="648004" y="41824"/>
                    <a:pt x="677637" y="47645"/>
                  </a:cubicBezTo>
                  <a:cubicBezTo>
                    <a:pt x="707270" y="53466"/>
                    <a:pt x="641124" y="39178"/>
                    <a:pt x="668112" y="53995"/>
                  </a:cubicBezTo>
                  <a:cubicBezTo>
                    <a:pt x="695100" y="68812"/>
                    <a:pt x="822100" y="124374"/>
                    <a:pt x="839562" y="136545"/>
                  </a:cubicBezTo>
                  <a:cubicBezTo>
                    <a:pt x="857024" y="148716"/>
                    <a:pt x="758600" y="123316"/>
                    <a:pt x="772887" y="127020"/>
                  </a:cubicBezTo>
                  <a:cubicBezTo>
                    <a:pt x="787174" y="130724"/>
                    <a:pt x="891420" y="157183"/>
                    <a:pt x="925287" y="158770"/>
                  </a:cubicBezTo>
                  <a:cubicBezTo>
                    <a:pt x="959154" y="160357"/>
                    <a:pt x="988258" y="139720"/>
                    <a:pt x="976087" y="136545"/>
                  </a:cubicBezTo>
                  <a:cubicBezTo>
                    <a:pt x="963916" y="133370"/>
                    <a:pt x="901474" y="152420"/>
                    <a:pt x="852262" y="139720"/>
                  </a:cubicBezTo>
                  <a:cubicBezTo>
                    <a:pt x="803050" y="127020"/>
                    <a:pt x="737433" y="79924"/>
                    <a:pt x="680812" y="60345"/>
                  </a:cubicBezTo>
                  <a:cubicBezTo>
                    <a:pt x="624191" y="40766"/>
                    <a:pt x="558574" y="30712"/>
                    <a:pt x="512537" y="22245"/>
                  </a:cubicBezTo>
                  <a:cubicBezTo>
                    <a:pt x="466500" y="13778"/>
                    <a:pt x="404587" y="9545"/>
                    <a:pt x="404587" y="9545"/>
                  </a:cubicBezTo>
                  <a:cubicBezTo>
                    <a:pt x="370720" y="5841"/>
                    <a:pt x="383949" y="549"/>
                    <a:pt x="309337" y="20"/>
                  </a:cubicBezTo>
                  <a:cubicBezTo>
                    <a:pt x="234725" y="-509"/>
                    <a:pt x="-38325" y="9545"/>
                    <a:pt x="4537" y="1272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 1103">
              <a:extLst>
                <a:ext uri="{FF2B5EF4-FFF2-40B4-BE49-F238E27FC236}">
                  <a16:creationId xmlns:a16="http://schemas.microsoft.com/office/drawing/2014/main" id="{9772890A-275D-1B4C-D017-52C61BA00F4F}"/>
                </a:ext>
              </a:extLst>
            </p:cNvPr>
            <p:cNvSpPr/>
            <p:nvPr/>
          </p:nvSpPr>
          <p:spPr>
            <a:xfrm>
              <a:off x="8230640" y="4485416"/>
              <a:ext cx="161903" cy="545065"/>
            </a:xfrm>
            <a:custGeom>
              <a:avLst/>
              <a:gdLst>
                <a:gd name="connsiteX0" fmla="*/ 138660 w 161903"/>
                <a:gd name="connsiteY0" fmla="*/ 859 h 545065"/>
                <a:gd name="connsiteX1" fmla="*/ 5310 w 161903"/>
                <a:gd name="connsiteY1" fmla="*/ 134209 h 545065"/>
                <a:gd name="connsiteX2" fmla="*/ 27535 w 161903"/>
                <a:gd name="connsiteY2" fmla="*/ 254859 h 545065"/>
                <a:gd name="connsiteX3" fmla="*/ 37060 w 161903"/>
                <a:gd name="connsiteY3" fmla="*/ 207234 h 545065"/>
                <a:gd name="connsiteX4" fmla="*/ 24360 w 161903"/>
                <a:gd name="connsiteY4" fmla="*/ 369159 h 545065"/>
                <a:gd name="connsiteX5" fmla="*/ 94210 w 161903"/>
                <a:gd name="connsiteY5" fmla="*/ 442184 h 545065"/>
                <a:gd name="connsiteX6" fmla="*/ 160885 w 161903"/>
                <a:gd name="connsiteY6" fmla="*/ 543784 h 545065"/>
                <a:gd name="connsiteX7" fmla="*/ 40235 w 161903"/>
                <a:gd name="connsiteY7" fmla="*/ 365984 h 545065"/>
                <a:gd name="connsiteX8" fmla="*/ 27535 w 161903"/>
                <a:gd name="connsiteY8" fmla="*/ 181834 h 545065"/>
                <a:gd name="connsiteX9" fmla="*/ 37060 w 161903"/>
                <a:gd name="connsiteY9" fmla="*/ 80234 h 545065"/>
                <a:gd name="connsiteX10" fmla="*/ 138660 w 161903"/>
                <a:gd name="connsiteY10" fmla="*/ 859 h 545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903" h="545065">
                  <a:moveTo>
                    <a:pt x="138660" y="859"/>
                  </a:moveTo>
                  <a:cubicBezTo>
                    <a:pt x="133368" y="9855"/>
                    <a:pt x="23831" y="91876"/>
                    <a:pt x="5310" y="134209"/>
                  </a:cubicBezTo>
                  <a:cubicBezTo>
                    <a:pt x="-13211" y="176542"/>
                    <a:pt x="22243" y="242688"/>
                    <a:pt x="27535" y="254859"/>
                  </a:cubicBezTo>
                  <a:cubicBezTo>
                    <a:pt x="32827" y="267030"/>
                    <a:pt x="37589" y="188184"/>
                    <a:pt x="37060" y="207234"/>
                  </a:cubicBezTo>
                  <a:cubicBezTo>
                    <a:pt x="36531" y="226284"/>
                    <a:pt x="14835" y="330001"/>
                    <a:pt x="24360" y="369159"/>
                  </a:cubicBezTo>
                  <a:cubicBezTo>
                    <a:pt x="33885" y="408317"/>
                    <a:pt x="71456" y="413080"/>
                    <a:pt x="94210" y="442184"/>
                  </a:cubicBezTo>
                  <a:cubicBezTo>
                    <a:pt x="116964" y="471288"/>
                    <a:pt x="169881" y="556484"/>
                    <a:pt x="160885" y="543784"/>
                  </a:cubicBezTo>
                  <a:cubicBezTo>
                    <a:pt x="151889" y="531084"/>
                    <a:pt x="62460" y="426309"/>
                    <a:pt x="40235" y="365984"/>
                  </a:cubicBezTo>
                  <a:cubicBezTo>
                    <a:pt x="18010" y="305659"/>
                    <a:pt x="28064" y="229459"/>
                    <a:pt x="27535" y="181834"/>
                  </a:cubicBezTo>
                  <a:cubicBezTo>
                    <a:pt x="27006" y="134209"/>
                    <a:pt x="21185" y="104576"/>
                    <a:pt x="37060" y="80234"/>
                  </a:cubicBezTo>
                  <a:cubicBezTo>
                    <a:pt x="52935" y="55892"/>
                    <a:pt x="143952" y="-8137"/>
                    <a:pt x="138660" y="85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 1104">
              <a:extLst>
                <a:ext uri="{FF2B5EF4-FFF2-40B4-BE49-F238E27FC236}">
                  <a16:creationId xmlns:a16="http://schemas.microsoft.com/office/drawing/2014/main" id="{64B64E68-7719-9AB9-E92F-B96881E2AF57}"/>
                </a:ext>
              </a:extLst>
            </p:cNvPr>
            <p:cNvSpPr/>
            <p:nvPr/>
          </p:nvSpPr>
          <p:spPr>
            <a:xfrm>
              <a:off x="8340416" y="4642545"/>
              <a:ext cx="1408626" cy="491590"/>
            </a:xfrm>
            <a:custGeom>
              <a:avLst/>
              <a:gdLst>
                <a:gd name="connsiteX0" fmla="*/ 3484 w 1408626"/>
                <a:gd name="connsiteY0" fmla="*/ 412055 h 491590"/>
                <a:gd name="connsiteX1" fmla="*/ 219384 w 1408626"/>
                <a:gd name="connsiteY1" fmla="*/ 466030 h 491590"/>
                <a:gd name="connsiteX2" fmla="*/ 511484 w 1408626"/>
                <a:gd name="connsiteY2" fmla="*/ 491430 h 491590"/>
                <a:gd name="connsiteX3" fmla="*/ 498784 w 1408626"/>
                <a:gd name="connsiteY3" fmla="*/ 475555 h 491590"/>
                <a:gd name="connsiteX4" fmla="*/ 781359 w 1408626"/>
                <a:gd name="connsiteY4" fmla="*/ 450155 h 491590"/>
                <a:gd name="connsiteX5" fmla="*/ 924234 w 1408626"/>
                <a:gd name="connsiteY5" fmla="*/ 377130 h 491590"/>
                <a:gd name="connsiteX6" fmla="*/ 914709 w 1408626"/>
                <a:gd name="connsiteY6" fmla="*/ 383480 h 491590"/>
                <a:gd name="connsiteX7" fmla="*/ 1054409 w 1408626"/>
                <a:gd name="connsiteY7" fmla="*/ 212030 h 491590"/>
                <a:gd name="connsiteX8" fmla="*/ 1143309 w 1408626"/>
                <a:gd name="connsiteY8" fmla="*/ 104080 h 491590"/>
                <a:gd name="connsiteX9" fmla="*/ 1165534 w 1408626"/>
                <a:gd name="connsiteY9" fmla="*/ 56455 h 491590"/>
                <a:gd name="connsiteX10" fmla="*/ 1403659 w 1408626"/>
                <a:gd name="connsiteY10" fmla="*/ 2480 h 491590"/>
                <a:gd name="connsiteX11" fmla="*/ 1314759 w 1408626"/>
                <a:gd name="connsiteY11" fmla="*/ 15180 h 491590"/>
                <a:gd name="connsiteX12" fmla="*/ 1168709 w 1408626"/>
                <a:gd name="connsiteY12" fmla="*/ 69155 h 491590"/>
                <a:gd name="connsiteX13" fmla="*/ 1082984 w 1408626"/>
                <a:gd name="connsiteY13" fmla="*/ 126305 h 491590"/>
                <a:gd name="connsiteX14" fmla="*/ 1082984 w 1408626"/>
                <a:gd name="connsiteY14" fmla="*/ 196155 h 491590"/>
                <a:gd name="connsiteX15" fmla="*/ 911534 w 1408626"/>
                <a:gd name="connsiteY15" fmla="*/ 408880 h 491590"/>
                <a:gd name="connsiteX16" fmla="*/ 667059 w 1408626"/>
                <a:gd name="connsiteY16" fmla="*/ 453330 h 491590"/>
                <a:gd name="connsiteX17" fmla="*/ 394009 w 1408626"/>
                <a:gd name="connsiteY17" fmla="*/ 478730 h 491590"/>
                <a:gd name="connsiteX18" fmla="*/ 3484 w 1408626"/>
                <a:gd name="connsiteY18" fmla="*/ 412055 h 491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08626" h="491590">
                  <a:moveTo>
                    <a:pt x="3484" y="412055"/>
                  </a:moveTo>
                  <a:cubicBezTo>
                    <a:pt x="-25620" y="409938"/>
                    <a:pt x="134717" y="452801"/>
                    <a:pt x="219384" y="466030"/>
                  </a:cubicBezTo>
                  <a:cubicBezTo>
                    <a:pt x="304051" y="479259"/>
                    <a:pt x="464917" y="489843"/>
                    <a:pt x="511484" y="491430"/>
                  </a:cubicBezTo>
                  <a:cubicBezTo>
                    <a:pt x="558051" y="493018"/>
                    <a:pt x="453805" y="482434"/>
                    <a:pt x="498784" y="475555"/>
                  </a:cubicBezTo>
                  <a:cubicBezTo>
                    <a:pt x="543763" y="468676"/>
                    <a:pt x="710451" y="466559"/>
                    <a:pt x="781359" y="450155"/>
                  </a:cubicBezTo>
                  <a:cubicBezTo>
                    <a:pt x="852267" y="433751"/>
                    <a:pt x="902009" y="388242"/>
                    <a:pt x="924234" y="377130"/>
                  </a:cubicBezTo>
                  <a:cubicBezTo>
                    <a:pt x="946459" y="366018"/>
                    <a:pt x="893013" y="410997"/>
                    <a:pt x="914709" y="383480"/>
                  </a:cubicBezTo>
                  <a:cubicBezTo>
                    <a:pt x="936405" y="355963"/>
                    <a:pt x="1054409" y="212030"/>
                    <a:pt x="1054409" y="212030"/>
                  </a:cubicBezTo>
                  <a:cubicBezTo>
                    <a:pt x="1092509" y="165463"/>
                    <a:pt x="1124788" y="130009"/>
                    <a:pt x="1143309" y="104080"/>
                  </a:cubicBezTo>
                  <a:cubicBezTo>
                    <a:pt x="1161830" y="78151"/>
                    <a:pt x="1122142" y="73388"/>
                    <a:pt x="1165534" y="56455"/>
                  </a:cubicBezTo>
                  <a:cubicBezTo>
                    <a:pt x="1208926" y="39522"/>
                    <a:pt x="1378788" y="9359"/>
                    <a:pt x="1403659" y="2480"/>
                  </a:cubicBezTo>
                  <a:cubicBezTo>
                    <a:pt x="1428530" y="-4399"/>
                    <a:pt x="1353917" y="4067"/>
                    <a:pt x="1314759" y="15180"/>
                  </a:cubicBezTo>
                  <a:cubicBezTo>
                    <a:pt x="1275601" y="26292"/>
                    <a:pt x="1207338" y="50634"/>
                    <a:pt x="1168709" y="69155"/>
                  </a:cubicBezTo>
                  <a:cubicBezTo>
                    <a:pt x="1130080" y="87676"/>
                    <a:pt x="1097272" y="105138"/>
                    <a:pt x="1082984" y="126305"/>
                  </a:cubicBezTo>
                  <a:cubicBezTo>
                    <a:pt x="1068697" y="147472"/>
                    <a:pt x="1111559" y="149059"/>
                    <a:pt x="1082984" y="196155"/>
                  </a:cubicBezTo>
                  <a:cubicBezTo>
                    <a:pt x="1054409" y="243251"/>
                    <a:pt x="980855" y="366017"/>
                    <a:pt x="911534" y="408880"/>
                  </a:cubicBezTo>
                  <a:cubicBezTo>
                    <a:pt x="842213" y="451743"/>
                    <a:pt x="753313" y="441688"/>
                    <a:pt x="667059" y="453330"/>
                  </a:cubicBezTo>
                  <a:cubicBezTo>
                    <a:pt x="580805" y="464972"/>
                    <a:pt x="499313" y="481376"/>
                    <a:pt x="394009" y="478730"/>
                  </a:cubicBezTo>
                  <a:cubicBezTo>
                    <a:pt x="288705" y="476084"/>
                    <a:pt x="32588" y="414172"/>
                    <a:pt x="3484" y="41205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 1105">
              <a:extLst>
                <a:ext uri="{FF2B5EF4-FFF2-40B4-BE49-F238E27FC236}">
                  <a16:creationId xmlns:a16="http://schemas.microsoft.com/office/drawing/2014/main" id="{28747C8F-83C9-6A7C-B5C3-26565EA73881}"/>
                </a:ext>
              </a:extLst>
            </p:cNvPr>
            <p:cNvSpPr/>
            <p:nvPr/>
          </p:nvSpPr>
          <p:spPr>
            <a:xfrm>
              <a:off x="8857975" y="4473570"/>
              <a:ext cx="587658" cy="584222"/>
            </a:xfrm>
            <a:custGeom>
              <a:avLst/>
              <a:gdLst>
                <a:gd name="connsiteX0" fmla="*/ 587650 w 587658"/>
                <a:gd name="connsiteY0" fmla="*/ 5 h 584222"/>
                <a:gd name="connsiteX1" fmla="*/ 543200 w 587658"/>
                <a:gd name="connsiteY1" fmla="*/ 200030 h 584222"/>
                <a:gd name="connsiteX2" fmla="*/ 549550 w 587658"/>
                <a:gd name="connsiteY2" fmla="*/ 187330 h 584222"/>
                <a:gd name="connsiteX3" fmla="*/ 460650 w 587658"/>
                <a:gd name="connsiteY3" fmla="*/ 317505 h 584222"/>
                <a:gd name="connsiteX4" fmla="*/ 362225 w 587658"/>
                <a:gd name="connsiteY4" fmla="*/ 495305 h 584222"/>
                <a:gd name="connsiteX5" fmla="*/ 159025 w 587658"/>
                <a:gd name="connsiteY5" fmla="*/ 558805 h 584222"/>
                <a:gd name="connsiteX6" fmla="*/ 275 w 587658"/>
                <a:gd name="connsiteY6" fmla="*/ 584205 h 584222"/>
                <a:gd name="connsiteX7" fmla="*/ 197125 w 587658"/>
                <a:gd name="connsiteY7" fmla="*/ 561980 h 584222"/>
                <a:gd name="connsiteX8" fmla="*/ 340000 w 587658"/>
                <a:gd name="connsiteY8" fmla="*/ 517530 h 584222"/>
                <a:gd name="connsiteX9" fmla="*/ 406675 w 587658"/>
                <a:gd name="connsiteY9" fmla="*/ 422280 h 584222"/>
                <a:gd name="connsiteX10" fmla="*/ 568600 w 587658"/>
                <a:gd name="connsiteY10" fmla="*/ 225430 h 584222"/>
                <a:gd name="connsiteX11" fmla="*/ 486050 w 587658"/>
                <a:gd name="connsiteY11" fmla="*/ 317505 h 584222"/>
                <a:gd name="connsiteX12" fmla="*/ 546375 w 587658"/>
                <a:gd name="connsiteY12" fmla="*/ 193680 h 584222"/>
                <a:gd name="connsiteX13" fmla="*/ 587650 w 587658"/>
                <a:gd name="connsiteY13" fmla="*/ 5 h 584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87658" h="584222">
                  <a:moveTo>
                    <a:pt x="587650" y="5"/>
                  </a:moveTo>
                  <a:cubicBezTo>
                    <a:pt x="587121" y="1063"/>
                    <a:pt x="549550" y="168809"/>
                    <a:pt x="543200" y="200030"/>
                  </a:cubicBezTo>
                  <a:cubicBezTo>
                    <a:pt x="536850" y="231251"/>
                    <a:pt x="563308" y="167751"/>
                    <a:pt x="549550" y="187330"/>
                  </a:cubicBezTo>
                  <a:cubicBezTo>
                    <a:pt x="535792" y="206909"/>
                    <a:pt x="491871" y="266176"/>
                    <a:pt x="460650" y="317505"/>
                  </a:cubicBezTo>
                  <a:cubicBezTo>
                    <a:pt x="429429" y="368834"/>
                    <a:pt x="412496" y="455088"/>
                    <a:pt x="362225" y="495305"/>
                  </a:cubicBezTo>
                  <a:cubicBezTo>
                    <a:pt x="311954" y="535522"/>
                    <a:pt x="219350" y="543988"/>
                    <a:pt x="159025" y="558805"/>
                  </a:cubicBezTo>
                  <a:cubicBezTo>
                    <a:pt x="98700" y="573622"/>
                    <a:pt x="-6075" y="583676"/>
                    <a:pt x="275" y="584205"/>
                  </a:cubicBezTo>
                  <a:cubicBezTo>
                    <a:pt x="6625" y="584734"/>
                    <a:pt x="140504" y="573092"/>
                    <a:pt x="197125" y="561980"/>
                  </a:cubicBezTo>
                  <a:cubicBezTo>
                    <a:pt x="253746" y="550868"/>
                    <a:pt x="305075" y="540813"/>
                    <a:pt x="340000" y="517530"/>
                  </a:cubicBezTo>
                  <a:cubicBezTo>
                    <a:pt x="374925" y="494247"/>
                    <a:pt x="368575" y="470963"/>
                    <a:pt x="406675" y="422280"/>
                  </a:cubicBezTo>
                  <a:cubicBezTo>
                    <a:pt x="444775" y="373597"/>
                    <a:pt x="555371" y="242893"/>
                    <a:pt x="568600" y="225430"/>
                  </a:cubicBezTo>
                  <a:cubicBezTo>
                    <a:pt x="581829" y="207968"/>
                    <a:pt x="489754" y="322797"/>
                    <a:pt x="486050" y="317505"/>
                  </a:cubicBezTo>
                  <a:cubicBezTo>
                    <a:pt x="482346" y="312213"/>
                    <a:pt x="528912" y="243422"/>
                    <a:pt x="546375" y="193680"/>
                  </a:cubicBezTo>
                  <a:cubicBezTo>
                    <a:pt x="563837" y="143938"/>
                    <a:pt x="588179" y="-1053"/>
                    <a:pt x="587650" y="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 1106">
              <a:extLst>
                <a:ext uri="{FF2B5EF4-FFF2-40B4-BE49-F238E27FC236}">
                  <a16:creationId xmlns:a16="http://schemas.microsoft.com/office/drawing/2014/main" id="{F32A72FC-C1E1-5B13-F261-94C9335B2413}"/>
                </a:ext>
              </a:extLst>
            </p:cNvPr>
            <p:cNvSpPr/>
            <p:nvPr/>
          </p:nvSpPr>
          <p:spPr>
            <a:xfrm>
              <a:off x="8393546" y="5000621"/>
              <a:ext cx="590420" cy="61802"/>
            </a:xfrm>
            <a:custGeom>
              <a:avLst/>
              <a:gdLst>
                <a:gd name="connsiteX0" fmla="*/ 1154 w 590420"/>
                <a:gd name="connsiteY0" fmla="*/ 4 h 61802"/>
                <a:gd name="connsiteX1" fmla="*/ 267854 w 590420"/>
                <a:gd name="connsiteY1" fmla="*/ 57154 h 61802"/>
                <a:gd name="connsiteX2" fmla="*/ 172604 w 590420"/>
                <a:gd name="connsiteY2" fmla="*/ 38104 h 61802"/>
                <a:gd name="connsiteX3" fmla="*/ 582179 w 590420"/>
                <a:gd name="connsiteY3" fmla="*/ 53979 h 61802"/>
                <a:gd name="connsiteX4" fmla="*/ 426604 w 590420"/>
                <a:gd name="connsiteY4" fmla="*/ 53979 h 61802"/>
                <a:gd name="connsiteX5" fmla="*/ 182129 w 590420"/>
                <a:gd name="connsiteY5" fmla="*/ 60329 h 61802"/>
                <a:gd name="connsiteX6" fmla="*/ 1154 w 590420"/>
                <a:gd name="connsiteY6" fmla="*/ 4 h 61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0420" h="61802">
                  <a:moveTo>
                    <a:pt x="1154" y="4"/>
                  </a:moveTo>
                  <a:cubicBezTo>
                    <a:pt x="15442" y="-525"/>
                    <a:pt x="239279" y="50804"/>
                    <a:pt x="267854" y="57154"/>
                  </a:cubicBezTo>
                  <a:cubicBezTo>
                    <a:pt x="296429" y="63504"/>
                    <a:pt x="120217" y="38633"/>
                    <a:pt x="172604" y="38104"/>
                  </a:cubicBezTo>
                  <a:cubicBezTo>
                    <a:pt x="224991" y="37575"/>
                    <a:pt x="539846" y="51333"/>
                    <a:pt x="582179" y="53979"/>
                  </a:cubicBezTo>
                  <a:cubicBezTo>
                    <a:pt x="624512" y="56625"/>
                    <a:pt x="493279" y="52921"/>
                    <a:pt x="426604" y="53979"/>
                  </a:cubicBezTo>
                  <a:cubicBezTo>
                    <a:pt x="359929" y="55037"/>
                    <a:pt x="255683" y="65621"/>
                    <a:pt x="182129" y="60329"/>
                  </a:cubicBezTo>
                  <a:cubicBezTo>
                    <a:pt x="108575" y="55037"/>
                    <a:pt x="-13134" y="533"/>
                    <a:pt x="1154" y="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 1107">
              <a:extLst>
                <a:ext uri="{FF2B5EF4-FFF2-40B4-BE49-F238E27FC236}">
                  <a16:creationId xmlns:a16="http://schemas.microsoft.com/office/drawing/2014/main" id="{6C352BCB-53E0-671A-C392-63C1AC1DA9D5}"/>
                </a:ext>
              </a:extLst>
            </p:cNvPr>
            <p:cNvSpPr/>
            <p:nvPr/>
          </p:nvSpPr>
          <p:spPr>
            <a:xfrm>
              <a:off x="8463966" y="4403559"/>
              <a:ext cx="616562" cy="133516"/>
            </a:xfrm>
            <a:custGeom>
              <a:avLst/>
              <a:gdLst>
                <a:gd name="connsiteX0" fmla="*/ 16459 w 616562"/>
                <a:gd name="connsiteY0" fmla="*/ 101766 h 133516"/>
                <a:gd name="connsiteX1" fmla="*/ 419684 w 616562"/>
                <a:gd name="connsiteY1" fmla="*/ 12866 h 133516"/>
                <a:gd name="connsiteX2" fmla="*/ 343484 w 616562"/>
                <a:gd name="connsiteY2" fmla="*/ 22391 h 133516"/>
                <a:gd name="connsiteX3" fmla="*/ 527634 w 616562"/>
                <a:gd name="connsiteY3" fmla="*/ 47791 h 133516"/>
                <a:gd name="connsiteX4" fmla="*/ 616534 w 616562"/>
                <a:gd name="connsiteY4" fmla="*/ 133516 h 133516"/>
                <a:gd name="connsiteX5" fmla="*/ 537159 w 616562"/>
                <a:gd name="connsiteY5" fmla="*/ 47791 h 133516"/>
                <a:gd name="connsiteX6" fmla="*/ 514934 w 616562"/>
                <a:gd name="connsiteY6" fmla="*/ 166 h 133516"/>
                <a:gd name="connsiteX7" fmla="*/ 530809 w 616562"/>
                <a:gd name="connsiteY7" fmla="*/ 31916 h 133516"/>
                <a:gd name="connsiteX8" fmla="*/ 381584 w 616562"/>
                <a:gd name="connsiteY8" fmla="*/ 28741 h 133516"/>
                <a:gd name="connsiteX9" fmla="*/ 159334 w 616562"/>
                <a:gd name="connsiteY9" fmla="*/ 22391 h 133516"/>
                <a:gd name="connsiteX10" fmla="*/ 283159 w 616562"/>
                <a:gd name="connsiteY10" fmla="*/ 28741 h 133516"/>
                <a:gd name="connsiteX11" fmla="*/ 95834 w 616562"/>
                <a:gd name="connsiteY11" fmla="*/ 70016 h 133516"/>
                <a:gd name="connsiteX12" fmla="*/ 16459 w 616562"/>
                <a:gd name="connsiteY12" fmla="*/ 101766 h 133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6562" h="133516">
                  <a:moveTo>
                    <a:pt x="16459" y="101766"/>
                  </a:moveTo>
                  <a:cubicBezTo>
                    <a:pt x="70434" y="92241"/>
                    <a:pt x="365180" y="26095"/>
                    <a:pt x="419684" y="12866"/>
                  </a:cubicBezTo>
                  <a:cubicBezTo>
                    <a:pt x="474188" y="-363"/>
                    <a:pt x="325492" y="16570"/>
                    <a:pt x="343484" y="22391"/>
                  </a:cubicBezTo>
                  <a:cubicBezTo>
                    <a:pt x="361476" y="28212"/>
                    <a:pt x="482126" y="29270"/>
                    <a:pt x="527634" y="47791"/>
                  </a:cubicBezTo>
                  <a:cubicBezTo>
                    <a:pt x="573142" y="66312"/>
                    <a:pt x="614947" y="133516"/>
                    <a:pt x="616534" y="133516"/>
                  </a:cubicBezTo>
                  <a:cubicBezTo>
                    <a:pt x="618121" y="133516"/>
                    <a:pt x="554092" y="70016"/>
                    <a:pt x="537159" y="47791"/>
                  </a:cubicBezTo>
                  <a:cubicBezTo>
                    <a:pt x="520226" y="25566"/>
                    <a:pt x="515992" y="2812"/>
                    <a:pt x="514934" y="166"/>
                  </a:cubicBezTo>
                  <a:cubicBezTo>
                    <a:pt x="513876" y="-2480"/>
                    <a:pt x="553034" y="27153"/>
                    <a:pt x="530809" y="31916"/>
                  </a:cubicBezTo>
                  <a:cubicBezTo>
                    <a:pt x="508584" y="36678"/>
                    <a:pt x="381584" y="28741"/>
                    <a:pt x="381584" y="28741"/>
                  </a:cubicBezTo>
                  <a:lnTo>
                    <a:pt x="159334" y="22391"/>
                  </a:lnTo>
                  <a:cubicBezTo>
                    <a:pt x="142930" y="22391"/>
                    <a:pt x="293742" y="20804"/>
                    <a:pt x="283159" y="28741"/>
                  </a:cubicBezTo>
                  <a:cubicBezTo>
                    <a:pt x="272576" y="36678"/>
                    <a:pt x="136580" y="61549"/>
                    <a:pt x="95834" y="70016"/>
                  </a:cubicBezTo>
                  <a:cubicBezTo>
                    <a:pt x="55088" y="78483"/>
                    <a:pt x="-37516" y="111291"/>
                    <a:pt x="16459" y="10176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 1108">
              <a:extLst>
                <a:ext uri="{FF2B5EF4-FFF2-40B4-BE49-F238E27FC236}">
                  <a16:creationId xmlns:a16="http://schemas.microsoft.com/office/drawing/2014/main" id="{82B6C2F2-5994-A0D3-29B3-0CF92EBD5E6B}"/>
                </a:ext>
              </a:extLst>
            </p:cNvPr>
            <p:cNvSpPr/>
            <p:nvPr/>
          </p:nvSpPr>
          <p:spPr>
            <a:xfrm>
              <a:off x="9430640" y="4419211"/>
              <a:ext cx="291600" cy="223279"/>
            </a:xfrm>
            <a:custGeom>
              <a:avLst/>
              <a:gdLst>
                <a:gd name="connsiteX0" fmla="*/ 5460 w 291600"/>
                <a:gd name="connsiteY0" fmla="*/ 389 h 223279"/>
                <a:gd name="connsiteX1" fmla="*/ 72135 w 291600"/>
                <a:gd name="connsiteY1" fmla="*/ 54364 h 223279"/>
                <a:gd name="connsiteX2" fmla="*/ 281685 w 291600"/>
                <a:gd name="connsiteY2" fmla="*/ 54364 h 223279"/>
                <a:gd name="connsiteX3" fmla="*/ 259460 w 291600"/>
                <a:gd name="connsiteY3" fmla="*/ 76589 h 223279"/>
                <a:gd name="connsiteX4" fmla="*/ 275335 w 291600"/>
                <a:gd name="connsiteY4" fmla="*/ 222639 h 223279"/>
                <a:gd name="connsiteX5" fmla="*/ 278510 w 291600"/>
                <a:gd name="connsiteY5" fmla="*/ 127389 h 223279"/>
                <a:gd name="connsiteX6" fmla="*/ 291210 w 291600"/>
                <a:gd name="connsiteY6" fmla="*/ 67064 h 223279"/>
                <a:gd name="connsiteX7" fmla="*/ 268985 w 291600"/>
                <a:gd name="connsiteY7" fmla="*/ 89289 h 223279"/>
                <a:gd name="connsiteX8" fmla="*/ 195960 w 291600"/>
                <a:gd name="connsiteY8" fmla="*/ 86114 h 223279"/>
                <a:gd name="connsiteX9" fmla="*/ 5460 w 291600"/>
                <a:gd name="connsiteY9" fmla="*/ 389 h 223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1600" h="223279">
                  <a:moveTo>
                    <a:pt x="5460" y="389"/>
                  </a:moveTo>
                  <a:cubicBezTo>
                    <a:pt x="-15177" y="-4903"/>
                    <a:pt x="26098" y="45368"/>
                    <a:pt x="72135" y="54364"/>
                  </a:cubicBezTo>
                  <a:cubicBezTo>
                    <a:pt x="118172" y="63360"/>
                    <a:pt x="250464" y="50660"/>
                    <a:pt x="281685" y="54364"/>
                  </a:cubicBezTo>
                  <a:cubicBezTo>
                    <a:pt x="312906" y="58068"/>
                    <a:pt x="260518" y="48543"/>
                    <a:pt x="259460" y="76589"/>
                  </a:cubicBezTo>
                  <a:cubicBezTo>
                    <a:pt x="258402" y="104635"/>
                    <a:pt x="272160" y="214172"/>
                    <a:pt x="275335" y="222639"/>
                  </a:cubicBezTo>
                  <a:cubicBezTo>
                    <a:pt x="278510" y="231106"/>
                    <a:pt x="275864" y="153318"/>
                    <a:pt x="278510" y="127389"/>
                  </a:cubicBezTo>
                  <a:cubicBezTo>
                    <a:pt x="281156" y="101460"/>
                    <a:pt x="292798" y="73414"/>
                    <a:pt x="291210" y="67064"/>
                  </a:cubicBezTo>
                  <a:cubicBezTo>
                    <a:pt x="289623" y="60714"/>
                    <a:pt x="284860" y="86114"/>
                    <a:pt x="268985" y="89289"/>
                  </a:cubicBezTo>
                  <a:cubicBezTo>
                    <a:pt x="253110" y="92464"/>
                    <a:pt x="236706" y="96697"/>
                    <a:pt x="195960" y="86114"/>
                  </a:cubicBezTo>
                  <a:cubicBezTo>
                    <a:pt x="155214" y="75531"/>
                    <a:pt x="26097" y="5681"/>
                    <a:pt x="5460" y="38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 1109">
              <a:extLst>
                <a:ext uri="{FF2B5EF4-FFF2-40B4-BE49-F238E27FC236}">
                  <a16:creationId xmlns:a16="http://schemas.microsoft.com/office/drawing/2014/main" id="{3CAECABF-8251-47AD-C3B1-36179AD84A1B}"/>
                </a:ext>
              </a:extLst>
            </p:cNvPr>
            <p:cNvSpPr/>
            <p:nvPr/>
          </p:nvSpPr>
          <p:spPr>
            <a:xfrm>
              <a:off x="9375583" y="4197347"/>
              <a:ext cx="367735" cy="187643"/>
            </a:xfrm>
            <a:custGeom>
              <a:avLst/>
              <a:gdLst>
                <a:gd name="connsiteX0" fmla="*/ 192 w 367735"/>
                <a:gd name="connsiteY0" fmla="*/ 3 h 187643"/>
                <a:gd name="connsiteX1" fmla="*/ 216092 w 367735"/>
                <a:gd name="connsiteY1" fmla="*/ 98428 h 187643"/>
                <a:gd name="connsiteX2" fmla="*/ 362142 w 367735"/>
                <a:gd name="connsiteY2" fmla="*/ 184153 h 187643"/>
                <a:gd name="connsiteX3" fmla="*/ 330392 w 367735"/>
                <a:gd name="connsiteY3" fmla="*/ 168278 h 187643"/>
                <a:gd name="connsiteX4" fmla="*/ 263717 w 367735"/>
                <a:gd name="connsiteY4" fmla="*/ 142878 h 187643"/>
                <a:gd name="connsiteX5" fmla="*/ 285942 w 367735"/>
                <a:gd name="connsiteY5" fmla="*/ 130178 h 187643"/>
                <a:gd name="connsiteX6" fmla="*/ 228792 w 367735"/>
                <a:gd name="connsiteY6" fmla="*/ 107953 h 187643"/>
                <a:gd name="connsiteX7" fmla="*/ 177992 w 367735"/>
                <a:gd name="connsiteY7" fmla="*/ 101603 h 187643"/>
                <a:gd name="connsiteX8" fmla="*/ 192 w 367735"/>
                <a:gd name="connsiteY8" fmla="*/ 3 h 18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7735" h="187643">
                  <a:moveTo>
                    <a:pt x="192" y="3"/>
                  </a:moveTo>
                  <a:cubicBezTo>
                    <a:pt x="6542" y="-526"/>
                    <a:pt x="155767" y="67736"/>
                    <a:pt x="216092" y="98428"/>
                  </a:cubicBezTo>
                  <a:cubicBezTo>
                    <a:pt x="276417" y="129120"/>
                    <a:pt x="343092" y="172511"/>
                    <a:pt x="362142" y="184153"/>
                  </a:cubicBezTo>
                  <a:cubicBezTo>
                    <a:pt x="381192" y="195795"/>
                    <a:pt x="346796" y="175157"/>
                    <a:pt x="330392" y="168278"/>
                  </a:cubicBezTo>
                  <a:cubicBezTo>
                    <a:pt x="313988" y="161399"/>
                    <a:pt x="271125" y="149228"/>
                    <a:pt x="263717" y="142878"/>
                  </a:cubicBezTo>
                  <a:cubicBezTo>
                    <a:pt x="256309" y="136528"/>
                    <a:pt x="291763" y="135999"/>
                    <a:pt x="285942" y="130178"/>
                  </a:cubicBezTo>
                  <a:cubicBezTo>
                    <a:pt x="280121" y="124357"/>
                    <a:pt x="246784" y="112716"/>
                    <a:pt x="228792" y="107953"/>
                  </a:cubicBezTo>
                  <a:cubicBezTo>
                    <a:pt x="210800" y="103191"/>
                    <a:pt x="209742" y="116949"/>
                    <a:pt x="177992" y="101603"/>
                  </a:cubicBezTo>
                  <a:cubicBezTo>
                    <a:pt x="146242" y="86257"/>
                    <a:pt x="-6158" y="532"/>
                    <a:pt x="192" y="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 1110">
              <a:extLst>
                <a:ext uri="{FF2B5EF4-FFF2-40B4-BE49-F238E27FC236}">
                  <a16:creationId xmlns:a16="http://schemas.microsoft.com/office/drawing/2014/main" id="{F8B4FA4E-02FF-5C9A-5CAA-768AB986ADAC}"/>
                </a:ext>
              </a:extLst>
            </p:cNvPr>
            <p:cNvSpPr/>
            <p:nvPr/>
          </p:nvSpPr>
          <p:spPr>
            <a:xfrm>
              <a:off x="9399715" y="4238033"/>
              <a:ext cx="319423" cy="249044"/>
            </a:xfrm>
            <a:custGeom>
              <a:avLst/>
              <a:gdLst>
                <a:gd name="connsiteX0" fmla="*/ 1460 w 319423"/>
                <a:gd name="connsiteY0" fmla="*/ 592 h 249044"/>
                <a:gd name="connsiteX1" fmla="*/ 191960 w 319423"/>
                <a:gd name="connsiteY1" fmla="*/ 102192 h 249044"/>
                <a:gd name="connsiteX2" fmla="*/ 284035 w 319423"/>
                <a:gd name="connsiteY2" fmla="*/ 156167 h 249044"/>
                <a:gd name="connsiteX3" fmla="*/ 280860 w 319423"/>
                <a:gd name="connsiteY3" fmla="*/ 200617 h 249044"/>
                <a:gd name="connsiteX4" fmla="*/ 284035 w 319423"/>
                <a:gd name="connsiteY4" fmla="*/ 248242 h 249044"/>
                <a:gd name="connsiteX5" fmla="*/ 318960 w 319423"/>
                <a:gd name="connsiteY5" fmla="*/ 159342 h 249044"/>
                <a:gd name="connsiteX6" fmla="*/ 255460 w 319423"/>
                <a:gd name="connsiteY6" fmla="*/ 130767 h 249044"/>
                <a:gd name="connsiteX7" fmla="*/ 52260 w 319423"/>
                <a:gd name="connsiteY7" fmla="*/ 83142 h 249044"/>
                <a:gd name="connsiteX8" fmla="*/ 99885 w 319423"/>
                <a:gd name="connsiteY8" fmla="*/ 60917 h 249044"/>
                <a:gd name="connsiteX9" fmla="*/ 1460 w 319423"/>
                <a:gd name="connsiteY9" fmla="*/ 592 h 249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9423" h="249044">
                  <a:moveTo>
                    <a:pt x="1460" y="592"/>
                  </a:moveTo>
                  <a:cubicBezTo>
                    <a:pt x="16806" y="7471"/>
                    <a:pt x="144864" y="76263"/>
                    <a:pt x="191960" y="102192"/>
                  </a:cubicBezTo>
                  <a:cubicBezTo>
                    <a:pt x="239056" y="128121"/>
                    <a:pt x="269218" y="139763"/>
                    <a:pt x="284035" y="156167"/>
                  </a:cubicBezTo>
                  <a:cubicBezTo>
                    <a:pt x="298852" y="172571"/>
                    <a:pt x="280860" y="185271"/>
                    <a:pt x="280860" y="200617"/>
                  </a:cubicBezTo>
                  <a:cubicBezTo>
                    <a:pt x="280860" y="215963"/>
                    <a:pt x="277685" y="255121"/>
                    <a:pt x="284035" y="248242"/>
                  </a:cubicBezTo>
                  <a:cubicBezTo>
                    <a:pt x="290385" y="241363"/>
                    <a:pt x="323722" y="178921"/>
                    <a:pt x="318960" y="159342"/>
                  </a:cubicBezTo>
                  <a:cubicBezTo>
                    <a:pt x="314198" y="139763"/>
                    <a:pt x="299910" y="143467"/>
                    <a:pt x="255460" y="130767"/>
                  </a:cubicBezTo>
                  <a:cubicBezTo>
                    <a:pt x="211010" y="118067"/>
                    <a:pt x="78189" y="94784"/>
                    <a:pt x="52260" y="83142"/>
                  </a:cubicBezTo>
                  <a:cubicBezTo>
                    <a:pt x="26331" y="71500"/>
                    <a:pt x="103060" y="73088"/>
                    <a:pt x="99885" y="60917"/>
                  </a:cubicBezTo>
                  <a:cubicBezTo>
                    <a:pt x="96710" y="48746"/>
                    <a:pt x="-13886" y="-6287"/>
                    <a:pt x="1460" y="59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 1111">
              <a:extLst>
                <a:ext uri="{FF2B5EF4-FFF2-40B4-BE49-F238E27FC236}">
                  <a16:creationId xmlns:a16="http://schemas.microsoft.com/office/drawing/2014/main" id="{7A82B803-6762-5AD0-7C69-0CDDDB36C3F3}"/>
                </a:ext>
              </a:extLst>
            </p:cNvPr>
            <p:cNvSpPr/>
            <p:nvPr/>
          </p:nvSpPr>
          <p:spPr>
            <a:xfrm>
              <a:off x="9675323" y="4359275"/>
              <a:ext cx="107524" cy="172204"/>
            </a:xfrm>
            <a:custGeom>
              <a:avLst/>
              <a:gdLst>
                <a:gd name="connsiteX0" fmla="*/ 52877 w 107524"/>
                <a:gd name="connsiteY0" fmla="*/ 0 h 172204"/>
                <a:gd name="connsiteX1" fmla="*/ 75102 w 107524"/>
                <a:gd name="connsiteY1" fmla="*/ 60325 h 172204"/>
                <a:gd name="connsiteX2" fmla="*/ 71927 w 107524"/>
                <a:gd name="connsiteY2" fmla="*/ 92075 h 172204"/>
                <a:gd name="connsiteX3" fmla="*/ 2077 w 107524"/>
                <a:gd name="connsiteY3" fmla="*/ 171450 h 172204"/>
                <a:gd name="connsiteX4" fmla="*/ 24302 w 107524"/>
                <a:gd name="connsiteY4" fmla="*/ 130175 h 172204"/>
                <a:gd name="connsiteX5" fmla="*/ 84627 w 107524"/>
                <a:gd name="connsiteY5" fmla="*/ 98425 h 172204"/>
                <a:gd name="connsiteX6" fmla="*/ 106852 w 107524"/>
                <a:gd name="connsiteY6" fmla="*/ 60325 h 172204"/>
                <a:gd name="connsiteX7" fmla="*/ 52877 w 107524"/>
                <a:gd name="connsiteY7" fmla="*/ 0 h 172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524" h="172204">
                  <a:moveTo>
                    <a:pt x="52877" y="0"/>
                  </a:moveTo>
                  <a:cubicBezTo>
                    <a:pt x="47585" y="0"/>
                    <a:pt x="71927" y="44979"/>
                    <a:pt x="75102" y="60325"/>
                  </a:cubicBezTo>
                  <a:cubicBezTo>
                    <a:pt x="78277" y="75671"/>
                    <a:pt x="84098" y="73554"/>
                    <a:pt x="71927" y="92075"/>
                  </a:cubicBezTo>
                  <a:cubicBezTo>
                    <a:pt x="59756" y="110596"/>
                    <a:pt x="10014" y="165100"/>
                    <a:pt x="2077" y="171450"/>
                  </a:cubicBezTo>
                  <a:cubicBezTo>
                    <a:pt x="-5860" y="177800"/>
                    <a:pt x="10544" y="142346"/>
                    <a:pt x="24302" y="130175"/>
                  </a:cubicBezTo>
                  <a:cubicBezTo>
                    <a:pt x="38060" y="118004"/>
                    <a:pt x="70869" y="110067"/>
                    <a:pt x="84627" y="98425"/>
                  </a:cubicBezTo>
                  <a:cubicBezTo>
                    <a:pt x="98385" y="86783"/>
                    <a:pt x="110556" y="73025"/>
                    <a:pt x="106852" y="60325"/>
                  </a:cubicBezTo>
                  <a:cubicBezTo>
                    <a:pt x="103148" y="47625"/>
                    <a:pt x="58169" y="0"/>
                    <a:pt x="52877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 1112">
              <a:extLst>
                <a:ext uri="{FF2B5EF4-FFF2-40B4-BE49-F238E27FC236}">
                  <a16:creationId xmlns:a16="http://schemas.microsoft.com/office/drawing/2014/main" id="{E7F876C8-563F-E826-815A-3DA0E29E0F1B}"/>
                </a:ext>
              </a:extLst>
            </p:cNvPr>
            <p:cNvSpPr/>
            <p:nvPr/>
          </p:nvSpPr>
          <p:spPr>
            <a:xfrm>
              <a:off x="7446364" y="3192629"/>
              <a:ext cx="675705" cy="163002"/>
            </a:xfrm>
            <a:custGeom>
              <a:avLst/>
              <a:gdLst>
                <a:gd name="connsiteX0" fmla="*/ 572 w 675705"/>
                <a:gd name="connsiteY0" fmla="*/ 162754 h 163002"/>
                <a:gd name="connsiteX1" fmla="*/ 674748 w 675705"/>
                <a:gd name="connsiteY1" fmla="*/ 46517 h 163002"/>
                <a:gd name="connsiteX2" fmla="*/ 155555 w 675705"/>
                <a:gd name="connsiteY2" fmla="*/ 155005 h 163002"/>
                <a:gd name="connsiteX3" fmla="*/ 434524 w 675705"/>
                <a:gd name="connsiteY3" fmla="*/ 139507 h 163002"/>
                <a:gd name="connsiteX4" fmla="*/ 202050 w 675705"/>
                <a:gd name="connsiteY4" fmla="*/ 131757 h 163002"/>
                <a:gd name="connsiteX5" fmla="*/ 442273 w 675705"/>
                <a:gd name="connsiteY5" fmla="*/ 46517 h 163002"/>
                <a:gd name="connsiteX6" fmla="*/ 217548 w 675705"/>
                <a:gd name="connsiteY6" fmla="*/ 62015 h 163002"/>
                <a:gd name="connsiteX7" fmla="*/ 295039 w 675705"/>
                <a:gd name="connsiteY7" fmla="*/ 22 h 163002"/>
                <a:gd name="connsiteX8" fmla="*/ 194300 w 675705"/>
                <a:gd name="connsiteY8" fmla="*/ 54266 h 163002"/>
                <a:gd name="connsiteX9" fmla="*/ 550761 w 675705"/>
                <a:gd name="connsiteY9" fmla="*/ 7771 h 163002"/>
                <a:gd name="connsiteX10" fmla="*/ 572 w 675705"/>
                <a:gd name="connsiteY10" fmla="*/ 162754 h 16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75705" h="163002">
                  <a:moveTo>
                    <a:pt x="572" y="162754"/>
                  </a:moveTo>
                  <a:cubicBezTo>
                    <a:pt x="21237" y="169212"/>
                    <a:pt x="648918" y="47808"/>
                    <a:pt x="674748" y="46517"/>
                  </a:cubicBezTo>
                  <a:cubicBezTo>
                    <a:pt x="700578" y="45226"/>
                    <a:pt x="195592" y="139507"/>
                    <a:pt x="155555" y="155005"/>
                  </a:cubicBezTo>
                  <a:cubicBezTo>
                    <a:pt x="115518" y="170503"/>
                    <a:pt x="426775" y="143382"/>
                    <a:pt x="434524" y="139507"/>
                  </a:cubicBezTo>
                  <a:cubicBezTo>
                    <a:pt x="442273" y="135632"/>
                    <a:pt x="200758" y="147255"/>
                    <a:pt x="202050" y="131757"/>
                  </a:cubicBezTo>
                  <a:cubicBezTo>
                    <a:pt x="203342" y="116259"/>
                    <a:pt x="439690" y="58141"/>
                    <a:pt x="442273" y="46517"/>
                  </a:cubicBezTo>
                  <a:cubicBezTo>
                    <a:pt x="444856" y="34893"/>
                    <a:pt x="242087" y="69764"/>
                    <a:pt x="217548" y="62015"/>
                  </a:cubicBezTo>
                  <a:cubicBezTo>
                    <a:pt x="193009" y="54266"/>
                    <a:pt x="298914" y="1313"/>
                    <a:pt x="295039" y="22"/>
                  </a:cubicBezTo>
                  <a:cubicBezTo>
                    <a:pt x="291164" y="-1269"/>
                    <a:pt x="151680" y="52975"/>
                    <a:pt x="194300" y="54266"/>
                  </a:cubicBezTo>
                  <a:cubicBezTo>
                    <a:pt x="236920" y="55557"/>
                    <a:pt x="576591" y="-11602"/>
                    <a:pt x="550761" y="7771"/>
                  </a:cubicBezTo>
                  <a:cubicBezTo>
                    <a:pt x="524931" y="27144"/>
                    <a:pt x="-20093" y="156296"/>
                    <a:pt x="572" y="16275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 1113">
              <a:extLst>
                <a:ext uri="{FF2B5EF4-FFF2-40B4-BE49-F238E27FC236}">
                  <a16:creationId xmlns:a16="http://schemas.microsoft.com/office/drawing/2014/main" id="{DC15D385-05BC-1673-247D-85822B2C283C}"/>
                </a:ext>
              </a:extLst>
            </p:cNvPr>
            <p:cNvSpPr/>
            <p:nvPr/>
          </p:nvSpPr>
          <p:spPr>
            <a:xfrm>
              <a:off x="8384509" y="3368919"/>
              <a:ext cx="176417" cy="312925"/>
            </a:xfrm>
            <a:custGeom>
              <a:avLst/>
              <a:gdLst>
                <a:gd name="connsiteX0" fmla="*/ 74 w 176417"/>
                <a:gd name="connsiteY0" fmla="*/ 1962 h 312925"/>
                <a:gd name="connsiteX1" fmla="*/ 147308 w 176417"/>
                <a:gd name="connsiteY1" fmla="*/ 118200 h 312925"/>
                <a:gd name="connsiteX2" fmla="*/ 15572 w 176417"/>
                <a:gd name="connsiteY2" fmla="*/ 311928 h 312925"/>
                <a:gd name="connsiteX3" fmla="*/ 116311 w 176417"/>
                <a:gd name="connsiteY3" fmla="*/ 187942 h 312925"/>
                <a:gd name="connsiteX4" fmla="*/ 170555 w 176417"/>
                <a:gd name="connsiteY4" fmla="*/ 56206 h 312925"/>
                <a:gd name="connsiteX5" fmla="*/ 74 w 176417"/>
                <a:gd name="connsiteY5" fmla="*/ 1962 h 31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417" h="312925">
                  <a:moveTo>
                    <a:pt x="74" y="1962"/>
                  </a:moveTo>
                  <a:cubicBezTo>
                    <a:pt x="-3801" y="12294"/>
                    <a:pt x="144725" y="66539"/>
                    <a:pt x="147308" y="118200"/>
                  </a:cubicBezTo>
                  <a:cubicBezTo>
                    <a:pt x="149891" y="169861"/>
                    <a:pt x="20738" y="300304"/>
                    <a:pt x="15572" y="311928"/>
                  </a:cubicBezTo>
                  <a:cubicBezTo>
                    <a:pt x="10406" y="323552"/>
                    <a:pt x="90481" y="230562"/>
                    <a:pt x="116311" y="187942"/>
                  </a:cubicBezTo>
                  <a:cubicBezTo>
                    <a:pt x="142141" y="145322"/>
                    <a:pt x="193802" y="88494"/>
                    <a:pt x="170555" y="56206"/>
                  </a:cubicBezTo>
                  <a:cubicBezTo>
                    <a:pt x="147308" y="23918"/>
                    <a:pt x="3949" y="-8370"/>
                    <a:pt x="74" y="196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 1114">
              <a:extLst>
                <a:ext uri="{FF2B5EF4-FFF2-40B4-BE49-F238E27FC236}">
                  <a16:creationId xmlns:a16="http://schemas.microsoft.com/office/drawing/2014/main" id="{D32328DD-CA2D-920B-E2A4-DCD8EA56F351}"/>
                </a:ext>
              </a:extLst>
            </p:cNvPr>
            <p:cNvSpPr/>
            <p:nvPr/>
          </p:nvSpPr>
          <p:spPr>
            <a:xfrm>
              <a:off x="5776988" y="2148985"/>
              <a:ext cx="2135020" cy="2329690"/>
            </a:xfrm>
            <a:custGeom>
              <a:avLst/>
              <a:gdLst>
                <a:gd name="connsiteX0" fmla="*/ 2134897 w 2135020"/>
                <a:gd name="connsiteY0" fmla="*/ 477978 h 2329690"/>
                <a:gd name="connsiteX1" fmla="*/ 1747439 w 2135020"/>
                <a:gd name="connsiteY1" fmla="*/ 98269 h 2329690"/>
                <a:gd name="connsiteX2" fmla="*/ 1266992 w 2135020"/>
                <a:gd name="connsiteY2" fmla="*/ 315246 h 2329690"/>
                <a:gd name="connsiteX3" fmla="*/ 1383229 w 2135020"/>
                <a:gd name="connsiteY3" fmla="*/ 392737 h 2329690"/>
                <a:gd name="connsiteX4" fmla="*/ 1174002 w 2135020"/>
                <a:gd name="connsiteY4" fmla="*/ 625212 h 2329690"/>
                <a:gd name="connsiteX5" fmla="*/ 1266992 w 2135020"/>
                <a:gd name="connsiteY5" fmla="*/ 617462 h 2329690"/>
                <a:gd name="connsiteX6" fmla="*/ 1104259 w 2135020"/>
                <a:gd name="connsiteY6" fmla="*/ 919679 h 2329690"/>
                <a:gd name="connsiteX7" fmla="*/ 949276 w 2135020"/>
                <a:gd name="connsiteY7" fmla="*/ 1237395 h 2329690"/>
                <a:gd name="connsiteX8" fmla="*/ 42626 w 2135020"/>
                <a:gd name="connsiteY8" fmla="*/ 2283530 h 2329690"/>
                <a:gd name="connsiteX9" fmla="*/ 220856 w 2135020"/>
                <a:gd name="connsiteY9" fmla="*/ 2074303 h 2329690"/>
                <a:gd name="connsiteX10" fmla="*/ 864036 w 2135020"/>
                <a:gd name="connsiteY10" fmla="*/ 1438873 h 2329690"/>
                <a:gd name="connsiteX11" fmla="*/ 1050015 w 2135020"/>
                <a:gd name="connsiteY11" fmla="*/ 880934 h 2329690"/>
                <a:gd name="connsiteX12" fmla="*/ 1383229 w 2135020"/>
                <a:gd name="connsiteY12" fmla="*/ 230005 h 2329690"/>
                <a:gd name="connsiteX13" fmla="*/ 1569209 w 2135020"/>
                <a:gd name="connsiteY13" fmla="*/ 5279 h 2329690"/>
                <a:gd name="connsiteX14" fmla="*/ 1708693 w 2135020"/>
                <a:gd name="connsiteY14" fmla="*/ 106018 h 2329690"/>
                <a:gd name="connsiteX15" fmla="*/ 2134897 w 2135020"/>
                <a:gd name="connsiteY15" fmla="*/ 477978 h 2329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35020" h="2329690">
                  <a:moveTo>
                    <a:pt x="2134897" y="477978"/>
                  </a:moveTo>
                  <a:cubicBezTo>
                    <a:pt x="2141355" y="476687"/>
                    <a:pt x="1892090" y="125391"/>
                    <a:pt x="1747439" y="98269"/>
                  </a:cubicBezTo>
                  <a:cubicBezTo>
                    <a:pt x="1602788" y="71147"/>
                    <a:pt x="1327694" y="266168"/>
                    <a:pt x="1266992" y="315246"/>
                  </a:cubicBezTo>
                  <a:cubicBezTo>
                    <a:pt x="1206290" y="364324"/>
                    <a:pt x="1398727" y="341076"/>
                    <a:pt x="1383229" y="392737"/>
                  </a:cubicBezTo>
                  <a:cubicBezTo>
                    <a:pt x="1367731" y="444398"/>
                    <a:pt x="1193375" y="587758"/>
                    <a:pt x="1174002" y="625212"/>
                  </a:cubicBezTo>
                  <a:cubicBezTo>
                    <a:pt x="1154629" y="662666"/>
                    <a:pt x="1278616" y="568384"/>
                    <a:pt x="1266992" y="617462"/>
                  </a:cubicBezTo>
                  <a:cubicBezTo>
                    <a:pt x="1255368" y="666540"/>
                    <a:pt x="1157212" y="816357"/>
                    <a:pt x="1104259" y="919679"/>
                  </a:cubicBezTo>
                  <a:cubicBezTo>
                    <a:pt x="1051306" y="1023001"/>
                    <a:pt x="1126215" y="1010087"/>
                    <a:pt x="949276" y="1237395"/>
                  </a:cubicBezTo>
                  <a:cubicBezTo>
                    <a:pt x="772337" y="1464704"/>
                    <a:pt x="164029" y="2144045"/>
                    <a:pt x="42626" y="2283530"/>
                  </a:cubicBezTo>
                  <a:cubicBezTo>
                    <a:pt x="-78777" y="2423015"/>
                    <a:pt x="83954" y="2215079"/>
                    <a:pt x="220856" y="2074303"/>
                  </a:cubicBezTo>
                  <a:cubicBezTo>
                    <a:pt x="357758" y="1933527"/>
                    <a:pt x="725843" y="1637768"/>
                    <a:pt x="864036" y="1438873"/>
                  </a:cubicBezTo>
                  <a:cubicBezTo>
                    <a:pt x="1002229" y="1239978"/>
                    <a:pt x="963483" y="1082412"/>
                    <a:pt x="1050015" y="880934"/>
                  </a:cubicBezTo>
                  <a:cubicBezTo>
                    <a:pt x="1136547" y="679456"/>
                    <a:pt x="1296697" y="375947"/>
                    <a:pt x="1383229" y="230005"/>
                  </a:cubicBezTo>
                  <a:cubicBezTo>
                    <a:pt x="1469761" y="84063"/>
                    <a:pt x="1514965" y="25944"/>
                    <a:pt x="1569209" y="5279"/>
                  </a:cubicBezTo>
                  <a:cubicBezTo>
                    <a:pt x="1623453" y="-15386"/>
                    <a:pt x="1615703" y="25943"/>
                    <a:pt x="1708693" y="106018"/>
                  </a:cubicBezTo>
                  <a:cubicBezTo>
                    <a:pt x="1801683" y="186093"/>
                    <a:pt x="2128439" y="479269"/>
                    <a:pt x="2134897" y="477978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 1115">
              <a:extLst>
                <a:ext uri="{FF2B5EF4-FFF2-40B4-BE49-F238E27FC236}">
                  <a16:creationId xmlns:a16="http://schemas.microsoft.com/office/drawing/2014/main" id="{84231BAF-BEA3-1E69-2D21-1A88793E8BF0}"/>
                </a:ext>
              </a:extLst>
            </p:cNvPr>
            <p:cNvSpPr/>
            <p:nvPr/>
          </p:nvSpPr>
          <p:spPr>
            <a:xfrm>
              <a:off x="5443748" y="1934914"/>
              <a:ext cx="2438195" cy="1968912"/>
            </a:xfrm>
            <a:custGeom>
              <a:avLst/>
              <a:gdLst>
                <a:gd name="connsiteX0" fmla="*/ 2437140 w 2438195"/>
                <a:gd name="connsiteY0" fmla="*/ 513818 h 1968912"/>
                <a:gd name="connsiteX1" fmla="*/ 1747466 w 2438195"/>
                <a:gd name="connsiteY1" fmla="*/ 126361 h 1968912"/>
                <a:gd name="connsiteX2" fmla="*/ 1158530 w 2438195"/>
                <a:gd name="connsiteY2" fmla="*/ 893527 h 1968912"/>
                <a:gd name="connsiteX3" fmla="*/ 1483994 w 2438195"/>
                <a:gd name="connsiteY3" fmla="*/ 591310 h 1968912"/>
                <a:gd name="connsiteX4" fmla="*/ 949303 w 2438195"/>
                <a:gd name="connsiteY4" fmla="*/ 1195744 h 1968912"/>
                <a:gd name="connsiteX5" fmla="*/ 732327 w 2438195"/>
                <a:gd name="connsiteY5" fmla="*/ 1614198 h 1968912"/>
                <a:gd name="connsiteX6" fmla="*/ 3906 w 2438195"/>
                <a:gd name="connsiteY6" fmla="*/ 1962910 h 1968912"/>
                <a:gd name="connsiteX7" fmla="*/ 461106 w 2438195"/>
                <a:gd name="connsiteY7" fmla="*/ 1800178 h 1968912"/>
                <a:gd name="connsiteX8" fmla="*/ 864062 w 2438195"/>
                <a:gd name="connsiteY8" fmla="*/ 1366225 h 1968912"/>
                <a:gd name="connsiteX9" fmla="*/ 1507242 w 2438195"/>
                <a:gd name="connsiteY9" fmla="*/ 475072 h 1968912"/>
                <a:gd name="connsiteX10" fmla="*/ 1731967 w 2438195"/>
                <a:gd name="connsiteY10" fmla="*/ 10123 h 1968912"/>
                <a:gd name="connsiteX11" fmla="*/ 1832706 w 2438195"/>
                <a:gd name="connsiteY11" fmla="*/ 149608 h 1968912"/>
                <a:gd name="connsiteX12" fmla="*/ 1902449 w 2438195"/>
                <a:gd name="connsiteY12" fmla="*/ 87615 h 1968912"/>
                <a:gd name="connsiteX13" fmla="*/ 2437140 w 2438195"/>
                <a:gd name="connsiteY13" fmla="*/ 513818 h 1968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38195" h="1968912">
                  <a:moveTo>
                    <a:pt x="2437140" y="513818"/>
                  </a:moveTo>
                  <a:cubicBezTo>
                    <a:pt x="2411310" y="520276"/>
                    <a:pt x="1960568" y="63076"/>
                    <a:pt x="1747466" y="126361"/>
                  </a:cubicBezTo>
                  <a:cubicBezTo>
                    <a:pt x="1534364" y="189646"/>
                    <a:pt x="1202442" y="816036"/>
                    <a:pt x="1158530" y="893527"/>
                  </a:cubicBezTo>
                  <a:cubicBezTo>
                    <a:pt x="1114618" y="971018"/>
                    <a:pt x="1518865" y="540940"/>
                    <a:pt x="1483994" y="591310"/>
                  </a:cubicBezTo>
                  <a:cubicBezTo>
                    <a:pt x="1449123" y="641680"/>
                    <a:pt x="1074581" y="1025263"/>
                    <a:pt x="949303" y="1195744"/>
                  </a:cubicBezTo>
                  <a:cubicBezTo>
                    <a:pt x="824025" y="1366225"/>
                    <a:pt x="889893" y="1486337"/>
                    <a:pt x="732327" y="1614198"/>
                  </a:cubicBezTo>
                  <a:cubicBezTo>
                    <a:pt x="574761" y="1742059"/>
                    <a:pt x="49109" y="1931913"/>
                    <a:pt x="3906" y="1962910"/>
                  </a:cubicBezTo>
                  <a:cubicBezTo>
                    <a:pt x="-41297" y="1993907"/>
                    <a:pt x="317747" y="1899626"/>
                    <a:pt x="461106" y="1800178"/>
                  </a:cubicBezTo>
                  <a:cubicBezTo>
                    <a:pt x="604465" y="1700731"/>
                    <a:pt x="689706" y="1587076"/>
                    <a:pt x="864062" y="1366225"/>
                  </a:cubicBezTo>
                  <a:cubicBezTo>
                    <a:pt x="1038418" y="1145374"/>
                    <a:pt x="1362591" y="701089"/>
                    <a:pt x="1507242" y="475072"/>
                  </a:cubicBezTo>
                  <a:cubicBezTo>
                    <a:pt x="1651893" y="249055"/>
                    <a:pt x="1677723" y="64367"/>
                    <a:pt x="1731967" y="10123"/>
                  </a:cubicBezTo>
                  <a:cubicBezTo>
                    <a:pt x="1786211" y="-44121"/>
                    <a:pt x="1804292" y="136693"/>
                    <a:pt x="1832706" y="149608"/>
                  </a:cubicBezTo>
                  <a:cubicBezTo>
                    <a:pt x="1861120" y="162523"/>
                    <a:pt x="1797835" y="25622"/>
                    <a:pt x="1902449" y="87615"/>
                  </a:cubicBezTo>
                  <a:cubicBezTo>
                    <a:pt x="2007063" y="149608"/>
                    <a:pt x="2462970" y="507360"/>
                    <a:pt x="2437140" y="513818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 1116">
              <a:extLst>
                <a:ext uri="{FF2B5EF4-FFF2-40B4-BE49-F238E27FC236}">
                  <a16:creationId xmlns:a16="http://schemas.microsoft.com/office/drawing/2014/main" id="{42670FD3-A436-C995-50FE-0EA0F70713CA}"/>
                </a:ext>
              </a:extLst>
            </p:cNvPr>
            <p:cNvSpPr/>
            <p:nvPr/>
          </p:nvSpPr>
          <p:spPr>
            <a:xfrm>
              <a:off x="4941438" y="3160226"/>
              <a:ext cx="1400633" cy="1023168"/>
            </a:xfrm>
            <a:custGeom>
              <a:avLst/>
              <a:gdLst>
                <a:gd name="connsiteX0" fmla="*/ 1350874 w 1400633"/>
                <a:gd name="connsiteY0" fmla="*/ 32425 h 1023168"/>
                <a:gd name="connsiteX1" fmla="*/ 622454 w 1400633"/>
                <a:gd name="connsiteY1" fmla="*/ 574866 h 1023168"/>
                <a:gd name="connsiteX2" fmla="*/ 366731 w 1400633"/>
                <a:gd name="connsiteY2" fmla="*/ 1016567 h 1023168"/>
                <a:gd name="connsiteX3" fmla="*/ 521715 w 1400633"/>
                <a:gd name="connsiteY3" fmla="*/ 830588 h 1023168"/>
                <a:gd name="connsiteX4" fmla="*/ 157504 w 1400633"/>
                <a:gd name="connsiteY4" fmla="*/ 993320 h 1023168"/>
                <a:gd name="connsiteX5" fmla="*/ 10270 w 1400633"/>
                <a:gd name="connsiteY5" fmla="*/ 1016567 h 1023168"/>
                <a:gd name="connsiteX6" fmla="*/ 420976 w 1400633"/>
                <a:gd name="connsiteY6" fmla="*/ 915828 h 1023168"/>
                <a:gd name="connsiteX7" fmla="*/ 831681 w 1400633"/>
                <a:gd name="connsiteY7" fmla="*/ 474127 h 1023168"/>
                <a:gd name="connsiteX8" fmla="*/ 661199 w 1400633"/>
                <a:gd name="connsiteY8" fmla="*/ 543869 h 1023168"/>
                <a:gd name="connsiteX9" fmla="*/ 1157145 w 1400633"/>
                <a:gd name="connsiteY9" fmla="*/ 133164 h 1023168"/>
                <a:gd name="connsiteX10" fmla="*/ 1312128 w 1400633"/>
                <a:gd name="connsiteY10" fmla="*/ 71171 h 1023168"/>
                <a:gd name="connsiteX11" fmla="*/ 1350874 w 1400633"/>
                <a:gd name="connsiteY11" fmla="*/ 32425 h 1023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00633" h="1023168">
                  <a:moveTo>
                    <a:pt x="1350874" y="32425"/>
                  </a:moveTo>
                  <a:cubicBezTo>
                    <a:pt x="1235928" y="116374"/>
                    <a:pt x="786478" y="410842"/>
                    <a:pt x="622454" y="574866"/>
                  </a:cubicBezTo>
                  <a:cubicBezTo>
                    <a:pt x="458430" y="738890"/>
                    <a:pt x="383521" y="973947"/>
                    <a:pt x="366731" y="1016567"/>
                  </a:cubicBezTo>
                  <a:cubicBezTo>
                    <a:pt x="349941" y="1059187"/>
                    <a:pt x="556586" y="834462"/>
                    <a:pt x="521715" y="830588"/>
                  </a:cubicBezTo>
                  <a:cubicBezTo>
                    <a:pt x="486844" y="826714"/>
                    <a:pt x="242745" y="962324"/>
                    <a:pt x="157504" y="993320"/>
                  </a:cubicBezTo>
                  <a:cubicBezTo>
                    <a:pt x="72263" y="1024316"/>
                    <a:pt x="-33642" y="1029482"/>
                    <a:pt x="10270" y="1016567"/>
                  </a:cubicBezTo>
                  <a:cubicBezTo>
                    <a:pt x="54182" y="1003652"/>
                    <a:pt x="284074" y="1006235"/>
                    <a:pt x="420976" y="915828"/>
                  </a:cubicBezTo>
                  <a:cubicBezTo>
                    <a:pt x="557878" y="825421"/>
                    <a:pt x="791644" y="536120"/>
                    <a:pt x="831681" y="474127"/>
                  </a:cubicBezTo>
                  <a:cubicBezTo>
                    <a:pt x="871718" y="412134"/>
                    <a:pt x="606955" y="600696"/>
                    <a:pt x="661199" y="543869"/>
                  </a:cubicBezTo>
                  <a:cubicBezTo>
                    <a:pt x="715443" y="487042"/>
                    <a:pt x="1048657" y="211947"/>
                    <a:pt x="1157145" y="133164"/>
                  </a:cubicBezTo>
                  <a:cubicBezTo>
                    <a:pt x="1265633" y="54381"/>
                    <a:pt x="1273382" y="90544"/>
                    <a:pt x="1312128" y="71171"/>
                  </a:cubicBezTo>
                  <a:cubicBezTo>
                    <a:pt x="1350874" y="51798"/>
                    <a:pt x="1465820" y="-51524"/>
                    <a:pt x="1350874" y="3242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 1117">
              <a:extLst>
                <a:ext uri="{FF2B5EF4-FFF2-40B4-BE49-F238E27FC236}">
                  <a16:creationId xmlns:a16="http://schemas.microsoft.com/office/drawing/2014/main" id="{B6FB86FE-4846-29A3-5C2A-DD49D4EF3073}"/>
                </a:ext>
              </a:extLst>
            </p:cNvPr>
            <p:cNvSpPr/>
            <p:nvPr/>
          </p:nvSpPr>
          <p:spPr>
            <a:xfrm>
              <a:off x="6392893" y="1658319"/>
              <a:ext cx="1914199" cy="1154670"/>
            </a:xfrm>
            <a:custGeom>
              <a:avLst/>
              <a:gdLst>
                <a:gd name="connsiteX0" fmla="*/ 1914199 w 1914199"/>
                <a:gd name="connsiteY0" fmla="*/ 612183 h 1154670"/>
                <a:gd name="connsiteX1" fmla="*/ 1449249 w 1914199"/>
                <a:gd name="connsiteY1" fmla="*/ 0 h 1154670"/>
                <a:gd name="connsiteX2" fmla="*/ 186138 w 1914199"/>
                <a:gd name="connsiteY2" fmla="*/ 263471 h 1154670"/>
                <a:gd name="connsiteX3" fmla="*/ 379866 w 1914199"/>
                <a:gd name="connsiteY3" fmla="*/ 185979 h 1154670"/>
                <a:gd name="connsiteX4" fmla="*/ 224883 w 1914199"/>
                <a:gd name="connsiteY4" fmla="*/ 712922 h 1154670"/>
                <a:gd name="connsiteX5" fmla="*/ 158 w 1914199"/>
                <a:gd name="connsiteY5" fmla="*/ 1154623 h 1154670"/>
                <a:gd name="connsiteX6" fmla="*/ 186138 w 1914199"/>
                <a:gd name="connsiteY6" fmla="*/ 743918 h 1154670"/>
                <a:gd name="connsiteX7" fmla="*/ 426361 w 1914199"/>
                <a:gd name="connsiteY7" fmla="*/ 216976 h 1154670"/>
                <a:gd name="connsiteX8" fmla="*/ 868063 w 1914199"/>
                <a:gd name="connsiteY8" fmla="*/ 15498 h 1154670"/>
                <a:gd name="connsiteX9" fmla="*/ 1209026 w 1914199"/>
                <a:gd name="connsiteY9" fmla="*/ 30996 h 1154670"/>
                <a:gd name="connsiteX10" fmla="*/ 1131534 w 1914199"/>
                <a:gd name="connsiteY10" fmla="*/ 69742 h 1154670"/>
                <a:gd name="connsiteX11" fmla="*/ 1611982 w 1914199"/>
                <a:gd name="connsiteY11" fmla="*/ 46495 h 1154670"/>
                <a:gd name="connsiteX12" fmla="*/ 1914199 w 1914199"/>
                <a:gd name="connsiteY12" fmla="*/ 612183 h 1154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14199" h="1154670">
                  <a:moveTo>
                    <a:pt x="1914199" y="612183"/>
                  </a:moveTo>
                  <a:cubicBezTo>
                    <a:pt x="1825729" y="335151"/>
                    <a:pt x="1737259" y="58119"/>
                    <a:pt x="1449249" y="0"/>
                  </a:cubicBezTo>
                  <a:lnTo>
                    <a:pt x="186138" y="263471"/>
                  </a:lnTo>
                  <a:cubicBezTo>
                    <a:pt x="7908" y="294467"/>
                    <a:pt x="373408" y="111070"/>
                    <a:pt x="379866" y="185979"/>
                  </a:cubicBezTo>
                  <a:cubicBezTo>
                    <a:pt x="386324" y="260888"/>
                    <a:pt x="288168" y="551481"/>
                    <a:pt x="224883" y="712922"/>
                  </a:cubicBezTo>
                  <a:cubicBezTo>
                    <a:pt x="161598" y="874363"/>
                    <a:pt x="6615" y="1149457"/>
                    <a:pt x="158" y="1154623"/>
                  </a:cubicBezTo>
                  <a:cubicBezTo>
                    <a:pt x="-6300" y="1159789"/>
                    <a:pt x="186138" y="743918"/>
                    <a:pt x="186138" y="743918"/>
                  </a:cubicBezTo>
                  <a:cubicBezTo>
                    <a:pt x="257172" y="587644"/>
                    <a:pt x="312707" y="338379"/>
                    <a:pt x="426361" y="216976"/>
                  </a:cubicBezTo>
                  <a:cubicBezTo>
                    <a:pt x="540015" y="95573"/>
                    <a:pt x="737619" y="46495"/>
                    <a:pt x="868063" y="15498"/>
                  </a:cubicBezTo>
                  <a:cubicBezTo>
                    <a:pt x="998507" y="-15499"/>
                    <a:pt x="1165114" y="21955"/>
                    <a:pt x="1209026" y="30996"/>
                  </a:cubicBezTo>
                  <a:cubicBezTo>
                    <a:pt x="1252938" y="40037"/>
                    <a:pt x="1064375" y="67159"/>
                    <a:pt x="1131534" y="69742"/>
                  </a:cubicBezTo>
                  <a:cubicBezTo>
                    <a:pt x="1198693" y="72325"/>
                    <a:pt x="1481538" y="-38746"/>
                    <a:pt x="1611982" y="46495"/>
                  </a:cubicBezTo>
                  <a:cubicBezTo>
                    <a:pt x="1742426" y="131736"/>
                    <a:pt x="1828312" y="356461"/>
                    <a:pt x="1914199" y="61218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 1118">
              <a:extLst>
                <a:ext uri="{FF2B5EF4-FFF2-40B4-BE49-F238E27FC236}">
                  <a16:creationId xmlns:a16="http://schemas.microsoft.com/office/drawing/2014/main" id="{67941CB1-D335-7440-85F2-AD586EAB884E}"/>
                </a:ext>
              </a:extLst>
            </p:cNvPr>
            <p:cNvSpPr/>
            <p:nvPr/>
          </p:nvSpPr>
          <p:spPr>
            <a:xfrm>
              <a:off x="5097352" y="798236"/>
              <a:ext cx="2520065" cy="658884"/>
            </a:xfrm>
            <a:custGeom>
              <a:avLst/>
              <a:gdLst>
                <a:gd name="connsiteX0" fmla="*/ 2520065 w 2520065"/>
                <a:gd name="connsiteY0" fmla="*/ 426130 h 658884"/>
                <a:gd name="connsiteX1" fmla="*/ 1132967 w 2520065"/>
                <a:gd name="connsiteY1" fmla="*/ 15425 h 658884"/>
                <a:gd name="connsiteX2" fmla="*/ 1675407 w 2520065"/>
                <a:gd name="connsiteY2" fmla="*/ 139411 h 658884"/>
                <a:gd name="connsiteX3" fmla="*/ 939238 w 2520065"/>
                <a:gd name="connsiteY3" fmla="*/ 54171 h 658884"/>
                <a:gd name="connsiteX4" fmla="*/ 575028 w 2520065"/>
                <a:gd name="connsiteY4" fmla="*/ 356388 h 658884"/>
                <a:gd name="connsiteX5" fmla="*/ 1590 w 2520065"/>
                <a:gd name="connsiteY5" fmla="*/ 658605 h 658884"/>
                <a:gd name="connsiteX6" fmla="*/ 427794 w 2520065"/>
                <a:gd name="connsiteY6" fmla="*/ 402883 h 658884"/>
                <a:gd name="connsiteX7" fmla="*/ 1117468 w 2520065"/>
                <a:gd name="connsiteY7" fmla="*/ 7676 h 658884"/>
                <a:gd name="connsiteX8" fmla="*/ 1574668 w 2520065"/>
                <a:gd name="connsiteY8" fmla="*/ 131662 h 658884"/>
                <a:gd name="connsiteX9" fmla="*/ 2520065 w 2520065"/>
                <a:gd name="connsiteY9" fmla="*/ 426130 h 658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20065" h="658884">
                  <a:moveTo>
                    <a:pt x="2520065" y="426130"/>
                  </a:moveTo>
                  <a:lnTo>
                    <a:pt x="1132967" y="15425"/>
                  </a:lnTo>
                  <a:cubicBezTo>
                    <a:pt x="992191" y="-32361"/>
                    <a:pt x="1707695" y="132953"/>
                    <a:pt x="1675407" y="139411"/>
                  </a:cubicBezTo>
                  <a:cubicBezTo>
                    <a:pt x="1643119" y="145869"/>
                    <a:pt x="1122634" y="18008"/>
                    <a:pt x="939238" y="54171"/>
                  </a:cubicBezTo>
                  <a:cubicBezTo>
                    <a:pt x="755841" y="90334"/>
                    <a:pt x="731303" y="255649"/>
                    <a:pt x="575028" y="356388"/>
                  </a:cubicBezTo>
                  <a:cubicBezTo>
                    <a:pt x="418753" y="457127"/>
                    <a:pt x="26129" y="650856"/>
                    <a:pt x="1590" y="658605"/>
                  </a:cubicBezTo>
                  <a:cubicBezTo>
                    <a:pt x="-22949" y="666354"/>
                    <a:pt x="241814" y="511371"/>
                    <a:pt x="427794" y="402883"/>
                  </a:cubicBezTo>
                  <a:cubicBezTo>
                    <a:pt x="613774" y="294395"/>
                    <a:pt x="926322" y="52880"/>
                    <a:pt x="1117468" y="7676"/>
                  </a:cubicBezTo>
                  <a:cubicBezTo>
                    <a:pt x="1308614" y="-37528"/>
                    <a:pt x="1574668" y="131662"/>
                    <a:pt x="1574668" y="131662"/>
                  </a:cubicBezTo>
                  <a:lnTo>
                    <a:pt x="2520065" y="42613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 1119">
              <a:extLst>
                <a:ext uri="{FF2B5EF4-FFF2-40B4-BE49-F238E27FC236}">
                  <a16:creationId xmlns:a16="http://schemas.microsoft.com/office/drawing/2014/main" id="{B5574457-085D-DCFA-8364-6CF87287946A}"/>
                </a:ext>
              </a:extLst>
            </p:cNvPr>
            <p:cNvSpPr/>
            <p:nvPr/>
          </p:nvSpPr>
          <p:spPr>
            <a:xfrm>
              <a:off x="7346081" y="681704"/>
              <a:ext cx="1406175" cy="596926"/>
            </a:xfrm>
            <a:custGeom>
              <a:avLst/>
              <a:gdLst>
                <a:gd name="connsiteX0" fmla="*/ 325580 w 1406175"/>
                <a:gd name="connsiteY0" fmla="*/ 596906 h 596926"/>
                <a:gd name="connsiteX1" fmla="*/ 124102 w 1406175"/>
                <a:gd name="connsiteY1" fmla="*/ 279191 h 596926"/>
                <a:gd name="connsiteX2" fmla="*/ 372075 w 1406175"/>
                <a:gd name="connsiteY2" fmla="*/ 162954 h 596926"/>
                <a:gd name="connsiteX3" fmla="*/ 116 w 1406175"/>
                <a:gd name="connsiteY3" fmla="*/ 221 h 596926"/>
                <a:gd name="connsiteX4" fmla="*/ 341078 w 1406175"/>
                <a:gd name="connsiteY4" fmla="*/ 131957 h 596926"/>
                <a:gd name="connsiteX5" fmla="*/ 1069499 w 1406175"/>
                <a:gd name="connsiteY5" fmla="*/ 302438 h 596926"/>
                <a:gd name="connsiteX6" fmla="*/ 953261 w 1406175"/>
                <a:gd name="connsiteY6" fmla="*/ 209449 h 596926"/>
                <a:gd name="connsiteX7" fmla="*/ 1402712 w 1406175"/>
                <a:gd name="connsiteY7" fmla="*/ 534913 h 596926"/>
                <a:gd name="connsiteX8" fmla="*/ 1115994 w 1406175"/>
                <a:gd name="connsiteY8" fmla="*/ 271442 h 596926"/>
                <a:gd name="connsiteX9" fmla="*/ 333329 w 1406175"/>
                <a:gd name="connsiteY9" fmla="*/ 217198 h 596926"/>
                <a:gd name="connsiteX10" fmla="*/ 286834 w 1406175"/>
                <a:gd name="connsiteY10" fmla="*/ 310188 h 596926"/>
                <a:gd name="connsiteX11" fmla="*/ 279085 w 1406175"/>
                <a:gd name="connsiteY11" fmla="*/ 224947 h 596926"/>
                <a:gd name="connsiteX12" fmla="*/ 193844 w 1406175"/>
                <a:gd name="connsiteY12" fmla="*/ 294689 h 596926"/>
                <a:gd name="connsiteX13" fmla="*/ 325580 w 1406175"/>
                <a:gd name="connsiteY13" fmla="*/ 596906 h 596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06175" h="596926">
                  <a:moveTo>
                    <a:pt x="325580" y="596906"/>
                  </a:moveTo>
                  <a:cubicBezTo>
                    <a:pt x="313956" y="594323"/>
                    <a:pt x="116353" y="351516"/>
                    <a:pt x="124102" y="279191"/>
                  </a:cubicBezTo>
                  <a:cubicBezTo>
                    <a:pt x="131851" y="206866"/>
                    <a:pt x="392739" y="209449"/>
                    <a:pt x="372075" y="162954"/>
                  </a:cubicBezTo>
                  <a:cubicBezTo>
                    <a:pt x="351411" y="116459"/>
                    <a:pt x="5282" y="5387"/>
                    <a:pt x="116" y="221"/>
                  </a:cubicBezTo>
                  <a:cubicBezTo>
                    <a:pt x="-5050" y="-4945"/>
                    <a:pt x="162847" y="81587"/>
                    <a:pt x="341078" y="131957"/>
                  </a:cubicBezTo>
                  <a:cubicBezTo>
                    <a:pt x="519309" y="182327"/>
                    <a:pt x="967469" y="289523"/>
                    <a:pt x="1069499" y="302438"/>
                  </a:cubicBezTo>
                  <a:cubicBezTo>
                    <a:pt x="1171529" y="315353"/>
                    <a:pt x="897726" y="170703"/>
                    <a:pt x="953261" y="209449"/>
                  </a:cubicBezTo>
                  <a:cubicBezTo>
                    <a:pt x="1008797" y="248195"/>
                    <a:pt x="1375590" y="524581"/>
                    <a:pt x="1402712" y="534913"/>
                  </a:cubicBezTo>
                  <a:cubicBezTo>
                    <a:pt x="1429834" y="545245"/>
                    <a:pt x="1294225" y="324395"/>
                    <a:pt x="1115994" y="271442"/>
                  </a:cubicBezTo>
                  <a:cubicBezTo>
                    <a:pt x="937763" y="218489"/>
                    <a:pt x="471522" y="210740"/>
                    <a:pt x="333329" y="217198"/>
                  </a:cubicBezTo>
                  <a:cubicBezTo>
                    <a:pt x="195136" y="223656"/>
                    <a:pt x="295875" y="308897"/>
                    <a:pt x="286834" y="310188"/>
                  </a:cubicBezTo>
                  <a:cubicBezTo>
                    <a:pt x="277793" y="311479"/>
                    <a:pt x="294583" y="227530"/>
                    <a:pt x="279085" y="224947"/>
                  </a:cubicBezTo>
                  <a:cubicBezTo>
                    <a:pt x="263587" y="222364"/>
                    <a:pt x="191261" y="232696"/>
                    <a:pt x="193844" y="294689"/>
                  </a:cubicBezTo>
                  <a:cubicBezTo>
                    <a:pt x="196427" y="356682"/>
                    <a:pt x="337204" y="599489"/>
                    <a:pt x="325580" y="59690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 1120">
              <a:extLst>
                <a:ext uri="{FF2B5EF4-FFF2-40B4-BE49-F238E27FC236}">
                  <a16:creationId xmlns:a16="http://schemas.microsoft.com/office/drawing/2014/main" id="{931BB333-8D58-5CB0-682C-9F6080F858A8}"/>
                </a:ext>
              </a:extLst>
            </p:cNvPr>
            <p:cNvSpPr/>
            <p:nvPr/>
          </p:nvSpPr>
          <p:spPr>
            <a:xfrm>
              <a:off x="4827676" y="1425798"/>
              <a:ext cx="3598257" cy="1204015"/>
            </a:xfrm>
            <a:custGeom>
              <a:avLst/>
              <a:gdLst>
                <a:gd name="connsiteX0" fmla="*/ 3595653 w 3598257"/>
                <a:gd name="connsiteY0" fmla="*/ 813707 h 1204015"/>
                <a:gd name="connsiteX1" fmla="*/ 2588263 w 3598257"/>
                <a:gd name="connsiteY1" fmla="*/ 15544 h 1204015"/>
                <a:gd name="connsiteX2" fmla="*/ 1983829 w 3598257"/>
                <a:gd name="connsiteY2" fmla="*/ 333260 h 1204015"/>
                <a:gd name="connsiteX3" fmla="*/ 1046182 w 3598257"/>
                <a:gd name="connsiteY3" fmla="*/ 914446 h 1204015"/>
                <a:gd name="connsiteX4" fmla="*/ 829205 w 3598257"/>
                <a:gd name="connsiteY4" fmla="*/ 1077178 h 1204015"/>
                <a:gd name="connsiteX5" fmla="*/ 46 w 3598257"/>
                <a:gd name="connsiteY5" fmla="*/ 1201165 h 1204015"/>
                <a:gd name="connsiteX6" fmla="*/ 867951 w 3598257"/>
                <a:gd name="connsiteY6" fmla="*/ 953192 h 1204015"/>
                <a:gd name="connsiteX7" fmla="*/ 1914087 w 3598257"/>
                <a:gd name="connsiteY7" fmla="*/ 379755 h 1204015"/>
                <a:gd name="connsiteX8" fmla="*/ 2448778 w 3598257"/>
                <a:gd name="connsiteY8" fmla="*/ 54290 h 1204015"/>
                <a:gd name="connsiteX9" fmla="*/ 2867232 w 3598257"/>
                <a:gd name="connsiteY9" fmla="*/ 224771 h 1204015"/>
                <a:gd name="connsiteX10" fmla="*/ 3595653 w 3598257"/>
                <a:gd name="connsiteY10" fmla="*/ 813707 h 1204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98257" h="1204015">
                  <a:moveTo>
                    <a:pt x="3595653" y="813707"/>
                  </a:moveTo>
                  <a:cubicBezTo>
                    <a:pt x="3549158" y="778836"/>
                    <a:pt x="2856900" y="95618"/>
                    <a:pt x="2588263" y="15544"/>
                  </a:cubicBezTo>
                  <a:cubicBezTo>
                    <a:pt x="2319626" y="-64530"/>
                    <a:pt x="2240843" y="183443"/>
                    <a:pt x="1983829" y="333260"/>
                  </a:cubicBezTo>
                  <a:cubicBezTo>
                    <a:pt x="1726815" y="483077"/>
                    <a:pt x="1238619" y="790460"/>
                    <a:pt x="1046182" y="914446"/>
                  </a:cubicBezTo>
                  <a:cubicBezTo>
                    <a:pt x="853745" y="1038432"/>
                    <a:pt x="1003561" y="1029392"/>
                    <a:pt x="829205" y="1077178"/>
                  </a:cubicBezTo>
                  <a:cubicBezTo>
                    <a:pt x="654849" y="1124964"/>
                    <a:pt x="-6412" y="1221829"/>
                    <a:pt x="46" y="1201165"/>
                  </a:cubicBezTo>
                  <a:cubicBezTo>
                    <a:pt x="6504" y="1180501"/>
                    <a:pt x="548944" y="1090094"/>
                    <a:pt x="867951" y="953192"/>
                  </a:cubicBezTo>
                  <a:cubicBezTo>
                    <a:pt x="1186958" y="816290"/>
                    <a:pt x="1650616" y="529572"/>
                    <a:pt x="1914087" y="379755"/>
                  </a:cubicBezTo>
                  <a:cubicBezTo>
                    <a:pt x="2177558" y="229938"/>
                    <a:pt x="2289920" y="80121"/>
                    <a:pt x="2448778" y="54290"/>
                  </a:cubicBezTo>
                  <a:cubicBezTo>
                    <a:pt x="2607635" y="28459"/>
                    <a:pt x="2681252" y="100785"/>
                    <a:pt x="2867232" y="224771"/>
                  </a:cubicBezTo>
                  <a:cubicBezTo>
                    <a:pt x="3053212" y="348757"/>
                    <a:pt x="3642148" y="848578"/>
                    <a:pt x="3595653" y="81370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 1121">
              <a:extLst>
                <a:ext uri="{FF2B5EF4-FFF2-40B4-BE49-F238E27FC236}">
                  <a16:creationId xmlns:a16="http://schemas.microsoft.com/office/drawing/2014/main" id="{0BB67D95-134F-F6B0-DE8A-57726D8CB8CA}"/>
                </a:ext>
              </a:extLst>
            </p:cNvPr>
            <p:cNvSpPr/>
            <p:nvPr/>
          </p:nvSpPr>
          <p:spPr>
            <a:xfrm>
              <a:off x="4454697" y="1313629"/>
              <a:ext cx="2824323" cy="1994020"/>
            </a:xfrm>
            <a:custGeom>
              <a:avLst/>
              <a:gdLst>
                <a:gd name="connsiteX0" fmla="*/ 2775262 w 2824323"/>
                <a:gd name="connsiteY0" fmla="*/ 11476 h 1994020"/>
                <a:gd name="connsiteX1" fmla="*/ 1450157 w 2824323"/>
                <a:gd name="connsiteY1" fmla="*/ 212954 h 1994020"/>
                <a:gd name="connsiteX2" fmla="*/ 744984 w 2824323"/>
                <a:gd name="connsiteY2" fmla="*/ 701151 h 1994020"/>
                <a:gd name="connsiteX3" fmla="*/ 1047201 w 2824323"/>
                <a:gd name="connsiteY3" fmla="*/ 515171 h 1994020"/>
                <a:gd name="connsiteX4" fmla="*/ 466015 w 2824323"/>
                <a:gd name="connsiteY4" fmla="*/ 941374 h 1994020"/>
                <a:gd name="connsiteX5" fmla="*/ 249039 w 2824323"/>
                <a:gd name="connsiteY5" fmla="*/ 1390825 h 1994020"/>
                <a:gd name="connsiteX6" fmla="*/ 272286 w 2824323"/>
                <a:gd name="connsiteY6" fmla="*/ 1282337 h 1994020"/>
                <a:gd name="connsiteX7" fmla="*/ 39811 w 2824323"/>
                <a:gd name="connsiteY7" fmla="*/ 1894520 h 1994020"/>
                <a:gd name="connsiteX8" fmla="*/ 24313 w 2824323"/>
                <a:gd name="connsiteY8" fmla="*/ 1917768 h 1994020"/>
                <a:gd name="connsiteX9" fmla="*/ 287784 w 2824323"/>
                <a:gd name="connsiteY9" fmla="*/ 1150602 h 1994020"/>
                <a:gd name="connsiteX10" fmla="*/ 1016205 w 2824323"/>
                <a:gd name="connsiteY10" fmla="*/ 360188 h 1994020"/>
                <a:gd name="connsiteX11" fmla="*/ 760483 w 2824323"/>
                <a:gd name="connsiteY11" fmla="*/ 654656 h 1994020"/>
                <a:gd name="connsiteX12" fmla="*/ 1814367 w 2824323"/>
                <a:gd name="connsiteY12" fmla="*/ 65720 h 1994020"/>
                <a:gd name="connsiteX13" fmla="*/ 1643886 w 2824323"/>
                <a:gd name="connsiteY13" fmla="*/ 181957 h 1994020"/>
                <a:gd name="connsiteX14" fmla="*/ 2457547 w 2824323"/>
                <a:gd name="connsiteY14" fmla="*/ 42473 h 1994020"/>
                <a:gd name="connsiteX15" fmla="*/ 2775262 w 2824323"/>
                <a:gd name="connsiteY15" fmla="*/ 11476 h 1994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24323" h="1994020">
                  <a:moveTo>
                    <a:pt x="2775262" y="11476"/>
                  </a:moveTo>
                  <a:cubicBezTo>
                    <a:pt x="2607364" y="39889"/>
                    <a:pt x="1788537" y="98008"/>
                    <a:pt x="1450157" y="212954"/>
                  </a:cubicBezTo>
                  <a:cubicBezTo>
                    <a:pt x="1111777" y="327900"/>
                    <a:pt x="812143" y="650782"/>
                    <a:pt x="744984" y="701151"/>
                  </a:cubicBezTo>
                  <a:cubicBezTo>
                    <a:pt x="677825" y="751521"/>
                    <a:pt x="1093696" y="475134"/>
                    <a:pt x="1047201" y="515171"/>
                  </a:cubicBezTo>
                  <a:cubicBezTo>
                    <a:pt x="1000706" y="555208"/>
                    <a:pt x="599042" y="795432"/>
                    <a:pt x="466015" y="941374"/>
                  </a:cubicBezTo>
                  <a:cubicBezTo>
                    <a:pt x="332988" y="1087316"/>
                    <a:pt x="281327" y="1333998"/>
                    <a:pt x="249039" y="1390825"/>
                  </a:cubicBezTo>
                  <a:cubicBezTo>
                    <a:pt x="216751" y="1447652"/>
                    <a:pt x="307157" y="1198388"/>
                    <a:pt x="272286" y="1282337"/>
                  </a:cubicBezTo>
                  <a:cubicBezTo>
                    <a:pt x="237415" y="1366286"/>
                    <a:pt x="81140" y="1788615"/>
                    <a:pt x="39811" y="1894520"/>
                  </a:cubicBezTo>
                  <a:cubicBezTo>
                    <a:pt x="-1518" y="2000425"/>
                    <a:pt x="-17016" y="2041754"/>
                    <a:pt x="24313" y="1917768"/>
                  </a:cubicBezTo>
                  <a:cubicBezTo>
                    <a:pt x="65642" y="1793782"/>
                    <a:pt x="122469" y="1410199"/>
                    <a:pt x="287784" y="1150602"/>
                  </a:cubicBezTo>
                  <a:cubicBezTo>
                    <a:pt x="453099" y="891005"/>
                    <a:pt x="937422" y="442846"/>
                    <a:pt x="1016205" y="360188"/>
                  </a:cubicBezTo>
                  <a:cubicBezTo>
                    <a:pt x="1094988" y="277530"/>
                    <a:pt x="627456" y="703734"/>
                    <a:pt x="760483" y="654656"/>
                  </a:cubicBezTo>
                  <a:cubicBezTo>
                    <a:pt x="893510" y="605578"/>
                    <a:pt x="1667133" y="144503"/>
                    <a:pt x="1814367" y="65720"/>
                  </a:cubicBezTo>
                  <a:cubicBezTo>
                    <a:pt x="1961601" y="-13063"/>
                    <a:pt x="1536689" y="185832"/>
                    <a:pt x="1643886" y="181957"/>
                  </a:cubicBezTo>
                  <a:cubicBezTo>
                    <a:pt x="1751083" y="178082"/>
                    <a:pt x="2274150" y="72178"/>
                    <a:pt x="2457547" y="42473"/>
                  </a:cubicBezTo>
                  <a:cubicBezTo>
                    <a:pt x="2640944" y="12768"/>
                    <a:pt x="2943160" y="-16937"/>
                    <a:pt x="2775262" y="1147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 1122">
              <a:extLst>
                <a:ext uri="{FF2B5EF4-FFF2-40B4-BE49-F238E27FC236}">
                  <a16:creationId xmlns:a16="http://schemas.microsoft.com/office/drawing/2014/main" id="{68F3A843-2472-3DEB-DC17-31065B5A9AF3}"/>
                </a:ext>
              </a:extLst>
            </p:cNvPr>
            <p:cNvSpPr/>
            <p:nvPr/>
          </p:nvSpPr>
          <p:spPr>
            <a:xfrm>
              <a:off x="4300780" y="3170576"/>
              <a:ext cx="1672277" cy="416581"/>
            </a:xfrm>
            <a:custGeom>
              <a:avLst/>
              <a:gdLst>
                <a:gd name="connsiteX0" fmla="*/ 1666067 w 1672277"/>
                <a:gd name="connsiteY0" fmla="*/ 6577 h 416581"/>
                <a:gd name="connsiteX1" fmla="*/ 1255362 w 1672277"/>
                <a:gd name="connsiteY1" fmla="*/ 308793 h 416581"/>
                <a:gd name="connsiteX2" fmla="*/ 836908 w 1672277"/>
                <a:gd name="connsiteY2" fmla="*/ 386285 h 416581"/>
                <a:gd name="connsiteX3" fmla="*/ 154983 w 1672277"/>
                <a:gd name="connsiteY3" fmla="*/ 401783 h 416581"/>
                <a:gd name="connsiteX4" fmla="*/ 0 w 1672277"/>
                <a:gd name="connsiteY4" fmla="*/ 401783 h 416581"/>
                <a:gd name="connsiteX5" fmla="*/ 480447 w 1672277"/>
                <a:gd name="connsiteY5" fmla="*/ 401783 h 416581"/>
                <a:gd name="connsiteX6" fmla="*/ 1131376 w 1672277"/>
                <a:gd name="connsiteY6" fmla="*/ 394034 h 416581"/>
                <a:gd name="connsiteX7" fmla="*/ 1480088 w 1672277"/>
                <a:gd name="connsiteY7" fmla="*/ 122814 h 416581"/>
                <a:gd name="connsiteX8" fmla="*/ 1666067 w 1672277"/>
                <a:gd name="connsiteY8" fmla="*/ 6577 h 416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2277" h="416581">
                  <a:moveTo>
                    <a:pt x="1666067" y="6577"/>
                  </a:moveTo>
                  <a:cubicBezTo>
                    <a:pt x="1628613" y="37573"/>
                    <a:pt x="1393555" y="245508"/>
                    <a:pt x="1255362" y="308793"/>
                  </a:cubicBezTo>
                  <a:cubicBezTo>
                    <a:pt x="1117169" y="372078"/>
                    <a:pt x="1020304" y="370787"/>
                    <a:pt x="836908" y="386285"/>
                  </a:cubicBezTo>
                  <a:cubicBezTo>
                    <a:pt x="653512" y="401783"/>
                    <a:pt x="294468" y="399200"/>
                    <a:pt x="154983" y="401783"/>
                  </a:cubicBezTo>
                  <a:cubicBezTo>
                    <a:pt x="15498" y="404366"/>
                    <a:pt x="0" y="401783"/>
                    <a:pt x="0" y="401783"/>
                  </a:cubicBezTo>
                  <a:lnTo>
                    <a:pt x="480447" y="401783"/>
                  </a:lnTo>
                  <a:cubicBezTo>
                    <a:pt x="669010" y="400492"/>
                    <a:pt x="964769" y="440529"/>
                    <a:pt x="1131376" y="394034"/>
                  </a:cubicBezTo>
                  <a:cubicBezTo>
                    <a:pt x="1297983" y="347539"/>
                    <a:pt x="1397430" y="184807"/>
                    <a:pt x="1480088" y="122814"/>
                  </a:cubicBezTo>
                  <a:cubicBezTo>
                    <a:pt x="1562746" y="60821"/>
                    <a:pt x="1703521" y="-24419"/>
                    <a:pt x="1666067" y="65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 1123">
              <a:extLst>
                <a:ext uri="{FF2B5EF4-FFF2-40B4-BE49-F238E27FC236}">
                  <a16:creationId xmlns:a16="http://schemas.microsoft.com/office/drawing/2014/main" id="{356C9C46-8B08-008D-C2F2-315304CD2C68}"/>
                </a:ext>
              </a:extLst>
            </p:cNvPr>
            <p:cNvSpPr/>
            <p:nvPr/>
          </p:nvSpPr>
          <p:spPr>
            <a:xfrm>
              <a:off x="4104497" y="3672567"/>
              <a:ext cx="1452618" cy="566258"/>
            </a:xfrm>
            <a:custGeom>
              <a:avLst/>
              <a:gdLst>
                <a:gd name="connsiteX0" fmla="*/ 1436147 w 1452618"/>
                <a:gd name="connsiteY0" fmla="*/ 531 h 566258"/>
                <a:gd name="connsiteX1" fmla="*/ 1118432 w 1452618"/>
                <a:gd name="connsiteY1" fmla="*/ 217508 h 566258"/>
                <a:gd name="connsiteX2" fmla="*/ 18052 w 1452618"/>
                <a:gd name="connsiteY2" fmla="*/ 140016 h 566258"/>
                <a:gd name="connsiteX3" fmla="*/ 436506 w 1452618"/>
                <a:gd name="connsiteY3" fmla="*/ 186511 h 566258"/>
                <a:gd name="connsiteX4" fmla="*/ 467503 w 1452618"/>
                <a:gd name="connsiteY4" fmla="*/ 225257 h 566258"/>
                <a:gd name="connsiteX5" fmla="*/ 95544 w 1452618"/>
                <a:gd name="connsiteY5" fmla="*/ 566219 h 566258"/>
                <a:gd name="connsiteX6" fmla="*/ 436506 w 1452618"/>
                <a:gd name="connsiteY6" fmla="*/ 202009 h 566258"/>
                <a:gd name="connsiteX7" fmla="*/ 1025442 w 1452618"/>
                <a:gd name="connsiteY7" fmla="*/ 178762 h 566258"/>
                <a:gd name="connsiteX8" fmla="*/ 1366405 w 1452618"/>
                <a:gd name="connsiteY8" fmla="*/ 155514 h 566258"/>
                <a:gd name="connsiteX9" fmla="*/ 1436147 w 1452618"/>
                <a:gd name="connsiteY9" fmla="*/ 531 h 566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52618" h="566258">
                  <a:moveTo>
                    <a:pt x="1436147" y="531"/>
                  </a:moveTo>
                  <a:cubicBezTo>
                    <a:pt x="1394818" y="10863"/>
                    <a:pt x="1354781" y="194261"/>
                    <a:pt x="1118432" y="217508"/>
                  </a:cubicBezTo>
                  <a:cubicBezTo>
                    <a:pt x="882083" y="240755"/>
                    <a:pt x="131706" y="145182"/>
                    <a:pt x="18052" y="140016"/>
                  </a:cubicBezTo>
                  <a:cubicBezTo>
                    <a:pt x="-95602" y="134850"/>
                    <a:pt x="361598" y="172304"/>
                    <a:pt x="436506" y="186511"/>
                  </a:cubicBezTo>
                  <a:cubicBezTo>
                    <a:pt x="511414" y="200718"/>
                    <a:pt x="524330" y="161972"/>
                    <a:pt x="467503" y="225257"/>
                  </a:cubicBezTo>
                  <a:cubicBezTo>
                    <a:pt x="410676" y="288542"/>
                    <a:pt x="100710" y="570094"/>
                    <a:pt x="95544" y="566219"/>
                  </a:cubicBezTo>
                  <a:cubicBezTo>
                    <a:pt x="90378" y="562344"/>
                    <a:pt x="281523" y="266585"/>
                    <a:pt x="436506" y="202009"/>
                  </a:cubicBezTo>
                  <a:cubicBezTo>
                    <a:pt x="591489" y="137433"/>
                    <a:pt x="870459" y="186511"/>
                    <a:pt x="1025442" y="178762"/>
                  </a:cubicBezTo>
                  <a:cubicBezTo>
                    <a:pt x="1180425" y="171013"/>
                    <a:pt x="1296663" y="177470"/>
                    <a:pt x="1366405" y="155514"/>
                  </a:cubicBezTo>
                  <a:cubicBezTo>
                    <a:pt x="1436147" y="133558"/>
                    <a:pt x="1477476" y="-9801"/>
                    <a:pt x="1436147" y="53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 1124">
              <a:extLst>
                <a:ext uri="{FF2B5EF4-FFF2-40B4-BE49-F238E27FC236}">
                  <a16:creationId xmlns:a16="http://schemas.microsoft.com/office/drawing/2014/main" id="{F0C2BCB0-250C-D72A-AE93-1F1527BE7FC3}"/>
                </a:ext>
              </a:extLst>
            </p:cNvPr>
            <p:cNvSpPr/>
            <p:nvPr/>
          </p:nvSpPr>
          <p:spPr>
            <a:xfrm>
              <a:off x="8100254" y="1003340"/>
              <a:ext cx="1136861" cy="1274911"/>
            </a:xfrm>
            <a:custGeom>
              <a:avLst/>
              <a:gdLst>
                <a:gd name="connsiteX0" fmla="*/ 5360 w 1136861"/>
                <a:gd name="connsiteY0" fmla="*/ 11799 h 1274911"/>
                <a:gd name="connsiteX1" fmla="*/ 416065 w 1136861"/>
                <a:gd name="connsiteY1" fmla="*/ 507745 h 1274911"/>
                <a:gd name="connsiteX2" fmla="*/ 609793 w 1136861"/>
                <a:gd name="connsiteY2" fmla="*/ 1181921 h 1274911"/>
                <a:gd name="connsiteX3" fmla="*/ 563299 w 1136861"/>
                <a:gd name="connsiteY3" fmla="*/ 1003691 h 1274911"/>
                <a:gd name="connsiteX4" fmla="*/ 710532 w 1136861"/>
                <a:gd name="connsiteY4" fmla="*/ 647229 h 1274911"/>
                <a:gd name="connsiteX5" fmla="*/ 656288 w 1136861"/>
                <a:gd name="connsiteY5" fmla="*/ 724721 h 1274911"/>
                <a:gd name="connsiteX6" fmla="*/ 865515 w 1136861"/>
                <a:gd name="connsiteY6" fmla="*/ 631731 h 1274911"/>
                <a:gd name="connsiteX7" fmla="*/ 1136736 w 1136861"/>
                <a:gd name="connsiteY7" fmla="*/ 1011440 h 1274911"/>
                <a:gd name="connsiteX8" fmla="*/ 896512 w 1136861"/>
                <a:gd name="connsiteY8" fmla="*/ 647229 h 1274911"/>
                <a:gd name="connsiteX9" fmla="*/ 594295 w 1136861"/>
                <a:gd name="connsiteY9" fmla="*/ 1274911 h 1274911"/>
                <a:gd name="connsiteX10" fmla="*/ 764777 w 1136861"/>
                <a:gd name="connsiteY10" fmla="*/ 647229 h 1274911"/>
                <a:gd name="connsiteX11" fmla="*/ 578797 w 1136861"/>
                <a:gd name="connsiteY11" fmla="*/ 918450 h 1274911"/>
                <a:gd name="connsiteX12" fmla="*/ 338573 w 1136861"/>
                <a:gd name="connsiteY12" fmla="*/ 507745 h 1274911"/>
                <a:gd name="connsiteX13" fmla="*/ 191339 w 1136861"/>
                <a:gd name="connsiteY13" fmla="*/ 182280 h 1274911"/>
                <a:gd name="connsiteX14" fmla="*/ 5360 w 1136861"/>
                <a:gd name="connsiteY14" fmla="*/ 11799 h 127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36861" h="1274911">
                  <a:moveTo>
                    <a:pt x="5360" y="11799"/>
                  </a:moveTo>
                  <a:cubicBezTo>
                    <a:pt x="42814" y="66043"/>
                    <a:pt x="315326" y="312725"/>
                    <a:pt x="416065" y="507745"/>
                  </a:cubicBezTo>
                  <a:cubicBezTo>
                    <a:pt x="516804" y="702765"/>
                    <a:pt x="585254" y="1099264"/>
                    <a:pt x="609793" y="1181921"/>
                  </a:cubicBezTo>
                  <a:cubicBezTo>
                    <a:pt x="634332" y="1264578"/>
                    <a:pt x="546509" y="1092806"/>
                    <a:pt x="563299" y="1003691"/>
                  </a:cubicBezTo>
                  <a:cubicBezTo>
                    <a:pt x="580089" y="914576"/>
                    <a:pt x="695034" y="693724"/>
                    <a:pt x="710532" y="647229"/>
                  </a:cubicBezTo>
                  <a:cubicBezTo>
                    <a:pt x="726030" y="600734"/>
                    <a:pt x="630458" y="727304"/>
                    <a:pt x="656288" y="724721"/>
                  </a:cubicBezTo>
                  <a:cubicBezTo>
                    <a:pt x="682118" y="722138"/>
                    <a:pt x="785440" y="583945"/>
                    <a:pt x="865515" y="631731"/>
                  </a:cubicBezTo>
                  <a:cubicBezTo>
                    <a:pt x="945590" y="679517"/>
                    <a:pt x="1131570" y="1008857"/>
                    <a:pt x="1136736" y="1011440"/>
                  </a:cubicBezTo>
                  <a:cubicBezTo>
                    <a:pt x="1141902" y="1014023"/>
                    <a:pt x="986919" y="603317"/>
                    <a:pt x="896512" y="647229"/>
                  </a:cubicBezTo>
                  <a:cubicBezTo>
                    <a:pt x="806105" y="691141"/>
                    <a:pt x="616251" y="1274911"/>
                    <a:pt x="594295" y="1274911"/>
                  </a:cubicBezTo>
                  <a:cubicBezTo>
                    <a:pt x="572339" y="1274911"/>
                    <a:pt x="767360" y="706639"/>
                    <a:pt x="764777" y="647229"/>
                  </a:cubicBezTo>
                  <a:cubicBezTo>
                    <a:pt x="762194" y="587819"/>
                    <a:pt x="649831" y="941697"/>
                    <a:pt x="578797" y="918450"/>
                  </a:cubicBezTo>
                  <a:cubicBezTo>
                    <a:pt x="507763" y="895203"/>
                    <a:pt x="403149" y="630440"/>
                    <a:pt x="338573" y="507745"/>
                  </a:cubicBezTo>
                  <a:cubicBezTo>
                    <a:pt x="273997" y="385050"/>
                    <a:pt x="245583" y="261063"/>
                    <a:pt x="191339" y="182280"/>
                  </a:cubicBezTo>
                  <a:cubicBezTo>
                    <a:pt x="137095" y="103497"/>
                    <a:pt x="-32094" y="-42445"/>
                    <a:pt x="5360" y="1179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 1125">
              <a:extLst>
                <a:ext uri="{FF2B5EF4-FFF2-40B4-BE49-F238E27FC236}">
                  <a16:creationId xmlns:a16="http://schemas.microsoft.com/office/drawing/2014/main" id="{1AACEE4D-4A63-8C34-D2F0-9FC746B740C3}"/>
                </a:ext>
              </a:extLst>
            </p:cNvPr>
            <p:cNvSpPr/>
            <p:nvPr/>
          </p:nvSpPr>
          <p:spPr>
            <a:xfrm>
              <a:off x="8555064" y="1919016"/>
              <a:ext cx="1278611" cy="1042114"/>
            </a:xfrm>
            <a:custGeom>
              <a:avLst/>
              <a:gdLst>
                <a:gd name="connsiteX0" fmla="*/ 0 w 1278611"/>
                <a:gd name="connsiteY0" fmla="*/ 506469 h 1042114"/>
                <a:gd name="connsiteX1" fmla="*/ 449451 w 1278611"/>
                <a:gd name="connsiteY1" fmla="*/ 49269 h 1042114"/>
                <a:gd name="connsiteX2" fmla="*/ 774916 w 1278611"/>
                <a:gd name="connsiteY2" fmla="*/ 212001 h 1042114"/>
                <a:gd name="connsiteX3" fmla="*/ 774916 w 1278611"/>
                <a:gd name="connsiteY3" fmla="*/ 103513 h 1042114"/>
                <a:gd name="connsiteX4" fmla="*/ 1154624 w 1278611"/>
                <a:gd name="connsiteY4" fmla="*/ 560713 h 1042114"/>
                <a:gd name="connsiteX5" fmla="*/ 1146875 w 1278611"/>
                <a:gd name="connsiteY5" fmla="*/ 506469 h 1042114"/>
                <a:gd name="connsiteX6" fmla="*/ 1278611 w 1278611"/>
                <a:gd name="connsiteY6" fmla="*/ 1041160 h 1042114"/>
                <a:gd name="connsiteX7" fmla="*/ 1146875 w 1278611"/>
                <a:gd name="connsiteY7" fmla="*/ 622706 h 1042114"/>
                <a:gd name="connsiteX8" fmla="*/ 751668 w 1278611"/>
                <a:gd name="connsiteY8" fmla="*/ 95764 h 1042114"/>
                <a:gd name="connsiteX9" fmla="*/ 581187 w 1278611"/>
                <a:gd name="connsiteY9" fmla="*/ 2774 h 1042114"/>
                <a:gd name="connsiteX10" fmla="*/ 433953 w 1278611"/>
                <a:gd name="connsiteY10" fmla="*/ 134509 h 1042114"/>
                <a:gd name="connsiteX11" fmla="*/ 0 w 1278611"/>
                <a:gd name="connsiteY11" fmla="*/ 506469 h 1042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78611" h="1042114">
                  <a:moveTo>
                    <a:pt x="0" y="506469"/>
                  </a:moveTo>
                  <a:cubicBezTo>
                    <a:pt x="160149" y="302408"/>
                    <a:pt x="320298" y="98347"/>
                    <a:pt x="449451" y="49269"/>
                  </a:cubicBezTo>
                  <a:cubicBezTo>
                    <a:pt x="578604" y="191"/>
                    <a:pt x="720672" y="202960"/>
                    <a:pt x="774916" y="212001"/>
                  </a:cubicBezTo>
                  <a:cubicBezTo>
                    <a:pt x="829160" y="221042"/>
                    <a:pt x="711631" y="45394"/>
                    <a:pt x="774916" y="103513"/>
                  </a:cubicBezTo>
                  <a:cubicBezTo>
                    <a:pt x="838201" y="161632"/>
                    <a:pt x="1092631" y="493554"/>
                    <a:pt x="1154624" y="560713"/>
                  </a:cubicBezTo>
                  <a:cubicBezTo>
                    <a:pt x="1216617" y="627872"/>
                    <a:pt x="1126211" y="426394"/>
                    <a:pt x="1146875" y="506469"/>
                  </a:cubicBezTo>
                  <a:cubicBezTo>
                    <a:pt x="1167540" y="586544"/>
                    <a:pt x="1278611" y="1021787"/>
                    <a:pt x="1278611" y="1041160"/>
                  </a:cubicBezTo>
                  <a:cubicBezTo>
                    <a:pt x="1278611" y="1060533"/>
                    <a:pt x="1234699" y="780272"/>
                    <a:pt x="1146875" y="622706"/>
                  </a:cubicBezTo>
                  <a:cubicBezTo>
                    <a:pt x="1059051" y="465140"/>
                    <a:pt x="845949" y="199086"/>
                    <a:pt x="751668" y="95764"/>
                  </a:cubicBezTo>
                  <a:cubicBezTo>
                    <a:pt x="657387" y="-7558"/>
                    <a:pt x="634139" y="-3683"/>
                    <a:pt x="581187" y="2774"/>
                  </a:cubicBezTo>
                  <a:cubicBezTo>
                    <a:pt x="528235" y="9231"/>
                    <a:pt x="433953" y="134509"/>
                    <a:pt x="433953" y="134509"/>
                  </a:cubicBezTo>
                  <a:lnTo>
                    <a:pt x="0" y="50646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 1126">
              <a:extLst>
                <a:ext uri="{FF2B5EF4-FFF2-40B4-BE49-F238E27FC236}">
                  <a16:creationId xmlns:a16="http://schemas.microsoft.com/office/drawing/2014/main" id="{29F31D4A-FC44-2988-188A-900735FA1934}"/>
                </a:ext>
              </a:extLst>
            </p:cNvPr>
            <p:cNvSpPr/>
            <p:nvPr/>
          </p:nvSpPr>
          <p:spPr>
            <a:xfrm>
              <a:off x="8542812" y="2119123"/>
              <a:ext cx="787168" cy="2061337"/>
            </a:xfrm>
            <a:custGeom>
              <a:avLst/>
              <a:gdLst>
                <a:gd name="connsiteX0" fmla="*/ 120741 w 787168"/>
                <a:gd name="connsiteY0" fmla="*/ 422599 h 2061337"/>
                <a:gd name="connsiteX1" fmla="*/ 523696 w 787168"/>
                <a:gd name="connsiteY1" fmla="*/ 887548 h 2061337"/>
                <a:gd name="connsiteX2" fmla="*/ 515947 w 787168"/>
                <a:gd name="connsiteY2" fmla="*/ 701569 h 2061337"/>
                <a:gd name="connsiteX3" fmla="*/ 725174 w 787168"/>
                <a:gd name="connsiteY3" fmla="*/ 1135521 h 2061337"/>
                <a:gd name="connsiteX4" fmla="*/ 740673 w 787168"/>
                <a:gd name="connsiteY4" fmla="*/ 1848443 h 2061337"/>
                <a:gd name="connsiteX5" fmla="*/ 787168 w 787168"/>
                <a:gd name="connsiteY5" fmla="*/ 2057670 h 2061337"/>
                <a:gd name="connsiteX6" fmla="*/ 740673 w 787168"/>
                <a:gd name="connsiteY6" fmla="*/ 1716708 h 2061337"/>
                <a:gd name="connsiteX7" fmla="*/ 717425 w 787168"/>
                <a:gd name="connsiteY7" fmla="*/ 1019284 h 2061337"/>
                <a:gd name="connsiteX8" fmla="*/ 539195 w 787168"/>
                <a:gd name="connsiteY8" fmla="*/ 554335 h 2061337"/>
                <a:gd name="connsiteX9" fmla="*/ 593439 w 787168"/>
                <a:gd name="connsiteY9" fmla="*/ 833304 h 2061337"/>
                <a:gd name="connsiteX10" fmla="*/ 4503 w 787168"/>
                <a:gd name="connsiteY10" fmla="*/ 4145 h 2061337"/>
                <a:gd name="connsiteX11" fmla="*/ 322219 w 787168"/>
                <a:gd name="connsiteY11" fmla="*/ 515589 h 2061337"/>
                <a:gd name="connsiteX12" fmla="*/ 329968 w 787168"/>
                <a:gd name="connsiteY12" fmla="*/ 569833 h 2061337"/>
                <a:gd name="connsiteX13" fmla="*/ 120741 w 787168"/>
                <a:gd name="connsiteY13" fmla="*/ 422599 h 2061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87168" h="2061337">
                  <a:moveTo>
                    <a:pt x="120741" y="422599"/>
                  </a:moveTo>
                  <a:cubicBezTo>
                    <a:pt x="153029" y="475551"/>
                    <a:pt x="457828" y="841053"/>
                    <a:pt x="523696" y="887548"/>
                  </a:cubicBezTo>
                  <a:cubicBezTo>
                    <a:pt x="589564" y="934043"/>
                    <a:pt x="482367" y="660240"/>
                    <a:pt x="515947" y="701569"/>
                  </a:cubicBezTo>
                  <a:cubicBezTo>
                    <a:pt x="549527" y="742898"/>
                    <a:pt x="687720" y="944375"/>
                    <a:pt x="725174" y="1135521"/>
                  </a:cubicBezTo>
                  <a:cubicBezTo>
                    <a:pt x="762628" y="1326667"/>
                    <a:pt x="730341" y="1694752"/>
                    <a:pt x="740673" y="1848443"/>
                  </a:cubicBezTo>
                  <a:cubicBezTo>
                    <a:pt x="751005" y="2002135"/>
                    <a:pt x="787168" y="2079626"/>
                    <a:pt x="787168" y="2057670"/>
                  </a:cubicBezTo>
                  <a:cubicBezTo>
                    <a:pt x="787168" y="2035714"/>
                    <a:pt x="752297" y="1889772"/>
                    <a:pt x="740673" y="1716708"/>
                  </a:cubicBezTo>
                  <a:cubicBezTo>
                    <a:pt x="729049" y="1543644"/>
                    <a:pt x="751005" y="1213013"/>
                    <a:pt x="717425" y="1019284"/>
                  </a:cubicBezTo>
                  <a:cubicBezTo>
                    <a:pt x="683845" y="825555"/>
                    <a:pt x="559859" y="585332"/>
                    <a:pt x="539195" y="554335"/>
                  </a:cubicBezTo>
                  <a:cubicBezTo>
                    <a:pt x="518531" y="523338"/>
                    <a:pt x="682554" y="925002"/>
                    <a:pt x="593439" y="833304"/>
                  </a:cubicBezTo>
                  <a:cubicBezTo>
                    <a:pt x="504324" y="741606"/>
                    <a:pt x="49706" y="57097"/>
                    <a:pt x="4503" y="4145"/>
                  </a:cubicBezTo>
                  <a:cubicBezTo>
                    <a:pt x="-40700" y="-48808"/>
                    <a:pt x="267975" y="421308"/>
                    <a:pt x="322219" y="515589"/>
                  </a:cubicBezTo>
                  <a:cubicBezTo>
                    <a:pt x="376463" y="609870"/>
                    <a:pt x="357090" y="581457"/>
                    <a:pt x="329968" y="569833"/>
                  </a:cubicBezTo>
                  <a:cubicBezTo>
                    <a:pt x="302846" y="558209"/>
                    <a:pt x="88453" y="369647"/>
                    <a:pt x="120741" y="42259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 1127">
              <a:extLst>
                <a:ext uri="{FF2B5EF4-FFF2-40B4-BE49-F238E27FC236}">
                  <a16:creationId xmlns:a16="http://schemas.microsoft.com/office/drawing/2014/main" id="{E8DC0BA3-9F0D-056D-A182-38682880F2F4}"/>
                </a:ext>
              </a:extLst>
            </p:cNvPr>
            <p:cNvSpPr/>
            <p:nvPr/>
          </p:nvSpPr>
          <p:spPr>
            <a:xfrm>
              <a:off x="8698972" y="2426588"/>
              <a:ext cx="865715" cy="1369522"/>
            </a:xfrm>
            <a:custGeom>
              <a:avLst/>
              <a:gdLst>
                <a:gd name="connsiteX0" fmla="*/ 3326 w 865715"/>
                <a:gd name="connsiteY0" fmla="*/ 84137 h 1369522"/>
                <a:gd name="connsiteX1" fmla="*/ 569014 w 865715"/>
                <a:gd name="connsiteY1" fmla="*/ 29893 h 1369522"/>
                <a:gd name="connsiteX2" fmla="*/ 739496 w 865715"/>
                <a:gd name="connsiteY2" fmla="*/ 626578 h 1369522"/>
                <a:gd name="connsiteX3" fmla="*/ 832486 w 865715"/>
                <a:gd name="connsiteY3" fmla="*/ 463846 h 1369522"/>
                <a:gd name="connsiteX4" fmla="*/ 762743 w 865715"/>
                <a:gd name="connsiteY4" fmla="*/ 1354998 h 1369522"/>
                <a:gd name="connsiteX5" fmla="*/ 785991 w 865715"/>
                <a:gd name="connsiteY5" fmla="*/ 975290 h 1369522"/>
                <a:gd name="connsiteX6" fmla="*/ 863482 w 865715"/>
                <a:gd name="connsiteY6" fmla="*/ 432849 h 1369522"/>
                <a:gd name="connsiteX7" fmla="*/ 832486 w 865715"/>
                <a:gd name="connsiteY7" fmla="*/ 742815 h 1369522"/>
                <a:gd name="connsiteX8" fmla="*/ 708499 w 865715"/>
                <a:gd name="connsiteY8" fmla="*/ 324361 h 1369522"/>
                <a:gd name="connsiteX9" fmla="*/ 569014 w 865715"/>
                <a:gd name="connsiteY9" fmla="*/ 76388 h 1369522"/>
                <a:gd name="connsiteX10" fmla="*/ 344289 w 865715"/>
                <a:gd name="connsiteY10" fmla="*/ 37643 h 1369522"/>
                <a:gd name="connsiteX11" fmla="*/ 3326 w 865715"/>
                <a:gd name="connsiteY11" fmla="*/ 84137 h 1369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65715" h="1369522">
                  <a:moveTo>
                    <a:pt x="3326" y="84137"/>
                  </a:moveTo>
                  <a:cubicBezTo>
                    <a:pt x="40780" y="82845"/>
                    <a:pt x="446319" y="-60514"/>
                    <a:pt x="569014" y="29893"/>
                  </a:cubicBezTo>
                  <a:cubicBezTo>
                    <a:pt x="691709" y="120300"/>
                    <a:pt x="695584" y="554253"/>
                    <a:pt x="739496" y="626578"/>
                  </a:cubicBezTo>
                  <a:cubicBezTo>
                    <a:pt x="783408" y="698903"/>
                    <a:pt x="828612" y="342443"/>
                    <a:pt x="832486" y="463846"/>
                  </a:cubicBezTo>
                  <a:cubicBezTo>
                    <a:pt x="836360" y="585249"/>
                    <a:pt x="770492" y="1269757"/>
                    <a:pt x="762743" y="1354998"/>
                  </a:cubicBezTo>
                  <a:cubicBezTo>
                    <a:pt x="754994" y="1440239"/>
                    <a:pt x="769201" y="1128982"/>
                    <a:pt x="785991" y="975290"/>
                  </a:cubicBezTo>
                  <a:cubicBezTo>
                    <a:pt x="802781" y="821599"/>
                    <a:pt x="855733" y="471595"/>
                    <a:pt x="863482" y="432849"/>
                  </a:cubicBezTo>
                  <a:cubicBezTo>
                    <a:pt x="871231" y="394103"/>
                    <a:pt x="858316" y="760896"/>
                    <a:pt x="832486" y="742815"/>
                  </a:cubicBezTo>
                  <a:cubicBezTo>
                    <a:pt x="806656" y="724734"/>
                    <a:pt x="752411" y="435432"/>
                    <a:pt x="708499" y="324361"/>
                  </a:cubicBezTo>
                  <a:cubicBezTo>
                    <a:pt x="664587" y="213290"/>
                    <a:pt x="629716" y="124174"/>
                    <a:pt x="569014" y="76388"/>
                  </a:cubicBezTo>
                  <a:cubicBezTo>
                    <a:pt x="508312" y="28602"/>
                    <a:pt x="433404" y="32477"/>
                    <a:pt x="344289" y="37643"/>
                  </a:cubicBezTo>
                  <a:cubicBezTo>
                    <a:pt x="255174" y="42809"/>
                    <a:pt x="-34128" y="85429"/>
                    <a:pt x="3326" y="8413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 1128">
              <a:extLst>
                <a:ext uri="{FF2B5EF4-FFF2-40B4-BE49-F238E27FC236}">
                  <a16:creationId xmlns:a16="http://schemas.microsoft.com/office/drawing/2014/main" id="{3A8F4B22-9912-5947-DFA0-2CBC15BCFD49}"/>
                </a:ext>
              </a:extLst>
            </p:cNvPr>
            <p:cNvSpPr/>
            <p:nvPr/>
          </p:nvSpPr>
          <p:spPr>
            <a:xfrm>
              <a:off x="4641193" y="2378077"/>
              <a:ext cx="1879471" cy="652501"/>
            </a:xfrm>
            <a:custGeom>
              <a:avLst/>
              <a:gdLst>
                <a:gd name="connsiteX0" fmla="*/ 1875844 w 1879471"/>
                <a:gd name="connsiteY0" fmla="*/ 913 h 652501"/>
                <a:gd name="connsiteX1" fmla="*/ 1209417 w 1879471"/>
                <a:gd name="connsiteY1" fmla="*/ 520106 h 652501"/>
                <a:gd name="connsiteX2" fmla="*/ 643729 w 1879471"/>
                <a:gd name="connsiteY2" fmla="*/ 512357 h 652501"/>
                <a:gd name="connsiteX3" fmla="*/ 1364400 w 1879471"/>
                <a:gd name="connsiteY3" fmla="*/ 551103 h 652501"/>
                <a:gd name="connsiteX4" fmla="*/ 549 w 1879471"/>
                <a:gd name="connsiteY4" fmla="*/ 651842 h 652501"/>
                <a:gd name="connsiteX5" fmla="*/ 1201668 w 1879471"/>
                <a:gd name="connsiteY5" fmla="*/ 496859 h 652501"/>
                <a:gd name="connsiteX6" fmla="*/ 1465139 w 1879471"/>
                <a:gd name="connsiteY6" fmla="*/ 396120 h 652501"/>
                <a:gd name="connsiteX7" fmla="*/ 1875844 w 1879471"/>
                <a:gd name="connsiteY7" fmla="*/ 913 h 65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79471" h="652501">
                  <a:moveTo>
                    <a:pt x="1875844" y="913"/>
                  </a:moveTo>
                  <a:cubicBezTo>
                    <a:pt x="1833224" y="21577"/>
                    <a:pt x="1414769" y="434865"/>
                    <a:pt x="1209417" y="520106"/>
                  </a:cubicBezTo>
                  <a:cubicBezTo>
                    <a:pt x="1004065" y="605347"/>
                    <a:pt x="617898" y="507191"/>
                    <a:pt x="643729" y="512357"/>
                  </a:cubicBezTo>
                  <a:cubicBezTo>
                    <a:pt x="669559" y="517523"/>
                    <a:pt x="1471597" y="527856"/>
                    <a:pt x="1364400" y="551103"/>
                  </a:cubicBezTo>
                  <a:cubicBezTo>
                    <a:pt x="1257203" y="574350"/>
                    <a:pt x="27671" y="660883"/>
                    <a:pt x="549" y="651842"/>
                  </a:cubicBezTo>
                  <a:cubicBezTo>
                    <a:pt x="-26573" y="642801"/>
                    <a:pt x="957570" y="539479"/>
                    <a:pt x="1201668" y="496859"/>
                  </a:cubicBezTo>
                  <a:cubicBezTo>
                    <a:pt x="1445766" y="454239"/>
                    <a:pt x="1356651" y="476195"/>
                    <a:pt x="1465139" y="396120"/>
                  </a:cubicBezTo>
                  <a:cubicBezTo>
                    <a:pt x="1573627" y="316045"/>
                    <a:pt x="1918464" y="-19751"/>
                    <a:pt x="1875844" y="91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 1129">
              <a:extLst>
                <a:ext uri="{FF2B5EF4-FFF2-40B4-BE49-F238E27FC236}">
                  <a16:creationId xmlns:a16="http://schemas.microsoft.com/office/drawing/2014/main" id="{13340761-AE9E-92A3-470B-00A805C8C3EE}"/>
                </a:ext>
              </a:extLst>
            </p:cNvPr>
            <p:cNvSpPr/>
            <p:nvPr/>
          </p:nvSpPr>
          <p:spPr>
            <a:xfrm>
              <a:off x="4594839" y="980828"/>
              <a:ext cx="3876785" cy="1089681"/>
            </a:xfrm>
            <a:custGeom>
              <a:avLst/>
              <a:gdLst>
                <a:gd name="connsiteX0" fmla="*/ 3851737 w 3876785"/>
                <a:gd name="connsiteY0" fmla="*/ 1072697 h 1089681"/>
                <a:gd name="connsiteX1" fmla="*/ 2890842 w 3876785"/>
                <a:gd name="connsiteY1" fmla="*/ 328779 h 1089681"/>
                <a:gd name="connsiteX2" fmla="*/ 1480497 w 3876785"/>
                <a:gd name="connsiteY2" fmla="*/ 166047 h 1089681"/>
                <a:gd name="connsiteX3" fmla="*/ 1906700 w 3876785"/>
                <a:gd name="connsiteY3" fmla="*/ 127301 h 1089681"/>
                <a:gd name="connsiteX4" fmla="*/ 1565737 w 3876785"/>
                <a:gd name="connsiteY4" fmla="*/ 65308 h 1089681"/>
                <a:gd name="connsiteX5" fmla="*/ 620341 w 3876785"/>
                <a:gd name="connsiteY5" fmla="*/ 522508 h 1089681"/>
                <a:gd name="connsiteX6" fmla="*/ 868314 w 3876785"/>
                <a:gd name="connsiteY6" fmla="*/ 336528 h 1089681"/>
                <a:gd name="connsiteX7" fmla="*/ 408 w 3876785"/>
                <a:gd name="connsiteY7" fmla="*/ 1088196 h 1089681"/>
                <a:gd name="connsiteX8" fmla="*/ 767575 w 3876785"/>
                <a:gd name="connsiteY8" fmla="*/ 514758 h 1089681"/>
                <a:gd name="connsiteX9" fmla="*/ 1674225 w 3876785"/>
                <a:gd name="connsiteY9" fmla="*/ 11064 h 1089681"/>
                <a:gd name="connsiteX10" fmla="*/ 1728469 w 3876785"/>
                <a:gd name="connsiteY10" fmla="*/ 166047 h 1089681"/>
                <a:gd name="connsiteX11" fmla="*/ 2363900 w 3876785"/>
                <a:gd name="connsiteY11" fmla="*/ 158297 h 1089681"/>
                <a:gd name="connsiteX12" fmla="*/ 2301907 w 3876785"/>
                <a:gd name="connsiteY12" fmla="*/ 204792 h 1089681"/>
                <a:gd name="connsiteX13" fmla="*/ 2828849 w 3876785"/>
                <a:gd name="connsiteY13" fmla="*/ 282284 h 1089681"/>
                <a:gd name="connsiteX14" fmla="*/ 3588266 w 3876785"/>
                <a:gd name="connsiteY14" fmla="*/ 661992 h 1089681"/>
                <a:gd name="connsiteX15" fmla="*/ 3596015 w 3876785"/>
                <a:gd name="connsiteY15" fmla="*/ 801477 h 1089681"/>
                <a:gd name="connsiteX16" fmla="*/ 3851737 w 3876785"/>
                <a:gd name="connsiteY16" fmla="*/ 1072697 h 1089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76785" h="1089681">
                  <a:moveTo>
                    <a:pt x="3851737" y="1072697"/>
                  </a:moveTo>
                  <a:cubicBezTo>
                    <a:pt x="3734208" y="993914"/>
                    <a:pt x="3286049" y="479887"/>
                    <a:pt x="2890842" y="328779"/>
                  </a:cubicBezTo>
                  <a:cubicBezTo>
                    <a:pt x="2495635" y="177671"/>
                    <a:pt x="1644521" y="199627"/>
                    <a:pt x="1480497" y="166047"/>
                  </a:cubicBezTo>
                  <a:cubicBezTo>
                    <a:pt x="1316473" y="132467"/>
                    <a:pt x="1892493" y="144091"/>
                    <a:pt x="1906700" y="127301"/>
                  </a:cubicBezTo>
                  <a:cubicBezTo>
                    <a:pt x="1920907" y="110511"/>
                    <a:pt x="1780130" y="-560"/>
                    <a:pt x="1565737" y="65308"/>
                  </a:cubicBezTo>
                  <a:cubicBezTo>
                    <a:pt x="1351344" y="131176"/>
                    <a:pt x="736578" y="477305"/>
                    <a:pt x="620341" y="522508"/>
                  </a:cubicBezTo>
                  <a:cubicBezTo>
                    <a:pt x="504104" y="567711"/>
                    <a:pt x="971636" y="242247"/>
                    <a:pt x="868314" y="336528"/>
                  </a:cubicBezTo>
                  <a:cubicBezTo>
                    <a:pt x="764992" y="430809"/>
                    <a:pt x="17198" y="1058491"/>
                    <a:pt x="408" y="1088196"/>
                  </a:cubicBezTo>
                  <a:cubicBezTo>
                    <a:pt x="-16382" y="1117901"/>
                    <a:pt x="488606" y="694280"/>
                    <a:pt x="767575" y="514758"/>
                  </a:cubicBezTo>
                  <a:cubicBezTo>
                    <a:pt x="1046544" y="335236"/>
                    <a:pt x="1514076" y="69182"/>
                    <a:pt x="1674225" y="11064"/>
                  </a:cubicBezTo>
                  <a:cubicBezTo>
                    <a:pt x="1834374" y="-47054"/>
                    <a:pt x="1613523" y="141508"/>
                    <a:pt x="1728469" y="166047"/>
                  </a:cubicBezTo>
                  <a:cubicBezTo>
                    <a:pt x="1843415" y="190586"/>
                    <a:pt x="2268327" y="151840"/>
                    <a:pt x="2363900" y="158297"/>
                  </a:cubicBezTo>
                  <a:cubicBezTo>
                    <a:pt x="2459473" y="164754"/>
                    <a:pt x="2224416" y="184128"/>
                    <a:pt x="2301907" y="204792"/>
                  </a:cubicBezTo>
                  <a:cubicBezTo>
                    <a:pt x="2379398" y="225456"/>
                    <a:pt x="2614456" y="206084"/>
                    <a:pt x="2828849" y="282284"/>
                  </a:cubicBezTo>
                  <a:cubicBezTo>
                    <a:pt x="3043242" y="358484"/>
                    <a:pt x="3460405" y="575460"/>
                    <a:pt x="3588266" y="661992"/>
                  </a:cubicBezTo>
                  <a:cubicBezTo>
                    <a:pt x="3716127" y="748524"/>
                    <a:pt x="3554686" y="733026"/>
                    <a:pt x="3596015" y="801477"/>
                  </a:cubicBezTo>
                  <a:cubicBezTo>
                    <a:pt x="3637344" y="869928"/>
                    <a:pt x="3969266" y="1151480"/>
                    <a:pt x="3851737" y="107269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 1130">
              <a:extLst>
                <a:ext uri="{FF2B5EF4-FFF2-40B4-BE49-F238E27FC236}">
                  <a16:creationId xmlns:a16="http://schemas.microsoft.com/office/drawing/2014/main" id="{F8F2361C-5DEB-01A4-D6FA-BA5AE48D3CE8}"/>
                </a:ext>
              </a:extLst>
            </p:cNvPr>
            <p:cNvSpPr/>
            <p:nvPr/>
          </p:nvSpPr>
          <p:spPr>
            <a:xfrm>
              <a:off x="4786824" y="1632060"/>
              <a:ext cx="3226805" cy="848397"/>
            </a:xfrm>
            <a:custGeom>
              <a:avLst/>
              <a:gdLst>
                <a:gd name="connsiteX0" fmla="*/ 3225800 w 3226805"/>
                <a:gd name="connsiteY0" fmla="*/ 692686 h 848397"/>
                <a:gd name="connsiteX1" fmla="*/ 2706607 w 3226805"/>
                <a:gd name="connsiteY1" fmla="*/ 212238 h 848397"/>
                <a:gd name="connsiteX2" fmla="*/ 1621725 w 3226805"/>
                <a:gd name="connsiteY2" fmla="*/ 18509 h 848397"/>
                <a:gd name="connsiteX3" fmla="*/ 1838701 w 3226805"/>
                <a:gd name="connsiteY3" fmla="*/ 26259 h 848397"/>
                <a:gd name="connsiteX4" fmla="*/ 1149027 w 3226805"/>
                <a:gd name="connsiteY4" fmla="*/ 181242 h 848397"/>
                <a:gd name="connsiteX5" fmla="*/ 2152 w 3226805"/>
                <a:gd name="connsiteY5" fmla="*/ 847669 h 848397"/>
                <a:gd name="connsiteX6" fmla="*/ 893305 w 3226805"/>
                <a:gd name="connsiteY6" fmla="*/ 305228 h 848397"/>
                <a:gd name="connsiteX7" fmla="*/ 2001434 w 3226805"/>
                <a:gd name="connsiteY7" fmla="*/ 18509 h 848397"/>
                <a:gd name="connsiteX8" fmla="*/ 2148668 w 3226805"/>
                <a:gd name="connsiteY8" fmla="*/ 111499 h 848397"/>
                <a:gd name="connsiteX9" fmla="*/ 2582620 w 3226805"/>
                <a:gd name="connsiteY9" fmla="*/ 57255 h 848397"/>
                <a:gd name="connsiteX10" fmla="*/ 2830593 w 3226805"/>
                <a:gd name="connsiteY10" fmla="*/ 250984 h 848397"/>
                <a:gd name="connsiteX11" fmla="*/ 3225800 w 3226805"/>
                <a:gd name="connsiteY11" fmla="*/ 692686 h 848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26805" h="848397">
                  <a:moveTo>
                    <a:pt x="3225800" y="692686"/>
                  </a:moveTo>
                  <a:cubicBezTo>
                    <a:pt x="3205136" y="686228"/>
                    <a:pt x="2973953" y="324601"/>
                    <a:pt x="2706607" y="212238"/>
                  </a:cubicBezTo>
                  <a:cubicBezTo>
                    <a:pt x="2439261" y="99875"/>
                    <a:pt x="1766376" y="49505"/>
                    <a:pt x="1621725" y="18509"/>
                  </a:cubicBezTo>
                  <a:cubicBezTo>
                    <a:pt x="1477074" y="-12487"/>
                    <a:pt x="1917484" y="-863"/>
                    <a:pt x="1838701" y="26259"/>
                  </a:cubicBezTo>
                  <a:cubicBezTo>
                    <a:pt x="1759918" y="53381"/>
                    <a:pt x="1455118" y="44340"/>
                    <a:pt x="1149027" y="181242"/>
                  </a:cubicBezTo>
                  <a:cubicBezTo>
                    <a:pt x="842935" y="318144"/>
                    <a:pt x="44772" y="827005"/>
                    <a:pt x="2152" y="847669"/>
                  </a:cubicBezTo>
                  <a:cubicBezTo>
                    <a:pt x="-40468" y="868333"/>
                    <a:pt x="560091" y="443421"/>
                    <a:pt x="893305" y="305228"/>
                  </a:cubicBezTo>
                  <a:cubicBezTo>
                    <a:pt x="1226519" y="167035"/>
                    <a:pt x="1792207" y="50797"/>
                    <a:pt x="2001434" y="18509"/>
                  </a:cubicBezTo>
                  <a:cubicBezTo>
                    <a:pt x="2210661" y="-13779"/>
                    <a:pt x="2051804" y="105041"/>
                    <a:pt x="2148668" y="111499"/>
                  </a:cubicBezTo>
                  <a:cubicBezTo>
                    <a:pt x="2245532" y="117957"/>
                    <a:pt x="2468966" y="34008"/>
                    <a:pt x="2582620" y="57255"/>
                  </a:cubicBezTo>
                  <a:cubicBezTo>
                    <a:pt x="2696274" y="80502"/>
                    <a:pt x="2718230" y="143787"/>
                    <a:pt x="2830593" y="250984"/>
                  </a:cubicBezTo>
                  <a:cubicBezTo>
                    <a:pt x="2942956" y="358181"/>
                    <a:pt x="3246464" y="699144"/>
                    <a:pt x="3225800" y="69268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 1131">
              <a:extLst>
                <a:ext uri="{FF2B5EF4-FFF2-40B4-BE49-F238E27FC236}">
                  <a16:creationId xmlns:a16="http://schemas.microsoft.com/office/drawing/2014/main" id="{635A2BFE-1BF8-46AD-EFAF-97211BD54F88}"/>
                </a:ext>
              </a:extLst>
            </p:cNvPr>
            <p:cNvSpPr/>
            <p:nvPr/>
          </p:nvSpPr>
          <p:spPr>
            <a:xfrm>
              <a:off x="4126113" y="2681368"/>
              <a:ext cx="2918724" cy="957418"/>
            </a:xfrm>
            <a:custGeom>
              <a:avLst/>
              <a:gdLst>
                <a:gd name="connsiteX0" fmla="*/ 2902368 w 2918724"/>
                <a:gd name="connsiteY0" fmla="*/ 7588 h 957418"/>
                <a:gd name="connsiteX1" fmla="*/ 1058070 w 2918724"/>
                <a:gd name="connsiteY1" fmla="*/ 550029 h 957418"/>
                <a:gd name="connsiteX2" fmla="*/ 1368036 w 2918724"/>
                <a:gd name="connsiteY2" fmla="*/ 503534 h 957418"/>
                <a:gd name="connsiteX3" fmla="*/ 500131 w 2918724"/>
                <a:gd name="connsiteY3" fmla="*/ 666266 h 957418"/>
                <a:gd name="connsiteX4" fmla="*/ 267656 w 2918724"/>
                <a:gd name="connsiteY4" fmla="*/ 929737 h 957418"/>
                <a:gd name="connsiteX5" fmla="*/ 50680 w 2918724"/>
                <a:gd name="connsiteY5" fmla="*/ 898740 h 957418"/>
                <a:gd name="connsiteX6" fmla="*/ 1298294 w 2918724"/>
                <a:gd name="connsiteY6" fmla="*/ 480286 h 957418"/>
                <a:gd name="connsiteX7" fmla="*/ 2158450 w 2918724"/>
                <a:gd name="connsiteY7" fmla="*/ 255561 h 957418"/>
                <a:gd name="connsiteX8" fmla="*/ 1972470 w 2918724"/>
                <a:gd name="connsiteY8" fmla="*/ 232313 h 957418"/>
                <a:gd name="connsiteX9" fmla="*/ 2902368 w 2918724"/>
                <a:gd name="connsiteY9" fmla="*/ 7588 h 957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18724" h="957418">
                  <a:moveTo>
                    <a:pt x="2902368" y="7588"/>
                  </a:moveTo>
                  <a:cubicBezTo>
                    <a:pt x="2749968" y="60541"/>
                    <a:pt x="1313792" y="467371"/>
                    <a:pt x="1058070" y="550029"/>
                  </a:cubicBezTo>
                  <a:cubicBezTo>
                    <a:pt x="802348" y="632687"/>
                    <a:pt x="1461026" y="484161"/>
                    <a:pt x="1368036" y="503534"/>
                  </a:cubicBezTo>
                  <a:cubicBezTo>
                    <a:pt x="1275046" y="522907"/>
                    <a:pt x="683528" y="595232"/>
                    <a:pt x="500131" y="666266"/>
                  </a:cubicBezTo>
                  <a:cubicBezTo>
                    <a:pt x="316734" y="737300"/>
                    <a:pt x="342564" y="890991"/>
                    <a:pt x="267656" y="929737"/>
                  </a:cubicBezTo>
                  <a:cubicBezTo>
                    <a:pt x="192747" y="968483"/>
                    <a:pt x="-121093" y="973648"/>
                    <a:pt x="50680" y="898740"/>
                  </a:cubicBezTo>
                  <a:cubicBezTo>
                    <a:pt x="222453" y="823832"/>
                    <a:pt x="946999" y="587483"/>
                    <a:pt x="1298294" y="480286"/>
                  </a:cubicBezTo>
                  <a:cubicBezTo>
                    <a:pt x="1649589" y="373090"/>
                    <a:pt x="2046087" y="296890"/>
                    <a:pt x="2158450" y="255561"/>
                  </a:cubicBezTo>
                  <a:cubicBezTo>
                    <a:pt x="2270813" y="214232"/>
                    <a:pt x="1849775" y="269767"/>
                    <a:pt x="1972470" y="232313"/>
                  </a:cubicBezTo>
                  <a:cubicBezTo>
                    <a:pt x="2095165" y="194859"/>
                    <a:pt x="3054768" y="-45365"/>
                    <a:pt x="2902368" y="7588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 1132">
              <a:extLst>
                <a:ext uri="{FF2B5EF4-FFF2-40B4-BE49-F238E27FC236}">
                  <a16:creationId xmlns:a16="http://schemas.microsoft.com/office/drawing/2014/main" id="{C4C14C9B-2BAB-8D31-013E-B9D5F5C7592F}"/>
                </a:ext>
              </a:extLst>
            </p:cNvPr>
            <p:cNvSpPr/>
            <p:nvPr/>
          </p:nvSpPr>
          <p:spPr>
            <a:xfrm>
              <a:off x="8686800" y="2213543"/>
              <a:ext cx="1052700" cy="1447922"/>
            </a:xfrm>
            <a:custGeom>
              <a:avLst/>
              <a:gdLst>
                <a:gd name="connsiteX0" fmla="*/ 0 w 1052700"/>
                <a:gd name="connsiteY0" fmla="*/ 235189 h 1447922"/>
                <a:gd name="connsiteX1" fmla="*/ 550190 w 1052700"/>
                <a:gd name="connsiteY1" fmla="*/ 95704 h 1447922"/>
                <a:gd name="connsiteX2" fmla="*/ 767166 w 1052700"/>
                <a:gd name="connsiteY2" fmla="*/ 413420 h 1447922"/>
                <a:gd name="connsiteX3" fmla="*/ 767166 w 1052700"/>
                <a:gd name="connsiteY3" fmla="*/ 312681 h 1447922"/>
                <a:gd name="connsiteX4" fmla="*/ 976393 w 1052700"/>
                <a:gd name="connsiteY4" fmla="*/ 661393 h 1447922"/>
                <a:gd name="connsiteX5" fmla="*/ 984142 w 1052700"/>
                <a:gd name="connsiteY5" fmla="*/ 653643 h 1447922"/>
                <a:gd name="connsiteX6" fmla="*/ 1046136 w 1052700"/>
                <a:gd name="connsiteY6" fmla="*/ 855121 h 1447922"/>
                <a:gd name="connsiteX7" fmla="*/ 805912 w 1052700"/>
                <a:gd name="connsiteY7" fmla="*/ 1444057 h 1447922"/>
                <a:gd name="connsiteX8" fmla="*/ 914400 w 1052700"/>
                <a:gd name="connsiteY8" fmla="*/ 1087596 h 1447922"/>
                <a:gd name="connsiteX9" fmla="*/ 1030637 w 1052700"/>
                <a:gd name="connsiteY9" fmla="*/ 645894 h 1447922"/>
                <a:gd name="connsiteX10" fmla="*/ 759417 w 1052700"/>
                <a:gd name="connsiteY10" fmla="*/ 258437 h 1447922"/>
                <a:gd name="connsiteX11" fmla="*/ 488197 w 1052700"/>
                <a:gd name="connsiteY11" fmla="*/ 2715 h 1447922"/>
                <a:gd name="connsiteX12" fmla="*/ 565688 w 1052700"/>
                <a:gd name="connsiteY12" fmla="*/ 126701 h 1447922"/>
                <a:gd name="connsiteX13" fmla="*/ 356461 w 1052700"/>
                <a:gd name="connsiteY13" fmla="*/ 173196 h 1447922"/>
                <a:gd name="connsiteX14" fmla="*/ 0 w 1052700"/>
                <a:gd name="connsiteY14" fmla="*/ 235189 h 1447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52700" h="1447922">
                  <a:moveTo>
                    <a:pt x="0" y="235189"/>
                  </a:moveTo>
                  <a:cubicBezTo>
                    <a:pt x="211164" y="150594"/>
                    <a:pt x="422329" y="65999"/>
                    <a:pt x="550190" y="95704"/>
                  </a:cubicBezTo>
                  <a:cubicBezTo>
                    <a:pt x="678051" y="125409"/>
                    <a:pt x="731003" y="377257"/>
                    <a:pt x="767166" y="413420"/>
                  </a:cubicBezTo>
                  <a:cubicBezTo>
                    <a:pt x="803329" y="449583"/>
                    <a:pt x="732295" y="271352"/>
                    <a:pt x="767166" y="312681"/>
                  </a:cubicBezTo>
                  <a:cubicBezTo>
                    <a:pt x="802037" y="354010"/>
                    <a:pt x="940230" y="604566"/>
                    <a:pt x="976393" y="661393"/>
                  </a:cubicBezTo>
                  <a:cubicBezTo>
                    <a:pt x="1012556" y="718220"/>
                    <a:pt x="972518" y="621355"/>
                    <a:pt x="984142" y="653643"/>
                  </a:cubicBezTo>
                  <a:cubicBezTo>
                    <a:pt x="995766" y="685931"/>
                    <a:pt x="1075841" y="723385"/>
                    <a:pt x="1046136" y="855121"/>
                  </a:cubicBezTo>
                  <a:cubicBezTo>
                    <a:pt x="1016431" y="986857"/>
                    <a:pt x="827868" y="1405311"/>
                    <a:pt x="805912" y="1444057"/>
                  </a:cubicBezTo>
                  <a:cubicBezTo>
                    <a:pt x="783956" y="1482803"/>
                    <a:pt x="876946" y="1220623"/>
                    <a:pt x="914400" y="1087596"/>
                  </a:cubicBezTo>
                  <a:cubicBezTo>
                    <a:pt x="951854" y="954569"/>
                    <a:pt x="1056467" y="784087"/>
                    <a:pt x="1030637" y="645894"/>
                  </a:cubicBezTo>
                  <a:cubicBezTo>
                    <a:pt x="1004807" y="507701"/>
                    <a:pt x="849824" y="365633"/>
                    <a:pt x="759417" y="258437"/>
                  </a:cubicBezTo>
                  <a:cubicBezTo>
                    <a:pt x="669010" y="151241"/>
                    <a:pt x="520485" y="24671"/>
                    <a:pt x="488197" y="2715"/>
                  </a:cubicBezTo>
                  <a:cubicBezTo>
                    <a:pt x="455909" y="-19241"/>
                    <a:pt x="587644" y="98287"/>
                    <a:pt x="565688" y="126701"/>
                  </a:cubicBezTo>
                  <a:cubicBezTo>
                    <a:pt x="543732" y="155114"/>
                    <a:pt x="356461" y="173196"/>
                    <a:pt x="356461" y="173196"/>
                  </a:cubicBezTo>
                  <a:lnTo>
                    <a:pt x="0" y="23518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 1133">
              <a:extLst>
                <a:ext uri="{FF2B5EF4-FFF2-40B4-BE49-F238E27FC236}">
                  <a16:creationId xmlns:a16="http://schemas.microsoft.com/office/drawing/2014/main" id="{1F43F487-53A3-E0DC-CE68-287394F814CB}"/>
                </a:ext>
              </a:extLst>
            </p:cNvPr>
            <p:cNvSpPr/>
            <p:nvPr/>
          </p:nvSpPr>
          <p:spPr>
            <a:xfrm>
              <a:off x="4688233" y="1947553"/>
              <a:ext cx="2208483" cy="927788"/>
            </a:xfrm>
            <a:custGeom>
              <a:avLst/>
              <a:gdLst>
                <a:gd name="connsiteX0" fmla="*/ 2107774 w 2208483"/>
                <a:gd name="connsiteY0" fmla="*/ 59478 h 927788"/>
                <a:gd name="connsiteX1" fmla="*/ 891157 w 2208483"/>
                <a:gd name="connsiteY1" fmla="*/ 702657 h 927788"/>
                <a:gd name="connsiteX2" fmla="*/ 1278614 w 2208483"/>
                <a:gd name="connsiteY2" fmla="*/ 625166 h 927788"/>
                <a:gd name="connsiteX3" fmla="*/ 4 w 2208483"/>
                <a:gd name="connsiteY3" fmla="*/ 927383 h 927788"/>
                <a:gd name="connsiteX4" fmla="*/ 1294113 w 2208483"/>
                <a:gd name="connsiteY4" fmla="*/ 687159 h 927788"/>
                <a:gd name="connsiteX5" fmla="*/ 1193374 w 2208483"/>
                <a:gd name="connsiteY5" fmla="*/ 563172 h 927788"/>
                <a:gd name="connsiteX6" fmla="*/ 1317360 w 2208483"/>
                <a:gd name="connsiteY6" fmla="*/ 462433 h 927788"/>
                <a:gd name="connsiteX7" fmla="*/ 2045781 w 2208483"/>
                <a:gd name="connsiteY7" fmla="*/ 74976 h 927788"/>
                <a:gd name="connsiteX8" fmla="*/ 2107774 w 2208483"/>
                <a:gd name="connsiteY8" fmla="*/ 59478 h 927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08483" h="927788">
                  <a:moveTo>
                    <a:pt x="2107774" y="59478"/>
                  </a:moveTo>
                  <a:cubicBezTo>
                    <a:pt x="1915337" y="164091"/>
                    <a:pt x="1029350" y="608376"/>
                    <a:pt x="891157" y="702657"/>
                  </a:cubicBezTo>
                  <a:cubicBezTo>
                    <a:pt x="752964" y="796938"/>
                    <a:pt x="1427139" y="587712"/>
                    <a:pt x="1278614" y="625166"/>
                  </a:cubicBezTo>
                  <a:cubicBezTo>
                    <a:pt x="1130089" y="662620"/>
                    <a:pt x="-2579" y="917051"/>
                    <a:pt x="4" y="927383"/>
                  </a:cubicBezTo>
                  <a:cubicBezTo>
                    <a:pt x="2587" y="937715"/>
                    <a:pt x="1095218" y="747861"/>
                    <a:pt x="1294113" y="687159"/>
                  </a:cubicBezTo>
                  <a:cubicBezTo>
                    <a:pt x="1493008" y="626457"/>
                    <a:pt x="1189499" y="600626"/>
                    <a:pt x="1193374" y="563172"/>
                  </a:cubicBezTo>
                  <a:cubicBezTo>
                    <a:pt x="1197248" y="525718"/>
                    <a:pt x="1175292" y="543799"/>
                    <a:pt x="1317360" y="462433"/>
                  </a:cubicBezTo>
                  <a:cubicBezTo>
                    <a:pt x="1459428" y="381067"/>
                    <a:pt x="1910171" y="143427"/>
                    <a:pt x="2045781" y="74976"/>
                  </a:cubicBezTo>
                  <a:cubicBezTo>
                    <a:pt x="2181391" y="6525"/>
                    <a:pt x="2300211" y="-45135"/>
                    <a:pt x="2107774" y="59478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 1134">
              <a:extLst>
                <a:ext uri="{FF2B5EF4-FFF2-40B4-BE49-F238E27FC236}">
                  <a16:creationId xmlns:a16="http://schemas.microsoft.com/office/drawing/2014/main" id="{078A24A9-259C-B2F4-0BC2-BA37CC6F8561}"/>
                </a:ext>
              </a:extLst>
            </p:cNvPr>
            <p:cNvSpPr/>
            <p:nvPr/>
          </p:nvSpPr>
          <p:spPr>
            <a:xfrm>
              <a:off x="4430304" y="3724375"/>
              <a:ext cx="599928" cy="1214792"/>
            </a:xfrm>
            <a:custGeom>
              <a:avLst/>
              <a:gdLst>
                <a:gd name="connsiteX0" fmla="*/ 598896 w 599928"/>
                <a:gd name="connsiteY0" fmla="*/ 2967 h 1214792"/>
                <a:gd name="connsiteX1" fmla="*/ 56455 w 599928"/>
                <a:gd name="connsiteY1" fmla="*/ 351679 h 1214792"/>
                <a:gd name="connsiteX2" fmla="*/ 79703 w 599928"/>
                <a:gd name="connsiteY2" fmla="*/ 762384 h 1214792"/>
                <a:gd name="connsiteX3" fmla="*/ 102950 w 599928"/>
                <a:gd name="connsiteY3" fmla="*/ 506662 h 1214792"/>
                <a:gd name="connsiteX4" fmla="*/ 87452 w 599928"/>
                <a:gd name="connsiteY4" fmla="*/ 886371 h 1214792"/>
                <a:gd name="connsiteX5" fmla="*/ 195940 w 599928"/>
                <a:gd name="connsiteY5" fmla="*/ 1211835 h 1214792"/>
                <a:gd name="connsiteX6" fmla="*/ 48706 w 599928"/>
                <a:gd name="connsiteY6" fmla="*/ 692642 h 1214792"/>
                <a:gd name="connsiteX7" fmla="*/ 25459 w 599928"/>
                <a:gd name="connsiteY7" fmla="*/ 351679 h 1214792"/>
                <a:gd name="connsiteX8" fmla="*/ 9960 w 599928"/>
                <a:gd name="connsiteY8" fmla="*/ 560906 h 1214792"/>
                <a:gd name="connsiteX9" fmla="*/ 188191 w 599928"/>
                <a:gd name="connsiteY9" fmla="*/ 204445 h 1214792"/>
                <a:gd name="connsiteX10" fmla="*/ 598896 w 599928"/>
                <a:gd name="connsiteY10" fmla="*/ 2967 h 1214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9928" h="1214792">
                  <a:moveTo>
                    <a:pt x="598896" y="2967"/>
                  </a:moveTo>
                  <a:cubicBezTo>
                    <a:pt x="576940" y="27506"/>
                    <a:pt x="142987" y="225110"/>
                    <a:pt x="56455" y="351679"/>
                  </a:cubicBezTo>
                  <a:cubicBezTo>
                    <a:pt x="-30077" y="478248"/>
                    <a:pt x="71954" y="736554"/>
                    <a:pt x="79703" y="762384"/>
                  </a:cubicBezTo>
                  <a:cubicBezTo>
                    <a:pt x="87452" y="788215"/>
                    <a:pt x="101659" y="485998"/>
                    <a:pt x="102950" y="506662"/>
                  </a:cubicBezTo>
                  <a:cubicBezTo>
                    <a:pt x="104241" y="527326"/>
                    <a:pt x="71954" y="768842"/>
                    <a:pt x="87452" y="886371"/>
                  </a:cubicBezTo>
                  <a:cubicBezTo>
                    <a:pt x="102950" y="1003900"/>
                    <a:pt x="202398" y="1244123"/>
                    <a:pt x="195940" y="1211835"/>
                  </a:cubicBezTo>
                  <a:cubicBezTo>
                    <a:pt x="189482" y="1179547"/>
                    <a:pt x="77119" y="836001"/>
                    <a:pt x="48706" y="692642"/>
                  </a:cubicBezTo>
                  <a:cubicBezTo>
                    <a:pt x="20293" y="549283"/>
                    <a:pt x="31917" y="373635"/>
                    <a:pt x="25459" y="351679"/>
                  </a:cubicBezTo>
                  <a:cubicBezTo>
                    <a:pt x="19001" y="329723"/>
                    <a:pt x="-17162" y="585445"/>
                    <a:pt x="9960" y="560906"/>
                  </a:cubicBezTo>
                  <a:cubicBezTo>
                    <a:pt x="37082" y="536367"/>
                    <a:pt x="90035" y="297435"/>
                    <a:pt x="188191" y="204445"/>
                  </a:cubicBezTo>
                  <a:cubicBezTo>
                    <a:pt x="286347" y="111455"/>
                    <a:pt x="620852" y="-21572"/>
                    <a:pt x="598896" y="296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 1135">
              <a:extLst>
                <a:ext uri="{FF2B5EF4-FFF2-40B4-BE49-F238E27FC236}">
                  <a16:creationId xmlns:a16="http://schemas.microsoft.com/office/drawing/2014/main" id="{D9E44106-A55A-8DED-B85C-C33218DF636B}"/>
                </a:ext>
              </a:extLst>
            </p:cNvPr>
            <p:cNvSpPr/>
            <p:nvPr/>
          </p:nvSpPr>
          <p:spPr>
            <a:xfrm>
              <a:off x="4127457" y="3903104"/>
              <a:ext cx="404763" cy="935349"/>
            </a:xfrm>
            <a:custGeom>
              <a:avLst/>
              <a:gdLst>
                <a:gd name="connsiteX0" fmla="*/ 351553 w 404763"/>
                <a:gd name="connsiteY0" fmla="*/ 41215 h 935349"/>
                <a:gd name="connsiteX1" fmla="*/ 2841 w 404763"/>
                <a:gd name="connsiteY1" fmla="*/ 2469 h 935349"/>
                <a:gd name="connsiteX2" fmla="*/ 181072 w 404763"/>
                <a:gd name="connsiteY2" fmla="*/ 126455 h 935349"/>
                <a:gd name="connsiteX3" fmla="*/ 80333 w 404763"/>
                <a:gd name="connsiteY3" fmla="*/ 265940 h 935349"/>
                <a:gd name="connsiteX4" fmla="*/ 165574 w 404763"/>
                <a:gd name="connsiteY4" fmla="*/ 374428 h 935349"/>
                <a:gd name="connsiteX5" fmla="*/ 80333 w 404763"/>
                <a:gd name="connsiteY5" fmla="*/ 467418 h 935349"/>
                <a:gd name="connsiteX6" fmla="*/ 173323 w 404763"/>
                <a:gd name="connsiteY6" fmla="*/ 684394 h 935349"/>
                <a:gd name="connsiteX7" fmla="*/ 289560 w 404763"/>
                <a:gd name="connsiteY7" fmla="*/ 684394 h 935349"/>
                <a:gd name="connsiteX8" fmla="*/ 382550 w 404763"/>
                <a:gd name="connsiteY8" fmla="*/ 637899 h 935349"/>
                <a:gd name="connsiteX9" fmla="*/ 390299 w 404763"/>
                <a:gd name="connsiteY9" fmla="*/ 498415 h 935349"/>
                <a:gd name="connsiteX10" fmla="*/ 212068 w 404763"/>
                <a:gd name="connsiteY10" fmla="*/ 932367 h 935349"/>
                <a:gd name="connsiteX11" fmla="*/ 181072 w 404763"/>
                <a:gd name="connsiteY11" fmla="*/ 242693 h 935349"/>
                <a:gd name="connsiteX12" fmla="*/ 134577 w 404763"/>
                <a:gd name="connsiteY12" fmla="*/ 10218 h 935349"/>
                <a:gd name="connsiteX13" fmla="*/ 351553 w 404763"/>
                <a:gd name="connsiteY13" fmla="*/ 41215 h 935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4763" h="935349">
                  <a:moveTo>
                    <a:pt x="351553" y="41215"/>
                  </a:moveTo>
                  <a:cubicBezTo>
                    <a:pt x="329597" y="39924"/>
                    <a:pt x="31254" y="-11738"/>
                    <a:pt x="2841" y="2469"/>
                  </a:cubicBezTo>
                  <a:cubicBezTo>
                    <a:pt x="-25573" y="16676"/>
                    <a:pt x="168157" y="82543"/>
                    <a:pt x="181072" y="126455"/>
                  </a:cubicBezTo>
                  <a:cubicBezTo>
                    <a:pt x="193987" y="170367"/>
                    <a:pt x="82916" y="224611"/>
                    <a:pt x="80333" y="265940"/>
                  </a:cubicBezTo>
                  <a:cubicBezTo>
                    <a:pt x="77750" y="307269"/>
                    <a:pt x="165574" y="340848"/>
                    <a:pt x="165574" y="374428"/>
                  </a:cubicBezTo>
                  <a:cubicBezTo>
                    <a:pt x="165574" y="408008"/>
                    <a:pt x="79041" y="415757"/>
                    <a:pt x="80333" y="467418"/>
                  </a:cubicBezTo>
                  <a:cubicBezTo>
                    <a:pt x="81624" y="519079"/>
                    <a:pt x="138452" y="648231"/>
                    <a:pt x="173323" y="684394"/>
                  </a:cubicBezTo>
                  <a:cubicBezTo>
                    <a:pt x="208194" y="720557"/>
                    <a:pt x="254689" y="692143"/>
                    <a:pt x="289560" y="684394"/>
                  </a:cubicBezTo>
                  <a:cubicBezTo>
                    <a:pt x="324431" y="676645"/>
                    <a:pt x="365760" y="668895"/>
                    <a:pt x="382550" y="637899"/>
                  </a:cubicBezTo>
                  <a:cubicBezTo>
                    <a:pt x="399340" y="606903"/>
                    <a:pt x="418713" y="449337"/>
                    <a:pt x="390299" y="498415"/>
                  </a:cubicBezTo>
                  <a:cubicBezTo>
                    <a:pt x="361885" y="547493"/>
                    <a:pt x="246939" y="974987"/>
                    <a:pt x="212068" y="932367"/>
                  </a:cubicBezTo>
                  <a:cubicBezTo>
                    <a:pt x="177197" y="889747"/>
                    <a:pt x="193987" y="396384"/>
                    <a:pt x="181072" y="242693"/>
                  </a:cubicBezTo>
                  <a:cubicBezTo>
                    <a:pt x="168157" y="89002"/>
                    <a:pt x="106164" y="39923"/>
                    <a:pt x="134577" y="10218"/>
                  </a:cubicBezTo>
                  <a:cubicBezTo>
                    <a:pt x="162990" y="-19487"/>
                    <a:pt x="373509" y="42506"/>
                    <a:pt x="351553" y="4121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 1136">
              <a:extLst>
                <a:ext uri="{FF2B5EF4-FFF2-40B4-BE49-F238E27FC236}">
                  <a16:creationId xmlns:a16="http://schemas.microsoft.com/office/drawing/2014/main" id="{0B9FA5BA-DF10-D884-A235-4529536F861B}"/>
                </a:ext>
              </a:extLst>
            </p:cNvPr>
            <p:cNvSpPr/>
            <p:nvPr/>
          </p:nvSpPr>
          <p:spPr>
            <a:xfrm>
              <a:off x="4500387" y="4771866"/>
              <a:ext cx="229459" cy="964518"/>
            </a:xfrm>
            <a:custGeom>
              <a:avLst/>
              <a:gdLst>
                <a:gd name="connsiteX0" fmla="*/ 1871 w 229459"/>
                <a:gd name="connsiteY0" fmla="*/ 1612 h 964518"/>
                <a:gd name="connsiteX1" fmla="*/ 133606 w 229459"/>
                <a:gd name="connsiteY1" fmla="*/ 505307 h 964518"/>
                <a:gd name="connsiteX2" fmla="*/ 141355 w 229459"/>
                <a:gd name="connsiteY2" fmla="*/ 296080 h 964518"/>
                <a:gd name="connsiteX3" fmla="*/ 226596 w 229459"/>
                <a:gd name="connsiteY3" fmla="*/ 962507 h 964518"/>
                <a:gd name="connsiteX4" fmla="*/ 195599 w 229459"/>
                <a:gd name="connsiteY4" fmla="*/ 497558 h 964518"/>
                <a:gd name="connsiteX5" fmla="*/ 63864 w 229459"/>
                <a:gd name="connsiteY5" fmla="*/ 350324 h 964518"/>
                <a:gd name="connsiteX6" fmla="*/ 1871 w 229459"/>
                <a:gd name="connsiteY6" fmla="*/ 1612 h 964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9459" h="964518">
                  <a:moveTo>
                    <a:pt x="1871" y="1612"/>
                  </a:moveTo>
                  <a:cubicBezTo>
                    <a:pt x="13495" y="27443"/>
                    <a:pt x="110359" y="456229"/>
                    <a:pt x="133606" y="505307"/>
                  </a:cubicBezTo>
                  <a:cubicBezTo>
                    <a:pt x="156853" y="554385"/>
                    <a:pt x="125857" y="219880"/>
                    <a:pt x="141355" y="296080"/>
                  </a:cubicBezTo>
                  <a:cubicBezTo>
                    <a:pt x="156853" y="372280"/>
                    <a:pt x="217555" y="928927"/>
                    <a:pt x="226596" y="962507"/>
                  </a:cubicBezTo>
                  <a:cubicBezTo>
                    <a:pt x="235637" y="996087"/>
                    <a:pt x="222721" y="599588"/>
                    <a:pt x="195599" y="497558"/>
                  </a:cubicBezTo>
                  <a:cubicBezTo>
                    <a:pt x="168477" y="395528"/>
                    <a:pt x="92278" y="432982"/>
                    <a:pt x="63864" y="350324"/>
                  </a:cubicBezTo>
                  <a:cubicBezTo>
                    <a:pt x="35450" y="267666"/>
                    <a:pt x="-9753" y="-24219"/>
                    <a:pt x="1871" y="161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 1137">
              <a:extLst>
                <a:ext uri="{FF2B5EF4-FFF2-40B4-BE49-F238E27FC236}">
                  <a16:creationId xmlns:a16="http://schemas.microsoft.com/office/drawing/2014/main" id="{0701FBF6-7966-C154-3C1F-54DA9D5843C9}"/>
                </a:ext>
              </a:extLst>
            </p:cNvPr>
            <p:cNvSpPr/>
            <p:nvPr/>
          </p:nvSpPr>
          <p:spPr>
            <a:xfrm>
              <a:off x="5917835" y="1727661"/>
              <a:ext cx="2387081" cy="824759"/>
            </a:xfrm>
            <a:custGeom>
              <a:avLst/>
              <a:gdLst>
                <a:gd name="connsiteX0" fmla="*/ 2381507 w 2387081"/>
                <a:gd name="connsiteY0" fmla="*/ 814061 h 824759"/>
                <a:gd name="connsiteX1" fmla="*/ 2071541 w 2387081"/>
                <a:gd name="connsiteY1" fmla="*/ 248373 h 824759"/>
                <a:gd name="connsiteX2" fmla="*/ 1350870 w 2387081"/>
                <a:gd name="connsiteY2" fmla="*/ 62393 h 824759"/>
                <a:gd name="connsiteX3" fmla="*/ 1304375 w 2387081"/>
                <a:gd name="connsiteY3" fmla="*/ 400 h 824759"/>
                <a:gd name="connsiteX4" fmla="*/ 2518 w 2387081"/>
                <a:gd name="connsiteY4" fmla="*/ 85641 h 824759"/>
                <a:gd name="connsiteX5" fmla="*/ 1002158 w 2387081"/>
                <a:gd name="connsiteY5" fmla="*/ 54644 h 824759"/>
                <a:gd name="connsiteX6" fmla="*/ 1994050 w 2387081"/>
                <a:gd name="connsiteY6" fmla="*/ 225125 h 824759"/>
                <a:gd name="connsiteX7" fmla="*/ 2249772 w 2387081"/>
                <a:gd name="connsiteY7" fmla="*/ 589336 h 824759"/>
                <a:gd name="connsiteX8" fmla="*/ 2381507 w 2387081"/>
                <a:gd name="connsiteY8" fmla="*/ 814061 h 824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87081" h="824759">
                  <a:moveTo>
                    <a:pt x="2381507" y="814061"/>
                  </a:moveTo>
                  <a:cubicBezTo>
                    <a:pt x="2351802" y="757234"/>
                    <a:pt x="2243314" y="373651"/>
                    <a:pt x="2071541" y="248373"/>
                  </a:cubicBezTo>
                  <a:cubicBezTo>
                    <a:pt x="1899768" y="123095"/>
                    <a:pt x="1478731" y="103722"/>
                    <a:pt x="1350870" y="62393"/>
                  </a:cubicBezTo>
                  <a:cubicBezTo>
                    <a:pt x="1223009" y="21064"/>
                    <a:pt x="1529100" y="-3475"/>
                    <a:pt x="1304375" y="400"/>
                  </a:cubicBezTo>
                  <a:cubicBezTo>
                    <a:pt x="1079650" y="4275"/>
                    <a:pt x="52887" y="76600"/>
                    <a:pt x="2518" y="85641"/>
                  </a:cubicBezTo>
                  <a:cubicBezTo>
                    <a:pt x="-47852" y="94682"/>
                    <a:pt x="670236" y="31397"/>
                    <a:pt x="1002158" y="54644"/>
                  </a:cubicBezTo>
                  <a:cubicBezTo>
                    <a:pt x="1334080" y="77891"/>
                    <a:pt x="1786114" y="136010"/>
                    <a:pt x="1994050" y="225125"/>
                  </a:cubicBezTo>
                  <a:cubicBezTo>
                    <a:pt x="2201986" y="314240"/>
                    <a:pt x="2183904" y="491180"/>
                    <a:pt x="2249772" y="589336"/>
                  </a:cubicBezTo>
                  <a:cubicBezTo>
                    <a:pt x="2315640" y="687492"/>
                    <a:pt x="2411212" y="870888"/>
                    <a:pt x="2381507" y="81406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 1138">
              <a:extLst>
                <a:ext uri="{FF2B5EF4-FFF2-40B4-BE49-F238E27FC236}">
                  <a16:creationId xmlns:a16="http://schemas.microsoft.com/office/drawing/2014/main" id="{75184F6B-82AB-A9F5-3181-F40968930AC1}"/>
                </a:ext>
              </a:extLst>
            </p:cNvPr>
            <p:cNvSpPr/>
            <p:nvPr/>
          </p:nvSpPr>
          <p:spPr>
            <a:xfrm>
              <a:off x="7932566" y="1168906"/>
              <a:ext cx="553779" cy="1458858"/>
            </a:xfrm>
            <a:custGeom>
              <a:avLst/>
              <a:gdLst>
                <a:gd name="connsiteX0" fmla="*/ 157549 w 553779"/>
                <a:gd name="connsiteY0" fmla="*/ 1458057 h 1458858"/>
                <a:gd name="connsiteX1" fmla="*/ 506261 w 553779"/>
                <a:gd name="connsiteY1" fmla="*/ 799379 h 1458858"/>
                <a:gd name="connsiteX2" fmla="*/ 2566 w 553779"/>
                <a:gd name="connsiteY2" fmla="*/ 8965 h 1458858"/>
                <a:gd name="connsiteX3" fmla="*/ 320281 w 553779"/>
                <a:gd name="connsiteY3" fmla="*/ 396423 h 1458858"/>
                <a:gd name="connsiteX4" fmla="*/ 545007 w 553779"/>
                <a:gd name="connsiteY4" fmla="*/ 768382 h 1458858"/>
                <a:gd name="connsiteX5" fmla="*/ 475265 w 553779"/>
                <a:gd name="connsiteY5" fmla="*/ 931114 h 1458858"/>
                <a:gd name="connsiteX6" fmla="*/ 157549 w 553779"/>
                <a:gd name="connsiteY6" fmla="*/ 1458057 h 1458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3779" h="1458858">
                  <a:moveTo>
                    <a:pt x="157549" y="1458057"/>
                  </a:moveTo>
                  <a:cubicBezTo>
                    <a:pt x="162715" y="1436101"/>
                    <a:pt x="532091" y="1040894"/>
                    <a:pt x="506261" y="799379"/>
                  </a:cubicBezTo>
                  <a:cubicBezTo>
                    <a:pt x="480431" y="557864"/>
                    <a:pt x="33563" y="76124"/>
                    <a:pt x="2566" y="8965"/>
                  </a:cubicBezTo>
                  <a:cubicBezTo>
                    <a:pt x="-28431" y="-58194"/>
                    <a:pt x="229874" y="269854"/>
                    <a:pt x="320281" y="396423"/>
                  </a:cubicBezTo>
                  <a:cubicBezTo>
                    <a:pt x="410688" y="522992"/>
                    <a:pt x="519176" y="679267"/>
                    <a:pt x="545007" y="768382"/>
                  </a:cubicBezTo>
                  <a:cubicBezTo>
                    <a:pt x="570838" y="857497"/>
                    <a:pt x="537258" y="817460"/>
                    <a:pt x="475265" y="931114"/>
                  </a:cubicBezTo>
                  <a:cubicBezTo>
                    <a:pt x="413272" y="1044768"/>
                    <a:pt x="152383" y="1480013"/>
                    <a:pt x="157549" y="145805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 1139">
              <a:extLst>
                <a:ext uri="{FF2B5EF4-FFF2-40B4-BE49-F238E27FC236}">
                  <a16:creationId xmlns:a16="http://schemas.microsoft.com/office/drawing/2014/main" id="{9743D694-DF6E-43C9-1E8D-9BFFA1B00DA7}"/>
                </a:ext>
              </a:extLst>
            </p:cNvPr>
            <p:cNvSpPr/>
            <p:nvPr/>
          </p:nvSpPr>
          <p:spPr>
            <a:xfrm>
              <a:off x="5325754" y="5753810"/>
              <a:ext cx="227575" cy="730674"/>
            </a:xfrm>
            <a:custGeom>
              <a:avLst/>
              <a:gdLst>
                <a:gd name="connsiteX0" fmla="*/ 21256 w 227575"/>
                <a:gd name="connsiteY0" fmla="*/ 219 h 730674"/>
                <a:gd name="connsiteX1" fmla="*/ 37983 w 227575"/>
                <a:gd name="connsiteY1" fmla="*/ 273424 h 730674"/>
                <a:gd name="connsiteX2" fmla="*/ 210826 w 227575"/>
                <a:gd name="connsiteY2" fmla="*/ 585658 h 730674"/>
                <a:gd name="connsiteX3" fmla="*/ 110466 w 227575"/>
                <a:gd name="connsiteY3" fmla="*/ 440692 h 730674"/>
                <a:gd name="connsiteX4" fmla="*/ 227553 w 227575"/>
                <a:gd name="connsiteY4" fmla="*/ 730624 h 730674"/>
                <a:gd name="connsiteX5" fmla="*/ 99314 w 227575"/>
                <a:gd name="connsiteY5" fmla="*/ 462995 h 730674"/>
                <a:gd name="connsiteX6" fmla="*/ 4529 w 227575"/>
                <a:gd name="connsiteY6" fmla="*/ 318029 h 730674"/>
                <a:gd name="connsiteX7" fmla="*/ 21256 w 227575"/>
                <a:gd name="connsiteY7" fmla="*/ 219 h 730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7575" h="730674">
                  <a:moveTo>
                    <a:pt x="21256" y="219"/>
                  </a:moveTo>
                  <a:cubicBezTo>
                    <a:pt x="26832" y="-7215"/>
                    <a:pt x="6388" y="175851"/>
                    <a:pt x="37983" y="273424"/>
                  </a:cubicBezTo>
                  <a:cubicBezTo>
                    <a:pt x="69578" y="370997"/>
                    <a:pt x="198745" y="557780"/>
                    <a:pt x="210826" y="585658"/>
                  </a:cubicBezTo>
                  <a:cubicBezTo>
                    <a:pt x="222907" y="613536"/>
                    <a:pt x="107678" y="416531"/>
                    <a:pt x="110466" y="440692"/>
                  </a:cubicBezTo>
                  <a:cubicBezTo>
                    <a:pt x="113254" y="464853"/>
                    <a:pt x="229412" y="726907"/>
                    <a:pt x="227553" y="730624"/>
                  </a:cubicBezTo>
                  <a:cubicBezTo>
                    <a:pt x="225694" y="734341"/>
                    <a:pt x="136485" y="531761"/>
                    <a:pt x="99314" y="462995"/>
                  </a:cubicBezTo>
                  <a:cubicBezTo>
                    <a:pt x="62143" y="394229"/>
                    <a:pt x="19397" y="393300"/>
                    <a:pt x="4529" y="318029"/>
                  </a:cubicBezTo>
                  <a:cubicBezTo>
                    <a:pt x="-10339" y="242758"/>
                    <a:pt x="15680" y="7653"/>
                    <a:pt x="21256" y="21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 1140">
              <a:extLst>
                <a:ext uri="{FF2B5EF4-FFF2-40B4-BE49-F238E27FC236}">
                  <a16:creationId xmlns:a16="http://schemas.microsoft.com/office/drawing/2014/main" id="{D366051A-1290-FAE0-2FE0-80EAEE8E1B92}"/>
                </a:ext>
              </a:extLst>
            </p:cNvPr>
            <p:cNvSpPr/>
            <p:nvPr/>
          </p:nvSpPr>
          <p:spPr>
            <a:xfrm>
              <a:off x="5915637" y="6701473"/>
              <a:ext cx="1021304" cy="702943"/>
            </a:xfrm>
            <a:custGeom>
              <a:avLst/>
              <a:gdLst>
                <a:gd name="connsiteX0" fmla="*/ 85 w 1021304"/>
                <a:gd name="connsiteY0" fmla="*/ 410 h 702943"/>
                <a:gd name="connsiteX1" fmla="*/ 535343 w 1021304"/>
                <a:gd name="connsiteY1" fmla="*/ 502215 h 702943"/>
                <a:gd name="connsiteX2" fmla="*/ 618978 w 1021304"/>
                <a:gd name="connsiteY2" fmla="*/ 463186 h 702943"/>
                <a:gd name="connsiteX3" fmla="*/ 741641 w 1021304"/>
                <a:gd name="connsiteY3" fmla="*/ 552395 h 702943"/>
                <a:gd name="connsiteX4" fmla="*/ 780670 w 1021304"/>
                <a:gd name="connsiteY4" fmla="*/ 546820 h 702943"/>
                <a:gd name="connsiteX5" fmla="*/ 1020422 w 1021304"/>
                <a:gd name="connsiteY5" fmla="*/ 702937 h 702943"/>
                <a:gd name="connsiteX6" fmla="*/ 847578 w 1021304"/>
                <a:gd name="connsiteY6" fmla="*/ 552395 h 702943"/>
                <a:gd name="connsiteX7" fmla="*/ 496314 w 1021304"/>
                <a:gd name="connsiteY7" fmla="*/ 418581 h 702943"/>
                <a:gd name="connsiteX8" fmla="*/ 85 w 1021304"/>
                <a:gd name="connsiteY8" fmla="*/ 410 h 702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21304" h="702943">
                  <a:moveTo>
                    <a:pt x="85" y="410"/>
                  </a:moveTo>
                  <a:cubicBezTo>
                    <a:pt x="6590" y="14349"/>
                    <a:pt x="432194" y="425086"/>
                    <a:pt x="535343" y="502215"/>
                  </a:cubicBezTo>
                  <a:cubicBezTo>
                    <a:pt x="638492" y="579344"/>
                    <a:pt x="584595" y="454823"/>
                    <a:pt x="618978" y="463186"/>
                  </a:cubicBezTo>
                  <a:cubicBezTo>
                    <a:pt x="653361" y="471549"/>
                    <a:pt x="714692" y="538456"/>
                    <a:pt x="741641" y="552395"/>
                  </a:cubicBezTo>
                  <a:cubicBezTo>
                    <a:pt x="768590" y="566334"/>
                    <a:pt x="734206" y="521730"/>
                    <a:pt x="780670" y="546820"/>
                  </a:cubicBezTo>
                  <a:cubicBezTo>
                    <a:pt x="827134" y="571910"/>
                    <a:pt x="1009271" y="702008"/>
                    <a:pt x="1020422" y="702937"/>
                  </a:cubicBezTo>
                  <a:cubicBezTo>
                    <a:pt x="1031573" y="703866"/>
                    <a:pt x="934929" y="599788"/>
                    <a:pt x="847578" y="552395"/>
                  </a:cubicBezTo>
                  <a:cubicBezTo>
                    <a:pt x="760227" y="505002"/>
                    <a:pt x="633846" y="505932"/>
                    <a:pt x="496314" y="418581"/>
                  </a:cubicBezTo>
                  <a:cubicBezTo>
                    <a:pt x="358782" y="331230"/>
                    <a:pt x="-6420" y="-13529"/>
                    <a:pt x="85" y="41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 1141">
              <a:extLst>
                <a:ext uri="{FF2B5EF4-FFF2-40B4-BE49-F238E27FC236}">
                  <a16:creationId xmlns:a16="http://schemas.microsoft.com/office/drawing/2014/main" id="{CE71A85A-552C-9E22-9F77-4B05BF13EDC1}"/>
                </a:ext>
              </a:extLst>
            </p:cNvPr>
            <p:cNvSpPr/>
            <p:nvPr/>
          </p:nvSpPr>
          <p:spPr>
            <a:xfrm>
              <a:off x="7207533" y="7722218"/>
              <a:ext cx="871743" cy="546832"/>
            </a:xfrm>
            <a:custGeom>
              <a:avLst/>
              <a:gdLst>
                <a:gd name="connsiteX0" fmla="*/ 871526 w 871743"/>
                <a:gd name="connsiteY0" fmla="*/ 2 h 546832"/>
                <a:gd name="connsiteX1" fmla="*/ 497960 w 871743"/>
                <a:gd name="connsiteY1" fmla="*/ 256480 h 546832"/>
                <a:gd name="connsiteX2" fmla="*/ 615047 w 871743"/>
                <a:gd name="connsiteY2" fmla="*/ 234177 h 546832"/>
                <a:gd name="connsiteX3" fmla="*/ 436628 w 871743"/>
                <a:gd name="connsiteY3" fmla="*/ 384719 h 546832"/>
                <a:gd name="connsiteX4" fmla="*/ 191301 w 871743"/>
                <a:gd name="connsiteY4" fmla="*/ 501806 h 546832"/>
                <a:gd name="connsiteX5" fmla="*/ 1730 w 871743"/>
                <a:gd name="connsiteY5" fmla="*/ 546411 h 546832"/>
                <a:gd name="connsiteX6" fmla="*/ 302813 w 871743"/>
                <a:gd name="connsiteY6" fmla="*/ 479504 h 546832"/>
                <a:gd name="connsiteX7" fmla="*/ 542565 w 871743"/>
                <a:gd name="connsiteY7" fmla="*/ 373567 h 546832"/>
                <a:gd name="connsiteX8" fmla="*/ 458930 w 871743"/>
                <a:gd name="connsiteY8" fmla="*/ 418172 h 546832"/>
                <a:gd name="connsiteX9" fmla="*/ 670804 w 871743"/>
                <a:gd name="connsiteY9" fmla="*/ 211875 h 546832"/>
                <a:gd name="connsiteX10" fmla="*/ 553716 w 871743"/>
                <a:gd name="connsiteY10" fmla="*/ 262055 h 546832"/>
                <a:gd name="connsiteX11" fmla="*/ 871526 w 871743"/>
                <a:gd name="connsiteY11" fmla="*/ 2 h 546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71743" h="546832">
                  <a:moveTo>
                    <a:pt x="871526" y="2"/>
                  </a:moveTo>
                  <a:cubicBezTo>
                    <a:pt x="862233" y="-927"/>
                    <a:pt x="540706" y="217451"/>
                    <a:pt x="497960" y="256480"/>
                  </a:cubicBezTo>
                  <a:cubicBezTo>
                    <a:pt x="455214" y="295509"/>
                    <a:pt x="625269" y="212804"/>
                    <a:pt x="615047" y="234177"/>
                  </a:cubicBezTo>
                  <a:cubicBezTo>
                    <a:pt x="604825" y="255550"/>
                    <a:pt x="507252" y="340114"/>
                    <a:pt x="436628" y="384719"/>
                  </a:cubicBezTo>
                  <a:cubicBezTo>
                    <a:pt x="366004" y="429324"/>
                    <a:pt x="263784" y="474857"/>
                    <a:pt x="191301" y="501806"/>
                  </a:cubicBezTo>
                  <a:cubicBezTo>
                    <a:pt x="118818" y="528755"/>
                    <a:pt x="-16855" y="550128"/>
                    <a:pt x="1730" y="546411"/>
                  </a:cubicBezTo>
                  <a:cubicBezTo>
                    <a:pt x="20315" y="542694"/>
                    <a:pt x="212674" y="508311"/>
                    <a:pt x="302813" y="479504"/>
                  </a:cubicBezTo>
                  <a:cubicBezTo>
                    <a:pt x="392952" y="450697"/>
                    <a:pt x="516545" y="383789"/>
                    <a:pt x="542565" y="373567"/>
                  </a:cubicBezTo>
                  <a:cubicBezTo>
                    <a:pt x="568584" y="363345"/>
                    <a:pt x="437557" y="445121"/>
                    <a:pt x="458930" y="418172"/>
                  </a:cubicBezTo>
                  <a:cubicBezTo>
                    <a:pt x="480303" y="391223"/>
                    <a:pt x="655006" y="237895"/>
                    <a:pt x="670804" y="211875"/>
                  </a:cubicBezTo>
                  <a:cubicBezTo>
                    <a:pt x="686602" y="185855"/>
                    <a:pt x="518404" y="293650"/>
                    <a:pt x="553716" y="262055"/>
                  </a:cubicBezTo>
                  <a:cubicBezTo>
                    <a:pt x="589028" y="230460"/>
                    <a:pt x="880819" y="931"/>
                    <a:pt x="871526" y="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 1142">
              <a:extLst>
                <a:ext uri="{FF2B5EF4-FFF2-40B4-BE49-F238E27FC236}">
                  <a16:creationId xmlns:a16="http://schemas.microsoft.com/office/drawing/2014/main" id="{B455AF22-6B65-2A34-62C8-45C9DA320CB2}"/>
                </a:ext>
              </a:extLst>
            </p:cNvPr>
            <p:cNvSpPr/>
            <p:nvPr/>
          </p:nvSpPr>
          <p:spPr>
            <a:xfrm>
              <a:off x="5166404" y="6107126"/>
              <a:ext cx="2026182" cy="2223570"/>
            </a:xfrm>
            <a:custGeom>
              <a:avLst/>
              <a:gdLst>
                <a:gd name="connsiteX0" fmla="*/ 2186 w 2026182"/>
                <a:gd name="connsiteY0" fmla="*/ 3742 h 2223570"/>
                <a:gd name="connsiteX1" fmla="*/ 253089 w 2026182"/>
                <a:gd name="connsiteY1" fmla="*/ 561303 h 2223570"/>
                <a:gd name="connsiteX2" fmla="*/ 264240 w 2026182"/>
                <a:gd name="connsiteY2" fmla="*/ 539001 h 2223570"/>
                <a:gd name="connsiteX3" fmla="*/ 548596 w 2026182"/>
                <a:gd name="connsiteY3" fmla="*/ 946020 h 2223570"/>
                <a:gd name="connsiteX4" fmla="*/ 537445 w 2026182"/>
                <a:gd name="connsiteY4" fmla="*/ 906991 h 2223570"/>
                <a:gd name="connsiteX5" fmla="*/ 777196 w 2026182"/>
                <a:gd name="connsiteY5" fmla="*/ 1208074 h 2223570"/>
                <a:gd name="connsiteX6" fmla="*/ 1752928 w 2026182"/>
                <a:gd name="connsiteY6" fmla="*/ 1994235 h 2223570"/>
                <a:gd name="connsiteX7" fmla="*/ 2026133 w 2026182"/>
                <a:gd name="connsiteY7" fmla="*/ 2222835 h 2223570"/>
                <a:gd name="connsiteX8" fmla="*/ 1769655 w 2026182"/>
                <a:gd name="connsiteY8" fmla="*/ 2044415 h 2223570"/>
                <a:gd name="connsiteX9" fmla="*/ 1156337 w 2026182"/>
                <a:gd name="connsiteY9" fmla="*/ 1481279 h 2223570"/>
                <a:gd name="connsiteX10" fmla="*/ 548596 w 2026182"/>
                <a:gd name="connsiteY10" fmla="*/ 957172 h 2223570"/>
                <a:gd name="connsiteX11" fmla="*/ 297694 w 2026182"/>
                <a:gd name="connsiteY11" fmla="*/ 695118 h 2223570"/>
                <a:gd name="connsiteX12" fmla="*/ 136001 w 2026182"/>
                <a:gd name="connsiteY12" fmla="*/ 315976 h 2223570"/>
                <a:gd name="connsiteX13" fmla="*/ 130425 w 2026182"/>
                <a:gd name="connsiteY13" fmla="*/ 315976 h 2223570"/>
                <a:gd name="connsiteX14" fmla="*/ 2186 w 2026182"/>
                <a:gd name="connsiteY14" fmla="*/ 3742 h 2223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026182" h="2223570">
                  <a:moveTo>
                    <a:pt x="2186" y="3742"/>
                  </a:moveTo>
                  <a:cubicBezTo>
                    <a:pt x="22630" y="44630"/>
                    <a:pt x="209413" y="472093"/>
                    <a:pt x="253089" y="561303"/>
                  </a:cubicBezTo>
                  <a:cubicBezTo>
                    <a:pt x="296765" y="650513"/>
                    <a:pt x="214989" y="474882"/>
                    <a:pt x="264240" y="539001"/>
                  </a:cubicBezTo>
                  <a:cubicBezTo>
                    <a:pt x="313491" y="603120"/>
                    <a:pt x="503062" y="884688"/>
                    <a:pt x="548596" y="946020"/>
                  </a:cubicBezTo>
                  <a:cubicBezTo>
                    <a:pt x="594130" y="1007352"/>
                    <a:pt x="499345" y="863315"/>
                    <a:pt x="537445" y="906991"/>
                  </a:cubicBezTo>
                  <a:cubicBezTo>
                    <a:pt x="575545" y="950667"/>
                    <a:pt x="574616" y="1026867"/>
                    <a:pt x="777196" y="1208074"/>
                  </a:cubicBezTo>
                  <a:cubicBezTo>
                    <a:pt x="979776" y="1389281"/>
                    <a:pt x="1544772" y="1825108"/>
                    <a:pt x="1752928" y="1994235"/>
                  </a:cubicBezTo>
                  <a:cubicBezTo>
                    <a:pt x="1961084" y="2163362"/>
                    <a:pt x="2023345" y="2214472"/>
                    <a:pt x="2026133" y="2222835"/>
                  </a:cubicBezTo>
                  <a:cubicBezTo>
                    <a:pt x="2028921" y="2231198"/>
                    <a:pt x="1914621" y="2168008"/>
                    <a:pt x="1769655" y="2044415"/>
                  </a:cubicBezTo>
                  <a:cubicBezTo>
                    <a:pt x="1624689" y="1920822"/>
                    <a:pt x="1359847" y="1662486"/>
                    <a:pt x="1156337" y="1481279"/>
                  </a:cubicBezTo>
                  <a:cubicBezTo>
                    <a:pt x="952827" y="1300072"/>
                    <a:pt x="691703" y="1088199"/>
                    <a:pt x="548596" y="957172"/>
                  </a:cubicBezTo>
                  <a:cubicBezTo>
                    <a:pt x="405489" y="826145"/>
                    <a:pt x="366460" y="801984"/>
                    <a:pt x="297694" y="695118"/>
                  </a:cubicBezTo>
                  <a:cubicBezTo>
                    <a:pt x="228928" y="588252"/>
                    <a:pt x="163879" y="379166"/>
                    <a:pt x="136001" y="315976"/>
                  </a:cubicBezTo>
                  <a:cubicBezTo>
                    <a:pt x="108123" y="252786"/>
                    <a:pt x="149940" y="362439"/>
                    <a:pt x="130425" y="315976"/>
                  </a:cubicBezTo>
                  <a:cubicBezTo>
                    <a:pt x="110910" y="269513"/>
                    <a:pt x="-18258" y="-37146"/>
                    <a:pt x="2186" y="374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 1143">
              <a:extLst>
                <a:ext uri="{FF2B5EF4-FFF2-40B4-BE49-F238E27FC236}">
                  <a16:creationId xmlns:a16="http://schemas.microsoft.com/office/drawing/2014/main" id="{4A9B7B49-CE5E-65E6-9224-23CF15195C4E}"/>
                </a:ext>
              </a:extLst>
            </p:cNvPr>
            <p:cNvSpPr/>
            <p:nvPr/>
          </p:nvSpPr>
          <p:spPr>
            <a:xfrm>
              <a:off x="4162896" y="5762557"/>
              <a:ext cx="752004" cy="1009486"/>
            </a:xfrm>
            <a:custGeom>
              <a:avLst/>
              <a:gdLst>
                <a:gd name="connsiteX0" fmla="*/ 752004 w 752004"/>
                <a:gd name="connsiteY0" fmla="*/ 68 h 1009486"/>
                <a:gd name="connsiteX1" fmla="*/ 507529 w 752004"/>
                <a:gd name="connsiteY1" fmla="*/ 308043 h 1009486"/>
                <a:gd name="connsiteX2" fmla="*/ 558329 w 752004"/>
                <a:gd name="connsiteY2" fmla="*/ 276293 h 1009486"/>
                <a:gd name="connsiteX3" fmla="*/ 285279 w 752004"/>
                <a:gd name="connsiteY3" fmla="*/ 539818 h 1009486"/>
                <a:gd name="connsiteX4" fmla="*/ 374179 w 752004"/>
                <a:gd name="connsiteY4" fmla="*/ 498543 h 1009486"/>
                <a:gd name="connsiteX5" fmla="*/ 148754 w 752004"/>
                <a:gd name="connsiteY5" fmla="*/ 736668 h 1009486"/>
                <a:gd name="connsiteX6" fmla="*/ 43979 w 752004"/>
                <a:gd name="connsiteY6" fmla="*/ 819218 h 1009486"/>
                <a:gd name="connsiteX7" fmla="*/ 2704 w 752004"/>
                <a:gd name="connsiteY7" fmla="*/ 1006543 h 1009486"/>
                <a:gd name="connsiteX8" fmla="*/ 12229 w 752004"/>
                <a:gd name="connsiteY8" fmla="*/ 920818 h 1009486"/>
                <a:gd name="connsiteX9" fmla="*/ 78904 w 752004"/>
                <a:gd name="connsiteY9" fmla="*/ 749368 h 1009486"/>
                <a:gd name="connsiteX10" fmla="*/ 317029 w 752004"/>
                <a:gd name="connsiteY10" fmla="*/ 517593 h 1009486"/>
                <a:gd name="connsiteX11" fmla="*/ 323379 w 752004"/>
                <a:gd name="connsiteY11" fmla="*/ 523943 h 1009486"/>
                <a:gd name="connsiteX12" fmla="*/ 498004 w 752004"/>
                <a:gd name="connsiteY12" fmla="*/ 254068 h 1009486"/>
                <a:gd name="connsiteX13" fmla="*/ 504354 w 752004"/>
                <a:gd name="connsiteY13" fmla="*/ 279468 h 1009486"/>
                <a:gd name="connsiteX14" fmla="*/ 752004 w 752004"/>
                <a:gd name="connsiteY14" fmla="*/ 68 h 1009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52004" h="1009486">
                  <a:moveTo>
                    <a:pt x="752004" y="68"/>
                  </a:moveTo>
                  <a:cubicBezTo>
                    <a:pt x="752533" y="4831"/>
                    <a:pt x="539808" y="262006"/>
                    <a:pt x="507529" y="308043"/>
                  </a:cubicBezTo>
                  <a:cubicBezTo>
                    <a:pt x="475250" y="354080"/>
                    <a:pt x="595371" y="237664"/>
                    <a:pt x="558329" y="276293"/>
                  </a:cubicBezTo>
                  <a:cubicBezTo>
                    <a:pt x="521287" y="314922"/>
                    <a:pt x="315971" y="502776"/>
                    <a:pt x="285279" y="539818"/>
                  </a:cubicBezTo>
                  <a:cubicBezTo>
                    <a:pt x="254587" y="576860"/>
                    <a:pt x="396933" y="465735"/>
                    <a:pt x="374179" y="498543"/>
                  </a:cubicBezTo>
                  <a:cubicBezTo>
                    <a:pt x="351425" y="531351"/>
                    <a:pt x="203787" y="683222"/>
                    <a:pt x="148754" y="736668"/>
                  </a:cubicBezTo>
                  <a:cubicBezTo>
                    <a:pt x="93721" y="790114"/>
                    <a:pt x="68321" y="774239"/>
                    <a:pt x="43979" y="819218"/>
                  </a:cubicBezTo>
                  <a:cubicBezTo>
                    <a:pt x="19637" y="864197"/>
                    <a:pt x="7996" y="989610"/>
                    <a:pt x="2704" y="1006543"/>
                  </a:cubicBezTo>
                  <a:cubicBezTo>
                    <a:pt x="-2588" y="1023476"/>
                    <a:pt x="-471" y="963681"/>
                    <a:pt x="12229" y="920818"/>
                  </a:cubicBezTo>
                  <a:cubicBezTo>
                    <a:pt x="24929" y="877956"/>
                    <a:pt x="28104" y="816572"/>
                    <a:pt x="78904" y="749368"/>
                  </a:cubicBezTo>
                  <a:cubicBezTo>
                    <a:pt x="129704" y="682164"/>
                    <a:pt x="276283" y="555164"/>
                    <a:pt x="317029" y="517593"/>
                  </a:cubicBezTo>
                  <a:cubicBezTo>
                    <a:pt x="357775" y="480022"/>
                    <a:pt x="293217" y="567864"/>
                    <a:pt x="323379" y="523943"/>
                  </a:cubicBezTo>
                  <a:cubicBezTo>
                    <a:pt x="353541" y="480022"/>
                    <a:pt x="467841" y="294814"/>
                    <a:pt x="498004" y="254068"/>
                  </a:cubicBezTo>
                  <a:cubicBezTo>
                    <a:pt x="528166" y="213322"/>
                    <a:pt x="467312" y="319685"/>
                    <a:pt x="504354" y="279468"/>
                  </a:cubicBezTo>
                  <a:cubicBezTo>
                    <a:pt x="541396" y="239251"/>
                    <a:pt x="751475" y="-4695"/>
                    <a:pt x="752004" y="68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 1144">
              <a:extLst>
                <a:ext uri="{FF2B5EF4-FFF2-40B4-BE49-F238E27FC236}">
                  <a16:creationId xmlns:a16="http://schemas.microsoft.com/office/drawing/2014/main" id="{6B8FD156-109F-6F70-500B-D698CD1DCFB9}"/>
                </a:ext>
              </a:extLst>
            </p:cNvPr>
            <p:cNvSpPr/>
            <p:nvPr/>
          </p:nvSpPr>
          <p:spPr>
            <a:xfrm>
              <a:off x="4922495" y="5854944"/>
              <a:ext cx="783443" cy="1424781"/>
            </a:xfrm>
            <a:custGeom>
              <a:avLst/>
              <a:gdLst>
                <a:gd name="connsiteX0" fmla="*/ 1930 w 783443"/>
                <a:gd name="connsiteY0" fmla="*/ 9281 h 1424781"/>
                <a:gd name="connsiteX1" fmla="*/ 354355 w 783443"/>
                <a:gd name="connsiteY1" fmla="*/ 771281 h 1424781"/>
                <a:gd name="connsiteX2" fmla="*/ 332130 w 783443"/>
                <a:gd name="connsiteY2" fmla="*/ 691906 h 1424781"/>
                <a:gd name="connsiteX3" fmla="*/ 516280 w 783443"/>
                <a:gd name="connsiteY3" fmla="*/ 1009406 h 1424781"/>
                <a:gd name="connsiteX4" fmla="*/ 776630 w 783443"/>
                <a:gd name="connsiteY4" fmla="*/ 1412631 h 1424781"/>
                <a:gd name="connsiteX5" fmla="*/ 684555 w 783443"/>
                <a:gd name="connsiteY5" fmla="*/ 1279281 h 1424781"/>
                <a:gd name="connsiteX6" fmla="*/ 440080 w 783443"/>
                <a:gd name="connsiteY6" fmla="*/ 869706 h 1424781"/>
                <a:gd name="connsiteX7" fmla="*/ 274980 w 783443"/>
                <a:gd name="connsiteY7" fmla="*/ 593481 h 1424781"/>
                <a:gd name="connsiteX8" fmla="*/ 214655 w 783443"/>
                <a:gd name="connsiteY8" fmla="*/ 361706 h 1424781"/>
                <a:gd name="connsiteX9" fmla="*/ 1930 w 783443"/>
                <a:gd name="connsiteY9" fmla="*/ 9281 h 1424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3443" h="1424781">
                  <a:moveTo>
                    <a:pt x="1930" y="9281"/>
                  </a:moveTo>
                  <a:cubicBezTo>
                    <a:pt x="25213" y="77543"/>
                    <a:pt x="299322" y="657510"/>
                    <a:pt x="354355" y="771281"/>
                  </a:cubicBezTo>
                  <a:cubicBezTo>
                    <a:pt x="409388" y="885052"/>
                    <a:pt x="305143" y="652219"/>
                    <a:pt x="332130" y="691906"/>
                  </a:cubicBezTo>
                  <a:cubicBezTo>
                    <a:pt x="359118" y="731594"/>
                    <a:pt x="442197" y="889285"/>
                    <a:pt x="516280" y="1009406"/>
                  </a:cubicBezTo>
                  <a:cubicBezTo>
                    <a:pt x="590363" y="1129527"/>
                    <a:pt x="748584" y="1367652"/>
                    <a:pt x="776630" y="1412631"/>
                  </a:cubicBezTo>
                  <a:cubicBezTo>
                    <a:pt x="804676" y="1457610"/>
                    <a:pt x="740647" y="1369769"/>
                    <a:pt x="684555" y="1279281"/>
                  </a:cubicBezTo>
                  <a:cubicBezTo>
                    <a:pt x="628463" y="1188793"/>
                    <a:pt x="440080" y="869706"/>
                    <a:pt x="440080" y="869706"/>
                  </a:cubicBezTo>
                  <a:cubicBezTo>
                    <a:pt x="371818" y="755406"/>
                    <a:pt x="312551" y="678148"/>
                    <a:pt x="274980" y="593481"/>
                  </a:cubicBezTo>
                  <a:cubicBezTo>
                    <a:pt x="237409" y="508814"/>
                    <a:pt x="256459" y="454839"/>
                    <a:pt x="214655" y="361706"/>
                  </a:cubicBezTo>
                  <a:cubicBezTo>
                    <a:pt x="172851" y="268573"/>
                    <a:pt x="-21353" y="-58981"/>
                    <a:pt x="1930" y="928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 1145">
              <a:extLst>
                <a:ext uri="{FF2B5EF4-FFF2-40B4-BE49-F238E27FC236}">
                  <a16:creationId xmlns:a16="http://schemas.microsoft.com/office/drawing/2014/main" id="{E03B52A2-6DA5-61C8-E910-BC70C2E55F06}"/>
                </a:ext>
              </a:extLst>
            </p:cNvPr>
            <p:cNvSpPr/>
            <p:nvPr/>
          </p:nvSpPr>
          <p:spPr>
            <a:xfrm>
              <a:off x="5175358" y="6321975"/>
              <a:ext cx="743377" cy="1329405"/>
            </a:xfrm>
            <a:custGeom>
              <a:avLst/>
              <a:gdLst>
                <a:gd name="connsiteX0" fmla="*/ 15767 w 743377"/>
                <a:gd name="connsiteY0" fmla="*/ 18500 h 1329405"/>
                <a:gd name="connsiteX1" fmla="*/ 355492 w 743377"/>
                <a:gd name="connsiteY1" fmla="*/ 647150 h 1329405"/>
                <a:gd name="connsiteX2" fmla="*/ 574567 w 743377"/>
                <a:gd name="connsiteY2" fmla="*/ 974175 h 1329405"/>
                <a:gd name="connsiteX3" fmla="*/ 742842 w 743377"/>
                <a:gd name="connsiteY3" fmla="*/ 1326600 h 1329405"/>
                <a:gd name="connsiteX4" fmla="*/ 631717 w 743377"/>
                <a:gd name="connsiteY4" fmla="*/ 1148800 h 1329405"/>
                <a:gd name="connsiteX5" fmla="*/ 298342 w 743377"/>
                <a:gd name="connsiteY5" fmla="*/ 605875 h 1329405"/>
                <a:gd name="connsiteX6" fmla="*/ 79267 w 743377"/>
                <a:gd name="connsiteY6" fmla="*/ 205825 h 1329405"/>
                <a:gd name="connsiteX7" fmla="*/ 15767 w 743377"/>
                <a:gd name="connsiteY7" fmla="*/ 18500 h 1329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3377" h="1329405">
                  <a:moveTo>
                    <a:pt x="15767" y="18500"/>
                  </a:moveTo>
                  <a:cubicBezTo>
                    <a:pt x="61805" y="92054"/>
                    <a:pt x="262359" y="487871"/>
                    <a:pt x="355492" y="647150"/>
                  </a:cubicBezTo>
                  <a:cubicBezTo>
                    <a:pt x="448625" y="806429"/>
                    <a:pt x="510009" y="860933"/>
                    <a:pt x="574567" y="974175"/>
                  </a:cubicBezTo>
                  <a:cubicBezTo>
                    <a:pt x="639125" y="1087417"/>
                    <a:pt x="733317" y="1297496"/>
                    <a:pt x="742842" y="1326600"/>
                  </a:cubicBezTo>
                  <a:cubicBezTo>
                    <a:pt x="752367" y="1355704"/>
                    <a:pt x="631717" y="1148800"/>
                    <a:pt x="631717" y="1148800"/>
                  </a:cubicBezTo>
                  <a:cubicBezTo>
                    <a:pt x="557634" y="1028679"/>
                    <a:pt x="390417" y="763037"/>
                    <a:pt x="298342" y="605875"/>
                  </a:cubicBezTo>
                  <a:cubicBezTo>
                    <a:pt x="206267" y="448713"/>
                    <a:pt x="123717" y="303721"/>
                    <a:pt x="79267" y="205825"/>
                  </a:cubicBezTo>
                  <a:cubicBezTo>
                    <a:pt x="34817" y="107929"/>
                    <a:pt x="-30271" y="-55054"/>
                    <a:pt x="15767" y="185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 1146">
              <a:extLst>
                <a:ext uri="{FF2B5EF4-FFF2-40B4-BE49-F238E27FC236}">
                  <a16:creationId xmlns:a16="http://schemas.microsoft.com/office/drawing/2014/main" id="{6B3A48CA-72D6-3942-F1F4-3D4862FE19F1}"/>
                </a:ext>
              </a:extLst>
            </p:cNvPr>
            <p:cNvSpPr/>
            <p:nvPr/>
          </p:nvSpPr>
          <p:spPr>
            <a:xfrm>
              <a:off x="5893022" y="7602936"/>
              <a:ext cx="777336" cy="1735788"/>
            </a:xfrm>
            <a:custGeom>
              <a:avLst/>
              <a:gdLst>
                <a:gd name="connsiteX0" fmla="*/ 34703 w 777336"/>
                <a:gd name="connsiteY0" fmla="*/ 77389 h 1735788"/>
                <a:gd name="connsiteX1" fmla="*/ 618903 w 777336"/>
                <a:gd name="connsiteY1" fmla="*/ 1229914 h 1735788"/>
                <a:gd name="connsiteX2" fmla="*/ 774478 w 777336"/>
                <a:gd name="connsiteY2" fmla="*/ 1731564 h 1735788"/>
                <a:gd name="connsiteX3" fmla="*/ 685578 w 777336"/>
                <a:gd name="connsiteY3" fmla="*/ 1417239 h 1735788"/>
                <a:gd name="connsiteX4" fmla="*/ 291878 w 777336"/>
                <a:gd name="connsiteY4" fmla="*/ 531414 h 1735788"/>
                <a:gd name="connsiteX5" fmla="*/ 88678 w 777336"/>
                <a:gd name="connsiteY5" fmla="*/ 150414 h 1735788"/>
                <a:gd name="connsiteX6" fmla="*/ 34703 w 777336"/>
                <a:gd name="connsiteY6" fmla="*/ 77389 h 1735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7336" h="1735788">
                  <a:moveTo>
                    <a:pt x="34703" y="77389"/>
                  </a:moveTo>
                  <a:cubicBezTo>
                    <a:pt x="123074" y="257306"/>
                    <a:pt x="495607" y="954218"/>
                    <a:pt x="618903" y="1229914"/>
                  </a:cubicBezTo>
                  <a:cubicBezTo>
                    <a:pt x="742199" y="1505610"/>
                    <a:pt x="763366" y="1700343"/>
                    <a:pt x="774478" y="1731564"/>
                  </a:cubicBezTo>
                  <a:cubicBezTo>
                    <a:pt x="785590" y="1762785"/>
                    <a:pt x="766011" y="1617264"/>
                    <a:pt x="685578" y="1417239"/>
                  </a:cubicBezTo>
                  <a:cubicBezTo>
                    <a:pt x="605145" y="1217214"/>
                    <a:pt x="391361" y="742551"/>
                    <a:pt x="291878" y="531414"/>
                  </a:cubicBezTo>
                  <a:cubicBezTo>
                    <a:pt x="192395" y="320277"/>
                    <a:pt x="127307" y="222910"/>
                    <a:pt x="88678" y="150414"/>
                  </a:cubicBezTo>
                  <a:cubicBezTo>
                    <a:pt x="50049" y="77918"/>
                    <a:pt x="-53668" y="-102528"/>
                    <a:pt x="34703" y="7738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 1147">
              <a:extLst>
                <a:ext uri="{FF2B5EF4-FFF2-40B4-BE49-F238E27FC236}">
                  <a16:creationId xmlns:a16="http://schemas.microsoft.com/office/drawing/2014/main" id="{043EE4D2-4F1B-FE19-4540-C35997FED2BB}"/>
                </a:ext>
              </a:extLst>
            </p:cNvPr>
            <p:cNvSpPr/>
            <p:nvPr/>
          </p:nvSpPr>
          <p:spPr>
            <a:xfrm>
              <a:off x="4168635" y="6806566"/>
              <a:ext cx="167203" cy="870534"/>
            </a:xfrm>
            <a:custGeom>
              <a:avLst/>
              <a:gdLst>
                <a:gd name="connsiteX0" fmla="*/ 140 w 167203"/>
                <a:gd name="connsiteY0" fmla="*/ 634 h 870534"/>
                <a:gd name="connsiteX1" fmla="*/ 60465 w 167203"/>
                <a:gd name="connsiteY1" fmla="*/ 441959 h 870534"/>
                <a:gd name="connsiteX2" fmla="*/ 54115 w 167203"/>
                <a:gd name="connsiteY2" fmla="*/ 413384 h 870534"/>
                <a:gd name="connsiteX3" fmla="*/ 120790 w 167203"/>
                <a:gd name="connsiteY3" fmla="*/ 568959 h 870534"/>
                <a:gd name="connsiteX4" fmla="*/ 117615 w 167203"/>
                <a:gd name="connsiteY4" fmla="*/ 711834 h 870534"/>
                <a:gd name="connsiteX5" fmla="*/ 111265 w 167203"/>
                <a:gd name="connsiteY5" fmla="*/ 676909 h 870534"/>
                <a:gd name="connsiteX6" fmla="*/ 165240 w 167203"/>
                <a:gd name="connsiteY6" fmla="*/ 867409 h 870534"/>
                <a:gd name="connsiteX7" fmla="*/ 149365 w 167203"/>
                <a:gd name="connsiteY7" fmla="*/ 772159 h 870534"/>
                <a:gd name="connsiteX8" fmla="*/ 92215 w 167203"/>
                <a:gd name="connsiteY8" fmla="*/ 480059 h 870534"/>
                <a:gd name="connsiteX9" fmla="*/ 44590 w 167203"/>
                <a:gd name="connsiteY9" fmla="*/ 346709 h 870534"/>
                <a:gd name="connsiteX10" fmla="*/ 140 w 167203"/>
                <a:gd name="connsiteY10" fmla="*/ 634 h 870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203" h="870534">
                  <a:moveTo>
                    <a:pt x="140" y="634"/>
                  </a:moveTo>
                  <a:cubicBezTo>
                    <a:pt x="2786" y="16509"/>
                    <a:pt x="51469" y="373167"/>
                    <a:pt x="60465" y="441959"/>
                  </a:cubicBezTo>
                  <a:cubicBezTo>
                    <a:pt x="69461" y="510751"/>
                    <a:pt x="44061" y="392217"/>
                    <a:pt x="54115" y="413384"/>
                  </a:cubicBezTo>
                  <a:cubicBezTo>
                    <a:pt x="64169" y="434551"/>
                    <a:pt x="110207" y="519217"/>
                    <a:pt x="120790" y="568959"/>
                  </a:cubicBezTo>
                  <a:cubicBezTo>
                    <a:pt x="131373" y="618701"/>
                    <a:pt x="119203" y="693842"/>
                    <a:pt x="117615" y="711834"/>
                  </a:cubicBezTo>
                  <a:cubicBezTo>
                    <a:pt x="116028" y="729826"/>
                    <a:pt x="103328" y="650980"/>
                    <a:pt x="111265" y="676909"/>
                  </a:cubicBezTo>
                  <a:cubicBezTo>
                    <a:pt x="119202" y="702838"/>
                    <a:pt x="158890" y="851534"/>
                    <a:pt x="165240" y="867409"/>
                  </a:cubicBezTo>
                  <a:cubicBezTo>
                    <a:pt x="171590" y="883284"/>
                    <a:pt x="161536" y="836717"/>
                    <a:pt x="149365" y="772159"/>
                  </a:cubicBezTo>
                  <a:cubicBezTo>
                    <a:pt x="137194" y="707601"/>
                    <a:pt x="109677" y="550967"/>
                    <a:pt x="92215" y="480059"/>
                  </a:cubicBezTo>
                  <a:cubicBezTo>
                    <a:pt x="74753" y="409151"/>
                    <a:pt x="56232" y="421850"/>
                    <a:pt x="44590" y="346709"/>
                  </a:cubicBezTo>
                  <a:cubicBezTo>
                    <a:pt x="32948" y="271568"/>
                    <a:pt x="-2506" y="-15241"/>
                    <a:pt x="140" y="63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 1148">
              <a:extLst>
                <a:ext uri="{FF2B5EF4-FFF2-40B4-BE49-F238E27FC236}">
                  <a16:creationId xmlns:a16="http://schemas.microsoft.com/office/drawing/2014/main" id="{3C360CAD-598B-6682-7BA2-D369E214C163}"/>
                </a:ext>
              </a:extLst>
            </p:cNvPr>
            <p:cNvSpPr/>
            <p:nvPr/>
          </p:nvSpPr>
          <p:spPr>
            <a:xfrm>
              <a:off x="4194175" y="6793484"/>
              <a:ext cx="156199" cy="854481"/>
            </a:xfrm>
            <a:custGeom>
              <a:avLst/>
              <a:gdLst>
                <a:gd name="connsiteX0" fmla="*/ 0 w 156199"/>
                <a:gd name="connsiteY0" fmla="*/ 1016 h 854481"/>
                <a:gd name="connsiteX1" fmla="*/ 73025 w 156199"/>
                <a:gd name="connsiteY1" fmla="*/ 483616 h 854481"/>
                <a:gd name="connsiteX2" fmla="*/ 73025 w 156199"/>
                <a:gd name="connsiteY2" fmla="*/ 401066 h 854481"/>
                <a:gd name="connsiteX3" fmla="*/ 123825 w 156199"/>
                <a:gd name="connsiteY3" fmla="*/ 686816 h 854481"/>
                <a:gd name="connsiteX4" fmla="*/ 133350 w 156199"/>
                <a:gd name="connsiteY4" fmla="*/ 578866 h 854481"/>
                <a:gd name="connsiteX5" fmla="*/ 155575 w 156199"/>
                <a:gd name="connsiteY5" fmla="*/ 848741 h 854481"/>
                <a:gd name="connsiteX6" fmla="*/ 142875 w 156199"/>
                <a:gd name="connsiteY6" fmla="*/ 731266 h 854481"/>
                <a:gd name="connsiteX7" fmla="*/ 73025 w 156199"/>
                <a:gd name="connsiteY7" fmla="*/ 366141 h 854481"/>
                <a:gd name="connsiteX8" fmla="*/ 0 w 156199"/>
                <a:gd name="connsiteY8" fmla="*/ 1016 h 854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99" h="854481">
                  <a:moveTo>
                    <a:pt x="0" y="1016"/>
                  </a:moveTo>
                  <a:cubicBezTo>
                    <a:pt x="0" y="20595"/>
                    <a:pt x="60854" y="416941"/>
                    <a:pt x="73025" y="483616"/>
                  </a:cubicBezTo>
                  <a:cubicBezTo>
                    <a:pt x="85196" y="550291"/>
                    <a:pt x="64558" y="367199"/>
                    <a:pt x="73025" y="401066"/>
                  </a:cubicBezTo>
                  <a:cubicBezTo>
                    <a:pt x="81492" y="434933"/>
                    <a:pt x="113771" y="657183"/>
                    <a:pt x="123825" y="686816"/>
                  </a:cubicBezTo>
                  <a:cubicBezTo>
                    <a:pt x="133879" y="716449"/>
                    <a:pt x="128058" y="551879"/>
                    <a:pt x="133350" y="578866"/>
                  </a:cubicBezTo>
                  <a:cubicBezTo>
                    <a:pt x="138642" y="605854"/>
                    <a:pt x="153988" y="823341"/>
                    <a:pt x="155575" y="848741"/>
                  </a:cubicBezTo>
                  <a:cubicBezTo>
                    <a:pt x="157163" y="874141"/>
                    <a:pt x="156633" y="811699"/>
                    <a:pt x="142875" y="731266"/>
                  </a:cubicBezTo>
                  <a:cubicBezTo>
                    <a:pt x="129117" y="650833"/>
                    <a:pt x="94192" y="482558"/>
                    <a:pt x="73025" y="366141"/>
                  </a:cubicBezTo>
                  <a:cubicBezTo>
                    <a:pt x="51858" y="249724"/>
                    <a:pt x="0" y="-18563"/>
                    <a:pt x="0" y="101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 1149">
              <a:extLst>
                <a:ext uri="{FF2B5EF4-FFF2-40B4-BE49-F238E27FC236}">
                  <a16:creationId xmlns:a16="http://schemas.microsoft.com/office/drawing/2014/main" id="{580E6682-FCAC-066B-5CF5-BB0F8DE728E8}"/>
                </a:ext>
              </a:extLst>
            </p:cNvPr>
            <p:cNvSpPr/>
            <p:nvPr/>
          </p:nvSpPr>
          <p:spPr>
            <a:xfrm>
              <a:off x="4899973" y="7263044"/>
              <a:ext cx="737170" cy="808138"/>
            </a:xfrm>
            <a:custGeom>
              <a:avLst/>
              <a:gdLst>
                <a:gd name="connsiteX0" fmla="*/ 735652 w 737170"/>
                <a:gd name="connsiteY0" fmla="*/ 1356 h 808138"/>
                <a:gd name="connsiteX1" fmla="*/ 361002 w 737170"/>
                <a:gd name="connsiteY1" fmla="*/ 442681 h 808138"/>
                <a:gd name="connsiteX2" fmla="*/ 408627 w 737170"/>
                <a:gd name="connsiteY2" fmla="*/ 404581 h 808138"/>
                <a:gd name="connsiteX3" fmla="*/ 5402 w 737170"/>
                <a:gd name="connsiteY3" fmla="*/ 801456 h 808138"/>
                <a:gd name="connsiteX4" fmla="*/ 192727 w 737170"/>
                <a:gd name="connsiteY4" fmla="*/ 636356 h 808138"/>
                <a:gd name="connsiteX5" fmla="*/ 427677 w 737170"/>
                <a:gd name="connsiteY5" fmla="*/ 410931 h 808138"/>
                <a:gd name="connsiteX6" fmla="*/ 364177 w 737170"/>
                <a:gd name="connsiteY6" fmla="*/ 429981 h 808138"/>
                <a:gd name="connsiteX7" fmla="*/ 557852 w 737170"/>
                <a:gd name="connsiteY7" fmla="*/ 255356 h 808138"/>
                <a:gd name="connsiteX8" fmla="*/ 494352 w 737170"/>
                <a:gd name="connsiteY8" fmla="*/ 302981 h 808138"/>
                <a:gd name="connsiteX9" fmla="*/ 735652 w 737170"/>
                <a:gd name="connsiteY9" fmla="*/ 1356 h 80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7170" h="808138">
                  <a:moveTo>
                    <a:pt x="735652" y="1356"/>
                  </a:moveTo>
                  <a:cubicBezTo>
                    <a:pt x="713427" y="24639"/>
                    <a:pt x="415506" y="375477"/>
                    <a:pt x="361002" y="442681"/>
                  </a:cubicBezTo>
                  <a:cubicBezTo>
                    <a:pt x="306498" y="509885"/>
                    <a:pt x="467894" y="344785"/>
                    <a:pt x="408627" y="404581"/>
                  </a:cubicBezTo>
                  <a:cubicBezTo>
                    <a:pt x="349360" y="464377"/>
                    <a:pt x="41385" y="762827"/>
                    <a:pt x="5402" y="801456"/>
                  </a:cubicBezTo>
                  <a:cubicBezTo>
                    <a:pt x="-30581" y="840085"/>
                    <a:pt x="122348" y="701443"/>
                    <a:pt x="192727" y="636356"/>
                  </a:cubicBezTo>
                  <a:cubicBezTo>
                    <a:pt x="263106" y="571269"/>
                    <a:pt x="399102" y="445327"/>
                    <a:pt x="427677" y="410931"/>
                  </a:cubicBezTo>
                  <a:cubicBezTo>
                    <a:pt x="456252" y="376535"/>
                    <a:pt x="342481" y="455910"/>
                    <a:pt x="364177" y="429981"/>
                  </a:cubicBezTo>
                  <a:cubicBezTo>
                    <a:pt x="385873" y="404052"/>
                    <a:pt x="536156" y="276523"/>
                    <a:pt x="557852" y="255356"/>
                  </a:cubicBezTo>
                  <a:cubicBezTo>
                    <a:pt x="579548" y="234189"/>
                    <a:pt x="459427" y="344256"/>
                    <a:pt x="494352" y="302981"/>
                  </a:cubicBezTo>
                  <a:cubicBezTo>
                    <a:pt x="529277" y="261706"/>
                    <a:pt x="757877" y="-21927"/>
                    <a:pt x="735652" y="135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 1150">
              <a:extLst>
                <a:ext uri="{FF2B5EF4-FFF2-40B4-BE49-F238E27FC236}">
                  <a16:creationId xmlns:a16="http://schemas.microsoft.com/office/drawing/2014/main" id="{0E0FFA0E-3A19-DF92-302E-5FF082C73270}"/>
                </a:ext>
              </a:extLst>
            </p:cNvPr>
            <p:cNvSpPr/>
            <p:nvPr/>
          </p:nvSpPr>
          <p:spPr>
            <a:xfrm>
              <a:off x="4361209" y="7638755"/>
              <a:ext cx="535142" cy="378834"/>
            </a:xfrm>
            <a:custGeom>
              <a:avLst/>
              <a:gdLst>
                <a:gd name="connsiteX0" fmla="*/ 1241 w 535142"/>
                <a:gd name="connsiteY0" fmla="*/ 295 h 378834"/>
                <a:gd name="connsiteX1" fmla="*/ 280641 w 535142"/>
                <a:gd name="connsiteY1" fmla="*/ 159045 h 378834"/>
                <a:gd name="connsiteX2" fmla="*/ 229841 w 535142"/>
                <a:gd name="connsiteY2" fmla="*/ 127295 h 378834"/>
                <a:gd name="connsiteX3" fmla="*/ 401291 w 535142"/>
                <a:gd name="connsiteY3" fmla="*/ 251120 h 378834"/>
                <a:gd name="connsiteX4" fmla="*/ 528291 w 535142"/>
                <a:gd name="connsiteY4" fmla="*/ 374945 h 378834"/>
                <a:gd name="connsiteX5" fmla="*/ 496541 w 535142"/>
                <a:gd name="connsiteY5" fmla="*/ 333670 h 378834"/>
                <a:gd name="connsiteX6" fmla="*/ 315566 w 535142"/>
                <a:gd name="connsiteY6" fmla="*/ 193970 h 378834"/>
                <a:gd name="connsiteX7" fmla="*/ 182216 w 535142"/>
                <a:gd name="connsiteY7" fmla="*/ 120945 h 378834"/>
                <a:gd name="connsiteX8" fmla="*/ 1241 w 535142"/>
                <a:gd name="connsiteY8" fmla="*/ 295 h 378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35142" h="378834">
                  <a:moveTo>
                    <a:pt x="1241" y="295"/>
                  </a:moveTo>
                  <a:cubicBezTo>
                    <a:pt x="17645" y="6645"/>
                    <a:pt x="242541" y="137878"/>
                    <a:pt x="280641" y="159045"/>
                  </a:cubicBezTo>
                  <a:cubicBezTo>
                    <a:pt x="318741" y="180212"/>
                    <a:pt x="209733" y="111949"/>
                    <a:pt x="229841" y="127295"/>
                  </a:cubicBezTo>
                  <a:cubicBezTo>
                    <a:pt x="249949" y="142641"/>
                    <a:pt x="351549" y="209845"/>
                    <a:pt x="401291" y="251120"/>
                  </a:cubicBezTo>
                  <a:cubicBezTo>
                    <a:pt x="451033" y="292395"/>
                    <a:pt x="512416" y="361187"/>
                    <a:pt x="528291" y="374945"/>
                  </a:cubicBezTo>
                  <a:cubicBezTo>
                    <a:pt x="544166" y="388703"/>
                    <a:pt x="531995" y="363832"/>
                    <a:pt x="496541" y="333670"/>
                  </a:cubicBezTo>
                  <a:cubicBezTo>
                    <a:pt x="461087" y="303508"/>
                    <a:pt x="367954" y="229424"/>
                    <a:pt x="315566" y="193970"/>
                  </a:cubicBezTo>
                  <a:cubicBezTo>
                    <a:pt x="263178" y="158516"/>
                    <a:pt x="228783" y="150049"/>
                    <a:pt x="182216" y="120945"/>
                  </a:cubicBezTo>
                  <a:cubicBezTo>
                    <a:pt x="135649" y="91841"/>
                    <a:pt x="-15163" y="-6055"/>
                    <a:pt x="1241" y="29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 1151">
              <a:extLst>
                <a:ext uri="{FF2B5EF4-FFF2-40B4-BE49-F238E27FC236}">
                  <a16:creationId xmlns:a16="http://schemas.microsoft.com/office/drawing/2014/main" id="{3EC8C32B-499D-91AC-70C7-B4A30320F16F}"/>
                </a:ext>
              </a:extLst>
            </p:cNvPr>
            <p:cNvSpPr/>
            <p:nvPr/>
          </p:nvSpPr>
          <p:spPr>
            <a:xfrm>
              <a:off x="4256608" y="7619151"/>
              <a:ext cx="668414" cy="445642"/>
            </a:xfrm>
            <a:custGeom>
              <a:avLst/>
              <a:gdLst>
                <a:gd name="connsiteX0" fmla="*/ 10592 w 668414"/>
                <a:gd name="connsiteY0" fmla="*/ 4024 h 445642"/>
                <a:gd name="connsiteX1" fmla="*/ 410642 w 668414"/>
                <a:gd name="connsiteY1" fmla="*/ 267549 h 445642"/>
                <a:gd name="connsiteX2" fmla="*/ 404292 w 668414"/>
                <a:gd name="connsiteY2" fmla="*/ 251674 h 445642"/>
                <a:gd name="connsiteX3" fmla="*/ 661467 w 668414"/>
                <a:gd name="connsiteY3" fmla="*/ 442174 h 445642"/>
                <a:gd name="connsiteX4" fmla="*/ 591617 w 668414"/>
                <a:gd name="connsiteY4" fmla="*/ 375499 h 445642"/>
                <a:gd name="connsiteX5" fmla="*/ 553517 w 668414"/>
                <a:gd name="connsiteY5" fmla="*/ 385024 h 445642"/>
                <a:gd name="connsiteX6" fmla="*/ 382067 w 668414"/>
                <a:gd name="connsiteY6" fmla="*/ 264374 h 445642"/>
                <a:gd name="connsiteX7" fmla="*/ 137592 w 668414"/>
                <a:gd name="connsiteY7" fmla="*/ 118324 h 445642"/>
                <a:gd name="connsiteX8" fmla="*/ 10592 w 668414"/>
                <a:gd name="connsiteY8" fmla="*/ 4024 h 44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8414" h="445642">
                  <a:moveTo>
                    <a:pt x="10592" y="4024"/>
                  </a:moveTo>
                  <a:cubicBezTo>
                    <a:pt x="56100" y="28895"/>
                    <a:pt x="345025" y="226274"/>
                    <a:pt x="410642" y="267549"/>
                  </a:cubicBezTo>
                  <a:cubicBezTo>
                    <a:pt x="476259" y="308824"/>
                    <a:pt x="362488" y="222570"/>
                    <a:pt x="404292" y="251674"/>
                  </a:cubicBezTo>
                  <a:cubicBezTo>
                    <a:pt x="446096" y="280778"/>
                    <a:pt x="630246" y="421537"/>
                    <a:pt x="661467" y="442174"/>
                  </a:cubicBezTo>
                  <a:cubicBezTo>
                    <a:pt x="692688" y="462811"/>
                    <a:pt x="609609" y="385024"/>
                    <a:pt x="591617" y="375499"/>
                  </a:cubicBezTo>
                  <a:cubicBezTo>
                    <a:pt x="573625" y="365974"/>
                    <a:pt x="588442" y="403545"/>
                    <a:pt x="553517" y="385024"/>
                  </a:cubicBezTo>
                  <a:cubicBezTo>
                    <a:pt x="518592" y="366503"/>
                    <a:pt x="451388" y="308824"/>
                    <a:pt x="382067" y="264374"/>
                  </a:cubicBezTo>
                  <a:cubicBezTo>
                    <a:pt x="312746" y="219924"/>
                    <a:pt x="197917" y="160657"/>
                    <a:pt x="137592" y="118324"/>
                  </a:cubicBezTo>
                  <a:cubicBezTo>
                    <a:pt x="77267" y="75991"/>
                    <a:pt x="-34916" y="-20847"/>
                    <a:pt x="10592" y="402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 1152">
              <a:extLst>
                <a:ext uri="{FF2B5EF4-FFF2-40B4-BE49-F238E27FC236}">
                  <a16:creationId xmlns:a16="http://schemas.microsoft.com/office/drawing/2014/main" id="{4ED04496-081D-E807-BFCF-6001D5589A3C}"/>
                </a:ext>
              </a:extLst>
            </p:cNvPr>
            <p:cNvSpPr/>
            <p:nvPr/>
          </p:nvSpPr>
          <p:spPr>
            <a:xfrm>
              <a:off x="4536613" y="7991079"/>
              <a:ext cx="667851" cy="1572376"/>
            </a:xfrm>
            <a:custGeom>
              <a:avLst/>
              <a:gdLst>
                <a:gd name="connsiteX0" fmla="*/ 524337 w 667851"/>
                <a:gd name="connsiteY0" fmla="*/ 396 h 1572376"/>
                <a:gd name="connsiteX1" fmla="*/ 70312 w 667851"/>
                <a:gd name="connsiteY1" fmla="*/ 314721 h 1572376"/>
                <a:gd name="connsiteX2" fmla="*/ 156037 w 667851"/>
                <a:gd name="connsiteY2" fmla="*/ 292496 h 1572376"/>
                <a:gd name="connsiteX3" fmla="*/ 73487 w 667851"/>
                <a:gd name="connsiteY3" fmla="*/ 368696 h 1572376"/>
                <a:gd name="connsiteX4" fmla="*/ 136987 w 667851"/>
                <a:gd name="connsiteY4" fmla="*/ 530621 h 1572376"/>
                <a:gd name="connsiteX5" fmla="*/ 108412 w 667851"/>
                <a:gd name="connsiteY5" fmla="*/ 482996 h 1572376"/>
                <a:gd name="connsiteX6" fmla="*/ 464012 w 667851"/>
                <a:gd name="connsiteY6" fmla="*/ 1168796 h 1572376"/>
                <a:gd name="connsiteX7" fmla="*/ 664037 w 667851"/>
                <a:gd name="connsiteY7" fmla="*/ 1546621 h 1572376"/>
                <a:gd name="connsiteX8" fmla="*/ 571962 w 667851"/>
                <a:gd name="connsiteY8" fmla="*/ 1476771 h 1572376"/>
                <a:gd name="connsiteX9" fmla="*/ 292562 w 667851"/>
                <a:gd name="connsiteY9" fmla="*/ 978296 h 1572376"/>
                <a:gd name="connsiteX10" fmla="*/ 44912 w 667851"/>
                <a:gd name="connsiteY10" fmla="*/ 479821 h 1572376"/>
                <a:gd name="connsiteX11" fmla="*/ 462 w 667851"/>
                <a:gd name="connsiteY11" fmla="*/ 365521 h 1572376"/>
                <a:gd name="connsiteX12" fmla="*/ 51262 w 667851"/>
                <a:gd name="connsiteY12" fmla="*/ 422671 h 1572376"/>
                <a:gd name="connsiteX13" fmla="*/ 38562 w 667851"/>
                <a:gd name="connsiteY13" fmla="*/ 359171 h 1572376"/>
                <a:gd name="connsiteX14" fmla="*/ 51262 w 667851"/>
                <a:gd name="connsiteY14" fmla="*/ 333771 h 1572376"/>
                <a:gd name="connsiteX15" fmla="*/ 124287 w 667851"/>
                <a:gd name="connsiteY15" fmla="*/ 232171 h 1572376"/>
                <a:gd name="connsiteX16" fmla="*/ 136987 w 667851"/>
                <a:gd name="connsiteY16" fmla="*/ 248046 h 1572376"/>
                <a:gd name="connsiteX17" fmla="*/ 524337 w 667851"/>
                <a:gd name="connsiteY17" fmla="*/ 396 h 1572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67851" h="1572376">
                  <a:moveTo>
                    <a:pt x="524337" y="396"/>
                  </a:moveTo>
                  <a:cubicBezTo>
                    <a:pt x="513225" y="11508"/>
                    <a:pt x="131695" y="266038"/>
                    <a:pt x="70312" y="314721"/>
                  </a:cubicBezTo>
                  <a:cubicBezTo>
                    <a:pt x="8929" y="363404"/>
                    <a:pt x="155508" y="283500"/>
                    <a:pt x="156037" y="292496"/>
                  </a:cubicBezTo>
                  <a:cubicBezTo>
                    <a:pt x="156566" y="301492"/>
                    <a:pt x="76662" y="329009"/>
                    <a:pt x="73487" y="368696"/>
                  </a:cubicBezTo>
                  <a:cubicBezTo>
                    <a:pt x="70312" y="408383"/>
                    <a:pt x="131166" y="511571"/>
                    <a:pt x="136987" y="530621"/>
                  </a:cubicBezTo>
                  <a:cubicBezTo>
                    <a:pt x="142808" y="549671"/>
                    <a:pt x="53908" y="376634"/>
                    <a:pt x="108412" y="482996"/>
                  </a:cubicBezTo>
                  <a:cubicBezTo>
                    <a:pt x="162916" y="589358"/>
                    <a:pt x="371408" y="991525"/>
                    <a:pt x="464012" y="1168796"/>
                  </a:cubicBezTo>
                  <a:cubicBezTo>
                    <a:pt x="556616" y="1346067"/>
                    <a:pt x="646045" y="1495292"/>
                    <a:pt x="664037" y="1546621"/>
                  </a:cubicBezTo>
                  <a:cubicBezTo>
                    <a:pt x="682029" y="1597950"/>
                    <a:pt x="633875" y="1571492"/>
                    <a:pt x="571962" y="1476771"/>
                  </a:cubicBezTo>
                  <a:cubicBezTo>
                    <a:pt x="510049" y="1382050"/>
                    <a:pt x="380404" y="1144454"/>
                    <a:pt x="292562" y="978296"/>
                  </a:cubicBezTo>
                  <a:cubicBezTo>
                    <a:pt x="204720" y="812138"/>
                    <a:pt x="93595" y="581950"/>
                    <a:pt x="44912" y="479821"/>
                  </a:cubicBezTo>
                  <a:cubicBezTo>
                    <a:pt x="-3771" y="377692"/>
                    <a:pt x="-596" y="375046"/>
                    <a:pt x="462" y="365521"/>
                  </a:cubicBezTo>
                  <a:cubicBezTo>
                    <a:pt x="1520" y="355996"/>
                    <a:pt x="44912" y="423729"/>
                    <a:pt x="51262" y="422671"/>
                  </a:cubicBezTo>
                  <a:cubicBezTo>
                    <a:pt x="57612" y="421613"/>
                    <a:pt x="38562" y="373988"/>
                    <a:pt x="38562" y="359171"/>
                  </a:cubicBezTo>
                  <a:cubicBezTo>
                    <a:pt x="38562" y="344354"/>
                    <a:pt x="36974" y="354938"/>
                    <a:pt x="51262" y="333771"/>
                  </a:cubicBezTo>
                  <a:cubicBezTo>
                    <a:pt x="65549" y="312604"/>
                    <a:pt x="110000" y="246458"/>
                    <a:pt x="124287" y="232171"/>
                  </a:cubicBezTo>
                  <a:cubicBezTo>
                    <a:pt x="138574" y="217884"/>
                    <a:pt x="74016" y="280854"/>
                    <a:pt x="136987" y="248046"/>
                  </a:cubicBezTo>
                  <a:cubicBezTo>
                    <a:pt x="199958" y="215238"/>
                    <a:pt x="535449" y="-10716"/>
                    <a:pt x="524337" y="39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 1153">
              <a:extLst>
                <a:ext uri="{FF2B5EF4-FFF2-40B4-BE49-F238E27FC236}">
                  <a16:creationId xmlns:a16="http://schemas.microsoft.com/office/drawing/2014/main" id="{F3B31107-E54E-75E4-301E-A625D10A50BB}"/>
                </a:ext>
              </a:extLst>
            </p:cNvPr>
            <p:cNvSpPr/>
            <p:nvPr/>
          </p:nvSpPr>
          <p:spPr>
            <a:xfrm>
              <a:off x="2442548" y="6536936"/>
              <a:ext cx="1900918" cy="1110628"/>
            </a:xfrm>
            <a:custGeom>
              <a:avLst/>
              <a:gdLst>
                <a:gd name="connsiteX0" fmla="*/ 1900852 w 1900918"/>
                <a:gd name="connsiteY0" fmla="*/ 389 h 1110628"/>
                <a:gd name="connsiteX1" fmla="*/ 1329352 w 1900918"/>
                <a:gd name="connsiteY1" fmla="*/ 133739 h 1110628"/>
                <a:gd name="connsiteX2" fmla="*/ 1440477 w 1900918"/>
                <a:gd name="connsiteY2" fmla="*/ 117864 h 1110628"/>
                <a:gd name="connsiteX3" fmla="*/ 1132502 w 1900918"/>
                <a:gd name="connsiteY3" fmla="*/ 248039 h 1110628"/>
                <a:gd name="connsiteX4" fmla="*/ 1129327 w 1900918"/>
                <a:gd name="connsiteY4" fmla="*/ 238514 h 1110628"/>
                <a:gd name="connsiteX5" fmla="*/ 802302 w 1900918"/>
                <a:gd name="connsiteY5" fmla="*/ 543314 h 1110628"/>
                <a:gd name="connsiteX6" fmla="*/ 897552 w 1900918"/>
                <a:gd name="connsiteY6" fmla="*/ 470289 h 1110628"/>
                <a:gd name="connsiteX7" fmla="*/ 554652 w 1900918"/>
                <a:gd name="connsiteY7" fmla="*/ 717939 h 1110628"/>
                <a:gd name="connsiteX8" fmla="*/ 300652 w 1900918"/>
                <a:gd name="connsiteY8" fmla="*/ 832239 h 1110628"/>
                <a:gd name="connsiteX9" fmla="*/ 2202 w 1900918"/>
                <a:gd name="connsiteY9" fmla="*/ 1108464 h 1110628"/>
                <a:gd name="connsiteX10" fmla="*/ 195877 w 1900918"/>
                <a:gd name="connsiteY10" fmla="*/ 937014 h 1110628"/>
                <a:gd name="connsiteX11" fmla="*/ 738802 w 1900918"/>
                <a:gd name="connsiteY11" fmla="*/ 521089 h 1110628"/>
                <a:gd name="connsiteX12" fmla="*/ 649902 w 1900918"/>
                <a:gd name="connsiteY12" fmla="*/ 584589 h 1110628"/>
                <a:gd name="connsiteX13" fmla="*/ 1345227 w 1900918"/>
                <a:gd name="connsiteY13" fmla="*/ 86114 h 1110628"/>
                <a:gd name="connsiteX14" fmla="*/ 1367452 w 1900918"/>
                <a:gd name="connsiteY14" fmla="*/ 92464 h 1110628"/>
                <a:gd name="connsiteX15" fmla="*/ 1900852 w 1900918"/>
                <a:gd name="connsiteY15" fmla="*/ 389 h 111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900918" h="1110628">
                  <a:moveTo>
                    <a:pt x="1900852" y="389"/>
                  </a:moveTo>
                  <a:cubicBezTo>
                    <a:pt x="1894502" y="7268"/>
                    <a:pt x="1406081" y="114160"/>
                    <a:pt x="1329352" y="133739"/>
                  </a:cubicBezTo>
                  <a:cubicBezTo>
                    <a:pt x="1252623" y="153318"/>
                    <a:pt x="1473285" y="98814"/>
                    <a:pt x="1440477" y="117864"/>
                  </a:cubicBezTo>
                  <a:cubicBezTo>
                    <a:pt x="1407669" y="136914"/>
                    <a:pt x="1184360" y="227931"/>
                    <a:pt x="1132502" y="248039"/>
                  </a:cubicBezTo>
                  <a:cubicBezTo>
                    <a:pt x="1080644" y="268147"/>
                    <a:pt x="1184360" y="189302"/>
                    <a:pt x="1129327" y="238514"/>
                  </a:cubicBezTo>
                  <a:cubicBezTo>
                    <a:pt x="1074294" y="287727"/>
                    <a:pt x="840931" y="504685"/>
                    <a:pt x="802302" y="543314"/>
                  </a:cubicBezTo>
                  <a:cubicBezTo>
                    <a:pt x="763673" y="581943"/>
                    <a:pt x="938827" y="441185"/>
                    <a:pt x="897552" y="470289"/>
                  </a:cubicBezTo>
                  <a:cubicBezTo>
                    <a:pt x="856277" y="499393"/>
                    <a:pt x="654135" y="657614"/>
                    <a:pt x="554652" y="717939"/>
                  </a:cubicBezTo>
                  <a:cubicBezTo>
                    <a:pt x="455169" y="778264"/>
                    <a:pt x="392727" y="767152"/>
                    <a:pt x="300652" y="832239"/>
                  </a:cubicBezTo>
                  <a:cubicBezTo>
                    <a:pt x="208577" y="897326"/>
                    <a:pt x="19664" y="1091002"/>
                    <a:pt x="2202" y="1108464"/>
                  </a:cubicBezTo>
                  <a:cubicBezTo>
                    <a:pt x="-15260" y="1125926"/>
                    <a:pt x="73110" y="1034910"/>
                    <a:pt x="195877" y="937014"/>
                  </a:cubicBezTo>
                  <a:cubicBezTo>
                    <a:pt x="318644" y="839118"/>
                    <a:pt x="663131" y="579827"/>
                    <a:pt x="738802" y="521089"/>
                  </a:cubicBezTo>
                  <a:cubicBezTo>
                    <a:pt x="814473" y="462351"/>
                    <a:pt x="649902" y="584589"/>
                    <a:pt x="649902" y="584589"/>
                  </a:cubicBezTo>
                  <a:lnTo>
                    <a:pt x="1345227" y="86114"/>
                  </a:lnTo>
                  <a:cubicBezTo>
                    <a:pt x="1464819" y="4093"/>
                    <a:pt x="1276965" y="105164"/>
                    <a:pt x="1367452" y="92464"/>
                  </a:cubicBezTo>
                  <a:cubicBezTo>
                    <a:pt x="1457939" y="79764"/>
                    <a:pt x="1907202" y="-6490"/>
                    <a:pt x="1900852" y="38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 1154">
              <a:extLst>
                <a:ext uri="{FF2B5EF4-FFF2-40B4-BE49-F238E27FC236}">
                  <a16:creationId xmlns:a16="http://schemas.microsoft.com/office/drawing/2014/main" id="{16429D69-6256-6939-272D-33F17018A97C}"/>
                </a:ext>
              </a:extLst>
            </p:cNvPr>
            <p:cNvSpPr/>
            <p:nvPr/>
          </p:nvSpPr>
          <p:spPr>
            <a:xfrm>
              <a:off x="1735558" y="7175263"/>
              <a:ext cx="1305046" cy="810292"/>
            </a:xfrm>
            <a:custGeom>
              <a:avLst/>
              <a:gdLst>
                <a:gd name="connsiteX0" fmla="*/ 1302917 w 1305046"/>
                <a:gd name="connsiteY0" fmla="*/ 237 h 810292"/>
                <a:gd name="connsiteX1" fmla="*/ 493292 w 1305046"/>
                <a:gd name="connsiteY1" fmla="*/ 317737 h 810292"/>
                <a:gd name="connsiteX2" fmla="*/ 579017 w 1305046"/>
                <a:gd name="connsiteY2" fmla="*/ 327262 h 810292"/>
                <a:gd name="connsiteX3" fmla="*/ 375817 w 1305046"/>
                <a:gd name="connsiteY3" fmla="*/ 457437 h 810292"/>
                <a:gd name="connsiteX4" fmla="*/ 1167 w 1305046"/>
                <a:gd name="connsiteY4" fmla="*/ 809862 h 810292"/>
                <a:gd name="connsiteX5" fmla="*/ 274217 w 1305046"/>
                <a:gd name="connsiteY5" fmla="*/ 524112 h 810292"/>
                <a:gd name="connsiteX6" fmla="*/ 715542 w 1305046"/>
                <a:gd name="connsiteY6" fmla="*/ 270112 h 810292"/>
                <a:gd name="connsiteX7" fmla="*/ 1302917 w 1305046"/>
                <a:gd name="connsiteY7" fmla="*/ 237 h 81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05046" h="810292">
                  <a:moveTo>
                    <a:pt x="1302917" y="237"/>
                  </a:moveTo>
                  <a:cubicBezTo>
                    <a:pt x="1265875" y="8175"/>
                    <a:pt x="613942" y="263233"/>
                    <a:pt x="493292" y="317737"/>
                  </a:cubicBezTo>
                  <a:cubicBezTo>
                    <a:pt x="372642" y="372241"/>
                    <a:pt x="598596" y="303979"/>
                    <a:pt x="579017" y="327262"/>
                  </a:cubicBezTo>
                  <a:cubicBezTo>
                    <a:pt x="559438" y="350545"/>
                    <a:pt x="472125" y="377004"/>
                    <a:pt x="375817" y="457437"/>
                  </a:cubicBezTo>
                  <a:cubicBezTo>
                    <a:pt x="279509" y="537870"/>
                    <a:pt x="18100" y="798750"/>
                    <a:pt x="1167" y="809862"/>
                  </a:cubicBezTo>
                  <a:cubicBezTo>
                    <a:pt x="-15766" y="820974"/>
                    <a:pt x="155155" y="614070"/>
                    <a:pt x="274217" y="524112"/>
                  </a:cubicBezTo>
                  <a:cubicBezTo>
                    <a:pt x="393279" y="434154"/>
                    <a:pt x="547267" y="354779"/>
                    <a:pt x="715542" y="270112"/>
                  </a:cubicBezTo>
                  <a:cubicBezTo>
                    <a:pt x="883817" y="185445"/>
                    <a:pt x="1339959" y="-7701"/>
                    <a:pt x="1302917" y="23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 1155">
              <a:extLst>
                <a:ext uri="{FF2B5EF4-FFF2-40B4-BE49-F238E27FC236}">
                  <a16:creationId xmlns:a16="http://schemas.microsoft.com/office/drawing/2014/main" id="{1081A95D-C7E2-2C6E-05F7-FF02090C71E8}"/>
                </a:ext>
              </a:extLst>
            </p:cNvPr>
            <p:cNvSpPr/>
            <p:nvPr/>
          </p:nvSpPr>
          <p:spPr>
            <a:xfrm>
              <a:off x="1986022" y="7493000"/>
              <a:ext cx="2021329" cy="1414117"/>
            </a:xfrm>
            <a:custGeom>
              <a:avLst/>
              <a:gdLst>
                <a:gd name="connsiteX0" fmla="*/ 90428 w 2021329"/>
                <a:gd name="connsiteY0" fmla="*/ 228600 h 1414117"/>
                <a:gd name="connsiteX1" fmla="*/ 487303 w 2021329"/>
                <a:gd name="connsiteY1" fmla="*/ 127000 h 1414117"/>
                <a:gd name="connsiteX2" fmla="*/ 449203 w 2021329"/>
                <a:gd name="connsiteY2" fmla="*/ 127000 h 1414117"/>
                <a:gd name="connsiteX3" fmla="*/ 687328 w 2021329"/>
                <a:gd name="connsiteY3" fmla="*/ 209550 h 1414117"/>
                <a:gd name="connsiteX4" fmla="*/ 1128653 w 2021329"/>
                <a:gd name="connsiteY4" fmla="*/ 463550 h 1414117"/>
                <a:gd name="connsiteX5" fmla="*/ 1071503 w 2021329"/>
                <a:gd name="connsiteY5" fmla="*/ 444500 h 1414117"/>
                <a:gd name="connsiteX6" fmla="*/ 1509653 w 2021329"/>
                <a:gd name="connsiteY6" fmla="*/ 746125 h 1414117"/>
                <a:gd name="connsiteX7" fmla="*/ 1455678 w 2021329"/>
                <a:gd name="connsiteY7" fmla="*/ 777875 h 1414117"/>
                <a:gd name="connsiteX8" fmla="*/ 1814453 w 2021329"/>
                <a:gd name="connsiteY8" fmla="*/ 1120775 h 1414117"/>
                <a:gd name="connsiteX9" fmla="*/ 2020828 w 2021329"/>
                <a:gd name="connsiteY9" fmla="*/ 1412875 h 1414117"/>
                <a:gd name="connsiteX10" fmla="*/ 1862078 w 2021329"/>
                <a:gd name="connsiteY10" fmla="*/ 1209675 h 1414117"/>
                <a:gd name="connsiteX11" fmla="*/ 1547753 w 2021329"/>
                <a:gd name="connsiteY11" fmla="*/ 828675 h 1414117"/>
                <a:gd name="connsiteX12" fmla="*/ 1249303 w 2021329"/>
                <a:gd name="connsiteY12" fmla="*/ 523875 h 1414117"/>
                <a:gd name="connsiteX13" fmla="*/ 582553 w 2021329"/>
                <a:gd name="connsiteY13" fmla="*/ 101600 h 1414117"/>
                <a:gd name="connsiteX14" fmla="*/ 531753 w 2021329"/>
                <a:gd name="connsiteY14" fmla="*/ 107950 h 1414117"/>
                <a:gd name="connsiteX15" fmla="*/ 614303 w 2021329"/>
                <a:gd name="connsiteY15" fmla="*/ 0 h 1414117"/>
                <a:gd name="connsiteX16" fmla="*/ 490478 w 2021329"/>
                <a:gd name="connsiteY16" fmla="*/ 107950 h 1414117"/>
                <a:gd name="connsiteX17" fmla="*/ 33278 w 2021329"/>
                <a:gd name="connsiteY17" fmla="*/ 219075 h 1414117"/>
                <a:gd name="connsiteX18" fmla="*/ 90428 w 2021329"/>
                <a:gd name="connsiteY18" fmla="*/ 228600 h 1414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021329" h="1414117">
                  <a:moveTo>
                    <a:pt x="90428" y="228600"/>
                  </a:moveTo>
                  <a:cubicBezTo>
                    <a:pt x="166099" y="213254"/>
                    <a:pt x="427507" y="143933"/>
                    <a:pt x="487303" y="127000"/>
                  </a:cubicBezTo>
                  <a:cubicBezTo>
                    <a:pt x="547099" y="110067"/>
                    <a:pt x="415866" y="113242"/>
                    <a:pt x="449203" y="127000"/>
                  </a:cubicBezTo>
                  <a:cubicBezTo>
                    <a:pt x="482540" y="140758"/>
                    <a:pt x="574086" y="153458"/>
                    <a:pt x="687328" y="209550"/>
                  </a:cubicBezTo>
                  <a:cubicBezTo>
                    <a:pt x="800570" y="265642"/>
                    <a:pt x="1064624" y="424392"/>
                    <a:pt x="1128653" y="463550"/>
                  </a:cubicBezTo>
                  <a:cubicBezTo>
                    <a:pt x="1192682" y="502708"/>
                    <a:pt x="1008003" y="397404"/>
                    <a:pt x="1071503" y="444500"/>
                  </a:cubicBezTo>
                  <a:cubicBezTo>
                    <a:pt x="1135003" y="491596"/>
                    <a:pt x="1445624" y="690562"/>
                    <a:pt x="1509653" y="746125"/>
                  </a:cubicBezTo>
                  <a:cubicBezTo>
                    <a:pt x="1573682" y="801688"/>
                    <a:pt x="1404878" y="715433"/>
                    <a:pt x="1455678" y="777875"/>
                  </a:cubicBezTo>
                  <a:cubicBezTo>
                    <a:pt x="1506478" y="840317"/>
                    <a:pt x="1720261" y="1014942"/>
                    <a:pt x="1814453" y="1120775"/>
                  </a:cubicBezTo>
                  <a:cubicBezTo>
                    <a:pt x="1908645" y="1226608"/>
                    <a:pt x="2012891" y="1398058"/>
                    <a:pt x="2020828" y="1412875"/>
                  </a:cubicBezTo>
                  <a:cubicBezTo>
                    <a:pt x="2028766" y="1427692"/>
                    <a:pt x="1940924" y="1307042"/>
                    <a:pt x="1862078" y="1209675"/>
                  </a:cubicBezTo>
                  <a:cubicBezTo>
                    <a:pt x="1783232" y="1112308"/>
                    <a:pt x="1649882" y="942975"/>
                    <a:pt x="1547753" y="828675"/>
                  </a:cubicBezTo>
                  <a:cubicBezTo>
                    <a:pt x="1445624" y="714375"/>
                    <a:pt x="1410170" y="645054"/>
                    <a:pt x="1249303" y="523875"/>
                  </a:cubicBezTo>
                  <a:cubicBezTo>
                    <a:pt x="1088436" y="402696"/>
                    <a:pt x="702145" y="170921"/>
                    <a:pt x="582553" y="101600"/>
                  </a:cubicBezTo>
                  <a:cubicBezTo>
                    <a:pt x="462961" y="32279"/>
                    <a:pt x="526461" y="124883"/>
                    <a:pt x="531753" y="107950"/>
                  </a:cubicBezTo>
                  <a:cubicBezTo>
                    <a:pt x="537045" y="91017"/>
                    <a:pt x="621182" y="0"/>
                    <a:pt x="614303" y="0"/>
                  </a:cubicBezTo>
                  <a:cubicBezTo>
                    <a:pt x="607424" y="0"/>
                    <a:pt x="587315" y="71438"/>
                    <a:pt x="490478" y="107950"/>
                  </a:cubicBezTo>
                  <a:cubicBezTo>
                    <a:pt x="393641" y="144462"/>
                    <a:pt x="103657" y="197908"/>
                    <a:pt x="33278" y="219075"/>
                  </a:cubicBezTo>
                  <a:cubicBezTo>
                    <a:pt x="-37101" y="240242"/>
                    <a:pt x="14757" y="243946"/>
                    <a:pt x="90428" y="228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 1156">
              <a:extLst>
                <a:ext uri="{FF2B5EF4-FFF2-40B4-BE49-F238E27FC236}">
                  <a16:creationId xmlns:a16="http://schemas.microsoft.com/office/drawing/2014/main" id="{DF4943EF-22C5-01C1-BBAF-65B181096A76}"/>
                </a:ext>
              </a:extLst>
            </p:cNvPr>
            <p:cNvSpPr/>
            <p:nvPr/>
          </p:nvSpPr>
          <p:spPr>
            <a:xfrm>
              <a:off x="1469461" y="7955615"/>
              <a:ext cx="344968" cy="1230295"/>
            </a:xfrm>
            <a:custGeom>
              <a:avLst/>
              <a:gdLst>
                <a:gd name="connsiteX0" fmla="*/ 343464 w 344968"/>
                <a:gd name="connsiteY0" fmla="*/ 7285 h 1230295"/>
                <a:gd name="connsiteX1" fmla="*/ 98989 w 344968"/>
                <a:gd name="connsiteY1" fmla="*/ 451785 h 1230295"/>
                <a:gd name="connsiteX2" fmla="*/ 127564 w 344968"/>
                <a:gd name="connsiteY2" fmla="*/ 429560 h 1230295"/>
                <a:gd name="connsiteX3" fmla="*/ 73589 w 344968"/>
                <a:gd name="connsiteY3" fmla="*/ 740710 h 1230295"/>
                <a:gd name="connsiteX4" fmla="*/ 60889 w 344968"/>
                <a:gd name="connsiteY4" fmla="*/ 715310 h 1230295"/>
                <a:gd name="connsiteX5" fmla="*/ 32314 w 344968"/>
                <a:gd name="connsiteY5" fmla="*/ 985185 h 1230295"/>
                <a:gd name="connsiteX6" fmla="*/ 10089 w 344968"/>
                <a:gd name="connsiteY6" fmla="*/ 1229660 h 1230295"/>
                <a:gd name="connsiteX7" fmla="*/ 3739 w 344968"/>
                <a:gd name="connsiteY7" fmla="*/ 1035985 h 1230295"/>
                <a:gd name="connsiteX8" fmla="*/ 67239 w 344968"/>
                <a:gd name="connsiteY8" fmla="*/ 477185 h 1230295"/>
                <a:gd name="connsiteX9" fmla="*/ 197414 w 344968"/>
                <a:gd name="connsiteY9" fmla="*/ 194610 h 1230295"/>
                <a:gd name="connsiteX10" fmla="*/ 343464 w 344968"/>
                <a:gd name="connsiteY10" fmla="*/ 7285 h 1230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4968" h="1230295">
                  <a:moveTo>
                    <a:pt x="343464" y="7285"/>
                  </a:moveTo>
                  <a:cubicBezTo>
                    <a:pt x="327060" y="50148"/>
                    <a:pt x="134972" y="381406"/>
                    <a:pt x="98989" y="451785"/>
                  </a:cubicBezTo>
                  <a:cubicBezTo>
                    <a:pt x="63006" y="522164"/>
                    <a:pt x="131797" y="381406"/>
                    <a:pt x="127564" y="429560"/>
                  </a:cubicBezTo>
                  <a:cubicBezTo>
                    <a:pt x="123331" y="477714"/>
                    <a:pt x="84701" y="693085"/>
                    <a:pt x="73589" y="740710"/>
                  </a:cubicBezTo>
                  <a:cubicBezTo>
                    <a:pt x="62477" y="788335"/>
                    <a:pt x="67768" y="674564"/>
                    <a:pt x="60889" y="715310"/>
                  </a:cubicBezTo>
                  <a:cubicBezTo>
                    <a:pt x="54010" y="756056"/>
                    <a:pt x="40781" y="899460"/>
                    <a:pt x="32314" y="985185"/>
                  </a:cubicBezTo>
                  <a:cubicBezTo>
                    <a:pt x="23847" y="1070910"/>
                    <a:pt x="14852" y="1221193"/>
                    <a:pt x="10089" y="1229660"/>
                  </a:cubicBezTo>
                  <a:cubicBezTo>
                    <a:pt x="5326" y="1238127"/>
                    <a:pt x="-5786" y="1161398"/>
                    <a:pt x="3739" y="1035985"/>
                  </a:cubicBezTo>
                  <a:cubicBezTo>
                    <a:pt x="13264" y="910573"/>
                    <a:pt x="34960" y="617414"/>
                    <a:pt x="67239" y="477185"/>
                  </a:cubicBezTo>
                  <a:cubicBezTo>
                    <a:pt x="99518" y="336956"/>
                    <a:pt x="157197" y="267635"/>
                    <a:pt x="197414" y="194610"/>
                  </a:cubicBezTo>
                  <a:cubicBezTo>
                    <a:pt x="237631" y="121585"/>
                    <a:pt x="359868" y="-35578"/>
                    <a:pt x="343464" y="728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 1157">
              <a:extLst>
                <a:ext uri="{FF2B5EF4-FFF2-40B4-BE49-F238E27FC236}">
                  <a16:creationId xmlns:a16="http://schemas.microsoft.com/office/drawing/2014/main" id="{C47E27FE-5C11-E0B9-C97D-9F6175B4ABB2}"/>
                </a:ext>
              </a:extLst>
            </p:cNvPr>
            <p:cNvSpPr/>
            <p:nvPr/>
          </p:nvSpPr>
          <p:spPr>
            <a:xfrm>
              <a:off x="1465535" y="9136935"/>
              <a:ext cx="23540" cy="460869"/>
            </a:xfrm>
            <a:custGeom>
              <a:avLst/>
              <a:gdLst>
                <a:gd name="connsiteX0" fmla="*/ 4490 w 23540"/>
                <a:gd name="connsiteY0" fmla="*/ 715 h 460869"/>
                <a:gd name="connsiteX1" fmla="*/ 1315 w 23540"/>
                <a:gd name="connsiteY1" fmla="*/ 143590 h 460869"/>
                <a:gd name="connsiteX2" fmla="*/ 23540 w 23540"/>
                <a:gd name="connsiteY2" fmla="*/ 457915 h 460869"/>
                <a:gd name="connsiteX3" fmla="*/ 1315 w 23540"/>
                <a:gd name="connsiteY3" fmla="*/ 289640 h 460869"/>
                <a:gd name="connsiteX4" fmla="*/ 20365 w 23540"/>
                <a:gd name="connsiteY4" fmla="*/ 95965 h 460869"/>
                <a:gd name="connsiteX5" fmla="*/ 4490 w 23540"/>
                <a:gd name="connsiteY5" fmla="*/ 715 h 460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540" h="460869">
                  <a:moveTo>
                    <a:pt x="4490" y="715"/>
                  </a:moveTo>
                  <a:cubicBezTo>
                    <a:pt x="1315" y="8653"/>
                    <a:pt x="-1860" y="67390"/>
                    <a:pt x="1315" y="143590"/>
                  </a:cubicBezTo>
                  <a:cubicBezTo>
                    <a:pt x="4490" y="219790"/>
                    <a:pt x="23540" y="433573"/>
                    <a:pt x="23540" y="457915"/>
                  </a:cubicBezTo>
                  <a:cubicBezTo>
                    <a:pt x="23540" y="482257"/>
                    <a:pt x="1844" y="349965"/>
                    <a:pt x="1315" y="289640"/>
                  </a:cubicBezTo>
                  <a:cubicBezTo>
                    <a:pt x="786" y="229315"/>
                    <a:pt x="19307" y="139357"/>
                    <a:pt x="20365" y="95965"/>
                  </a:cubicBezTo>
                  <a:cubicBezTo>
                    <a:pt x="21423" y="52573"/>
                    <a:pt x="7665" y="-7223"/>
                    <a:pt x="4490" y="71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 1158">
              <a:extLst>
                <a:ext uri="{FF2B5EF4-FFF2-40B4-BE49-F238E27FC236}">
                  <a16:creationId xmlns:a16="http://schemas.microsoft.com/office/drawing/2014/main" id="{4BDCD384-8FC3-42CF-7786-EE0F49F390D6}"/>
                </a:ext>
              </a:extLst>
            </p:cNvPr>
            <p:cNvSpPr/>
            <p:nvPr/>
          </p:nvSpPr>
          <p:spPr>
            <a:xfrm>
              <a:off x="6622847" y="8343900"/>
              <a:ext cx="568759" cy="739956"/>
            </a:xfrm>
            <a:custGeom>
              <a:avLst/>
              <a:gdLst>
                <a:gd name="connsiteX0" fmla="*/ 568528 w 568759"/>
                <a:gd name="connsiteY0" fmla="*/ 0 h 739956"/>
                <a:gd name="connsiteX1" fmla="*/ 381203 w 568759"/>
                <a:gd name="connsiteY1" fmla="*/ 250825 h 739956"/>
                <a:gd name="connsiteX2" fmla="*/ 438353 w 568759"/>
                <a:gd name="connsiteY2" fmla="*/ 209550 h 739956"/>
                <a:gd name="connsiteX3" fmla="*/ 241503 w 568759"/>
                <a:gd name="connsiteY3" fmla="*/ 419100 h 739956"/>
                <a:gd name="connsiteX4" fmla="*/ 76403 w 568759"/>
                <a:gd name="connsiteY4" fmla="*/ 669925 h 739956"/>
                <a:gd name="connsiteX5" fmla="*/ 203 w 568759"/>
                <a:gd name="connsiteY5" fmla="*/ 739775 h 739956"/>
                <a:gd name="connsiteX6" fmla="*/ 60528 w 568759"/>
                <a:gd name="connsiteY6" fmla="*/ 679450 h 739956"/>
                <a:gd name="connsiteX7" fmla="*/ 238328 w 568759"/>
                <a:gd name="connsiteY7" fmla="*/ 415925 h 739956"/>
                <a:gd name="connsiteX8" fmla="*/ 371678 w 568759"/>
                <a:gd name="connsiteY8" fmla="*/ 222250 h 739956"/>
                <a:gd name="connsiteX9" fmla="*/ 336753 w 568759"/>
                <a:gd name="connsiteY9" fmla="*/ 254000 h 739956"/>
                <a:gd name="connsiteX10" fmla="*/ 568528 w 568759"/>
                <a:gd name="connsiteY10" fmla="*/ 0 h 739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68759" h="739956">
                  <a:moveTo>
                    <a:pt x="568528" y="0"/>
                  </a:moveTo>
                  <a:cubicBezTo>
                    <a:pt x="575936" y="-529"/>
                    <a:pt x="402899" y="215900"/>
                    <a:pt x="381203" y="250825"/>
                  </a:cubicBezTo>
                  <a:cubicBezTo>
                    <a:pt x="359507" y="285750"/>
                    <a:pt x="461636" y="181504"/>
                    <a:pt x="438353" y="209550"/>
                  </a:cubicBezTo>
                  <a:cubicBezTo>
                    <a:pt x="415070" y="237596"/>
                    <a:pt x="301828" y="342371"/>
                    <a:pt x="241503" y="419100"/>
                  </a:cubicBezTo>
                  <a:cubicBezTo>
                    <a:pt x="181178" y="495829"/>
                    <a:pt x="116620" y="616479"/>
                    <a:pt x="76403" y="669925"/>
                  </a:cubicBezTo>
                  <a:cubicBezTo>
                    <a:pt x="36186" y="723371"/>
                    <a:pt x="2849" y="738188"/>
                    <a:pt x="203" y="739775"/>
                  </a:cubicBezTo>
                  <a:cubicBezTo>
                    <a:pt x="-2443" y="741363"/>
                    <a:pt x="20840" y="733425"/>
                    <a:pt x="60528" y="679450"/>
                  </a:cubicBezTo>
                  <a:cubicBezTo>
                    <a:pt x="100215" y="625475"/>
                    <a:pt x="186470" y="492125"/>
                    <a:pt x="238328" y="415925"/>
                  </a:cubicBezTo>
                  <a:cubicBezTo>
                    <a:pt x="290186" y="339725"/>
                    <a:pt x="355274" y="249237"/>
                    <a:pt x="371678" y="222250"/>
                  </a:cubicBezTo>
                  <a:cubicBezTo>
                    <a:pt x="388082" y="195263"/>
                    <a:pt x="305532" y="289454"/>
                    <a:pt x="336753" y="254000"/>
                  </a:cubicBezTo>
                  <a:cubicBezTo>
                    <a:pt x="367974" y="218546"/>
                    <a:pt x="561120" y="529"/>
                    <a:pt x="568528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 1159">
              <a:extLst>
                <a:ext uri="{FF2B5EF4-FFF2-40B4-BE49-F238E27FC236}">
                  <a16:creationId xmlns:a16="http://schemas.microsoft.com/office/drawing/2014/main" id="{74D198BF-AF8F-E65E-A78F-56F8884106A9}"/>
                </a:ext>
              </a:extLst>
            </p:cNvPr>
            <p:cNvSpPr/>
            <p:nvPr/>
          </p:nvSpPr>
          <p:spPr>
            <a:xfrm>
              <a:off x="6597648" y="8321838"/>
              <a:ext cx="644839" cy="841226"/>
            </a:xfrm>
            <a:custGeom>
              <a:avLst/>
              <a:gdLst>
                <a:gd name="connsiteX0" fmla="*/ 641352 w 644839"/>
                <a:gd name="connsiteY0" fmla="*/ 3012 h 841226"/>
                <a:gd name="connsiteX1" fmla="*/ 406402 w 644839"/>
                <a:gd name="connsiteY1" fmla="*/ 279237 h 841226"/>
                <a:gd name="connsiteX2" fmla="*/ 330202 w 644839"/>
                <a:gd name="connsiteY2" fmla="*/ 412587 h 841226"/>
                <a:gd name="connsiteX3" fmla="*/ 352427 w 644839"/>
                <a:gd name="connsiteY3" fmla="*/ 361787 h 841226"/>
                <a:gd name="connsiteX4" fmla="*/ 142877 w 644839"/>
                <a:gd name="connsiteY4" fmla="*/ 638012 h 841226"/>
                <a:gd name="connsiteX5" fmla="*/ 2 w 644839"/>
                <a:gd name="connsiteY5" fmla="*/ 841212 h 841226"/>
                <a:gd name="connsiteX6" fmla="*/ 146052 w 644839"/>
                <a:gd name="connsiteY6" fmla="*/ 628487 h 841226"/>
                <a:gd name="connsiteX7" fmla="*/ 406402 w 644839"/>
                <a:gd name="connsiteY7" fmla="*/ 282412 h 841226"/>
                <a:gd name="connsiteX8" fmla="*/ 539752 w 644839"/>
                <a:gd name="connsiteY8" fmla="*/ 139537 h 841226"/>
                <a:gd name="connsiteX9" fmla="*/ 641352 w 644839"/>
                <a:gd name="connsiteY9" fmla="*/ 3012 h 841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4839" h="841226">
                  <a:moveTo>
                    <a:pt x="641352" y="3012"/>
                  </a:moveTo>
                  <a:cubicBezTo>
                    <a:pt x="619127" y="26295"/>
                    <a:pt x="458260" y="210975"/>
                    <a:pt x="406402" y="279237"/>
                  </a:cubicBezTo>
                  <a:cubicBezTo>
                    <a:pt x="354544" y="347499"/>
                    <a:pt x="339198" y="398829"/>
                    <a:pt x="330202" y="412587"/>
                  </a:cubicBezTo>
                  <a:cubicBezTo>
                    <a:pt x="321206" y="426345"/>
                    <a:pt x="383648" y="324216"/>
                    <a:pt x="352427" y="361787"/>
                  </a:cubicBezTo>
                  <a:cubicBezTo>
                    <a:pt x="321206" y="399358"/>
                    <a:pt x="201614" y="558108"/>
                    <a:pt x="142877" y="638012"/>
                  </a:cubicBezTo>
                  <a:cubicBezTo>
                    <a:pt x="84140" y="717916"/>
                    <a:pt x="-527" y="842799"/>
                    <a:pt x="2" y="841212"/>
                  </a:cubicBezTo>
                  <a:cubicBezTo>
                    <a:pt x="531" y="839625"/>
                    <a:pt x="78319" y="721620"/>
                    <a:pt x="146052" y="628487"/>
                  </a:cubicBezTo>
                  <a:cubicBezTo>
                    <a:pt x="213785" y="535354"/>
                    <a:pt x="340785" y="363904"/>
                    <a:pt x="406402" y="282412"/>
                  </a:cubicBezTo>
                  <a:cubicBezTo>
                    <a:pt x="472019" y="200920"/>
                    <a:pt x="505885" y="181341"/>
                    <a:pt x="539752" y="139537"/>
                  </a:cubicBezTo>
                  <a:cubicBezTo>
                    <a:pt x="573619" y="97733"/>
                    <a:pt x="663577" y="-20271"/>
                    <a:pt x="641352" y="301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 1160">
              <a:extLst>
                <a:ext uri="{FF2B5EF4-FFF2-40B4-BE49-F238E27FC236}">
                  <a16:creationId xmlns:a16="http://schemas.microsoft.com/office/drawing/2014/main" id="{E0C15937-8B9A-18B1-4630-0AC89496DBE5}"/>
                </a:ext>
              </a:extLst>
            </p:cNvPr>
            <p:cNvSpPr/>
            <p:nvPr/>
          </p:nvSpPr>
          <p:spPr>
            <a:xfrm>
              <a:off x="7006675" y="8045288"/>
              <a:ext cx="807012" cy="477429"/>
            </a:xfrm>
            <a:custGeom>
              <a:avLst/>
              <a:gdLst>
                <a:gd name="connsiteX0" fmla="*/ 149775 w 807012"/>
                <a:gd name="connsiteY0" fmla="*/ 228762 h 477429"/>
                <a:gd name="connsiteX1" fmla="*/ 264075 w 807012"/>
                <a:gd name="connsiteY1" fmla="*/ 308137 h 477429"/>
                <a:gd name="connsiteX2" fmla="*/ 394250 w 807012"/>
                <a:gd name="connsiteY2" fmla="*/ 317662 h 477429"/>
                <a:gd name="connsiteX3" fmla="*/ 346625 w 807012"/>
                <a:gd name="connsiteY3" fmla="*/ 352587 h 477429"/>
                <a:gd name="connsiteX4" fmla="*/ 550 w 807012"/>
                <a:gd name="connsiteY4" fmla="*/ 476412 h 477429"/>
                <a:gd name="connsiteX5" fmla="*/ 270425 w 807012"/>
                <a:gd name="connsiteY5" fmla="*/ 406562 h 477429"/>
                <a:gd name="connsiteX6" fmla="*/ 432350 w 807012"/>
                <a:gd name="connsiteY6" fmla="*/ 320837 h 477429"/>
                <a:gd name="connsiteX7" fmla="*/ 594275 w 807012"/>
                <a:gd name="connsiteY7" fmla="*/ 200187 h 477429"/>
                <a:gd name="connsiteX8" fmla="*/ 807000 w 807012"/>
                <a:gd name="connsiteY8" fmla="*/ 162 h 477429"/>
                <a:gd name="connsiteX9" fmla="*/ 584750 w 807012"/>
                <a:gd name="connsiteY9" fmla="*/ 235112 h 477429"/>
                <a:gd name="connsiteX10" fmla="*/ 210100 w 807012"/>
                <a:gd name="connsiteY10" fmla="*/ 435137 h 477429"/>
                <a:gd name="connsiteX11" fmla="*/ 391075 w 807012"/>
                <a:gd name="connsiteY11" fmla="*/ 324012 h 477429"/>
                <a:gd name="connsiteX12" fmla="*/ 302175 w 807012"/>
                <a:gd name="connsiteY12" fmla="*/ 308137 h 477429"/>
                <a:gd name="connsiteX13" fmla="*/ 149775 w 807012"/>
                <a:gd name="connsiteY13" fmla="*/ 228762 h 477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07012" h="477429">
                  <a:moveTo>
                    <a:pt x="149775" y="228762"/>
                  </a:moveTo>
                  <a:cubicBezTo>
                    <a:pt x="143425" y="228762"/>
                    <a:pt x="223329" y="293320"/>
                    <a:pt x="264075" y="308137"/>
                  </a:cubicBezTo>
                  <a:cubicBezTo>
                    <a:pt x="304821" y="322954"/>
                    <a:pt x="380492" y="310254"/>
                    <a:pt x="394250" y="317662"/>
                  </a:cubicBezTo>
                  <a:cubicBezTo>
                    <a:pt x="408008" y="325070"/>
                    <a:pt x="412242" y="326129"/>
                    <a:pt x="346625" y="352587"/>
                  </a:cubicBezTo>
                  <a:cubicBezTo>
                    <a:pt x="281008" y="379045"/>
                    <a:pt x="13250" y="467416"/>
                    <a:pt x="550" y="476412"/>
                  </a:cubicBezTo>
                  <a:cubicBezTo>
                    <a:pt x="-12150" y="485408"/>
                    <a:pt x="198458" y="432491"/>
                    <a:pt x="270425" y="406562"/>
                  </a:cubicBezTo>
                  <a:cubicBezTo>
                    <a:pt x="342392" y="380633"/>
                    <a:pt x="378375" y="355233"/>
                    <a:pt x="432350" y="320837"/>
                  </a:cubicBezTo>
                  <a:cubicBezTo>
                    <a:pt x="486325" y="286441"/>
                    <a:pt x="531833" y="253633"/>
                    <a:pt x="594275" y="200187"/>
                  </a:cubicBezTo>
                  <a:cubicBezTo>
                    <a:pt x="656717" y="146741"/>
                    <a:pt x="808588" y="-5659"/>
                    <a:pt x="807000" y="162"/>
                  </a:cubicBezTo>
                  <a:cubicBezTo>
                    <a:pt x="805413" y="5983"/>
                    <a:pt x="684233" y="162616"/>
                    <a:pt x="584750" y="235112"/>
                  </a:cubicBezTo>
                  <a:cubicBezTo>
                    <a:pt x="485267" y="307608"/>
                    <a:pt x="242379" y="420320"/>
                    <a:pt x="210100" y="435137"/>
                  </a:cubicBezTo>
                  <a:cubicBezTo>
                    <a:pt x="177821" y="449954"/>
                    <a:pt x="375729" y="345179"/>
                    <a:pt x="391075" y="324012"/>
                  </a:cubicBezTo>
                  <a:cubicBezTo>
                    <a:pt x="406421" y="302845"/>
                    <a:pt x="342921" y="319779"/>
                    <a:pt x="302175" y="308137"/>
                  </a:cubicBezTo>
                  <a:cubicBezTo>
                    <a:pt x="261429" y="296495"/>
                    <a:pt x="156125" y="228762"/>
                    <a:pt x="149775" y="22876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 1161">
              <a:extLst>
                <a:ext uri="{FF2B5EF4-FFF2-40B4-BE49-F238E27FC236}">
                  <a16:creationId xmlns:a16="http://schemas.microsoft.com/office/drawing/2014/main" id="{51266F64-4314-3CBB-03B1-C7C589A4BFDC}"/>
                </a:ext>
              </a:extLst>
            </p:cNvPr>
            <p:cNvSpPr/>
            <p:nvPr/>
          </p:nvSpPr>
          <p:spPr>
            <a:xfrm>
              <a:off x="6989275" y="8408305"/>
              <a:ext cx="678699" cy="181614"/>
            </a:xfrm>
            <a:custGeom>
              <a:avLst/>
              <a:gdLst>
                <a:gd name="connsiteX0" fmla="*/ 21125 w 678699"/>
                <a:gd name="connsiteY0" fmla="*/ 180070 h 181614"/>
                <a:gd name="connsiteX1" fmla="*/ 503725 w 678699"/>
                <a:gd name="connsiteY1" fmla="*/ 46720 h 181614"/>
                <a:gd name="connsiteX2" fmla="*/ 481500 w 678699"/>
                <a:gd name="connsiteY2" fmla="*/ 2270 h 181614"/>
                <a:gd name="connsiteX3" fmla="*/ 583100 w 678699"/>
                <a:gd name="connsiteY3" fmla="*/ 107045 h 181614"/>
                <a:gd name="connsiteX4" fmla="*/ 678350 w 678699"/>
                <a:gd name="connsiteY4" fmla="*/ 138795 h 181614"/>
                <a:gd name="connsiteX5" fmla="*/ 548175 w 678699"/>
                <a:gd name="connsiteY5" fmla="*/ 97520 h 181614"/>
                <a:gd name="connsiteX6" fmla="*/ 319575 w 678699"/>
                <a:gd name="connsiteY6" fmla="*/ 107045 h 181614"/>
                <a:gd name="connsiteX7" fmla="*/ 392600 w 678699"/>
                <a:gd name="connsiteY7" fmla="*/ 103870 h 181614"/>
                <a:gd name="connsiteX8" fmla="*/ 144950 w 678699"/>
                <a:gd name="connsiteY8" fmla="*/ 119745 h 181614"/>
                <a:gd name="connsiteX9" fmla="*/ 90975 w 678699"/>
                <a:gd name="connsiteY9" fmla="*/ 119745 h 181614"/>
                <a:gd name="connsiteX10" fmla="*/ 21125 w 678699"/>
                <a:gd name="connsiteY10" fmla="*/ 180070 h 181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78699" h="181614">
                  <a:moveTo>
                    <a:pt x="21125" y="180070"/>
                  </a:moveTo>
                  <a:cubicBezTo>
                    <a:pt x="89917" y="167899"/>
                    <a:pt x="426996" y="76353"/>
                    <a:pt x="503725" y="46720"/>
                  </a:cubicBezTo>
                  <a:cubicBezTo>
                    <a:pt x="580454" y="17087"/>
                    <a:pt x="468271" y="-7784"/>
                    <a:pt x="481500" y="2270"/>
                  </a:cubicBezTo>
                  <a:cubicBezTo>
                    <a:pt x="494729" y="12324"/>
                    <a:pt x="550292" y="84291"/>
                    <a:pt x="583100" y="107045"/>
                  </a:cubicBezTo>
                  <a:cubicBezTo>
                    <a:pt x="615908" y="129799"/>
                    <a:pt x="684171" y="140382"/>
                    <a:pt x="678350" y="138795"/>
                  </a:cubicBezTo>
                  <a:cubicBezTo>
                    <a:pt x="672529" y="137207"/>
                    <a:pt x="607971" y="102812"/>
                    <a:pt x="548175" y="97520"/>
                  </a:cubicBezTo>
                  <a:cubicBezTo>
                    <a:pt x="488379" y="92228"/>
                    <a:pt x="319575" y="107045"/>
                    <a:pt x="319575" y="107045"/>
                  </a:cubicBezTo>
                  <a:lnTo>
                    <a:pt x="392600" y="103870"/>
                  </a:lnTo>
                  <a:lnTo>
                    <a:pt x="144950" y="119745"/>
                  </a:lnTo>
                  <a:cubicBezTo>
                    <a:pt x="94679" y="122391"/>
                    <a:pt x="110025" y="110749"/>
                    <a:pt x="90975" y="119745"/>
                  </a:cubicBezTo>
                  <a:cubicBezTo>
                    <a:pt x="71925" y="128741"/>
                    <a:pt x="-47667" y="192241"/>
                    <a:pt x="21125" y="18007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 1162">
              <a:extLst>
                <a:ext uri="{FF2B5EF4-FFF2-40B4-BE49-F238E27FC236}">
                  <a16:creationId xmlns:a16="http://schemas.microsoft.com/office/drawing/2014/main" id="{0DE3F35C-B209-C2F5-91FB-4A9D799C444E}"/>
                </a:ext>
              </a:extLst>
            </p:cNvPr>
            <p:cNvSpPr/>
            <p:nvPr/>
          </p:nvSpPr>
          <p:spPr>
            <a:xfrm>
              <a:off x="7514694" y="8421724"/>
              <a:ext cx="573593" cy="951918"/>
            </a:xfrm>
            <a:custGeom>
              <a:avLst/>
              <a:gdLst>
                <a:gd name="connsiteX0" fmla="*/ 531 w 573593"/>
                <a:gd name="connsiteY0" fmla="*/ 1551 h 951918"/>
                <a:gd name="connsiteX1" fmla="*/ 203731 w 573593"/>
                <a:gd name="connsiteY1" fmla="*/ 300001 h 951918"/>
                <a:gd name="connsiteX2" fmla="*/ 203731 w 573593"/>
                <a:gd name="connsiteY2" fmla="*/ 249201 h 951918"/>
                <a:gd name="connsiteX3" fmla="*/ 343431 w 573593"/>
                <a:gd name="connsiteY3" fmla="*/ 550826 h 951918"/>
                <a:gd name="connsiteX4" fmla="*/ 305331 w 573593"/>
                <a:gd name="connsiteY4" fmla="*/ 503201 h 951918"/>
                <a:gd name="connsiteX5" fmla="*/ 562506 w 573593"/>
                <a:gd name="connsiteY5" fmla="*/ 931826 h 951918"/>
                <a:gd name="connsiteX6" fmla="*/ 499006 w 573593"/>
                <a:gd name="connsiteY6" fmla="*/ 820701 h 951918"/>
                <a:gd name="connsiteX7" fmla="*/ 248181 w 573593"/>
                <a:gd name="connsiteY7" fmla="*/ 287301 h 951918"/>
                <a:gd name="connsiteX8" fmla="*/ 140231 w 573593"/>
                <a:gd name="connsiteY8" fmla="*/ 169826 h 951918"/>
                <a:gd name="connsiteX9" fmla="*/ 238656 w 573593"/>
                <a:gd name="connsiteY9" fmla="*/ 277776 h 951918"/>
                <a:gd name="connsiteX10" fmla="*/ 146581 w 573593"/>
                <a:gd name="connsiteY10" fmla="*/ 185701 h 951918"/>
                <a:gd name="connsiteX11" fmla="*/ 531 w 573593"/>
                <a:gd name="connsiteY11" fmla="*/ 1551 h 95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73593" h="951918">
                  <a:moveTo>
                    <a:pt x="531" y="1551"/>
                  </a:moveTo>
                  <a:cubicBezTo>
                    <a:pt x="10056" y="20601"/>
                    <a:pt x="169864" y="258726"/>
                    <a:pt x="203731" y="300001"/>
                  </a:cubicBezTo>
                  <a:cubicBezTo>
                    <a:pt x="237598" y="341276"/>
                    <a:pt x="180448" y="207397"/>
                    <a:pt x="203731" y="249201"/>
                  </a:cubicBezTo>
                  <a:cubicBezTo>
                    <a:pt x="227014" y="291005"/>
                    <a:pt x="326498" y="508493"/>
                    <a:pt x="343431" y="550826"/>
                  </a:cubicBezTo>
                  <a:cubicBezTo>
                    <a:pt x="360364" y="593159"/>
                    <a:pt x="268819" y="439701"/>
                    <a:pt x="305331" y="503201"/>
                  </a:cubicBezTo>
                  <a:cubicBezTo>
                    <a:pt x="341843" y="566701"/>
                    <a:pt x="530227" y="878910"/>
                    <a:pt x="562506" y="931826"/>
                  </a:cubicBezTo>
                  <a:cubicBezTo>
                    <a:pt x="594785" y="984742"/>
                    <a:pt x="551394" y="928122"/>
                    <a:pt x="499006" y="820701"/>
                  </a:cubicBezTo>
                  <a:cubicBezTo>
                    <a:pt x="446618" y="713280"/>
                    <a:pt x="307977" y="395780"/>
                    <a:pt x="248181" y="287301"/>
                  </a:cubicBezTo>
                  <a:cubicBezTo>
                    <a:pt x="188385" y="178822"/>
                    <a:pt x="141818" y="171413"/>
                    <a:pt x="140231" y="169826"/>
                  </a:cubicBezTo>
                  <a:cubicBezTo>
                    <a:pt x="138644" y="168239"/>
                    <a:pt x="237598" y="275130"/>
                    <a:pt x="238656" y="277776"/>
                  </a:cubicBezTo>
                  <a:cubicBezTo>
                    <a:pt x="239714" y="280422"/>
                    <a:pt x="180977" y="226976"/>
                    <a:pt x="146581" y="185701"/>
                  </a:cubicBezTo>
                  <a:cubicBezTo>
                    <a:pt x="112185" y="144426"/>
                    <a:pt x="-8994" y="-17499"/>
                    <a:pt x="531" y="155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 1163">
              <a:extLst>
                <a:ext uri="{FF2B5EF4-FFF2-40B4-BE49-F238E27FC236}">
                  <a16:creationId xmlns:a16="http://schemas.microsoft.com/office/drawing/2014/main" id="{EADE6DD0-AEB2-C380-5EBB-CEE4F1BEF254}"/>
                </a:ext>
              </a:extLst>
            </p:cNvPr>
            <p:cNvSpPr/>
            <p:nvPr/>
          </p:nvSpPr>
          <p:spPr>
            <a:xfrm>
              <a:off x="7571395" y="8391907"/>
              <a:ext cx="521683" cy="942747"/>
            </a:xfrm>
            <a:custGeom>
              <a:avLst/>
              <a:gdLst>
                <a:gd name="connsiteX0" fmla="*/ 980 w 521683"/>
                <a:gd name="connsiteY0" fmla="*/ 2793 h 942747"/>
                <a:gd name="connsiteX1" fmla="*/ 226405 w 521683"/>
                <a:gd name="connsiteY1" fmla="*/ 288543 h 942747"/>
                <a:gd name="connsiteX2" fmla="*/ 188305 w 521683"/>
                <a:gd name="connsiteY2" fmla="*/ 215518 h 942747"/>
                <a:gd name="connsiteX3" fmla="*/ 293080 w 521683"/>
                <a:gd name="connsiteY3" fmla="*/ 428243 h 942747"/>
                <a:gd name="connsiteX4" fmla="*/ 251805 w 521683"/>
                <a:gd name="connsiteY4" fmla="*/ 383793 h 942747"/>
                <a:gd name="connsiteX5" fmla="*/ 445480 w 521683"/>
                <a:gd name="connsiteY5" fmla="*/ 723518 h 942747"/>
                <a:gd name="connsiteX6" fmla="*/ 442305 w 521683"/>
                <a:gd name="connsiteY6" fmla="*/ 707643 h 942747"/>
                <a:gd name="connsiteX7" fmla="*/ 521680 w 521683"/>
                <a:gd name="connsiteY7" fmla="*/ 942593 h 942747"/>
                <a:gd name="connsiteX8" fmla="*/ 439130 w 521683"/>
                <a:gd name="connsiteY8" fmla="*/ 736218 h 942747"/>
                <a:gd name="connsiteX9" fmla="*/ 210530 w 521683"/>
                <a:gd name="connsiteY9" fmla="*/ 310768 h 942747"/>
                <a:gd name="connsiteX10" fmla="*/ 147030 w 521683"/>
                <a:gd name="connsiteY10" fmla="*/ 152018 h 942747"/>
                <a:gd name="connsiteX11" fmla="*/ 980 w 521683"/>
                <a:gd name="connsiteY11" fmla="*/ 2793 h 942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1683" h="942747">
                  <a:moveTo>
                    <a:pt x="980" y="2793"/>
                  </a:moveTo>
                  <a:cubicBezTo>
                    <a:pt x="14209" y="25547"/>
                    <a:pt x="195184" y="253089"/>
                    <a:pt x="226405" y="288543"/>
                  </a:cubicBezTo>
                  <a:cubicBezTo>
                    <a:pt x="257626" y="323997"/>
                    <a:pt x="177193" y="192235"/>
                    <a:pt x="188305" y="215518"/>
                  </a:cubicBezTo>
                  <a:cubicBezTo>
                    <a:pt x="199417" y="238801"/>
                    <a:pt x="282497" y="400197"/>
                    <a:pt x="293080" y="428243"/>
                  </a:cubicBezTo>
                  <a:cubicBezTo>
                    <a:pt x="303663" y="456289"/>
                    <a:pt x="226405" y="334581"/>
                    <a:pt x="251805" y="383793"/>
                  </a:cubicBezTo>
                  <a:cubicBezTo>
                    <a:pt x="277205" y="433005"/>
                    <a:pt x="413730" y="669543"/>
                    <a:pt x="445480" y="723518"/>
                  </a:cubicBezTo>
                  <a:cubicBezTo>
                    <a:pt x="477230" y="777493"/>
                    <a:pt x="429605" y="671131"/>
                    <a:pt x="442305" y="707643"/>
                  </a:cubicBezTo>
                  <a:cubicBezTo>
                    <a:pt x="455005" y="744156"/>
                    <a:pt x="522209" y="937831"/>
                    <a:pt x="521680" y="942593"/>
                  </a:cubicBezTo>
                  <a:cubicBezTo>
                    <a:pt x="521151" y="947356"/>
                    <a:pt x="490988" y="841522"/>
                    <a:pt x="439130" y="736218"/>
                  </a:cubicBezTo>
                  <a:cubicBezTo>
                    <a:pt x="387272" y="630914"/>
                    <a:pt x="259213" y="408135"/>
                    <a:pt x="210530" y="310768"/>
                  </a:cubicBezTo>
                  <a:cubicBezTo>
                    <a:pt x="161847" y="213401"/>
                    <a:pt x="181955" y="201760"/>
                    <a:pt x="147030" y="152018"/>
                  </a:cubicBezTo>
                  <a:cubicBezTo>
                    <a:pt x="112105" y="102276"/>
                    <a:pt x="-12249" y="-19961"/>
                    <a:pt x="980" y="279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 1164">
              <a:extLst>
                <a:ext uri="{FF2B5EF4-FFF2-40B4-BE49-F238E27FC236}">
                  <a16:creationId xmlns:a16="http://schemas.microsoft.com/office/drawing/2014/main" id="{8FD3CF37-4CFD-EC4C-7679-EA227253CFD2}"/>
                </a:ext>
              </a:extLst>
            </p:cNvPr>
            <p:cNvSpPr/>
            <p:nvPr/>
          </p:nvSpPr>
          <p:spPr>
            <a:xfrm>
              <a:off x="7456987" y="7838633"/>
              <a:ext cx="569481" cy="621426"/>
            </a:xfrm>
            <a:custGeom>
              <a:avLst/>
              <a:gdLst>
                <a:gd name="connsiteX0" fmla="*/ 569413 w 569481"/>
                <a:gd name="connsiteY0" fmla="*/ 442 h 621426"/>
                <a:gd name="connsiteX1" fmla="*/ 296363 w 569481"/>
                <a:gd name="connsiteY1" fmla="*/ 394142 h 621426"/>
                <a:gd name="connsiteX2" fmla="*/ 372563 w 569481"/>
                <a:gd name="connsiteY2" fmla="*/ 298892 h 621426"/>
                <a:gd name="connsiteX3" fmla="*/ 140788 w 569481"/>
                <a:gd name="connsiteY3" fmla="*/ 495742 h 621426"/>
                <a:gd name="connsiteX4" fmla="*/ 216988 w 569481"/>
                <a:gd name="connsiteY4" fmla="*/ 419542 h 621426"/>
                <a:gd name="connsiteX5" fmla="*/ 1088 w 569481"/>
                <a:gd name="connsiteY5" fmla="*/ 619567 h 621426"/>
                <a:gd name="connsiteX6" fmla="*/ 324938 w 569481"/>
                <a:gd name="connsiteY6" fmla="*/ 279842 h 621426"/>
                <a:gd name="connsiteX7" fmla="*/ 458288 w 569481"/>
                <a:gd name="connsiteY7" fmla="*/ 102042 h 621426"/>
                <a:gd name="connsiteX8" fmla="*/ 267788 w 569481"/>
                <a:gd name="connsiteY8" fmla="*/ 311592 h 621426"/>
                <a:gd name="connsiteX9" fmla="*/ 569413 w 569481"/>
                <a:gd name="connsiteY9" fmla="*/ 442 h 621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9481" h="621426">
                  <a:moveTo>
                    <a:pt x="569413" y="442"/>
                  </a:moveTo>
                  <a:cubicBezTo>
                    <a:pt x="574175" y="14200"/>
                    <a:pt x="329171" y="344400"/>
                    <a:pt x="296363" y="394142"/>
                  </a:cubicBezTo>
                  <a:cubicBezTo>
                    <a:pt x="263555" y="443884"/>
                    <a:pt x="398492" y="281959"/>
                    <a:pt x="372563" y="298892"/>
                  </a:cubicBezTo>
                  <a:cubicBezTo>
                    <a:pt x="346634" y="315825"/>
                    <a:pt x="166717" y="475634"/>
                    <a:pt x="140788" y="495742"/>
                  </a:cubicBezTo>
                  <a:cubicBezTo>
                    <a:pt x="114859" y="515850"/>
                    <a:pt x="240271" y="398905"/>
                    <a:pt x="216988" y="419542"/>
                  </a:cubicBezTo>
                  <a:cubicBezTo>
                    <a:pt x="193705" y="440179"/>
                    <a:pt x="-16904" y="642850"/>
                    <a:pt x="1088" y="619567"/>
                  </a:cubicBezTo>
                  <a:cubicBezTo>
                    <a:pt x="19080" y="596284"/>
                    <a:pt x="248738" y="366096"/>
                    <a:pt x="324938" y="279842"/>
                  </a:cubicBezTo>
                  <a:cubicBezTo>
                    <a:pt x="401138" y="193588"/>
                    <a:pt x="467813" y="96750"/>
                    <a:pt x="458288" y="102042"/>
                  </a:cubicBezTo>
                  <a:cubicBezTo>
                    <a:pt x="448763" y="107334"/>
                    <a:pt x="248738" y="324821"/>
                    <a:pt x="267788" y="311592"/>
                  </a:cubicBezTo>
                  <a:cubicBezTo>
                    <a:pt x="286838" y="298363"/>
                    <a:pt x="564651" y="-13316"/>
                    <a:pt x="569413" y="44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 1165">
              <a:extLst>
                <a:ext uri="{FF2B5EF4-FFF2-40B4-BE49-F238E27FC236}">
                  <a16:creationId xmlns:a16="http://schemas.microsoft.com/office/drawing/2014/main" id="{A09AE6B2-5877-681F-BB38-8FA612CC8CED}"/>
                </a:ext>
              </a:extLst>
            </p:cNvPr>
            <p:cNvSpPr/>
            <p:nvPr/>
          </p:nvSpPr>
          <p:spPr>
            <a:xfrm>
              <a:off x="8010245" y="7690768"/>
              <a:ext cx="169378" cy="919471"/>
            </a:xfrm>
            <a:custGeom>
              <a:avLst/>
              <a:gdLst>
                <a:gd name="connsiteX0" fmla="*/ 168555 w 169378"/>
                <a:gd name="connsiteY0" fmla="*/ 2257 h 919471"/>
                <a:gd name="connsiteX1" fmla="*/ 25680 w 169378"/>
                <a:gd name="connsiteY1" fmla="*/ 462632 h 919471"/>
                <a:gd name="connsiteX2" fmla="*/ 73305 w 169378"/>
                <a:gd name="connsiteY2" fmla="*/ 389607 h 919471"/>
                <a:gd name="connsiteX3" fmla="*/ 25680 w 169378"/>
                <a:gd name="connsiteY3" fmla="*/ 748382 h 919471"/>
                <a:gd name="connsiteX4" fmla="*/ 280 w 169378"/>
                <a:gd name="connsiteY4" fmla="*/ 916657 h 919471"/>
                <a:gd name="connsiteX5" fmla="*/ 19330 w 169378"/>
                <a:gd name="connsiteY5" fmla="*/ 802357 h 919471"/>
                <a:gd name="connsiteX6" fmla="*/ 114580 w 169378"/>
                <a:gd name="connsiteY6" fmla="*/ 214982 h 919471"/>
                <a:gd name="connsiteX7" fmla="*/ 86005 w 169378"/>
                <a:gd name="connsiteY7" fmla="*/ 281657 h 919471"/>
                <a:gd name="connsiteX8" fmla="*/ 168555 w 169378"/>
                <a:gd name="connsiteY8" fmla="*/ 2257 h 9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378" h="919471">
                  <a:moveTo>
                    <a:pt x="168555" y="2257"/>
                  </a:moveTo>
                  <a:cubicBezTo>
                    <a:pt x="158501" y="32419"/>
                    <a:pt x="41555" y="398074"/>
                    <a:pt x="25680" y="462632"/>
                  </a:cubicBezTo>
                  <a:cubicBezTo>
                    <a:pt x="9805" y="527190"/>
                    <a:pt x="73305" y="341982"/>
                    <a:pt x="73305" y="389607"/>
                  </a:cubicBezTo>
                  <a:cubicBezTo>
                    <a:pt x="73305" y="437232"/>
                    <a:pt x="37851" y="660540"/>
                    <a:pt x="25680" y="748382"/>
                  </a:cubicBezTo>
                  <a:cubicBezTo>
                    <a:pt x="13509" y="836224"/>
                    <a:pt x="1338" y="907661"/>
                    <a:pt x="280" y="916657"/>
                  </a:cubicBezTo>
                  <a:cubicBezTo>
                    <a:pt x="-778" y="925653"/>
                    <a:pt x="280" y="919303"/>
                    <a:pt x="19330" y="802357"/>
                  </a:cubicBezTo>
                  <a:cubicBezTo>
                    <a:pt x="38380" y="685411"/>
                    <a:pt x="103467" y="301765"/>
                    <a:pt x="114580" y="214982"/>
                  </a:cubicBezTo>
                  <a:cubicBezTo>
                    <a:pt x="125692" y="128199"/>
                    <a:pt x="78597" y="309703"/>
                    <a:pt x="86005" y="281657"/>
                  </a:cubicBezTo>
                  <a:cubicBezTo>
                    <a:pt x="93413" y="253611"/>
                    <a:pt x="178609" y="-27905"/>
                    <a:pt x="168555" y="225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 1166">
              <a:extLst>
                <a:ext uri="{FF2B5EF4-FFF2-40B4-BE49-F238E27FC236}">
                  <a16:creationId xmlns:a16="http://schemas.microsoft.com/office/drawing/2014/main" id="{1777DDB1-BDB5-B06E-C90D-88098898E66B}"/>
                </a:ext>
              </a:extLst>
            </p:cNvPr>
            <p:cNvSpPr/>
            <p:nvPr/>
          </p:nvSpPr>
          <p:spPr>
            <a:xfrm>
              <a:off x="8063878" y="8618105"/>
              <a:ext cx="57907" cy="885692"/>
            </a:xfrm>
            <a:custGeom>
              <a:avLst/>
              <a:gdLst>
                <a:gd name="connsiteX0" fmla="*/ 19672 w 57907"/>
                <a:gd name="connsiteY0" fmla="*/ 2020 h 885692"/>
                <a:gd name="connsiteX1" fmla="*/ 35547 w 57907"/>
                <a:gd name="connsiteY1" fmla="*/ 475095 h 885692"/>
                <a:gd name="connsiteX2" fmla="*/ 35547 w 57907"/>
                <a:gd name="connsiteY2" fmla="*/ 421120 h 885692"/>
                <a:gd name="connsiteX3" fmla="*/ 622 w 57907"/>
                <a:gd name="connsiteY3" fmla="*/ 871970 h 885692"/>
                <a:gd name="connsiteX4" fmla="*/ 16497 w 57907"/>
                <a:gd name="connsiteY4" fmla="*/ 729095 h 885692"/>
                <a:gd name="connsiteX5" fmla="*/ 57772 w 57907"/>
                <a:gd name="connsiteY5" fmla="*/ 322695 h 885692"/>
                <a:gd name="connsiteX6" fmla="*/ 19672 w 57907"/>
                <a:gd name="connsiteY6" fmla="*/ 2020 h 885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907" h="885692">
                  <a:moveTo>
                    <a:pt x="19672" y="2020"/>
                  </a:moveTo>
                  <a:cubicBezTo>
                    <a:pt x="15968" y="27420"/>
                    <a:pt x="32901" y="405245"/>
                    <a:pt x="35547" y="475095"/>
                  </a:cubicBezTo>
                  <a:cubicBezTo>
                    <a:pt x="38193" y="544945"/>
                    <a:pt x="41368" y="354974"/>
                    <a:pt x="35547" y="421120"/>
                  </a:cubicBezTo>
                  <a:cubicBezTo>
                    <a:pt x="29726" y="487266"/>
                    <a:pt x="3797" y="820641"/>
                    <a:pt x="622" y="871970"/>
                  </a:cubicBezTo>
                  <a:cubicBezTo>
                    <a:pt x="-2553" y="923299"/>
                    <a:pt x="6972" y="820641"/>
                    <a:pt x="16497" y="729095"/>
                  </a:cubicBezTo>
                  <a:cubicBezTo>
                    <a:pt x="26022" y="637549"/>
                    <a:pt x="55126" y="448637"/>
                    <a:pt x="57772" y="322695"/>
                  </a:cubicBezTo>
                  <a:cubicBezTo>
                    <a:pt x="60418" y="196753"/>
                    <a:pt x="23376" y="-23380"/>
                    <a:pt x="19672" y="202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 1167">
              <a:extLst>
                <a:ext uri="{FF2B5EF4-FFF2-40B4-BE49-F238E27FC236}">
                  <a16:creationId xmlns:a16="http://schemas.microsoft.com/office/drawing/2014/main" id="{6C7C42F2-466E-7069-2F48-56E8526474DF}"/>
                </a:ext>
              </a:extLst>
            </p:cNvPr>
            <p:cNvSpPr/>
            <p:nvPr/>
          </p:nvSpPr>
          <p:spPr>
            <a:xfrm>
              <a:off x="6574470" y="9036769"/>
              <a:ext cx="231202" cy="571785"/>
            </a:xfrm>
            <a:custGeom>
              <a:avLst/>
              <a:gdLst>
                <a:gd name="connsiteX0" fmla="*/ 13655 w 231202"/>
                <a:gd name="connsiteY0" fmla="*/ 21506 h 571785"/>
                <a:gd name="connsiteX1" fmla="*/ 216855 w 231202"/>
                <a:gd name="connsiteY1" fmla="*/ 529506 h 571785"/>
                <a:gd name="connsiteX2" fmla="*/ 194630 w 231202"/>
                <a:gd name="connsiteY2" fmla="*/ 497756 h 571785"/>
                <a:gd name="connsiteX3" fmla="*/ 35880 w 231202"/>
                <a:gd name="connsiteY3" fmla="*/ 132631 h 571785"/>
                <a:gd name="connsiteX4" fmla="*/ 13655 w 231202"/>
                <a:gd name="connsiteY4" fmla="*/ 21506 h 571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202" h="571785">
                  <a:moveTo>
                    <a:pt x="13655" y="21506"/>
                  </a:moveTo>
                  <a:cubicBezTo>
                    <a:pt x="43817" y="87652"/>
                    <a:pt x="186693" y="450131"/>
                    <a:pt x="216855" y="529506"/>
                  </a:cubicBezTo>
                  <a:cubicBezTo>
                    <a:pt x="247018" y="608881"/>
                    <a:pt x="224792" y="563902"/>
                    <a:pt x="194630" y="497756"/>
                  </a:cubicBezTo>
                  <a:cubicBezTo>
                    <a:pt x="164468" y="431610"/>
                    <a:pt x="62867" y="209360"/>
                    <a:pt x="35880" y="132631"/>
                  </a:cubicBezTo>
                  <a:cubicBezTo>
                    <a:pt x="8893" y="55902"/>
                    <a:pt x="-16507" y="-44640"/>
                    <a:pt x="13655" y="2150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 1168">
              <a:extLst>
                <a:ext uri="{FF2B5EF4-FFF2-40B4-BE49-F238E27FC236}">
                  <a16:creationId xmlns:a16="http://schemas.microsoft.com/office/drawing/2014/main" id="{6041EEB2-F91B-0635-5F5F-164947D73704}"/>
                </a:ext>
              </a:extLst>
            </p:cNvPr>
            <p:cNvSpPr/>
            <p:nvPr/>
          </p:nvSpPr>
          <p:spPr>
            <a:xfrm>
              <a:off x="7624016" y="8741669"/>
              <a:ext cx="123432" cy="648267"/>
            </a:xfrm>
            <a:custGeom>
              <a:avLst/>
              <a:gdLst>
                <a:gd name="connsiteX0" fmla="*/ 122984 w 123432"/>
                <a:gd name="connsiteY0" fmla="*/ 2281 h 648267"/>
                <a:gd name="connsiteX1" fmla="*/ 21384 w 123432"/>
                <a:gd name="connsiteY1" fmla="*/ 224531 h 648267"/>
                <a:gd name="connsiteX2" fmla="*/ 62659 w 123432"/>
                <a:gd name="connsiteY2" fmla="*/ 170556 h 648267"/>
                <a:gd name="connsiteX3" fmla="*/ 15034 w 123432"/>
                <a:gd name="connsiteY3" fmla="*/ 288031 h 648267"/>
                <a:gd name="connsiteX4" fmla="*/ 37259 w 123432"/>
                <a:gd name="connsiteY4" fmla="*/ 627756 h 648267"/>
                <a:gd name="connsiteX5" fmla="*/ 30909 w 123432"/>
                <a:gd name="connsiteY5" fmla="*/ 567431 h 648267"/>
                <a:gd name="connsiteX6" fmla="*/ 11859 w 123432"/>
                <a:gd name="connsiteY6" fmla="*/ 215006 h 648267"/>
                <a:gd name="connsiteX7" fmla="*/ 2334 w 123432"/>
                <a:gd name="connsiteY7" fmla="*/ 265806 h 648267"/>
                <a:gd name="connsiteX8" fmla="*/ 56309 w 123432"/>
                <a:gd name="connsiteY8" fmla="*/ 116581 h 648267"/>
                <a:gd name="connsiteX9" fmla="*/ 122984 w 123432"/>
                <a:gd name="connsiteY9" fmla="*/ 2281 h 64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3432" h="648267">
                  <a:moveTo>
                    <a:pt x="122984" y="2281"/>
                  </a:moveTo>
                  <a:cubicBezTo>
                    <a:pt x="117163" y="20273"/>
                    <a:pt x="31438" y="196485"/>
                    <a:pt x="21384" y="224531"/>
                  </a:cubicBezTo>
                  <a:cubicBezTo>
                    <a:pt x="11330" y="252577"/>
                    <a:pt x="63717" y="159973"/>
                    <a:pt x="62659" y="170556"/>
                  </a:cubicBezTo>
                  <a:cubicBezTo>
                    <a:pt x="61601" y="181139"/>
                    <a:pt x="19267" y="211831"/>
                    <a:pt x="15034" y="288031"/>
                  </a:cubicBezTo>
                  <a:cubicBezTo>
                    <a:pt x="10801" y="364231"/>
                    <a:pt x="34613" y="581189"/>
                    <a:pt x="37259" y="627756"/>
                  </a:cubicBezTo>
                  <a:cubicBezTo>
                    <a:pt x="39905" y="674323"/>
                    <a:pt x="35142" y="636223"/>
                    <a:pt x="30909" y="567431"/>
                  </a:cubicBezTo>
                  <a:cubicBezTo>
                    <a:pt x="26676" y="498639"/>
                    <a:pt x="16621" y="265277"/>
                    <a:pt x="11859" y="215006"/>
                  </a:cubicBezTo>
                  <a:cubicBezTo>
                    <a:pt x="7097" y="164735"/>
                    <a:pt x="-5074" y="282210"/>
                    <a:pt x="2334" y="265806"/>
                  </a:cubicBezTo>
                  <a:cubicBezTo>
                    <a:pt x="9742" y="249402"/>
                    <a:pt x="36201" y="155739"/>
                    <a:pt x="56309" y="116581"/>
                  </a:cubicBezTo>
                  <a:cubicBezTo>
                    <a:pt x="76417" y="77423"/>
                    <a:pt x="128805" y="-15711"/>
                    <a:pt x="122984" y="228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 1169">
              <a:extLst>
                <a:ext uri="{FF2B5EF4-FFF2-40B4-BE49-F238E27FC236}">
                  <a16:creationId xmlns:a16="http://schemas.microsoft.com/office/drawing/2014/main" id="{5AD4B41B-F443-1A66-BC05-482D1B6E12DE}"/>
                </a:ext>
              </a:extLst>
            </p:cNvPr>
            <p:cNvSpPr/>
            <p:nvPr/>
          </p:nvSpPr>
          <p:spPr>
            <a:xfrm>
              <a:off x="6971834" y="8604308"/>
              <a:ext cx="220286" cy="879772"/>
            </a:xfrm>
            <a:custGeom>
              <a:avLst/>
              <a:gdLst>
                <a:gd name="connsiteX0" fmla="*/ 25866 w 220286"/>
                <a:gd name="connsiteY0" fmla="*/ 3117 h 879772"/>
                <a:gd name="connsiteX1" fmla="*/ 6816 w 220286"/>
                <a:gd name="connsiteY1" fmla="*/ 107892 h 879772"/>
                <a:gd name="connsiteX2" fmla="*/ 108416 w 220286"/>
                <a:gd name="connsiteY2" fmla="*/ 336492 h 879772"/>
                <a:gd name="connsiteX3" fmla="*/ 67141 w 220286"/>
                <a:gd name="connsiteY3" fmla="*/ 272992 h 879772"/>
                <a:gd name="connsiteX4" fmla="*/ 124291 w 220286"/>
                <a:gd name="connsiteY4" fmla="*/ 463492 h 879772"/>
                <a:gd name="connsiteX5" fmla="*/ 190966 w 220286"/>
                <a:gd name="connsiteY5" fmla="*/ 631767 h 879772"/>
                <a:gd name="connsiteX6" fmla="*/ 187791 w 220286"/>
                <a:gd name="connsiteY6" fmla="*/ 558742 h 879772"/>
                <a:gd name="connsiteX7" fmla="*/ 181441 w 220286"/>
                <a:gd name="connsiteY7" fmla="*/ 876242 h 879772"/>
                <a:gd name="connsiteX8" fmla="*/ 216366 w 220286"/>
                <a:gd name="connsiteY8" fmla="*/ 717492 h 879772"/>
                <a:gd name="connsiteX9" fmla="*/ 200491 w 220286"/>
                <a:gd name="connsiteY9" fmla="*/ 539692 h 879772"/>
                <a:gd name="connsiteX10" fmla="*/ 48091 w 220286"/>
                <a:gd name="connsiteY10" fmla="*/ 260292 h 879772"/>
                <a:gd name="connsiteX11" fmla="*/ 466 w 220286"/>
                <a:gd name="connsiteY11" fmla="*/ 203142 h 879772"/>
                <a:gd name="connsiteX12" fmla="*/ 22691 w 220286"/>
                <a:gd name="connsiteY12" fmla="*/ 219017 h 879772"/>
                <a:gd name="connsiteX13" fmla="*/ 25866 w 220286"/>
                <a:gd name="connsiteY13" fmla="*/ 3117 h 879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0286" h="879772">
                  <a:moveTo>
                    <a:pt x="25866" y="3117"/>
                  </a:moveTo>
                  <a:cubicBezTo>
                    <a:pt x="23220" y="-15404"/>
                    <a:pt x="-6942" y="52330"/>
                    <a:pt x="6816" y="107892"/>
                  </a:cubicBezTo>
                  <a:cubicBezTo>
                    <a:pt x="20574" y="163455"/>
                    <a:pt x="98362" y="308975"/>
                    <a:pt x="108416" y="336492"/>
                  </a:cubicBezTo>
                  <a:cubicBezTo>
                    <a:pt x="118470" y="364009"/>
                    <a:pt x="64495" y="251825"/>
                    <a:pt x="67141" y="272992"/>
                  </a:cubicBezTo>
                  <a:cubicBezTo>
                    <a:pt x="69787" y="294159"/>
                    <a:pt x="103654" y="403696"/>
                    <a:pt x="124291" y="463492"/>
                  </a:cubicBezTo>
                  <a:cubicBezTo>
                    <a:pt x="144928" y="523288"/>
                    <a:pt x="180383" y="615892"/>
                    <a:pt x="190966" y="631767"/>
                  </a:cubicBezTo>
                  <a:cubicBezTo>
                    <a:pt x="201549" y="647642"/>
                    <a:pt x="189378" y="517996"/>
                    <a:pt x="187791" y="558742"/>
                  </a:cubicBezTo>
                  <a:cubicBezTo>
                    <a:pt x="186204" y="599488"/>
                    <a:pt x="176679" y="849784"/>
                    <a:pt x="181441" y="876242"/>
                  </a:cubicBezTo>
                  <a:cubicBezTo>
                    <a:pt x="186203" y="902700"/>
                    <a:pt x="213191" y="773584"/>
                    <a:pt x="216366" y="717492"/>
                  </a:cubicBezTo>
                  <a:cubicBezTo>
                    <a:pt x="219541" y="661400"/>
                    <a:pt x="228537" y="615892"/>
                    <a:pt x="200491" y="539692"/>
                  </a:cubicBezTo>
                  <a:cubicBezTo>
                    <a:pt x="172445" y="463492"/>
                    <a:pt x="81429" y="316384"/>
                    <a:pt x="48091" y="260292"/>
                  </a:cubicBezTo>
                  <a:cubicBezTo>
                    <a:pt x="14753" y="204200"/>
                    <a:pt x="4699" y="210021"/>
                    <a:pt x="466" y="203142"/>
                  </a:cubicBezTo>
                  <a:cubicBezTo>
                    <a:pt x="-3767" y="196263"/>
                    <a:pt x="22162" y="247063"/>
                    <a:pt x="22691" y="219017"/>
                  </a:cubicBezTo>
                  <a:cubicBezTo>
                    <a:pt x="23220" y="190971"/>
                    <a:pt x="28512" y="21638"/>
                    <a:pt x="25866" y="311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 1170">
              <a:extLst>
                <a:ext uri="{FF2B5EF4-FFF2-40B4-BE49-F238E27FC236}">
                  <a16:creationId xmlns:a16="http://schemas.microsoft.com/office/drawing/2014/main" id="{3CC0072E-1847-1481-407E-25ED6BC4F881}"/>
                </a:ext>
              </a:extLst>
            </p:cNvPr>
            <p:cNvSpPr/>
            <p:nvPr/>
          </p:nvSpPr>
          <p:spPr>
            <a:xfrm>
              <a:off x="7149528" y="9318575"/>
              <a:ext cx="524698" cy="133462"/>
            </a:xfrm>
            <a:custGeom>
              <a:avLst/>
              <a:gdLst>
                <a:gd name="connsiteX0" fmla="*/ 572 w 524698"/>
                <a:gd name="connsiteY0" fmla="*/ 133400 h 133462"/>
                <a:gd name="connsiteX1" fmla="*/ 295847 w 524698"/>
                <a:gd name="connsiteY1" fmla="*/ 34975 h 133462"/>
                <a:gd name="connsiteX2" fmla="*/ 270447 w 524698"/>
                <a:gd name="connsiteY2" fmla="*/ 15925 h 133462"/>
                <a:gd name="connsiteX3" fmla="*/ 521272 w 524698"/>
                <a:gd name="connsiteY3" fmla="*/ 9575 h 133462"/>
                <a:gd name="connsiteX4" fmla="*/ 400622 w 524698"/>
                <a:gd name="connsiteY4" fmla="*/ 50 h 133462"/>
                <a:gd name="connsiteX5" fmla="*/ 184722 w 524698"/>
                <a:gd name="connsiteY5" fmla="*/ 6400 h 133462"/>
                <a:gd name="connsiteX6" fmla="*/ 219647 w 524698"/>
                <a:gd name="connsiteY6" fmla="*/ 19100 h 133462"/>
                <a:gd name="connsiteX7" fmla="*/ 572 w 524698"/>
                <a:gd name="connsiteY7" fmla="*/ 133400 h 1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698" h="133462">
                  <a:moveTo>
                    <a:pt x="572" y="133400"/>
                  </a:moveTo>
                  <a:cubicBezTo>
                    <a:pt x="13272" y="136046"/>
                    <a:pt x="250868" y="54554"/>
                    <a:pt x="295847" y="34975"/>
                  </a:cubicBezTo>
                  <a:cubicBezTo>
                    <a:pt x="340826" y="15396"/>
                    <a:pt x="232876" y="20158"/>
                    <a:pt x="270447" y="15925"/>
                  </a:cubicBezTo>
                  <a:cubicBezTo>
                    <a:pt x="308018" y="11692"/>
                    <a:pt x="499576" y="12221"/>
                    <a:pt x="521272" y="9575"/>
                  </a:cubicBezTo>
                  <a:cubicBezTo>
                    <a:pt x="542968" y="6929"/>
                    <a:pt x="456714" y="579"/>
                    <a:pt x="400622" y="50"/>
                  </a:cubicBezTo>
                  <a:cubicBezTo>
                    <a:pt x="344530" y="-479"/>
                    <a:pt x="214885" y="3225"/>
                    <a:pt x="184722" y="6400"/>
                  </a:cubicBezTo>
                  <a:cubicBezTo>
                    <a:pt x="154559" y="9575"/>
                    <a:pt x="248751" y="1108"/>
                    <a:pt x="219647" y="19100"/>
                  </a:cubicBezTo>
                  <a:cubicBezTo>
                    <a:pt x="190543" y="37092"/>
                    <a:pt x="-12128" y="130754"/>
                    <a:pt x="572" y="1334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 1171">
              <a:extLst>
                <a:ext uri="{FF2B5EF4-FFF2-40B4-BE49-F238E27FC236}">
                  <a16:creationId xmlns:a16="http://schemas.microsoft.com/office/drawing/2014/main" id="{12B6D413-267E-6B0B-726B-7CA18D130B52}"/>
                </a:ext>
              </a:extLst>
            </p:cNvPr>
            <p:cNvSpPr/>
            <p:nvPr/>
          </p:nvSpPr>
          <p:spPr>
            <a:xfrm>
              <a:off x="7128662" y="9400909"/>
              <a:ext cx="101198" cy="203165"/>
            </a:xfrm>
            <a:custGeom>
              <a:avLst/>
              <a:gdLst>
                <a:gd name="connsiteX0" fmla="*/ 100813 w 101198"/>
                <a:gd name="connsiteY0" fmla="*/ 6616 h 203165"/>
                <a:gd name="connsiteX1" fmla="*/ 2388 w 101198"/>
                <a:gd name="connsiteY1" fmla="*/ 197116 h 203165"/>
                <a:gd name="connsiteX2" fmla="*/ 30963 w 101198"/>
                <a:gd name="connsiteY2" fmla="*/ 146316 h 203165"/>
                <a:gd name="connsiteX3" fmla="*/ 37313 w 101198"/>
                <a:gd name="connsiteY3" fmla="*/ 51066 h 203165"/>
                <a:gd name="connsiteX4" fmla="*/ 100813 w 101198"/>
                <a:gd name="connsiteY4" fmla="*/ 6616 h 203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198" h="203165">
                  <a:moveTo>
                    <a:pt x="100813" y="6616"/>
                  </a:moveTo>
                  <a:cubicBezTo>
                    <a:pt x="94992" y="30958"/>
                    <a:pt x="14030" y="173833"/>
                    <a:pt x="2388" y="197116"/>
                  </a:cubicBezTo>
                  <a:cubicBezTo>
                    <a:pt x="-9254" y="220399"/>
                    <a:pt x="25142" y="170658"/>
                    <a:pt x="30963" y="146316"/>
                  </a:cubicBezTo>
                  <a:cubicBezTo>
                    <a:pt x="36784" y="121974"/>
                    <a:pt x="29905" y="70645"/>
                    <a:pt x="37313" y="51066"/>
                  </a:cubicBezTo>
                  <a:cubicBezTo>
                    <a:pt x="44721" y="31487"/>
                    <a:pt x="106634" y="-17726"/>
                    <a:pt x="100813" y="661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 1172">
              <a:extLst>
                <a:ext uri="{FF2B5EF4-FFF2-40B4-BE49-F238E27FC236}">
                  <a16:creationId xmlns:a16="http://schemas.microsoft.com/office/drawing/2014/main" id="{6A360539-4E11-C2A2-F5E8-AF3FAD837038}"/>
                </a:ext>
              </a:extLst>
            </p:cNvPr>
            <p:cNvSpPr/>
            <p:nvPr/>
          </p:nvSpPr>
          <p:spPr>
            <a:xfrm>
              <a:off x="7533839" y="9277344"/>
              <a:ext cx="165825" cy="309177"/>
            </a:xfrm>
            <a:custGeom>
              <a:avLst/>
              <a:gdLst>
                <a:gd name="connsiteX0" fmla="*/ 436 w 165825"/>
                <a:gd name="connsiteY0" fmla="*/ 6 h 309177"/>
                <a:gd name="connsiteX1" fmla="*/ 108386 w 165825"/>
                <a:gd name="connsiteY1" fmla="*/ 168281 h 309177"/>
                <a:gd name="connsiteX2" fmla="*/ 159186 w 165825"/>
                <a:gd name="connsiteY2" fmla="*/ 307981 h 309177"/>
                <a:gd name="connsiteX3" fmla="*/ 162361 w 165825"/>
                <a:gd name="connsiteY3" fmla="*/ 231781 h 309177"/>
                <a:gd name="connsiteX4" fmla="*/ 152836 w 165825"/>
                <a:gd name="connsiteY4" fmla="*/ 161931 h 309177"/>
                <a:gd name="connsiteX5" fmla="*/ 436 w 165825"/>
                <a:gd name="connsiteY5" fmla="*/ 6 h 309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825" h="309177">
                  <a:moveTo>
                    <a:pt x="436" y="6"/>
                  </a:moveTo>
                  <a:cubicBezTo>
                    <a:pt x="-6972" y="1064"/>
                    <a:pt x="81928" y="116952"/>
                    <a:pt x="108386" y="168281"/>
                  </a:cubicBezTo>
                  <a:cubicBezTo>
                    <a:pt x="134844" y="219610"/>
                    <a:pt x="150190" y="297398"/>
                    <a:pt x="159186" y="307981"/>
                  </a:cubicBezTo>
                  <a:cubicBezTo>
                    <a:pt x="168182" y="318564"/>
                    <a:pt x="163419" y="256123"/>
                    <a:pt x="162361" y="231781"/>
                  </a:cubicBezTo>
                  <a:cubicBezTo>
                    <a:pt x="161303" y="207439"/>
                    <a:pt x="175590" y="195269"/>
                    <a:pt x="152836" y="161931"/>
                  </a:cubicBezTo>
                  <a:cubicBezTo>
                    <a:pt x="130082" y="128594"/>
                    <a:pt x="7844" y="-1052"/>
                    <a:pt x="436" y="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 1173">
              <a:extLst>
                <a:ext uri="{FF2B5EF4-FFF2-40B4-BE49-F238E27FC236}">
                  <a16:creationId xmlns:a16="http://schemas.microsoft.com/office/drawing/2014/main" id="{C6201DC9-B7B7-C7EB-8486-0060418812DD}"/>
                </a:ext>
              </a:extLst>
            </p:cNvPr>
            <p:cNvSpPr/>
            <p:nvPr/>
          </p:nvSpPr>
          <p:spPr>
            <a:xfrm>
              <a:off x="8709025" y="7213600"/>
              <a:ext cx="1586047" cy="918490"/>
            </a:xfrm>
            <a:custGeom>
              <a:avLst/>
              <a:gdLst>
                <a:gd name="connsiteX0" fmla="*/ 0 w 1586047"/>
                <a:gd name="connsiteY0" fmla="*/ 0 h 918490"/>
                <a:gd name="connsiteX1" fmla="*/ 695325 w 1586047"/>
                <a:gd name="connsiteY1" fmla="*/ 409575 h 918490"/>
                <a:gd name="connsiteX2" fmla="*/ 638175 w 1586047"/>
                <a:gd name="connsiteY2" fmla="*/ 381000 h 918490"/>
                <a:gd name="connsiteX3" fmla="*/ 1006475 w 1586047"/>
                <a:gd name="connsiteY3" fmla="*/ 549275 h 918490"/>
                <a:gd name="connsiteX4" fmla="*/ 898525 w 1586047"/>
                <a:gd name="connsiteY4" fmla="*/ 485775 h 918490"/>
                <a:gd name="connsiteX5" fmla="*/ 1346200 w 1586047"/>
                <a:gd name="connsiteY5" fmla="*/ 768350 h 918490"/>
                <a:gd name="connsiteX6" fmla="*/ 1574800 w 1586047"/>
                <a:gd name="connsiteY6" fmla="*/ 914400 h 918490"/>
                <a:gd name="connsiteX7" fmla="*/ 1495425 w 1586047"/>
                <a:gd name="connsiteY7" fmla="*/ 847725 h 918490"/>
                <a:gd name="connsiteX8" fmla="*/ 1022350 w 1586047"/>
                <a:gd name="connsiteY8" fmla="*/ 542925 h 918490"/>
                <a:gd name="connsiteX9" fmla="*/ 777875 w 1586047"/>
                <a:gd name="connsiteY9" fmla="*/ 419100 h 918490"/>
                <a:gd name="connsiteX10" fmla="*/ 527050 w 1586047"/>
                <a:gd name="connsiteY10" fmla="*/ 301625 h 918490"/>
                <a:gd name="connsiteX11" fmla="*/ 0 w 1586047"/>
                <a:gd name="connsiteY11" fmla="*/ 0 h 918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86047" h="918490">
                  <a:moveTo>
                    <a:pt x="0" y="0"/>
                  </a:moveTo>
                  <a:cubicBezTo>
                    <a:pt x="28046" y="17992"/>
                    <a:pt x="588963" y="346075"/>
                    <a:pt x="695325" y="409575"/>
                  </a:cubicBezTo>
                  <a:cubicBezTo>
                    <a:pt x="801687" y="473075"/>
                    <a:pt x="638175" y="381000"/>
                    <a:pt x="638175" y="381000"/>
                  </a:cubicBezTo>
                  <a:lnTo>
                    <a:pt x="1006475" y="549275"/>
                  </a:lnTo>
                  <a:cubicBezTo>
                    <a:pt x="1049867" y="566737"/>
                    <a:pt x="841904" y="449263"/>
                    <a:pt x="898525" y="485775"/>
                  </a:cubicBezTo>
                  <a:cubicBezTo>
                    <a:pt x="955146" y="522287"/>
                    <a:pt x="1346200" y="768350"/>
                    <a:pt x="1346200" y="768350"/>
                  </a:cubicBezTo>
                  <a:cubicBezTo>
                    <a:pt x="1458913" y="839788"/>
                    <a:pt x="1549929" y="901171"/>
                    <a:pt x="1574800" y="914400"/>
                  </a:cubicBezTo>
                  <a:cubicBezTo>
                    <a:pt x="1599671" y="927629"/>
                    <a:pt x="1587500" y="909638"/>
                    <a:pt x="1495425" y="847725"/>
                  </a:cubicBezTo>
                  <a:cubicBezTo>
                    <a:pt x="1403350" y="785813"/>
                    <a:pt x="1141942" y="614363"/>
                    <a:pt x="1022350" y="542925"/>
                  </a:cubicBezTo>
                  <a:cubicBezTo>
                    <a:pt x="902758" y="471488"/>
                    <a:pt x="860425" y="459317"/>
                    <a:pt x="777875" y="419100"/>
                  </a:cubicBezTo>
                  <a:cubicBezTo>
                    <a:pt x="695325" y="378883"/>
                    <a:pt x="652992" y="374121"/>
                    <a:pt x="527050" y="3016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 1174">
              <a:extLst>
                <a:ext uri="{FF2B5EF4-FFF2-40B4-BE49-F238E27FC236}">
                  <a16:creationId xmlns:a16="http://schemas.microsoft.com/office/drawing/2014/main" id="{8F1645F8-2399-5ACD-14CF-04AC8208F104}"/>
                </a:ext>
              </a:extLst>
            </p:cNvPr>
            <p:cNvSpPr/>
            <p:nvPr/>
          </p:nvSpPr>
          <p:spPr>
            <a:xfrm>
              <a:off x="10296187" y="8079426"/>
              <a:ext cx="914025" cy="1494341"/>
            </a:xfrm>
            <a:custGeom>
              <a:avLst/>
              <a:gdLst>
                <a:gd name="connsiteX0" fmla="*/ 338 w 914025"/>
                <a:gd name="connsiteY0" fmla="*/ 949 h 1494341"/>
                <a:gd name="connsiteX1" fmla="*/ 295613 w 914025"/>
                <a:gd name="connsiteY1" fmla="*/ 166049 h 1494341"/>
                <a:gd name="connsiteX2" fmla="*/ 241638 w 914025"/>
                <a:gd name="connsiteY2" fmla="*/ 169224 h 1494341"/>
                <a:gd name="connsiteX3" fmla="*/ 432138 w 914025"/>
                <a:gd name="connsiteY3" fmla="*/ 337499 h 1494341"/>
                <a:gd name="connsiteX4" fmla="*/ 428963 w 914025"/>
                <a:gd name="connsiteY4" fmla="*/ 305749 h 1494341"/>
                <a:gd name="connsiteX5" fmla="*/ 609938 w 914025"/>
                <a:gd name="connsiteY5" fmla="*/ 804224 h 1494341"/>
                <a:gd name="connsiteX6" fmla="*/ 613113 w 914025"/>
                <a:gd name="connsiteY6" fmla="*/ 747074 h 1494341"/>
                <a:gd name="connsiteX7" fmla="*/ 695663 w 914025"/>
                <a:gd name="connsiteY7" fmla="*/ 1026474 h 1494341"/>
                <a:gd name="connsiteX8" fmla="*/ 692488 w 914025"/>
                <a:gd name="connsiteY8" fmla="*/ 1016949 h 1494341"/>
                <a:gd name="connsiteX9" fmla="*/ 790913 w 914025"/>
                <a:gd name="connsiteY9" fmla="*/ 1302699 h 1494341"/>
                <a:gd name="connsiteX10" fmla="*/ 911563 w 914025"/>
                <a:gd name="connsiteY10" fmla="*/ 1493199 h 1494341"/>
                <a:gd name="connsiteX11" fmla="*/ 860763 w 914025"/>
                <a:gd name="connsiteY11" fmla="*/ 1366199 h 1494341"/>
                <a:gd name="connsiteX12" fmla="*/ 727413 w 914025"/>
                <a:gd name="connsiteY12" fmla="*/ 1055049 h 1494341"/>
                <a:gd name="connsiteX13" fmla="*/ 660738 w 914025"/>
                <a:gd name="connsiteY13" fmla="*/ 651824 h 1494341"/>
                <a:gd name="connsiteX14" fmla="*/ 530563 w 914025"/>
                <a:gd name="connsiteY14" fmla="*/ 464499 h 1494341"/>
                <a:gd name="connsiteX15" fmla="*/ 362288 w 914025"/>
                <a:gd name="connsiteY15" fmla="*/ 251774 h 1494341"/>
                <a:gd name="connsiteX16" fmla="*/ 338 w 914025"/>
                <a:gd name="connsiteY16" fmla="*/ 949 h 149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14025" h="1494341">
                  <a:moveTo>
                    <a:pt x="338" y="949"/>
                  </a:moveTo>
                  <a:cubicBezTo>
                    <a:pt x="-10775" y="-13339"/>
                    <a:pt x="255396" y="138003"/>
                    <a:pt x="295613" y="166049"/>
                  </a:cubicBezTo>
                  <a:cubicBezTo>
                    <a:pt x="335830" y="194095"/>
                    <a:pt x="218884" y="140649"/>
                    <a:pt x="241638" y="169224"/>
                  </a:cubicBezTo>
                  <a:cubicBezTo>
                    <a:pt x="264392" y="197799"/>
                    <a:pt x="400917" y="314745"/>
                    <a:pt x="432138" y="337499"/>
                  </a:cubicBezTo>
                  <a:cubicBezTo>
                    <a:pt x="463359" y="360253"/>
                    <a:pt x="399330" y="227962"/>
                    <a:pt x="428963" y="305749"/>
                  </a:cubicBezTo>
                  <a:cubicBezTo>
                    <a:pt x="458596" y="383536"/>
                    <a:pt x="579246" y="730670"/>
                    <a:pt x="609938" y="804224"/>
                  </a:cubicBezTo>
                  <a:cubicBezTo>
                    <a:pt x="640630" y="877778"/>
                    <a:pt x="598826" y="710032"/>
                    <a:pt x="613113" y="747074"/>
                  </a:cubicBezTo>
                  <a:cubicBezTo>
                    <a:pt x="627401" y="784116"/>
                    <a:pt x="695663" y="1026474"/>
                    <a:pt x="695663" y="1026474"/>
                  </a:cubicBezTo>
                  <a:cubicBezTo>
                    <a:pt x="708892" y="1071453"/>
                    <a:pt x="692488" y="1016949"/>
                    <a:pt x="692488" y="1016949"/>
                  </a:cubicBezTo>
                  <a:cubicBezTo>
                    <a:pt x="708363" y="1062987"/>
                    <a:pt x="754401" y="1223324"/>
                    <a:pt x="790913" y="1302699"/>
                  </a:cubicBezTo>
                  <a:cubicBezTo>
                    <a:pt x="827425" y="1382074"/>
                    <a:pt x="899921" y="1482616"/>
                    <a:pt x="911563" y="1493199"/>
                  </a:cubicBezTo>
                  <a:cubicBezTo>
                    <a:pt x="923205" y="1503782"/>
                    <a:pt x="891455" y="1439224"/>
                    <a:pt x="860763" y="1366199"/>
                  </a:cubicBezTo>
                  <a:cubicBezTo>
                    <a:pt x="830071" y="1293174"/>
                    <a:pt x="760750" y="1174111"/>
                    <a:pt x="727413" y="1055049"/>
                  </a:cubicBezTo>
                  <a:cubicBezTo>
                    <a:pt x="694076" y="935987"/>
                    <a:pt x="693546" y="750249"/>
                    <a:pt x="660738" y="651824"/>
                  </a:cubicBezTo>
                  <a:cubicBezTo>
                    <a:pt x="627930" y="553399"/>
                    <a:pt x="580305" y="531174"/>
                    <a:pt x="530563" y="464499"/>
                  </a:cubicBezTo>
                  <a:cubicBezTo>
                    <a:pt x="480821" y="397824"/>
                    <a:pt x="446955" y="329032"/>
                    <a:pt x="362288" y="251774"/>
                  </a:cubicBezTo>
                  <a:cubicBezTo>
                    <a:pt x="277621" y="174516"/>
                    <a:pt x="11451" y="15237"/>
                    <a:pt x="338" y="94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 1175">
              <a:extLst>
                <a:ext uri="{FF2B5EF4-FFF2-40B4-BE49-F238E27FC236}">
                  <a16:creationId xmlns:a16="http://schemas.microsoft.com/office/drawing/2014/main" id="{81AB9DC6-D816-B66F-252E-85C4CC174ADF}"/>
                </a:ext>
              </a:extLst>
            </p:cNvPr>
            <p:cNvSpPr/>
            <p:nvPr/>
          </p:nvSpPr>
          <p:spPr>
            <a:xfrm>
              <a:off x="10403062" y="8141289"/>
              <a:ext cx="417970" cy="1418716"/>
            </a:xfrm>
            <a:custGeom>
              <a:avLst/>
              <a:gdLst>
                <a:gd name="connsiteX0" fmla="*/ 14113 w 417970"/>
                <a:gd name="connsiteY0" fmla="*/ 15286 h 1418716"/>
                <a:gd name="connsiteX1" fmla="*/ 398288 w 417970"/>
                <a:gd name="connsiteY1" fmla="*/ 713786 h 1418716"/>
                <a:gd name="connsiteX2" fmla="*/ 366538 w 417970"/>
                <a:gd name="connsiteY2" fmla="*/ 707436 h 1418716"/>
                <a:gd name="connsiteX3" fmla="*/ 404638 w 417970"/>
                <a:gd name="connsiteY3" fmla="*/ 1409111 h 1418716"/>
                <a:gd name="connsiteX4" fmla="*/ 395113 w 417970"/>
                <a:gd name="connsiteY4" fmla="*/ 1097961 h 1418716"/>
                <a:gd name="connsiteX5" fmla="*/ 353838 w 417970"/>
                <a:gd name="connsiteY5" fmla="*/ 853486 h 1418716"/>
                <a:gd name="connsiteX6" fmla="*/ 131588 w 417970"/>
                <a:gd name="connsiteY6" fmla="*/ 313736 h 1418716"/>
                <a:gd name="connsiteX7" fmla="*/ 7763 w 417970"/>
                <a:gd name="connsiteY7" fmla="*/ 81961 h 1418716"/>
                <a:gd name="connsiteX8" fmla="*/ 74438 w 417970"/>
                <a:gd name="connsiteY8" fmla="*/ 218486 h 1418716"/>
                <a:gd name="connsiteX9" fmla="*/ 14113 w 417970"/>
                <a:gd name="connsiteY9" fmla="*/ 15286 h 1418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7970" h="1418716">
                  <a:moveTo>
                    <a:pt x="14113" y="15286"/>
                  </a:moveTo>
                  <a:cubicBezTo>
                    <a:pt x="68088" y="97836"/>
                    <a:pt x="339551" y="598428"/>
                    <a:pt x="398288" y="713786"/>
                  </a:cubicBezTo>
                  <a:cubicBezTo>
                    <a:pt x="457025" y="829144"/>
                    <a:pt x="365480" y="591549"/>
                    <a:pt x="366538" y="707436"/>
                  </a:cubicBezTo>
                  <a:cubicBezTo>
                    <a:pt x="367596" y="823323"/>
                    <a:pt x="399876" y="1344024"/>
                    <a:pt x="404638" y="1409111"/>
                  </a:cubicBezTo>
                  <a:cubicBezTo>
                    <a:pt x="409400" y="1474198"/>
                    <a:pt x="403580" y="1190565"/>
                    <a:pt x="395113" y="1097961"/>
                  </a:cubicBezTo>
                  <a:cubicBezTo>
                    <a:pt x="386646" y="1005357"/>
                    <a:pt x="397759" y="984190"/>
                    <a:pt x="353838" y="853486"/>
                  </a:cubicBezTo>
                  <a:cubicBezTo>
                    <a:pt x="309917" y="722782"/>
                    <a:pt x="189267" y="442324"/>
                    <a:pt x="131588" y="313736"/>
                  </a:cubicBezTo>
                  <a:cubicBezTo>
                    <a:pt x="73909" y="185148"/>
                    <a:pt x="17288" y="97836"/>
                    <a:pt x="7763" y="81961"/>
                  </a:cubicBezTo>
                  <a:cubicBezTo>
                    <a:pt x="-1762" y="66086"/>
                    <a:pt x="70205" y="225894"/>
                    <a:pt x="74438" y="218486"/>
                  </a:cubicBezTo>
                  <a:cubicBezTo>
                    <a:pt x="78671" y="211078"/>
                    <a:pt x="-39862" y="-67264"/>
                    <a:pt x="14113" y="1528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7" name="フリーフォーム 1176">
              <a:extLst>
                <a:ext uri="{FF2B5EF4-FFF2-40B4-BE49-F238E27FC236}">
                  <a16:creationId xmlns:a16="http://schemas.microsoft.com/office/drawing/2014/main" id="{698630E1-AD81-07F2-64EE-1F5984648713}"/>
                </a:ext>
              </a:extLst>
            </p:cNvPr>
            <p:cNvSpPr/>
            <p:nvPr/>
          </p:nvSpPr>
          <p:spPr>
            <a:xfrm>
              <a:off x="8498551" y="7397871"/>
              <a:ext cx="784952" cy="930174"/>
            </a:xfrm>
            <a:custGeom>
              <a:avLst/>
              <a:gdLst>
                <a:gd name="connsiteX0" fmla="*/ 7274 w 784952"/>
                <a:gd name="connsiteY0" fmla="*/ 6229 h 930174"/>
                <a:gd name="connsiteX1" fmla="*/ 477174 w 784952"/>
                <a:gd name="connsiteY1" fmla="*/ 507879 h 930174"/>
                <a:gd name="connsiteX2" fmla="*/ 445424 w 784952"/>
                <a:gd name="connsiteY2" fmla="*/ 469779 h 930174"/>
                <a:gd name="connsiteX3" fmla="*/ 769274 w 784952"/>
                <a:gd name="connsiteY3" fmla="*/ 765054 h 930174"/>
                <a:gd name="connsiteX4" fmla="*/ 715299 w 784952"/>
                <a:gd name="connsiteY4" fmla="*/ 790454 h 930174"/>
                <a:gd name="connsiteX5" fmla="*/ 550199 w 784952"/>
                <a:gd name="connsiteY5" fmla="*/ 930154 h 930174"/>
                <a:gd name="connsiteX6" fmla="*/ 747049 w 784952"/>
                <a:gd name="connsiteY6" fmla="*/ 799979 h 930174"/>
                <a:gd name="connsiteX7" fmla="*/ 693074 w 784952"/>
                <a:gd name="connsiteY7" fmla="*/ 672979 h 930174"/>
                <a:gd name="connsiteX8" fmla="*/ 400974 w 784952"/>
                <a:gd name="connsiteY8" fmla="*/ 422154 h 930174"/>
                <a:gd name="connsiteX9" fmla="*/ 204124 w 784952"/>
                <a:gd name="connsiteY9" fmla="*/ 238004 h 930174"/>
                <a:gd name="connsiteX10" fmla="*/ 7274 w 784952"/>
                <a:gd name="connsiteY10" fmla="*/ 6229 h 930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84952" h="930174">
                  <a:moveTo>
                    <a:pt x="7274" y="6229"/>
                  </a:moveTo>
                  <a:cubicBezTo>
                    <a:pt x="52782" y="51208"/>
                    <a:pt x="404149" y="430621"/>
                    <a:pt x="477174" y="507879"/>
                  </a:cubicBezTo>
                  <a:cubicBezTo>
                    <a:pt x="550199" y="585137"/>
                    <a:pt x="396741" y="426917"/>
                    <a:pt x="445424" y="469779"/>
                  </a:cubicBezTo>
                  <a:cubicBezTo>
                    <a:pt x="494107" y="512641"/>
                    <a:pt x="724295" y="711608"/>
                    <a:pt x="769274" y="765054"/>
                  </a:cubicBezTo>
                  <a:cubicBezTo>
                    <a:pt x="814253" y="818500"/>
                    <a:pt x="751811" y="762937"/>
                    <a:pt x="715299" y="790454"/>
                  </a:cubicBezTo>
                  <a:cubicBezTo>
                    <a:pt x="678787" y="817971"/>
                    <a:pt x="544907" y="928567"/>
                    <a:pt x="550199" y="930154"/>
                  </a:cubicBezTo>
                  <a:cubicBezTo>
                    <a:pt x="555491" y="931741"/>
                    <a:pt x="723237" y="842842"/>
                    <a:pt x="747049" y="799979"/>
                  </a:cubicBezTo>
                  <a:cubicBezTo>
                    <a:pt x="770862" y="757117"/>
                    <a:pt x="750753" y="735950"/>
                    <a:pt x="693074" y="672979"/>
                  </a:cubicBezTo>
                  <a:cubicBezTo>
                    <a:pt x="635395" y="610008"/>
                    <a:pt x="482466" y="494650"/>
                    <a:pt x="400974" y="422154"/>
                  </a:cubicBezTo>
                  <a:cubicBezTo>
                    <a:pt x="319482" y="349658"/>
                    <a:pt x="266037" y="303621"/>
                    <a:pt x="204124" y="238004"/>
                  </a:cubicBezTo>
                  <a:cubicBezTo>
                    <a:pt x="142212" y="172387"/>
                    <a:pt x="-38234" y="-38750"/>
                    <a:pt x="7274" y="622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 1177">
              <a:extLst>
                <a:ext uri="{FF2B5EF4-FFF2-40B4-BE49-F238E27FC236}">
                  <a16:creationId xmlns:a16="http://schemas.microsoft.com/office/drawing/2014/main" id="{1FBF5C61-5FEA-CEAE-1430-4FADDAF9C4E7}"/>
                </a:ext>
              </a:extLst>
            </p:cNvPr>
            <p:cNvSpPr/>
            <p:nvPr/>
          </p:nvSpPr>
          <p:spPr>
            <a:xfrm>
              <a:off x="9055029" y="8238976"/>
              <a:ext cx="605608" cy="1378089"/>
            </a:xfrm>
            <a:custGeom>
              <a:avLst/>
              <a:gdLst>
                <a:gd name="connsiteX0" fmla="*/ 71 w 605608"/>
                <a:gd name="connsiteY0" fmla="*/ 149 h 1378089"/>
                <a:gd name="connsiteX1" fmla="*/ 539821 w 605608"/>
                <a:gd name="connsiteY1" fmla="*/ 428774 h 1378089"/>
                <a:gd name="connsiteX2" fmla="*/ 549346 w 605608"/>
                <a:gd name="connsiteY2" fmla="*/ 403374 h 1378089"/>
                <a:gd name="connsiteX3" fmla="*/ 520771 w 605608"/>
                <a:gd name="connsiteY3" fmla="*/ 701824 h 1378089"/>
                <a:gd name="connsiteX4" fmla="*/ 406471 w 605608"/>
                <a:gd name="connsiteY4" fmla="*/ 1359049 h 1378089"/>
                <a:gd name="connsiteX5" fmla="*/ 447746 w 605608"/>
                <a:gd name="connsiteY5" fmla="*/ 1133624 h 1378089"/>
                <a:gd name="connsiteX6" fmla="*/ 600146 w 605608"/>
                <a:gd name="connsiteY6" fmla="*/ 441474 h 1378089"/>
                <a:gd name="connsiteX7" fmla="*/ 565221 w 605608"/>
                <a:gd name="connsiteY7" fmla="*/ 479574 h 1378089"/>
                <a:gd name="connsiteX8" fmla="*/ 501721 w 605608"/>
                <a:gd name="connsiteY8" fmla="*/ 381149 h 1378089"/>
                <a:gd name="connsiteX9" fmla="*/ 71 w 605608"/>
                <a:gd name="connsiteY9" fmla="*/ 149 h 1378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5608" h="1378089">
                  <a:moveTo>
                    <a:pt x="71" y="149"/>
                  </a:moveTo>
                  <a:cubicBezTo>
                    <a:pt x="6421" y="8086"/>
                    <a:pt x="448275" y="361570"/>
                    <a:pt x="539821" y="428774"/>
                  </a:cubicBezTo>
                  <a:cubicBezTo>
                    <a:pt x="631367" y="495978"/>
                    <a:pt x="552521" y="357866"/>
                    <a:pt x="549346" y="403374"/>
                  </a:cubicBezTo>
                  <a:cubicBezTo>
                    <a:pt x="546171" y="448882"/>
                    <a:pt x="544584" y="542545"/>
                    <a:pt x="520771" y="701824"/>
                  </a:cubicBezTo>
                  <a:cubicBezTo>
                    <a:pt x="496959" y="861103"/>
                    <a:pt x="418642" y="1287082"/>
                    <a:pt x="406471" y="1359049"/>
                  </a:cubicBezTo>
                  <a:cubicBezTo>
                    <a:pt x="394300" y="1431016"/>
                    <a:pt x="415467" y="1286553"/>
                    <a:pt x="447746" y="1133624"/>
                  </a:cubicBezTo>
                  <a:cubicBezTo>
                    <a:pt x="480025" y="980695"/>
                    <a:pt x="580567" y="550482"/>
                    <a:pt x="600146" y="441474"/>
                  </a:cubicBezTo>
                  <a:cubicBezTo>
                    <a:pt x="619725" y="332466"/>
                    <a:pt x="581625" y="489628"/>
                    <a:pt x="565221" y="479574"/>
                  </a:cubicBezTo>
                  <a:cubicBezTo>
                    <a:pt x="548817" y="469520"/>
                    <a:pt x="590092" y="458936"/>
                    <a:pt x="501721" y="381149"/>
                  </a:cubicBezTo>
                  <a:cubicBezTo>
                    <a:pt x="413350" y="303362"/>
                    <a:pt x="-6279" y="-7788"/>
                    <a:pt x="71" y="14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 1179">
              <a:extLst>
                <a:ext uri="{FF2B5EF4-FFF2-40B4-BE49-F238E27FC236}">
                  <a16:creationId xmlns:a16="http://schemas.microsoft.com/office/drawing/2014/main" id="{413CA14B-D98A-0027-BA32-EB49F9D44EF8}"/>
                </a:ext>
              </a:extLst>
            </p:cNvPr>
            <p:cNvSpPr/>
            <p:nvPr/>
          </p:nvSpPr>
          <p:spPr>
            <a:xfrm>
              <a:off x="8584703" y="2166073"/>
              <a:ext cx="834560" cy="3633264"/>
            </a:xfrm>
            <a:custGeom>
              <a:avLst/>
              <a:gdLst>
                <a:gd name="connsiteX0" fmla="*/ 4 w 834560"/>
                <a:gd name="connsiteY0" fmla="*/ 364063 h 3633264"/>
                <a:gd name="connsiteX1" fmla="*/ 408377 w 834560"/>
                <a:gd name="connsiteY1" fmla="*/ 1598059 h 3633264"/>
                <a:gd name="connsiteX2" fmla="*/ 443887 w 834560"/>
                <a:gd name="connsiteY2" fmla="*/ 1358362 h 3633264"/>
                <a:gd name="connsiteX3" fmla="*/ 506031 w 834560"/>
                <a:gd name="connsiteY3" fmla="*/ 2095209 h 3633264"/>
                <a:gd name="connsiteX4" fmla="*/ 523786 w 834560"/>
                <a:gd name="connsiteY4" fmla="*/ 1908777 h 3633264"/>
                <a:gd name="connsiteX5" fmla="*/ 692462 w 834560"/>
                <a:gd name="connsiteY5" fmla="*/ 2698890 h 3633264"/>
                <a:gd name="connsiteX6" fmla="*/ 710217 w 834560"/>
                <a:gd name="connsiteY6" fmla="*/ 2645624 h 3633264"/>
                <a:gd name="connsiteX7" fmla="*/ 683584 w 834560"/>
                <a:gd name="connsiteY7" fmla="*/ 3231550 h 3633264"/>
                <a:gd name="connsiteX8" fmla="*/ 763483 w 834560"/>
                <a:gd name="connsiteY8" fmla="*/ 3622168 h 3633264"/>
                <a:gd name="connsiteX9" fmla="*/ 834505 w 834560"/>
                <a:gd name="connsiteY9" fmla="*/ 2796544 h 3633264"/>
                <a:gd name="connsiteX10" fmla="*/ 772361 w 834560"/>
                <a:gd name="connsiteY10" fmla="*/ 1535915 h 3633264"/>
                <a:gd name="connsiteX11" fmla="*/ 621441 w 834560"/>
                <a:gd name="connsiteY11" fmla="*/ 852335 h 3633264"/>
                <a:gd name="connsiteX12" fmla="*/ 133169 w 834560"/>
                <a:gd name="connsiteY12" fmla="*/ 78 h 3633264"/>
                <a:gd name="connsiteX13" fmla="*/ 417254 w 834560"/>
                <a:gd name="connsiteY13" fmla="*/ 799069 h 3633264"/>
                <a:gd name="connsiteX14" fmla="*/ 4 w 834560"/>
                <a:gd name="connsiteY14" fmla="*/ 364063 h 3633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34560" h="3633264">
                  <a:moveTo>
                    <a:pt x="4" y="364063"/>
                  </a:moveTo>
                  <a:cubicBezTo>
                    <a:pt x="-1475" y="497228"/>
                    <a:pt x="334397" y="1432343"/>
                    <a:pt x="408377" y="1598059"/>
                  </a:cubicBezTo>
                  <a:cubicBezTo>
                    <a:pt x="482357" y="1763775"/>
                    <a:pt x="427611" y="1275504"/>
                    <a:pt x="443887" y="1358362"/>
                  </a:cubicBezTo>
                  <a:cubicBezTo>
                    <a:pt x="460163" y="1441220"/>
                    <a:pt x="492715" y="2003473"/>
                    <a:pt x="506031" y="2095209"/>
                  </a:cubicBezTo>
                  <a:cubicBezTo>
                    <a:pt x="519347" y="2186945"/>
                    <a:pt x="492714" y="1808164"/>
                    <a:pt x="523786" y="1908777"/>
                  </a:cubicBezTo>
                  <a:cubicBezTo>
                    <a:pt x="554858" y="2009390"/>
                    <a:pt x="661390" y="2576082"/>
                    <a:pt x="692462" y="2698890"/>
                  </a:cubicBezTo>
                  <a:cubicBezTo>
                    <a:pt x="723534" y="2821698"/>
                    <a:pt x="711697" y="2556847"/>
                    <a:pt x="710217" y="2645624"/>
                  </a:cubicBezTo>
                  <a:cubicBezTo>
                    <a:pt x="708737" y="2734401"/>
                    <a:pt x="674706" y="3068793"/>
                    <a:pt x="683584" y="3231550"/>
                  </a:cubicBezTo>
                  <a:cubicBezTo>
                    <a:pt x="692462" y="3394307"/>
                    <a:pt x="738330" y="3694669"/>
                    <a:pt x="763483" y="3622168"/>
                  </a:cubicBezTo>
                  <a:cubicBezTo>
                    <a:pt x="788637" y="3549667"/>
                    <a:pt x="833025" y="3144253"/>
                    <a:pt x="834505" y="2796544"/>
                  </a:cubicBezTo>
                  <a:cubicBezTo>
                    <a:pt x="835985" y="2448835"/>
                    <a:pt x="807872" y="1859950"/>
                    <a:pt x="772361" y="1535915"/>
                  </a:cubicBezTo>
                  <a:cubicBezTo>
                    <a:pt x="736850" y="1211880"/>
                    <a:pt x="727973" y="1108308"/>
                    <a:pt x="621441" y="852335"/>
                  </a:cubicBezTo>
                  <a:cubicBezTo>
                    <a:pt x="514909" y="596362"/>
                    <a:pt x="167200" y="8956"/>
                    <a:pt x="133169" y="78"/>
                  </a:cubicBezTo>
                  <a:cubicBezTo>
                    <a:pt x="99138" y="-8800"/>
                    <a:pt x="433530" y="738405"/>
                    <a:pt x="417254" y="799069"/>
                  </a:cubicBezTo>
                  <a:cubicBezTo>
                    <a:pt x="400978" y="859733"/>
                    <a:pt x="1483" y="230898"/>
                    <a:pt x="4" y="36406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 1180">
              <a:extLst>
                <a:ext uri="{FF2B5EF4-FFF2-40B4-BE49-F238E27FC236}">
                  <a16:creationId xmlns:a16="http://schemas.microsoft.com/office/drawing/2014/main" id="{F90E2F06-E450-F5AA-4413-DB74F16DBDC4}"/>
                </a:ext>
              </a:extLst>
            </p:cNvPr>
            <p:cNvSpPr/>
            <p:nvPr/>
          </p:nvSpPr>
          <p:spPr>
            <a:xfrm>
              <a:off x="5321844" y="2074786"/>
              <a:ext cx="2562417" cy="2257851"/>
            </a:xfrm>
            <a:custGeom>
              <a:avLst/>
              <a:gdLst>
                <a:gd name="connsiteX0" fmla="*/ 2357340 w 2562417"/>
                <a:gd name="connsiteY0" fmla="*/ 304430 h 2257851"/>
                <a:gd name="connsiteX1" fmla="*/ 1975601 w 2562417"/>
                <a:gd name="connsiteY1" fmla="*/ 810457 h 2257851"/>
                <a:gd name="connsiteX2" fmla="*/ 2082133 w 2562417"/>
                <a:gd name="connsiteY2" fmla="*/ 739435 h 2257851"/>
                <a:gd name="connsiteX3" fmla="*/ 1584983 w 2562417"/>
                <a:gd name="connsiteY3" fmla="*/ 1316484 h 2257851"/>
                <a:gd name="connsiteX4" fmla="*/ 1762537 w 2562417"/>
                <a:gd name="connsiteY4" fmla="*/ 1334239 h 2257851"/>
                <a:gd name="connsiteX5" fmla="*/ 626195 w 2562417"/>
                <a:gd name="connsiteY5" fmla="*/ 2213129 h 2257851"/>
                <a:gd name="connsiteX6" fmla="*/ 919158 w 2562417"/>
                <a:gd name="connsiteY6" fmla="*/ 2026697 h 2257851"/>
                <a:gd name="connsiteX7" fmla="*/ 22513 w 2562417"/>
                <a:gd name="connsiteY7" fmla="*/ 2257517 h 2257851"/>
                <a:gd name="connsiteX8" fmla="*/ 324354 w 2562417"/>
                <a:gd name="connsiteY8" fmla="*/ 1964554 h 2257851"/>
                <a:gd name="connsiteX9" fmla="*/ 919158 w 2562417"/>
                <a:gd name="connsiteY9" fmla="*/ 1192197 h 2257851"/>
                <a:gd name="connsiteX10" fmla="*/ 1194366 w 2562417"/>
                <a:gd name="connsiteY10" fmla="*/ 943622 h 2257851"/>
                <a:gd name="connsiteX11" fmla="*/ 1327531 w 2562417"/>
                <a:gd name="connsiteY11" fmla="*/ 757191 h 2257851"/>
                <a:gd name="connsiteX12" fmla="*/ 1833558 w 2562417"/>
                <a:gd name="connsiteY12" fmla="*/ 144631 h 2257851"/>
                <a:gd name="connsiteX13" fmla="*/ 1735904 w 2562417"/>
                <a:gd name="connsiteY13" fmla="*/ 304430 h 2257851"/>
                <a:gd name="connsiteX14" fmla="*/ 2561527 w 2562417"/>
                <a:gd name="connsiteY14" fmla="*/ 2589 h 2257851"/>
                <a:gd name="connsiteX15" fmla="*/ 1904579 w 2562417"/>
                <a:gd name="connsiteY15" fmla="*/ 508616 h 2257851"/>
                <a:gd name="connsiteX16" fmla="*/ 2357340 w 2562417"/>
                <a:gd name="connsiteY16" fmla="*/ 304430 h 225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62417" h="2257851">
                  <a:moveTo>
                    <a:pt x="2357340" y="304430"/>
                  </a:moveTo>
                  <a:cubicBezTo>
                    <a:pt x="2369177" y="354737"/>
                    <a:pt x="2021469" y="737956"/>
                    <a:pt x="1975601" y="810457"/>
                  </a:cubicBezTo>
                  <a:cubicBezTo>
                    <a:pt x="1929733" y="882958"/>
                    <a:pt x="2147236" y="655097"/>
                    <a:pt x="2082133" y="739435"/>
                  </a:cubicBezTo>
                  <a:cubicBezTo>
                    <a:pt x="2017030" y="823773"/>
                    <a:pt x="1638249" y="1217350"/>
                    <a:pt x="1584983" y="1316484"/>
                  </a:cubicBezTo>
                  <a:cubicBezTo>
                    <a:pt x="1531717" y="1415618"/>
                    <a:pt x="1922335" y="1184798"/>
                    <a:pt x="1762537" y="1334239"/>
                  </a:cubicBezTo>
                  <a:cubicBezTo>
                    <a:pt x="1602739" y="1483680"/>
                    <a:pt x="766758" y="2097719"/>
                    <a:pt x="626195" y="2213129"/>
                  </a:cubicBezTo>
                  <a:cubicBezTo>
                    <a:pt x="485632" y="2328539"/>
                    <a:pt x="1019772" y="2019299"/>
                    <a:pt x="919158" y="2026697"/>
                  </a:cubicBezTo>
                  <a:cubicBezTo>
                    <a:pt x="818544" y="2034095"/>
                    <a:pt x="121647" y="2267874"/>
                    <a:pt x="22513" y="2257517"/>
                  </a:cubicBezTo>
                  <a:cubicBezTo>
                    <a:pt x="-76621" y="2247160"/>
                    <a:pt x="174913" y="2142107"/>
                    <a:pt x="324354" y="1964554"/>
                  </a:cubicBezTo>
                  <a:cubicBezTo>
                    <a:pt x="473795" y="1787001"/>
                    <a:pt x="774156" y="1362352"/>
                    <a:pt x="919158" y="1192197"/>
                  </a:cubicBezTo>
                  <a:cubicBezTo>
                    <a:pt x="1064160" y="1022042"/>
                    <a:pt x="1126304" y="1016123"/>
                    <a:pt x="1194366" y="943622"/>
                  </a:cubicBezTo>
                  <a:cubicBezTo>
                    <a:pt x="1262428" y="871121"/>
                    <a:pt x="1220999" y="890356"/>
                    <a:pt x="1327531" y="757191"/>
                  </a:cubicBezTo>
                  <a:cubicBezTo>
                    <a:pt x="1434063" y="624026"/>
                    <a:pt x="1765496" y="220091"/>
                    <a:pt x="1833558" y="144631"/>
                  </a:cubicBezTo>
                  <a:cubicBezTo>
                    <a:pt x="1901620" y="69171"/>
                    <a:pt x="1614576" y="328104"/>
                    <a:pt x="1735904" y="304430"/>
                  </a:cubicBezTo>
                  <a:cubicBezTo>
                    <a:pt x="1857232" y="280756"/>
                    <a:pt x="2533415" y="-31442"/>
                    <a:pt x="2561527" y="2589"/>
                  </a:cubicBezTo>
                  <a:cubicBezTo>
                    <a:pt x="2589639" y="36620"/>
                    <a:pt x="1943049" y="453870"/>
                    <a:pt x="1904579" y="508616"/>
                  </a:cubicBezTo>
                  <a:cubicBezTo>
                    <a:pt x="1866109" y="563362"/>
                    <a:pt x="2345503" y="254123"/>
                    <a:pt x="2357340" y="30443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4" name="フリーフォーム 1183">
              <a:extLst>
                <a:ext uri="{FF2B5EF4-FFF2-40B4-BE49-F238E27FC236}">
                  <a16:creationId xmlns:a16="http://schemas.microsoft.com/office/drawing/2014/main" id="{63AE8532-27B2-61C4-755E-E523AA28E8C6}"/>
                </a:ext>
              </a:extLst>
            </p:cNvPr>
            <p:cNvSpPr/>
            <p:nvPr/>
          </p:nvSpPr>
          <p:spPr>
            <a:xfrm>
              <a:off x="7338288" y="5218198"/>
              <a:ext cx="1142522" cy="872069"/>
            </a:xfrm>
            <a:custGeom>
              <a:avLst/>
              <a:gdLst>
                <a:gd name="connsiteX0" fmla="*/ 12423 w 1142522"/>
                <a:gd name="connsiteY0" fmla="*/ 685452 h 872069"/>
                <a:gd name="connsiteX1" fmla="*/ 731514 w 1142522"/>
                <a:gd name="connsiteY1" fmla="*/ 570043 h 872069"/>
                <a:gd name="connsiteX2" fmla="*/ 642737 w 1142522"/>
                <a:gd name="connsiteY2" fmla="*/ 445755 h 872069"/>
                <a:gd name="connsiteX3" fmla="*/ 838046 w 1142522"/>
                <a:gd name="connsiteY3" fmla="*/ 534532 h 872069"/>
                <a:gd name="connsiteX4" fmla="*/ 1095498 w 1142522"/>
                <a:gd name="connsiteY4" fmla="*/ 490144 h 872069"/>
                <a:gd name="connsiteX5" fmla="*/ 1131009 w 1142522"/>
                <a:gd name="connsiteY5" fmla="*/ 676575 h 872069"/>
                <a:gd name="connsiteX6" fmla="*/ 962333 w 1142522"/>
                <a:gd name="connsiteY6" fmla="*/ 871884 h 872069"/>
                <a:gd name="connsiteX7" fmla="*/ 838046 w 1142522"/>
                <a:gd name="connsiteY7" fmla="*/ 641064 h 872069"/>
                <a:gd name="connsiteX8" fmla="*/ 571716 w 1142522"/>
                <a:gd name="connsiteY8" fmla="*/ 383612 h 872069"/>
                <a:gd name="connsiteX9" fmla="*/ 252120 w 1142522"/>
                <a:gd name="connsiteY9" fmla="*/ 525654 h 872069"/>
                <a:gd name="connsiteX10" fmla="*/ 163343 w 1142522"/>
                <a:gd name="connsiteY10" fmla="*/ 410245 h 872069"/>
                <a:gd name="connsiteX11" fmla="*/ 376407 w 1142522"/>
                <a:gd name="connsiteY11" fmla="*/ 1872 h 872069"/>
                <a:gd name="connsiteX12" fmla="*/ 207731 w 1142522"/>
                <a:gd name="connsiteY12" fmla="*/ 268202 h 872069"/>
                <a:gd name="connsiteX13" fmla="*/ 47933 w 1142522"/>
                <a:gd name="connsiteY13" fmla="*/ 499021 h 872069"/>
                <a:gd name="connsiteX14" fmla="*/ 260997 w 1142522"/>
                <a:gd name="connsiteY14" fmla="*/ 596676 h 872069"/>
                <a:gd name="connsiteX15" fmla="*/ 12423 w 1142522"/>
                <a:gd name="connsiteY15" fmla="*/ 685452 h 872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42522" h="872069">
                  <a:moveTo>
                    <a:pt x="12423" y="685452"/>
                  </a:moveTo>
                  <a:cubicBezTo>
                    <a:pt x="90842" y="681013"/>
                    <a:pt x="626462" y="609992"/>
                    <a:pt x="731514" y="570043"/>
                  </a:cubicBezTo>
                  <a:cubicBezTo>
                    <a:pt x="836566" y="530094"/>
                    <a:pt x="624982" y="451673"/>
                    <a:pt x="642737" y="445755"/>
                  </a:cubicBezTo>
                  <a:cubicBezTo>
                    <a:pt x="660492" y="439837"/>
                    <a:pt x="762586" y="527134"/>
                    <a:pt x="838046" y="534532"/>
                  </a:cubicBezTo>
                  <a:cubicBezTo>
                    <a:pt x="913506" y="541930"/>
                    <a:pt x="1046671" y="466470"/>
                    <a:pt x="1095498" y="490144"/>
                  </a:cubicBezTo>
                  <a:cubicBezTo>
                    <a:pt x="1144325" y="513818"/>
                    <a:pt x="1153203" y="612952"/>
                    <a:pt x="1131009" y="676575"/>
                  </a:cubicBezTo>
                  <a:cubicBezTo>
                    <a:pt x="1108815" y="740198"/>
                    <a:pt x="1011160" y="877803"/>
                    <a:pt x="962333" y="871884"/>
                  </a:cubicBezTo>
                  <a:cubicBezTo>
                    <a:pt x="913506" y="865966"/>
                    <a:pt x="903149" y="722443"/>
                    <a:pt x="838046" y="641064"/>
                  </a:cubicBezTo>
                  <a:cubicBezTo>
                    <a:pt x="772943" y="559685"/>
                    <a:pt x="669370" y="402847"/>
                    <a:pt x="571716" y="383612"/>
                  </a:cubicBezTo>
                  <a:cubicBezTo>
                    <a:pt x="474062" y="364377"/>
                    <a:pt x="320182" y="521215"/>
                    <a:pt x="252120" y="525654"/>
                  </a:cubicBezTo>
                  <a:cubicBezTo>
                    <a:pt x="184058" y="530093"/>
                    <a:pt x="142629" y="497542"/>
                    <a:pt x="163343" y="410245"/>
                  </a:cubicBezTo>
                  <a:cubicBezTo>
                    <a:pt x="184058" y="322948"/>
                    <a:pt x="369009" y="25546"/>
                    <a:pt x="376407" y="1872"/>
                  </a:cubicBezTo>
                  <a:cubicBezTo>
                    <a:pt x="383805" y="-21802"/>
                    <a:pt x="262477" y="185344"/>
                    <a:pt x="207731" y="268202"/>
                  </a:cubicBezTo>
                  <a:cubicBezTo>
                    <a:pt x="152985" y="351060"/>
                    <a:pt x="39055" y="444275"/>
                    <a:pt x="47933" y="499021"/>
                  </a:cubicBezTo>
                  <a:cubicBezTo>
                    <a:pt x="56811" y="553767"/>
                    <a:pt x="269875" y="573002"/>
                    <a:pt x="260997" y="596676"/>
                  </a:cubicBezTo>
                  <a:cubicBezTo>
                    <a:pt x="252119" y="620350"/>
                    <a:pt x="-65996" y="689891"/>
                    <a:pt x="12423" y="68545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5" name="フリーフォーム 1184">
              <a:extLst>
                <a:ext uri="{FF2B5EF4-FFF2-40B4-BE49-F238E27FC236}">
                  <a16:creationId xmlns:a16="http://schemas.microsoft.com/office/drawing/2014/main" id="{39AA4C53-FF69-4649-08E8-188E83601AB9}"/>
                </a:ext>
              </a:extLst>
            </p:cNvPr>
            <p:cNvSpPr/>
            <p:nvPr/>
          </p:nvSpPr>
          <p:spPr>
            <a:xfrm>
              <a:off x="7679045" y="5068382"/>
              <a:ext cx="664894" cy="729217"/>
            </a:xfrm>
            <a:custGeom>
              <a:avLst/>
              <a:gdLst>
                <a:gd name="connsiteX0" fmla="*/ 621576 w 664894"/>
                <a:gd name="connsiteY0" fmla="*/ 768 h 729217"/>
                <a:gd name="connsiteX1" fmla="*/ 657087 w 664894"/>
                <a:gd name="connsiteY1" fmla="*/ 489039 h 729217"/>
                <a:gd name="connsiteX2" fmla="*/ 479534 w 664894"/>
                <a:gd name="connsiteY2" fmla="*/ 728736 h 729217"/>
                <a:gd name="connsiteX3" fmla="*/ 257592 w 664894"/>
                <a:gd name="connsiteY3" fmla="*/ 551183 h 729217"/>
                <a:gd name="connsiteX4" fmla="*/ 139 w 664894"/>
                <a:gd name="connsiteY4" fmla="*/ 560061 h 729217"/>
                <a:gd name="connsiteX5" fmla="*/ 293103 w 664894"/>
                <a:gd name="connsiteY5" fmla="*/ 551183 h 729217"/>
                <a:gd name="connsiteX6" fmla="*/ 168815 w 664894"/>
                <a:gd name="connsiteY6" fmla="*/ 275975 h 729217"/>
                <a:gd name="connsiteX7" fmla="*/ 408512 w 664894"/>
                <a:gd name="connsiteY7" fmla="*/ 462406 h 729217"/>
                <a:gd name="connsiteX8" fmla="*/ 532800 w 664894"/>
                <a:gd name="connsiteY8" fmla="*/ 275975 h 729217"/>
                <a:gd name="connsiteX9" fmla="*/ 515044 w 664894"/>
                <a:gd name="connsiteY9" fmla="*/ 373630 h 729217"/>
                <a:gd name="connsiteX10" fmla="*/ 621576 w 664894"/>
                <a:gd name="connsiteY10" fmla="*/ 768 h 72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64894" h="729217">
                  <a:moveTo>
                    <a:pt x="621576" y="768"/>
                  </a:moveTo>
                  <a:cubicBezTo>
                    <a:pt x="645250" y="20003"/>
                    <a:pt x="680761" y="367711"/>
                    <a:pt x="657087" y="489039"/>
                  </a:cubicBezTo>
                  <a:cubicBezTo>
                    <a:pt x="633413" y="610367"/>
                    <a:pt x="546116" y="718379"/>
                    <a:pt x="479534" y="728736"/>
                  </a:cubicBezTo>
                  <a:cubicBezTo>
                    <a:pt x="412952" y="739093"/>
                    <a:pt x="337491" y="579296"/>
                    <a:pt x="257592" y="551183"/>
                  </a:cubicBezTo>
                  <a:cubicBezTo>
                    <a:pt x="177693" y="523071"/>
                    <a:pt x="-5779" y="560061"/>
                    <a:pt x="139" y="560061"/>
                  </a:cubicBezTo>
                  <a:cubicBezTo>
                    <a:pt x="6057" y="560061"/>
                    <a:pt x="264990" y="598531"/>
                    <a:pt x="293103" y="551183"/>
                  </a:cubicBezTo>
                  <a:cubicBezTo>
                    <a:pt x="321216" y="503835"/>
                    <a:pt x="149580" y="290771"/>
                    <a:pt x="168815" y="275975"/>
                  </a:cubicBezTo>
                  <a:cubicBezTo>
                    <a:pt x="188050" y="261179"/>
                    <a:pt x="347848" y="462406"/>
                    <a:pt x="408512" y="462406"/>
                  </a:cubicBezTo>
                  <a:cubicBezTo>
                    <a:pt x="469176" y="462406"/>
                    <a:pt x="515045" y="290771"/>
                    <a:pt x="532800" y="275975"/>
                  </a:cubicBezTo>
                  <a:cubicBezTo>
                    <a:pt x="550555" y="261179"/>
                    <a:pt x="504687" y="418018"/>
                    <a:pt x="515044" y="373630"/>
                  </a:cubicBezTo>
                  <a:cubicBezTo>
                    <a:pt x="525401" y="329242"/>
                    <a:pt x="597902" y="-18467"/>
                    <a:pt x="621576" y="768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フリーフォーム 1186">
              <a:extLst>
                <a:ext uri="{FF2B5EF4-FFF2-40B4-BE49-F238E27FC236}">
                  <a16:creationId xmlns:a16="http://schemas.microsoft.com/office/drawing/2014/main" id="{891C4761-9749-B83B-4051-866FA340F739}"/>
                </a:ext>
              </a:extLst>
            </p:cNvPr>
            <p:cNvSpPr/>
            <p:nvPr/>
          </p:nvSpPr>
          <p:spPr>
            <a:xfrm>
              <a:off x="6884483" y="1910782"/>
              <a:ext cx="1749144" cy="1214348"/>
            </a:xfrm>
            <a:custGeom>
              <a:avLst/>
              <a:gdLst>
                <a:gd name="connsiteX0" fmla="*/ 1744612 w 1749144"/>
                <a:gd name="connsiteY0" fmla="*/ 894562 h 1214348"/>
                <a:gd name="connsiteX1" fmla="*/ 1513793 w 1749144"/>
                <a:gd name="connsiteY1" fmla="*/ 681498 h 1214348"/>
                <a:gd name="connsiteX2" fmla="*/ 688169 w 1749144"/>
                <a:gd name="connsiteY2" fmla="*/ 947828 h 1214348"/>
                <a:gd name="connsiteX3" fmla="*/ 1123175 w 1749144"/>
                <a:gd name="connsiteY3" fmla="*/ 495067 h 1214348"/>
                <a:gd name="connsiteX4" fmla="*/ 4589 w 1749144"/>
                <a:gd name="connsiteY4" fmla="*/ 1214158 h 1214348"/>
                <a:gd name="connsiteX5" fmla="*/ 732558 w 1749144"/>
                <a:gd name="connsiteY5" fmla="*/ 415168 h 1214348"/>
                <a:gd name="connsiteX6" fmla="*/ 883478 w 1749144"/>
                <a:gd name="connsiteY6" fmla="*/ 42305 h 1214348"/>
                <a:gd name="connsiteX7" fmla="*/ 1345117 w 1749144"/>
                <a:gd name="connsiteY7" fmla="*/ 450678 h 1214348"/>
                <a:gd name="connsiteX8" fmla="*/ 1362872 w 1749144"/>
                <a:gd name="connsiteY8" fmla="*/ 6795 h 1214348"/>
                <a:gd name="connsiteX9" fmla="*/ 1744612 w 1749144"/>
                <a:gd name="connsiteY9" fmla="*/ 894562 h 1214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49144" h="1214348">
                  <a:moveTo>
                    <a:pt x="1744612" y="894562"/>
                  </a:moveTo>
                  <a:cubicBezTo>
                    <a:pt x="1769765" y="1007012"/>
                    <a:pt x="1689867" y="672620"/>
                    <a:pt x="1513793" y="681498"/>
                  </a:cubicBezTo>
                  <a:cubicBezTo>
                    <a:pt x="1337719" y="690376"/>
                    <a:pt x="753272" y="978900"/>
                    <a:pt x="688169" y="947828"/>
                  </a:cubicBezTo>
                  <a:cubicBezTo>
                    <a:pt x="623066" y="916756"/>
                    <a:pt x="1237105" y="450679"/>
                    <a:pt x="1123175" y="495067"/>
                  </a:cubicBezTo>
                  <a:cubicBezTo>
                    <a:pt x="1009245" y="539455"/>
                    <a:pt x="69692" y="1227474"/>
                    <a:pt x="4589" y="1214158"/>
                  </a:cubicBezTo>
                  <a:cubicBezTo>
                    <a:pt x="-60514" y="1200842"/>
                    <a:pt x="586076" y="610477"/>
                    <a:pt x="732558" y="415168"/>
                  </a:cubicBezTo>
                  <a:cubicBezTo>
                    <a:pt x="879039" y="219859"/>
                    <a:pt x="781385" y="36387"/>
                    <a:pt x="883478" y="42305"/>
                  </a:cubicBezTo>
                  <a:cubicBezTo>
                    <a:pt x="985571" y="48223"/>
                    <a:pt x="1265218" y="456596"/>
                    <a:pt x="1345117" y="450678"/>
                  </a:cubicBezTo>
                  <a:cubicBezTo>
                    <a:pt x="1425016" y="444760"/>
                    <a:pt x="1297769" y="-64226"/>
                    <a:pt x="1362872" y="6795"/>
                  </a:cubicBezTo>
                  <a:cubicBezTo>
                    <a:pt x="1427975" y="77816"/>
                    <a:pt x="1719459" y="782112"/>
                    <a:pt x="1744612" y="89456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8" name="フリーフォーム 1187">
              <a:extLst>
                <a:ext uri="{FF2B5EF4-FFF2-40B4-BE49-F238E27FC236}">
                  <a16:creationId xmlns:a16="http://schemas.microsoft.com/office/drawing/2014/main" id="{2BE9322C-7D3D-4C7F-0704-D69B56B0DDA9}"/>
                </a:ext>
              </a:extLst>
            </p:cNvPr>
            <p:cNvSpPr/>
            <p:nvPr/>
          </p:nvSpPr>
          <p:spPr>
            <a:xfrm>
              <a:off x="8605139" y="4789066"/>
              <a:ext cx="549891" cy="167350"/>
            </a:xfrm>
            <a:custGeom>
              <a:avLst/>
              <a:gdLst>
                <a:gd name="connsiteX0" fmla="*/ 242 w 549891"/>
                <a:gd name="connsiteY0" fmla="*/ 52 h 167350"/>
                <a:gd name="connsiteX1" fmla="*/ 325919 w 549891"/>
                <a:gd name="connsiteY1" fmla="*/ 62682 h 167350"/>
                <a:gd name="connsiteX2" fmla="*/ 509634 w 549891"/>
                <a:gd name="connsiteY2" fmla="*/ 20929 h 167350"/>
                <a:gd name="connsiteX3" fmla="*/ 421951 w 549891"/>
                <a:gd name="connsiteY3" fmla="*/ 45981 h 167350"/>
                <a:gd name="connsiteX4" fmla="*/ 547212 w 549891"/>
                <a:gd name="connsiteY4" fmla="*/ 167066 h 167350"/>
                <a:gd name="connsiteX5" fmla="*/ 488757 w 549891"/>
                <a:gd name="connsiteY5" fmla="*/ 79383 h 167350"/>
                <a:gd name="connsiteX6" fmla="*/ 275814 w 549891"/>
                <a:gd name="connsiteY6" fmla="*/ 75208 h 167350"/>
                <a:gd name="connsiteX7" fmla="*/ 242 w 549891"/>
                <a:gd name="connsiteY7" fmla="*/ 52 h 167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9891" h="167350">
                  <a:moveTo>
                    <a:pt x="242" y="52"/>
                  </a:moveTo>
                  <a:cubicBezTo>
                    <a:pt x="8593" y="-2036"/>
                    <a:pt x="241020" y="59203"/>
                    <a:pt x="325919" y="62682"/>
                  </a:cubicBezTo>
                  <a:cubicBezTo>
                    <a:pt x="410818" y="66161"/>
                    <a:pt x="493629" y="23713"/>
                    <a:pt x="509634" y="20929"/>
                  </a:cubicBezTo>
                  <a:cubicBezTo>
                    <a:pt x="525639" y="18146"/>
                    <a:pt x="415688" y="21625"/>
                    <a:pt x="421951" y="45981"/>
                  </a:cubicBezTo>
                  <a:cubicBezTo>
                    <a:pt x="428214" y="70337"/>
                    <a:pt x="536078" y="161499"/>
                    <a:pt x="547212" y="167066"/>
                  </a:cubicBezTo>
                  <a:cubicBezTo>
                    <a:pt x="558346" y="172633"/>
                    <a:pt x="533990" y="94693"/>
                    <a:pt x="488757" y="79383"/>
                  </a:cubicBezTo>
                  <a:cubicBezTo>
                    <a:pt x="443524" y="64073"/>
                    <a:pt x="350274" y="84254"/>
                    <a:pt x="275814" y="75208"/>
                  </a:cubicBezTo>
                  <a:cubicBezTo>
                    <a:pt x="201354" y="66162"/>
                    <a:pt x="-8109" y="2140"/>
                    <a:pt x="242" y="5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9" name="フリーフォーム 1188">
              <a:extLst>
                <a:ext uri="{FF2B5EF4-FFF2-40B4-BE49-F238E27FC236}">
                  <a16:creationId xmlns:a16="http://schemas.microsoft.com/office/drawing/2014/main" id="{226B2A45-9E98-1181-D119-92327FFB95F8}"/>
                </a:ext>
              </a:extLst>
            </p:cNvPr>
            <p:cNvSpPr/>
            <p:nvPr/>
          </p:nvSpPr>
          <p:spPr>
            <a:xfrm>
              <a:off x="8680464" y="4734145"/>
              <a:ext cx="523884" cy="38300"/>
            </a:xfrm>
            <a:custGeom>
              <a:avLst/>
              <a:gdLst>
                <a:gd name="connsiteX0" fmla="*/ 73 w 523884"/>
                <a:gd name="connsiteY0" fmla="*/ 693 h 38300"/>
                <a:gd name="connsiteX1" fmla="*/ 258944 w 523884"/>
                <a:gd name="connsiteY1" fmla="*/ 13219 h 38300"/>
                <a:gd name="connsiteX2" fmla="*/ 521991 w 523884"/>
                <a:gd name="connsiteY2" fmla="*/ 4869 h 38300"/>
                <a:gd name="connsiteX3" fmla="*/ 384204 w 523884"/>
                <a:gd name="connsiteY3" fmla="*/ 21570 h 38300"/>
                <a:gd name="connsiteX4" fmla="*/ 233892 w 523884"/>
                <a:gd name="connsiteY4" fmla="*/ 38271 h 38300"/>
                <a:gd name="connsiteX5" fmla="*/ 73 w 523884"/>
                <a:gd name="connsiteY5" fmla="*/ 693 h 3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3884" h="38300">
                  <a:moveTo>
                    <a:pt x="73" y="693"/>
                  </a:moveTo>
                  <a:cubicBezTo>
                    <a:pt x="4248" y="-3482"/>
                    <a:pt x="171958" y="12523"/>
                    <a:pt x="258944" y="13219"/>
                  </a:cubicBezTo>
                  <a:cubicBezTo>
                    <a:pt x="345930" y="13915"/>
                    <a:pt x="501114" y="3477"/>
                    <a:pt x="521991" y="4869"/>
                  </a:cubicBezTo>
                  <a:cubicBezTo>
                    <a:pt x="542868" y="6261"/>
                    <a:pt x="384204" y="21570"/>
                    <a:pt x="384204" y="21570"/>
                  </a:cubicBezTo>
                  <a:cubicBezTo>
                    <a:pt x="336188" y="27137"/>
                    <a:pt x="297914" y="38967"/>
                    <a:pt x="233892" y="38271"/>
                  </a:cubicBezTo>
                  <a:cubicBezTo>
                    <a:pt x="169870" y="37575"/>
                    <a:pt x="-4102" y="4868"/>
                    <a:pt x="73" y="69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0" name="フリーフォーム 1189">
              <a:extLst>
                <a:ext uri="{FF2B5EF4-FFF2-40B4-BE49-F238E27FC236}">
                  <a16:creationId xmlns:a16="http://schemas.microsoft.com/office/drawing/2014/main" id="{62BB53CF-BD24-7899-8720-A09B031D9F87}"/>
                </a:ext>
              </a:extLst>
            </p:cNvPr>
            <p:cNvSpPr/>
            <p:nvPr/>
          </p:nvSpPr>
          <p:spPr>
            <a:xfrm>
              <a:off x="9184691" y="5210558"/>
              <a:ext cx="76710" cy="699109"/>
            </a:xfrm>
            <a:custGeom>
              <a:avLst/>
              <a:gdLst>
                <a:gd name="connsiteX0" fmla="*/ 38641 w 76710"/>
                <a:gd name="connsiteY0" fmla="*/ 269 h 699109"/>
                <a:gd name="connsiteX1" fmla="*/ 51167 w 76710"/>
                <a:gd name="connsiteY1" fmla="*/ 284193 h 699109"/>
                <a:gd name="connsiteX2" fmla="*/ 67868 w 76710"/>
                <a:gd name="connsiteY2" fmla="*/ 693376 h 699109"/>
                <a:gd name="connsiteX3" fmla="*/ 72043 w 76710"/>
                <a:gd name="connsiteY3" fmla="*/ 497135 h 699109"/>
                <a:gd name="connsiteX4" fmla="*/ 1062 w 76710"/>
                <a:gd name="connsiteY4" fmla="*/ 125530 h 699109"/>
                <a:gd name="connsiteX5" fmla="*/ 30290 w 76710"/>
                <a:gd name="connsiteY5" fmla="*/ 229913 h 699109"/>
                <a:gd name="connsiteX6" fmla="*/ 38641 w 76710"/>
                <a:gd name="connsiteY6" fmla="*/ 269 h 699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710" h="699109">
                  <a:moveTo>
                    <a:pt x="38641" y="269"/>
                  </a:moveTo>
                  <a:cubicBezTo>
                    <a:pt x="42121" y="9316"/>
                    <a:pt x="46296" y="168675"/>
                    <a:pt x="51167" y="284193"/>
                  </a:cubicBezTo>
                  <a:cubicBezTo>
                    <a:pt x="56038" y="399711"/>
                    <a:pt x="64389" y="657886"/>
                    <a:pt x="67868" y="693376"/>
                  </a:cubicBezTo>
                  <a:cubicBezTo>
                    <a:pt x="71347" y="728866"/>
                    <a:pt x="83177" y="591776"/>
                    <a:pt x="72043" y="497135"/>
                  </a:cubicBezTo>
                  <a:cubicBezTo>
                    <a:pt x="60909" y="402494"/>
                    <a:pt x="8021" y="170067"/>
                    <a:pt x="1062" y="125530"/>
                  </a:cubicBezTo>
                  <a:cubicBezTo>
                    <a:pt x="-5897" y="80993"/>
                    <a:pt x="23331" y="246615"/>
                    <a:pt x="30290" y="229913"/>
                  </a:cubicBezTo>
                  <a:cubicBezTo>
                    <a:pt x="37249" y="213212"/>
                    <a:pt x="35161" y="-8778"/>
                    <a:pt x="38641" y="26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1" name="フリーフォーム 1190">
              <a:extLst>
                <a:ext uri="{FF2B5EF4-FFF2-40B4-BE49-F238E27FC236}">
                  <a16:creationId xmlns:a16="http://schemas.microsoft.com/office/drawing/2014/main" id="{9C09531D-0C5C-3B10-F8E2-AF241D11D868}"/>
                </a:ext>
              </a:extLst>
            </p:cNvPr>
            <p:cNvSpPr/>
            <p:nvPr/>
          </p:nvSpPr>
          <p:spPr>
            <a:xfrm>
              <a:off x="7624735" y="6583172"/>
              <a:ext cx="675848" cy="166876"/>
            </a:xfrm>
            <a:custGeom>
              <a:avLst/>
              <a:gdLst>
                <a:gd name="connsiteX0" fmla="*/ 3616 w 675848"/>
                <a:gd name="connsiteY0" fmla="*/ 1343 h 166876"/>
                <a:gd name="connsiteX1" fmla="*/ 462903 w 675848"/>
                <a:gd name="connsiteY1" fmla="*/ 164181 h 166876"/>
                <a:gd name="connsiteX2" fmla="*/ 675846 w 675848"/>
                <a:gd name="connsiteY2" fmla="*/ 105727 h 166876"/>
                <a:gd name="connsiteX3" fmla="*/ 467079 w 675848"/>
                <a:gd name="connsiteY3" fmla="*/ 143305 h 166876"/>
                <a:gd name="connsiteX4" fmla="*/ 258312 w 675848"/>
                <a:gd name="connsiteY4" fmla="*/ 89025 h 166876"/>
                <a:gd name="connsiteX5" fmla="*/ 3616 w 675848"/>
                <a:gd name="connsiteY5" fmla="*/ 1343 h 16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5848" h="166876">
                  <a:moveTo>
                    <a:pt x="3616" y="1343"/>
                  </a:moveTo>
                  <a:cubicBezTo>
                    <a:pt x="37714" y="13869"/>
                    <a:pt x="350865" y="146784"/>
                    <a:pt x="462903" y="164181"/>
                  </a:cubicBezTo>
                  <a:cubicBezTo>
                    <a:pt x="574941" y="181578"/>
                    <a:pt x="675150" y="109206"/>
                    <a:pt x="675846" y="105727"/>
                  </a:cubicBezTo>
                  <a:cubicBezTo>
                    <a:pt x="676542" y="102248"/>
                    <a:pt x="536668" y="146089"/>
                    <a:pt x="467079" y="143305"/>
                  </a:cubicBezTo>
                  <a:cubicBezTo>
                    <a:pt x="397490" y="140521"/>
                    <a:pt x="330685" y="110598"/>
                    <a:pt x="258312" y="89025"/>
                  </a:cubicBezTo>
                  <a:cubicBezTo>
                    <a:pt x="185939" y="67452"/>
                    <a:pt x="-30482" y="-11183"/>
                    <a:pt x="3616" y="134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2" name="フリーフォーム 1191">
              <a:extLst>
                <a:ext uri="{FF2B5EF4-FFF2-40B4-BE49-F238E27FC236}">
                  <a16:creationId xmlns:a16="http://schemas.microsoft.com/office/drawing/2014/main" id="{426FFF5B-666D-EF3B-24DB-4F62097E77F6}"/>
                </a:ext>
              </a:extLst>
            </p:cNvPr>
            <p:cNvSpPr/>
            <p:nvPr/>
          </p:nvSpPr>
          <p:spPr>
            <a:xfrm>
              <a:off x="6963345" y="6330077"/>
              <a:ext cx="522378" cy="185903"/>
            </a:xfrm>
            <a:custGeom>
              <a:avLst/>
              <a:gdLst>
                <a:gd name="connsiteX0" fmla="*/ 472940 w 522378"/>
                <a:gd name="connsiteY0" fmla="*/ 33145 h 185903"/>
                <a:gd name="connsiteX1" fmla="*/ 109685 w 522378"/>
                <a:gd name="connsiteY1" fmla="*/ 3918 h 185903"/>
                <a:gd name="connsiteX2" fmla="*/ 1126 w 522378"/>
                <a:gd name="connsiteY2" fmla="*/ 3918 h 185903"/>
                <a:gd name="connsiteX3" fmla="*/ 159789 w 522378"/>
                <a:gd name="connsiteY3" fmla="*/ 37320 h 185903"/>
                <a:gd name="connsiteX4" fmla="*/ 456239 w 522378"/>
                <a:gd name="connsiteY4" fmla="*/ 166756 h 185903"/>
                <a:gd name="connsiteX5" fmla="*/ 518869 w 522378"/>
                <a:gd name="connsiteY5" fmla="*/ 179282 h 185903"/>
                <a:gd name="connsiteX6" fmla="*/ 389433 w 522378"/>
                <a:gd name="connsiteY6" fmla="*/ 108301 h 185903"/>
                <a:gd name="connsiteX7" fmla="*/ 356030 w 522378"/>
                <a:gd name="connsiteY7" fmla="*/ 91600 h 185903"/>
                <a:gd name="connsiteX8" fmla="*/ 472940 w 522378"/>
                <a:gd name="connsiteY8" fmla="*/ 33145 h 185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2378" h="185903">
                  <a:moveTo>
                    <a:pt x="472940" y="33145"/>
                  </a:moveTo>
                  <a:cubicBezTo>
                    <a:pt x="431882" y="18531"/>
                    <a:pt x="188321" y="8789"/>
                    <a:pt x="109685" y="3918"/>
                  </a:cubicBezTo>
                  <a:cubicBezTo>
                    <a:pt x="31049" y="-953"/>
                    <a:pt x="-7225" y="-1649"/>
                    <a:pt x="1126" y="3918"/>
                  </a:cubicBezTo>
                  <a:cubicBezTo>
                    <a:pt x="9477" y="9485"/>
                    <a:pt x="83937" y="10180"/>
                    <a:pt x="159789" y="37320"/>
                  </a:cubicBezTo>
                  <a:cubicBezTo>
                    <a:pt x="235641" y="64460"/>
                    <a:pt x="396392" y="143096"/>
                    <a:pt x="456239" y="166756"/>
                  </a:cubicBezTo>
                  <a:cubicBezTo>
                    <a:pt x="516086" y="190416"/>
                    <a:pt x="530003" y="189025"/>
                    <a:pt x="518869" y="179282"/>
                  </a:cubicBezTo>
                  <a:cubicBezTo>
                    <a:pt x="507735" y="169540"/>
                    <a:pt x="416573" y="122915"/>
                    <a:pt x="389433" y="108301"/>
                  </a:cubicBezTo>
                  <a:cubicBezTo>
                    <a:pt x="362293" y="93687"/>
                    <a:pt x="339329" y="99951"/>
                    <a:pt x="356030" y="91600"/>
                  </a:cubicBezTo>
                  <a:cubicBezTo>
                    <a:pt x="372731" y="83249"/>
                    <a:pt x="513998" y="47759"/>
                    <a:pt x="472940" y="3314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3" name="フリーフォーム 1192">
              <a:extLst>
                <a:ext uri="{FF2B5EF4-FFF2-40B4-BE49-F238E27FC236}">
                  <a16:creationId xmlns:a16="http://schemas.microsoft.com/office/drawing/2014/main" id="{0E99DEA7-BB9C-A68C-69F1-C6D829D69994}"/>
                </a:ext>
              </a:extLst>
            </p:cNvPr>
            <p:cNvSpPr/>
            <p:nvPr/>
          </p:nvSpPr>
          <p:spPr>
            <a:xfrm>
              <a:off x="7299812" y="6383949"/>
              <a:ext cx="1490563" cy="608912"/>
            </a:xfrm>
            <a:custGeom>
              <a:avLst/>
              <a:gdLst>
                <a:gd name="connsiteX0" fmla="*/ 36265 w 1490563"/>
                <a:gd name="connsiteY0" fmla="*/ 21026 h 608912"/>
                <a:gd name="connsiteX1" fmla="*/ 579059 w 1490563"/>
                <a:gd name="connsiteY1" fmla="*/ 279898 h 608912"/>
                <a:gd name="connsiteX2" fmla="*/ 524780 w 1490563"/>
                <a:gd name="connsiteY2" fmla="*/ 275722 h 608912"/>
                <a:gd name="connsiteX3" fmla="*/ 979892 w 1490563"/>
                <a:gd name="connsiteY3" fmla="*/ 317476 h 608912"/>
                <a:gd name="connsiteX4" fmla="*/ 1334796 w 1490563"/>
                <a:gd name="connsiteY4" fmla="*/ 121235 h 608912"/>
                <a:gd name="connsiteX5" fmla="*/ 1192835 w 1490563"/>
                <a:gd name="connsiteY5" fmla="*/ 204741 h 608912"/>
                <a:gd name="connsiteX6" fmla="*/ 1489284 w 1490563"/>
                <a:gd name="connsiteY6" fmla="*/ 150 h 608912"/>
                <a:gd name="connsiteX7" fmla="*/ 1297218 w 1490563"/>
                <a:gd name="connsiteY7" fmla="*/ 242319 h 608912"/>
                <a:gd name="connsiteX8" fmla="*/ 1222062 w 1490563"/>
                <a:gd name="connsiteY8" fmla="*/ 409333 h 608912"/>
                <a:gd name="connsiteX9" fmla="*/ 1075925 w 1490563"/>
                <a:gd name="connsiteY9" fmla="*/ 605574 h 608912"/>
                <a:gd name="connsiteX10" fmla="*/ 888035 w 1490563"/>
                <a:gd name="connsiteY10" fmla="*/ 526243 h 608912"/>
                <a:gd name="connsiteX11" fmla="*/ 466325 w 1490563"/>
                <a:gd name="connsiteY11" fmla="*/ 438561 h 608912"/>
                <a:gd name="connsiteX12" fmla="*/ 708495 w 1490563"/>
                <a:gd name="connsiteY12" fmla="*/ 484489 h 608912"/>
                <a:gd name="connsiteX13" fmla="*/ 512254 w 1490563"/>
                <a:gd name="connsiteY13" fmla="*/ 413509 h 608912"/>
                <a:gd name="connsiteX14" fmla="*/ 729372 w 1490563"/>
                <a:gd name="connsiteY14" fmla="*/ 271547 h 608912"/>
                <a:gd name="connsiteX15" fmla="*/ 683443 w 1490563"/>
                <a:gd name="connsiteY15" fmla="*/ 350878 h 608912"/>
                <a:gd name="connsiteX16" fmla="*/ 754424 w 1490563"/>
                <a:gd name="connsiteY16" fmla="*/ 355054 h 608912"/>
                <a:gd name="connsiteX17" fmla="*/ 537306 w 1490563"/>
                <a:gd name="connsiteY17" fmla="*/ 296599 h 608912"/>
                <a:gd name="connsiteX18" fmla="*/ 169876 w 1490563"/>
                <a:gd name="connsiteY18" fmla="*/ 204741 h 608912"/>
                <a:gd name="connsiteX19" fmla="*/ 370292 w 1490563"/>
                <a:gd name="connsiteY19" fmla="*/ 259021 h 608912"/>
                <a:gd name="connsiteX20" fmla="*/ 86369 w 1490563"/>
                <a:gd name="connsiteY20" fmla="*/ 41903 h 608912"/>
                <a:gd name="connsiteX21" fmla="*/ 36265 w 1490563"/>
                <a:gd name="connsiteY21" fmla="*/ 21026 h 608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490563" h="608912">
                  <a:moveTo>
                    <a:pt x="36265" y="21026"/>
                  </a:moveTo>
                  <a:lnTo>
                    <a:pt x="579059" y="279898"/>
                  </a:lnTo>
                  <a:cubicBezTo>
                    <a:pt x="660478" y="322347"/>
                    <a:pt x="524780" y="275722"/>
                    <a:pt x="524780" y="275722"/>
                  </a:cubicBezTo>
                  <a:cubicBezTo>
                    <a:pt x="591586" y="281985"/>
                    <a:pt x="844889" y="343224"/>
                    <a:pt x="979892" y="317476"/>
                  </a:cubicBezTo>
                  <a:cubicBezTo>
                    <a:pt x="1114895" y="291728"/>
                    <a:pt x="1299306" y="140024"/>
                    <a:pt x="1334796" y="121235"/>
                  </a:cubicBezTo>
                  <a:cubicBezTo>
                    <a:pt x="1370287" y="102446"/>
                    <a:pt x="1167087" y="224922"/>
                    <a:pt x="1192835" y="204741"/>
                  </a:cubicBezTo>
                  <a:cubicBezTo>
                    <a:pt x="1218583" y="184560"/>
                    <a:pt x="1471887" y="-6113"/>
                    <a:pt x="1489284" y="150"/>
                  </a:cubicBezTo>
                  <a:cubicBezTo>
                    <a:pt x="1506681" y="6413"/>
                    <a:pt x="1341755" y="174122"/>
                    <a:pt x="1297218" y="242319"/>
                  </a:cubicBezTo>
                  <a:cubicBezTo>
                    <a:pt x="1252681" y="310516"/>
                    <a:pt x="1258944" y="348791"/>
                    <a:pt x="1222062" y="409333"/>
                  </a:cubicBezTo>
                  <a:cubicBezTo>
                    <a:pt x="1185180" y="469875"/>
                    <a:pt x="1131596" y="586089"/>
                    <a:pt x="1075925" y="605574"/>
                  </a:cubicBezTo>
                  <a:cubicBezTo>
                    <a:pt x="1020254" y="625059"/>
                    <a:pt x="989635" y="554079"/>
                    <a:pt x="888035" y="526243"/>
                  </a:cubicBezTo>
                  <a:cubicBezTo>
                    <a:pt x="786435" y="498407"/>
                    <a:pt x="496248" y="445520"/>
                    <a:pt x="466325" y="438561"/>
                  </a:cubicBezTo>
                  <a:cubicBezTo>
                    <a:pt x="436402" y="431602"/>
                    <a:pt x="700840" y="488664"/>
                    <a:pt x="708495" y="484489"/>
                  </a:cubicBezTo>
                  <a:cubicBezTo>
                    <a:pt x="716150" y="480314"/>
                    <a:pt x="508775" y="448999"/>
                    <a:pt x="512254" y="413509"/>
                  </a:cubicBezTo>
                  <a:cubicBezTo>
                    <a:pt x="515733" y="378019"/>
                    <a:pt x="700841" y="281986"/>
                    <a:pt x="729372" y="271547"/>
                  </a:cubicBezTo>
                  <a:cubicBezTo>
                    <a:pt x="757904" y="261109"/>
                    <a:pt x="679268" y="336960"/>
                    <a:pt x="683443" y="350878"/>
                  </a:cubicBezTo>
                  <a:cubicBezTo>
                    <a:pt x="687618" y="364796"/>
                    <a:pt x="778780" y="364101"/>
                    <a:pt x="754424" y="355054"/>
                  </a:cubicBezTo>
                  <a:cubicBezTo>
                    <a:pt x="730068" y="346007"/>
                    <a:pt x="537306" y="296599"/>
                    <a:pt x="537306" y="296599"/>
                  </a:cubicBezTo>
                  <a:lnTo>
                    <a:pt x="169876" y="204741"/>
                  </a:lnTo>
                  <a:cubicBezTo>
                    <a:pt x="142040" y="198478"/>
                    <a:pt x="384210" y="286161"/>
                    <a:pt x="370292" y="259021"/>
                  </a:cubicBezTo>
                  <a:cubicBezTo>
                    <a:pt x="356374" y="231881"/>
                    <a:pt x="143432" y="79481"/>
                    <a:pt x="86369" y="41903"/>
                  </a:cubicBezTo>
                  <a:cubicBezTo>
                    <a:pt x="29306" y="4325"/>
                    <a:pt x="-45850" y="-18640"/>
                    <a:pt x="36265" y="2102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4" name="フリーフォーム 1193">
              <a:extLst>
                <a:ext uri="{FF2B5EF4-FFF2-40B4-BE49-F238E27FC236}">
                  <a16:creationId xmlns:a16="http://schemas.microsoft.com/office/drawing/2014/main" id="{8F6BD873-4850-09DC-F5A7-971723E00D71}"/>
                </a:ext>
              </a:extLst>
            </p:cNvPr>
            <p:cNvSpPr/>
            <p:nvPr/>
          </p:nvSpPr>
          <p:spPr>
            <a:xfrm>
              <a:off x="5586405" y="4422235"/>
              <a:ext cx="1105926" cy="608957"/>
            </a:xfrm>
            <a:custGeom>
              <a:avLst/>
              <a:gdLst>
                <a:gd name="connsiteX0" fmla="*/ 20311 w 1105926"/>
                <a:gd name="connsiteY0" fmla="*/ 573 h 608957"/>
                <a:gd name="connsiteX1" fmla="*/ 617077 w 1105926"/>
                <a:gd name="connsiteY1" fmla="*/ 173828 h 608957"/>
                <a:gd name="connsiteX2" fmla="*/ 881772 w 1105926"/>
                <a:gd name="connsiteY2" fmla="*/ 337458 h 608957"/>
                <a:gd name="connsiteX3" fmla="*/ 857709 w 1105926"/>
                <a:gd name="connsiteY3" fmla="*/ 270081 h 608957"/>
                <a:gd name="connsiteX4" fmla="*/ 1093528 w 1105926"/>
                <a:gd name="connsiteY4" fmla="*/ 602152 h 608957"/>
                <a:gd name="connsiteX5" fmla="*/ 1002088 w 1105926"/>
                <a:gd name="connsiteY5" fmla="*/ 477024 h 608957"/>
                <a:gd name="connsiteX6" fmla="*/ 410134 w 1105926"/>
                <a:gd name="connsiteY6" fmla="*/ 274893 h 608957"/>
                <a:gd name="connsiteX7" fmla="*/ 439010 w 1105926"/>
                <a:gd name="connsiteY7" fmla="*/ 246018 h 608957"/>
                <a:gd name="connsiteX8" fmla="*/ 164690 w 1105926"/>
                <a:gd name="connsiteY8" fmla="*/ 120889 h 608957"/>
                <a:gd name="connsiteX9" fmla="*/ 20311 w 1105926"/>
                <a:gd name="connsiteY9" fmla="*/ 573 h 608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5926" h="608957">
                  <a:moveTo>
                    <a:pt x="20311" y="573"/>
                  </a:moveTo>
                  <a:cubicBezTo>
                    <a:pt x="95709" y="9396"/>
                    <a:pt x="473500" y="117681"/>
                    <a:pt x="617077" y="173828"/>
                  </a:cubicBezTo>
                  <a:cubicBezTo>
                    <a:pt x="760654" y="229975"/>
                    <a:pt x="841667" y="321416"/>
                    <a:pt x="881772" y="337458"/>
                  </a:cubicBezTo>
                  <a:cubicBezTo>
                    <a:pt x="921877" y="353500"/>
                    <a:pt x="822416" y="225965"/>
                    <a:pt x="857709" y="270081"/>
                  </a:cubicBezTo>
                  <a:cubicBezTo>
                    <a:pt x="893002" y="314197"/>
                    <a:pt x="1069465" y="567662"/>
                    <a:pt x="1093528" y="602152"/>
                  </a:cubicBezTo>
                  <a:cubicBezTo>
                    <a:pt x="1117591" y="636642"/>
                    <a:pt x="1115987" y="531567"/>
                    <a:pt x="1002088" y="477024"/>
                  </a:cubicBezTo>
                  <a:cubicBezTo>
                    <a:pt x="888189" y="422481"/>
                    <a:pt x="503980" y="313394"/>
                    <a:pt x="410134" y="274893"/>
                  </a:cubicBezTo>
                  <a:cubicBezTo>
                    <a:pt x="316288" y="236392"/>
                    <a:pt x="479917" y="271685"/>
                    <a:pt x="439010" y="246018"/>
                  </a:cubicBezTo>
                  <a:cubicBezTo>
                    <a:pt x="398103" y="220351"/>
                    <a:pt x="230463" y="154577"/>
                    <a:pt x="164690" y="120889"/>
                  </a:cubicBezTo>
                  <a:cubicBezTo>
                    <a:pt x="98917" y="87201"/>
                    <a:pt x="-55087" y="-8250"/>
                    <a:pt x="20311" y="57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5" name="フリーフォーム 1194">
              <a:extLst>
                <a:ext uri="{FF2B5EF4-FFF2-40B4-BE49-F238E27FC236}">
                  <a16:creationId xmlns:a16="http://schemas.microsoft.com/office/drawing/2014/main" id="{B902589D-0F8F-CE56-872A-582A8D5060B2}"/>
                </a:ext>
              </a:extLst>
            </p:cNvPr>
            <p:cNvSpPr/>
            <p:nvPr/>
          </p:nvSpPr>
          <p:spPr>
            <a:xfrm>
              <a:off x="6739960" y="5013684"/>
              <a:ext cx="980064" cy="191916"/>
            </a:xfrm>
            <a:custGeom>
              <a:avLst/>
              <a:gdLst>
                <a:gd name="connsiteX0" fmla="*/ 2537 w 980064"/>
                <a:gd name="connsiteY0" fmla="*/ 1078 h 191916"/>
                <a:gd name="connsiteX1" fmla="*/ 445299 w 980064"/>
                <a:gd name="connsiteY1" fmla="*/ 97331 h 191916"/>
                <a:gd name="connsiteX2" fmla="*/ 334608 w 980064"/>
                <a:gd name="connsiteY2" fmla="*/ 97331 h 191916"/>
                <a:gd name="connsiteX3" fmla="*/ 878436 w 980064"/>
                <a:gd name="connsiteY3" fmla="*/ 92518 h 191916"/>
                <a:gd name="connsiteX4" fmla="*/ 960251 w 980064"/>
                <a:gd name="connsiteY4" fmla="*/ 92518 h 191916"/>
                <a:gd name="connsiteX5" fmla="*/ 637804 w 980064"/>
                <a:gd name="connsiteY5" fmla="*/ 188771 h 191916"/>
                <a:gd name="connsiteX6" fmla="*/ 503051 w 980064"/>
                <a:gd name="connsiteY6" fmla="*/ 169520 h 191916"/>
                <a:gd name="connsiteX7" fmla="*/ 267232 w 980064"/>
                <a:gd name="connsiteY7" fmla="*/ 179145 h 191916"/>
                <a:gd name="connsiteX8" fmla="*/ 108415 w 980064"/>
                <a:gd name="connsiteY8" fmla="*/ 169520 h 191916"/>
                <a:gd name="connsiteX9" fmla="*/ 257606 w 980064"/>
                <a:gd name="connsiteY9" fmla="*/ 169520 h 191916"/>
                <a:gd name="connsiteX10" fmla="*/ 2537 w 980064"/>
                <a:gd name="connsiteY10" fmla="*/ 1078 h 19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80064" h="191916">
                  <a:moveTo>
                    <a:pt x="2537" y="1078"/>
                  </a:moveTo>
                  <a:cubicBezTo>
                    <a:pt x="33819" y="-10954"/>
                    <a:pt x="389954" y="81289"/>
                    <a:pt x="445299" y="97331"/>
                  </a:cubicBezTo>
                  <a:cubicBezTo>
                    <a:pt x="500644" y="113373"/>
                    <a:pt x="334608" y="97331"/>
                    <a:pt x="334608" y="97331"/>
                  </a:cubicBezTo>
                  <a:lnTo>
                    <a:pt x="878436" y="92518"/>
                  </a:lnTo>
                  <a:cubicBezTo>
                    <a:pt x="982710" y="91716"/>
                    <a:pt x="1000356" y="76476"/>
                    <a:pt x="960251" y="92518"/>
                  </a:cubicBezTo>
                  <a:cubicBezTo>
                    <a:pt x="920146" y="108560"/>
                    <a:pt x="714004" y="175937"/>
                    <a:pt x="637804" y="188771"/>
                  </a:cubicBezTo>
                  <a:cubicBezTo>
                    <a:pt x="561604" y="201605"/>
                    <a:pt x="564813" y="171124"/>
                    <a:pt x="503051" y="169520"/>
                  </a:cubicBezTo>
                  <a:cubicBezTo>
                    <a:pt x="441289" y="167916"/>
                    <a:pt x="333005" y="179145"/>
                    <a:pt x="267232" y="179145"/>
                  </a:cubicBezTo>
                  <a:cubicBezTo>
                    <a:pt x="201459" y="179145"/>
                    <a:pt x="110019" y="171124"/>
                    <a:pt x="108415" y="169520"/>
                  </a:cubicBezTo>
                  <a:cubicBezTo>
                    <a:pt x="106811" y="167916"/>
                    <a:pt x="276055" y="191177"/>
                    <a:pt x="257606" y="169520"/>
                  </a:cubicBezTo>
                  <a:cubicBezTo>
                    <a:pt x="239158" y="147863"/>
                    <a:pt x="-28745" y="13110"/>
                    <a:pt x="2537" y="1078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6" name="フリーフォーム 1195">
              <a:extLst>
                <a:ext uri="{FF2B5EF4-FFF2-40B4-BE49-F238E27FC236}">
                  <a16:creationId xmlns:a16="http://schemas.microsoft.com/office/drawing/2014/main" id="{F9493235-E7E3-0154-5E49-AAEA011BFA48}"/>
                </a:ext>
              </a:extLst>
            </p:cNvPr>
            <p:cNvSpPr/>
            <p:nvPr/>
          </p:nvSpPr>
          <p:spPr>
            <a:xfrm>
              <a:off x="8274671" y="4993566"/>
              <a:ext cx="879139" cy="197137"/>
            </a:xfrm>
            <a:custGeom>
              <a:avLst/>
              <a:gdLst>
                <a:gd name="connsiteX0" fmla="*/ 27118 w 879139"/>
                <a:gd name="connsiteY0" fmla="*/ 1946 h 197137"/>
                <a:gd name="connsiteX1" fmla="*/ 445817 w 879139"/>
                <a:gd name="connsiteY1" fmla="*/ 112636 h 197137"/>
                <a:gd name="connsiteX2" fmla="*/ 869329 w 879139"/>
                <a:gd name="connsiteY2" fmla="*/ 83760 h 197137"/>
                <a:gd name="connsiteX3" fmla="*/ 753826 w 879139"/>
                <a:gd name="connsiteY3" fmla="*/ 98198 h 197137"/>
                <a:gd name="connsiteX4" fmla="*/ 869329 w 879139"/>
                <a:gd name="connsiteY4" fmla="*/ 93386 h 197137"/>
                <a:gd name="connsiteX5" fmla="*/ 739388 w 879139"/>
                <a:gd name="connsiteY5" fmla="*/ 189638 h 197137"/>
                <a:gd name="connsiteX6" fmla="*/ 392878 w 879139"/>
                <a:gd name="connsiteY6" fmla="*/ 189638 h 197137"/>
                <a:gd name="connsiteX7" fmla="*/ 479506 w 879139"/>
                <a:gd name="connsiteY7" fmla="*/ 180013 h 197137"/>
                <a:gd name="connsiteX8" fmla="*/ 166685 w 879139"/>
                <a:gd name="connsiteY8" fmla="*/ 146325 h 197137"/>
                <a:gd name="connsiteX9" fmla="*/ 157060 w 879139"/>
                <a:gd name="connsiteY9" fmla="*/ 165575 h 197137"/>
                <a:gd name="connsiteX10" fmla="*/ 181123 w 879139"/>
                <a:gd name="connsiteY10" fmla="*/ 165575 h 197137"/>
                <a:gd name="connsiteX11" fmla="*/ 55994 w 879139"/>
                <a:gd name="connsiteY11" fmla="*/ 50072 h 197137"/>
                <a:gd name="connsiteX12" fmla="*/ 27118 w 879139"/>
                <a:gd name="connsiteY12" fmla="*/ 1946 h 197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79139" h="197137">
                  <a:moveTo>
                    <a:pt x="27118" y="1946"/>
                  </a:moveTo>
                  <a:cubicBezTo>
                    <a:pt x="92089" y="12373"/>
                    <a:pt x="305449" y="99000"/>
                    <a:pt x="445817" y="112636"/>
                  </a:cubicBezTo>
                  <a:cubicBezTo>
                    <a:pt x="586186" y="126272"/>
                    <a:pt x="817994" y="86166"/>
                    <a:pt x="869329" y="83760"/>
                  </a:cubicBezTo>
                  <a:cubicBezTo>
                    <a:pt x="920664" y="81354"/>
                    <a:pt x="753826" y="96594"/>
                    <a:pt x="753826" y="98198"/>
                  </a:cubicBezTo>
                  <a:cubicBezTo>
                    <a:pt x="753826" y="99802"/>
                    <a:pt x="871735" y="78146"/>
                    <a:pt x="869329" y="93386"/>
                  </a:cubicBezTo>
                  <a:cubicBezTo>
                    <a:pt x="866923" y="108626"/>
                    <a:pt x="818797" y="173596"/>
                    <a:pt x="739388" y="189638"/>
                  </a:cubicBezTo>
                  <a:cubicBezTo>
                    <a:pt x="659980" y="205680"/>
                    <a:pt x="436192" y="191242"/>
                    <a:pt x="392878" y="189638"/>
                  </a:cubicBezTo>
                  <a:cubicBezTo>
                    <a:pt x="349564" y="188034"/>
                    <a:pt x="517205" y="187232"/>
                    <a:pt x="479506" y="180013"/>
                  </a:cubicBezTo>
                  <a:cubicBezTo>
                    <a:pt x="441807" y="172794"/>
                    <a:pt x="220426" y="148731"/>
                    <a:pt x="166685" y="146325"/>
                  </a:cubicBezTo>
                  <a:cubicBezTo>
                    <a:pt x="112944" y="143919"/>
                    <a:pt x="154654" y="162367"/>
                    <a:pt x="157060" y="165575"/>
                  </a:cubicBezTo>
                  <a:cubicBezTo>
                    <a:pt x="159466" y="168783"/>
                    <a:pt x="197967" y="184826"/>
                    <a:pt x="181123" y="165575"/>
                  </a:cubicBezTo>
                  <a:cubicBezTo>
                    <a:pt x="164279" y="146324"/>
                    <a:pt x="80859" y="74937"/>
                    <a:pt x="55994" y="50072"/>
                  </a:cubicBezTo>
                  <a:cubicBezTo>
                    <a:pt x="31129" y="25207"/>
                    <a:pt x="-37853" y="-8481"/>
                    <a:pt x="27118" y="194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7" name="フリーフォーム 1196">
              <a:extLst>
                <a:ext uri="{FF2B5EF4-FFF2-40B4-BE49-F238E27FC236}">
                  <a16:creationId xmlns:a16="http://schemas.microsoft.com/office/drawing/2014/main" id="{05571D90-133C-E832-DD59-7D39D38F317C}"/>
                </a:ext>
              </a:extLst>
            </p:cNvPr>
            <p:cNvSpPr/>
            <p:nvPr/>
          </p:nvSpPr>
          <p:spPr>
            <a:xfrm>
              <a:off x="5278381" y="3331506"/>
              <a:ext cx="1721414" cy="3889450"/>
            </a:xfrm>
            <a:custGeom>
              <a:avLst/>
              <a:gdLst>
                <a:gd name="connsiteX0" fmla="*/ 474349 w 1721414"/>
                <a:gd name="connsiteY0" fmla="*/ 1355904 h 3889450"/>
                <a:gd name="connsiteX1" fmla="*/ 1264462 w 1721414"/>
                <a:gd name="connsiteY1" fmla="*/ 2811842 h 3889450"/>
                <a:gd name="connsiteX2" fmla="*/ 1033642 w 1721414"/>
                <a:gd name="connsiteY2" fmla="*/ 2456735 h 3889450"/>
                <a:gd name="connsiteX3" fmla="*/ 1717223 w 1721414"/>
                <a:gd name="connsiteY3" fmla="*/ 3841651 h 3889450"/>
                <a:gd name="connsiteX4" fmla="*/ 1273339 w 1721414"/>
                <a:gd name="connsiteY4" fmla="*/ 3504300 h 3889450"/>
                <a:gd name="connsiteX5" fmla="*/ 332306 w 1721414"/>
                <a:gd name="connsiteY5" fmla="*/ 2856230 h 3889450"/>
                <a:gd name="connsiteX6" fmla="*/ 678536 w 1721414"/>
                <a:gd name="connsiteY6" fmla="*/ 3601954 h 3889450"/>
                <a:gd name="connsiteX7" fmla="*/ 110365 w 1721414"/>
                <a:gd name="connsiteY7" fmla="*/ 2678677 h 3889450"/>
                <a:gd name="connsiteX8" fmla="*/ 30466 w 1721414"/>
                <a:gd name="connsiteY8" fmla="*/ 2261426 h 3889450"/>
                <a:gd name="connsiteX9" fmla="*/ 48221 w 1721414"/>
                <a:gd name="connsiteY9" fmla="*/ 1276005 h 3889450"/>
                <a:gd name="connsiteX10" fmla="*/ 3833 w 1721414"/>
                <a:gd name="connsiteY10" fmla="*/ 6498 h 3889450"/>
                <a:gd name="connsiteX11" fmla="*/ 163631 w 1721414"/>
                <a:gd name="connsiteY11" fmla="*/ 823244 h 3889450"/>
                <a:gd name="connsiteX12" fmla="*/ 447716 w 1721414"/>
                <a:gd name="connsiteY12" fmla="*/ 1755399 h 3889450"/>
                <a:gd name="connsiteX13" fmla="*/ 474349 w 1721414"/>
                <a:gd name="connsiteY13" fmla="*/ 1355904 h 3889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21414" h="3889450">
                  <a:moveTo>
                    <a:pt x="474349" y="1355904"/>
                  </a:moveTo>
                  <a:cubicBezTo>
                    <a:pt x="610473" y="1531978"/>
                    <a:pt x="1171247" y="2628370"/>
                    <a:pt x="1264462" y="2811842"/>
                  </a:cubicBezTo>
                  <a:cubicBezTo>
                    <a:pt x="1357678" y="2995314"/>
                    <a:pt x="958182" y="2285100"/>
                    <a:pt x="1033642" y="2456735"/>
                  </a:cubicBezTo>
                  <a:cubicBezTo>
                    <a:pt x="1109102" y="2628370"/>
                    <a:pt x="1677274" y="3667057"/>
                    <a:pt x="1717223" y="3841651"/>
                  </a:cubicBezTo>
                  <a:cubicBezTo>
                    <a:pt x="1757172" y="4016245"/>
                    <a:pt x="1504158" y="3668537"/>
                    <a:pt x="1273339" y="3504300"/>
                  </a:cubicBezTo>
                  <a:cubicBezTo>
                    <a:pt x="1042520" y="3340063"/>
                    <a:pt x="431440" y="2839954"/>
                    <a:pt x="332306" y="2856230"/>
                  </a:cubicBezTo>
                  <a:cubicBezTo>
                    <a:pt x="233172" y="2872506"/>
                    <a:pt x="715526" y="3631546"/>
                    <a:pt x="678536" y="3601954"/>
                  </a:cubicBezTo>
                  <a:cubicBezTo>
                    <a:pt x="641546" y="3572362"/>
                    <a:pt x="218377" y="2902098"/>
                    <a:pt x="110365" y="2678677"/>
                  </a:cubicBezTo>
                  <a:cubicBezTo>
                    <a:pt x="2353" y="2455256"/>
                    <a:pt x="40823" y="2495205"/>
                    <a:pt x="30466" y="2261426"/>
                  </a:cubicBezTo>
                  <a:cubicBezTo>
                    <a:pt x="20109" y="2027647"/>
                    <a:pt x="52660" y="1651826"/>
                    <a:pt x="48221" y="1276005"/>
                  </a:cubicBezTo>
                  <a:cubicBezTo>
                    <a:pt x="43782" y="900184"/>
                    <a:pt x="-15402" y="81958"/>
                    <a:pt x="3833" y="6498"/>
                  </a:cubicBezTo>
                  <a:cubicBezTo>
                    <a:pt x="23068" y="-68962"/>
                    <a:pt x="89650" y="531760"/>
                    <a:pt x="163631" y="823244"/>
                  </a:cubicBezTo>
                  <a:cubicBezTo>
                    <a:pt x="237611" y="1114727"/>
                    <a:pt x="400368" y="1666622"/>
                    <a:pt x="447716" y="1755399"/>
                  </a:cubicBezTo>
                  <a:cubicBezTo>
                    <a:pt x="495064" y="1844176"/>
                    <a:pt x="338225" y="1179830"/>
                    <a:pt x="474349" y="135590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8" name="フリーフォーム 1197">
              <a:extLst>
                <a:ext uri="{FF2B5EF4-FFF2-40B4-BE49-F238E27FC236}">
                  <a16:creationId xmlns:a16="http://schemas.microsoft.com/office/drawing/2014/main" id="{E0083803-5EA0-81AC-A64B-EEFA219E8D7B}"/>
                </a:ext>
              </a:extLst>
            </p:cNvPr>
            <p:cNvSpPr/>
            <p:nvPr/>
          </p:nvSpPr>
          <p:spPr>
            <a:xfrm>
              <a:off x="6828605" y="5186605"/>
              <a:ext cx="966566" cy="1665499"/>
            </a:xfrm>
            <a:custGeom>
              <a:avLst/>
              <a:gdLst>
                <a:gd name="connsiteX0" fmla="*/ 965989 w 966566"/>
                <a:gd name="connsiteY0" fmla="*/ 15710 h 1665499"/>
                <a:gd name="connsiteX1" fmla="*/ 735170 w 966566"/>
                <a:gd name="connsiteY1" fmla="*/ 361939 h 1665499"/>
                <a:gd name="connsiteX2" fmla="*/ 823946 w 966566"/>
                <a:gd name="connsiteY2" fmla="*/ 610513 h 1665499"/>
                <a:gd name="connsiteX3" fmla="*/ 726292 w 966566"/>
                <a:gd name="connsiteY3" fmla="*/ 477348 h 1665499"/>
                <a:gd name="connsiteX4" fmla="*/ 380063 w 966566"/>
                <a:gd name="connsiteY4" fmla="*/ 938987 h 1665499"/>
                <a:gd name="connsiteX5" fmla="*/ 424451 w 966566"/>
                <a:gd name="connsiteY5" fmla="*/ 788067 h 1665499"/>
                <a:gd name="connsiteX6" fmla="*/ 24956 w 966566"/>
                <a:gd name="connsiteY6" fmla="*/ 1658078 h 1665499"/>
                <a:gd name="connsiteX7" fmla="*/ 60467 w 966566"/>
                <a:gd name="connsiteY7" fmla="*/ 1169807 h 1665499"/>
                <a:gd name="connsiteX8" fmla="*/ 211387 w 966566"/>
                <a:gd name="connsiteY8" fmla="*/ 512859 h 1665499"/>
                <a:gd name="connsiteX9" fmla="*/ 229143 w 966566"/>
                <a:gd name="connsiteY9" fmla="*/ 708168 h 1665499"/>
                <a:gd name="connsiteX10" fmla="*/ 433329 w 966566"/>
                <a:gd name="connsiteY10" fmla="*/ 219896 h 1665499"/>
                <a:gd name="connsiteX11" fmla="*/ 442207 w 966566"/>
                <a:gd name="connsiteY11" fmla="*/ 361939 h 1665499"/>
                <a:gd name="connsiteX12" fmla="*/ 664148 w 966566"/>
                <a:gd name="connsiteY12" fmla="*/ 104486 h 1665499"/>
                <a:gd name="connsiteX13" fmla="*/ 797313 w 966566"/>
                <a:gd name="connsiteY13" fmla="*/ 60098 h 1665499"/>
                <a:gd name="connsiteX14" fmla="*/ 965989 w 966566"/>
                <a:gd name="connsiteY14" fmla="*/ 15710 h 1665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66566" h="1665499">
                  <a:moveTo>
                    <a:pt x="965989" y="15710"/>
                  </a:moveTo>
                  <a:cubicBezTo>
                    <a:pt x="955632" y="66017"/>
                    <a:pt x="758844" y="262805"/>
                    <a:pt x="735170" y="361939"/>
                  </a:cubicBezTo>
                  <a:cubicBezTo>
                    <a:pt x="711496" y="461073"/>
                    <a:pt x="825426" y="591278"/>
                    <a:pt x="823946" y="610513"/>
                  </a:cubicBezTo>
                  <a:cubicBezTo>
                    <a:pt x="822466" y="629748"/>
                    <a:pt x="800272" y="422602"/>
                    <a:pt x="726292" y="477348"/>
                  </a:cubicBezTo>
                  <a:cubicBezTo>
                    <a:pt x="652311" y="532094"/>
                    <a:pt x="430370" y="887201"/>
                    <a:pt x="380063" y="938987"/>
                  </a:cubicBezTo>
                  <a:cubicBezTo>
                    <a:pt x="329756" y="990773"/>
                    <a:pt x="483635" y="668219"/>
                    <a:pt x="424451" y="788067"/>
                  </a:cubicBezTo>
                  <a:cubicBezTo>
                    <a:pt x="365267" y="907915"/>
                    <a:pt x="85620" y="1594455"/>
                    <a:pt x="24956" y="1658078"/>
                  </a:cubicBezTo>
                  <a:cubicBezTo>
                    <a:pt x="-35708" y="1721701"/>
                    <a:pt x="29395" y="1360677"/>
                    <a:pt x="60467" y="1169807"/>
                  </a:cubicBezTo>
                  <a:cubicBezTo>
                    <a:pt x="91539" y="978937"/>
                    <a:pt x="183274" y="589799"/>
                    <a:pt x="211387" y="512859"/>
                  </a:cubicBezTo>
                  <a:cubicBezTo>
                    <a:pt x="239500" y="435919"/>
                    <a:pt x="192153" y="756995"/>
                    <a:pt x="229143" y="708168"/>
                  </a:cubicBezTo>
                  <a:cubicBezTo>
                    <a:pt x="266133" y="659341"/>
                    <a:pt x="397818" y="277601"/>
                    <a:pt x="433329" y="219896"/>
                  </a:cubicBezTo>
                  <a:cubicBezTo>
                    <a:pt x="468840" y="162191"/>
                    <a:pt x="403737" y="381174"/>
                    <a:pt x="442207" y="361939"/>
                  </a:cubicBezTo>
                  <a:cubicBezTo>
                    <a:pt x="480677" y="342704"/>
                    <a:pt x="604964" y="154793"/>
                    <a:pt x="664148" y="104486"/>
                  </a:cubicBezTo>
                  <a:cubicBezTo>
                    <a:pt x="723332" y="54179"/>
                    <a:pt x="749966" y="68976"/>
                    <a:pt x="797313" y="60098"/>
                  </a:cubicBezTo>
                  <a:cubicBezTo>
                    <a:pt x="844660" y="51220"/>
                    <a:pt x="976346" y="-34597"/>
                    <a:pt x="965989" y="1571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0" name="フリーフォーム 1199">
              <a:extLst>
                <a:ext uri="{FF2B5EF4-FFF2-40B4-BE49-F238E27FC236}">
                  <a16:creationId xmlns:a16="http://schemas.microsoft.com/office/drawing/2014/main" id="{11C9FB4A-8ED7-5063-422C-F9BBB22296CE}"/>
                </a:ext>
              </a:extLst>
            </p:cNvPr>
            <p:cNvSpPr/>
            <p:nvPr/>
          </p:nvSpPr>
          <p:spPr>
            <a:xfrm>
              <a:off x="8158566" y="4695971"/>
              <a:ext cx="585185" cy="1825215"/>
            </a:xfrm>
            <a:custGeom>
              <a:avLst/>
              <a:gdLst>
                <a:gd name="connsiteX0" fmla="*/ 248587 w 585185"/>
                <a:gd name="connsiteY0" fmla="*/ 293279 h 1825215"/>
                <a:gd name="connsiteX1" fmla="*/ 559306 w 585185"/>
                <a:gd name="connsiteY1" fmla="*/ 1047881 h 1825215"/>
                <a:gd name="connsiteX2" fmla="*/ 559306 w 585185"/>
                <a:gd name="connsiteY2" fmla="*/ 1811361 h 1825215"/>
                <a:gd name="connsiteX3" fmla="*/ 488284 w 585185"/>
                <a:gd name="connsiteY3" fmla="*/ 1509520 h 1825215"/>
                <a:gd name="connsiteX4" fmla="*/ 159811 w 585185"/>
                <a:gd name="connsiteY4" fmla="*/ 1118903 h 1825215"/>
                <a:gd name="connsiteX5" fmla="*/ 239710 w 585185"/>
                <a:gd name="connsiteY5" fmla="*/ 1207679 h 1825215"/>
                <a:gd name="connsiteX6" fmla="*/ 239710 w 585185"/>
                <a:gd name="connsiteY6" fmla="*/ 870328 h 1825215"/>
                <a:gd name="connsiteX7" fmla="*/ 124300 w 585185"/>
                <a:gd name="connsiteY7" fmla="*/ 488588 h 1825215"/>
                <a:gd name="connsiteX8" fmla="*/ 142055 w 585185"/>
                <a:gd name="connsiteY8" fmla="*/ 479711 h 1825215"/>
                <a:gd name="connsiteX9" fmla="*/ 13 w 585185"/>
                <a:gd name="connsiteY9" fmla="*/ 316 h 1825215"/>
                <a:gd name="connsiteX10" fmla="*/ 150933 w 585185"/>
                <a:gd name="connsiteY10" fmla="*/ 559610 h 1825215"/>
                <a:gd name="connsiteX11" fmla="*/ 195321 w 585185"/>
                <a:gd name="connsiteY11" fmla="*/ 346546 h 1825215"/>
                <a:gd name="connsiteX12" fmla="*/ 248587 w 585185"/>
                <a:gd name="connsiteY12" fmla="*/ 293279 h 1825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85185" h="1825215">
                  <a:moveTo>
                    <a:pt x="248587" y="293279"/>
                  </a:moveTo>
                  <a:cubicBezTo>
                    <a:pt x="309251" y="410168"/>
                    <a:pt x="507520" y="794867"/>
                    <a:pt x="559306" y="1047881"/>
                  </a:cubicBezTo>
                  <a:cubicBezTo>
                    <a:pt x="611092" y="1300895"/>
                    <a:pt x="571143" y="1734421"/>
                    <a:pt x="559306" y="1811361"/>
                  </a:cubicBezTo>
                  <a:cubicBezTo>
                    <a:pt x="547469" y="1888301"/>
                    <a:pt x="554866" y="1624930"/>
                    <a:pt x="488284" y="1509520"/>
                  </a:cubicBezTo>
                  <a:cubicBezTo>
                    <a:pt x="421702" y="1394110"/>
                    <a:pt x="201240" y="1169210"/>
                    <a:pt x="159811" y="1118903"/>
                  </a:cubicBezTo>
                  <a:cubicBezTo>
                    <a:pt x="118382" y="1068596"/>
                    <a:pt x="226394" y="1249108"/>
                    <a:pt x="239710" y="1207679"/>
                  </a:cubicBezTo>
                  <a:cubicBezTo>
                    <a:pt x="253026" y="1166250"/>
                    <a:pt x="258945" y="990176"/>
                    <a:pt x="239710" y="870328"/>
                  </a:cubicBezTo>
                  <a:cubicBezTo>
                    <a:pt x="220475" y="750480"/>
                    <a:pt x="140576" y="553691"/>
                    <a:pt x="124300" y="488588"/>
                  </a:cubicBezTo>
                  <a:cubicBezTo>
                    <a:pt x="108024" y="423485"/>
                    <a:pt x="162769" y="561090"/>
                    <a:pt x="142055" y="479711"/>
                  </a:cubicBezTo>
                  <a:cubicBezTo>
                    <a:pt x="121340" y="398332"/>
                    <a:pt x="-1467" y="-13000"/>
                    <a:pt x="13" y="316"/>
                  </a:cubicBezTo>
                  <a:cubicBezTo>
                    <a:pt x="1493" y="13632"/>
                    <a:pt x="118382" y="501905"/>
                    <a:pt x="150933" y="559610"/>
                  </a:cubicBezTo>
                  <a:cubicBezTo>
                    <a:pt x="183484" y="617315"/>
                    <a:pt x="176086" y="393894"/>
                    <a:pt x="195321" y="346546"/>
                  </a:cubicBezTo>
                  <a:cubicBezTo>
                    <a:pt x="214556" y="299198"/>
                    <a:pt x="187923" y="176390"/>
                    <a:pt x="248587" y="29327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1" name="フリーフォーム 1200">
              <a:extLst>
                <a:ext uri="{FF2B5EF4-FFF2-40B4-BE49-F238E27FC236}">
                  <a16:creationId xmlns:a16="http://schemas.microsoft.com/office/drawing/2014/main" id="{784EAE63-F758-F5BD-97E4-AECFABC8A866}"/>
                </a:ext>
              </a:extLst>
            </p:cNvPr>
            <p:cNvSpPr/>
            <p:nvPr/>
          </p:nvSpPr>
          <p:spPr>
            <a:xfrm>
              <a:off x="5071690" y="6178932"/>
              <a:ext cx="2566209" cy="2137883"/>
            </a:xfrm>
            <a:custGeom>
              <a:avLst/>
              <a:gdLst>
                <a:gd name="connsiteX0" fmla="*/ 414710 w 2566209"/>
                <a:gd name="connsiteY0" fmla="*/ 13524 h 2137883"/>
                <a:gd name="connsiteX1" fmla="*/ 1606902 w 2566209"/>
                <a:gd name="connsiteY1" fmla="*/ 974222 h 2137883"/>
                <a:gd name="connsiteX2" fmla="*/ 1514305 w 2566209"/>
                <a:gd name="connsiteY2" fmla="*/ 1032096 h 2137883"/>
                <a:gd name="connsiteX3" fmla="*/ 2556026 w 2566209"/>
                <a:gd name="connsiteY3" fmla="*/ 1402486 h 2137883"/>
                <a:gd name="connsiteX4" fmla="*/ 2069890 w 2566209"/>
                <a:gd name="connsiteY4" fmla="*/ 1252015 h 2137883"/>
                <a:gd name="connsiteX5" fmla="*/ 2498153 w 2566209"/>
                <a:gd name="connsiteY5" fmla="*/ 2108541 h 2137883"/>
                <a:gd name="connsiteX6" fmla="*/ 1792097 w 2566209"/>
                <a:gd name="connsiteY6" fmla="*/ 1784450 h 2137883"/>
                <a:gd name="connsiteX7" fmla="*/ 241090 w 2566209"/>
                <a:gd name="connsiteY7" fmla="*/ 314465 h 2137883"/>
                <a:gd name="connsiteX8" fmla="*/ 32745 w 2566209"/>
                <a:gd name="connsiteY8" fmla="*/ 36673 h 2137883"/>
                <a:gd name="connsiteX9" fmla="*/ 530457 w 2566209"/>
                <a:gd name="connsiteY9" fmla="*/ 383914 h 2137883"/>
                <a:gd name="connsiteX10" fmla="*/ 414710 w 2566209"/>
                <a:gd name="connsiteY10" fmla="*/ 13524 h 2137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66209" h="2137883">
                  <a:moveTo>
                    <a:pt x="414710" y="13524"/>
                  </a:moveTo>
                  <a:cubicBezTo>
                    <a:pt x="594118" y="111909"/>
                    <a:pt x="1423636" y="804460"/>
                    <a:pt x="1606902" y="974222"/>
                  </a:cubicBezTo>
                  <a:cubicBezTo>
                    <a:pt x="1790168" y="1143984"/>
                    <a:pt x="1356118" y="960719"/>
                    <a:pt x="1514305" y="1032096"/>
                  </a:cubicBezTo>
                  <a:cubicBezTo>
                    <a:pt x="1672492" y="1103473"/>
                    <a:pt x="2463429" y="1365833"/>
                    <a:pt x="2556026" y="1402486"/>
                  </a:cubicBezTo>
                  <a:cubicBezTo>
                    <a:pt x="2648623" y="1439139"/>
                    <a:pt x="2079536" y="1134339"/>
                    <a:pt x="2069890" y="1252015"/>
                  </a:cubicBezTo>
                  <a:cubicBezTo>
                    <a:pt x="2060244" y="1369691"/>
                    <a:pt x="2544452" y="2019802"/>
                    <a:pt x="2498153" y="2108541"/>
                  </a:cubicBezTo>
                  <a:cubicBezTo>
                    <a:pt x="2451854" y="2197280"/>
                    <a:pt x="2168274" y="2083463"/>
                    <a:pt x="1792097" y="1784450"/>
                  </a:cubicBezTo>
                  <a:cubicBezTo>
                    <a:pt x="1415920" y="1485437"/>
                    <a:pt x="534315" y="605761"/>
                    <a:pt x="241090" y="314465"/>
                  </a:cubicBezTo>
                  <a:cubicBezTo>
                    <a:pt x="-52135" y="23169"/>
                    <a:pt x="-15483" y="25098"/>
                    <a:pt x="32745" y="36673"/>
                  </a:cubicBezTo>
                  <a:cubicBezTo>
                    <a:pt x="80973" y="48248"/>
                    <a:pt x="464867" y="381985"/>
                    <a:pt x="530457" y="383914"/>
                  </a:cubicBezTo>
                  <a:cubicBezTo>
                    <a:pt x="596047" y="385843"/>
                    <a:pt x="235302" y="-84861"/>
                    <a:pt x="414710" y="1352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2" name="フリーフォーム 1201">
              <a:extLst>
                <a:ext uri="{FF2B5EF4-FFF2-40B4-BE49-F238E27FC236}">
                  <a16:creationId xmlns:a16="http://schemas.microsoft.com/office/drawing/2014/main" id="{3388732F-7D23-8A00-8A46-72C8D53AF38B}"/>
                </a:ext>
              </a:extLst>
            </p:cNvPr>
            <p:cNvSpPr/>
            <p:nvPr/>
          </p:nvSpPr>
          <p:spPr>
            <a:xfrm>
              <a:off x="6390740" y="3686948"/>
              <a:ext cx="1334655" cy="438048"/>
            </a:xfrm>
            <a:custGeom>
              <a:avLst/>
              <a:gdLst>
                <a:gd name="connsiteX0" fmla="*/ 18011 w 1334655"/>
                <a:gd name="connsiteY0" fmla="*/ 407974 h 438048"/>
                <a:gd name="connsiteX1" fmla="*/ 701823 w 1334655"/>
                <a:gd name="connsiteY1" fmla="*/ 18360 h 438048"/>
                <a:gd name="connsiteX2" fmla="*/ 606408 w 1334655"/>
                <a:gd name="connsiteY2" fmla="*/ 66068 h 438048"/>
                <a:gd name="connsiteX3" fmla="*/ 1075535 w 1334655"/>
                <a:gd name="connsiteY3" fmla="*/ 89922 h 438048"/>
                <a:gd name="connsiteX4" fmla="*/ 1115291 w 1334655"/>
                <a:gd name="connsiteY4" fmla="*/ 105824 h 438048"/>
                <a:gd name="connsiteX5" fmla="*/ 1306123 w 1334655"/>
                <a:gd name="connsiteY5" fmla="*/ 121727 h 438048"/>
                <a:gd name="connsiteX6" fmla="*/ 1282269 w 1334655"/>
                <a:gd name="connsiteY6" fmla="*/ 240996 h 438048"/>
                <a:gd name="connsiteX7" fmla="*/ 1083486 w 1334655"/>
                <a:gd name="connsiteY7" fmla="*/ 280753 h 438048"/>
                <a:gd name="connsiteX8" fmla="*/ 1322025 w 1334655"/>
                <a:gd name="connsiteY8" fmla="*/ 296655 h 438048"/>
                <a:gd name="connsiteX9" fmla="*/ 614359 w 1334655"/>
                <a:gd name="connsiteY9" fmla="*/ 328461 h 438048"/>
                <a:gd name="connsiteX10" fmla="*/ 256550 w 1334655"/>
                <a:gd name="connsiteY10" fmla="*/ 352315 h 438048"/>
                <a:gd name="connsiteX11" fmla="*/ 598457 w 1334655"/>
                <a:gd name="connsiteY11" fmla="*/ 264850 h 438048"/>
                <a:gd name="connsiteX12" fmla="*/ 232697 w 1334655"/>
                <a:gd name="connsiteY12" fmla="*/ 423876 h 438048"/>
                <a:gd name="connsiteX13" fmla="*/ 200891 w 1334655"/>
                <a:gd name="connsiteY13" fmla="*/ 407974 h 438048"/>
                <a:gd name="connsiteX14" fmla="*/ 18011 w 1334655"/>
                <a:gd name="connsiteY14" fmla="*/ 407974 h 438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34655" h="438048">
                  <a:moveTo>
                    <a:pt x="18011" y="407974"/>
                  </a:moveTo>
                  <a:cubicBezTo>
                    <a:pt x="101500" y="343038"/>
                    <a:pt x="603757" y="75344"/>
                    <a:pt x="701823" y="18360"/>
                  </a:cubicBezTo>
                  <a:cubicBezTo>
                    <a:pt x="799889" y="-38624"/>
                    <a:pt x="544123" y="54141"/>
                    <a:pt x="606408" y="66068"/>
                  </a:cubicBezTo>
                  <a:cubicBezTo>
                    <a:pt x="668693" y="77995"/>
                    <a:pt x="990721" y="83296"/>
                    <a:pt x="1075535" y="89922"/>
                  </a:cubicBezTo>
                  <a:cubicBezTo>
                    <a:pt x="1160349" y="96548"/>
                    <a:pt x="1076860" y="100523"/>
                    <a:pt x="1115291" y="105824"/>
                  </a:cubicBezTo>
                  <a:cubicBezTo>
                    <a:pt x="1153722" y="111125"/>
                    <a:pt x="1278293" y="99198"/>
                    <a:pt x="1306123" y="121727"/>
                  </a:cubicBezTo>
                  <a:cubicBezTo>
                    <a:pt x="1333953" y="144256"/>
                    <a:pt x="1319375" y="214492"/>
                    <a:pt x="1282269" y="240996"/>
                  </a:cubicBezTo>
                  <a:cubicBezTo>
                    <a:pt x="1245163" y="267500"/>
                    <a:pt x="1076860" y="271476"/>
                    <a:pt x="1083486" y="280753"/>
                  </a:cubicBezTo>
                  <a:cubicBezTo>
                    <a:pt x="1090112" y="290029"/>
                    <a:pt x="1400213" y="288704"/>
                    <a:pt x="1322025" y="296655"/>
                  </a:cubicBezTo>
                  <a:cubicBezTo>
                    <a:pt x="1243837" y="304606"/>
                    <a:pt x="791938" y="319184"/>
                    <a:pt x="614359" y="328461"/>
                  </a:cubicBezTo>
                  <a:cubicBezTo>
                    <a:pt x="436780" y="337738"/>
                    <a:pt x="259200" y="362917"/>
                    <a:pt x="256550" y="352315"/>
                  </a:cubicBezTo>
                  <a:cubicBezTo>
                    <a:pt x="253900" y="341713"/>
                    <a:pt x="602433" y="252923"/>
                    <a:pt x="598457" y="264850"/>
                  </a:cubicBezTo>
                  <a:cubicBezTo>
                    <a:pt x="594482" y="276777"/>
                    <a:pt x="298958" y="400022"/>
                    <a:pt x="232697" y="423876"/>
                  </a:cubicBezTo>
                  <a:cubicBezTo>
                    <a:pt x="166436" y="447730"/>
                    <a:pt x="235347" y="402673"/>
                    <a:pt x="200891" y="407974"/>
                  </a:cubicBezTo>
                  <a:cubicBezTo>
                    <a:pt x="166435" y="413275"/>
                    <a:pt x="-65478" y="472910"/>
                    <a:pt x="18011" y="40797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3" name="フリーフォーム 1202">
              <a:extLst>
                <a:ext uri="{FF2B5EF4-FFF2-40B4-BE49-F238E27FC236}">
                  <a16:creationId xmlns:a16="http://schemas.microsoft.com/office/drawing/2014/main" id="{3C379B2D-F201-D926-04C6-BD52AE157BBF}"/>
                </a:ext>
              </a:extLst>
            </p:cNvPr>
            <p:cNvSpPr/>
            <p:nvPr/>
          </p:nvSpPr>
          <p:spPr>
            <a:xfrm>
              <a:off x="8196775" y="3720195"/>
              <a:ext cx="989761" cy="510174"/>
            </a:xfrm>
            <a:custGeom>
              <a:avLst/>
              <a:gdLst>
                <a:gd name="connsiteX0" fmla="*/ 1020 w 989761"/>
                <a:gd name="connsiteY0" fmla="*/ 509899 h 510174"/>
                <a:gd name="connsiteX1" fmla="*/ 279315 w 989761"/>
                <a:gd name="connsiteY1" fmla="*/ 223652 h 510174"/>
                <a:gd name="connsiteX2" fmla="*/ 342926 w 989761"/>
                <a:gd name="connsiteY2" fmla="*/ 215701 h 510174"/>
                <a:gd name="connsiteX3" fmla="*/ 629173 w 989761"/>
                <a:gd name="connsiteY3" fmla="*/ 136188 h 510174"/>
                <a:gd name="connsiteX4" fmla="*/ 565562 w 989761"/>
                <a:gd name="connsiteY4" fmla="*/ 48723 h 510174"/>
                <a:gd name="connsiteX5" fmla="*/ 676881 w 989761"/>
                <a:gd name="connsiteY5" fmla="*/ 16918 h 510174"/>
                <a:gd name="connsiteX6" fmla="*/ 971079 w 989761"/>
                <a:gd name="connsiteY6" fmla="*/ 319068 h 510174"/>
                <a:gd name="connsiteX7" fmla="*/ 939274 w 989761"/>
                <a:gd name="connsiteY7" fmla="*/ 430386 h 510174"/>
                <a:gd name="connsiteX8" fmla="*/ 772296 w 989761"/>
                <a:gd name="connsiteY8" fmla="*/ 271360 h 510174"/>
                <a:gd name="connsiteX9" fmla="*/ 247510 w 989761"/>
                <a:gd name="connsiteY9" fmla="*/ 430386 h 510174"/>
                <a:gd name="connsiteX10" fmla="*/ 390634 w 989761"/>
                <a:gd name="connsiteY10" fmla="*/ 279311 h 510174"/>
                <a:gd name="connsiteX11" fmla="*/ 1020 w 989761"/>
                <a:gd name="connsiteY11" fmla="*/ 509899 h 510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89761" h="510174">
                  <a:moveTo>
                    <a:pt x="1020" y="509899"/>
                  </a:moveTo>
                  <a:cubicBezTo>
                    <a:pt x="-17533" y="500622"/>
                    <a:pt x="222331" y="272685"/>
                    <a:pt x="279315" y="223652"/>
                  </a:cubicBezTo>
                  <a:cubicBezTo>
                    <a:pt x="336299" y="174619"/>
                    <a:pt x="284616" y="230278"/>
                    <a:pt x="342926" y="215701"/>
                  </a:cubicBezTo>
                  <a:cubicBezTo>
                    <a:pt x="401236" y="201124"/>
                    <a:pt x="592067" y="164018"/>
                    <a:pt x="629173" y="136188"/>
                  </a:cubicBezTo>
                  <a:cubicBezTo>
                    <a:pt x="666279" y="108358"/>
                    <a:pt x="557611" y="68601"/>
                    <a:pt x="565562" y="48723"/>
                  </a:cubicBezTo>
                  <a:cubicBezTo>
                    <a:pt x="573513" y="28845"/>
                    <a:pt x="609295" y="-28139"/>
                    <a:pt x="676881" y="16918"/>
                  </a:cubicBezTo>
                  <a:cubicBezTo>
                    <a:pt x="744467" y="61975"/>
                    <a:pt x="927347" y="250157"/>
                    <a:pt x="971079" y="319068"/>
                  </a:cubicBezTo>
                  <a:cubicBezTo>
                    <a:pt x="1014811" y="387979"/>
                    <a:pt x="972404" y="438337"/>
                    <a:pt x="939274" y="430386"/>
                  </a:cubicBezTo>
                  <a:cubicBezTo>
                    <a:pt x="906144" y="422435"/>
                    <a:pt x="887590" y="271360"/>
                    <a:pt x="772296" y="271360"/>
                  </a:cubicBezTo>
                  <a:cubicBezTo>
                    <a:pt x="657002" y="271360"/>
                    <a:pt x="311120" y="429061"/>
                    <a:pt x="247510" y="430386"/>
                  </a:cubicBezTo>
                  <a:cubicBezTo>
                    <a:pt x="183900" y="431711"/>
                    <a:pt x="426415" y="267384"/>
                    <a:pt x="390634" y="279311"/>
                  </a:cubicBezTo>
                  <a:cubicBezTo>
                    <a:pt x="354853" y="291238"/>
                    <a:pt x="19573" y="519176"/>
                    <a:pt x="1020" y="50989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4" name="フリーフォーム 1203">
              <a:extLst>
                <a:ext uri="{FF2B5EF4-FFF2-40B4-BE49-F238E27FC236}">
                  <a16:creationId xmlns:a16="http://schemas.microsoft.com/office/drawing/2014/main" id="{D4CA5950-4C2A-1EF4-F9E1-60F55AFAA42E}"/>
                </a:ext>
              </a:extLst>
            </p:cNvPr>
            <p:cNvSpPr/>
            <p:nvPr/>
          </p:nvSpPr>
          <p:spPr>
            <a:xfrm>
              <a:off x="8156085" y="3512451"/>
              <a:ext cx="531345" cy="884799"/>
            </a:xfrm>
            <a:custGeom>
              <a:avLst/>
              <a:gdLst>
                <a:gd name="connsiteX0" fmla="*/ 518788 w 531345"/>
                <a:gd name="connsiteY0" fmla="*/ 41782 h 884799"/>
                <a:gd name="connsiteX1" fmla="*/ 208687 w 531345"/>
                <a:gd name="connsiteY1" fmla="*/ 296224 h 884799"/>
                <a:gd name="connsiteX2" fmla="*/ 121223 w 531345"/>
                <a:gd name="connsiteY2" fmla="*/ 558617 h 884799"/>
                <a:gd name="connsiteX3" fmla="*/ 153028 w 531345"/>
                <a:gd name="connsiteY3" fmla="*/ 487055 h 884799"/>
                <a:gd name="connsiteX4" fmla="*/ 1953 w 531345"/>
                <a:gd name="connsiteY4" fmla="*/ 884620 h 884799"/>
                <a:gd name="connsiteX5" fmla="*/ 65564 w 531345"/>
                <a:gd name="connsiteY5" fmla="*/ 431396 h 884799"/>
                <a:gd name="connsiteX6" fmla="*/ 41710 w 531345"/>
                <a:gd name="connsiteY6" fmla="*/ 2026 h 884799"/>
                <a:gd name="connsiteX7" fmla="*/ 145077 w 531345"/>
                <a:gd name="connsiteY7" fmla="*/ 264419 h 884799"/>
                <a:gd name="connsiteX8" fmla="*/ 145077 w 531345"/>
                <a:gd name="connsiteY8" fmla="*/ 137198 h 884799"/>
                <a:gd name="connsiteX9" fmla="*/ 208687 w 531345"/>
                <a:gd name="connsiteY9" fmla="*/ 113344 h 884799"/>
                <a:gd name="connsiteX10" fmla="*/ 367713 w 531345"/>
                <a:gd name="connsiteY10" fmla="*/ 17928 h 884799"/>
                <a:gd name="connsiteX11" fmla="*/ 463129 w 531345"/>
                <a:gd name="connsiteY11" fmla="*/ 97441 h 884799"/>
                <a:gd name="connsiteX12" fmla="*/ 518788 w 531345"/>
                <a:gd name="connsiteY12" fmla="*/ 41782 h 884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31345" h="884799">
                  <a:moveTo>
                    <a:pt x="518788" y="41782"/>
                  </a:moveTo>
                  <a:cubicBezTo>
                    <a:pt x="476381" y="74913"/>
                    <a:pt x="274948" y="210085"/>
                    <a:pt x="208687" y="296224"/>
                  </a:cubicBezTo>
                  <a:cubicBezTo>
                    <a:pt x="142426" y="382363"/>
                    <a:pt x="130499" y="526812"/>
                    <a:pt x="121223" y="558617"/>
                  </a:cubicBezTo>
                  <a:cubicBezTo>
                    <a:pt x="111946" y="590422"/>
                    <a:pt x="172906" y="432721"/>
                    <a:pt x="153028" y="487055"/>
                  </a:cubicBezTo>
                  <a:cubicBezTo>
                    <a:pt x="133150" y="541389"/>
                    <a:pt x="16530" y="893897"/>
                    <a:pt x="1953" y="884620"/>
                  </a:cubicBezTo>
                  <a:cubicBezTo>
                    <a:pt x="-12624" y="875344"/>
                    <a:pt x="58938" y="578495"/>
                    <a:pt x="65564" y="431396"/>
                  </a:cubicBezTo>
                  <a:cubicBezTo>
                    <a:pt x="72190" y="284297"/>
                    <a:pt x="28458" y="29855"/>
                    <a:pt x="41710" y="2026"/>
                  </a:cubicBezTo>
                  <a:cubicBezTo>
                    <a:pt x="54962" y="-25804"/>
                    <a:pt x="127849" y="241890"/>
                    <a:pt x="145077" y="264419"/>
                  </a:cubicBezTo>
                  <a:cubicBezTo>
                    <a:pt x="162305" y="286948"/>
                    <a:pt x="134475" y="162377"/>
                    <a:pt x="145077" y="137198"/>
                  </a:cubicBezTo>
                  <a:cubicBezTo>
                    <a:pt x="155679" y="112019"/>
                    <a:pt x="171581" y="133222"/>
                    <a:pt x="208687" y="113344"/>
                  </a:cubicBezTo>
                  <a:cubicBezTo>
                    <a:pt x="245793" y="93466"/>
                    <a:pt x="325306" y="20578"/>
                    <a:pt x="367713" y="17928"/>
                  </a:cubicBezTo>
                  <a:cubicBezTo>
                    <a:pt x="410120" y="15278"/>
                    <a:pt x="441926" y="93465"/>
                    <a:pt x="463129" y="97441"/>
                  </a:cubicBezTo>
                  <a:cubicBezTo>
                    <a:pt x="484332" y="101417"/>
                    <a:pt x="561195" y="8651"/>
                    <a:pt x="518788" y="4178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5" name="フリーフォーム 1204">
              <a:extLst>
                <a:ext uri="{FF2B5EF4-FFF2-40B4-BE49-F238E27FC236}">
                  <a16:creationId xmlns:a16="http://schemas.microsoft.com/office/drawing/2014/main" id="{4A77F009-6CF6-FF60-8D20-D2BA0394DAC9}"/>
                </a:ext>
              </a:extLst>
            </p:cNvPr>
            <p:cNvSpPr/>
            <p:nvPr/>
          </p:nvSpPr>
          <p:spPr>
            <a:xfrm>
              <a:off x="7442517" y="3561513"/>
              <a:ext cx="635642" cy="764995"/>
            </a:xfrm>
            <a:custGeom>
              <a:avLst/>
              <a:gdLst>
                <a:gd name="connsiteX0" fmla="*/ 15806 w 635642"/>
                <a:gd name="connsiteY0" fmla="*/ 32477 h 764995"/>
                <a:gd name="connsiteX1" fmla="*/ 127125 w 635642"/>
                <a:gd name="connsiteY1" fmla="*/ 8623 h 764995"/>
                <a:gd name="connsiteX2" fmla="*/ 620106 w 635642"/>
                <a:gd name="connsiteY2" fmla="*/ 151746 h 764995"/>
                <a:gd name="connsiteX3" fmla="*/ 516739 w 635642"/>
                <a:gd name="connsiteY3" fmla="*/ 286918 h 764995"/>
                <a:gd name="connsiteX4" fmla="*/ 564446 w 635642"/>
                <a:gd name="connsiteY4" fmla="*/ 763997 h 764995"/>
                <a:gd name="connsiteX5" fmla="*/ 405420 w 635642"/>
                <a:gd name="connsiteY5" fmla="*/ 406188 h 764995"/>
                <a:gd name="connsiteX6" fmla="*/ 294102 w 635642"/>
                <a:gd name="connsiteY6" fmla="*/ 191503 h 764995"/>
                <a:gd name="connsiteX7" fmla="*/ 429274 w 635642"/>
                <a:gd name="connsiteY7" fmla="*/ 302821 h 764995"/>
                <a:gd name="connsiteX8" fmla="*/ 397469 w 635642"/>
                <a:gd name="connsiteY8" fmla="*/ 167649 h 764995"/>
                <a:gd name="connsiteX9" fmla="*/ 15806 w 635642"/>
                <a:gd name="connsiteY9" fmla="*/ 32477 h 764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35642" h="764995">
                  <a:moveTo>
                    <a:pt x="15806" y="32477"/>
                  </a:moveTo>
                  <a:cubicBezTo>
                    <a:pt x="-29251" y="5973"/>
                    <a:pt x="26408" y="-11255"/>
                    <a:pt x="127125" y="8623"/>
                  </a:cubicBezTo>
                  <a:cubicBezTo>
                    <a:pt x="227842" y="28501"/>
                    <a:pt x="555170" y="105364"/>
                    <a:pt x="620106" y="151746"/>
                  </a:cubicBezTo>
                  <a:cubicBezTo>
                    <a:pt x="685042" y="198128"/>
                    <a:pt x="526016" y="184876"/>
                    <a:pt x="516739" y="286918"/>
                  </a:cubicBezTo>
                  <a:cubicBezTo>
                    <a:pt x="507462" y="388960"/>
                    <a:pt x="582999" y="744119"/>
                    <a:pt x="564446" y="763997"/>
                  </a:cubicBezTo>
                  <a:cubicBezTo>
                    <a:pt x="545893" y="783875"/>
                    <a:pt x="450477" y="501604"/>
                    <a:pt x="405420" y="406188"/>
                  </a:cubicBezTo>
                  <a:cubicBezTo>
                    <a:pt x="360363" y="310772"/>
                    <a:pt x="290126" y="208731"/>
                    <a:pt x="294102" y="191503"/>
                  </a:cubicBezTo>
                  <a:cubicBezTo>
                    <a:pt x="298078" y="174275"/>
                    <a:pt x="412046" y="306797"/>
                    <a:pt x="429274" y="302821"/>
                  </a:cubicBezTo>
                  <a:cubicBezTo>
                    <a:pt x="446502" y="298845"/>
                    <a:pt x="467705" y="214032"/>
                    <a:pt x="397469" y="167649"/>
                  </a:cubicBezTo>
                  <a:cubicBezTo>
                    <a:pt x="327233" y="121266"/>
                    <a:pt x="60863" y="58981"/>
                    <a:pt x="15806" y="324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6" name="フリーフォーム 1205">
              <a:extLst>
                <a:ext uri="{FF2B5EF4-FFF2-40B4-BE49-F238E27FC236}">
                  <a16:creationId xmlns:a16="http://schemas.microsoft.com/office/drawing/2014/main" id="{4F8AC7B0-E257-D45C-5AA3-0C67E0D3B126}"/>
                </a:ext>
              </a:extLst>
            </p:cNvPr>
            <p:cNvSpPr/>
            <p:nvPr/>
          </p:nvSpPr>
          <p:spPr>
            <a:xfrm>
              <a:off x="7890742" y="5809264"/>
              <a:ext cx="275872" cy="504714"/>
            </a:xfrm>
            <a:custGeom>
              <a:avLst/>
              <a:gdLst>
                <a:gd name="connsiteX0" fmla="*/ 195735 w 275872"/>
                <a:gd name="connsiteY0" fmla="*/ 3139 h 504714"/>
                <a:gd name="connsiteX1" fmla="*/ 275248 w 275872"/>
                <a:gd name="connsiteY1" fmla="*/ 360948 h 504714"/>
                <a:gd name="connsiteX2" fmla="*/ 219588 w 275872"/>
                <a:gd name="connsiteY2" fmla="*/ 496120 h 504714"/>
                <a:gd name="connsiteX3" fmla="*/ 4903 w 275872"/>
                <a:gd name="connsiteY3" fmla="*/ 138312 h 504714"/>
                <a:gd name="connsiteX4" fmla="*/ 68514 w 275872"/>
                <a:gd name="connsiteY4" fmla="*/ 249630 h 504714"/>
                <a:gd name="connsiteX5" fmla="*/ 60562 w 275872"/>
                <a:gd name="connsiteY5" fmla="*/ 66750 h 504714"/>
                <a:gd name="connsiteX6" fmla="*/ 100319 w 275872"/>
                <a:gd name="connsiteY6" fmla="*/ 178068 h 504714"/>
                <a:gd name="connsiteX7" fmla="*/ 195735 w 275872"/>
                <a:gd name="connsiteY7" fmla="*/ 3139 h 50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5872" h="504714">
                  <a:moveTo>
                    <a:pt x="195735" y="3139"/>
                  </a:moveTo>
                  <a:cubicBezTo>
                    <a:pt x="224890" y="33619"/>
                    <a:pt x="271273" y="278785"/>
                    <a:pt x="275248" y="360948"/>
                  </a:cubicBezTo>
                  <a:cubicBezTo>
                    <a:pt x="279223" y="443111"/>
                    <a:pt x="264645" y="533226"/>
                    <a:pt x="219588" y="496120"/>
                  </a:cubicBezTo>
                  <a:cubicBezTo>
                    <a:pt x="174531" y="459014"/>
                    <a:pt x="30082" y="179394"/>
                    <a:pt x="4903" y="138312"/>
                  </a:cubicBezTo>
                  <a:cubicBezTo>
                    <a:pt x="-20276" y="97230"/>
                    <a:pt x="59238" y="261557"/>
                    <a:pt x="68514" y="249630"/>
                  </a:cubicBezTo>
                  <a:cubicBezTo>
                    <a:pt x="77790" y="237703"/>
                    <a:pt x="55261" y="78677"/>
                    <a:pt x="60562" y="66750"/>
                  </a:cubicBezTo>
                  <a:cubicBezTo>
                    <a:pt x="65863" y="54823"/>
                    <a:pt x="77790" y="182044"/>
                    <a:pt x="100319" y="178068"/>
                  </a:cubicBezTo>
                  <a:cubicBezTo>
                    <a:pt x="122848" y="174092"/>
                    <a:pt x="166580" y="-27341"/>
                    <a:pt x="195735" y="313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7" name="フリーフォーム 1206">
              <a:extLst>
                <a:ext uri="{FF2B5EF4-FFF2-40B4-BE49-F238E27FC236}">
                  <a16:creationId xmlns:a16="http://schemas.microsoft.com/office/drawing/2014/main" id="{6DAA037B-C3F7-5EAF-8018-3AA61BBD4A84}"/>
                </a:ext>
              </a:extLst>
            </p:cNvPr>
            <p:cNvSpPr/>
            <p:nvPr/>
          </p:nvSpPr>
          <p:spPr>
            <a:xfrm>
              <a:off x="8523727" y="6058858"/>
              <a:ext cx="246662" cy="731829"/>
            </a:xfrm>
            <a:custGeom>
              <a:avLst/>
              <a:gdLst>
                <a:gd name="connsiteX0" fmla="*/ 246562 w 246662"/>
                <a:gd name="connsiteY0" fmla="*/ 36 h 731829"/>
                <a:gd name="connsiteX1" fmla="*/ 159097 w 246662"/>
                <a:gd name="connsiteY1" fmla="*/ 389650 h 731829"/>
                <a:gd name="connsiteX2" fmla="*/ 8023 w 246662"/>
                <a:gd name="connsiteY2" fmla="*/ 731556 h 731829"/>
                <a:gd name="connsiteX3" fmla="*/ 47779 w 246662"/>
                <a:gd name="connsiteY3" fmla="*/ 333991 h 731829"/>
                <a:gd name="connsiteX4" fmla="*/ 71 w 246662"/>
                <a:gd name="connsiteY4" fmla="*/ 87500 h 731829"/>
                <a:gd name="connsiteX5" fmla="*/ 39828 w 246662"/>
                <a:gd name="connsiteY5" fmla="*/ 413504 h 731829"/>
                <a:gd name="connsiteX6" fmla="*/ 143195 w 246662"/>
                <a:gd name="connsiteY6" fmla="*/ 294234 h 731829"/>
                <a:gd name="connsiteX7" fmla="*/ 143195 w 246662"/>
                <a:gd name="connsiteY7" fmla="*/ 365796 h 731829"/>
                <a:gd name="connsiteX8" fmla="*/ 246562 w 246662"/>
                <a:gd name="connsiteY8" fmla="*/ 36 h 731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6662" h="731829">
                  <a:moveTo>
                    <a:pt x="246562" y="36"/>
                  </a:moveTo>
                  <a:cubicBezTo>
                    <a:pt x="249212" y="4012"/>
                    <a:pt x="198853" y="267730"/>
                    <a:pt x="159097" y="389650"/>
                  </a:cubicBezTo>
                  <a:cubicBezTo>
                    <a:pt x="119340" y="511570"/>
                    <a:pt x="26576" y="740832"/>
                    <a:pt x="8023" y="731556"/>
                  </a:cubicBezTo>
                  <a:cubicBezTo>
                    <a:pt x="-10530" y="722280"/>
                    <a:pt x="49104" y="441334"/>
                    <a:pt x="47779" y="333991"/>
                  </a:cubicBezTo>
                  <a:cubicBezTo>
                    <a:pt x="46454" y="226648"/>
                    <a:pt x="1396" y="74248"/>
                    <a:pt x="71" y="87500"/>
                  </a:cubicBezTo>
                  <a:cubicBezTo>
                    <a:pt x="-1254" y="100752"/>
                    <a:pt x="15974" y="379048"/>
                    <a:pt x="39828" y="413504"/>
                  </a:cubicBezTo>
                  <a:cubicBezTo>
                    <a:pt x="63682" y="447960"/>
                    <a:pt x="125967" y="302185"/>
                    <a:pt x="143195" y="294234"/>
                  </a:cubicBezTo>
                  <a:cubicBezTo>
                    <a:pt x="160423" y="286283"/>
                    <a:pt x="121991" y="410853"/>
                    <a:pt x="143195" y="365796"/>
                  </a:cubicBezTo>
                  <a:cubicBezTo>
                    <a:pt x="164399" y="320739"/>
                    <a:pt x="243912" y="-3940"/>
                    <a:pt x="246562" y="3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8" name="フリーフォーム 1207">
              <a:extLst>
                <a:ext uri="{FF2B5EF4-FFF2-40B4-BE49-F238E27FC236}">
                  <a16:creationId xmlns:a16="http://schemas.microsoft.com/office/drawing/2014/main" id="{91668706-70A6-FD99-6F19-C6A0EB986C58}"/>
                </a:ext>
              </a:extLst>
            </p:cNvPr>
            <p:cNvSpPr/>
            <p:nvPr/>
          </p:nvSpPr>
          <p:spPr>
            <a:xfrm>
              <a:off x="6320441" y="6654999"/>
              <a:ext cx="2392532" cy="1100860"/>
            </a:xfrm>
            <a:custGeom>
              <a:avLst/>
              <a:gdLst>
                <a:gd name="connsiteX0" fmla="*/ 549486 w 2392532"/>
                <a:gd name="connsiteY0" fmla="*/ 47951 h 1100860"/>
                <a:gd name="connsiteX1" fmla="*/ 1567253 w 2392532"/>
                <a:gd name="connsiteY1" fmla="*/ 636347 h 1100860"/>
                <a:gd name="connsiteX2" fmla="*/ 1607009 w 2392532"/>
                <a:gd name="connsiteY2" fmla="*/ 501175 h 1100860"/>
                <a:gd name="connsiteX3" fmla="*/ 2139747 w 2392532"/>
                <a:gd name="connsiteY3" fmla="*/ 373954 h 1100860"/>
                <a:gd name="connsiteX4" fmla="*/ 2203357 w 2392532"/>
                <a:gd name="connsiteY4" fmla="*/ 366003 h 1100860"/>
                <a:gd name="connsiteX5" fmla="*/ 2386237 w 2392532"/>
                <a:gd name="connsiteY5" fmla="*/ 302392 h 1100860"/>
                <a:gd name="connsiteX6" fmla="*/ 1948916 w 2392532"/>
                <a:gd name="connsiteY6" fmla="*/ 978253 h 1100860"/>
                <a:gd name="connsiteX7" fmla="*/ 1455935 w 2392532"/>
                <a:gd name="connsiteY7" fmla="*/ 1065718 h 1100860"/>
                <a:gd name="connsiteX8" fmla="*/ 136018 w 2392532"/>
                <a:gd name="connsiteY8" fmla="*/ 580688 h 1100860"/>
                <a:gd name="connsiteX9" fmla="*/ 96262 w 2392532"/>
                <a:gd name="connsiteY9" fmla="*/ 302392 h 1100860"/>
                <a:gd name="connsiteX10" fmla="*/ 613096 w 2392532"/>
                <a:gd name="connsiteY10" fmla="*/ 501175 h 1100860"/>
                <a:gd name="connsiteX11" fmla="*/ 430216 w 2392532"/>
                <a:gd name="connsiteY11" fmla="*/ 243 h 1100860"/>
                <a:gd name="connsiteX12" fmla="*/ 621048 w 2392532"/>
                <a:gd name="connsiteY12" fmla="*/ 429613 h 1100860"/>
                <a:gd name="connsiteX13" fmla="*/ 549486 w 2392532"/>
                <a:gd name="connsiteY13" fmla="*/ 47951 h 1100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92532" h="1100860">
                  <a:moveTo>
                    <a:pt x="549486" y="47951"/>
                  </a:moveTo>
                  <a:cubicBezTo>
                    <a:pt x="707187" y="82407"/>
                    <a:pt x="1390999" y="560810"/>
                    <a:pt x="1567253" y="636347"/>
                  </a:cubicBezTo>
                  <a:cubicBezTo>
                    <a:pt x="1743507" y="711884"/>
                    <a:pt x="1511593" y="544907"/>
                    <a:pt x="1607009" y="501175"/>
                  </a:cubicBezTo>
                  <a:cubicBezTo>
                    <a:pt x="1702425" y="457443"/>
                    <a:pt x="2040356" y="396483"/>
                    <a:pt x="2139747" y="373954"/>
                  </a:cubicBezTo>
                  <a:cubicBezTo>
                    <a:pt x="2239138" y="351425"/>
                    <a:pt x="2162275" y="377930"/>
                    <a:pt x="2203357" y="366003"/>
                  </a:cubicBezTo>
                  <a:cubicBezTo>
                    <a:pt x="2244439" y="354076"/>
                    <a:pt x="2428644" y="200350"/>
                    <a:pt x="2386237" y="302392"/>
                  </a:cubicBezTo>
                  <a:cubicBezTo>
                    <a:pt x="2343830" y="404434"/>
                    <a:pt x="2103966" y="851032"/>
                    <a:pt x="1948916" y="978253"/>
                  </a:cubicBezTo>
                  <a:cubicBezTo>
                    <a:pt x="1793866" y="1105474"/>
                    <a:pt x="1758085" y="1131979"/>
                    <a:pt x="1455935" y="1065718"/>
                  </a:cubicBezTo>
                  <a:cubicBezTo>
                    <a:pt x="1153785" y="999457"/>
                    <a:pt x="362630" y="707909"/>
                    <a:pt x="136018" y="580688"/>
                  </a:cubicBezTo>
                  <a:cubicBezTo>
                    <a:pt x="-90594" y="453467"/>
                    <a:pt x="16749" y="315644"/>
                    <a:pt x="96262" y="302392"/>
                  </a:cubicBezTo>
                  <a:cubicBezTo>
                    <a:pt x="175775" y="289140"/>
                    <a:pt x="557437" y="551533"/>
                    <a:pt x="613096" y="501175"/>
                  </a:cubicBezTo>
                  <a:cubicBezTo>
                    <a:pt x="668755" y="450817"/>
                    <a:pt x="428891" y="12170"/>
                    <a:pt x="430216" y="243"/>
                  </a:cubicBezTo>
                  <a:cubicBezTo>
                    <a:pt x="431541" y="-11684"/>
                    <a:pt x="601170" y="419011"/>
                    <a:pt x="621048" y="429613"/>
                  </a:cubicBezTo>
                  <a:cubicBezTo>
                    <a:pt x="640926" y="440215"/>
                    <a:pt x="391785" y="13495"/>
                    <a:pt x="549486" y="4795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79" name="グループ化 1178">
            <a:extLst>
              <a:ext uri="{FF2B5EF4-FFF2-40B4-BE49-F238E27FC236}">
                <a16:creationId xmlns:a16="http://schemas.microsoft.com/office/drawing/2014/main" id="{AB7E7856-8F92-4765-B43B-4AD29319E343}"/>
              </a:ext>
            </a:extLst>
          </p:cNvPr>
          <p:cNvGrpSpPr/>
          <p:nvPr/>
        </p:nvGrpSpPr>
        <p:grpSpPr>
          <a:xfrm rot="20934084">
            <a:off x="8400695" y="391706"/>
            <a:ext cx="1272454" cy="1051545"/>
            <a:chOff x="6062960" y="1375272"/>
            <a:chExt cx="620257" cy="5125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82" name="フリーフォーム 1181">
              <a:extLst>
                <a:ext uri="{FF2B5EF4-FFF2-40B4-BE49-F238E27FC236}">
                  <a16:creationId xmlns:a16="http://schemas.microsoft.com/office/drawing/2014/main" id="{BE5533C4-310D-5DEE-E84C-7C6E5796ECD8}"/>
                </a:ext>
              </a:extLst>
            </p:cNvPr>
            <p:cNvSpPr/>
            <p:nvPr/>
          </p:nvSpPr>
          <p:spPr>
            <a:xfrm>
              <a:off x="6062960" y="1375272"/>
              <a:ext cx="620257" cy="168552"/>
            </a:xfrm>
            <a:custGeom>
              <a:avLst/>
              <a:gdLst>
                <a:gd name="connsiteX0" fmla="*/ 956 w 620257"/>
                <a:gd name="connsiteY0" fmla="*/ 10078 h 168552"/>
                <a:gd name="connsiteX1" fmla="*/ 97208 w 620257"/>
                <a:gd name="connsiteY1" fmla="*/ 85705 h 168552"/>
                <a:gd name="connsiteX2" fmla="*/ 131584 w 620257"/>
                <a:gd name="connsiteY2" fmla="*/ 120081 h 168552"/>
                <a:gd name="connsiteX3" fmla="*/ 217524 w 620257"/>
                <a:gd name="connsiteY3" fmla="*/ 85705 h 168552"/>
                <a:gd name="connsiteX4" fmla="*/ 465031 w 620257"/>
                <a:gd name="connsiteY4" fmla="*/ 65080 h 168552"/>
                <a:gd name="connsiteX5" fmla="*/ 403154 w 620257"/>
                <a:gd name="connsiteY5" fmla="*/ 102893 h 168552"/>
                <a:gd name="connsiteX6" fmla="*/ 324090 w 620257"/>
                <a:gd name="connsiteY6" fmla="*/ 168208 h 168552"/>
                <a:gd name="connsiteX7" fmla="*/ 454718 w 620257"/>
                <a:gd name="connsiteY7" fmla="*/ 126957 h 168552"/>
                <a:gd name="connsiteX8" fmla="*/ 547533 w 620257"/>
                <a:gd name="connsiteY8" fmla="*/ 89143 h 168552"/>
                <a:gd name="connsiteX9" fmla="*/ 619723 w 620257"/>
                <a:gd name="connsiteY9" fmla="*/ 102893 h 168552"/>
                <a:gd name="connsiteX10" fmla="*/ 509720 w 620257"/>
                <a:gd name="connsiteY10" fmla="*/ 3203 h 168552"/>
                <a:gd name="connsiteX11" fmla="*/ 313777 w 620257"/>
                <a:gd name="connsiteY11" fmla="*/ 27266 h 168552"/>
                <a:gd name="connsiteX12" fmla="*/ 148772 w 620257"/>
                <a:gd name="connsiteY12" fmla="*/ 54767 h 168552"/>
                <a:gd name="connsiteX13" fmla="*/ 52520 w 620257"/>
                <a:gd name="connsiteY13" fmla="*/ 23829 h 168552"/>
                <a:gd name="connsiteX14" fmla="*/ 956 w 620257"/>
                <a:gd name="connsiteY14" fmla="*/ 10078 h 168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20257" h="168552">
                  <a:moveTo>
                    <a:pt x="956" y="10078"/>
                  </a:moveTo>
                  <a:cubicBezTo>
                    <a:pt x="8404" y="20391"/>
                    <a:pt x="75437" y="67371"/>
                    <a:pt x="97208" y="85705"/>
                  </a:cubicBezTo>
                  <a:cubicBezTo>
                    <a:pt x="118979" y="104039"/>
                    <a:pt x="111531" y="120081"/>
                    <a:pt x="131584" y="120081"/>
                  </a:cubicBezTo>
                  <a:cubicBezTo>
                    <a:pt x="151637" y="120081"/>
                    <a:pt x="161950" y="94872"/>
                    <a:pt x="217524" y="85705"/>
                  </a:cubicBezTo>
                  <a:cubicBezTo>
                    <a:pt x="273098" y="76538"/>
                    <a:pt x="434093" y="62215"/>
                    <a:pt x="465031" y="65080"/>
                  </a:cubicBezTo>
                  <a:cubicBezTo>
                    <a:pt x="495969" y="67945"/>
                    <a:pt x="426644" y="85705"/>
                    <a:pt x="403154" y="102893"/>
                  </a:cubicBezTo>
                  <a:cubicBezTo>
                    <a:pt x="379664" y="120081"/>
                    <a:pt x="315496" y="164197"/>
                    <a:pt x="324090" y="168208"/>
                  </a:cubicBezTo>
                  <a:cubicBezTo>
                    <a:pt x="332684" y="172219"/>
                    <a:pt x="417477" y="140135"/>
                    <a:pt x="454718" y="126957"/>
                  </a:cubicBezTo>
                  <a:cubicBezTo>
                    <a:pt x="491959" y="113779"/>
                    <a:pt x="520032" y="93154"/>
                    <a:pt x="547533" y="89143"/>
                  </a:cubicBezTo>
                  <a:cubicBezTo>
                    <a:pt x="575034" y="85132"/>
                    <a:pt x="626025" y="117216"/>
                    <a:pt x="619723" y="102893"/>
                  </a:cubicBezTo>
                  <a:cubicBezTo>
                    <a:pt x="613421" y="88570"/>
                    <a:pt x="560711" y="15807"/>
                    <a:pt x="509720" y="3203"/>
                  </a:cubicBezTo>
                  <a:cubicBezTo>
                    <a:pt x="458729" y="-9401"/>
                    <a:pt x="373935" y="18672"/>
                    <a:pt x="313777" y="27266"/>
                  </a:cubicBezTo>
                  <a:cubicBezTo>
                    <a:pt x="253619" y="35860"/>
                    <a:pt x="192315" y="55340"/>
                    <a:pt x="148772" y="54767"/>
                  </a:cubicBezTo>
                  <a:cubicBezTo>
                    <a:pt x="105229" y="54194"/>
                    <a:pt x="73719" y="29558"/>
                    <a:pt x="52520" y="23829"/>
                  </a:cubicBezTo>
                  <a:cubicBezTo>
                    <a:pt x="31322" y="18100"/>
                    <a:pt x="-6492" y="-235"/>
                    <a:pt x="956" y="1007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3" name="フリーフォーム 1182">
              <a:extLst>
                <a:ext uri="{FF2B5EF4-FFF2-40B4-BE49-F238E27FC236}">
                  <a16:creationId xmlns:a16="http://schemas.microsoft.com/office/drawing/2014/main" id="{7B25C822-FC59-D9B3-C749-8FF640EAE8C2}"/>
                </a:ext>
              </a:extLst>
            </p:cNvPr>
            <p:cNvSpPr/>
            <p:nvPr/>
          </p:nvSpPr>
          <p:spPr>
            <a:xfrm>
              <a:off x="6169565" y="1487558"/>
              <a:ext cx="254724" cy="400289"/>
            </a:xfrm>
            <a:custGeom>
              <a:avLst/>
              <a:gdLst>
                <a:gd name="connsiteX0" fmla="*/ 189984 w 254724"/>
                <a:gd name="connsiteY0" fmla="*/ 920 h 400289"/>
                <a:gd name="connsiteX1" fmla="*/ 248423 w 254724"/>
                <a:gd name="connsiteY1" fmla="*/ 55922 h 400289"/>
                <a:gd name="connsiteX2" fmla="*/ 244985 w 254724"/>
                <a:gd name="connsiteY2" fmla="*/ 138424 h 400289"/>
                <a:gd name="connsiteX3" fmla="*/ 176233 w 254724"/>
                <a:gd name="connsiteY3" fmla="*/ 272490 h 400289"/>
                <a:gd name="connsiteX4" fmla="*/ 93731 w 254724"/>
                <a:gd name="connsiteY4" fmla="*/ 354992 h 400289"/>
                <a:gd name="connsiteX5" fmla="*/ 916 w 254724"/>
                <a:gd name="connsiteY5" fmla="*/ 399681 h 400289"/>
                <a:gd name="connsiteX6" fmla="*/ 52480 w 254724"/>
                <a:gd name="connsiteY6" fmla="*/ 365305 h 400289"/>
                <a:gd name="connsiteX7" fmla="*/ 152170 w 254724"/>
                <a:gd name="connsiteY7" fmla="*/ 179675 h 400289"/>
                <a:gd name="connsiteX8" fmla="*/ 176233 w 254724"/>
                <a:gd name="connsiteY8" fmla="*/ 66234 h 400289"/>
                <a:gd name="connsiteX9" fmla="*/ 200297 w 254724"/>
                <a:gd name="connsiteY9" fmla="*/ 100610 h 400289"/>
                <a:gd name="connsiteX10" fmla="*/ 189984 w 254724"/>
                <a:gd name="connsiteY10" fmla="*/ 920 h 400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4724" h="400289">
                  <a:moveTo>
                    <a:pt x="189984" y="920"/>
                  </a:moveTo>
                  <a:cubicBezTo>
                    <a:pt x="198005" y="-6528"/>
                    <a:pt x="239256" y="33005"/>
                    <a:pt x="248423" y="55922"/>
                  </a:cubicBezTo>
                  <a:cubicBezTo>
                    <a:pt x="257590" y="78839"/>
                    <a:pt x="257017" y="102329"/>
                    <a:pt x="244985" y="138424"/>
                  </a:cubicBezTo>
                  <a:cubicBezTo>
                    <a:pt x="232953" y="174519"/>
                    <a:pt x="201442" y="236396"/>
                    <a:pt x="176233" y="272490"/>
                  </a:cubicBezTo>
                  <a:cubicBezTo>
                    <a:pt x="151024" y="308584"/>
                    <a:pt x="122951" y="333793"/>
                    <a:pt x="93731" y="354992"/>
                  </a:cubicBezTo>
                  <a:cubicBezTo>
                    <a:pt x="64511" y="376191"/>
                    <a:pt x="7791" y="397962"/>
                    <a:pt x="916" y="399681"/>
                  </a:cubicBezTo>
                  <a:cubicBezTo>
                    <a:pt x="-5959" y="401400"/>
                    <a:pt x="27271" y="401973"/>
                    <a:pt x="52480" y="365305"/>
                  </a:cubicBezTo>
                  <a:cubicBezTo>
                    <a:pt x="77689" y="328637"/>
                    <a:pt x="131544" y="229520"/>
                    <a:pt x="152170" y="179675"/>
                  </a:cubicBezTo>
                  <a:cubicBezTo>
                    <a:pt x="172795" y="129830"/>
                    <a:pt x="168212" y="79411"/>
                    <a:pt x="176233" y="66234"/>
                  </a:cubicBezTo>
                  <a:cubicBezTo>
                    <a:pt x="184254" y="53057"/>
                    <a:pt x="200297" y="108058"/>
                    <a:pt x="200297" y="100610"/>
                  </a:cubicBezTo>
                  <a:cubicBezTo>
                    <a:pt x="200297" y="93162"/>
                    <a:pt x="181963" y="8368"/>
                    <a:pt x="189984" y="92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86" name="グループ化 1185">
            <a:extLst>
              <a:ext uri="{FF2B5EF4-FFF2-40B4-BE49-F238E27FC236}">
                <a16:creationId xmlns:a16="http://schemas.microsoft.com/office/drawing/2014/main" id="{B5DE23A2-9EED-0768-3BE0-3D6F1AAFAA06}"/>
              </a:ext>
            </a:extLst>
          </p:cNvPr>
          <p:cNvGrpSpPr/>
          <p:nvPr/>
        </p:nvGrpSpPr>
        <p:grpSpPr>
          <a:xfrm>
            <a:off x="8992095" y="812236"/>
            <a:ext cx="997057" cy="1189861"/>
            <a:chOff x="6086697" y="1917841"/>
            <a:chExt cx="486015" cy="579997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99" name="フリーフォーム 1198">
              <a:extLst>
                <a:ext uri="{FF2B5EF4-FFF2-40B4-BE49-F238E27FC236}">
                  <a16:creationId xmlns:a16="http://schemas.microsoft.com/office/drawing/2014/main" id="{6730E60E-302E-E473-4FEB-EBD7C0199256}"/>
                </a:ext>
              </a:extLst>
            </p:cNvPr>
            <p:cNvSpPr/>
            <p:nvPr/>
          </p:nvSpPr>
          <p:spPr>
            <a:xfrm>
              <a:off x="6086697" y="1917841"/>
              <a:ext cx="486015" cy="421559"/>
            </a:xfrm>
            <a:custGeom>
              <a:avLst/>
              <a:gdLst>
                <a:gd name="connsiteX0" fmla="*/ 365667 w 486015"/>
                <a:gd name="connsiteY0" fmla="*/ 336 h 421559"/>
                <a:gd name="connsiteX1" fmla="*/ 437856 w 486015"/>
                <a:gd name="connsiteY1" fmla="*/ 65651 h 421559"/>
                <a:gd name="connsiteX2" fmla="*/ 485983 w 486015"/>
                <a:gd name="connsiteY2" fmla="*/ 89714 h 421559"/>
                <a:gd name="connsiteX3" fmla="*/ 430981 w 486015"/>
                <a:gd name="connsiteY3" fmla="*/ 120652 h 421559"/>
                <a:gd name="connsiteX4" fmla="*/ 272852 w 486015"/>
                <a:gd name="connsiteY4" fmla="*/ 289094 h 421559"/>
                <a:gd name="connsiteX5" fmla="*/ 4720 w 486015"/>
                <a:gd name="connsiteY5" fmla="*/ 419723 h 421559"/>
                <a:gd name="connsiteX6" fmla="*/ 114723 w 486015"/>
                <a:gd name="connsiteY6" fmla="*/ 354409 h 421559"/>
                <a:gd name="connsiteX7" fmla="*/ 279727 w 486015"/>
                <a:gd name="connsiteY7" fmla="*/ 199717 h 421559"/>
                <a:gd name="connsiteX8" fmla="*/ 369105 w 486015"/>
                <a:gd name="connsiteY8" fmla="*/ 96589 h 421559"/>
                <a:gd name="connsiteX9" fmla="*/ 365667 w 486015"/>
                <a:gd name="connsiteY9" fmla="*/ 336 h 421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6015" h="421559">
                  <a:moveTo>
                    <a:pt x="365667" y="336"/>
                  </a:moveTo>
                  <a:cubicBezTo>
                    <a:pt x="377125" y="-4820"/>
                    <a:pt x="417803" y="50755"/>
                    <a:pt x="437856" y="65651"/>
                  </a:cubicBezTo>
                  <a:cubicBezTo>
                    <a:pt x="457909" y="80547"/>
                    <a:pt x="487129" y="80547"/>
                    <a:pt x="485983" y="89714"/>
                  </a:cubicBezTo>
                  <a:cubicBezTo>
                    <a:pt x="484837" y="98881"/>
                    <a:pt x="466503" y="87422"/>
                    <a:pt x="430981" y="120652"/>
                  </a:cubicBezTo>
                  <a:cubicBezTo>
                    <a:pt x="395459" y="153882"/>
                    <a:pt x="343896" y="239249"/>
                    <a:pt x="272852" y="289094"/>
                  </a:cubicBezTo>
                  <a:cubicBezTo>
                    <a:pt x="201808" y="338939"/>
                    <a:pt x="31075" y="408837"/>
                    <a:pt x="4720" y="419723"/>
                  </a:cubicBezTo>
                  <a:cubicBezTo>
                    <a:pt x="-21635" y="430609"/>
                    <a:pt x="68888" y="391077"/>
                    <a:pt x="114723" y="354409"/>
                  </a:cubicBezTo>
                  <a:cubicBezTo>
                    <a:pt x="160557" y="317741"/>
                    <a:pt x="237330" y="242687"/>
                    <a:pt x="279727" y="199717"/>
                  </a:cubicBezTo>
                  <a:cubicBezTo>
                    <a:pt x="322124" y="156747"/>
                    <a:pt x="351344" y="127527"/>
                    <a:pt x="369105" y="96589"/>
                  </a:cubicBezTo>
                  <a:cubicBezTo>
                    <a:pt x="386866" y="65651"/>
                    <a:pt x="354209" y="5492"/>
                    <a:pt x="365667" y="33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9" name="フリーフォーム 1208">
              <a:extLst>
                <a:ext uri="{FF2B5EF4-FFF2-40B4-BE49-F238E27FC236}">
                  <a16:creationId xmlns:a16="http://schemas.microsoft.com/office/drawing/2014/main" id="{AFCB32F6-7B7A-C726-7AEE-DC384723124A}"/>
                </a:ext>
              </a:extLst>
            </p:cNvPr>
            <p:cNvSpPr/>
            <p:nvPr/>
          </p:nvSpPr>
          <p:spPr>
            <a:xfrm>
              <a:off x="6357767" y="2134685"/>
              <a:ext cx="86130" cy="363153"/>
            </a:xfrm>
            <a:custGeom>
              <a:avLst/>
              <a:gdLst>
                <a:gd name="connsiteX0" fmla="*/ 32720 w 86130"/>
                <a:gd name="connsiteY0" fmla="*/ 61 h 363153"/>
                <a:gd name="connsiteX1" fmla="*/ 84284 w 86130"/>
                <a:gd name="connsiteY1" fmla="*/ 48187 h 363153"/>
                <a:gd name="connsiteX2" fmla="*/ 73971 w 86130"/>
                <a:gd name="connsiteY2" fmla="*/ 89438 h 363153"/>
                <a:gd name="connsiteX3" fmla="*/ 67096 w 86130"/>
                <a:gd name="connsiteY3" fmla="*/ 261318 h 363153"/>
                <a:gd name="connsiteX4" fmla="*/ 73971 w 86130"/>
                <a:gd name="connsiteY4" fmla="*/ 354133 h 363153"/>
                <a:gd name="connsiteX5" fmla="*/ 56783 w 86130"/>
                <a:gd name="connsiteY5" fmla="*/ 354133 h 363153"/>
                <a:gd name="connsiteX6" fmla="*/ 8657 w 86130"/>
                <a:gd name="connsiteY6" fmla="*/ 306007 h 363153"/>
                <a:gd name="connsiteX7" fmla="*/ 1782 w 86130"/>
                <a:gd name="connsiteY7" fmla="*/ 58500 h 363153"/>
                <a:gd name="connsiteX8" fmla="*/ 32720 w 86130"/>
                <a:gd name="connsiteY8" fmla="*/ 61 h 363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130" h="363153">
                  <a:moveTo>
                    <a:pt x="32720" y="61"/>
                  </a:moveTo>
                  <a:cubicBezTo>
                    <a:pt x="46470" y="-1658"/>
                    <a:pt x="77409" y="33291"/>
                    <a:pt x="84284" y="48187"/>
                  </a:cubicBezTo>
                  <a:cubicBezTo>
                    <a:pt x="91159" y="63083"/>
                    <a:pt x="76836" y="53916"/>
                    <a:pt x="73971" y="89438"/>
                  </a:cubicBezTo>
                  <a:cubicBezTo>
                    <a:pt x="71106" y="124960"/>
                    <a:pt x="67096" y="217202"/>
                    <a:pt x="67096" y="261318"/>
                  </a:cubicBezTo>
                  <a:cubicBezTo>
                    <a:pt x="67096" y="305434"/>
                    <a:pt x="75690" y="338664"/>
                    <a:pt x="73971" y="354133"/>
                  </a:cubicBezTo>
                  <a:cubicBezTo>
                    <a:pt x="72252" y="369602"/>
                    <a:pt x="67669" y="362154"/>
                    <a:pt x="56783" y="354133"/>
                  </a:cubicBezTo>
                  <a:cubicBezTo>
                    <a:pt x="45897" y="346112"/>
                    <a:pt x="17824" y="355279"/>
                    <a:pt x="8657" y="306007"/>
                  </a:cubicBezTo>
                  <a:cubicBezTo>
                    <a:pt x="-510" y="256735"/>
                    <a:pt x="-1656" y="106626"/>
                    <a:pt x="1782" y="58500"/>
                  </a:cubicBezTo>
                  <a:cubicBezTo>
                    <a:pt x="5220" y="10374"/>
                    <a:pt x="18970" y="1780"/>
                    <a:pt x="32720" y="6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10" name="グループ化 1209">
            <a:extLst>
              <a:ext uri="{FF2B5EF4-FFF2-40B4-BE49-F238E27FC236}">
                <a16:creationId xmlns:a16="http://schemas.microsoft.com/office/drawing/2014/main" id="{8143B1E5-D99F-ADB8-7B92-CEB699443C34}"/>
              </a:ext>
            </a:extLst>
          </p:cNvPr>
          <p:cNvGrpSpPr/>
          <p:nvPr/>
        </p:nvGrpSpPr>
        <p:grpSpPr>
          <a:xfrm rot="20819417">
            <a:off x="9837774" y="1953053"/>
            <a:ext cx="677685" cy="1214717"/>
            <a:chOff x="6274021" y="2533507"/>
            <a:chExt cx="330337" cy="592113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211" name="フリーフォーム 1210">
              <a:extLst>
                <a:ext uri="{FF2B5EF4-FFF2-40B4-BE49-F238E27FC236}">
                  <a16:creationId xmlns:a16="http://schemas.microsoft.com/office/drawing/2014/main" id="{3E2B6F0E-0AF8-A879-791C-D6F24DEAD59F}"/>
                </a:ext>
              </a:extLst>
            </p:cNvPr>
            <p:cNvSpPr/>
            <p:nvPr/>
          </p:nvSpPr>
          <p:spPr>
            <a:xfrm>
              <a:off x="6274021" y="2553996"/>
              <a:ext cx="131234" cy="571624"/>
            </a:xfrm>
            <a:custGeom>
              <a:avLst/>
              <a:gdLst>
                <a:gd name="connsiteX0" fmla="*/ 3026 w 131234"/>
                <a:gd name="connsiteY0" fmla="*/ 136 h 571624"/>
                <a:gd name="connsiteX1" fmla="*/ 37402 w 131234"/>
                <a:gd name="connsiteY1" fmla="*/ 68888 h 571624"/>
                <a:gd name="connsiteX2" fmla="*/ 30526 w 131234"/>
                <a:gd name="connsiteY2" fmla="*/ 467649 h 571624"/>
                <a:gd name="connsiteX3" fmla="*/ 51152 w 131234"/>
                <a:gd name="connsiteY3" fmla="*/ 529526 h 571624"/>
                <a:gd name="connsiteX4" fmla="*/ 99278 w 131234"/>
                <a:gd name="connsiteY4" fmla="*/ 570777 h 571624"/>
                <a:gd name="connsiteX5" fmla="*/ 99278 w 131234"/>
                <a:gd name="connsiteY5" fmla="*/ 491712 h 571624"/>
                <a:gd name="connsiteX6" fmla="*/ 106153 w 131234"/>
                <a:gd name="connsiteY6" fmla="*/ 96389 h 571624"/>
                <a:gd name="connsiteX7" fmla="*/ 126779 w 131234"/>
                <a:gd name="connsiteY7" fmla="*/ 51700 h 571624"/>
                <a:gd name="connsiteX8" fmla="*/ 3026 w 131234"/>
                <a:gd name="connsiteY8" fmla="*/ 136 h 571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234" h="571624">
                  <a:moveTo>
                    <a:pt x="3026" y="136"/>
                  </a:moveTo>
                  <a:cubicBezTo>
                    <a:pt x="-11870" y="3001"/>
                    <a:pt x="32819" y="-9031"/>
                    <a:pt x="37402" y="68888"/>
                  </a:cubicBezTo>
                  <a:cubicBezTo>
                    <a:pt x="41985" y="146807"/>
                    <a:pt x="28234" y="390876"/>
                    <a:pt x="30526" y="467649"/>
                  </a:cubicBezTo>
                  <a:cubicBezTo>
                    <a:pt x="32818" y="544422"/>
                    <a:pt x="39693" y="512338"/>
                    <a:pt x="51152" y="529526"/>
                  </a:cubicBezTo>
                  <a:cubicBezTo>
                    <a:pt x="62611" y="546714"/>
                    <a:pt x="91257" y="577079"/>
                    <a:pt x="99278" y="570777"/>
                  </a:cubicBezTo>
                  <a:cubicBezTo>
                    <a:pt x="107299" y="564475"/>
                    <a:pt x="98132" y="570777"/>
                    <a:pt x="99278" y="491712"/>
                  </a:cubicBezTo>
                  <a:cubicBezTo>
                    <a:pt x="100424" y="412647"/>
                    <a:pt x="101570" y="169724"/>
                    <a:pt x="106153" y="96389"/>
                  </a:cubicBezTo>
                  <a:cubicBezTo>
                    <a:pt x="110736" y="23054"/>
                    <a:pt x="142821" y="63159"/>
                    <a:pt x="126779" y="51700"/>
                  </a:cubicBezTo>
                  <a:cubicBezTo>
                    <a:pt x="110737" y="40241"/>
                    <a:pt x="17922" y="-2729"/>
                    <a:pt x="3026" y="13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2" name="フリーフォーム 1211">
              <a:extLst>
                <a:ext uri="{FF2B5EF4-FFF2-40B4-BE49-F238E27FC236}">
                  <a16:creationId xmlns:a16="http://schemas.microsoft.com/office/drawing/2014/main" id="{9F541F02-4B45-3D59-78C8-187E3C38AF40}"/>
                </a:ext>
              </a:extLst>
            </p:cNvPr>
            <p:cNvSpPr/>
            <p:nvPr/>
          </p:nvSpPr>
          <p:spPr>
            <a:xfrm>
              <a:off x="6357831" y="2746577"/>
              <a:ext cx="238529" cy="170531"/>
            </a:xfrm>
            <a:custGeom>
              <a:avLst/>
              <a:gdLst>
                <a:gd name="connsiteX0" fmla="*/ 8593 w 238529"/>
                <a:gd name="connsiteY0" fmla="*/ 61 h 170531"/>
                <a:gd name="connsiteX1" fmla="*/ 197661 w 238529"/>
                <a:gd name="connsiteY1" fmla="*/ 58500 h 170531"/>
                <a:gd name="connsiteX2" fmla="*/ 235474 w 238529"/>
                <a:gd name="connsiteY2" fmla="*/ 168503 h 170531"/>
                <a:gd name="connsiteX3" fmla="*/ 146097 w 238529"/>
                <a:gd name="connsiteY3" fmla="*/ 123814 h 170531"/>
                <a:gd name="connsiteX4" fmla="*/ 42969 w 238529"/>
                <a:gd name="connsiteY4" fmla="*/ 48187 h 170531"/>
                <a:gd name="connsiteX5" fmla="*/ 8593 w 238529"/>
                <a:gd name="connsiteY5" fmla="*/ 61 h 170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529" h="170531">
                  <a:moveTo>
                    <a:pt x="8593" y="61"/>
                  </a:moveTo>
                  <a:cubicBezTo>
                    <a:pt x="34375" y="1780"/>
                    <a:pt x="159848" y="30426"/>
                    <a:pt x="197661" y="58500"/>
                  </a:cubicBezTo>
                  <a:cubicBezTo>
                    <a:pt x="235474" y="86574"/>
                    <a:pt x="244068" y="157617"/>
                    <a:pt x="235474" y="168503"/>
                  </a:cubicBezTo>
                  <a:cubicBezTo>
                    <a:pt x="226880" y="179389"/>
                    <a:pt x="178181" y="143867"/>
                    <a:pt x="146097" y="123814"/>
                  </a:cubicBezTo>
                  <a:cubicBezTo>
                    <a:pt x="114013" y="103761"/>
                    <a:pt x="64741" y="63083"/>
                    <a:pt x="42969" y="48187"/>
                  </a:cubicBezTo>
                  <a:cubicBezTo>
                    <a:pt x="21198" y="33291"/>
                    <a:pt x="-17189" y="-1658"/>
                    <a:pt x="8593" y="6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3" name="フリーフォーム 1212">
              <a:extLst>
                <a:ext uri="{FF2B5EF4-FFF2-40B4-BE49-F238E27FC236}">
                  <a16:creationId xmlns:a16="http://schemas.microsoft.com/office/drawing/2014/main" id="{2B45109C-C9DC-FB66-06D8-8DF3E9AC781F}"/>
                </a:ext>
              </a:extLst>
            </p:cNvPr>
            <p:cNvSpPr/>
            <p:nvPr/>
          </p:nvSpPr>
          <p:spPr>
            <a:xfrm>
              <a:off x="6447323" y="2578153"/>
              <a:ext cx="94720" cy="158213"/>
            </a:xfrm>
            <a:custGeom>
              <a:avLst/>
              <a:gdLst>
                <a:gd name="connsiteX0" fmla="*/ 1603 w 94720"/>
                <a:gd name="connsiteY0" fmla="*/ 42 h 158213"/>
                <a:gd name="connsiteX1" fmla="*/ 90981 w 94720"/>
                <a:gd name="connsiteY1" fmla="*/ 75670 h 158213"/>
                <a:gd name="connsiteX2" fmla="*/ 73793 w 94720"/>
                <a:gd name="connsiteY2" fmla="*/ 158172 h 158213"/>
                <a:gd name="connsiteX3" fmla="*/ 35979 w 94720"/>
                <a:gd name="connsiteY3" fmla="*/ 85982 h 158213"/>
                <a:gd name="connsiteX4" fmla="*/ 1603 w 94720"/>
                <a:gd name="connsiteY4" fmla="*/ 42 h 158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720" h="158213">
                  <a:moveTo>
                    <a:pt x="1603" y="42"/>
                  </a:moveTo>
                  <a:cubicBezTo>
                    <a:pt x="10770" y="-1677"/>
                    <a:pt x="78949" y="49315"/>
                    <a:pt x="90981" y="75670"/>
                  </a:cubicBezTo>
                  <a:cubicBezTo>
                    <a:pt x="103013" y="102025"/>
                    <a:pt x="82960" y="156453"/>
                    <a:pt x="73793" y="158172"/>
                  </a:cubicBezTo>
                  <a:cubicBezTo>
                    <a:pt x="64626" y="159891"/>
                    <a:pt x="46865" y="107180"/>
                    <a:pt x="35979" y="85982"/>
                  </a:cubicBezTo>
                  <a:cubicBezTo>
                    <a:pt x="25093" y="64784"/>
                    <a:pt x="-7564" y="1761"/>
                    <a:pt x="1603" y="4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4" name="フリーフォーム 1213">
              <a:extLst>
                <a:ext uri="{FF2B5EF4-FFF2-40B4-BE49-F238E27FC236}">
                  <a16:creationId xmlns:a16="http://schemas.microsoft.com/office/drawing/2014/main" id="{E7A0956D-BBEE-FF3F-7E2C-C1504EB4EAB1}"/>
                </a:ext>
              </a:extLst>
            </p:cNvPr>
            <p:cNvSpPr/>
            <p:nvPr/>
          </p:nvSpPr>
          <p:spPr>
            <a:xfrm>
              <a:off x="6504747" y="2533507"/>
              <a:ext cx="99611" cy="130628"/>
            </a:xfrm>
            <a:custGeom>
              <a:avLst/>
              <a:gdLst>
                <a:gd name="connsiteX0" fmla="*/ 2618 w 99611"/>
                <a:gd name="connsiteY0" fmla="*/ 0 h 130628"/>
                <a:gd name="connsiteX1" fmla="*/ 95433 w 99611"/>
                <a:gd name="connsiteY1" fmla="*/ 65314 h 130628"/>
                <a:gd name="connsiteX2" fmla="*/ 78245 w 99611"/>
                <a:gd name="connsiteY2" fmla="*/ 130628 h 130628"/>
                <a:gd name="connsiteX3" fmla="*/ 30119 w 99611"/>
                <a:gd name="connsiteY3" fmla="*/ 65314 h 130628"/>
                <a:gd name="connsiteX4" fmla="*/ 2618 w 99611"/>
                <a:gd name="connsiteY4" fmla="*/ 0 h 13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611" h="130628">
                  <a:moveTo>
                    <a:pt x="2618" y="0"/>
                  </a:moveTo>
                  <a:cubicBezTo>
                    <a:pt x="13504" y="0"/>
                    <a:pt x="82828" y="43543"/>
                    <a:pt x="95433" y="65314"/>
                  </a:cubicBezTo>
                  <a:cubicBezTo>
                    <a:pt x="108038" y="87085"/>
                    <a:pt x="89131" y="130628"/>
                    <a:pt x="78245" y="130628"/>
                  </a:cubicBezTo>
                  <a:cubicBezTo>
                    <a:pt x="67359" y="130628"/>
                    <a:pt x="42724" y="85367"/>
                    <a:pt x="30119" y="65314"/>
                  </a:cubicBezTo>
                  <a:cubicBezTo>
                    <a:pt x="17514" y="45261"/>
                    <a:pt x="-8268" y="0"/>
                    <a:pt x="261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15" name="グループ化 1214">
            <a:extLst>
              <a:ext uri="{FF2B5EF4-FFF2-40B4-BE49-F238E27FC236}">
                <a16:creationId xmlns:a16="http://schemas.microsoft.com/office/drawing/2014/main" id="{3A2D5FBF-2A60-0712-E586-8F66045C1C86}"/>
              </a:ext>
            </a:extLst>
          </p:cNvPr>
          <p:cNvGrpSpPr/>
          <p:nvPr/>
        </p:nvGrpSpPr>
        <p:grpSpPr>
          <a:xfrm rot="21130735">
            <a:off x="9690978" y="3197591"/>
            <a:ext cx="1125064" cy="939580"/>
            <a:chOff x="6109542" y="3217573"/>
            <a:chExt cx="548412" cy="457998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216" name="フリーフォーム 1215">
              <a:extLst>
                <a:ext uri="{FF2B5EF4-FFF2-40B4-BE49-F238E27FC236}">
                  <a16:creationId xmlns:a16="http://schemas.microsoft.com/office/drawing/2014/main" id="{8DBA6E63-B768-8F20-1EAB-3DD15A1A736B}"/>
                </a:ext>
              </a:extLst>
            </p:cNvPr>
            <p:cNvSpPr/>
            <p:nvPr/>
          </p:nvSpPr>
          <p:spPr>
            <a:xfrm>
              <a:off x="6109542" y="3265676"/>
              <a:ext cx="215682" cy="409895"/>
            </a:xfrm>
            <a:custGeom>
              <a:avLst/>
              <a:gdLst>
                <a:gd name="connsiteX0" fmla="*/ 85002 w 215682"/>
                <a:gd name="connsiteY0" fmla="*/ 38 h 409895"/>
                <a:gd name="connsiteX1" fmla="*/ 181255 w 215682"/>
                <a:gd name="connsiteY1" fmla="*/ 68790 h 409895"/>
                <a:gd name="connsiteX2" fmla="*/ 215631 w 215682"/>
                <a:gd name="connsiteY2" fmla="*/ 82541 h 409895"/>
                <a:gd name="connsiteX3" fmla="*/ 188130 w 215682"/>
                <a:gd name="connsiteY3" fmla="*/ 92853 h 409895"/>
                <a:gd name="connsiteX4" fmla="*/ 153754 w 215682"/>
                <a:gd name="connsiteY4" fmla="*/ 230357 h 409895"/>
                <a:gd name="connsiteX5" fmla="*/ 5938 w 215682"/>
                <a:gd name="connsiteY5" fmla="*/ 402237 h 409895"/>
                <a:gd name="connsiteX6" fmla="*/ 36876 w 215682"/>
                <a:gd name="connsiteY6" fmla="*/ 360986 h 409895"/>
                <a:gd name="connsiteX7" fmla="*/ 109066 w 215682"/>
                <a:gd name="connsiteY7" fmla="*/ 192544 h 409895"/>
                <a:gd name="connsiteX8" fmla="*/ 119378 w 215682"/>
                <a:gd name="connsiteY8" fmla="*/ 79103 h 409895"/>
                <a:gd name="connsiteX9" fmla="*/ 85002 w 215682"/>
                <a:gd name="connsiteY9" fmla="*/ 38 h 409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5682" h="409895">
                  <a:moveTo>
                    <a:pt x="85002" y="38"/>
                  </a:moveTo>
                  <a:cubicBezTo>
                    <a:pt x="95315" y="-1681"/>
                    <a:pt x="159484" y="55040"/>
                    <a:pt x="181255" y="68790"/>
                  </a:cubicBezTo>
                  <a:cubicBezTo>
                    <a:pt x="203026" y="82540"/>
                    <a:pt x="214485" y="78531"/>
                    <a:pt x="215631" y="82541"/>
                  </a:cubicBezTo>
                  <a:cubicBezTo>
                    <a:pt x="216777" y="86551"/>
                    <a:pt x="198443" y="68217"/>
                    <a:pt x="188130" y="92853"/>
                  </a:cubicBezTo>
                  <a:cubicBezTo>
                    <a:pt x="177817" y="117489"/>
                    <a:pt x="184119" y="178793"/>
                    <a:pt x="153754" y="230357"/>
                  </a:cubicBezTo>
                  <a:cubicBezTo>
                    <a:pt x="123389" y="281921"/>
                    <a:pt x="25418" y="380466"/>
                    <a:pt x="5938" y="402237"/>
                  </a:cubicBezTo>
                  <a:cubicBezTo>
                    <a:pt x="-13542" y="424008"/>
                    <a:pt x="19688" y="395935"/>
                    <a:pt x="36876" y="360986"/>
                  </a:cubicBezTo>
                  <a:cubicBezTo>
                    <a:pt x="54064" y="326037"/>
                    <a:pt x="95316" y="239524"/>
                    <a:pt x="109066" y="192544"/>
                  </a:cubicBezTo>
                  <a:cubicBezTo>
                    <a:pt x="122816" y="145564"/>
                    <a:pt x="121097" y="108323"/>
                    <a:pt x="119378" y="79103"/>
                  </a:cubicBezTo>
                  <a:cubicBezTo>
                    <a:pt x="117659" y="49883"/>
                    <a:pt x="74689" y="1757"/>
                    <a:pt x="85002" y="3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7" name="フリーフォーム 1216">
              <a:extLst>
                <a:ext uri="{FF2B5EF4-FFF2-40B4-BE49-F238E27FC236}">
                  <a16:creationId xmlns:a16="http://schemas.microsoft.com/office/drawing/2014/main" id="{C35DA18C-505D-E925-47D4-8A662289D3EB}"/>
                </a:ext>
              </a:extLst>
            </p:cNvPr>
            <p:cNvSpPr/>
            <p:nvPr/>
          </p:nvSpPr>
          <p:spPr>
            <a:xfrm>
              <a:off x="6333445" y="3217573"/>
              <a:ext cx="324509" cy="445426"/>
            </a:xfrm>
            <a:custGeom>
              <a:avLst/>
              <a:gdLst>
                <a:gd name="connsiteX0" fmla="*/ 12353 w 324509"/>
                <a:gd name="connsiteY0" fmla="*/ 15 h 445426"/>
                <a:gd name="connsiteX1" fmla="*/ 87981 w 324509"/>
                <a:gd name="connsiteY1" fmla="*/ 61892 h 445426"/>
                <a:gd name="connsiteX2" fmla="*/ 101731 w 324509"/>
                <a:gd name="connsiteY2" fmla="*/ 61892 h 445426"/>
                <a:gd name="connsiteX3" fmla="*/ 60480 w 324509"/>
                <a:gd name="connsiteY3" fmla="*/ 106580 h 445426"/>
                <a:gd name="connsiteX4" fmla="*/ 77668 w 324509"/>
                <a:gd name="connsiteY4" fmla="*/ 165019 h 445426"/>
                <a:gd name="connsiteX5" fmla="*/ 57042 w 324509"/>
                <a:gd name="connsiteY5" fmla="*/ 354087 h 445426"/>
                <a:gd name="connsiteX6" fmla="*/ 177358 w 324509"/>
                <a:gd name="connsiteY6" fmla="*/ 261272 h 445426"/>
                <a:gd name="connsiteX7" fmla="*/ 318299 w 324509"/>
                <a:gd name="connsiteY7" fmla="*/ 151269 h 445426"/>
                <a:gd name="connsiteX8" fmla="*/ 290799 w 324509"/>
                <a:gd name="connsiteY8" fmla="*/ 192520 h 445426"/>
                <a:gd name="connsiteX9" fmla="*/ 211734 w 324509"/>
                <a:gd name="connsiteY9" fmla="*/ 302523 h 445426"/>
                <a:gd name="connsiteX10" fmla="*/ 50167 w 324509"/>
                <a:gd name="connsiteY10" fmla="*/ 443465 h 445426"/>
                <a:gd name="connsiteX11" fmla="*/ 8916 w 324509"/>
                <a:gd name="connsiteY11" fmla="*/ 374713 h 445426"/>
                <a:gd name="connsiteX12" fmla="*/ 19229 w 324509"/>
                <a:gd name="connsiteY12" fmla="*/ 233771 h 445426"/>
                <a:gd name="connsiteX13" fmla="*/ 2041 w 324509"/>
                <a:gd name="connsiteY13" fmla="*/ 68767 h 445426"/>
                <a:gd name="connsiteX14" fmla="*/ 12353 w 324509"/>
                <a:gd name="connsiteY14" fmla="*/ 15 h 445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4509" h="445426">
                  <a:moveTo>
                    <a:pt x="12353" y="15"/>
                  </a:moveTo>
                  <a:cubicBezTo>
                    <a:pt x="26676" y="-1131"/>
                    <a:pt x="87981" y="61892"/>
                    <a:pt x="87981" y="61892"/>
                  </a:cubicBezTo>
                  <a:cubicBezTo>
                    <a:pt x="102877" y="72205"/>
                    <a:pt x="106315" y="54444"/>
                    <a:pt x="101731" y="61892"/>
                  </a:cubicBezTo>
                  <a:cubicBezTo>
                    <a:pt x="97148" y="69340"/>
                    <a:pt x="64490" y="89392"/>
                    <a:pt x="60480" y="106580"/>
                  </a:cubicBezTo>
                  <a:cubicBezTo>
                    <a:pt x="56470" y="123768"/>
                    <a:pt x="78241" y="123768"/>
                    <a:pt x="77668" y="165019"/>
                  </a:cubicBezTo>
                  <a:cubicBezTo>
                    <a:pt x="77095" y="206270"/>
                    <a:pt x="40427" y="338045"/>
                    <a:pt x="57042" y="354087"/>
                  </a:cubicBezTo>
                  <a:cubicBezTo>
                    <a:pt x="73657" y="370129"/>
                    <a:pt x="177358" y="261272"/>
                    <a:pt x="177358" y="261272"/>
                  </a:cubicBezTo>
                  <a:cubicBezTo>
                    <a:pt x="220901" y="227469"/>
                    <a:pt x="299392" y="162728"/>
                    <a:pt x="318299" y="151269"/>
                  </a:cubicBezTo>
                  <a:cubicBezTo>
                    <a:pt x="337206" y="139810"/>
                    <a:pt x="308560" y="167311"/>
                    <a:pt x="290799" y="192520"/>
                  </a:cubicBezTo>
                  <a:cubicBezTo>
                    <a:pt x="273038" y="217729"/>
                    <a:pt x="251839" y="260699"/>
                    <a:pt x="211734" y="302523"/>
                  </a:cubicBezTo>
                  <a:cubicBezTo>
                    <a:pt x="171629" y="344347"/>
                    <a:pt x="83970" y="431433"/>
                    <a:pt x="50167" y="443465"/>
                  </a:cubicBezTo>
                  <a:cubicBezTo>
                    <a:pt x="16364" y="455497"/>
                    <a:pt x="14072" y="409662"/>
                    <a:pt x="8916" y="374713"/>
                  </a:cubicBezTo>
                  <a:cubicBezTo>
                    <a:pt x="3760" y="339764"/>
                    <a:pt x="20375" y="284762"/>
                    <a:pt x="19229" y="233771"/>
                  </a:cubicBezTo>
                  <a:cubicBezTo>
                    <a:pt x="18083" y="182780"/>
                    <a:pt x="5479" y="100851"/>
                    <a:pt x="2041" y="68767"/>
                  </a:cubicBezTo>
                  <a:cubicBezTo>
                    <a:pt x="-1397" y="36683"/>
                    <a:pt x="-1970" y="1161"/>
                    <a:pt x="12353" y="1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18" name="グループ化 1217">
            <a:extLst>
              <a:ext uri="{FF2B5EF4-FFF2-40B4-BE49-F238E27FC236}">
                <a16:creationId xmlns:a16="http://schemas.microsoft.com/office/drawing/2014/main" id="{1EAC46D3-5D68-A27A-CA63-CD0ECD027605}"/>
              </a:ext>
            </a:extLst>
          </p:cNvPr>
          <p:cNvGrpSpPr/>
          <p:nvPr/>
        </p:nvGrpSpPr>
        <p:grpSpPr>
          <a:xfrm>
            <a:off x="9709745" y="4335245"/>
            <a:ext cx="1164993" cy="1114945"/>
            <a:chOff x="6112027" y="3764020"/>
            <a:chExt cx="567875" cy="543479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219" name="フリーフォーム 1218">
              <a:extLst>
                <a:ext uri="{FF2B5EF4-FFF2-40B4-BE49-F238E27FC236}">
                  <a16:creationId xmlns:a16="http://schemas.microsoft.com/office/drawing/2014/main" id="{0B71B930-BB6C-E581-4053-BE5FFE774348}"/>
                </a:ext>
              </a:extLst>
            </p:cNvPr>
            <p:cNvSpPr/>
            <p:nvPr/>
          </p:nvSpPr>
          <p:spPr>
            <a:xfrm>
              <a:off x="6112027" y="3783774"/>
              <a:ext cx="466150" cy="523725"/>
            </a:xfrm>
            <a:custGeom>
              <a:avLst/>
              <a:gdLst>
                <a:gd name="connsiteX0" fmla="*/ 15 w 466150"/>
                <a:gd name="connsiteY0" fmla="*/ 83519 h 523725"/>
                <a:gd name="connsiteX1" fmla="*/ 127206 w 466150"/>
                <a:gd name="connsiteY1" fmla="*/ 172897 h 523725"/>
                <a:gd name="connsiteX2" fmla="*/ 178770 w 466150"/>
                <a:gd name="connsiteY2" fmla="*/ 138521 h 523725"/>
                <a:gd name="connsiteX3" fmla="*/ 371275 w 466150"/>
                <a:gd name="connsiteY3" fmla="*/ 111020 h 523725"/>
                <a:gd name="connsiteX4" fmla="*/ 257835 w 466150"/>
                <a:gd name="connsiteY4" fmla="*/ 320713 h 523725"/>
                <a:gd name="connsiteX5" fmla="*/ 58454 w 466150"/>
                <a:gd name="connsiteY5" fmla="*/ 516656 h 523725"/>
                <a:gd name="connsiteX6" fmla="*/ 154707 w 466150"/>
                <a:gd name="connsiteY6" fmla="*/ 447904 h 523725"/>
                <a:gd name="connsiteX7" fmla="*/ 460653 w 466150"/>
                <a:gd name="connsiteY7" fmla="*/ 141958 h 523725"/>
                <a:gd name="connsiteX8" fmla="*/ 354087 w 466150"/>
                <a:gd name="connsiteY8" fmla="*/ 1017 h 523725"/>
                <a:gd name="connsiteX9" fmla="*/ 388463 w 466150"/>
                <a:gd name="connsiteY9" fmla="*/ 80082 h 523725"/>
                <a:gd name="connsiteX10" fmla="*/ 120331 w 466150"/>
                <a:gd name="connsiteY10" fmla="*/ 111020 h 523725"/>
                <a:gd name="connsiteX11" fmla="*/ 15 w 466150"/>
                <a:gd name="connsiteY11" fmla="*/ 83519 h 523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6150" h="523725">
                  <a:moveTo>
                    <a:pt x="15" y="83519"/>
                  </a:moveTo>
                  <a:cubicBezTo>
                    <a:pt x="1161" y="93832"/>
                    <a:pt x="97414" y="163730"/>
                    <a:pt x="127206" y="172897"/>
                  </a:cubicBezTo>
                  <a:cubicBezTo>
                    <a:pt x="156998" y="182064"/>
                    <a:pt x="138092" y="148834"/>
                    <a:pt x="178770" y="138521"/>
                  </a:cubicBezTo>
                  <a:cubicBezTo>
                    <a:pt x="219448" y="128208"/>
                    <a:pt x="358098" y="80655"/>
                    <a:pt x="371275" y="111020"/>
                  </a:cubicBezTo>
                  <a:cubicBezTo>
                    <a:pt x="384452" y="141385"/>
                    <a:pt x="309972" y="253107"/>
                    <a:pt x="257835" y="320713"/>
                  </a:cubicBezTo>
                  <a:cubicBezTo>
                    <a:pt x="205698" y="388319"/>
                    <a:pt x="75642" y="495457"/>
                    <a:pt x="58454" y="516656"/>
                  </a:cubicBezTo>
                  <a:cubicBezTo>
                    <a:pt x="41266" y="537855"/>
                    <a:pt x="87674" y="510354"/>
                    <a:pt x="154707" y="447904"/>
                  </a:cubicBezTo>
                  <a:cubicBezTo>
                    <a:pt x="221740" y="385454"/>
                    <a:pt x="427423" y="216439"/>
                    <a:pt x="460653" y="141958"/>
                  </a:cubicBezTo>
                  <a:cubicBezTo>
                    <a:pt x="493883" y="67477"/>
                    <a:pt x="366119" y="11330"/>
                    <a:pt x="354087" y="1017"/>
                  </a:cubicBezTo>
                  <a:cubicBezTo>
                    <a:pt x="342055" y="-9296"/>
                    <a:pt x="427422" y="61748"/>
                    <a:pt x="388463" y="80082"/>
                  </a:cubicBezTo>
                  <a:cubicBezTo>
                    <a:pt x="349504" y="98416"/>
                    <a:pt x="180489" y="111593"/>
                    <a:pt x="120331" y="111020"/>
                  </a:cubicBezTo>
                  <a:cubicBezTo>
                    <a:pt x="60173" y="110447"/>
                    <a:pt x="-1131" y="73206"/>
                    <a:pt x="15" y="835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0" name="フリーフォーム 1219">
              <a:extLst>
                <a:ext uri="{FF2B5EF4-FFF2-40B4-BE49-F238E27FC236}">
                  <a16:creationId xmlns:a16="http://schemas.microsoft.com/office/drawing/2014/main" id="{2771BB27-B04F-A8D4-F11A-2DB6908A23D4}"/>
                </a:ext>
              </a:extLst>
            </p:cNvPr>
            <p:cNvSpPr/>
            <p:nvPr/>
          </p:nvSpPr>
          <p:spPr>
            <a:xfrm>
              <a:off x="6520593" y="3764020"/>
              <a:ext cx="110641" cy="110669"/>
            </a:xfrm>
            <a:custGeom>
              <a:avLst/>
              <a:gdLst>
                <a:gd name="connsiteX0" fmla="*/ 83025 w 110641"/>
                <a:gd name="connsiteY0" fmla="*/ 145 h 110669"/>
                <a:gd name="connsiteX1" fmla="*/ 34899 w 110641"/>
                <a:gd name="connsiteY1" fmla="*/ 55147 h 110669"/>
                <a:gd name="connsiteX2" fmla="*/ 110526 w 110641"/>
                <a:gd name="connsiteY2" fmla="*/ 106711 h 110669"/>
                <a:gd name="connsiteX3" fmla="*/ 14273 w 110641"/>
                <a:gd name="connsiteY3" fmla="*/ 103273 h 110669"/>
                <a:gd name="connsiteX4" fmla="*/ 3960 w 110641"/>
                <a:gd name="connsiteY4" fmla="*/ 72335 h 110669"/>
                <a:gd name="connsiteX5" fmla="*/ 83025 w 110641"/>
                <a:gd name="connsiteY5" fmla="*/ 145 h 110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641" h="110669">
                  <a:moveTo>
                    <a:pt x="83025" y="145"/>
                  </a:moveTo>
                  <a:cubicBezTo>
                    <a:pt x="88182" y="-2720"/>
                    <a:pt x="30315" y="37386"/>
                    <a:pt x="34899" y="55147"/>
                  </a:cubicBezTo>
                  <a:cubicBezTo>
                    <a:pt x="39482" y="72908"/>
                    <a:pt x="113964" y="98690"/>
                    <a:pt x="110526" y="106711"/>
                  </a:cubicBezTo>
                  <a:cubicBezTo>
                    <a:pt x="107088" y="114732"/>
                    <a:pt x="32034" y="109002"/>
                    <a:pt x="14273" y="103273"/>
                  </a:cubicBezTo>
                  <a:cubicBezTo>
                    <a:pt x="-3488" y="97544"/>
                    <a:pt x="-1769" y="88377"/>
                    <a:pt x="3960" y="72335"/>
                  </a:cubicBezTo>
                  <a:cubicBezTo>
                    <a:pt x="9689" y="56293"/>
                    <a:pt x="77868" y="3010"/>
                    <a:pt x="83025" y="14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1" name="フリーフォーム 1220">
              <a:extLst>
                <a:ext uri="{FF2B5EF4-FFF2-40B4-BE49-F238E27FC236}">
                  <a16:creationId xmlns:a16="http://schemas.microsoft.com/office/drawing/2014/main" id="{7F3A7E73-8E9E-B1FD-533D-02BF10FBE7D8}"/>
                </a:ext>
              </a:extLst>
            </p:cNvPr>
            <p:cNvSpPr/>
            <p:nvPr/>
          </p:nvSpPr>
          <p:spPr>
            <a:xfrm>
              <a:off x="6527987" y="3774059"/>
              <a:ext cx="151915" cy="122374"/>
            </a:xfrm>
            <a:custGeom>
              <a:avLst/>
              <a:gdLst>
                <a:gd name="connsiteX0" fmla="*/ 4 w 151915"/>
                <a:gd name="connsiteY0" fmla="*/ 51983 h 122374"/>
                <a:gd name="connsiteX1" fmla="*/ 79069 w 151915"/>
                <a:gd name="connsiteY1" fmla="*/ 419 h 122374"/>
                <a:gd name="connsiteX2" fmla="*/ 134070 w 151915"/>
                <a:gd name="connsiteY2" fmla="*/ 31358 h 122374"/>
                <a:gd name="connsiteX3" fmla="*/ 68756 w 151915"/>
                <a:gd name="connsiteY3" fmla="*/ 96672 h 122374"/>
                <a:gd name="connsiteX4" fmla="*/ 110007 w 151915"/>
                <a:gd name="connsiteY4" fmla="*/ 120735 h 122374"/>
                <a:gd name="connsiteX5" fmla="*/ 151258 w 151915"/>
                <a:gd name="connsiteY5" fmla="*/ 55421 h 122374"/>
                <a:gd name="connsiteX6" fmla="*/ 75631 w 151915"/>
                <a:gd name="connsiteY6" fmla="*/ 17607 h 122374"/>
                <a:gd name="connsiteX7" fmla="*/ 4 w 151915"/>
                <a:gd name="connsiteY7" fmla="*/ 51983 h 12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1915" h="122374">
                  <a:moveTo>
                    <a:pt x="4" y="51983"/>
                  </a:moveTo>
                  <a:cubicBezTo>
                    <a:pt x="577" y="49118"/>
                    <a:pt x="56725" y="3856"/>
                    <a:pt x="79069" y="419"/>
                  </a:cubicBezTo>
                  <a:cubicBezTo>
                    <a:pt x="101413" y="-3019"/>
                    <a:pt x="135789" y="15316"/>
                    <a:pt x="134070" y="31358"/>
                  </a:cubicBezTo>
                  <a:cubicBezTo>
                    <a:pt x="132351" y="47400"/>
                    <a:pt x="72766" y="81776"/>
                    <a:pt x="68756" y="96672"/>
                  </a:cubicBezTo>
                  <a:cubicBezTo>
                    <a:pt x="64746" y="111568"/>
                    <a:pt x="96257" y="127610"/>
                    <a:pt x="110007" y="120735"/>
                  </a:cubicBezTo>
                  <a:cubicBezTo>
                    <a:pt x="123757" y="113860"/>
                    <a:pt x="156987" y="72609"/>
                    <a:pt x="151258" y="55421"/>
                  </a:cubicBezTo>
                  <a:cubicBezTo>
                    <a:pt x="145529" y="38233"/>
                    <a:pt x="93965" y="20472"/>
                    <a:pt x="75631" y="17607"/>
                  </a:cubicBezTo>
                  <a:cubicBezTo>
                    <a:pt x="57297" y="14742"/>
                    <a:pt x="-569" y="54848"/>
                    <a:pt x="4" y="5198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22" name="グループ化 1221">
            <a:extLst>
              <a:ext uri="{FF2B5EF4-FFF2-40B4-BE49-F238E27FC236}">
                <a16:creationId xmlns:a16="http://schemas.microsoft.com/office/drawing/2014/main" id="{E166438B-65BA-D5EF-42EF-85C8AC19E0BE}"/>
              </a:ext>
            </a:extLst>
          </p:cNvPr>
          <p:cNvGrpSpPr/>
          <p:nvPr/>
        </p:nvGrpSpPr>
        <p:grpSpPr>
          <a:xfrm>
            <a:off x="10030106" y="5207616"/>
            <a:ext cx="882223" cy="732605"/>
            <a:chOff x="6154908" y="4464710"/>
            <a:chExt cx="430039" cy="357108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223" name="フリーフォーム 1222">
              <a:extLst>
                <a:ext uri="{FF2B5EF4-FFF2-40B4-BE49-F238E27FC236}">
                  <a16:creationId xmlns:a16="http://schemas.microsoft.com/office/drawing/2014/main" id="{7014DDD3-F7F7-238C-ED38-09775ADD8DC1}"/>
                </a:ext>
              </a:extLst>
            </p:cNvPr>
            <p:cNvSpPr/>
            <p:nvPr/>
          </p:nvSpPr>
          <p:spPr>
            <a:xfrm>
              <a:off x="6154908" y="4487633"/>
              <a:ext cx="135914" cy="334185"/>
            </a:xfrm>
            <a:custGeom>
              <a:avLst/>
              <a:gdLst>
                <a:gd name="connsiteX0" fmla="*/ 1823 w 135914"/>
                <a:gd name="connsiteY0" fmla="*/ 1865 h 334185"/>
                <a:gd name="connsiteX1" fmla="*/ 53387 w 135914"/>
                <a:gd name="connsiteY1" fmla="*/ 104993 h 334185"/>
                <a:gd name="connsiteX2" fmla="*/ 77450 w 135914"/>
                <a:gd name="connsiteY2" fmla="*/ 287185 h 334185"/>
                <a:gd name="connsiteX3" fmla="*/ 118701 w 135914"/>
                <a:gd name="connsiteY3" fmla="*/ 331874 h 334185"/>
                <a:gd name="connsiteX4" fmla="*/ 132451 w 135914"/>
                <a:gd name="connsiteY4" fmla="*/ 235621 h 334185"/>
                <a:gd name="connsiteX5" fmla="*/ 125576 w 135914"/>
                <a:gd name="connsiteY5" fmla="*/ 53429 h 334185"/>
                <a:gd name="connsiteX6" fmla="*/ 1823 w 135914"/>
                <a:gd name="connsiteY6" fmla="*/ 1865 h 334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914" h="334185">
                  <a:moveTo>
                    <a:pt x="1823" y="1865"/>
                  </a:moveTo>
                  <a:cubicBezTo>
                    <a:pt x="-10209" y="10459"/>
                    <a:pt x="40783" y="57440"/>
                    <a:pt x="53387" y="104993"/>
                  </a:cubicBezTo>
                  <a:cubicBezTo>
                    <a:pt x="65991" y="152546"/>
                    <a:pt x="66564" y="249372"/>
                    <a:pt x="77450" y="287185"/>
                  </a:cubicBezTo>
                  <a:cubicBezTo>
                    <a:pt x="88336" y="324998"/>
                    <a:pt x="109534" y="340468"/>
                    <a:pt x="118701" y="331874"/>
                  </a:cubicBezTo>
                  <a:cubicBezTo>
                    <a:pt x="127868" y="323280"/>
                    <a:pt x="131305" y="282029"/>
                    <a:pt x="132451" y="235621"/>
                  </a:cubicBezTo>
                  <a:cubicBezTo>
                    <a:pt x="133597" y="189214"/>
                    <a:pt x="142764" y="91815"/>
                    <a:pt x="125576" y="53429"/>
                  </a:cubicBezTo>
                  <a:cubicBezTo>
                    <a:pt x="108388" y="15043"/>
                    <a:pt x="13855" y="-6729"/>
                    <a:pt x="1823" y="18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4" name="フリーフォーム 1223">
              <a:extLst>
                <a:ext uri="{FF2B5EF4-FFF2-40B4-BE49-F238E27FC236}">
                  <a16:creationId xmlns:a16="http://schemas.microsoft.com/office/drawing/2014/main" id="{A5E6B972-52BF-72AE-2400-E10766BC40A0}"/>
                </a:ext>
              </a:extLst>
            </p:cNvPr>
            <p:cNvSpPr/>
            <p:nvPr/>
          </p:nvSpPr>
          <p:spPr>
            <a:xfrm>
              <a:off x="6225803" y="4464710"/>
              <a:ext cx="359144" cy="322895"/>
            </a:xfrm>
            <a:custGeom>
              <a:avLst/>
              <a:gdLst>
                <a:gd name="connsiteX0" fmla="*/ 13430 w 359144"/>
                <a:gd name="connsiteY0" fmla="*/ 62601 h 322895"/>
                <a:gd name="connsiteX1" fmla="*/ 278125 w 359144"/>
                <a:gd name="connsiteY1" fmla="*/ 55726 h 322895"/>
                <a:gd name="connsiteX2" fmla="*/ 267812 w 359144"/>
                <a:gd name="connsiteY2" fmla="*/ 725 h 322895"/>
                <a:gd name="connsiteX3" fmla="*/ 357189 w 359144"/>
                <a:gd name="connsiteY3" fmla="*/ 100415 h 322895"/>
                <a:gd name="connsiteX4" fmla="*/ 326251 w 359144"/>
                <a:gd name="connsiteY4" fmla="*/ 141666 h 322895"/>
                <a:gd name="connsiteX5" fmla="*/ 288438 w 359144"/>
                <a:gd name="connsiteY5" fmla="*/ 310108 h 322895"/>
                <a:gd name="connsiteX6" fmla="*/ 243749 w 359144"/>
                <a:gd name="connsiteY6" fmla="*/ 289482 h 322895"/>
                <a:gd name="connsiteX7" fmla="*/ 274687 w 359144"/>
                <a:gd name="connsiteY7" fmla="*/ 117603 h 322895"/>
                <a:gd name="connsiteX8" fmla="*/ 161247 w 359144"/>
                <a:gd name="connsiteY8" fmla="*/ 124478 h 322895"/>
                <a:gd name="connsiteX9" fmla="*/ 51244 w 359144"/>
                <a:gd name="connsiteY9" fmla="*/ 121040 h 322895"/>
                <a:gd name="connsiteX10" fmla="*/ 13430 w 359144"/>
                <a:gd name="connsiteY10" fmla="*/ 62601 h 322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9144" h="322895">
                  <a:moveTo>
                    <a:pt x="13430" y="62601"/>
                  </a:moveTo>
                  <a:cubicBezTo>
                    <a:pt x="51243" y="51715"/>
                    <a:pt x="235728" y="66039"/>
                    <a:pt x="278125" y="55726"/>
                  </a:cubicBezTo>
                  <a:cubicBezTo>
                    <a:pt x="320522" y="45413"/>
                    <a:pt x="254635" y="-6723"/>
                    <a:pt x="267812" y="725"/>
                  </a:cubicBezTo>
                  <a:cubicBezTo>
                    <a:pt x="280989" y="8173"/>
                    <a:pt x="347449" y="76925"/>
                    <a:pt x="357189" y="100415"/>
                  </a:cubicBezTo>
                  <a:cubicBezTo>
                    <a:pt x="366929" y="123905"/>
                    <a:pt x="337709" y="106717"/>
                    <a:pt x="326251" y="141666"/>
                  </a:cubicBezTo>
                  <a:cubicBezTo>
                    <a:pt x="314793" y="176615"/>
                    <a:pt x="302188" y="285472"/>
                    <a:pt x="288438" y="310108"/>
                  </a:cubicBezTo>
                  <a:cubicBezTo>
                    <a:pt x="274688" y="334744"/>
                    <a:pt x="246041" y="321566"/>
                    <a:pt x="243749" y="289482"/>
                  </a:cubicBezTo>
                  <a:cubicBezTo>
                    <a:pt x="241457" y="257398"/>
                    <a:pt x="288437" y="145104"/>
                    <a:pt x="274687" y="117603"/>
                  </a:cubicBezTo>
                  <a:cubicBezTo>
                    <a:pt x="260937" y="90102"/>
                    <a:pt x="198487" y="123905"/>
                    <a:pt x="161247" y="124478"/>
                  </a:cubicBezTo>
                  <a:cubicBezTo>
                    <a:pt x="124007" y="125051"/>
                    <a:pt x="75307" y="125623"/>
                    <a:pt x="51244" y="121040"/>
                  </a:cubicBezTo>
                  <a:cubicBezTo>
                    <a:pt x="27181" y="116457"/>
                    <a:pt x="-24383" y="73487"/>
                    <a:pt x="13430" y="6260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5" name="フリーフォーム 1224">
              <a:extLst>
                <a:ext uri="{FF2B5EF4-FFF2-40B4-BE49-F238E27FC236}">
                  <a16:creationId xmlns:a16="http://schemas.microsoft.com/office/drawing/2014/main" id="{3230C4B5-64CE-1934-714A-9D5A082D9713}"/>
                </a:ext>
              </a:extLst>
            </p:cNvPr>
            <p:cNvSpPr/>
            <p:nvPr/>
          </p:nvSpPr>
          <p:spPr>
            <a:xfrm>
              <a:off x="6259419" y="4753188"/>
              <a:ext cx="317890" cy="59508"/>
            </a:xfrm>
            <a:custGeom>
              <a:avLst/>
              <a:gdLst>
                <a:gd name="connsiteX0" fmla="*/ 3877 w 317890"/>
                <a:gd name="connsiteY0" fmla="*/ 18192 h 59508"/>
                <a:gd name="connsiteX1" fmla="*/ 227321 w 317890"/>
                <a:gd name="connsiteY1" fmla="*/ 1004 h 59508"/>
                <a:gd name="connsiteX2" fmla="*/ 313261 w 317890"/>
                <a:gd name="connsiteY2" fmla="*/ 45693 h 59508"/>
                <a:gd name="connsiteX3" fmla="*/ 100130 w 317890"/>
                <a:gd name="connsiteY3" fmla="*/ 59444 h 59508"/>
                <a:gd name="connsiteX4" fmla="*/ 3877 w 317890"/>
                <a:gd name="connsiteY4" fmla="*/ 18192 h 59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890" h="59508">
                  <a:moveTo>
                    <a:pt x="3877" y="18192"/>
                  </a:moveTo>
                  <a:cubicBezTo>
                    <a:pt x="25076" y="8452"/>
                    <a:pt x="175757" y="-3579"/>
                    <a:pt x="227321" y="1004"/>
                  </a:cubicBezTo>
                  <a:cubicBezTo>
                    <a:pt x="278885" y="5587"/>
                    <a:pt x="334460" y="35953"/>
                    <a:pt x="313261" y="45693"/>
                  </a:cubicBezTo>
                  <a:cubicBezTo>
                    <a:pt x="292063" y="55433"/>
                    <a:pt x="147110" y="57725"/>
                    <a:pt x="100130" y="59444"/>
                  </a:cubicBezTo>
                  <a:cubicBezTo>
                    <a:pt x="53150" y="61163"/>
                    <a:pt x="-17322" y="27932"/>
                    <a:pt x="3877" y="181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26" name="グループ化 1225">
            <a:extLst>
              <a:ext uri="{FF2B5EF4-FFF2-40B4-BE49-F238E27FC236}">
                <a16:creationId xmlns:a16="http://schemas.microsoft.com/office/drawing/2014/main" id="{BD008652-CFD6-7E89-E587-4C9B562611D9}"/>
              </a:ext>
            </a:extLst>
          </p:cNvPr>
          <p:cNvGrpSpPr/>
          <p:nvPr/>
        </p:nvGrpSpPr>
        <p:grpSpPr>
          <a:xfrm>
            <a:off x="9524761" y="5907420"/>
            <a:ext cx="1208375" cy="1191863"/>
            <a:chOff x="6084449" y="4965567"/>
            <a:chExt cx="589022" cy="580973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227" name="フリーフォーム 1226">
              <a:extLst>
                <a:ext uri="{FF2B5EF4-FFF2-40B4-BE49-F238E27FC236}">
                  <a16:creationId xmlns:a16="http://schemas.microsoft.com/office/drawing/2014/main" id="{DC924CCF-A038-B77F-9797-472B461F7280}"/>
                </a:ext>
              </a:extLst>
            </p:cNvPr>
            <p:cNvSpPr/>
            <p:nvPr/>
          </p:nvSpPr>
          <p:spPr>
            <a:xfrm>
              <a:off x="6160028" y="5027904"/>
              <a:ext cx="358168" cy="97971"/>
            </a:xfrm>
            <a:custGeom>
              <a:avLst/>
              <a:gdLst>
                <a:gd name="connsiteX0" fmla="*/ 140 w 358168"/>
                <a:gd name="connsiteY0" fmla="*/ 11609 h 97971"/>
                <a:gd name="connsiteX1" fmla="*/ 72330 w 358168"/>
                <a:gd name="connsiteY1" fmla="*/ 97549 h 97971"/>
                <a:gd name="connsiteX2" fmla="*/ 292336 w 358168"/>
                <a:gd name="connsiteY2" fmla="*/ 45985 h 97971"/>
                <a:gd name="connsiteX3" fmla="*/ 357650 w 358168"/>
                <a:gd name="connsiteY3" fmla="*/ 80361 h 97971"/>
                <a:gd name="connsiteX4" fmla="*/ 319837 w 358168"/>
                <a:gd name="connsiteY4" fmla="*/ 1296 h 97971"/>
                <a:gd name="connsiteX5" fmla="*/ 264835 w 358168"/>
                <a:gd name="connsiteY5" fmla="*/ 32234 h 97971"/>
                <a:gd name="connsiteX6" fmla="*/ 86080 w 358168"/>
                <a:gd name="connsiteY6" fmla="*/ 45985 h 97971"/>
                <a:gd name="connsiteX7" fmla="*/ 140 w 358168"/>
                <a:gd name="connsiteY7" fmla="*/ 11609 h 97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8168" h="97971">
                  <a:moveTo>
                    <a:pt x="140" y="11609"/>
                  </a:moveTo>
                  <a:cubicBezTo>
                    <a:pt x="-2152" y="20203"/>
                    <a:pt x="23631" y="91820"/>
                    <a:pt x="72330" y="97549"/>
                  </a:cubicBezTo>
                  <a:cubicBezTo>
                    <a:pt x="121029" y="103278"/>
                    <a:pt x="244783" y="48850"/>
                    <a:pt x="292336" y="45985"/>
                  </a:cubicBezTo>
                  <a:cubicBezTo>
                    <a:pt x="339889" y="43120"/>
                    <a:pt x="353066" y="87809"/>
                    <a:pt x="357650" y="80361"/>
                  </a:cubicBezTo>
                  <a:cubicBezTo>
                    <a:pt x="362234" y="72913"/>
                    <a:pt x="335306" y="9317"/>
                    <a:pt x="319837" y="1296"/>
                  </a:cubicBezTo>
                  <a:cubicBezTo>
                    <a:pt x="304368" y="-6725"/>
                    <a:pt x="303795" y="24786"/>
                    <a:pt x="264835" y="32234"/>
                  </a:cubicBezTo>
                  <a:cubicBezTo>
                    <a:pt x="225876" y="39682"/>
                    <a:pt x="125039" y="48850"/>
                    <a:pt x="86080" y="45985"/>
                  </a:cubicBezTo>
                  <a:cubicBezTo>
                    <a:pt x="47121" y="43120"/>
                    <a:pt x="2432" y="3015"/>
                    <a:pt x="140" y="1160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8" name="フリーフォーム 1227">
              <a:extLst>
                <a:ext uri="{FF2B5EF4-FFF2-40B4-BE49-F238E27FC236}">
                  <a16:creationId xmlns:a16="http://schemas.microsoft.com/office/drawing/2014/main" id="{1E948630-2F5C-66F0-CE94-483B1D6A4DA7}"/>
                </a:ext>
              </a:extLst>
            </p:cNvPr>
            <p:cNvSpPr/>
            <p:nvPr/>
          </p:nvSpPr>
          <p:spPr>
            <a:xfrm>
              <a:off x="6084449" y="5131433"/>
              <a:ext cx="572135" cy="131879"/>
            </a:xfrm>
            <a:custGeom>
              <a:avLst/>
              <a:gdLst>
                <a:gd name="connsiteX0" fmla="*/ 92 w 572135"/>
                <a:gd name="connsiteY0" fmla="*/ 38708 h 131879"/>
                <a:gd name="connsiteX1" fmla="*/ 75719 w 572135"/>
                <a:gd name="connsiteY1" fmla="*/ 104023 h 131879"/>
                <a:gd name="connsiteX2" fmla="*/ 82595 w 572135"/>
                <a:gd name="connsiteY2" fmla="*/ 131523 h 131879"/>
                <a:gd name="connsiteX3" fmla="*/ 202910 w 572135"/>
                <a:gd name="connsiteY3" fmla="*/ 86835 h 131879"/>
                <a:gd name="connsiteX4" fmla="*/ 563858 w 572135"/>
                <a:gd name="connsiteY4" fmla="*/ 86835 h 131879"/>
                <a:gd name="connsiteX5" fmla="*/ 457292 w 572135"/>
                <a:gd name="connsiteY5" fmla="*/ 895 h 131879"/>
                <a:gd name="connsiteX6" fmla="*/ 471043 w 572135"/>
                <a:gd name="connsiteY6" fmla="*/ 42146 h 131879"/>
                <a:gd name="connsiteX7" fmla="*/ 271662 w 572135"/>
                <a:gd name="connsiteY7" fmla="*/ 45584 h 131879"/>
                <a:gd name="connsiteX8" fmla="*/ 92907 w 572135"/>
                <a:gd name="connsiteY8" fmla="*/ 69647 h 131879"/>
                <a:gd name="connsiteX9" fmla="*/ 92 w 572135"/>
                <a:gd name="connsiteY9" fmla="*/ 38708 h 131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2135" h="131879">
                  <a:moveTo>
                    <a:pt x="92" y="38708"/>
                  </a:moveTo>
                  <a:cubicBezTo>
                    <a:pt x="-2773" y="44437"/>
                    <a:pt x="61969" y="88554"/>
                    <a:pt x="75719" y="104023"/>
                  </a:cubicBezTo>
                  <a:cubicBezTo>
                    <a:pt x="89469" y="119492"/>
                    <a:pt x="61397" y="134388"/>
                    <a:pt x="82595" y="131523"/>
                  </a:cubicBezTo>
                  <a:cubicBezTo>
                    <a:pt x="103793" y="128658"/>
                    <a:pt x="122699" y="94283"/>
                    <a:pt x="202910" y="86835"/>
                  </a:cubicBezTo>
                  <a:cubicBezTo>
                    <a:pt x="283121" y="79387"/>
                    <a:pt x="521461" y="101158"/>
                    <a:pt x="563858" y="86835"/>
                  </a:cubicBezTo>
                  <a:cubicBezTo>
                    <a:pt x="606255" y="72512"/>
                    <a:pt x="472761" y="8343"/>
                    <a:pt x="457292" y="895"/>
                  </a:cubicBezTo>
                  <a:cubicBezTo>
                    <a:pt x="441823" y="-6553"/>
                    <a:pt x="501981" y="34698"/>
                    <a:pt x="471043" y="42146"/>
                  </a:cubicBezTo>
                  <a:cubicBezTo>
                    <a:pt x="440105" y="49594"/>
                    <a:pt x="334685" y="41001"/>
                    <a:pt x="271662" y="45584"/>
                  </a:cubicBezTo>
                  <a:cubicBezTo>
                    <a:pt x="208639" y="50167"/>
                    <a:pt x="133585" y="69647"/>
                    <a:pt x="92907" y="69647"/>
                  </a:cubicBezTo>
                  <a:cubicBezTo>
                    <a:pt x="52229" y="69647"/>
                    <a:pt x="2957" y="32979"/>
                    <a:pt x="92" y="387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9" name="フリーフォーム 1228">
              <a:extLst>
                <a:ext uri="{FF2B5EF4-FFF2-40B4-BE49-F238E27FC236}">
                  <a16:creationId xmlns:a16="http://schemas.microsoft.com/office/drawing/2014/main" id="{9F888593-776D-6013-BD6B-0692CA562270}"/>
                </a:ext>
              </a:extLst>
            </p:cNvPr>
            <p:cNvSpPr/>
            <p:nvPr/>
          </p:nvSpPr>
          <p:spPr>
            <a:xfrm>
              <a:off x="6189730" y="5194148"/>
              <a:ext cx="256020" cy="352392"/>
            </a:xfrm>
            <a:custGeom>
              <a:avLst/>
              <a:gdLst>
                <a:gd name="connsiteX0" fmla="*/ 159506 w 256020"/>
                <a:gd name="connsiteY0" fmla="*/ 57 h 352392"/>
                <a:gd name="connsiteX1" fmla="*/ 180132 w 256020"/>
                <a:gd name="connsiteY1" fmla="*/ 72246 h 352392"/>
                <a:gd name="connsiteX2" fmla="*/ 107942 w 256020"/>
                <a:gd name="connsiteY2" fmla="*/ 220063 h 352392"/>
                <a:gd name="connsiteX3" fmla="*/ 1377 w 256020"/>
                <a:gd name="connsiteY3" fmla="*/ 350691 h 352392"/>
                <a:gd name="connsiteX4" fmla="*/ 56378 w 256020"/>
                <a:gd name="connsiteY4" fmla="*/ 288814 h 352392"/>
                <a:gd name="connsiteX5" fmla="*/ 183569 w 256020"/>
                <a:gd name="connsiteY5" fmla="*/ 206312 h 352392"/>
                <a:gd name="connsiteX6" fmla="*/ 255759 w 256020"/>
                <a:gd name="connsiteY6" fmla="*/ 82559 h 352392"/>
                <a:gd name="connsiteX7" fmla="*/ 159506 w 256020"/>
                <a:gd name="connsiteY7" fmla="*/ 57 h 352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6020" h="352392">
                  <a:moveTo>
                    <a:pt x="159506" y="57"/>
                  </a:moveTo>
                  <a:cubicBezTo>
                    <a:pt x="146902" y="-1662"/>
                    <a:pt x="188726" y="35578"/>
                    <a:pt x="180132" y="72246"/>
                  </a:cubicBezTo>
                  <a:cubicBezTo>
                    <a:pt x="171538" y="108914"/>
                    <a:pt x="137734" y="173656"/>
                    <a:pt x="107942" y="220063"/>
                  </a:cubicBezTo>
                  <a:cubicBezTo>
                    <a:pt x="78149" y="266471"/>
                    <a:pt x="9971" y="339233"/>
                    <a:pt x="1377" y="350691"/>
                  </a:cubicBezTo>
                  <a:cubicBezTo>
                    <a:pt x="-7217" y="362149"/>
                    <a:pt x="26013" y="312877"/>
                    <a:pt x="56378" y="288814"/>
                  </a:cubicBezTo>
                  <a:cubicBezTo>
                    <a:pt x="86743" y="264751"/>
                    <a:pt x="150339" y="240688"/>
                    <a:pt x="183569" y="206312"/>
                  </a:cubicBezTo>
                  <a:cubicBezTo>
                    <a:pt x="216799" y="171936"/>
                    <a:pt x="259769" y="114070"/>
                    <a:pt x="255759" y="82559"/>
                  </a:cubicBezTo>
                  <a:cubicBezTo>
                    <a:pt x="251749" y="51048"/>
                    <a:pt x="172110" y="1776"/>
                    <a:pt x="159506" y="5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0" name="フリーフォーム 1229">
              <a:extLst>
                <a:ext uri="{FF2B5EF4-FFF2-40B4-BE49-F238E27FC236}">
                  <a16:creationId xmlns:a16="http://schemas.microsoft.com/office/drawing/2014/main" id="{D10BAB03-F148-DFF6-15B0-357B7BE08B74}"/>
                </a:ext>
              </a:extLst>
            </p:cNvPr>
            <p:cNvSpPr/>
            <p:nvPr/>
          </p:nvSpPr>
          <p:spPr>
            <a:xfrm>
              <a:off x="6503095" y="4997199"/>
              <a:ext cx="114242" cy="124684"/>
            </a:xfrm>
            <a:custGeom>
              <a:avLst/>
              <a:gdLst>
                <a:gd name="connsiteX0" fmla="*/ 2480 w 114242"/>
                <a:gd name="connsiteY0" fmla="*/ 251 h 124684"/>
                <a:gd name="connsiteX1" fmla="*/ 110430 w 114242"/>
                <a:gd name="connsiteY1" fmla="*/ 89151 h 124684"/>
                <a:gd name="connsiteX2" fmla="*/ 85030 w 114242"/>
                <a:gd name="connsiteY2" fmla="*/ 124076 h 124684"/>
                <a:gd name="connsiteX3" fmla="*/ 37405 w 114242"/>
                <a:gd name="connsiteY3" fmla="*/ 63751 h 124684"/>
                <a:gd name="connsiteX4" fmla="*/ 2480 w 114242"/>
                <a:gd name="connsiteY4" fmla="*/ 251 h 124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242" h="124684">
                  <a:moveTo>
                    <a:pt x="2480" y="251"/>
                  </a:moveTo>
                  <a:cubicBezTo>
                    <a:pt x="14651" y="4484"/>
                    <a:pt x="96672" y="68513"/>
                    <a:pt x="110430" y="89151"/>
                  </a:cubicBezTo>
                  <a:cubicBezTo>
                    <a:pt x="124188" y="109789"/>
                    <a:pt x="97201" y="128309"/>
                    <a:pt x="85030" y="124076"/>
                  </a:cubicBezTo>
                  <a:cubicBezTo>
                    <a:pt x="72859" y="119843"/>
                    <a:pt x="48517" y="81213"/>
                    <a:pt x="37405" y="63751"/>
                  </a:cubicBezTo>
                  <a:cubicBezTo>
                    <a:pt x="26293" y="46289"/>
                    <a:pt x="-9691" y="-3982"/>
                    <a:pt x="2480" y="25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1" name="フリーフォーム 1230">
              <a:extLst>
                <a:ext uri="{FF2B5EF4-FFF2-40B4-BE49-F238E27FC236}">
                  <a16:creationId xmlns:a16="http://schemas.microsoft.com/office/drawing/2014/main" id="{02870C3A-B700-C7D5-A5D5-B4141CD41A83}"/>
                </a:ext>
              </a:extLst>
            </p:cNvPr>
            <p:cNvSpPr/>
            <p:nvPr/>
          </p:nvSpPr>
          <p:spPr>
            <a:xfrm>
              <a:off x="6547619" y="4965567"/>
              <a:ext cx="125852" cy="121148"/>
            </a:xfrm>
            <a:custGeom>
              <a:avLst/>
              <a:gdLst>
                <a:gd name="connsiteX0" fmla="*/ 5581 w 125852"/>
                <a:gd name="connsiteY0" fmla="*/ 133 h 121148"/>
                <a:gd name="connsiteX1" fmla="*/ 119881 w 125852"/>
                <a:gd name="connsiteY1" fmla="*/ 85858 h 121148"/>
                <a:gd name="connsiteX2" fmla="*/ 100831 w 125852"/>
                <a:gd name="connsiteY2" fmla="*/ 120783 h 121148"/>
                <a:gd name="connsiteX3" fmla="*/ 24631 w 125852"/>
                <a:gd name="connsiteY3" fmla="*/ 66808 h 121148"/>
                <a:gd name="connsiteX4" fmla="*/ 5581 w 125852"/>
                <a:gd name="connsiteY4" fmla="*/ 133 h 121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852" h="121148">
                  <a:moveTo>
                    <a:pt x="5581" y="133"/>
                  </a:moveTo>
                  <a:cubicBezTo>
                    <a:pt x="21456" y="3308"/>
                    <a:pt x="104006" y="65750"/>
                    <a:pt x="119881" y="85858"/>
                  </a:cubicBezTo>
                  <a:cubicBezTo>
                    <a:pt x="135756" y="105966"/>
                    <a:pt x="116706" y="123958"/>
                    <a:pt x="100831" y="120783"/>
                  </a:cubicBezTo>
                  <a:cubicBezTo>
                    <a:pt x="84956" y="117608"/>
                    <a:pt x="37860" y="82154"/>
                    <a:pt x="24631" y="66808"/>
                  </a:cubicBezTo>
                  <a:cubicBezTo>
                    <a:pt x="11402" y="51462"/>
                    <a:pt x="-10294" y="-3042"/>
                    <a:pt x="5581" y="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32" name="グループ化 1231">
            <a:extLst>
              <a:ext uri="{FF2B5EF4-FFF2-40B4-BE49-F238E27FC236}">
                <a16:creationId xmlns:a16="http://schemas.microsoft.com/office/drawing/2014/main" id="{3DC0FE84-87DF-E7F7-7F88-94AFC317C3A9}"/>
              </a:ext>
            </a:extLst>
          </p:cNvPr>
          <p:cNvGrpSpPr/>
          <p:nvPr/>
        </p:nvGrpSpPr>
        <p:grpSpPr>
          <a:xfrm>
            <a:off x="10288303" y="6536491"/>
            <a:ext cx="923314" cy="612644"/>
            <a:chOff x="6202452" y="5729517"/>
            <a:chExt cx="450069" cy="298633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233" name="フリーフォーム 1232">
              <a:extLst>
                <a:ext uri="{FF2B5EF4-FFF2-40B4-BE49-F238E27FC236}">
                  <a16:creationId xmlns:a16="http://schemas.microsoft.com/office/drawing/2014/main" id="{68819956-BC16-18CA-E61D-CD72132CAC1B}"/>
                </a:ext>
              </a:extLst>
            </p:cNvPr>
            <p:cNvSpPr/>
            <p:nvPr/>
          </p:nvSpPr>
          <p:spPr>
            <a:xfrm>
              <a:off x="6235694" y="5729517"/>
              <a:ext cx="333630" cy="243998"/>
            </a:xfrm>
            <a:custGeom>
              <a:avLst/>
              <a:gdLst>
                <a:gd name="connsiteX0" fmla="*/ 6 w 333630"/>
                <a:gd name="connsiteY0" fmla="*/ 26758 h 243998"/>
                <a:gd name="connsiteX1" fmla="*/ 76206 w 333630"/>
                <a:gd name="connsiteY1" fmla="*/ 90258 h 243998"/>
                <a:gd name="connsiteX2" fmla="*/ 285756 w 333630"/>
                <a:gd name="connsiteY2" fmla="*/ 87083 h 243998"/>
                <a:gd name="connsiteX3" fmla="*/ 241306 w 333630"/>
                <a:gd name="connsiteY3" fmla="*/ 141058 h 243998"/>
                <a:gd name="connsiteX4" fmla="*/ 225431 w 333630"/>
                <a:gd name="connsiteY4" fmla="*/ 226783 h 243998"/>
                <a:gd name="connsiteX5" fmla="*/ 273056 w 333630"/>
                <a:gd name="connsiteY5" fmla="*/ 236308 h 243998"/>
                <a:gd name="connsiteX6" fmla="*/ 298456 w 333630"/>
                <a:gd name="connsiteY6" fmla="*/ 137883 h 243998"/>
                <a:gd name="connsiteX7" fmla="*/ 333381 w 333630"/>
                <a:gd name="connsiteY7" fmla="*/ 77558 h 243998"/>
                <a:gd name="connsiteX8" fmla="*/ 279406 w 333630"/>
                <a:gd name="connsiteY8" fmla="*/ 1358 h 243998"/>
                <a:gd name="connsiteX9" fmla="*/ 269881 w 333630"/>
                <a:gd name="connsiteY9" fmla="*/ 29933 h 243998"/>
                <a:gd name="connsiteX10" fmla="*/ 73031 w 333630"/>
                <a:gd name="connsiteY10" fmla="*/ 45808 h 243998"/>
                <a:gd name="connsiteX11" fmla="*/ 6 w 333630"/>
                <a:gd name="connsiteY11" fmla="*/ 26758 h 243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3630" h="243998">
                  <a:moveTo>
                    <a:pt x="6" y="26758"/>
                  </a:moveTo>
                  <a:cubicBezTo>
                    <a:pt x="535" y="34166"/>
                    <a:pt x="28581" y="80204"/>
                    <a:pt x="76206" y="90258"/>
                  </a:cubicBezTo>
                  <a:cubicBezTo>
                    <a:pt x="123831" y="100312"/>
                    <a:pt x="258239" y="78616"/>
                    <a:pt x="285756" y="87083"/>
                  </a:cubicBezTo>
                  <a:cubicBezTo>
                    <a:pt x="313273" y="95550"/>
                    <a:pt x="251360" y="117775"/>
                    <a:pt x="241306" y="141058"/>
                  </a:cubicBezTo>
                  <a:cubicBezTo>
                    <a:pt x="231252" y="164341"/>
                    <a:pt x="220139" y="210908"/>
                    <a:pt x="225431" y="226783"/>
                  </a:cubicBezTo>
                  <a:cubicBezTo>
                    <a:pt x="230723" y="242658"/>
                    <a:pt x="260885" y="251125"/>
                    <a:pt x="273056" y="236308"/>
                  </a:cubicBezTo>
                  <a:cubicBezTo>
                    <a:pt x="285227" y="221491"/>
                    <a:pt x="288402" y="164341"/>
                    <a:pt x="298456" y="137883"/>
                  </a:cubicBezTo>
                  <a:cubicBezTo>
                    <a:pt x="308510" y="111425"/>
                    <a:pt x="336556" y="100312"/>
                    <a:pt x="333381" y="77558"/>
                  </a:cubicBezTo>
                  <a:cubicBezTo>
                    <a:pt x="330206" y="54804"/>
                    <a:pt x="289989" y="9295"/>
                    <a:pt x="279406" y="1358"/>
                  </a:cubicBezTo>
                  <a:cubicBezTo>
                    <a:pt x="268823" y="-6579"/>
                    <a:pt x="304277" y="22525"/>
                    <a:pt x="269881" y="29933"/>
                  </a:cubicBezTo>
                  <a:cubicBezTo>
                    <a:pt x="235485" y="37341"/>
                    <a:pt x="115364" y="46866"/>
                    <a:pt x="73031" y="45808"/>
                  </a:cubicBezTo>
                  <a:cubicBezTo>
                    <a:pt x="30698" y="44750"/>
                    <a:pt x="-523" y="19350"/>
                    <a:pt x="6" y="2675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4" name="フリーフォーム 1233">
              <a:extLst>
                <a:ext uri="{FF2B5EF4-FFF2-40B4-BE49-F238E27FC236}">
                  <a16:creationId xmlns:a16="http://schemas.microsoft.com/office/drawing/2014/main" id="{885EA2DE-AF08-7BE2-98DD-860DACD4C2B6}"/>
                </a:ext>
              </a:extLst>
            </p:cNvPr>
            <p:cNvSpPr/>
            <p:nvPr/>
          </p:nvSpPr>
          <p:spPr>
            <a:xfrm>
              <a:off x="6202452" y="5925259"/>
              <a:ext cx="450069" cy="102891"/>
            </a:xfrm>
            <a:custGeom>
              <a:avLst/>
              <a:gdLst>
                <a:gd name="connsiteX0" fmla="*/ 1498 w 450069"/>
                <a:gd name="connsiteY0" fmla="*/ 24691 h 102891"/>
                <a:gd name="connsiteX1" fmla="*/ 64998 w 450069"/>
                <a:gd name="connsiteY1" fmla="*/ 100891 h 102891"/>
                <a:gd name="connsiteX2" fmla="*/ 239623 w 450069"/>
                <a:gd name="connsiteY2" fmla="*/ 81841 h 102891"/>
                <a:gd name="connsiteX3" fmla="*/ 442823 w 450069"/>
                <a:gd name="connsiteY3" fmla="*/ 94541 h 102891"/>
                <a:gd name="connsiteX4" fmla="*/ 404723 w 450069"/>
                <a:gd name="connsiteY4" fmla="*/ 2466 h 102891"/>
                <a:gd name="connsiteX5" fmla="*/ 404723 w 450069"/>
                <a:gd name="connsiteY5" fmla="*/ 27866 h 102891"/>
                <a:gd name="connsiteX6" fmla="*/ 118973 w 450069"/>
                <a:gd name="connsiteY6" fmla="*/ 43741 h 102891"/>
                <a:gd name="connsiteX7" fmla="*/ 1498 w 450069"/>
                <a:gd name="connsiteY7" fmla="*/ 24691 h 102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0069" h="102891">
                  <a:moveTo>
                    <a:pt x="1498" y="24691"/>
                  </a:moveTo>
                  <a:cubicBezTo>
                    <a:pt x="-7498" y="34216"/>
                    <a:pt x="25311" y="91366"/>
                    <a:pt x="64998" y="100891"/>
                  </a:cubicBezTo>
                  <a:cubicBezTo>
                    <a:pt x="104686" y="110416"/>
                    <a:pt x="176652" y="82899"/>
                    <a:pt x="239623" y="81841"/>
                  </a:cubicBezTo>
                  <a:cubicBezTo>
                    <a:pt x="302594" y="80783"/>
                    <a:pt x="415306" y="107770"/>
                    <a:pt x="442823" y="94541"/>
                  </a:cubicBezTo>
                  <a:cubicBezTo>
                    <a:pt x="470340" y="81312"/>
                    <a:pt x="411073" y="13578"/>
                    <a:pt x="404723" y="2466"/>
                  </a:cubicBezTo>
                  <a:cubicBezTo>
                    <a:pt x="398373" y="-8646"/>
                    <a:pt x="452348" y="20987"/>
                    <a:pt x="404723" y="27866"/>
                  </a:cubicBezTo>
                  <a:cubicBezTo>
                    <a:pt x="357098" y="34745"/>
                    <a:pt x="186706" y="41624"/>
                    <a:pt x="118973" y="43741"/>
                  </a:cubicBezTo>
                  <a:cubicBezTo>
                    <a:pt x="51240" y="45858"/>
                    <a:pt x="10494" y="15166"/>
                    <a:pt x="1498" y="2469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B072F580-5DA3-32EC-CF70-00D5F429B9F8}"/>
              </a:ext>
            </a:extLst>
          </p:cNvPr>
          <p:cNvSpPr/>
          <p:nvPr/>
        </p:nvSpPr>
        <p:spPr>
          <a:xfrm rot="19815463">
            <a:off x="10947330" y="7151173"/>
            <a:ext cx="253111" cy="1082476"/>
          </a:xfrm>
          <a:custGeom>
            <a:avLst/>
            <a:gdLst>
              <a:gd name="connsiteX0" fmla="*/ 341 w 123379"/>
              <a:gd name="connsiteY0" fmla="*/ 6925 h 527653"/>
              <a:gd name="connsiteX1" fmla="*/ 47966 w 123379"/>
              <a:gd name="connsiteY1" fmla="*/ 270450 h 527653"/>
              <a:gd name="connsiteX2" fmla="*/ 35266 w 123379"/>
              <a:gd name="connsiteY2" fmla="*/ 499050 h 527653"/>
              <a:gd name="connsiteX3" fmla="*/ 114641 w 123379"/>
              <a:gd name="connsiteY3" fmla="*/ 511750 h 527653"/>
              <a:gd name="connsiteX4" fmla="*/ 120991 w 123379"/>
              <a:gd name="connsiteY4" fmla="*/ 384750 h 527653"/>
              <a:gd name="connsiteX5" fmla="*/ 111466 w 123379"/>
              <a:gd name="connsiteY5" fmla="*/ 48200 h 527653"/>
              <a:gd name="connsiteX6" fmla="*/ 108291 w 123379"/>
              <a:gd name="connsiteY6" fmla="*/ 83125 h 527653"/>
              <a:gd name="connsiteX7" fmla="*/ 73366 w 123379"/>
              <a:gd name="connsiteY7" fmla="*/ 6925 h 527653"/>
              <a:gd name="connsiteX8" fmla="*/ 76541 w 123379"/>
              <a:gd name="connsiteY8" fmla="*/ 70425 h 527653"/>
              <a:gd name="connsiteX9" fmla="*/ 341 w 123379"/>
              <a:gd name="connsiteY9" fmla="*/ 6925 h 527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379" h="527653">
                <a:moveTo>
                  <a:pt x="341" y="6925"/>
                </a:moveTo>
                <a:cubicBezTo>
                  <a:pt x="-4421" y="40262"/>
                  <a:pt x="42145" y="188429"/>
                  <a:pt x="47966" y="270450"/>
                </a:cubicBezTo>
                <a:cubicBezTo>
                  <a:pt x="53787" y="352471"/>
                  <a:pt x="24154" y="458833"/>
                  <a:pt x="35266" y="499050"/>
                </a:cubicBezTo>
                <a:cubicBezTo>
                  <a:pt x="46379" y="539267"/>
                  <a:pt x="100354" y="530800"/>
                  <a:pt x="114641" y="511750"/>
                </a:cubicBezTo>
                <a:cubicBezTo>
                  <a:pt x="128929" y="492700"/>
                  <a:pt x="121520" y="462008"/>
                  <a:pt x="120991" y="384750"/>
                </a:cubicBezTo>
                <a:cubicBezTo>
                  <a:pt x="120462" y="307492"/>
                  <a:pt x="113583" y="98471"/>
                  <a:pt x="111466" y="48200"/>
                </a:cubicBezTo>
                <a:cubicBezTo>
                  <a:pt x="109349" y="-2071"/>
                  <a:pt x="114641" y="90004"/>
                  <a:pt x="108291" y="83125"/>
                </a:cubicBezTo>
                <a:cubicBezTo>
                  <a:pt x="101941" y="76246"/>
                  <a:pt x="78658" y="9042"/>
                  <a:pt x="73366" y="6925"/>
                </a:cubicBezTo>
                <a:cubicBezTo>
                  <a:pt x="68074" y="4808"/>
                  <a:pt x="82362" y="69367"/>
                  <a:pt x="76541" y="70425"/>
                </a:cubicBezTo>
                <a:cubicBezTo>
                  <a:pt x="70720" y="71483"/>
                  <a:pt x="5103" y="-26412"/>
                  <a:pt x="341" y="692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36" name="グループ化 1235">
            <a:extLst>
              <a:ext uri="{FF2B5EF4-FFF2-40B4-BE49-F238E27FC236}">
                <a16:creationId xmlns:a16="http://schemas.microsoft.com/office/drawing/2014/main" id="{2E3E22F8-157A-74AE-A952-D10C5F1393AE}"/>
              </a:ext>
            </a:extLst>
          </p:cNvPr>
          <p:cNvGrpSpPr/>
          <p:nvPr/>
        </p:nvGrpSpPr>
        <p:grpSpPr>
          <a:xfrm>
            <a:off x="11249634" y="7764640"/>
            <a:ext cx="1109077" cy="1137480"/>
            <a:chOff x="6110912" y="6819853"/>
            <a:chExt cx="540619" cy="554464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237" name="フリーフォーム 1236">
              <a:extLst>
                <a:ext uri="{FF2B5EF4-FFF2-40B4-BE49-F238E27FC236}">
                  <a16:creationId xmlns:a16="http://schemas.microsoft.com/office/drawing/2014/main" id="{587528DE-96BC-F21D-B9A4-753D852BF907}"/>
                </a:ext>
              </a:extLst>
            </p:cNvPr>
            <p:cNvSpPr/>
            <p:nvPr/>
          </p:nvSpPr>
          <p:spPr>
            <a:xfrm>
              <a:off x="6110912" y="6941630"/>
              <a:ext cx="540619" cy="136432"/>
            </a:xfrm>
            <a:custGeom>
              <a:avLst/>
              <a:gdLst>
                <a:gd name="connsiteX0" fmla="*/ 963 w 540619"/>
                <a:gd name="connsiteY0" fmla="*/ 56070 h 136432"/>
                <a:gd name="connsiteX1" fmla="*/ 48588 w 540619"/>
                <a:gd name="connsiteY1" fmla="*/ 135445 h 136432"/>
                <a:gd name="connsiteX2" fmla="*/ 229563 w 540619"/>
                <a:gd name="connsiteY2" fmla="*/ 100520 h 136432"/>
                <a:gd name="connsiteX3" fmla="*/ 531188 w 540619"/>
                <a:gd name="connsiteY3" fmla="*/ 100520 h 136432"/>
                <a:gd name="connsiteX4" fmla="*/ 464513 w 540619"/>
                <a:gd name="connsiteY4" fmla="*/ 2095 h 136432"/>
                <a:gd name="connsiteX5" fmla="*/ 464513 w 540619"/>
                <a:gd name="connsiteY5" fmla="*/ 37020 h 136432"/>
                <a:gd name="connsiteX6" fmla="*/ 58113 w 540619"/>
                <a:gd name="connsiteY6" fmla="*/ 81470 h 136432"/>
                <a:gd name="connsiteX7" fmla="*/ 963 w 540619"/>
                <a:gd name="connsiteY7" fmla="*/ 56070 h 136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0619" h="136432">
                  <a:moveTo>
                    <a:pt x="963" y="56070"/>
                  </a:moveTo>
                  <a:cubicBezTo>
                    <a:pt x="-624" y="65066"/>
                    <a:pt x="10488" y="128037"/>
                    <a:pt x="48588" y="135445"/>
                  </a:cubicBezTo>
                  <a:cubicBezTo>
                    <a:pt x="86688" y="142853"/>
                    <a:pt x="149130" y="106341"/>
                    <a:pt x="229563" y="100520"/>
                  </a:cubicBezTo>
                  <a:cubicBezTo>
                    <a:pt x="309996" y="94699"/>
                    <a:pt x="492030" y="116924"/>
                    <a:pt x="531188" y="100520"/>
                  </a:cubicBezTo>
                  <a:cubicBezTo>
                    <a:pt x="570346" y="84116"/>
                    <a:pt x="475625" y="12678"/>
                    <a:pt x="464513" y="2095"/>
                  </a:cubicBezTo>
                  <a:cubicBezTo>
                    <a:pt x="453401" y="-8488"/>
                    <a:pt x="532246" y="23791"/>
                    <a:pt x="464513" y="37020"/>
                  </a:cubicBezTo>
                  <a:cubicBezTo>
                    <a:pt x="396780" y="50249"/>
                    <a:pt x="132196" y="77766"/>
                    <a:pt x="58113" y="81470"/>
                  </a:cubicBezTo>
                  <a:cubicBezTo>
                    <a:pt x="-15970" y="85174"/>
                    <a:pt x="2550" y="47074"/>
                    <a:pt x="963" y="560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8" name="フリーフォーム 1237">
              <a:extLst>
                <a:ext uri="{FF2B5EF4-FFF2-40B4-BE49-F238E27FC236}">
                  <a16:creationId xmlns:a16="http://schemas.microsoft.com/office/drawing/2014/main" id="{DA8BB5D9-BD18-6F35-C850-6DA63859108A}"/>
                </a:ext>
              </a:extLst>
            </p:cNvPr>
            <p:cNvSpPr/>
            <p:nvPr/>
          </p:nvSpPr>
          <p:spPr>
            <a:xfrm>
              <a:off x="6192593" y="6864190"/>
              <a:ext cx="139868" cy="341376"/>
            </a:xfrm>
            <a:custGeom>
              <a:avLst/>
              <a:gdLst>
                <a:gd name="connsiteX0" fmla="*/ 1832 w 139868"/>
                <a:gd name="connsiteY0" fmla="*/ 160 h 341376"/>
                <a:gd name="connsiteX1" fmla="*/ 55807 w 139868"/>
                <a:gd name="connsiteY1" fmla="*/ 57310 h 341376"/>
                <a:gd name="connsiteX2" fmla="*/ 58982 w 139868"/>
                <a:gd name="connsiteY2" fmla="*/ 250985 h 341376"/>
                <a:gd name="connsiteX3" fmla="*/ 81207 w 139868"/>
                <a:gd name="connsiteY3" fmla="*/ 333535 h 341376"/>
                <a:gd name="connsiteX4" fmla="*/ 106607 w 139868"/>
                <a:gd name="connsiteY4" fmla="*/ 308135 h 341376"/>
                <a:gd name="connsiteX5" fmla="*/ 132007 w 139868"/>
                <a:gd name="connsiteY5" fmla="*/ 70010 h 341376"/>
                <a:gd name="connsiteX6" fmla="*/ 132007 w 139868"/>
                <a:gd name="connsiteY6" fmla="*/ 41435 h 341376"/>
                <a:gd name="connsiteX7" fmla="*/ 1832 w 139868"/>
                <a:gd name="connsiteY7" fmla="*/ 160 h 341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868" h="341376">
                  <a:moveTo>
                    <a:pt x="1832" y="160"/>
                  </a:moveTo>
                  <a:cubicBezTo>
                    <a:pt x="-10868" y="2806"/>
                    <a:pt x="46282" y="15506"/>
                    <a:pt x="55807" y="57310"/>
                  </a:cubicBezTo>
                  <a:cubicBezTo>
                    <a:pt x="65332" y="99114"/>
                    <a:pt x="54749" y="204948"/>
                    <a:pt x="58982" y="250985"/>
                  </a:cubicBezTo>
                  <a:cubicBezTo>
                    <a:pt x="63215" y="297023"/>
                    <a:pt x="73270" y="324010"/>
                    <a:pt x="81207" y="333535"/>
                  </a:cubicBezTo>
                  <a:cubicBezTo>
                    <a:pt x="89144" y="343060"/>
                    <a:pt x="98140" y="352056"/>
                    <a:pt x="106607" y="308135"/>
                  </a:cubicBezTo>
                  <a:cubicBezTo>
                    <a:pt x="115074" y="264214"/>
                    <a:pt x="127774" y="114460"/>
                    <a:pt x="132007" y="70010"/>
                  </a:cubicBezTo>
                  <a:cubicBezTo>
                    <a:pt x="136240" y="25560"/>
                    <a:pt x="147353" y="54664"/>
                    <a:pt x="132007" y="41435"/>
                  </a:cubicBezTo>
                  <a:cubicBezTo>
                    <a:pt x="116661" y="28206"/>
                    <a:pt x="14532" y="-2486"/>
                    <a:pt x="1832" y="16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9" name="フリーフォーム 1238">
              <a:extLst>
                <a:ext uri="{FF2B5EF4-FFF2-40B4-BE49-F238E27FC236}">
                  <a16:creationId xmlns:a16="http://schemas.microsoft.com/office/drawing/2014/main" id="{8E9718A3-A08D-6836-02A0-EDB84F900374}"/>
                </a:ext>
              </a:extLst>
            </p:cNvPr>
            <p:cNvSpPr/>
            <p:nvPr/>
          </p:nvSpPr>
          <p:spPr>
            <a:xfrm>
              <a:off x="6292820" y="6819853"/>
              <a:ext cx="241387" cy="554464"/>
            </a:xfrm>
            <a:custGeom>
              <a:avLst/>
              <a:gdLst>
                <a:gd name="connsiteX0" fmla="*/ 88930 w 241387"/>
                <a:gd name="connsiteY0" fmla="*/ 47 h 554464"/>
                <a:gd name="connsiteX1" fmla="*/ 146080 w 241387"/>
                <a:gd name="connsiteY1" fmla="*/ 88947 h 554464"/>
                <a:gd name="connsiteX2" fmla="*/ 130205 w 241387"/>
                <a:gd name="connsiteY2" fmla="*/ 304847 h 554464"/>
                <a:gd name="connsiteX3" fmla="*/ 30 w 241387"/>
                <a:gd name="connsiteY3" fmla="*/ 552497 h 554464"/>
                <a:gd name="connsiteX4" fmla="*/ 142905 w 241387"/>
                <a:gd name="connsiteY4" fmla="*/ 412797 h 554464"/>
                <a:gd name="connsiteX5" fmla="*/ 225455 w 241387"/>
                <a:gd name="connsiteY5" fmla="*/ 266747 h 554464"/>
                <a:gd name="connsiteX6" fmla="*/ 212755 w 241387"/>
                <a:gd name="connsiteY6" fmla="*/ 76247 h 554464"/>
                <a:gd name="connsiteX7" fmla="*/ 238155 w 241387"/>
                <a:gd name="connsiteY7" fmla="*/ 76247 h 554464"/>
                <a:gd name="connsiteX8" fmla="*/ 88930 w 241387"/>
                <a:gd name="connsiteY8" fmla="*/ 47 h 554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387" h="554464">
                  <a:moveTo>
                    <a:pt x="88930" y="47"/>
                  </a:moveTo>
                  <a:cubicBezTo>
                    <a:pt x="73584" y="2164"/>
                    <a:pt x="139201" y="38147"/>
                    <a:pt x="146080" y="88947"/>
                  </a:cubicBezTo>
                  <a:cubicBezTo>
                    <a:pt x="152959" y="139747"/>
                    <a:pt x="154547" y="227589"/>
                    <a:pt x="130205" y="304847"/>
                  </a:cubicBezTo>
                  <a:cubicBezTo>
                    <a:pt x="105863" y="382105"/>
                    <a:pt x="-2087" y="534505"/>
                    <a:pt x="30" y="552497"/>
                  </a:cubicBezTo>
                  <a:cubicBezTo>
                    <a:pt x="2147" y="570489"/>
                    <a:pt x="105334" y="460422"/>
                    <a:pt x="142905" y="412797"/>
                  </a:cubicBezTo>
                  <a:cubicBezTo>
                    <a:pt x="180476" y="365172"/>
                    <a:pt x="213813" y="322839"/>
                    <a:pt x="225455" y="266747"/>
                  </a:cubicBezTo>
                  <a:cubicBezTo>
                    <a:pt x="237097" y="210655"/>
                    <a:pt x="210638" y="107997"/>
                    <a:pt x="212755" y="76247"/>
                  </a:cubicBezTo>
                  <a:cubicBezTo>
                    <a:pt x="214872" y="44497"/>
                    <a:pt x="252442" y="85772"/>
                    <a:pt x="238155" y="76247"/>
                  </a:cubicBezTo>
                  <a:cubicBezTo>
                    <a:pt x="223868" y="66722"/>
                    <a:pt x="104276" y="-2070"/>
                    <a:pt x="88930" y="4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349EC34A-8B76-3F85-4423-760B628835C0}"/>
              </a:ext>
            </a:extLst>
          </p:cNvPr>
          <p:cNvSpPr/>
          <p:nvPr/>
        </p:nvSpPr>
        <p:spPr>
          <a:xfrm>
            <a:off x="12167489" y="8289023"/>
            <a:ext cx="226204" cy="1153968"/>
          </a:xfrm>
          <a:custGeom>
            <a:avLst/>
            <a:gdLst>
              <a:gd name="connsiteX0" fmla="*/ 2555 w 110263"/>
              <a:gd name="connsiteY0" fmla="*/ 322 h 562501"/>
              <a:gd name="connsiteX1" fmla="*/ 31130 w 110263"/>
              <a:gd name="connsiteY1" fmla="*/ 120972 h 562501"/>
              <a:gd name="connsiteX2" fmla="*/ 18430 w 110263"/>
              <a:gd name="connsiteY2" fmla="*/ 486097 h 562501"/>
              <a:gd name="connsiteX3" fmla="*/ 88280 w 110263"/>
              <a:gd name="connsiteY3" fmla="*/ 530547 h 562501"/>
              <a:gd name="connsiteX4" fmla="*/ 91455 w 110263"/>
              <a:gd name="connsiteY4" fmla="*/ 105097 h 562501"/>
              <a:gd name="connsiteX5" fmla="*/ 107330 w 110263"/>
              <a:gd name="connsiteY5" fmla="*/ 86047 h 562501"/>
              <a:gd name="connsiteX6" fmla="*/ 2555 w 110263"/>
              <a:gd name="connsiteY6" fmla="*/ 322 h 56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263" h="562501">
                <a:moveTo>
                  <a:pt x="2555" y="322"/>
                </a:moveTo>
                <a:cubicBezTo>
                  <a:pt x="-10145" y="6143"/>
                  <a:pt x="28484" y="40010"/>
                  <a:pt x="31130" y="120972"/>
                </a:cubicBezTo>
                <a:cubicBezTo>
                  <a:pt x="33776" y="201934"/>
                  <a:pt x="8905" y="417835"/>
                  <a:pt x="18430" y="486097"/>
                </a:cubicBezTo>
                <a:cubicBezTo>
                  <a:pt x="27955" y="554359"/>
                  <a:pt x="76109" y="594047"/>
                  <a:pt x="88280" y="530547"/>
                </a:cubicBezTo>
                <a:cubicBezTo>
                  <a:pt x="100451" y="467047"/>
                  <a:pt x="91455" y="105097"/>
                  <a:pt x="91455" y="105097"/>
                </a:cubicBezTo>
                <a:cubicBezTo>
                  <a:pt x="94630" y="31014"/>
                  <a:pt x="118442" y="102980"/>
                  <a:pt x="107330" y="86047"/>
                </a:cubicBezTo>
                <a:cubicBezTo>
                  <a:pt x="96218" y="69114"/>
                  <a:pt x="15255" y="-5499"/>
                  <a:pt x="2555" y="32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829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 hidden="1">
            <a:extLst>
              <a:ext uri="{FF2B5EF4-FFF2-40B4-BE49-F238E27FC236}">
                <a16:creationId xmlns:a16="http://schemas.microsoft.com/office/drawing/2014/main" id="{278982CA-E5C0-96E1-D4CE-6C79362DA028}"/>
              </a:ext>
            </a:extLst>
          </p:cNvPr>
          <p:cNvSpPr txBox="1"/>
          <p:nvPr/>
        </p:nvSpPr>
        <p:spPr>
          <a:xfrm>
            <a:off x="5939135" y="1251284"/>
            <a:ext cx="923330" cy="68634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b="1">
                <a:solidFill>
                  <a:schemeClr val="tx1">
                    <a:lumMod val="50000"/>
                    <a:lumOff val="50000"/>
                  </a:schemeClr>
                </a:solidFill>
                <a:latin typeface="Ro Hon Mincho Std B" panose="02020700000000000000" pitchFamily="18" charset="-128"/>
                <a:ea typeface="Ro Hon Mincho Std B" panose="02020700000000000000" pitchFamily="18" charset="-128"/>
              </a:rPr>
              <a:t>アイドルプロデューサー</a:t>
            </a: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A8351ABC-C575-5C46-8FE9-1E4C5C3CC770}"/>
              </a:ext>
            </a:extLst>
          </p:cNvPr>
          <p:cNvGrpSpPr/>
          <p:nvPr/>
        </p:nvGrpSpPr>
        <p:grpSpPr>
          <a:xfrm>
            <a:off x="6062960" y="1375272"/>
            <a:ext cx="620257" cy="512575"/>
            <a:chOff x="6062960" y="1375272"/>
            <a:chExt cx="620257" cy="512575"/>
          </a:xfrm>
        </p:grpSpPr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FE9E7E6E-0EA8-82D5-3596-010DF13AFADF}"/>
                </a:ext>
              </a:extLst>
            </p:cNvPr>
            <p:cNvSpPr/>
            <p:nvPr/>
          </p:nvSpPr>
          <p:spPr>
            <a:xfrm>
              <a:off x="6062960" y="1375272"/>
              <a:ext cx="620257" cy="168552"/>
            </a:xfrm>
            <a:custGeom>
              <a:avLst/>
              <a:gdLst>
                <a:gd name="connsiteX0" fmla="*/ 956 w 620257"/>
                <a:gd name="connsiteY0" fmla="*/ 10078 h 168552"/>
                <a:gd name="connsiteX1" fmla="*/ 97208 w 620257"/>
                <a:gd name="connsiteY1" fmla="*/ 85705 h 168552"/>
                <a:gd name="connsiteX2" fmla="*/ 131584 w 620257"/>
                <a:gd name="connsiteY2" fmla="*/ 120081 h 168552"/>
                <a:gd name="connsiteX3" fmla="*/ 217524 w 620257"/>
                <a:gd name="connsiteY3" fmla="*/ 85705 h 168552"/>
                <a:gd name="connsiteX4" fmla="*/ 465031 w 620257"/>
                <a:gd name="connsiteY4" fmla="*/ 65080 h 168552"/>
                <a:gd name="connsiteX5" fmla="*/ 403154 w 620257"/>
                <a:gd name="connsiteY5" fmla="*/ 102893 h 168552"/>
                <a:gd name="connsiteX6" fmla="*/ 324090 w 620257"/>
                <a:gd name="connsiteY6" fmla="*/ 168208 h 168552"/>
                <a:gd name="connsiteX7" fmla="*/ 454718 w 620257"/>
                <a:gd name="connsiteY7" fmla="*/ 126957 h 168552"/>
                <a:gd name="connsiteX8" fmla="*/ 547533 w 620257"/>
                <a:gd name="connsiteY8" fmla="*/ 89143 h 168552"/>
                <a:gd name="connsiteX9" fmla="*/ 619723 w 620257"/>
                <a:gd name="connsiteY9" fmla="*/ 102893 h 168552"/>
                <a:gd name="connsiteX10" fmla="*/ 509720 w 620257"/>
                <a:gd name="connsiteY10" fmla="*/ 3203 h 168552"/>
                <a:gd name="connsiteX11" fmla="*/ 313777 w 620257"/>
                <a:gd name="connsiteY11" fmla="*/ 27266 h 168552"/>
                <a:gd name="connsiteX12" fmla="*/ 148772 w 620257"/>
                <a:gd name="connsiteY12" fmla="*/ 54767 h 168552"/>
                <a:gd name="connsiteX13" fmla="*/ 52520 w 620257"/>
                <a:gd name="connsiteY13" fmla="*/ 23829 h 168552"/>
                <a:gd name="connsiteX14" fmla="*/ 956 w 620257"/>
                <a:gd name="connsiteY14" fmla="*/ 10078 h 168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20257" h="168552">
                  <a:moveTo>
                    <a:pt x="956" y="10078"/>
                  </a:moveTo>
                  <a:cubicBezTo>
                    <a:pt x="8404" y="20391"/>
                    <a:pt x="75437" y="67371"/>
                    <a:pt x="97208" y="85705"/>
                  </a:cubicBezTo>
                  <a:cubicBezTo>
                    <a:pt x="118979" y="104039"/>
                    <a:pt x="111531" y="120081"/>
                    <a:pt x="131584" y="120081"/>
                  </a:cubicBezTo>
                  <a:cubicBezTo>
                    <a:pt x="151637" y="120081"/>
                    <a:pt x="161950" y="94872"/>
                    <a:pt x="217524" y="85705"/>
                  </a:cubicBezTo>
                  <a:cubicBezTo>
                    <a:pt x="273098" y="76538"/>
                    <a:pt x="434093" y="62215"/>
                    <a:pt x="465031" y="65080"/>
                  </a:cubicBezTo>
                  <a:cubicBezTo>
                    <a:pt x="495969" y="67945"/>
                    <a:pt x="426644" y="85705"/>
                    <a:pt x="403154" y="102893"/>
                  </a:cubicBezTo>
                  <a:cubicBezTo>
                    <a:pt x="379664" y="120081"/>
                    <a:pt x="315496" y="164197"/>
                    <a:pt x="324090" y="168208"/>
                  </a:cubicBezTo>
                  <a:cubicBezTo>
                    <a:pt x="332684" y="172219"/>
                    <a:pt x="417477" y="140135"/>
                    <a:pt x="454718" y="126957"/>
                  </a:cubicBezTo>
                  <a:cubicBezTo>
                    <a:pt x="491959" y="113779"/>
                    <a:pt x="520032" y="93154"/>
                    <a:pt x="547533" y="89143"/>
                  </a:cubicBezTo>
                  <a:cubicBezTo>
                    <a:pt x="575034" y="85132"/>
                    <a:pt x="626025" y="117216"/>
                    <a:pt x="619723" y="102893"/>
                  </a:cubicBezTo>
                  <a:cubicBezTo>
                    <a:pt x="613421" y="88570"/>
                    <a:pt x="560711" y="15807"/>
                    <a:pt x="509720" y="3203"/>
                  </a:cubicBezTo>
                  <a:cubicBezTo>
                    <a:pt x="458729" y="-9401"/>
                    <a:pt x="373935" y="18672"/>
                    <a:pt x="313777" y="27266"/>
                  </a:cubicBezTo>
                  <a:cubicBezTo>
                    <a:pt x="253619" y="35860"/>
                    <a:pt x="192315" y="55340"/>
                    <a:pt x="148772" y="54767"/>
                  </a:cubicBezTo>
                  <a:cubicBezTo>
                    <a:pt x="105229" y="54194"/>
                    <a:pt x="73719" y="29558"/>
                    <a:pt x="52520" y="23829"/>
                  </a:cubicBezTo>
                  <a:cubicBezTo>
                    <a:pt x="31322" y="18100"/>
                    <a:pt x="-6492" y="-235"/>
                    <a:pt x="956" y="10078"/>
                  </a:cubicBezTo>
                  <a:close/>
                </a:path>
              </a:pathLst>
            </a:custGeom>
            <a:solidFill>
              <a:srgbClr val="436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66A98EF4-91D7-3B56-D620-2A2E8EDED172}"/>
                </a:ext>
              </a:extLst>
            </p:cNvPr>
            <p:cNvSpPr/>
            <p:nvPr/>
          </p:nvSpPr>
          <p:spPr>
            <a:xfrm>
              <a:off x="6169565" y="1487558"/>
              <a:ext cx="254724" cy="400289"/>
            </a:xfrm>
            <a:custGeom>
              <a:avLst/>
              <a:gdLst>
                <a:gd name="connsiteX0" fmla="*/ 189984 w 254724"/>
                <a:gd name="connsiteY0" fmla="*/ 920 h 400289"/>
                <a:gd name="connsiteX1" fmla="*/ 248423 w 254724"/>
                <a:gd name="connsiteY1" fmla="*/ 55922 h 400289"/>
                <a:gd name="connsiteX2" fmla="*/ 244985 w 254724"/>
                <a:gd name="connsiteY2" fmla="*/ 138424 h 400289"/>
                <a:gd name="connsiteX3" fmla="*/ 176233 w 254724"/>
                <a:gd name="connsiteY3" fmla="*/ 272490 h 400289"/>
                <a:gd name="connsiteX4" fmla="*/ 93731 w 254724"/>
                <a:gd name="connsiteY4" fmla="*/ 354992 h 400289"/>
                <a:gd name="connsiteX5" fmla="*/ 916 w 254724"/>
                <a:gd name="connsiteY5" fmla="*/ 399681 h 400289"/>
                <a:gd name="connsiteX6" fmla="*/ 52480 w 254724"/>
                <a:gd name="connsiteY6" fmla="*/ 365305 h 400289"/>
                <a:gd name="connsiteX7" fmla="*/ 152170 w 254724"/>
                <a:gd name="connsiteY7" fmla="*/ 179675 h 400289"/>
                <a:gd name="connsiteX8" fmla="*/ 176233 w 254724"/>
                <a:gd name="connsiteY8" fmla="*/ 66234 h 400289"/>
                <a:gd name="connsiteX9" fmla="*/ 200297 w 254724"/>
                <a:gd name="connsiteY9" fmla="*/ 100610 h 400289"/>
                <a:gd name="connsiteX10" fmla="*/ 189984 w 254724"/>
                <a:gd name="connsiteY10" fmla="*/ 920 h 400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4724" h="400289">
                  <a:moveTo>
                    <a:pt x="189984" y="920"/>
                  </a:moveTo>
                  <a:cubicBezTo>
                    <a:pt x="198005" y="-6528"/>
                    <a:pt x="239256" y="33005"/>
                    <a:pt x="248423" y="55922"/>
                  </a:cubicBezTo>
                  <a:cubicBezTo>
                    <a:pt x="257590" y="78839"/>
                    <a:pt x="257017" y="102329"/>
                    <a:pt x="244985" y="138424"/>
                  </a:cubicBezTo>
                  <a:cubicBezTo>
                    <a:pt x="232953" y="174519"/>
                    <a:pt x="201442" y="236396"/>
                    <a:pt x="176233" y="272490"/>
                  </a:cubicBezTo>
                  <a:cubicBezTo>
                    <a:pt x="151024" y="308584"/>
                    <a:pt x="122951" y="333793"/>
                    <a:pt x="93731" y="354992"/>
                  </a:cubicBezTo>
                  <a:cubicBezTo>
                    <a:pt x="64511" y="376191"/>
                    <a:pt x="7791" y="397962"/>
                    <a:pt x="916" y="399681"/>
                  </a:cubicBezTo>
                  <a:cubicBezTo>
                    <a:pt x="-5959" y="401400"/>
                    <a:pt x="27271" y="401973"/>
                    <a:pt x="52480" y="365305"/>
                  </a:cubicBezTo>
                  <a:cubicBezTo>
                    <a:pt x="77689" y="328637"/>
                    <a:pt x="131544" y="229520"/>
                    <a:pt x="152170" y="179675"/>
                  </a:cubicBezTo>
                  <a:cubicBezTo>
                    <a:pt x="172795" y="129830"/>
                    <a:pt x="168212" y="79411"/>
                    <a:pt x="176233" y="66234"/>
                  </a:cubicBezTo>
                  <a:cubicBezTo>
                    <a:pt x="184254" y="53057"/>
                    <a:pt x="200297" y="108058"/>
                    <a:pt x="200297" y="100610"/>
                  </a:cubicBezTo>
                  <a:cubicBezTo>
                    <a:pt x="200297" y="93162"/>
                    <a:pt x="181963" y="8368"/>
                    <a:pt x="189984" y="920"/>
                  </a:cubicBezTo>
                  <a:close/>
                </a:path>
              </a:pathLst>
            </a:custGeom>
            <a:solidFill>
              <a:srgbClr val="436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8C03B8BB-2DFD-188C-D944-ED4FFB08D925}"/>
              </a:ext>
            </a:extLst>
          </p:cNvPr>
          <p:cNvGrpSpPr/>
          <p:nvPr/>
        </p:nvGrpSpPr>
        <p:grpSpPr>
          <a:xfrm>
            <a:off x="6086697" y="1917841"/>
            <a:ext cx="486015" cy="579997"/>
            <a:chOff x="6086697" y="1917841"/>
            <a:chExt cx="486015" cy="579997"/>
          </a:xfrm>
        </p:grpSpPr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3F09E1B9-03CC-2961-DEB8-0B294DD09D16}"/>
                </a:ext>
              </a:extLst>
            </p:cNvPr>
            <p:cNvSpPr/>
            <p:nvPr/>
          </p:nvSpPr>
          <p:spPr>
            <a:xfrm>
              <a:off x="6086697" y="1917841"/>
              <a:ext cx="486015" cy="421559"/>
            </a:xfrm>
            <a:custGeom>
              <a:avLst/>
              <a:gdLst>
                <a:gd name="connsiteX0" fmla="*/ 365667 w 486015"/>
                <a:gd name="connsiteY0" fmla="*/ 336 h 421559"/>
                <a:gd name="connsiteX1" fmla="*/ 437856 w 486015"/>
                <a:gd name="connsiteY1" fmla="*/ 65651 h 421559"/>
                <a:gd name="connsiteX2" fmla="*/ 485983 w 486015"/>
                <a:gd name="connsiteY2" fmla="*/ 89714 h 421559"/>
                <a:gd name="connsiteX3" fmla="*/ 430981 w 486015"/>
                <a:gd name="connsiteY3" fmla="*/ 120652 h 421559"/>
                <a:gd name="connsiteX4" fmla="*/ 272852 w 486015"/>
                <a:gd name="connsiteY4" fmla="*/ 289094 h 421559"/>
                <a:gd name="connsiteX5" fmla="*/ 4720 w 486015"/>
                <a:gd name="connsiteY5" fmla="*/ 419723 h 421559"/>
                <a:gd name="connsiteX6" fmla="*/ 114723 w 486015"/>
                <a:gd name="connsiteY6" fmla="*/ 354409 h 421559"/>
                <a:gd name="connsiteX7" fmla="*/ 279727 w 486015"/>
                <a:gd name="connsiteY7" fmla="*/ 199717 h 421559"/>
                <a:gd name="connsiteX8" fmla="*/ 369105 w 486015"/>
                <a:gd name="connsiteY8" fmla="*/ 96589 h 421559"/>
                <a:gd name="connsiteX9" fmla="*/ 365667 w 486015"/>
                <a:gd name="connsiteY9" fmla="*/ 336 h 421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6015" h="421559">
                  <a:moveTo>
                    <a:pt x="365667" y="336"/>
                  </a:moveTo>
                  <a:cubicBezTo>
                    <a:pt x="377125" y="-4820"/>
                    <a:pt x="417803" y="50755"/>
                    <a:pt x="437856" y="65651"/>
                  </a:cubicBezTo>
                  <a:cubicBezTo>
                    <a:pt x="457909" y="80547"/>
                    <a:pt x="487129" y="80547"/>
                    <a:pt x="485983" y="89714"/>
                  </a:cubicBezTo>
                  <a:cubicBezTo>
                    <a:pt x="484837" y="98881"/>
                    <a:pt x="466503" y="87422"/>
                    <a:pt x="430981" y="120652"/>
                  </a:cubicBezTo>
                  <a:cubicBezTo>
                    <a:pt x="395459" y="153882"/>
                    <a:pt x="343896" y="239249"/>
                    <a:pt x="272852" y="289094"/>
                  </a:cubicBezTo>
                  <a:cubicBezTo>
                    <a:pt x="201808" y="338939"/>
                    <a:pt x="31075" y="408837"/>
                    <a:pt x="4720" y="419723"/>
                  </a:cubicBezTo>
                  <a:cubicBezTo>
                    <a:pt x="-21635" y="430609"/>
                    <a:pt x="68888" y="391077"/>
                    <a:pt x="114723" y="354409"/>
                  </a:cubicBezTo>
                  <a:cubicBezTo>
                    <a:pt x="160557" y="317741"/>
                    <a:pt x="237330" y="242687"/>
                    <a:pt x="279727" y="199717"/>
                  </a:cubicBezTo>
                  <a:cubicBezTo>
                    <a:pt x="322124" y="156747"/>
                    <a:pt x="351344" y="127527"/>
                    <a:pt x="369105" y="96589"/>
                  </a:cubicBezTo>
                  <a:cubicBezTo>
                    <a:pt x="386866" y="65651"/>
                    <a:pt x="354209" y="5492"/>
                    <a:pt x="365667" y="336"/>
                  </a:cubicBezTo>
                  <a:close/>
                </a:path>
              </a:pathLst>
            </a:custGeom>
            <a:solidFill>
              <a:srgbClr val="436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855605D1-1447-691D-7CC8-50DD2BCF4AF5}"/>
                </a:ext>
              </a:extLst>
            </p:cNvPr>
            <p:cNvSpPr/>
            <p:nvPr/>
          </p:nvSpPr>
          <p:spPr>
            <a:xfrm>
              <a:off x="6357767" y="2134685"/>
              <a:ext cx="86130" cy="363153"/>
            </a:xfrm>
            <a:custGeom>
              <a:avLst/>
              <a:gdLst>
                <a:gd name="connsiteX0" fmla="*/ 32720 w 86130"/>
                <a:gd name="connsiteY0" fmla="*/ 61 h 363153"/>
                <a:gd name="connsiteX1" fmla="*/ 84284 w 86130"/>
                <a:gd name="connsiteY1" fmla="*/ 48187 h 363153"/>
                <a:gd name="connsiteX2" fmla="*/ 73971 w 86130"/>
                <a:gd name="connsiteY2" fmla="*/ 89438 h 363153"/>
                <a:gd name="connsiteX3" fmla="*/ 67096 w 86130"/>
                <a:gd name="connsiteY3" fmla="*/ 261318 h 363153"/>
                <a:gd name="connsiteX4" fmla="*/ 73971 w 86130"/>
                <a:gd name="connsiteY4" fmla="*/ 354133 h 363153"/>
                <a:gd name="connsiteX5" fmla="*/ 56783 w 86130"/>
                <a:gd name="connsiteY5" fmla="*/ 354133 h 363153"/>
                <a:gd name="connsiteX6" fmla="*/ 8657 w 86130"/>
                <a:gd name="connsiteY6" fmla="*/ 306007 h 363153"/>
                <a:gd name="connsiteX7" fmla="*/ 1782 w 86130"/>
                <a:gd name="connsiteY7" fmla="*/ 58500 h 363153"/>
                <a:gd name="connsiteX8" fmla="*/ 32720 w 86130"/>
                <a:gd name="connsiteY8" fmla="*/ 61 h 363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130" h="363153">
                  <a:moveTo>
                    <a:pt x="32720" y="61"/>
                  </a:moveTo>
                  <a:cubicBezTo>
                    <a:pt x="46470" y="-1658"/>
                    <a:pt x="77409" y="33291"/>
                    <a:pt x="84284" y="48187"/>
                  </a:cubicBezTo>
                  <a:cubicBezTo>
                    <a:pt x="91159" y="63083"/>
                    <a:pt x="76836" y="53916"/>
                    <a:pt x="73971" y="89438"/>
                  </a:cubicBezTo>
                  <a:cubicBezTo>
                    <a:pt x="71106" y="124960"/>
                    <a:pt x="67096" y="217202"/>
                    <a:pt x="67096" y="261318"/>
                  </a:cubicBezTo>
                  <a:cubicBezTo>
                    <a:pt x="67096" y="305434"/>
                    <a:pt x="75690" y="338664"/>
                    <a:pt x="73971" y="354133"/>
                  </a:cubicBezTo>
                  <a:cubicBezTo>
                    <a:pt x="72252" y="369602"/>
                    <a:pt x="67669" y="362154"/>
                    <a:pt x="56783" y="354133"/>
                  </a:cubicBezTo>
                  <a:cubicBezTo>
                    <a:pt x="45897" y="346112"/>
                    <a:pt x="17824" y="355279"/>
                    <a:pt x="8657" y="306007"/>
                  </a:cubicBezTo>
                  <a:cubicBezTo>
                    <a:pt x="-510" y="256735"/>
                    <a:pt x="-1656" y="106626"/>
                    <a:pt x="1782" y="58500"/>
                  </a:cubicBezTo>
                  <a:cubicBezTo>
                    <a:pt x="5220" y="10374"/>
                    <a:pt x="18970" y="1780"/>
                    <a:pt x="32720" y="61"/>
                  </a:cubicBezTo>
                  <a:close/>
                </a:path>
              </a:pathLst>
            </a:custGeom>
            <a:solidFill>
              <a:srgbClr val="436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3EAB8546-A688-4C4E-CFE0-06CB8BF4FA2C}"/>
              </a:ext>
            </a:extLst>
          </p:cNvPr>
          <p:cNvGrpSpPr/>
          <p:nvPr/>
        </p:nvGrpSpPr>
        <p:grpSpPr>
          <a:xfrm>
            <a:off x="6274021" y="2533507"/>
            <a:ext cx="330337" cy="592113"/>
            <a:chOff x="6274021" y="2533507"/>
            <a:chExt cx="330337" cy="592113"/>
          </a:xfrm>
        </p:grpSpPr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218D339C-FF61-4224-8FF5-462DCECB2339}"/>
                </a:ext>
              </a:extLst>
            </p:cNvPr>
            <p:cNvSpPr/>
            <p:nvPr/>
          </p:nvSpPr>
          <p:spPr>
            <a:xfrm>
              <a:off x="6274021" y="2553996"/>
              <a:ext cx="131234" cy="571624"/>
            </a:xfrm>
            <a:custGeom>
              <a:avLst/>
              <a:gdLst>
                <a:gd name="connsiteX0" fmla="*/ 3026 w 131234"/>
                <a:gd name="connsiteY0" fmla="*/ 136 h 571624"/>
                <a:gd name="connsiteX1" fmla="*/ 37402 w 131234"/>
                <a:gd name="connsiteY1" fmla="*/ 68888 h 571624"/>
                <a:gd name="connsiteX2" fmla="*/ 30526 w 131234"/>
                <a:gd name="connsiteY2" fmla="*/ 467649 h 571624"/>
                <a:gd name="connsiteX3" fmla="*/ 51152 w 131234"/>
                <a:gd name="connsiteY3" fmla="*/ 529526 h 571624"/>
                <a:gd name="connsiteX4" fmla="*/ 99278 w 131234"/>
                <a:gd name="connsiteY4" fmla="*/ 570777 h 571624"/>
                <a:gd name="connsiteX5" fmla="*/ 99278 w 131234"/>
                <a:gd name="connsiteY5" fmla="*/ 491712 h 571624"/>
                <a:gd name="connsiteX6" fmla="*/ 106153 w 131234"/>
                <a:gd name="connsiteY6" fmla="*/ 96389 h 571624"/>
                <a:gd name="connsiteX7" fmla="*/ 126779 w 131234"/>
                <a:gd name="connsiteY7" fmla="*/ 51700 h 571624"/>
                <a:gd name="connsiteX8" fmla="*/ 3026 w 131234"/>
                <a:gd name="connsiteY8" fmla="*/ 136 h 571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234" h="571624">
                  <a:moveTo>
                    <a:pt x="3026" y="136"/>
                  </a:moveTo>
                  <a:cubicBezTo>
                    <a:pt x="-11870" y="3001"/>
                    <a:pt x="32819" y="-9031"/>
                    <a:pt x="37402" y="68888"/>
                  </a:cubicBezTo>
                  <a:cubicBezTo>
                    <a:pt x="41985" y="146807"/>
                    <a:pt x="28234" y="390876"/>
                    <a:pt x="30526" y="467649"/>
                  </a:cubicBezTo>
                  <a:cubicBezTo>
                    <a:pt x="32818" y="544422"/>
                    <a:pt x="39693" y="512338"/>
                    <a:pt x="51152" y="529526"/>
                  </a:cubicBezTo>
                  <a:cubicBezTo>
                    <a:pt x="62611" y="546714"/>
                    <a:pt x="91257" y="577079"/>
                    <a:pt x="99278" y="570777"/>
                  </a:cubicBezTo>
                  <a:cubicBezTo>
                    <a:pt x="107299" y="564475"/>
                    <a:pt x="98132" y="570777"/>
                    <a:pt x="99278" y="491712"/>
                  </a:cubicBezTo>
                  <a:cubicBezTo>
                    <a:pt x="100424" y="412647"/>
                    <a:pt x="101570" y="169724"/>
                    <a:pt x="106153" y="96389"/>
                  </a:cubicBezTo>
                  <a:cubicBezTo>
                    <a:pt x="110736" y="23054"/>
                    <a:pt x="142821" y="63159"/>
                    <a:pt x="126779" y="51700"/>
                  </a:cubicBezTo>
                  <a:cubicBezTo>
                    <a:pt x="110737" y="40241"/>
                    <a:pt x="17922" y="-2729"/>
                    <a:pt x="3026" y="136"/>
                  </a:cubicBezTo>
                  <a:close/>
                </a:path>
              </a:pathLst>
            </a:custGeom>
            <a:solidFill>
              <a:srgbClr val="436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F2314A1C-C721-66EA-6C7D-1191F2155897}"/>
                </a:ext>
              </a:extLst>
            </p:cNvPr>
            <p:cNvSpPr/>
            <p:nvPr/>
          </p:nvSpPr>
          <p:spPr>
            <a:xfrm>
              <a:off x="6357831" y="2746577"/>
              <a:ext cx="238529" cy="170531"/>
            </a:xfrm>
            <a:custGeom>
              <a:avLst/>
              <a:gdLst>
                <a:gd name="connsiteX0" fmla="*/ 8593 w 238529"/>
                <a:gd name="connsiteY0" fmla="*/ 61 h 170531"/>
                <a:gd name="connsiteX1" fmla="*/ 197661 w 238529"/>
                <a:gd name="connsiteY1" fmla="*/ 58500 h 170531"/>
                <a:gd name="connsiteX2" fmla="*/ 235474 w 238529"/>
                <a:gd name="connsiteY2" fmla="*/ 168503 h 170531"/>
                <a:gd name="connsiteX3" fmla="*/ 146097 w 238529"/>
                <a:gd name="connsiteY3" fmla="*/ 123814 h 170531"/>
                <a:gd name="connsiteX4" fmla="*/ 42969 w 238529"/>
                <a:gd name="connsiteY4" fmla="*/ 48187 h 170531"/>
                <a:gd name="connsiteX5" fmla="*/ 8593 w 238529"/>
                <a:gd name="connsiteY5" fmla="*/ 61 h 170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529" h="170531">
                  <a:moveTo>
                    <a:pt x="8593" y="61"/>
                  </a:moveTo>
                  <a:cubicBezTo>
                    <a:pt x="34375" y="1780"/>
                    <a:pt x="159848" y="30426"/>
                    <a:pt x="197661" y="58500"/>
                  </a:cubicBezTo>
                  <a:cubicBezTo>
                    <a:pt x="235474" y="86574"/>
                    <a:pt x="244068" y="157617"/>
                    <a:pt x="235474" y="168503"/>
                  </a:cubicBezTo>
                  <a:cubicBezTo>
                    <a:pt x="226880" y="179389"/>
                    <a:pt x="178181" y="143867"/>
                    <a:pt x="146097" y="123814"/>
                  </a:cubicBezTo>
                  <a:cubicBezTo>
                    <a:pt x="114013" y="103761"/>
                    <a:pt x="64741" y="63083"/>
                    <a:pt x="42969" y="48187"/>
                  </a:cubicBezTo>
                  <a:cubicBezTo>
                    <a:pt x="21198" y="33291"/>
                    <a:pt x="-17189" y="-1658"/>
                    <a:pt x="8593" y="61"/>
                  </a:cubicBezTo>
                  <a:close/>
                </a:path>
              </a:pathLst>
            </a:custGeom>
            <a:solidFill>
              <a:srgbClr val="436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0DADD23A-FBC7-A8CB-05F4-0F1D7587532C}"/>
                </a:ext>
              </a:extLst>
            </p:cNvPr>
            <p:cNvSpPr/>
            <p:nvPr/>
          </p:nvSpPr>
          <p:spPr>
            <a:xfrm>
              <a:off x="6447323" y="2578153"/>
              <a:ext cx="94720" cy="158213"/>
            </a:xfrm>
            <a:custGeom>
              <a:avLst/>
              <a:gdLst>
                <a:gd name="connsiteX0" fmla="*/ 1603 w 94720"/>
                <a:gd name="connsiteY0" fmla="*/ 42 h 158213"/>
                <a:gd name="connsiteX1" fmla="*/ 90981 w 94720"/>
                <a:gd name="connsiteY1" fmla="*/ 75670 h 158213"/>
                <a:gd name="connsiteX2" fmla="*/ 73793 w 94720"/>
                <a:gd name="connsiteY2" fmla="*/ 158172 h 158213"/>
                <a:gd name="connsiteX3" fmla="*/ 35979 w 94720"/>
                <a:gd name="connsiteY3" fmla="*/ 85982 h 158213"/>
                <a:gd name="connsiteX4" fmla="*/ 1603 w 94720"/>
                <a:gd name="connsiteY4" fmla="*/ 42 h 158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720" h="158213">
                  <a:moveTo>
                    <a:pt x="1603" y="42"/>
                  </a:moveTo>
                  <a:cubicBezTo>
                    <a:pt x="10770" y="-1677"/>
                    <a:pt x="78949" y="49315"/>
                    <a:pt x="90981" y="75670"/>
                  </a:cubicBezTo>
                  <a:cubicBezTo>
                    <a:pt x="103013" y="102025"/>
                    <a:pt x="82960" y="156453"/>
                    <a:pt x="73793" y="158172"/>
                  </a:cubicBezTo>
                  <a:cubicBezTo>
                    <a:pt x="64626" y="159891"/>
                    <a:pt x="46865" y="107180"/>
                    <a:pt x="35979" y="85982"/>
                  </a:cubicBezTo>
                  <a:cubicBezTo>
                    <a:pt x="25093" y="64784"/>
                    <a:pt x="-7564" y="1761"/>
                    <a:pt x="1603" y="42"/>
                  </a:cubicBezTo>
                  <a:close/>
                </a:path>
              </a:pathLst>
            </a:custGeom>
            <a:solidFill>
              <a:srgbClr val="436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03BCA047-6FCC-E047-F62C-A9ED243CEBC7}"/>
                </a:ext>
              </a:extLst>
            </p:cNvPr>
            <p:cNvSpPr/>
            <p:nvPr/>
          </p:nvSpPr>
          <p:spPr>
            <a:xfrm>
              <a:off x="6504747" y="2533507"/>
              <a:ext cx="99611" cy="130628"/>
            </a:xfrm>
            <a:custGeom>
              <a:avLst/>
              <a:gdLst>
                <a:gd name="connsiteX0" fmla="*/ 2618 w 99611"/>
                <a:gd name="connsiteY0" fmla="*/ 0 h 130628"/>
                <a:gd name="connsiteX1" fmla="*/ 95433 w 99611"/>
                <a:gd name="connsiteY1" fmla="*/ 65314 h 130628"/>
                <a:gd name="connsiteX2" fmla="*/ 78245 w 99611"/>
                <a:gd name="connsiteY2" fmla="*/ 130628 h 130628"/>
                <a:gd name="connsiteX3" fmla="*/ 30119 w 99611"/>
                <a:gd name="connsiteY3" fmla="*/ 65314 h 130628"/>
                <a:gd name="connsiteX4" fmla="*/ 2618 w 99611"/>
                <a:gd name="connsiteY4" fmla="*/ 0 h 13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611" h="130628">
                  <a:moveTo>
                    <a:pt x="2618" y="0"/>
                  </a:moveTo>
                  <a:cubicBezTo>
                    <a:pt x="13504" y="0"/>
                    <a:pt x="82828" y="43543"/>
                    <a:pt x="95433" y="65314"/>
                  </a:cubicBezTo>
                  <a:cubicBezTo>
                    <a:pt x="108038" y="87085"/>
                    <a:pt x="89131" y="130628"/>
                    <a:pt x="78245" y="130628"/>
                  </a:cubicBezTo>
                  <a:cubicBezTo>
                    <a:pt x="67359" y="130628"/>
                    <a:pt x="42724" y="85367"/>
                    <a:pt x="30119" y="65314"/>
                  </a:cubicBezTo>
                  <a:cubicBezTo>
                    <a:pt x="17514" y="45261"/>
                    <a:pt x="-8268" y="0"/>
                    <a:pt x="2618" y="0"/>
                  </a:cubicBezTo>
                  <a:close/>
                </a:path>
              </a:pathLst>
            </a:custGeom>
            <a:solidFill>
              <a:srgbClr val="436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EA2933A9-C4A8-067D-57B8-694B526F1D0B}"/>
              </a:ext>
            </a:extLst>
          </p:cNvPr>
          <p:cNvGrpSpPr/>
          <p:nvPr/>
        </p:nvGrpSpPr>
        <p:grpSpPr>
          <a:xfrm>
            <a:off x="6109542" y="3217573"/>
            <a:ext cx="548412" cy="457998"/>
            <a:chOff x="6109542" y="3217573"/>
            <a:chExt cx="548412" cy="457998"/>
          </a:xfrm>
        </p:grpSpPr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25B9CCEE-68F4-6303-584D-6CBF312BAAD2}"/>
                </a:ext>
              </a:extLst>
            </p:cNvPr>
            <p:cNvSpPr/>
            <p:nvPr/>
          </p:nvSpPr>
          <p:spPr>
            <a:xfrm>
              <a:off x="6109542" y="3265676"/>
              <a:ext cx="215682" cy="409895"/>
            </a:xfrm>
            <a:custGeom>
              <a:avLst/>
              <a:gdLst>
                <a:gd name="connsiteX0" fmla="*/ 85002 w 215682"/>
                <a:gd name="connsiteY0" fmla="*/ 38 h 409895"/>
                <a:gd name="connsiteX1" fmla="*/ 181255 w 215682"/>
                <a:gd name="connsiteY1" fmla="*/ 68790 h 409895"/>
                <a:gd name="connsiteX2" fmla="*/ 215631 w 215682"/>
                <a:gd name="connsiteY2" fmla="*/ 82541 h 409895"/>
                <a:gd name="connsiteX3" fmla="*/ 188130 w 215682"/>
                <a:gd name="connsiteY3" fmla="*/ 92853 h 409895"/>
                <a:gd name="connsiteX4" fmla="*/ 153754 w 215682"/>
                <a:gd name="connsiteY4" fmla="*/ 230357 h 409895"/>
                <a:gd name="connsiteX5" fmla="*/ 5938 w 215682"/>
                <a:gd name="connsiteY5" fmla="*/ 402237 h 409895"/>
                <a:gd name="connsiteX6" fmla="*/ 36876 w 215682"/>
                <a:gd name="connsiteY6" fmla="*/ 360986 h 409895"/>
                <a:gd name="connsiteX7" fmla="*/ 109066 w 215682"/>
                <a:gd name="connsiteY7" fmla="*/ 192544 h 409895"/>
                <a:gd name="connsiteX8" fmla="*/ 119378 w 215682"/>
                <a:gd name="connsiteY8" fmla="*/ 79103 h 409895"/>
                <a:gd name="connsiteX9" fmla="*/ 85002 w 215682"/>
                <a:gd name="connsiteY9" fmla="*/ 38 h 409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5682" h="409895">
                  <a:moveTo>
                    <a:pt x="85002" y="38"/>
                  </a:moveTo>
                  <a:cubicBezTo>
                    <a:pt x="95315" y="-1681"/>
                    <a:pt x="159484" y="55040"/>
                    <a:pt x="181255" y="68790"/>
                  </a:cubicBezTo>
                  <a:cubicBezTo>
                    <a:pt x="203026" y="82540"/>
                    <a:pt x="214485" y="78531"/>
                    <a:pt x="215631" y="82541"/>
                  </a:cubicBezTo>
                  <a:cubicBezTo>
                    <a:pt x="216777" y="86551"/>
                    <a:pt x="198443" y="68217"/>
                    <a:pt x="188130" y="92853"/>
                  </a:cubicBezTo>
                  <a:cubicBezTo>
                    <a:pt x="177817" y="117489"/>
                    <a:pt x="184119" y="178793"/>
                    <a:pt x="153754" y="230357"/>
                  </a:cubicBezTo>
                  <a:cubicBezTo>
                    <a:pt x="123389" y="281921"/>
                    <a:pt x="25418" y="380466"/>
                    <a:pt x="5938" y="402237"/>
                  </a:cubicBezTo>
                  <a:cubicBezTo>
                    <a:pt x="-13542" y="424008"/>
                    <a:pt x="19688" y="395935"/>
                    <a:pt x="36876" y="360986"/>
                  </a:cubicBezTo>
                  <a:cubicBezTo>
                    <a:pt x="54064" y="326037"/>
                    <a:pt x="95316" y="239524"/>
                    <a:pt x="109066" y="192544"/>
                  </a:cubicBezTo>
                  <a:cubicBezTo>
                    <a:pt x="122816" y="145564"/>
                    <a:pt x="121097" y="108323"/>
                    <a:pt x="119378" y="79103"/>
                  </a:cubicBezTo>
                  <a:cubicBezTo>
                    <a:pt x="117659" y="49883"/>
                    <a:pt x="74689" y="1757"/>
                    <a:pt x="85002" y="38"/>
                  </a:cubicBezTo>
                  <a:close/>
                </a:path>
              </a:pathLst>
            </a:custGeom>
            <a:solidFill>
              <a:srgbClr val="436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372E1305-F6A0-F800-CD5F-6BC4F3619E89}"/>
                </a:ext>
              </a:extLst>
            </p:cNvPr>
            <p:cNvSpPr/>
            <p:nvPr/>
          </p:nvSpPr>
          <p:spPr>
            <a:xfrm>
              <a:off x="6333445" y="3217573"/>
              <a:ext cx="324509" cy="445426"/>
            </a:xfrm>
            <a:custGeom>
              <a:avLst/>
              <a:gdLst>
                <a:gd name="connsiteX0" fmla="*/ 12353 w 324509"/>
                <a:gd name="connsiteY0" fmla="*/ 15 h 445426"/>
                <a:gd name="connsiteX1" fmla="*/ 87981 w 324509"/>
                <a:gd name="connsiteY1" fmla="*/ 61892 h 445426"/>
                <a:gd name="connsiteX2" fmla="*/ 101731 w 324509"/>
                <a:gd name="connsiteY2" fmla="*/ 61892 h 445426"/>
                <a:gd name="connsiteX3" fmla="*/ 60480 w 324509"/>
                <a:gd name="connsiteY3" fmla="*/ 106580 h 445426"/>
                <a:gd name="connsiteX4" fmla="*/ 77668 w 324509"/>
                <a:gd name="connsiteY4" fmla="*/ 165019 h 445426"/>
                <a:gd name="connsiteX5" fmla="*/ 57042 w 324509"/>
                <a:gd name="connsiteY5" fmla="*/ 354087 h 445426"/>
                <a:gd name="connsiteX6" fmla="*/ 177358 w 324509"/>
                <a:gd name="connsiteY6" fmla="*/ 261272 h 445426"/>
                <a:gd name="connsiteX7" fmla="*/ 318299 w 324509"/>
                <a:gd name="connsiteY7" fmla="*/ 151269 h 445426"/>
                <a:gd name="connsiteX8" fmla="*/ 290799 w 324509"/>
                <a:gd name="connsiteY8" fmla="*/ 192520 h 445426"/>
                <a:gd name="connsiteX9" fmla="*/ 211734 w 324509"/>
                <a:gd name="connsiteY9" fmla="*/ 302523 h 445426"/>
                <a:gd name="connsiteX10" fmla="*/ 50167 w 324509"/>
                <a:gd name="connsiteY10" fmla="*/ 443465 h 445426"/>
                <a:gd name="connsiteX11" fmla="*/ 8916 w 324509"/>
                <a:gd name="connsiteY11" fmla="*/ 374713 h 445426"/>
                <a:gd name="connsiteX12" fmla="*/ 19229 w 324509"/>
                <a:gd name="connsiteY12" fmla="*/ 233771 h 445426"/>
                <a:gd name="connsiteX13" fmla="*/ 2041 w 324509"/>
                <a:gd name="connsiteY13" fmla="*/ 68767 h 445426"/>
                <a:gd name="connsiteX14" fmla="*/ 12353 w 324509"/>
                <a:gd name="connsiteY14" fmla="*/ 15 h 445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4509" h="445426">
                  <a:moveTo>
                    <a:pt x="12353" y="15"/>
                  </a:moveTo>
                  <a:cubicBezTo>
                    <a:pt x="26676" y="-1131"/>
                    <a:pt x="87981" y="61892"/>
                    <a:pt x="87981" y="61892"/>
                  </a:cubicBezTo>
                  <a:cubicBezTo>
                    <a:pt x="102877" y="72205"/>
                    <a:pt x="106315" y="54444"/>
                    <a:pt x="101731" y="61892"/>
                  </a:cubicBezTo>
                  <a:cubicBezTo>
                    <a:pt x="97148" y="69340"/>
                    <a:pt x="64490" y="89392"/>
                    <a:pt x="60480" y="106580"/>
                  </a:cubicBezTo>
                  <a:cubicBezTo>
                    <a:pt x="56470" y="123768"/>
                    <a:pt x="78241" y="123768"/>
                    <a:pt x="77668" y="165019"/>
                  </a:cubicBezTo>
                  <a:cubicBezTo>
                    <a:pt x="77095" y="206270"/>
                    <a:pt x="40427" y="338045"/>
                    <a:pt x="57042" y="354087"/>
                  </a:cubicBezTo>
                  <a:cubicBezTo>
                    <a:pt x="73657" y="370129"/>
                    <a:pt x="177358" y="261272"/>
                    <a:pt x="177358" y="261272"/>
                  </a:cubicBezTo>
                  <a:cubicBezTo>
                    <a:pt x="220901" y="227469"/>
                    <a:pt x="299392" y="162728"/>
                    <a:pt x="318299" y="151269"/>
                  </a:cubicBezTo>
                  <a:cubicBezTo>
                    <a:pt x="337206" y="139810"/>
                    <a:pt x="308560" y="167311"/>
                    <a:pt x="290799" y="192520"/>
                  </a:cubicBezTo>
                  <a:cubicBezTo>
                    <a:pt x="273038" y="217729"/>
                    <a:pt x="251839" y="260699"/>
                    <a:pt x="211734" y="302523"/>
                  </a:cubicBezTo>
                  <a:cubicBezTo>
                    <a:pt x="171629" y="344347"/>
                    <a:pt x="83970" y="431433"/>
                    <a:pt x="50167" y="443465"/>
                  </a:cubicBezTo>
                  <a:cubicBezTo>
                    <a:pt x="16364" y="455497"/>
                    <a:pt x="14072" y="409662"/>
                    <a:pt x="8916" y="374713"/>
                  </a:cubicBezTo>
                  <a:cubicBezTo>
                    <a:pt x="3760" y="339764"/>
                    <a:pt x="20375" y="284762"/>
                    <a:pt x="19229" y="233771"/>
                  </a:cubicBezTo>
                  <a:cubicBezTo>
                    <a:pt x="18083" y="182780"/>
                    <a:pt x="5479" y="100851"/>
                    <a:pt x="2041" y="68767"/>
                  </a:cubicBezTo>
                  <a:cubicBezTo>
                    <a:pt x="-1397" y="36683"/>
                    <a:pt x="-1970" y="1161"/>
                    <a:pt x="12353" y="15"/>
                  </a:cubicBezTo>
                  <a:close/>
                </a:path>
              </a:pathLst>
            </a:custGeom>
            <a:solidFill>
              <a:srgbClr val="436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33F6B2AC-82D0-FF75-EB76-FBA797A7299C}"/>
              </a:ext>
            </a:extLst>
          </p:cNvPr>
          <p:cNvGrpSpPr/>
          <p:nvPr/>
        </p:nvGrpSpPr>
        <p:grpSpPr>
          <a:xfrm>
            <a:off x="6112027" y="3764020"/>
            <a:ext cx="567875" cy="543479"/>
            <a:chOff x="6112027" y="3764020"/>
            <a:chExt cx="567875" cy="543479"/>
          </a:xfrm>
        </p:grpSpPr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E5B3518D-DF63-A305-B267-E89229787B68}"/>
                </a:ext>
              </a:extLst>
            </p:cNvPr>
            <p:cNvSpPr/>
            <p:nvPr/>
          </p:nvSpPr>
          <p:spPr>
            <a:xfrm>
              <a:off x="6112027" y="3783774"/>
              <a:ext cx="466150" cy="523725"/>
            </a:xfrm>
            <a:custGeom>
              <a:avLst/>
              <a:gdLst>
                <a:gd name="connsiteX0" fmla="*/ 15 w 466150"/>
                <a:gd name="connsiteY0" fmla="*/ 83519 h 523725"/>
                <a:gd name="connsiteX1" fmla="*/ 127206 w 466150"/>
                <a:gd name="connsiteY1" fmla="*/ 172897 h 523725"/>
                <a:gd name="connsiteX2" fmla="*/ 178770 w 466150"/>
                <a:gd name="connsiteY2" fmla="*/ 138521 h 523725"/>
                <a:gd name="connsiteX3" fmla="*/ 371275 w 466150"/>
                <a:gd name="connsiteY3" fmla="*/ 111020 h 523725"/>
                <a:gd name="connsiteX4" fmla="*/ 257835 w 466150"/>
                <a:gd name="connsiteY4" fmla="*/ 320713 h 523725"/>
                <a:gd name="connsiteX5" fmla="*/ 58454 w 466150"/>
                <a:gd name="connsiteY5" fmla="*/ 516656 h 523725"/>
                <a:gd name="connsiteX6" fmla="*/ 154707 w 466150"/>
                <a:gd name="connsiteY6" fmla="*/ 447904 h 523725"/>
                <a:gd name="connsiteX7" fmla="*/ 460653 w 466150"/>
                <a:gd name="connsiteY7" fmla="*/ 141958 h 523725"/>
                <a:gd name="connsiteX8" fmla="*/ 354087 w 466150"/>
                <a:gd name="connsiteY8" fmla="*/ 1017 h 523725"/>
                <a:gd name="connsiteX9" fmla="*/ 388463 w 466150"/>
                <a:gd name="connsiteY9" fmla="*/ 80082 h 523725"/>
                <a:gd name="connsiteX10" fmla="*/ 120331 w 466150"/>
                <a:gd name="connsiteY10" fmla="*/ 111020 h 523725"/>
                <a:gd name="connsiteX11" fmla="*/ 15 w 466150"/>
                <a:gd name="connsiteY11" fmla="*/ 83519 h 523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6150" h="523725">
                  <a:moveTo>
                    <a:pt x="15" y="83519"/>
                  </a:moveTo>
                  <a:cubicBezTo>
                    <a:pt x="1161" y="93832"/>
                    <a:pt x="97414" y="163730"/>
                    <a:pt x="127206" y="172897"/>
                  </a:cubicBezTo>
                  <a:cubicBezTo>
                    <a:pt x="156998" y="182064"/>
                    <a:pt x="138092" y="148834"/>
                    <a:pt x="178770" y="138521"/>
                  </a:cubicBezTo>
                  <a:cubicBezTo>
                    <a:pt x="219448" y="128208"/>
                    <a:pt x="358098" y="80655"/>
                    <a:pt x="371275" y="111020"/>
                  </a:cubicBezTo>
                  <a:cubicBezTo>
                    <a:pt x="384452" y="141385"/>
                    <a:pt x="309972" y="253107"/>
                    <a:pt x="257835" y="320713"/>
                  </a:cubicBezTo>
                  <a:cubicBezTo>
                    <a:pt x="205698" y="388319"/>
                    <a:pt x="75642" y="495457"/>
                    <a:pt x="58454" y="516656"/>
                  </a:cubicBezTo>
                  <a:cubicBezTo>
                    <a:pt x="41266" y="537855"/>
                    <a:pt x="87674" y="510354"/>
                    <a:pt x="154707" y="447904"/>
                  </a:cubicBezTo>
                  <a:cubicBezTo>
                    <a:pt x="221740" y="385454"/>
                    <a:pt x="427423" y="216439"/>
                    <a:pt x="460653" y="141958"/>
                  </a:cubicBezTo>
                  <a:cubicBezTo>
                    <a:pt x="493883" y="67477"/>
                    <a:pt x="366119" y="11330"/>
                    <a:pt x="354087" y="1017"/>
                  </a:cubicBezTo>
                  <a:cubicBezTo>
                    <a:pt x="342055" y="-9296"/>
                    <a:pt x="427422" y="61748"/>
                    <a:pt x="388463" y="80082"/>
                  </a:cubicBezTo>
                  <a:cubicBezTo>
                    <a:pt x="349504" y="98416"/>
                    <a:pt x="180489" y="111593"/>
                    <a:pt x="120331" y="111020"/>
                  </a:cubicBezTo>
                  <a:cubicBezTo>
                    <a:pt x="60173" y="110447"/>
                    <a:pt x="-1131" y="73206"/>
                    <a:pt x="15" y="83519"/>
                  </a:cubicBezTo>
                  <a:close/>
                </a:path>
              </a:pathLst>
            </a:custGeom>
            <a:solidFill>
              <a:srgbClr val="436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92ECC14D-C951-8A2A-1CAF-3EFE40EB9C31}"/>
                </a:ext>
              </a:extLst>
            </p:cNvPr>
            <p:cNvSpPr/>
            <p:nvPr/>
          </p:nvSpPr>
          <p:spPr>
            <a:xfrm>
              <a:off x="6520593" y="3764020"/>
              <a:ext cx="110641" cy="110669"/>
            </a:xfrm>
            <a:custGeom>
              <a:avLst/>
              <a:gdLst>
                <a:gd name="connsiteX0" fmla="*/ 83025 w 110641"/>
                <a:gd name="connsiteY0" fmla="*/ 145 h 110669"/>
                <a:gd name="connsiteX1" fmla="*/ 34899 w 110641"/>
                <a:gd name="connsiteY1" fmla="*/ 55147 h 110669"/>
                <a:gd name="connsiteX2" fmla="*/ 110526 w 110641"/>
                <a:gd name="connsiteY2" fmla="*/ 106711 h 110669"/>
                <a:gd name="connsiteX3" fmla="*/ 14273 w 110641"/>
                <a:gd name="connsiteY3" fmla="*/ 103273 h 110669"/>
                <a:gd name="connsiteX4" fmla="*/ 3960 w 110641"/>
                <a:gd name="connsiteY4" fmla="*/ 72335 h 110669"/>
                <a:gd name="connsiteX5" fmla="*/ 83025 w 110641"/>
                <a:gd name="connsiteY5" fmla="*/ 145 h 110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641" h="110669">
                  <a:moveTo>
                    <a:pt x="83025" y="145"/>
                  </a:moveTo>
                  <a:cubicBezTo>
                    <a:pt x="88182" y="-2720"/>
                    <a:pt x="30315" y="37386"/>
                    <a:pt x="34899" y="55147"/>
                  </a:cubicBezTo>
                  <a:cubicBezTo>
                    <a:pt x="39482" y="72908"/>
                    <a:pt x="113964" y="98690"/>
                    <a:pt x="110526" y="106711"/>
                  </a:cubicBezTo>
                  <a:cubicBezTo>
                    <a:pt x="107088" y="114732"/>
                    <a:pt x="32034" y="109002"/>
                    <a:pt x="14273" y="103273"/>
                  </a:cubicBezTo>
                  <a:cubicBezTo>
                    <a:pt x="-3488" y="97544"/>
                    <a:pt x="-1769" y="88377"/>
                    <a:pt x="3960" y="72335"/>
                  </a:cubicBezTo>
                  <a:cubicBezTo>
                    <a:pt x="9689" y="56293"/>
                    <a:pt x="77868" y="3010"/>
                    <a:pt x="83025" y="145"/>
                  </a:cubicBezTo>
                  <a:close/>
                </a:path>
              </a:pathLst>
            </a:custGeom>
            <a:solidFill>
              <a:srgbClr val="436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9FC56E64-8878-8559-C6BC-B8D7D38B35D4}"/>
                </a:ext>
              </a:extLst>
            </p:cNvPr>
            <p:cNvSpPr/>
            <p:nvPr/>
          </p:nvSpPr>
          <p:spPr>
            <a:xfrm>
              <a:off x="6527987" y="3774059"/>
              <a:ext cx="151915" cy="122374"/>
            </a:xfrm>
            <a:custGeom>
              <a:avLst/>
              <a:gdLst>
                <a:gd name="connsiteX0" fmla="*/ 4 w 151915"/>
                <a:gd name="connsiteY0" fmla="*/ 51983 h 122374"/>
                <a:gd name="connsiteX1" fmla="*/ 79069 w 151915"/>
                <a:gd name="connsiteY1" fmla="*/ 419 h 122374"/>
                <a:gd name="connsiteX2" fmla="*/ 134070 w 151915"/>
                <a:gd name="connsiteY2" fmla="*/ 31358 h 122374"/>
                <a:gd name="connsiteX3" fmla="*/ 68756 w 151915"/>
                <a:gd name="connsiteY3" fmla="*/ 96672 h 122374"/>
                <a:gd name="connsiteX4" fmla="*/ 110007 w 151915"/>
                <a:gd name="connsiteY4" fmla="*/ 120735 h 122374"/>
                <a:gd name="connsiteX5" fmla="*/ 151258 w 151915"/>
                <a:gd name="connsiteY5" fmla="*/ 55421 h 122374"/>
                <a:gd name="connsiteX6" fmla="*/ 75631 w 151915"/>
                <a:gd name="connsiteY6" fmla="*/ 17607 h 122374"/>
                <a:gd name="connsiteX7" fmla="*/ 4 w 151915"/>
                <a:gd name="connsiteY7" fmla="*/ 51983 h 12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1915" h="122374">
                  <a:moveTo>
                    <a:pt x="4" y="51983"/>
                  </a:moveTo>
                  <a:cubicBezTo>
                    <a:pt x="577" y="49118"/>
                    <a:pt x="56725" y="3856"/>
                    <a:pt x="79069" y="419"/>
                  </a:cubicBezTo>
                  <a:cubicBezTo>
                    <a:pt x="101413" y="-3019"/>
                    <a:pt x="135789" y="15316"/>
                    <a:pt x="134070" y="31358"/>
                  </a:cubicBezTo>
                  <a:cubicBezTo>
                    <a:pt x="132351" y="47400"/>
                    <a:pt x="72766" y="81776"/>
                    <a:pt x="68756" y="96672"/>
                  </a:cubicBezTo>
                  <a:cubicBezTo>
                    <a:pt x="64746" y="111568"/>
                    <a:pt x="96257" y="127610"/>
                    <a:pt x="110007" y="120735"/>
                  </a:cubicBezTo>
                  <a:cubicBezTo>
                    <a:pt x="123757" y="113860"/>
                    <a:pt x="156987" y="72609"/>
                    <a:pt x="151258" y="55421"/>
                  </a:cubicBezTo>
                  <a:cubicBezTo>
                    <a:pt x="145529" y="38233"/>
                    <a:pt x="93965" y="20472"/>
                    <a:pt x="75631" y="17607"/>
                  </a:cubicBezTo>
                  <a:cubicBezTo>
                    <a:pt x="57297" y="14742"/>
                    <a:pt x="-569" y="54848"/>
                    <a:pt x="4" y="51983"/>
                  </a:cubicBezTo>
                  <a:close/>
                </a:path>
              </a:pathLst>
            </a:custGeom>
            <a:solidFill>
              <a:srgbClr val="436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B2B93137-334C-1BA5-7486-F4EDC7491A50}"/>
              </a:ext>
            </a:extLst>
          </p:cNvPr>
          <p:cNvGrpSpPr/>
          <p:nvPr/>
        </p:nvGrpSpPr>
        <p:grpSpPr>
          <a:xfrm>
            <a:off x="6154908" y="4464710"/>
            <a:ext cx="430039" cy="357108"/>
            <a:chOff x="6154908" y="4464710"/>
            <a:chExt cx="430039" cy="357108"/>
          </a:xfrm>
        </p:grpSpPr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7F0F003F-0ABC-A2CA-7E2C-52BAED8F5328}"/>
                </a:ext>
              </a:extLst>
            </p:cNvPr>
            <p:cNvSpPr/>
            <p:nvPr/>
          </p:nvSpPr>
          <p:spPr>
            <a:xfrm>
              <a:off x="6154908" y="4487633"/>
              <a:ext cx="135914" cy="334185"/>
            </a:xfrm>
            <a:custGeom>
              <a:avLst/>
              <a:gdLst>
                <a:gd name="connsiteX0" fmla="*/ 1823 w 135914"/>
                <a:gd name="connsiteY0" fmla="*/ 1865 h 334185"/>
                <a:gd name="connsiteX1" fmla="*/ 53387 w 135914"/>
                <a:gd name="connsiteY1" fmla="*/ 104993 h 334185"/>
                <a:gd name="connsiteX2" fmla="*/ 77450 w 135914"/>
                <a:gd name="connsiteY2" fmla="*/ 287185 h 334185"/>
                <a:gd name="connsiteX3" fmla="*/ 118701 w 135914"/>
                <a:gd name="connsiteY3" fmla="*/ 331874 h 334185"/>
                <a:gd name="connsiteX4" fmla="*/ 132451 w 135914"/>
                <a:gd name="connsiteY4" fmla="*/ 235621 h 334185"/>
                <a:gd name="connsiteX5" fmla="*/ 125576 w 135914"/>
                <a:gd name="connsiteY5" fmla="*/ 53429 h 334185"/>
                <a:gd name="connsiteX6" fmla="*/ 1823 w 135914"/>
                <a:gd name="connsiteY6" fmla="*/ 1865 h 334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914" h="334185">
                  <a:moveTo>
                    <a:pt x="1823" y="1865"/>
                  </a:moveTo>
                  <a:cubicBezTo>
                    <a:pt x="-10209" y="10459"/>
                    <a:pt x="40783" y="57440"/>
                    <a:pt x="53387" y="104993"/>
                  </a:cubicBezTo>
                  <a:cubicBezTo>
                    <a:pt x="65991" y="152546"/>
                    <a:pt x="66564" y="249372"/>
                    <a:pt x="77450" y="287185"/>
                  </a:cubicBezTo>
                  <a:cubicBezTo>
                    <a:pt x="88336" y="324998"/>
                    <a:pt x="109534" y="340468"/>
                    <a:pt x="118701" y="331874"/>
                  </a:cubicBezTo>
                  <a:cubicBezTo>
                    <a:pt x="127868" y="323280"/>
                    <a:pt x="131305" y="282029"/>
                    <a:pt x="132451" y="235621"/>
                  </a:cubicBezTo>
                  <a:cubicBezTo>
                    <a:pt x="133597" y="189214"/>
                    <a:pt x="142764" y="91815"/>
                    <a:pt x="125576" y="53429"/>
                  </a:cubicBezTo>
                  <a:cubicBezTo>
                    <a:pt x="108388" y="15043"/>
                    <a:pt x="13855" y="-6729"/>
                    <a:pt x="1823" y="1865"/>
                  </a:cubicBezTo>
                  <a:close/>
                </a:path>
              </a:pathLst>
            </a:custGeom>
            <a:solidFill>
              <a:srgbClr val="436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7B571EB4-90E7-B72E-F67C-D9B052E34DC1}"/>
                </a:ext>
              </a:extLst>
            </p:cNvPr>
            <p:cNvSpPr/>
            <p:nvPr/>
          </p:nvSpPr>
          <p:spPr>
            <a:xfrm>
              <a:off x="6225803" y="4464710"/>
              <a:ext cx="359144" cy="322895"/>
            </a:xfrm>
            <a:custGeom>
              <a:avLst/>
              <a:gdLst>
                <a:gd name="connsiteX0" fmla="*/ 13430 w 359144"/>
                <a:gd name="connsiteY0" fmla="*/ 62601 h 322895"/>
                <a:gd name="connsiteX1" fmla="*/ 278125 w 359144"/>
                <a:gd name="connsiteY1" fmla="*/ 55726 h 322895"/>
                <a:gd name="connsiteX2" fmla="*/ 267812 w 359144"/>
                <a:gd name="connsiteY2" fmla="*/ 725 h 322895"/>
                <a:gd name="connsiteX3" fmla="*/ 357189 w 359144"/>
                <a:gd name="connsiteY3" fmla="*/ 100415 h 322895"/>
                <a:gd name="connsiteX4" fmla="*/ 326251 w 359144"/>
                <a:gd name="connsiteY4" fmla="*/ 141666 h 322895"/>
                <a:gd name="connsiteX5" fmla="*/ 288438 w 359144"/>
                <a:gd name="connsiteY5" fmla="*/ 310108 h 322895"/>
                <a:gd name="connsiteX6" fmla="*/ 243749 w 359144"/>
                <a:gd name="connsiteY6" fmla="*/ 289482 h 322895"/>
                <a:gd name="connsiteX7" fmla="*/ 274687 w 359144"/>
                <a:gd name="connsiteY7" fmla="*/ 117603 h 322895"/>
                <a:gd name="connsiteX8" fmla="*/ 161247 w 359144"/>
                <a:gd name="connsiteY8" fmla="*/ 124478 h 322895"/>
                <a:gd name="connsiteX9" fmla="*/ 51244 w 359144"/>
                <a:gd name="connsiteY9" fmla="*/ 121040 h 322895"/>
                <a:gd name="connsiteX10" fmla="*/ 13430 w 359144"/>
                <a:gd name="connsiteY10" fmla="*/ 62601 h 322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9144" h="322895">
                  <a:moveTo>
                    <a:pt x="13430" y="62601"/>
                  </a:moveTo>
                  <a:cubicBezTo>
                    <a:pt x="51243" y="51715"/>
                    <a:pt x="235728" y="66039"/>
                    <a:pt x="278125" y="55726"/>
                  </a:cubicBezTo>
                  <a:cubicBezTo>
                    <a:pt x="320522" y="45413"/>
                    <a:pt x="254635" y="-6723"/>
                    <a:pt x="267812" y="725"/>
                  </a:cubicBezTo>
                  <a:cubicBezTo>
                    <a:pt x="280989" y="8173"/>
                    <a:pt x="347449" y="76925"/>
                    <a:pt x="357189" y="100415"/>
                  </a:cubicBezTo>
                  <a:cubicBezTo>
                    <a:pt x="366929" y="123905"/>
                    <a:pt x="337709" y="106717"/>
                    <a:pt x="326251" y="141666"/>
                  </a:cubicBezTo>
                  <a:cubicBezTo>
                    <a:pt x="314793" y="176615"/>
                    <a:pt x="302188" y="285472"/>
                    <a:pt x="288438" y="310108"/>
                  </a:cubicBezTo>
                  <a:cubicBezTo>
                    <a:pt x="274688" y="334744"/>
                    <a:pt x="246041" y="321566"/>
                    <a:pt x="243749" y="289482"/>
                  </a:cubicBezTo>
                  <a:cubicBezTo>
                    <a:pt x="241457" y="257398"/>
                    <a:pt x="288437" y="145104"/>
                    <a:pt x="274687" y="117603"/>
                  </a:cubicBezTo>
                  <a:cubicBezTo>
                    <a:pt x="260937" y="90102"/>
                    <a:pt x="198487" y="123905"/>
                    <a:pt x="161247" y="124478"/>
                  </a:cubicBezTo>
                  <a:cubicBezTo>
                    <a:pt x="124007" y="125051"/>
                    <a:pt x="75307" y="125623"/>
                    <a:pt x="51244" y="121040"/>
                  </a:cubicBezTo>
                  <a:cubicBezTo>
                    <a:pt x="27181" y="116457"/>
                    <a:pt x="-24383" y="73487"/>
                    <a:pt x="13430" y="62601"/>
                  </a:cubicBezTo>
                  <a:close/>
                </a:path>
              </a:pathLst>
            </a:custGeom>
            <a:solidFill>
              <a:srgbClr val="436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>
              <a:extLst>
                <a:ext uri="{FF2B5EF4-FFF2-40B4-BE49-F238E27FC236}">
                  <a16:creationId xmlns:a16="http://schemas.microsoft.com/office/drawing/2014/main" id="{C427DDA8-342F-AAC9-4F0A-306224B1DB9B}"/>
                </a:ext>
              </a:extLst>
            </p:cNvPr>
            <p:cNvSpPr/>
            <p:nvPr/>
          </p:nvSpPr>
          <p:spPr>
            <a:xfrm>
              <a:off x="6259419" y="4753188"/>
              <a:ext cx="317890" cy="59508"/>
            </a:xfrm>
            <a:custGeom>
              <a:avLst/>
              <a:gdLst>
                <a:gd name="connsiteX0" fmla="*/ 3877 w 317890"/>
                <a:gd name="connsiteY0" fmla="*/ 18192 h 59508"/>
                <a:gd name="connsiteX1" fmla="*/ 227321 w 317890"/>
                <a:gd name="connsiteY1" fmla="*/ 1004 h 59508"/>
                <a:gd name="connsiteX2" fmla="*/ 313261 w 317890"/>
                <a:gd name="connsiteY2" fmla="*/ 45693 h 59508"/>
                <a:gd name="connsiteX3" fmla="*/ 100130 w 317890"/>
                <a:gd name="connsiteY3" fmla="*/ 59444 h 59508"/>
                <a:gd name="connsiteX4" fmla="*/ 3877 w 317890"/>
                <a:gd name="connsiteY4" fmla="*/ 18192 h 59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890" h="59508">
                  <a:moveTo>
                    <a:pt x="3877" y="18192"/>
                  </a:moveTo>
                  <a:cubicBezTo>
                    <a:pt x="25076" y="8452"/>
                    <a:pt x="175757" y="-3579"/>
                    <a:pt x="227321" y="1004"/>
                  </a:cubicBezTo>
                  <a:cubicBezTo>
                    <a:pt x="278885" y="5587"/>
                    <a:pt x="334460" y="35953"/>
                    <a:pt x="313261" y="45693"/>
                  </a:cubicBezTo>
                  <a:cubicBezTo>
                    <a:pt x="292063" y="55433"/>
                    <a:pt x="147110" y="57725"/>
                    <a:pt x="100130" y="59444"/>
                  </a:cubicBezTo>
                  <a:cubicBezTo>
                    <a:pt x="53150" y="61163"/>
                    <a:pt x="-17322" y="27932"/>
                    <a:pt x="3877" y="18192"/>
                  </a:cubicBezTo>
                  <a:close/>
                </a:path>
              </a:pathLst>
            </a:custGeom>
            <a:solidFill>
              <a:srgbClr val="436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3CBFD3FE-CAFF-E55D-6441-048B885016BC}"/>
              </a:ext>
            </a:extLst>
          </p:cNvPr>
          <p:cNvGrpSpPr/>
          <p:nvPr/>
        </p:nvGrpSpPr>
        <p:grpSpPr>
          <a:xfrm>
            <a:off x="6084449" y="4965567"/>
            <a:ext cx="589022" cy="580973"/>
            <a:chOff x="6084449" y="4965567"/>
            <a:chExt cx="589022" cy="580973"/>
          </a:xfrm>
        </p:grpSpPr>
        <p:sp>
          <p:nvSpPr>
            <p:cNvPr id="22" name="フリーフォーム 21">
              <a:extLst>
                <a:ext uri="{FF2B5EF4-FFF2-40B4-BE49-F238E27FC236}">
                  <a16:creationId xmlns:a16="http://schemas.microsoft.com/office/drawing/2014/main" id="{5717C454-641B-4F8B-63A3-B6DA1BFC7958}"/>
                </a:ext>
              </a:extLst>
            </p:cNvPr>
            <p:cNvSpPr/>
            <p:nvPr/>
          </p:nvSpPr>
          <p:spPr>
            <a:xfrm>
              <a:off x="6160028" y="5027904"/>
              <a:ext cx="358168" cy="97971"/>
            </a:xfrm>
            <a:custGeom>
              <a:avLst/>
              <a:gdLst>
                <a:gd name="connsiteX0" fmla="*/ 140 w 358168"/>
                <a:gd name="connsiteY0" fmla="*/ 11609 h 97971"/>
                <a:gd name="connsiteX1" fmla="*/ 72330 w 358168"/>
                <a:gd name="connsiteY1" fmla="*/ 97549 h 97971"/>
                <a:gd name="connsiteX2" fmla="*/ 292336 w 358168"/>
                <a:gd name="connsiteY2" fmla="*/ 45985 h 97971"/>
                <a:gd name="connsiteX3" fmla="*/ 357650 w 358168"/>
                <a:gd name="connsiteY3" fmla="*/ 80361 h 97971"/>
                <a:gd name="connsiteX4" fmla="*/ 319837 w 358168"/>
                <a:gd name="connsiteY4" fmla="*/ 1296 h 97971"/>
                <a:gd name="connsiteX5" fmla="*/ 264835 w 358168"/>
                <a:gd name="connsiteY5" fmla="*/ 32234 h 97971"/>
                <a:gd name="connsiteX6" fmla="*/ 86080 w 358168"/>
                <a:gd name="connsiteY6" fmla="*/ 45985 h 97971"/>
                <a:gd name="connsiteX7" fmla="*/ 140 w 358168"/>
                <a:gd name="connsiteY7" fmla="*/ 11609 h 97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8168" h="97971">
                  <a:moveTo>
                    <a:pt x="140" y="11609"/>
                  </a:moveTo>
                  <a:cubicBezTo>
                    <a:pt x="-2152" y="20203"/>
                    <a:pt x="23631" y="91820"/>
                    <a:pt x="72330" y="97549"/>
                  </a:cubicBezTo>
                  <a:cubicBezTo>
                    <a:pt x="121029" y="103278"/>
                    <a:pt x="244783" y="48850"/>
                    <a:pt x="292336" y="45985"/>
                  </a:cubicBezTo>
                  <a:cubicBezTo>
                    <a:pt x="339889" y="43120"/>
                    <a:pt x="353066" y="87809"/>
                    <a:pt x="357650" y="80361"/>
                  </a:cubicBezTo>
                  <a:cubicBezTo>
                    <a:pt x="362234" y="72913"/>
                    <a:pt x="335306" y="9317"/>
                    <a:pt x="319837" y="1296"/>
                  </a:cubicBezTo>
                  <a:cubicBezTo>
                    <a:pt x="304368" y="-6725"/>
                    <a:pt x="303795" y="24786"/>
                    <a:pt x="264835" y="32234"/>
                  </a:cubicBezTo>
                  <a:cubicBezTo>
                    <a:pt x="225876" y="39682"/>
                    <a:pt x="125039" y="48850"/>
                    <a:pt x="86080" y="45985"/>
                  </a:cubicBezTo>
                  <a:cubicBezTo>
                    <a:pt x="47121" y="43120"/>
                    <a:pt x="2432" y="3015"/>
                    <a:pt x="140" y="11609"/>
                  </a:cubicBezTo>
                  <a:close/>
                </a:path>
              </a:pathLst>
            </a:custGeom>
            <a:solidFill>
              <a:srgbClr val="436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A152C2CC-1F17-7439-6380-8E5B883793B5}"/>
                </a:ext>
              </a:extLst>
            </p:cNvPr>
            <p:cNvSpPr/>
            <p:nvPr/>
          </p:nvSpPr>
          <p:spPr>
            <a:xfrm>
              <a:off x="6084449" y="5131433"/>
              <a:ext cx="572135" cy="131879"/>
            </a:xfrm>
            <a:custGeom>
              <a:avLst/>
              <a:gdLst>
                <a:gd name="connsiteX0" fmla="*/ 92 w 572135"/>
                <a:gd name="connsiteY0" fmla="*/ 38708 h 131879"/>
                <a:gd name="connsiteX1" fmla="*/ 75719 w 572135"/>
                <a:gd name="connsiteY1" fmla="*/ 104023 h 131879"/>
                <a:gd name="connsiteX2" fmla="*/ 82595 w 572135"/>
                <a:gd name="connsiteY2" fmla="*/ 131523 h 131879"/>
                <a:gd name="connsiteX3" fmla="*/ 202910 w 572135"/>
                <a:gd name="connsiteY3" fmla="*/ 86835 h 131879"/>
                <a:gd name="connsiteX4" fmla="*/ 563858 w 572135"/>
                <a:gd name="connsiteY4" fmla="*/ 86835 h 131879"/>
                <a:gd name="connsiteX5" fmla="*/ 457292 w 572135"/>
                <a:gd name="connsiteY5" fmla="*/ 895 h 131879"/>
                <a:gd name="connsiteX6" fmla="*/ 471043 w 572135"/>
                <a:gd name="connsiteY6" fmla="*/ 42146 h 131879"/>
                <a:gd name="connsiteX7" fmla="*/ 271662 w 572135"/>
                <a:gd name="connsiteY7" fmla="*/ 45584 h 131879"/>
                <a:gd name="connsiteX8" fmla="*/ 92907 w 572135"/>
                <a:gd name="connsiteY8" fmla="*/ 69647 h 131879"/>
                <a:gd name="connsiteX9" fmla="*/ 92 w 572135"/>
                <a:gd name="connsiteY9" fmla="*/ 38708 h 131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2135" h="131879">
                  <a:moveTo>
                    <a:pt x="92" y="38708"/>
                  </a:moveTo>
                  <a:cubicBezTo>
                    <a:pt x="-2773" y="44437"/>
                    <a:pt x="61969" y="88554"/>
                    <a:pt x="75719" y="104023"/>
                  </a:cubicBezTo>
                  <a:cubicBezTo>
                    <a:pt x="89469" y="119492"/>
                    <a:pt x="61397" y="134388"/>
                    <a:pt x="82595" y="131523"/>
                  </a:cubicBezTo>
                  <a:cubicBezTo>
                    <a:pt x="103793" y="128658"/>
                    <a:pt x="122699" y="94283"/>
                    <a:pt x="202910" y="86835"/>
                  </a:cubicBezTo>
                  <a:cubicBezTo>
                    <a:pt x="283121" y="79387"/>
                    <a:pt x="521461" y="101158"/>
                    <a:pt x="563858" y="86835"/>
                  </a:cubicBezTo>
                  <a:cubicBezTo>
                    <a:pt x="606255" y="72512"/>
                    <a:pt x="472761" y="8343"/>
                    <a:pt x="457292" y="895"/>
                  </a:cubicBezTo>
                  <a:cubicBezTo>
                    <a:pt x="441823" y="-6553"/>
                    <a:pt x="501981" y="34698"/>
                    <a:pt x="471043" y="42146"/>
                  </a:cubicBezTo>
                  <a:cubicBezTo>
                    <a:pt x="440105" y="49594"/>
                    <a:pt x="334685" y="41001"/>
                    <a:pt x="271662" y="45584"/>
                  </a:cubicBezTo>
                  <a:cubicBezTo>
                    <a:pt x="208639" y="50167"/>
                    <a:pt x="133585" y="69647"/>
                    <a:pt x="92907" y="69647"/>
                  </a:cubicBezTo>
                  <a:cubicBezTo>
                    <a:pt x="52229" y="69647"/>
                    <a:pt x="2957" y="32979"/>
                    <a:pt x="92" y="38708"/>
                  </a:cubicBezTo>
                  <a:close/>
                </a:path>
              </a:pathLst>
            </a:custGeom>
            <a:solidFill>
              <a:srgbClr val="436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5227B83A-2AF8-6567-FABE-2C481D2622F8}"/>
                </a:ext>
              </a:extLst>
            </p:cNvPr>
            <p:cNvSpPr/>
            <p:nvPr/>
          </p:nvSpPr>
          <p:spPr>
            <a:xfrm>
              <a:off x="6189730" y="5194148"/>
              <a:ext cx="256020" cy="352392"/>
            </a:xfrm>
            <a:custGeom>
              <a:avLst/>
              <a:gdLst>
                <a:gd name="connsiteX0" fmla="*/ 159506 w 256020"/>
                <a:gd name="connsiteY0" fmla="*/ 57 h 352392"/>
                <a:gd name="connsiteX1" fmla="*/ 180132 w 256020"/>
                <a:gd name="connsiteY1" fmla="*/ 72246 h 352392"/>
                <a:gd name="connsiteX2" fmla="*/ 107942 w 256020"/>
                <a:gd name="connsiteY2" fmla="*/ 220063 h 352392"/>
                <a:gd name="connsiteX3" fmla="*/ 1377 w 256020"/>
                <a:gd name="connsiteY3" fmla="*/ 350691 h 352392"/>
                <a:gd name="connsiteX4" fmla="*/ 56378 w 256020"/>
                <a:gd name="connsiteY4" fmla="*/ 288814 h 352392"/>
                <a:gd name="connsiteX5" fmla="*/ 183569 w 256020"/>
                <a:gd name="connsiteY5" fmla="*/ 206312 h 352392"/>
                <a:gd name="connsiteX6" fmla="*/ 255759 w 256020"/>
                <a:gd name="connsiteY6" fmla="*/ 82559 h 352392"/>
                <a:gd name="connsiteX7" fmla="*/ 159506 w 256020"/>
                <a:gd name="connsiteY7" fmla="*/ 57 h 352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6020" h="352392">
                  <a:moveTo>
                    <a:pt x="159506" y="57"/>
                  </a:moveTo>
                  <a:cubicBezTo>
                    <a:pt x="146902" y="-1662"/>
                    <a:pt x="188726" y="35578"/>
                    <a:pt x="180132" y="72246"/>
                  </a:cubicBezTo>
                  <a:cubicBezTo>
                    <a:pt x="171538" y="108914"/>
                    <a:pt x="137734" y="173656"/>
                    <a:pt x="107942" y="220063"/>
                  </a:cubicBezTo>
                  <a:cubicBezTo>
                    <a:pt x="78149" y="266471"/>
                    <a:pt x="9971" y="339233"/>
                    <a:pt x="1377" y="350691"/>
                  </a:cubicBezTo>
                  <a:cubicBezTo>
                    <a:pt x="-7217" y="362149"/>
                    <a:pt x="26013" y="312877"/>
                    <a:pt x="56378" y="288814"/>
                  </a:cubicBezTo>
                  <a:cubicBezTo>
                    <a:pt x="86743" y="264751"/>
                    <a:pt x="150339" y="240688"/>
                    <a:pt x="183569" y="206312"/>
                  </a:cubicBezTo>
                  <a:cubicBezTo>
                    <a:pt x="216799" y="171936"/>
                    <a:pt x="259769" y="114070"/>
                    <a:pt x="255759" y="82559"/>
                  </a:cubicBezTo>
                  <a:cubicBezTo>
                    <a:pt x="251749" y="51048"/>
                    <a:pt x="172110" y="1776"/>
                    <a:pt x="159506" y="57"/>
                  </a:cubicBezTo>
                  <a:close/>
                </a:path>
              </a:pathLst>
            </a:custGeom>
            <a:solidFill>
              <a:srgbClr val="436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109862F8-C213-73EB-C3B5-F1E1AE91F352}"/>
                </a:ext>
              </a:extLst>
            </p:cNvPr>
            <p:cNvSpPr/>
            <p:nvPr/>
          </p:nvSpPr>
          <p:spPr>
            <a:xfrm>
              <a:off x="6503095" y="4997199"/>
              <a:ext cx="114242" cy="124684"/>
            </a:xfrm>
            <a:custGeom>
              <a:avLst/>
              <a:gdLst>
                <a:gd name="connsiteX0" fmla="*/ 2480 w 114242"/>
                <a:gd name="connsiteY0" fmla="*/ 251 h 124684"/>
                <a:gd name="connsiteX1" fmla="*/ 110430 w 114242"/>
                <a:gd name="connsiteY1" fmla="*/ 89151 h 124684"/>
                <a:gd name="connsiteX2" fmla="*/ 85030 w 114242"/>
                <a:gd name="connsiteY2" fmla="*/ 124076 h 124684"/>
                <a:gd name="connsiteX3" fmla="*/ 37405 w 114242"/>
                <a:gd name="connsiteY3" fmla="*/ 63751 h 124684"/>
                <a:gd name="connsiteX4" fmla="*/ 2480 w 114242"/>
                <a:gd name="connsiteY4" fmla="*/ 251 h 124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242" h="124684">
                  <a:moveTo>
                    <a:pt x="2480" y="251"/>
                  </a:moveTo>
                  <a:cubicBezTo>
                    <a:pt x="14651" y="4484"/>
                    <a:pt x="96672" y="68513"/>
                    <a:pt x="110430" y="89151"/>
                  </a:cubicBezTo>
                  <a:cubicBezTo>
                    <a:pt x="124188" y="109789"/>
                    <a:pt x="97201" y="128309"/>
                    <a:pt x="85030" y="124076"/>
                  </a:cubicBezTo>
                  <a:cubicBezTo>
                    <a:pt x="72859" y="119843"/>
                    <a:pt x="48517" y="81213"/>
                    <a:pt x="37405" y="63751"/>
                  </a:cubicBezTo>
                  <a:cubicBezTo>
                    <a:pt x="26293" y="46289"/>
                    <a:pt x="-9691" y="-3982"/>
                    <a:pt x="2480" y="251"/>
                  </a:cubicBezTo>
                  <a:close/>
                </a:path>
              </a:pathLst>
            </a:custGeom>
            <a:solidFill>
              <a:srgbClr val="436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BF94BA2C-AE9A-FBCA-5F8A-195599F7B7E8}"/>
                </a:ext>
              </a:extLst>
            </p:cNvPr>
            <p:cNvSpPr/>
            <p:nvPr/>
          </p:nvSpPr>
          <p:spPr>
            <a:xfrm>
              <a:off x="6547619" y="4965567"/>
              <a:ext cx="125852" cy="121148"/>
            </a:xfrm>
            <a:custGeom>
              <a:avLst/>
              <a:gdLst>
                <a:gd name="connsiteX0" fmla="*/ 5581 w 125852"/>
                <a:gd name="connsiteY0" fmla="*/ 133 h 121148"/>
                <a:gd name="connsiteX1" fmla="*/ 119881 w 125852"/>
                <a:gd name="connsiteY1" fmla="*/ 85858 h 121148"/>
                <a:gd name="connsiteX2" fmla="*/ 100831 w 125852"/>
                <a:gd name="connsiteY2" fmla="*/ 120783 h 121148"/>
                <a:gd name="connsiteX3" fmla="*/ 24631 w 125852"/>
                <a:gd name="connsiteY3" fmla="*/ 66808 h 121148"/>
                <a:gd name="connsiteX4" fmla="*/ 5581 w 125852"/>
                <a:gd name="connsiteY4" fmla="*/ 133 h 121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852" h="121148">
                  <a:moveTo>
                    <a:pt x="5581" y="133"/>
                  </a:moveTo>
                  <a:cubicBezTo>
                    <a:pt x="21456" y="3308"/>
                    <a:pt x="104006" y="65750"/>
                    <a:pt x="119881" y="85858"/>
                  </a:cubicBezTo>
                  <a:cubicBezTo>
                    <a:pt x="135756" y="105966"/>
                    <a:pt x="116706" y="123958"/>
                    <a:pt x="100831" y="120783"/>
                  </a:cubicBezTo>
                  <a:cubicBezTo>
                    <a:pt x="84956" y="117608"/>
                    <a:pt x="37860" y="82154"/>
                    <a:pt x="24631" y="66808"/>
                  </a:cubicBezTo>
                  <a:cubicBezTo>
                    <a:pt x="11402" y="51462"/>
                    <a:pt x="-10294" y="-3042"/>
                    <a:pt x="5581" y="133"/>
                  </a:cubicBezTo>
                  <a:close/>
                </a:path>
              </a:pathLst>
            </a:custGeom>
            <a:solidFill>
              <a:srgbClr val="436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4F572A57-71D8-ED8E-2F26-63556A210166}"/>
              </a:ext>
            </a:extLst>
          </p:cNvPr>
          <p:cNvGrpSpPr/>
          <p:nvPr/>
        </p:nvGrpSpPr>
        <p:grpSpPr>
          <a:xfrm>
            <a:off x="6202452" y="5729517"/>
            <a:ext cx="450069" cy="298633"/>
            <a:chOff x="6202452" y="5729517"/>
            <a:chExt cx="450069" cy="298633"/>
          </a:xfrm>
        </p:grpSpPr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7D49EFFB-30B5-5C56-B2F8-4064B18F31EB}"/>
                </a:ext>
              </a:extLst>
            </p:cNvPr>
            <p:cNvSpPr/>
            <p:nvPr/>
          </p:nvSpPr>
          <p:spPr>
            <a:xfrm>
              <a:off x="6235694" y="5729517"/>
              <a:ext cx="333630" cy="243998"/>
            </a:xfrm>
            <a:custGeom>
              <a:avLst/>
              <a:gdLst>
                <a:gd name="connsiteX0" fmla="*/ 6 w 333630"/>
                <a:gd name="connsiteY0" fmla="*/ 26758 h 243998"/>
                <a:gd name="connsiteX1" fmla="*/ 76206 w 333630"/>
                <a:gd name="connsiteY1" fmla="*/ 90258 h 243998"/>
                <a:gd name="connsiteX2" fmla="*/ 285756 w 333630"/>
                <a:gd name="connsiteY2" fmla="*/ 87083 h 243998"/>
                <a:gd name="connsiteX3" fmla="*/ 241306 w 333630"/>
                <a:gd name="connsiteY3" fmla="*/ 141058 h 243998"/>
                <a:gd name="connsiteX4" fmla="*/ 225431 w 333630"/>
                <a:gd name="connsiteY4" fmla="*/ 226783 h 243998"/>
                <a:gd name="connsiteX5" fmla="*/ 273056 w 333630"/>
                <a:gd name="connsiteY5" fmla="*/ 236308 h 243998"/>
                <a:gd name="connsiteX6" fmla="*/ 298456 w 333630"/>
                <a:gd name="connsiteY6" fmla="*/ 137883 h 243998"/>
                <a:gd name="connsiteX7" fmla="*/ 333381 w 333630"/>
                <a:gd name="connsiteY7" fmla="*/ 77558 h 243998"/>
                <a:gd name="connsiteX8" fmla="*/ 279406 w 333630"/>
                <a:gd name="connsiteY8" fmla="*/ 1358 h 243998"/>
                <a:gd name="connsiteX9" fmla="*/ 269881 w 333630"/>
                <a:gd name="connsiteY9" fmla="*/ 29933 h 243998"/>
                <a:gd name="connsiteX10" fmla="*/ 73031 w 333630"/>
                <a:gd name="connsiteY10" fmla="*/ 45808 h 243998"/>
                <a:gd name="connsiteX11" fmla="*/ 6 w 333630"/>
                <a:gd name="connsiteY11" fmla="*/ 26758 h 243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3630" h="243998">
                  <a:moveTo>
                    <a:pt x="6" y="26758"/>
                  </a:moveTo>
                  <a:cubicBezTo>
                    <a:pt x="535" y="34166"/>
                    <a:pt x="28581" y="80204"/>
                    <a:pt x="76206" y="90258"/>
                  </a:cubicBezTo>
                  <a:cubicBezTo>
                    <a:pt x="123831" y="100312"/>
                    <a:pt x="258239" y="78616"/>
                    <a:pt x="285756" y="87083"/>
                  </a:cubicBezTo>
                  <a:cubicBezTo>
                    <a:pt x="313273" y="95550"/>
                    <a:pt x="251360" y="117775"/>
                    <a:pt x="241306" y="141058"/>
                  </a:cubicBezTo>
                  <a:cubicBezTo>
                    <a:pt x="231252" y="164341"/>
                    <a:pt x="220139" y="210908"/>
                    <a:pt x="225431" y="226783"/>
                  </a:cubicBezTo>
                  <a:cubicBezTo>
                    <a:pt x="230723" y="242658"/>
                    <a:pt x="260885" y="251125"/>
                    <a:pt x="273056" y="236308"/>
                  </a:cubicBezTo>
                  <a:cubicBezTo>
                    <a:pt x="285227" y="221491"/>
                    <a:pt x="288402" y="164341"/>
                    <a:pt x="298456" y="137883"/>
                  </a:cubicBezTo>
                  <a:cubicBezTo>
                    <a:pt x="308510" y="111425"/>
                    <a:pt x="336556" y="100312"/>
                    <a:pt x="333381" y="77558"/>
                  </a:cubicBezTo>
                  <a:cubicBezTo>
                    <a:pt x="330206" y="54804"/>
                    <a:pt x="289989" y="9295"/>
                    <a:pt x="279406" y="1358"/>
                  </a:cubicBezTo>
                  <a:cubicBezTo>
                    <a:pt x="268823" y="-6579"/>
                    <a:pt x="304277" y="22525"/>
                    <a:pt x="269881" y="29933"/>
                  </a:cubicBezTo>
                  <a:cubicBezTo>
                    <a:pt x="235485" y="37341"/>
                    <a:pt x="115364" y="46866"/>
                    <a:pt x="73031" y="45808"/>
                  </a:cubicBezTo>
                  <a:cubicBezTo>
                    <a:pt x="30698" y="44750"/>
                    <a:pt x="-523" y="19350"/>
                    <a:pt x="6" y="26758"/>
                  </a:cubicBezTo>
                  <a:close/>
                </a:path>
              </a:pathLst>
            </a:custGeom>
            <a:solidFill>
              <a:srgbClr val="436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>
              <a:extLst>
                <a:ext uri="{FF2B5EF4-FFF2-40B4-BE49-F238E27FC236}">
                  <a16:creationId xmlns:a16="http://schemas.microsoft.com/office/drawing/2014/main" id="{8D809FF5-8F11-3939-B1C1-D3BD0022D3F9}"/>
                </a:ext>
              </a:extLst>
            </p:cNvPr>
            <p:cNvSpPr/>
            <p:nvPr/>
          </p:nvSpPr>
          <p:spPr>
            <a:xfrm>
              <a:off x="6202452" y="5925259"/>
              <a:ext cx="450069" cy="102891"/>
            </a:xfrm>
            <a:custGeom>
              <a:avLst/>
              <a:gdLst>
                <a:gd name="connsiteX0" fmla="*/ 1498 w 450069"/>
                <a:gd name="connsiteY0" fmla="*/ 24691 h 102891"/>
                <a:gd name="connsiteX1" fmla="*/ 64998 w 450069"/>
                <a:gd name="connsiteY1" fmla="*/ 100891 h 102891"/>
                <a:gd name="connsiteX2" fmla="*/ 239623 w 450069"/>
                <a:gd name="connsiteY2" fmla="*/ 81841 h 102891"/>
                <a:gd name="connsiteX3" fmla="*/ 442823 w 450069"/>
                <a:gd name="connsiteY3" fmla="*/ 94541 h 102891"/>
                <a:gd name="connsiteX4" fmla="*/ 404723 w 450069"/>
                <a:gd name="connsiteY4" fmla="*/ 2466 h 102891"/>
                <a:gd name="connsiteX5" fmla="*/ 404723 w 450069"/>
                <a:gd name="connsiteY5" fmla="*/ 27866 h 102891"/>
                <a:gd name="connsiteX6" fmla="*/ 118973 w 450069"/>
                <a:gd name="connsiteY6" fmla="*/ 43741 h 102891"/>
                <a:gd name="connsiteX7" fmla="*/ 1498 w 450069"/>
                <a:gd name="connsiteY7" fmla="*/ 24691 h 102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0069" h="102891">
                  <a:moveTo>
                    <a:pt x="1498" y="24691"/>
                  </a:moveTo>
                  <a:cubicBezTo>
                    <a:pt x="-7498" y="34216"/>
                    <a:pt x="25311" y="91366"/>
                    <a:pt x="64998" y="100891"/>
                  </a:cubicBezTo>
                  <a:cubicBezTo>
                    <a:pt x="104686" y="110416"/>
                    <a:pt x="176652" y="82899"/>
                    <a:pt x="239623" y="81841"/>
                  </a:cubicBezTo>
                  <a:cubicBezTo>
                    <a:pt x="302594" y="80783"/>
                    <a:pt x="415306" y="107770"/>
                    <a:pt x="442823" y="94541"/>
                  </a:cubicBezTo>
                  <a:cubicBezTo>
                    <a:pt x="470340" y="81312"/>
                    <a:pt x="411073" y="13578"/>
                    <a:pt x="404723" y="2466"/>
                  </a:cubicBezTo>
                  <a:cubicBezTo>
                    <a:pt x="398373" y="-8646"/>
                    <a:pt x="452348" y="20987"/>
                    <a:pt x="404723" y="27866"/>
                  </a:cubicBezTo>
                  <a:cubicBezTo>
                    <a:pt x="357098" y="34745"/>
                    <a:pt x="186706" y="41624"/>
                    <a:pt x="118973" y="43741"/>
                  </a:cubicBezTo>
                  <a:cubicBezTo>
                    <a:pt x="51240" y="45858"/>
                    <a:pt x="10494" y="15166"/>
                    <a:pt x="1498" y="24691"/>
                  </a:cubicBezTo>
                  <a:close/>
                </a:path>
              </a:pathLst>
            </a:custGeom>
            <a:solidFill>
              <a:srgbClr val="436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7CD9BF96-F4B1-68B0-E13A-01810CF08AE3}"/>
              </a:ext>
            </a:extLst>
          </p:cNvPr>
          <p:cNvSpPr/>
          <p:nvPr/>
        </p:nvSpPr>
        <p:spPr>
          <a:xfrm>
            <a:off x="6302034" y="6225600"/>
            <a:ext cx="123379" cy="527653"/>
          </a:xfrm>
          <a:custGeom>
            <a:avLst/>
            <a:gdLst>
              <a:gd name="connsiteX0" fmla="*/ 341 w 123379"/>
              <a:gd name="connsiteY0" fmla="*/ 6925 h 527653"/>
              <a:gd name="connsiteX1" fmla="*/ 47966 w 123379"/>
              <a:gd name="connsiteY1" fmla="*/ 270450 h 527653"/>
              <a:gd name="connsiteX2" fmla="*/ 35266 w 123379"/>
              <a:gd name="connsiteY2" fmla="*/ 499050 h 527653"/>
              <a:gd name="connsiteX3" fmla="*/ 114641 w 123379"/>
              <a:gd name="connsiteY3" fmla="*/ 511750 h 527653"/>
              <a:gd name="connsiteX4" fmla="*/ 120991 w 123379"/>
              <a:gd name="connsiteY4" fmla="*/ 384750 h 527653"/>
              <a:gd name="connsiteX5" fmla="*/ 111466 w 123379"/>
              <a:gd name="connsiteY5" fmla="*/ 48200 h 527653"/>
              <a:gd name="connsiteX6" fmla="*/ 108291 w 123379"/>
              <a:gd name="connsiteY6" fmla="*/ 83125 h 527653"/>
              <a:gd name="connsiteX7" fmla="*/ 73366 w 123379"/>
              <a:gd name="connsiteY7" fmla="*/ 6925 h 527653"/>
              <a:gd name="connsiteX8" fmla="*/ 76541 w 123379"/>
              <a:gd name="connsiteY8" fmla="*/ 70425 h 527653"/>
              <a:gd name="connsiteX9" fmla="*/ 341 w 123379"/>
              <a:gd name="connsiteY9" fmla="*/ 6925 h 527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379" h="527653">
                <a:moveTo>
                  <a:pt x="341" y="6925"/>
                </a:moveTo>
                <a:cubicBezTo>
                  <a:pt x="-4421" y="40262"/>
                  <a:pt x="42145" y="188429"/>
                  <a:pt x="47966" y="270450"/>
                </a:cubicBezTo>
                <a:cubicBezTo>
                  <a:pt x="53787" y="352471"/>
                  <a:pt x="24154" y="458833"/>
                  <a:pt x="35266" y="499050"/>
                </a:cubicBezTo>
                <a:cubicBezTo>
                  <a:pt x="46379" y="539267"/>
                  <a:pt x="100354" y="530800"/>
                  <a:pt x="114641" y="511750"/>
                </a:cubicBezTo>
                <a:cubicBezTo>
                  <a:pt x="128929" y="492700"/>
                  <a:pt x="121520" y="462008"/>
                  <a:pt x="120991" y="384750"/>
                </a:cubicBezTo>
                <a:cubicBezTo>
                  <a:pt x="120462" y="307492"/>
                  <a:pt x="113583" y="98471"/>
                  <a:pt x="111466" y="48200"/>
                </a:cubicBezTo>
                <a:cubicBezTo>
                  <a:pt x="109349" y="-2071"/>
                  <a:pt x="114641" y="90004"/>
                  <a:pt x="108291" y="83125"/>
                </a:cubicBezTo>
                <a:cubicBezTo>
                  <a:pt x="101941" y="76246"/>
                  <a:pt x="78658" y="9042"/>
                  <a:pt x="73366" y="6925"/>
                </a:cubicBezTo>
                <a:cubicBezTo>
                  <a:pt x="68074" y="4808"/>
                  <a:pt x="82362" y="69367"/>
                  <a:pt x="76541" y="70425"/>
                </a:cubicBezTo>
                <a:cubicBezTo>
                  <a:pt x="70720" y="71483"/>
                  <a:pt x="5103" y="-26412"/>
                  <a:pt x="341" y="6925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7DB64B51-5013-33C8-46A4-B118012A99FB}"/>
              </a:ext>
            </a:extLst>
          </p:cNvPr>
          <p:cNvGrpSpPr/>
          <p:nvPr/>
        </p:nvGrpSpPr>
        <p:grpSpPr>
          <a:xfrm>
            <a:off x="6110912" y="6819853"/>
            <a:ext cx="540619" cy="554464"/>
            <a:chOff x="6110912" y="6819853"/>
            <a:chExt cx="540619" cy="554464"/>
          </a:xfrm>
        </p:grpSpPr>
        <p:sp>
          <p:nvSpPr>
            <p:cNvPr id="30" name="フリーフォーム 29">
              <a:extLst>
                <a:ext uri="{FF2B5EF4-FFF2-40B4-BE49-F238E27FC236}">
                  <a16:creationId xmlns:a16="http://schemas.microsoft.com/office/drawing/2014/main" id="{3B576663-454D-DA08-F329-E8EF81CB0BBA}"/>
                </a:ext>
              </a:extLst>
            </p:cNvPr>
            <p:cNvSpPr/>
            <p:nvPr/>
          </p:nvSpPr>
          <p:spPr>
            <a:xfrm>
              <a:off x="6110912" y="6941630"/>
              <a:ext cx="540619" cy="136432"/>
            </a:xfrm>
            <a:custGeom>
              <a:avLst/>
              <a:gdLst>
                <a:gd name="connsiteX0" fmla="*/ 963 w 540619"/>
                <a:gd name="connsiteY0" fmla="*/ 56070 h 136432"/>
                <a:gd name="connsiteX1" fmla="*/ 48588 w 540619"/>
                <a:gd name="connsiteY1" fmla="*/ 135445 h 136432"/>
                <a:gd name="connsiteX2" fmla="*/ 229563 w 540619"/>
                <a:gd name="connsiteY2" fmla="*/ 100520 h 136432"/>
                <a:gd name="connsiteX3" fmla="*/ 531188 w 540619"/>
                <a:gd name="connsiteY3" fmla="*/ 100520 h 136432"/>
                <a:gd name="connsiteX4" fmla="*/ 464513 w 540619"/>
                <a:gd name="connsiteY4" fmla="*/ 2095 h 136432"/>
                <a:gd name="connsiteX5" fmla="*/ 464513 w 540619"/>
                <a:gd name="connsiteY5" fmla="*/ 37020 h 136432"/>
                <a:gd name="connsiteX6" fmla="*/ 58113 w 540619"/>
                <a:gd name="connsiteY6" fmla="*/ 81470 h 136432"/>
                <a:gd name="connsiteX7" fmla="*/ 963 w 540619"/>
                <a:gd name="connsiteY7" fmla="*/ 56070 h 136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0619" h="136432">
                  <a:moveTo>
                    <a:pt x="963" y="56070"/>
                  </a:moveTo>
                  <a:cubicBezTo>
                    <a:pt x="-624" y="65066"/>
                    <a:pt x="10488" y="128037"/>
                    <a:pt x="48588" y="135445"/>
                  </a:cubicBezTo>
                  <a:cubicBezTo>
                    <a:pt x="86688" y="142853"/>
                    <a:pt x="149130" y="106341"/>
                    <a:pt x="229563" y="100520"/>
                  </a:cubicBezTo>
                  <a:cubicBezTo>
                    <a:pt x="309996" y="94699"/>
                    <a:pt x="492030" y="116924"/>
                    <a:pt x="531188" y="100520"/>
                  </a:cubicBezTo>
                  <a:cubicBezTo>
                    <a:pt x="570346" y="84116"/>
                    <a:pt x="475625" y="12678"/>
                    <a:pt x="464513" y="2095"/>
                  </a:cubicBezTo>
                  <a:cubicBezTo>
                    <a:pt x="453401" y="-8488"/>
                    <a:pt x="532246" y="23791"/>
                    <a:pt x="464513" y="37020"/>
                  </a:cubicBezTo>
                  <a:cubicBezTo>
                    <a:pt x="396780" y="50249"/>
                    <a:pt x="132196" y="77766"/>
                    <a:pt x="58113" y="81470"/>
                  </a:cubicBezTo>
                  <a:cubicBezTo>
                    <a:pt x="-15970" y="85174"/>
                    <a:pt x="2550" y="47074"/>
                    <a:pt x="963" y="56070"/>
                  </a:cubicBezTo>
                  <a:close/>
                </a:path>
              </a:pathLst>
            </a:custGeom>
            <a:solidFill>
              <a:srgbClr val="436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>
              <a:extLst>
                <a:ext uri="{FF2B5EF4-FFF2-40B4-BE49-F238E27FC236}">
                  <a16:creationId xmlns:a16="http://schemas.microsoft.com/office/drawing/2014/main" id="{F2AF4F7A-5739-C926-746A-37D283B2054F}"/>
                </a:ext>
              </a:extLst>
            </p:cNvPr>
            <p:cNvSpPr/>
            <p:nvPr/>
          </p:nvSpPr>
          <p:spPr>
            <a:xfrm>
              <a:off x="6192593" y="6864190"/>
              <a:ext cx="139868" cy="341376"/>
            </a:xfrm>
            <a:custGeom>
              <a:avLst/>
              <a:gdLst>
                <a:gd name="connsiteX0" fmla="*/ 1832 w 139868"/>
                <a:gd name="connsiteY0" fmla="*/ 160 h 341376"/>
                <a:gd name="connsiteX1" fmla="*/ 55807 w 139868"/>
                <a:gd name="connsiteY1" fmla="*/ 57310 h 341376"/>
                <a:gd name="connsiteX2" fmla="*/ 58982 w 139868"/>
                <a:gd name="connsiteY2" fmla="*/ 250985 h 341376"/>
                <a:gd name="connsiteX3" fmla="*/ 81207 w 139868"/>
                <a:gd name="connsiteY3" fmla="*/ 333535 h 341376"/>
                <a:gd name="connsiteX4" fmla="*/ 106607 w 139868"/>
                <a:gd name="connsiteY4" fmla="*/ 308135 h 341376"/>
                <a:gd name="connsiteX5" fmla="*/ 132007 w 139868"/>
                <a:gd name="connsiteY5" fmla="*/ 70010 h 341376"/>
                <a:gd name="connsiteX6" fmla="*/ 132007 w 139868"/>
                <a:gd name="connsiteY6" fmla="*/ 41435 h 341376"/>
                <a:gd name="connsiteX7" fmla="*/ 1832 w 139868"/>
                <a:gd name="connsiteY7" fmla="*/ 160 h 341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868" h="341376">
                  <a:moveTo>
                    <a:pt x="1832" y="160"/>
                  </a:moveTo>
                  <a:cubicBezTo>
                    <a:pt x="-10868" y="2806"/>
                    <a:pt x="46282" y="15506"/>
                    <a:pt x="55807" y="57310"/>
                  </a:cubicBezTo>
                  <a:cubicBezTo>
                    <a:pt x="65332" y="99114"/>
                    <a:pt x="54749" y="204948"/>
                    <a:pt x="58982" y="250985"/>
                  </a:cubicBezTo>
                  <a:cubicBezTo>
                    <a:pt x="63215" y="297023"/>
                    <a:pt x="73270" y="324010"/>
                    <a:pt x="81207" y="333535"/>
                  </a:cubicBezTo>
                  <a:cubicBezTo>
                    <a:pt x="89144" y="343060"/>
                    <a:pt x="98140" y="352056"/>
                    <a:pt x="106607" y="308135"/>
                  </a:cubicBezTo>
                  <a:cubicBezTo>
                    <a:pt x="115074" y="264214"/>
                    <a:pt x="127774" y="114460"/>
                    <a:pt x="132007" y="70010"/>
                  </a:cubicBezTo>
                  <a:cubicBezTo>
                    <a:pt x="136240" y="25560"/>
                    <a:pt x="147353" y="54664"/>
                    <a:pt x="132007" y="41435"/>
                  </a:cubicBezTo>
                  <a:cubicBezTo>
                    <a:pt x="116661" y="28206"/>
                    <a:pt x="14532" y="-2486"/>
                    <a:pt x="1832" y="160"/>
                  </a:cubicBezTo>
                  <a:close/>
                </a:path>
              </a:pathLst>
            </a:custGeom>
            <a:solidFill>
              <a:srgbClr val="436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 31">
              <a:extLst>
                <a:ext uri="{FF2B5EF4-FFF2-40B4-BE49-F238E27FC236}">
                  <a16:creationId xmlns:a16="http://schemas.microsoft.com/office/drawing/2014/main" id="{9494287A-745B-C28D-7F30-D5BB37EF2ACC}"/>
                </a:ext>
              </a:extLst>
            </p:cNvPr>
            <p:cNvSpPr/>
            <p:nvPr/>
          </p:nvSpPr>
          <p:spPr>
            <a:xfrm>
              <a:off x="6292820" y="6819853"/>
              <a:ext cx="241387" cy="554464"/>
            </a:xfrm>
            <a:custGeom>
              <a:avLst/>
              <a:gdLst>
                <a:gd name="connsiteX0" fmla="*/ 88930 w 241387"/>
                <a:gd name="connsiteY0" fmla="*/ 47 h 554464"/>
                <a:gd name="connsiteX1" fmla="*/ 146080 w 241387"/>
                <a:gd name="connsiteY1" fmla="*/ 88947 h 554464"/>
                <a:gd name="connsiteX2" fmla="*/ 130205 w 241387"/>
                <a:gd name="connsiteY2" fmla="*/ 304847 h 554464"/>
                <a:gd name="connsiteX3" fmla="*/ 30 w 241387"/>
                <a:gd name="connsiteY3" fmla="*/ 552497 h 554464"/>
                <a:gd name="connsiteX4" fmla="*/ 142905 w 241387"/>
                <a:gd name="connsiteY4" fmla="*/ 412797 h 554464"/>
                <a:gd name="connsiteX5" fmla="*/ 225455 w 241387"/>
                <a:gd name="connsiteY5" fmla="*/ 266747 h 554464"/>
                <a:gd name="connsiteX6" fmla="*/ 212755 w 241387"/>
                <a:gd name="connsiteY6" fmla="*/ 76247 h 554464"/>
                <a:gd name="connsiteX7" fmla="*/ 238155 w 241387"/>
                <a:gd name="connsiteY7" fmla="*/ 76247 h 554464"/>
                <a:gd name="connsiteX8" fmla="*/ 88930 w 241387"/>
                <a:gd name="connsiteY8" fmla="*/ 47 h 554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387" h="554464">
                  <a:moveTo>
                    <a:pt x="88930" y="47"/>
                  </a:moveTo>
                  <a:cubicBezTo>
                    <a:pt x="73584" y="2164"/>
                    <a:pt x="139201" y="38147"/>
                    <a:pt x="146080" y="88947"/>
                  </a:cubicBezTo>
                  <a:cubicBezTo>
                    <a:pt x="152959" y="139747"/>
                    <a:pt x="154547" y="227589"/>
                    <a:pt x="130205" y="304847"/>
                  </a:cubicBezTo>
                  <a:cubicBezTo>
                    <a:pt x="105863" y="382105"/>
                    <a:pt x="-2087" y="534505"/>
                    <a:pt x="30" y="552497"/>
                  </a:cubicBezTo>
                  <a:cubicBezTo>
                    <a:pt x="2147" y="570489"/>
                    <a:pt x="105334" y="460422"/>
                    <a:pt x="142905" y="412797"/>
                  </a:cubicBezTo>
                  <a:cubicBezTo>
                    <a:pt x="180476" y="365172"/>
                    <a:pt x="213813" y="322839"/>
                    <a:pt x="225455" y="266747"/>
                  </a:cubicBezTo>
                  <a:cubicBezTo>
                    <a:pt x="237097" y="210655"/>
                    <a:pt x="210638" y="107997"/>
                    <a:pt x="212755" y="76247"/>
                  </a:cubicBezTo>
                  <a:cubicBezTo>
                    <a:pt x="214872" y="44497"/>
                    <a:pt x="252442" y="85772"/>
                    <a:pt x="238155" y="76247"/>
                  </a:cubicBezTo>
                  <a:cubicBezTo>
                    <a:pt x="223868" y="66722"/>
                    <a:pt x="104276" y="-2070"/>
                    <a:pt x="88930" y="47"/>
                  </a:cubicBezTo>
                  <a:close/>
                </a:path>
              </a:pathLst>
            </a:custGeom>
            <a:solidFill>
              <a:srgbClr val="436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A7A8C1FB-EB23-550B-0C71-7EFBE59DE69D}"/>
              </a:ext>
            </a:extLst>
          </p:cNvPr>
          <p:cNvSpPr/>
          <p:nvPr/>
        </p:nvSpPr>
        <p:spPr>
          <a:xfrm>
            <a:off x="6318870" y="7432353"/>
            <a:ext cx="110263" cy="562501"/>
          </a:xfrm>
          <a:custGeom>
            <a:avLst/>
            <a:gdLst>
              <a:gd name="connsiteX0" fmla="*/ 2555 w 110263"/>
              <a:gd name="connsiteY0" fmla="*/ 322 h 562501"/>
              <a:gd name="connsiteX1" fmla="*/ 31130 w 110263"/>
              <a:gd name="connsiteY1" fmla="*/ 120972 h 562501"/>
              <a:gd name="connsiteX2" fmla="*/ 18430 w 110263"/>
              <a:gd name="connsiteY2" fmla="*/ 486097 h 562501"/>
              <a:gd name="connsiteX3" fmla="*/ 88280 w 110263"/>
              <a:gd name="connsiteY3" fmla="*/ 530547 h 562501"/>
              <a:gd name="connsiteX4" fmla="*/ 91455 w 110263"/>
              <a:gd name="connsiteY4" fmla="*/ 105097 h 562501"/>
              <a:gd name="connsiteX5" fmla="*/ 107330 w 110263"/>
              <a:gd name="connsiteY5" fmla="*/ 86047 h 562501"/>
              <a:gd name="connsiteX6" fmla="*/ 2555 w 110263"/>
              <a:gd name="connsiteY6" fmla="*/ 322 h 56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263" h="562501">
                <a:moveTo>
                  <a:pt x="2555" y="322"/>
                </a:moveTo>
                <a:cubicBezTo>
                  <a:pt x="-10145" y="6143"/>
                  <a:pt x="28484" y="40010"/>
                  <a:pt x="31130" y="120972"/>
                </a:cubicBezTo>
                <a:cubicBezTo>
                  <a:pt x="33776" y="201934"/>
                  <a:pt x="8905" y="417835"/>
                  <a:pt x="18430" y="486097"/>
                </a:cubicBezTo>
                <a:cubicBezTo>
                  <a:pt x="27955" y="554359"/>
                  <a:pt x="76109" y="594047"/>
                  <a:pt x="88280" y="530547"/>
                </a:cubicBezTo>
                <a:cubicBezTo>
                  <a:pt x="100451" y="467047"/>
                  <a:pt x="91455" y="105097"/>
                  <a:pt x="91455" y="105097"/>
                </a:cubicBezTo>
                <a:cubicBezTo>
                  <a:pt x="94630" y="31014"/>
                  <a:pt x="118442" y="102980"/>
                  <a:pt x="107330" y="86047"/>
                </a:cubicBezTo>
                <a:cubicBezTo>
                  <a:pt x="96218" y="69114"/>
                  <a:pt x="15255" y="-5499"/>
                  <a:pt x="2555" y="322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54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秋元康 珠玉の名言・格言21選 | 心を輝かせる名言集" hidden="1">
            <a:extLst>
              <a:ext uri="{FF2B5EF4-FFF2-40B4-BE49-F238E27FC236}">
                <a16:creationId xmlns:a16="http://schemas.microsoft.com/office/drawing/2014/main" id="{920AC07F-8329-C81C-13A2-ED72892792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24" r="14924"/>
          <a:stretch/>
        </p:blipFill>
        <p:spPr bwMode="auto">
          <a:xfrm>
            <a:off x="1156760" y="1206500"/>
            <a:ext cx="10488079" cy="839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F812DBEE-A926-449F-8EA9-AF31FA372D22}"/>
              </a:ext>
            </a:extLst>
          </p:cNvPr>
          <p:cNvSpPr/>
          <p:nvPr/>
        </p:nvSpPr>
        <p:spPr>
          <a:xfrm>
            <a:off x="6652462" y="4434447"/>
            <a:ext cx="760571" cy="144176"/>
          </a:xfrm>
          <a:custGeom>
            <a:avLst/>
            <a:gdLst>
              <a:gd name="connsiteX0" fmla="*/ 8688 w 760571"/>
              <a:gd name="connsiteY0" fmla="*/ 140728 h 144176"/>
              <a:gd name="connsiteX1" fmla="*/ 313488 w 760571"/>
              <a:gd name="connsiteY1" fmla="*/ 26428 h 144176"/>
              <a:gd name="connsiteX2" fmla="*/ 300788 w 760571"/>
              <a:gd name="connsiteY2" fmla="*/ 26428 h 144176"/>
              <a:gd name="connsiteX3" fmla="*/ 503988 w 760571"/>
              <a:gd name="connsiteY3" fmla="*/ 1028 h 144176"/>
              <a:gd name="connsiteX4" fmla="*/ 497638 w 760571"/>
              <a:gd name="connsiteY4" fmla="*/ 7378 h 144176"/>
              <a:gd name="connsiteX5" fmla="*/ 732588 w 760571"/>
              <a:gd name="connsiteY5" fmla="*/ 29603 h 144176"/>
              <a:gd name="connsiteX6" fmla="*/ 738938 w 760571"/>
              <a:gd name="connsiteY6" fmla="*/ 32778 h 144176"/>
              <a:gd name="connsiteX7" fmla="*/ 577013 w 760571"/>
              <a:gd name="connsiteY7" fmla="*/ 16903 h 144176"/>
              <a:gd name="connsiteX8" fmla="*/ 323013 w 760571"/>
              <a:gd name="connsiteY8" fmla="*/ 7378 h 144176"/>
              <a:gd name="connsiteX9" fmla="*/ 211888 w 760571"/>
              <a:gd name="connsiteY9" fmla="*/ 16903 h 144176"/>
              <a:gd name="connsiteX10" fmla="*/ 256338 w 760571"/>
              <a:gd name="connsiteY10" fmla="*/ 20078 h 144176"/>
              <a:gd name="connsiteX11" fmla="*/ 202363 w 760571"/>
              <a:gd name="connsiteY11" fmla="*/ 61353 h 144176"/>
              <a:gd name="connsiteX12" fmla="*/ 88063 w 760571"/>
              <a:gd name="connsiteY12" fmla="*/ 112153 h 144176"/>
              <a:gd name="connsiteX13" fmla="*/ 81713 w 760571"/>
              <a:gd name="connsiteY13" fmla="*/ 115328 h 144176"/>
              <a:gd name="connsiteX14" fmla="*/ 8688 w 760571"/>
              <a:gd name="connsiteY14" fmla="*/ 140728 h 14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60571" h="144176">
                <a:moveTo>
                  <a:pt x="8688" y="140728"/>
                </a:moveTo>
                <a:lnTo>
                  <a:pt x="313488" y="26428"/>
                </a:lnTo>
                <a:cubicBezTo>
                  <a:pt x="362171" y="7378"/>
                  <a:pt x="300788" y="26428"/>
                  <a:pt x="300788" y="26428"/>
                </a:cubicBezTo>
                <a:lnTo>
                  <a:pt x="503988" y="1028"/>
                </a:lnTo>
                <a:cubicBezTo>
                  <a:pt x="536796" y="-2147"/>
                  <a:pt x="459538" y="2615"/>
                  <a:pt x="497638" y="7378"/>
                </a:cubicBezTo>
                <a:cubicBezTo>
                  <a:pt x="535738" y="12140"/>
                  <a:pt x="692371" y="25370"/>
                  <a:pt x="732588" y="29603"/>
                </a:cubicBezTo>
                <a:cubicBezTo>
                  <a:pt x="772805" y="33836"/>
                  <a:pt x="764867" y="34895"/>
                  <a:pt x="738938" y="32778"/>
                </a:cubicBezTo>
                <a:cubicBezTo>
                  <a:pt x="713009" y="30661"/>
                  <a:pt x="646334" y="21136"/>
                  <a:pt x="577013" y="16903"/>
                </a:cubicBezTo>
                <a:cubicBezTo>
                  <a:pt x="507692" y="12670"/>
                  <a:pt x="383867" y="7378"/>
                  <a:pt x="323013" y="7378"/>
                </a:cubicBezTo>
                <a:cubicBezTo>
                  <a:pt x="262159" y="7378"/>
                  <a:pt x="223000" y="14786"/>
                  <a:pt x="211888" y="16903"/>
                </a:cubicBezTo>
                <a:cubicBezTo>
                  <a:pt x="200776" y="19020"/>
                  <a:pt x="257925" y="12670"/>
                  <a:pt x="256338" y="20078"/>
                </a:cubicBezTo>
                <a:cubicBezTo>
                  <a:pt x="254751" y="27486"/>
                  <a:pt x="230409" y="46007"/>
                  <a:pt x="202363" y="61353"/>
                </a:cubicBezTo>
                <a:cubicBezTo>
                  <a:pt x="174317" y="76699"/>
                  <a:pt x="88063" y="112153"/>
                  <a:pt x="88063" y="112153"/>
                </a:cubicBezTo>
                <a:cubicBezTo>
                  <a:pt x="67955" y="121149"/>
                  <a:pt x="91238" y="112682"/>
                  <a:pt x="81713" y="115328"/>
                </a:cubicBezTo>
                <a:cubicBezTo>
                  <a:pt x="72188" y="117974"/>
                  <a:pt x="-29941" y="155545"/>
                  <a:pt x="8688" y="14072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693DF583-40FA-31B6-9575-B8CECD4AEEF6}"/>
              </a:ext>
            </a:extLst>
          </p:cNvPr>
          <p:cNvSpPr/>
          <p:nvPr/>
        </p:nvSpPr>
        <p:spPr>
          <a:xfrm>
            <a:off x="6663760" y="4444455"/>
            <a:ext cx="298839" cy="146973"/>
          </a:xfrm>
          <a:custGeom>
            <a:avLst/>
            <a:gdLst>
              <a:gd name="connsiteX0" fmla="*/ 565 w 298839"/>
              <a:gd name="connsiteY0" fmla="*/ 146595 h 146973"/>
              <a:gd name="connsiteX1" fmla="*/ 118040 w 298839"/>
              <a:gd name="connsiteY1" fmla="*/ 76745 h 146973"/>
              <a:gd name="connsiteX2" fmla="*/ 102165 w 298839"/>
              <a:gd name="connsiteY2" fmla="*/ 86270 h 146973"/>
              <a:gd name="connsiteX3" fmla="*/ 251390 w 298839"/>
              <a:gd name="connsiteY3" fmla="*/ 22770 h 146973"/>
              <a:gd name="connsiteX4" fmla="*/ 295840 w 298839"/>
              <a:gd name="connsiteY4" fmla="*/ 545 h 146973"/>
              <a:gd name="connsiteX5" fmla="*/ 181540 w 298839"/>
              <a:gd name="connsiteY5" fmla="*/ 41820 h 146973"/>
              <a:gd name="connsiteX6" fmla="*/ 73590 w 298839"/>
              <a:gd name="connsiteY6" fmla="*/ 67220 h 146973"/>
              <a:gd name="connsiteX7" fmla="*/ 235515 w 298839"/>
              <a:gd name="connsiteY7" fmla="*/ 3720 h 146973"/>
              <a:gd name="connsiteX8" fmla="*/ 118040 w 298839"/>
              <a:gd name="connsiteY8" fmla="*/ 57695 h 146973"/>
              <a:gd name="connsiteX9" fmla="*/ 76765 w 298839"/>
              <a:gd name="connsiteY9" fmla="*/ 102145 h 146973"/>
              <a:gd name="connsiteX10" fmla="*/ 565 w 298839"/>
              <a:gd name="connsiteY10" fmla="*/ 146595 h 14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8839" h="146973">
                <a:moveTo>
                  <a:pt x="565" y="146595"/>
                </a:moveTo>
                <a:cubicBezTo>
                  <a:pt x="7444" y="142362"/>
                  <a:pt x="101107" y="86799"/>
                  <a:pt x="118040" y="76745"/>
                </a:cubicBezTo>
                <a:cubicBezTo>
                  <a:pt x="134973" y="66691"/>
                  <a:pt x="79940" y="95266"/>
                  <a:pt x="102165" y="86270"/>
                </a:cubicBezTo>
                <a:cubicBezTo>
                  <a:pt x="124390" y="77274"/>
                  <a:pt x="219111" y="37057"/>
                  <a:pt x="251390" y="22770"/>
                </a:cubicBezTo>
                <a:cubicBezTo>
                  <a:pt x="283669" y="8482"/>
                  <a:pt x="307482" y="-2630"/>
                  <a:pt x="295840" y="545"/>
                </a:cubicBezTo>
                <a:cubicBezTo>
                  <a:pt x="284198" y="3720"/>
                  <a:pt x="218582" y="30708"/>
                  <a:pt x="181540" y="41820"/>
                </a:cubicBezTo>
                <a:cubicBezTo>
                  <a:pt x="144498" y="52932"/>
                  <a:pt x="64594" y="73570"/>
                  <a:pt x="73590" y="67220"/>
                </a:cubicBezTo>
                <a:cubicBezTo>
                  <a:pt x="82586" y="60870"/>
                  <a:pt x="228107" y="5307"/>
                  <a:pt x="235515" y="3720"/>
                </a:cubicBezTo>
                <a:cubicBezTo>
                  <a:pt x="242923" y="2133"/>
                  <a:pt x="144498" y="41291"/>
                  <a:pt x="118040" y="57695"/>
                </a:cubicBezTo>
                <a:cubicBezTo>
                  <a:pt x="91582" y="74099"/>
                  <a:pt x="102165" y="85741"/>
                  <a:pt x="76765" y="102145"/>
                </a:cubicBezTo>
                <a:cubicBezTo>
                  <a:pt x="51365" y="118549"/>
                  <a:pt x="-6314" y="150828"/>
                  <a:pt x="565" y="14659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621F7B9-E49A-AEE6-1D5E-79A1EDDF20CA}"/>
              </a:ext>
            </a:extLst>
          </p:cNvPr>
          <p:cNvSpPr/>
          <p:nvPr/>
        </p:nvSpPr>
        <p:spPr>
          <a:xfrm>
            <a:off x="6638909" y="4556125"/>
            <a:ext cx="238181" cy="47625"/>
          </a:xfrm>
          <a:custGeom>
            <a:avLst/>
            <a:gdLst>
              <a:gd name="connsiteX0" fmla="*/ 16 w 238181"/>
              <a:gd name="connsiteY0" fmla="*/ 22225 h 47625"/>
              <a:gd name="connsiteX1" fmla="*/ 130191 w 238181"/>
              <a:gd name="connsiteY1" fmla="*/ 0 h 47625"/>
              <a:gd name="connsiteX2" fmla="*/ 114316 w 238181"/>
              <a:gd name="connsiteY2" fmla="*/ 22225 h 47625"/>
              <a:gd name="connsiteX3" fmla="*/ 238141 w 238181"/>
              <a:gd name="connsiteY3" fmla="*/ 31750 h 47625"/>
              <a:gd name="connsiteX4" fmla="*/ 127016 w 238181"/>
              <a:gd name="connsiteY4" fmla="*/ 28575 h 47625"/>
              <a:gd name="connsiteX5" fmla="*/ 44466 w 238181"/>
              <a:gd name="connsiteY5" fmla="*/ 47625 h 47625"/>
              <a:gd name="connsiteX6" fmla="*/ 139716 w 238181"/>
              <a:gd name="connsiteY6" fmla="*/ 28575 h 47625"/>
              <a:gd name="connsiteX7" fmla="*/ 16 w 238181"/>
              <a:gd name="connsiteY7" fmla="*/ 22225 h 4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8181" h="47625">
                <a:moveTo>
                  <a:pt x="16" y="22225"/>
                </a:moveTo>
                <a:cubicBezTo>
                  <a:pt x="-1571" y="17463"/>
                  <a:pt x="111141" y="0"/>
                  <a:pt x="130191" y="0"/>
                </a:cubicBezTo>
                <a:cubicBezTo>
                  <a:pt x="149241" y="0"/>
                  <a:pt x="96324" y="16933"/>
                  <a:pt x="114316" y="22225"/>
                </a:cubicBezTo>
                <a:cubicBezTo>
                  <a:pt x="132308" y="27517"/>
                  <a:pt x="236024" y="30692"/>
                  <a:pt x="238141" y="31750"/>
                </a:cubicBezTo>
                <a:cubicBezTo>
                  <a:pt x="240258" y="32808"/>
                  <a:pt x="159295" y="25929"/>
                  <a:pt x="127016" y="28575"/>
                </a:cubicBezTo>
                <a:cubicBezTo>
                  <a:pt x="94737" y="31221"/>
                  <a:pt x="42349" y="47625"/>
                  <a:pt x="44466" y="47625"/>
                </a:cubicBezTo>
                <a:cubicBezTo>
                  <a:pt x="46583" y="47625"/>
                  <a:pt x="142362" y="30692"/>
                  <a:pt x="139716" y="28575"/>
                </a:cubicBezTo>
                <a:cubicBezTo>
                  <a:pt x="137070" y="26458"/>
                  <a:pt x="1603" y="26987"/>
                  <a:pt x="16" y="2222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73427AAA-1B6B-33B0-D3E4-3381423579E5}"/>
              </a:ext>
            </a:extLst>
          </p:cNvPr>
          <p:cNvSpPr/>
          <p:nvPr/>
        </p:nvSpPr>
        <p:spPr>
          <a:xfrm>
            <a:off x="6740307" y="4533731"/>
            <a:ext cx="219330" cy="114646"/>
          </a:xfrm>
          <a:custGeom>
            <a:avLst/>
            <a:gdLst>
              <a:gd name="connsiteX0" fmla="*/ 218 w 219330"/>
              <a:gd name="connsiteY0" fmla="*/ 169 h 114646"/>
              <a:gd name="connsiteX1" fmla="*/ 130393 w 219330"/>
              <a:gd name="connsiteY1" fmla="*/ 44619 h 114646"/>
              <a:gd name="connsiteX2" fmla="*/ 70068 w 219330"/>
              <a:gd name="connsiteY2" fmla="*/ 31919 h 114646"/>
              <a:gd name="connsiteX3" fmla="*/ 162143 w 219330"/>
              <a:gd name="connsiteY3" fmla="*/ 63669 h 114646"/>
              <a:gd name="connsiteX4" fmla="*/ 219293 w 219330"/>
              <a:gd name="connsiteY4" fmla="*/ 114469 h 114646"/>
              <a:gd name="connsiteX5" fmla="*/ 171668 w 219330"/>
              <a:gd name="connsiteY5" fmla="*/ 44619 h 114646"/>
              <a:gd name="connsiteX6" fmla="*/ 168493 w 219330"/>
              <a:gd name="connsiteY6" fmla="*/ 57319 h 114646"/>
              <a:gd name="connsiteX7" fmla="*/ 82768 w 219330"/>
              <a:gd name="connsiteY7" fmla="*/ 41444 h 114646"/>
              <a:gd name="connsiteX8" fmla="*/ 98643 w 219330"/>
              <a:gd name="connsiteY8" fmla="*/ 63669 h 114646"/>
              <a:gd name="connsiteX9" fmla="*/ 218 w 219330"/>
              <a:gd name="connsiteY9" fmla="*/ 169 h 114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330" h="114646">
                <a:moveTo>
                  <a:pt x="218" y="169"/>
                </a:moveTo>
                <a:cubicBezTo>
                  <a:pt x="5510" y="-3006"/>
                  <a:pt x="118751" y="39327"/>
                  <a:pt x="130393" y="44619"/>
                </a:cubicBezTo>
                <a:cubicBezTo>
                  <a:pt x="142035" y="49911"/>
                  <a:pt x="64776" y="28744"/>
                  <a:pt x="70068" y="31919"/>
                </a:cubicBezTo>
                <a:cubicBezTo>
                  <a:pt x="75360" y="35094"/>
                  <a:pt x="137272" y="49911"/>
                  <a:pt x="162143" y="63669"/>
                </a:cubicBezTo>
                <a:cubicBezTo>
                  <a:pt x="187014" y="77427"/>
                  <a:pt x="217706" y="117644"/>
                  <a:pt x="219293" y="114469"/>
                </a:cubicBezTo>
                <a:cubicBezTo>
                  <a:pt x="220880" y="111294"/>
                  <a:pt x="171668" y="44619"/>
                  <a:pt x="171668" y="44619"/>
                </a:cubicBezTo>
                <a:cubicBezTo>
                  <a:pt x="163201" y="35094"/>
                  <a:pt x="183310" y="57848"/>
                  <a:pt x="168493" y="57319"/>
                </a:cubicBezTo>
                <a:cubicBezTo>
                  <a:pt x="153676" y="56790"/>
                  <a:pt x="94410" y="40386"/>
                  <a:pt x="82768" y="41444"/>
                </a:cubicBezTo>
                <a:cubicBezTo>
                  <a:pt x="71126" y="42502"/>
                  <a:pt x="109755" y="64198"/>
                  <a:pt x="98643" y="63669"/>
                </a:cubicBezTo>
                <a:cubicBezTo>
                  <a:pt x="87531" y="63140"/>
                  <a:pt x="-5074" y="3344"/>
                  <a:pt x="218" y="16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558AD89E-E2AF-7B52-A9E0-3D3555EFB1FB}"/>
              </a:ext>
            </a:extLst>
          </p:cNvPr>
          <p:cNvSpPr/>
          <p:nvPr/>
        </p:nvSpPr>
        <p:spPr>
          <a:xfrm>
            <a:off x="7206596" y="4432256"/>
            <a:ext cx="380141" cy="174908"/>
          </a:xfrm>
          <a:custGeom>
            <a:avLst/>
            <a:gdLst>
              <a:gd name="connsiteX0" fmla="*/ 654 w 380141"/>
              <a:gd name="connsiteY0" fmla="*/ 44 h 174908"/>
              <a:gd name="connsiteX1" fmla="*/ 241954 w 380141"/>
              <a:gd name="connsiteY1" fmla="*/ 47669 h 174908"/>
              <a:gd name="connsiteX2" fmla="*/ 210204 w 380141"/>
              <a:gd name="connsiteY2" fmla="*/ 47669 h 174908"/>
              <a:gd name="connsiteX3" fmla="*/ 257829 w 380141"/>
              <a:gd name="connsiteY3" fmla="*/ 82594 h 174908"/>
              <a:gd name="connsiteX4" fmla="*/ 264179 w 380141"/>
              <a:gd name="connsiteY4" fmla="*/ 82594 h 174908"/>
              <a:gd name="connsiteX5" fmla="*/ 362604 w 380141"/>
              <a:gd name="connsiteY5" fmla="*/ 149269 h 174908"/>
              <a:gd name="connsiteX6" fmla="*/ 375304 w 380141"/>
              <a:gd name="connsiteY6" fmla="*/ 174669 h 174908"/>
              <a:gd name="connsiteX7" fmla="*/ 308629 w 380141"/>
              <a:gd name="connsiteY7" fmla="*/ 136569 h 174908"/>
              <a:gd name="connsiteX8" fmla="*/ 248304 w 380141"/>
              <a:gd name="connsiteY8" fmla="*/ 63544 h 174908"/>
              <a:gd name="connsiteX9" fmla="*/ 207029 w 380141"/>
              <a:gd name="connsiteY9" fmla="*/ 50844 h 174908"/>
              <a:gd name="connsiteX10" fmla="*/ 124479 w 380141"/>
              <a:gd name="connsiteY10" fmla="*/ 38144 h 174908"/>
              <a:gd name="connsiteX11" fmla="*/ 168929 w 380141"/>
              <a:gd name="connsiteY11" fmla="*/ 57194 h 174908"/>
              <a:gd name="connsiteX12" fmla="*/ 654 w 380141"/>
              <a:gd name="connsiteY12" fmla="*/ 44 h 174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0141" h="174908">
                <a:moveTo>
                  <a:pt x="654" y="44"/>
                </a:moveTo>
                <a:cubicBezTo>
                  <a:pt x="12825" y="-1543"/>
                  <a:pt x="207029" y="39732"/>
                  <a:pt x="241954" y="47669"/>
                </a:cubicBezTo>
                <a:cubicBezTo>
                  <a:pt x="276879" y="55606"/>
                  <a:pt x="207558" y="41848"/>
                  <a:pt x="210204" y="47669"/>
                </a:cubicBezTo>
                <a:cubicBezTo>
                  <a:pt x="212850" y="53490"/>
                  <a:pt x="257829" y="82594"/>
                  <a:pt x="257829" y="82594"/>
                </a:cubicBezTo>
                <a:cubicBezTo>
                  <a:pt x="266825" y="88415"/>
                  <a:pt x="246717" y="71482"/>
                  <a:pt x="264179" y="82594"/>
                </a:cubicBezTo>
                <a:cubicBezTo>
                  <a:pt x="281641" y="93706"/>
                  <a:pt x="344083" y="133923"/>
                  <a:pt x="362604" y="149269"/>
                </a:cubicBezTo>
                <a:cubicBezTo>
                  <a:pt x="381125" y="164615"/>
                  <a:pt x="384300" y="176786"/>
                  <a:pt x="375304" y="174669"/>
                </a:cubicBezTo>
                <a:cubicBezTo>
                  <a:pt x="366308" y="172552"/>
                  <a:pt x="329796" y="155090"/>
                  <a:pt x="308629" y="136569"/>
                </a:cubicBezTo>
                <a:cubicBezTo>
                  <a:pt x="287462" y="118048"/>
                  <a:pt x="265237" y="77831"/>
                  <a:pt x="248304" y="63544"/>
                </a:cubicBezTo>
                <a:cubicBezTo>
                  <a:pt x="231371" y="49257"/>
                  <a:pt x="227666" y="55077"/>
                  <a:pt x="207029" y="50844"/>
                </a:cubicBezTo>
                <a:cubicBezTo>
                  <a:pt x="186392" y="46611"/>
                  <a:pt x="130829" y="37086"/>
                  <a:pt x="124479" y="38144"/>
                </a:cubicBezTo>
                <a:cubicBezTo>
                  <a:pt x="118129" y="39202"/>
                  <a:pt x="187979" y="60898"/>
                  <a:pt x="168929" y="57194"/>
                </a:cubicBezTo>
                <a:cubicBezTo>
                  <a:pt x="149879" y="53490"/>
                  <a:pt x="-11517" y="1631"/>
                  <a:pt x="654" y="4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DCBFA67A-8FA6-7E30-9AE7-A9A6981B3202}"/>
              </a:ext>
            </a:extLst>
          </p:cNvPr>
          <p:cNvSpPr/>
          <p:nvPr/>
        </p:nvSpPr>
        <p:spPr>
          <a:xfrm>
            <a:off x="7226294" y="4466794"/>
            <a:ext cx="342349" cy="159783"/>
          </a:xfrm>
          <a:custGeom>
            <a:avLst/>
            <a:gdLst>
              <a:gd name="connsiteX0" fmla="*/ 6 w 342349"/>
              <a:gd name="connsiteY0" fmla="*/ 431 h 159783"/>
              <a:gd name="connsiteX1" fmla="*/ 146056 w 342349"/>
              <a:gd name="connsiteY1" fmla="*/ 60756 h 159783"/>
              <a:gd name="connsiteX2" fmla="*/ 15881 w 342349"/>
              <a:gd name="connsiteY2" fmla="*/ 159181 h 159783"/>
              <a:gd name="connsiteX3" fmla="*/ 136531 w 342349"/>
              <a:gd name="connsiteY3" fmla="*/ 86156 h 159783"/>
              <a:gd name="connsiteX4" fmla="*/ 60331 w 342349"/>
              <a:gd name="connsiteY4" fmla="*/ 159181 h 159783"/>
              <a:gd name="connsiteX5" fmla="*/ 336556 w 342349"/>
              <a:gd name="connsiteY5" fmla="*/ 121081 h 159783"/>
              <a:gd name="connsiteX6" fmla="*/ 234956 w 342349"/>
              <a:gd name="connsiteY6" fmla="*/ 124256 h 159783"/>
              <a:gd name="connsiteX7" fmla="*/ 79381 w 342349"/>
              <a:gd name="connsiteY7" fmla="*/ 143306 h 159783"/>
              <a:gd name="connsiteX8" fmla="*/ 130181 w 342349"/>
              <a:gd name="connsiteY8" fmla="*/ 82981 h 159783"/>
              <a:gd name="connsiteX9" fmla="*/ 139706 w 342349"/>
              <a:gd name="connsiteY9" fmla="*/ 35356 h 159783"/>
              <a:gd name="connsiteX10" fmla="*/ 6 w 342349"/>
              <a:gd name="connsiteY10" fmla="*/ 431 h 15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2349" h="159783">
                <a:moveTo>
                  <a:pt x="6" y="431"/>
                </a:moveTo>
                <a:cubicBezTo>
                  <a:pt x="1064" y="4664"/>
                  <a:pt x="143410" y="34298"/>
                  <a:pt x="146056" y="60756"/>
                </a:cubicBezTo>
                <a:cubicBezTo>
                  <a:pt x="148702" y="87214"/>
                  <a:pt x="17468" y="154948"/>
                  <a:pt x="15881" y="159181"/>
                </a:cubicBezTo>
                <a:cubicBezTo>
                  <a:pt x="14294" y="163414"/>
                  <a:pt x="129123" y="86156"/>
                  <a:pt x="136531" y="86156"/>
                </a:cubicBezTo>
                <a:cubicBezTo>
                  <a:pt x="143939" y="86156"/>
                  <a:pt x="26994" y="153360"/>
                  <a:pt x="60331" y="159181"/>
                </a:cubicBezTo>
                <a:cubicBezTo>
                  <a:pt x="93668" y="165002"/>
                  <a:pt x="307452" y="126902"/>
                  <a:pt x="336556" y="121081"/>
                </a:cubicBezTo>
                <a:cubicBezTo>
                  <a:pt x="365660" y="115260"/>
                  <a:pt x="277819" y="120552"/>
                  <a:pt x="234956" y="124256"/>
                </a:cubicBezTo>
                <a:cubicBezTo>
                  <a:pt x="192093" y="127960"/>
                  <a:pt x="96843" y="150185"/>
                  <a:pt x="79381" y="143306"/>
                </a:cubicBezTo>
                <a:cubicBezTo>
                  <a:pt x="61919" y="136427"/>
                  <a:pt x="120127" y="100973"/>
                  <a:pt x="130181" y="82981"/>
                </a:cubicBezTo>
                <a:cubicBezTo>
                  <a:pt x="140235" y="64989"/>
                  <a:pt x="156110" y="46468"/>
                  <a:pt x="139706" y="35356"/>
                </a:cubicBezTo>
                <a:cubicBezTo>
                  <a:pt x="123302" y="24244"/>
                  <a:pt x="-1052" y="-3802"/>
                  <a:pt x="6" y="43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071E86C4-D2BD-E356-B484-3000F568823A}"/>
              </a:ext>
            </a:extLst>
          </p:cNvPr>
          <p:cNvSpPr/>
          <p:nvPr/>
        </p:nvSpPr>
        <p:spPr>
          <a:xfrm>
            <a:off x="7280268" y="4454475"/>
            <a:ext cx="200072" cy="136754"/>
          </a:xfrm>
          <a:custGeom>
            <a:avLst/>
            <a:gdLst>
              <a:gd name="connsiteX0" fmla="*/ 7 w 200072"/>
              <a:gd name="connsiteY0" fmla="*/ 50 h 136754"/>
              <a:gd name="connsiteX1" fmla="*/ 136532 w 200072"/>
              <a:gd name="connsiteY1" fmla="*/ 50850 h 136754"/>
              <a:gd name="connsiteX2" fmla="*/ 165107 w 200072"/>
              <a:gd name="connsiteY2" fmla="*/ 73075 h 136754"/>
              <a:gd name="connsiteX3" fmla="*/ 114307 w 200072"/>
              <a:gd name="connsiteY3" fmla="*/ 108000 h 136754"/>
              <a:gd name="connsiteX4" fmla="*/ 200032 w 200072"/>
              <a:gd name="connsiteY4" fmla="*/ 123875 h 136754"/>
              <a:gd name="connsiteX5" fmla="*/ 101607 w 200072"/>
              <a:gd name="connsiteY5" fmla="*/ 133400 h 136754"/>
              <a:gd name="connsiteX6" fmla="*/ 177807 w 200072"/>
              <a:gd name="connsiteY6" fmla="*/ 63550 h 136754"/>
              <a:gd name="connsiteX7" fmla="*/ 142882 w 200072"/>
              <a:gd name="connsiteY7" fmla="*/ 41325 h 136754"/>
              <a:gd name="connsiteX8" fmla="*/ 7 w 200072"/>
              <a:gd name="connsiteY8" fmla="*/ 50 h 13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072" h="136754">
                <a:moveTo>
                  <a:pt x="7" y="50"/>
                </a:moveTo>
                <a:cubicBezTo>
                  <a:pt x="-1051" y="1638"/>
                  <a:pt x="109015" y="38679"/>
                  <a:pt x="136532" y="50850"/>
                </a:cubicBezTo>
                <a:cubicBezTo>
                  <a:pt x="164049" y="63021"/>
                  <a:pt x="168811" y="63550"/>
                  <a:pt x="165107" y="73075"/>
                </a:cubicBezTo>
                <a:cubicBezTo>
                  <a:pt x="161403" y="82600"/>
                  <a:pt x="108486" y="99533"/>
                  <a:pt x="114307" y="108000"/>
                </a:cubicBezTo>
                <a:cubicBezTo>
                  <a:pt x="120128" y="116467"/>
                  <a:pt x="202149" y="119642"/>
                  <a:pt x="200032" y="123875"/>
                </a:cubicBezTo>
                <a:cubicBezTo>
                  <a:pt x="197915" y="128108"/>
                  <a:pt x="105311" y="143454"/>
                  <a:pt x="101607" y="133400"/>
                </a:cubicBezTo>
                <a:cubicBezTo>
                  <a:pt x="97903" y="123346"/>
                  <a:pt x="170928" y="78896"/>
                  <a:pt x="177807" y="63550"/>
                </a:cubicBezTo>
                <a:cubicBezTo>
                  <a:pt x="184686" y="48204"/>
                  <a:pt x="168282" y="47675"/>
                  <a:pt x="142882" y="41325"/>
                </a:cubicBezTo>
                <a:cubicBezTo>
                  <a:pt x="117482" y="34975"/>
                  <a:pt x="1065" y="-1538"/>
                  <a:pt x="7" y="5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DDCF0AFE-A079-52E0-DE92-144B60386E24}"/>
              </a:ext>
            </a:extLst>
          </p:cNvPr>
          <p:cNvSpPr/>
          <p:nvPr/>
        </p:nvSpPr>
        <p:spPr>
          <a:xfrm>
            <a:off x="6788147" y="4492041"/>
            <a:ext cx="565645" cy="173847"/>
          </a:xfrm>
          <a:custGeom>
            <a:avLst/>
            <a:gdLst>
              <a:gd name="connsiteX0" fmla="*/ 3 w 565645"/>
              <a:gd name="connsiteY0" fmla="*/ 584 h 173847"/>
              <a:gd name="connsiteX1" fmla="*/ 69853 w 565645"/>
              <a:gd name="connsiteY1" fmla="*/ 51384 h 173847"/>
              <a:gd name="connsiteX2" fmla="*/ 95253 w 565645"/>
              <a:gd name="connsiteY2" fmla="*/ 105359 h 173847"/>
              <a:gd name="connsiteX3" fmla="*/ 60328 w 565645"/>
              <a:gd name="connsiteY3" fmla="*/ 105359 h 173847"/>
              <a:gd name="connsiteX4" fmla="*/ 225428 w 565645"/>
              <a:gd name="connsiteY4" fmla="*/ 149809 h 173847"/>
              <a:gd name="connsiteX5" fmla="*/ 200028 w 565645"/>
              <a:gd name="connsiteY5" fmla="*/ 156159 h 173847"/>
              <a:gd name="connsiteX6" fmla="*/ 368303 w 565645"/>
              <a:gd name="connsiteY6" fmla="*/ 172034 h 173847"/>
              <a:gd name="connsiteX7" fmla="*/ 339728 w 565645"/>
              <a:gd name="connsiteY7" fmla="*/ 168859 h 173847"/>
              <a:gd name="connsiteX8" fmla="*/ 419103 w 565645"/>
              <a:gd name="connsiteY8" fmla="*/ 130759 h 173847"/>
              <a:gd name="connsiteX9" fmla="*/ 469903 w 565645"/>
              <a:gd name="connsiteY9" fmla="*/ 127584 h 173847"/>
              <a:gd name="connsiteX10" fmla="*/ 565153 w 565645"/>
              <a:gd name="connsiteY10" fmla="*/ 105359 h 173847"/>
              <a:gd name="connsiteX11" fmla="*/ 425453 w 565645"/>
              <a:gd name="connsiteY11" fmla="*/ 146634 h 173847"/>
              <a:gd name="connsiteX12" fmla="*/ 273053 w 565645"/>
              <a:gd name="connsiteY12" fmla="*/ 165684 h 173847"/>
              <a:gd name="connsiteX13" fmla="*/ 85728 w 565645"/>
              <a:gd name="connsiteY13" fmla="*/ 124409 h 173847"/>
              <a:gd name="connsiteX14" fmla="*/ 92078 w 565645"/>
              <a:gd name="connsiteY14" fmla="*/ 118059 h 173847"/>
              <a:gd name="connsiteX15" fmla="*/ 104778 w 565645"/>
              <a:gd name="connsiteY15" fmla="*/ 114884 h 173847"/>
              <a:gd name="connsiteX16" fmla="*/ 66678 w 565645"/>
              <a:gd name="connsiteY16" fmla="*/ 86309 h 173847"/>
              <a:gd name="connsiteX17" fmla="*/ 3 w 565645"/>
              <a:gd name="connsiteY17" fmla="*/ 584 h 17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65645" h="173847">
                <a:moveTo>
                  <a:pt x="3" y="584"/>
                </a:moveTo>
                <a:cubicBezTo>
                  <a:pt x="532" y="-5237"/>
                  <a:pt x="53978" y="33922"/>
                  <a:pt x="69853" y="51384"/>
                </a:cubicBezTo>
                <a:cubicBezTo>
                  <a:pt x="85728" y="68846"/>
                  <a:pt x="96840" y="96363"/>
                  <a:pt x="95253" y="105359"/>
                </a:cubicBezTo>
                <a:cubicBezTo>
                  <a:pt x="93666" y="114355"/>
                  <a:pt x="38632" y="97951"/>
                  <a:pt x="60328" y="105359"/>
                </a:cubicBezTo>
                <a:cubicBezTo>
                  <a:pt x="82024" y="112767"/>
                  <a:pt x="202145" y="141342"/>
                  <a:pt x="225428" y="149809"/>
                </a:cubicBezTo>
                <a:cubicBezTo>
                  <a:pt x="248711" y="158276"/>
                  <a:pt x="176216" y="152455"/>
                  <a:pt x="200028" y="156159"/>
                </a:cubicBezTo>
                <a:cubicBezTo>
                  <a:pt x="223841" y="159863"/>
                  <a:pt x="345020" y="169917"/>
                  <a:pt x="368303" y="172034"/>
                </a:cubicBezTo>
                <a:cubicBezTo>
                  <a:pt x="391586" y="174151"/>
                  <a:pt x="331261" y="175738"/>
                  <a:pt x="339728" y="168859"/>
                </a:cubicBezTo>
                <a:cubicBezTo>
                  <a:pt x="348195" y="161980"/>
                  <a:pt x="397407" y="137638"/>
                  <a:pt x="419103" y="130759"/>
                </a:cubicBezTo>
                <a:cubicBezTo>
                  <a:pt x="440799" y="123880"/>
                  <a:pt x="445561" y="131817"/>
                  <a:pt x="469903" y="127584"/>
                </a:cubicBezTo>
                <a:cubicBezTo>
                  <a:pt x="494245" y="123351"/>
                  <a:pt x="572561" y="102184"/>
                  <a:pt x="565153" y="105359"/>
                </a:cubicBezTo>
                <a:cubicBezTo>
                  <a:pt x="557745" y="108534"/>
                  <a:pt x="474136" y="136580"/>
                  <a:pt x="425453" y="146634"/>
                </a:cubicBezTo>
                <a:cubicBezTo>
                  <a:pt x="376770" y="156688"/>
                  <a:pt x="329674" y="169388"/>
                  <a:pt x="273053" y="165684"/>
                </a:cubicBezTo>
                <a:cubicBezTo>
                  <a:pt x="216432" y="161980"/>
                  <a:pt x="115891" y="132347"/>
                  <a:pt x="85728" y="124409"/>
                </a:cubicBezTo>
                <a:cubicBezTo>
                  <a:pt x="55565" y="116471"/>
                  <a:pt x="88903" y="119646"/>
                  <a:pt x="92078" y="118059"/>
                </a:cubicBezTo>
                <a:cubicBezTo>
                  <a:pt x="95253" y="116472"/>
                  <a:pt x="109011" y="120176"/>
                  <a:pt x="104778" y="114884"/>
                </a:cubicBezTo>
                <a:cubicBezTo>
                  <a:pt x="100545" y="109592"/>
                  <a:pt x="78849" y="104301"/>
                  <a:pt x="66678" y="86309"/>
                </a:cubicBezTo>
                <a:cubicBezTo>
                  <a:pt x="54507" y="68317"/>
                  <a:pt x="-526" y="6405"/>
                  <a:pt x="3" y="58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C485305D-F548-D744-4EDB-4F0B5844C7D8}"/>
              </a:ext>
            </a:extLst>
          </p:cNvPr>
          <p:cNvSpPr/>
          <p:nvPr/>
        </p:nvSpPr>
        <p:spPr>
          <a:xfrm>
            <a:off x="6610906" y="4585207"/>
            <a:ext cx="288913" cy="53541"/>
          </a:xfrm>
          <a:custGeom>
            <a:avLst/>
            <a:gdLst>
              <a:gd name="connsiteX0" fmla="*/ 2619 w 288913"/>
              <a:gd name="connsiteY0" fmla="*/ 28068 h 53541"/>
              <a:gd name="connsiteX1" fmla="*/ 205819 w 288913"/>
              <a:gd name="connsiteY1" fmla="*/ 15368 h 53541"/>
              <a:gd name="connsiteX2" fmla="*/ 167719 w 288913"/>
              <a:gd name="connsiteY2" fmla="*/ 37593 h 53541"/>
              <a:gd name="connsiteX3" fmla="*/ 288369 w 288913"/>
              <a:gd name="connsiteY3" fmla="*/ 53468 h 53541"/>
              <a:gd name="connsiteX4" fmla="*/ 212169 w 288913"/>
              <a:gd name="connsiteY4" fmla="*/ 31243 h 53541"/>
              <a:gd name="connsiteX5" fmla="*/ 208994 w 288913"/>
              <a:gd name="connsiteY5" fmla="*/ 2668 h 53541"/>
              <a:gd name="connsiteX6" fmla="*/ 97869 w 288913"/>
              <a:gd name="connsiteY6" fmla="*/ 2668 h 53541"/>
              <a:gd name="connsiteX7" fmla="*/ 2619 w 288913"/>
              <a:gd name="connsiteY7" fmla="*/ 28068 h 5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913" h="53541">
                <a:moveTo>
                  <a:pt x="2619" y="28068"/>
                </a:moveTo>
                <a:cubicBezTo>
                  <a:pt x="20611" y="30185"/>
                  <a:pt x="178302" y="13781"/>
                  <a:pt x="205819" y="15368"/>
                </a:cubicBezTo>
                <a:cubicBezTo>
                  <a:pt x="233336" y="16955"/>
                  <a:pt x="153961" y="31243"/>
                  <a:pt x="167719" y="37593"/>
                </a:cubicBezTo>
                <a:cubicBezTo>
                  <a:pt x="181477" y="43943"/>
                  <a:pt x="280961" y="54526"/>
                  <a:pt x="288369" y="53468"/>
                </a:cubicBezTo>
                <a:cubicBezTo>
                  <a:pt x="295777" y="52410"/>
                  <a:pt x="225398" y="39710"/>
                  <a:pt x="212169" y="31243"/>
                </a:cubicBezTo>
                <a:cubicBezTo>
                  <a:pt x="198940" y="22776"/>
                  <a:pt x="228044" y="7430"/>
                  <a:pt x="208994" y="2668"/>
                </a:cubicBezTo>
                <a:cubicBezTo>
                  <a:pt x="189944" y="-2094"/>
                  <a:pt x="131736" y="551"/>
                  <a:pt x="97869" y="2668"/>
                </a:cubicBezTo>
                <a:cubicBezTo>
                  <a:pt x="64002" y="4785"/>
                  <a:pt x="-15373" y="25951"/>
                  <a:pt x="2619" y="2806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1CE18CB5-8D7C-522A-C371-8ABF1694A397}"/>
              </a:ext>
            </a:extLst>
          </p:cNvPr>
          <p:cNvSpPr/>
          <p:nvPr/>
        </p:nvSpPr>
        <p:spPr>
          <a:xfrm>
            <a:off x="6784395" y="4454474"/>
            <a:ext cx="499071" cy="69905"/>
          </a:xfrm>
          <a:custGeom>
            <a:avLst/>
            <a:gdLst>
              <a:gd name="connsiteX0" fmla="*/ 580 w 499071"/>
              <a:gd name="connsiteY0" fmla="*/ 69901 h 69905"/>
              <a:gd name="connsiteX1" fmla="*/ 289505 w 499071"/>
              <a:gd name="connsiteY1" fmla="*/ 9576 h 69905"/>
              <a:gd name="connsiteX2" fmla="*/ 197430 w 499071"/>
              <a:gd name="connsiteY2" fmla="*/ 12751 h 69905"/>
              <a:gd name="connsiteX3" fmla="*/ 400630 w 499071"/>
              <a:gd name="connsiteY3" fmla="*/ 6401 h 69905"/>
              <a:gd name="connsiteX4" fmla="*/ 499055 w 499071"/>
              <a:gd name="connsiteY4" fmla="*/ 51 h 69905"/>
              <a:gd name="connsiteX5" fmla="*/ 394280 w 499071"/>
              <a:gd name="connsiteY5" fmla="*/ 3226 h 69905"/>
              <a:gd name="connsiteX6" fmla="*/ 219655 w 499071"/>
              <a:gd name="connsiteY6" fmla="*/ 6401 h 69905"/>
              <a:gd name="connsiteX7" fmla="*/ 580 w 499071"/>
              <a:gd name="connsiteY7" fmla="*/ 69901 h 6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9071" h="69905">
                <a:moveTo>
                  <a:pt x="580" y="69901"/>
                </a:moveTo>
                <a:cubicBezTo>
                  <a:pt x="12222" y="70430"/>
                  <a:pt x="256697" y="19101"/>
                  <a:pt x="289505" y="9576"/>
                </a:cubicBezTo>
                <a:cubicBezTo>
                  <a:pt x="322313" y="51"/>
                  <a:pt x="197430" y="12751"/>
                  <a:pt x="197430" y="12751"/>
                </a:cubicBezTo>
                <a:lnTo>
                  <a:pt x="400630" y="6401"/>
                </a:lnTo>
                <a:cubicBezTo>
                  <a:pt x="450901" y="4284"/>
                  <a:pt x="500113" y="580"/>
                  <a:pt x="499055" y="51"/>
                </a:cubicBezTo>
                <a:cubicBezTo>
                  <a:pt x="497997" y="-478"/>
                  <a:pt x="394280" y="3226"/>
                  <a:pt x="394280" y="3226"/>
                </a:cubicBezTo>
                <a:cubicBezTo>
                  <a:pt x="347713" y="4284"/>
                  <a:pt x="283684" y="-3653"/>
                  <a:pt x="219655" y="6401"/>
                </a:cubicBezTo>
                <a:cubicBezTo>
                  <a:pt x="155626" y="16455"/>
                  <a:pt x="-11062" y="69372"/>
                  <a:pt x="580" y="6990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EE49D0CA-187D-2569-29F2-1FD81661B364}"/>
              </a:ext>
            </a:extLst>
          </p:cNvPr>
          <p:cNvSpPr/>
          <p:nvPr/>
        </p:nvSpPr>
        <p:spPr>
          <a:xfrm>
            <a:off x="6870008" y="4444135"/>
            <a:ext cx="413520" cy="190401"/>
          </a:xfrm>
          <a:custGeom>
            <a:avLst/>
            <a:gdLst>
              <a:gd name="connsiteX0" fmla="*/ 3867 w 413520"/>
              <a:gd name="connsiteY0" fmla="*/ 35790 h 190401"/>
              <a:gd name="connsiteX1" fmla="*/ 80067 w 413520"/>
              <a:gd name="connsiteY1" fmla="*/ 105640 h 190401"/>
              <a:gd name="connsiteX2" fmla="*/ 137217 w 413520"/>
              <a:gd name="connsiteY2" fmla="*/ 181840 h 190401"/>
              <a:gd name="connsiteX3" fmla="*/ 261042 w 413520"/>
              <a:gd name="connsiteY3" fmla="*/ 181840 h 190401"/>
              <a:gd name="connsiteX4" fmla="*/ 343592 w 413520"/>
              <a:gd name="connsiteY4" fmla="*/ 121515 h 190401"/>
              <a:gd name="connsiteX5" fmla="*/ 308667 w 413520"/>
              <a:gd name="connsiteY5" fmla="*/ 118340 h 190401"/>
              <a:gd name="connsiteX6" fmla="*/ 362642 w 413520"/>
              <a:gd name="connsiteY6" fmla="*/ 80240 h 190401"/>
              <a:gd name="connsiteX7" fmla="*/ 365817 w 413520"/>
              <a:gd name="connsiteY7" fmla="*/ 42140 h 190401"/>
              <a:gd name="connsiteX8" fmla="*/ 413442 w 413520"/>
              <a:gd name="connsiteY8" fmla="*/ 19915 h 190401"/>
              <a:gd name="connsiteX9" fmla="*/ 353117 w 413520"/>
              <a:gd name="connsiteY9" fmla="*/ 7215 h 190401"/>
              <a:gd name="connsiteX10" fmla="*/ 210242 w 413520"/>
              <a:gd name="connsiteY10" fmla="*/ 865 h 190401"/>
              <a:gd name="connsiteX11" fmla="*/ 3867 w 413520"/>
              <a:gd name="connsiteY11" fmla="*/ 35790 h 190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3520" h="190401">
                <a:moveTo>
                  <a:pt x="3867" y="35790"/>
                </a:moveTo>
                <a:cubicBezTo>
                  <a:pt x="-17829" y="53252"/>
                  <a:pt x="57842" y="81298"/>
                  <a:pt x="80067" y="105640"/>
                </a:cubicBezTo>
                <a:cubicBezTo>
                  <a:pt x="102292" y="129982"/>
                  <a:pt x="107055" y="169140"/>
                  <a:pt x="137217" y="181840"/>
                </a:cubicBezTo>
                <a:cubicBezTo>
                  <a:pt x="167380" y="194540"/>
                  <a:pt x="226646" y="191894"/>
                  <a:pt x="261042" y="181840"/>
                </a:cubicBezTo>
                <a:cubicBezTo>
                  <a:pt x="295438" y="171786"/>
                  <a:pt x="335655" y="132098"/>
                  <a:pt x="343592" y="121515"/>
                </a:cubicBezTo>
                <a:cubicBezTo>
                  <a:pt x="351529" y="110932"/>
                  <a:pt x="305492" y="125219"/>
                  <a:pt x="308667" y="118340"/>
                </a:cubicBezTo>
                <a:cubicBezTo>
                  <a:pt x="311842" y="111461"/>
                  <a:pt x="353117" y="92940"/>
                  <a:pt x="362642" y="80240"/>
                </a:cubicBezTo>
                <a:cubicBezTo>
                  <a:pt x="372167" y="67540"/>
                  <a:pt x="357350" y="52194"/>
                  <a:pt x="365817" y="42140"/>
                </a:cubicBezTo>
                <a:cubicBezTo>
                  <a:pt x="374284" y="32086"/>
                  <a:pt x="415559" y="25736"/>
                  <a:pt x="413442" y="19915"/>
                </a:cubicBezTo>
                <a:cubicBezTo>
                  <a:pt x="411325" y="14094"/>
                  <a:pt x="386984" y="10390"/>
                  <a:pt x="353117" y="7215"/>
                </a:cubicBezTo>
                <a:cubicBezTo>
                  <a:pt x="319250" y="4040"/>
                  <a:pt x="263159" y="-2310"/>
                  <a:pt x="210242" y="865"/>
                </a:cubicBezTo>
                <a:cubicBezTo>
                  <a:pt x="157325" y="4040"/>
                  <a:pt x="25563" y="18328"/>
                  <a:pt x="3867" y="3579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月 12">
            <a:extLst>
              <a:ext uri="{FF2B5EF4-FFF2-40B4-BE49-F238E27FC236}">
                <a16:creationId xmlns:a16="http://schemas.microsoft.com/office/drawing/2014/main" id="{5EA6793F-B25F-EFF0-9D1D-FFEBCD0E15E6}"/>
              </a:ext>
            </a:extLst>
          </p:cNvPr>
          <p:cNvSpPr/>
          <p:nvPr/>
        </p:nvSpPr>
        <p:spPr>
          <a:xfrm rot="16200000">
            <a:off x="7025469" y="4480655"/>
            <a:ext cx="87940" cy="139700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15E78636-1636-E708-4478-EE9D34D62046}"/>
              </a:ext>
            </a:extLst>
          </p:cNvPr>
          <p:cNvSpPr/>
          <p:nvPr/>
        </p:nvSpPr>
        <p:spPr>
          <a:xfrm>
            <a:off x="6857863" y="4644838"/>
            <a:ext cx="579111" cy="95859"/>
          </a:xfrm>
          <a:custGeom>
            <a:avLst/>
            <a:gdLst>
              <a:gd name="connsiteX0" fmla="*/ 137 w 579111"/>
              <a:gd name="connsiteY0" fmla="*/ 6537 h 95859"/>
              <a:gd name="connsiteX1" fmla="*/ 235087 w 579111"/>
              <a:gd name="connsiteY1" fmla="*/ 38287 h 95859"/>
              <a:gd name="connsiteX2" fmla="*/ 155712 w 579111"/>
              <a:gd name="connsiteY2" fmla="*/ 41462 h 95859"/>
              <a:gd name="connsiteX3" fmla="*/ 69987 w 579111"/>
              <a:gd name="connsiteY3" fmla="*/ 76387 h 95859"/>
              <a:gd name="connsiteX4" fmla="*/ 155712 w 579111"/>
              <a:gd name="connsiteY4" fmla="*/ 50987 h 95859"/>
              <a:gd name="connsiteX5" fmla="*/ 250962 w 579111"/>
              <a:gd name="connsiteY5" fmla="*/ 50987 h 95859"/>
              <a:gd name="connsiteX6" fmla="*/ 228737 w 579111"/>
              <a:gd name="connsiteY6" fmla="*/ 85912 h 95859"/>
              <a:gd name="connsiteX7" fmla="*/ 346212 w 579111"/>
              <a:gd name="connsiteY7" fmla="*/ 54162 h 95859"/>
              <a:gd name="connsiteX8" fmla="*/ 387487 w 579111"/>
              <a:gd name="connsiteY8" fmla="*/ 54162 h 95859"/>
              <a:gd name="connsiteX9" fmla="*/ 397012 w 579111"/>
              <a:gd name="connsiteY9" fmla="*/ 63687 h 95859"/>
              <a:gd name="connsiteX10" fmla="*/ 473212 w 579111"/>
              <a:gd name="connsiteY10" fmla="*/ 31937 h 95859"/>
              <a:gd name="connsiteX11" fmla="*/ 419237 w 579111"/>
              <a:gd name="connsiteY11" fmla="*/ 70037 h 95859"/>
              <a:gd name="connsiteX12" fmla="*/ 577987 w 579111"/>
              <a:gd name="connsiteY12" fmla="*/ 187 h 95859"/>
              <a:gd name="connsiteX13" fmla="*/ 323987 w 579111"/>
              <a:gd name="connsiteY13" fmla="*/ 95437 h 95859"/>
              <a:gd name="connsiteX14" fmla="*/ 190637 w 579111"/>
              <a:gd name="connsiteY14" fmla="*/ 35112 h 95859"/>
              <a:gd name="connsiteX15" fmla="*/ 273187 w 579111"/>
              <a:gd name="connsiteY15" fmla="*/ 35112 h 95859"/>
              <a:gd name="connsiteX16" fmla="*/ 137 w 579111"/>
              <a:gd name="connsiteY16" fmla="*/ 6537 h 9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79111" h="95859">
                <a:moveTo>
                  <a:pt x="137" y="6537"/>
                </a:moveTo>
                <a:cubicBezTo>
                  <a:pt x="-6213" y="7066"/>
                  <a:pt x="209158" y="32466"/>
                  <a:pt x="235087" y="38287"/>
                </a:cubicBezTo>
                <a:cubicBezTo>
                  <a:pt x="261016" y="44108"/>
                  <a:pt x="183229" y="35112"/>
                  <a:pt x="155712" y="41462"/>
                </a:cubicBezTo>
                <a:cubicBezTo>
                  <a:pt x="128195" y="47812"/>
                  <a:pt x="69987" y="74800"/>
                  <a:pt x="69987" y="76387"/>
                </a:cubicBezTo>
                <a:cubicBezTo>
                  <a:pt x="69987" y="77974"/>
                  <a:pt x="125550" y="55220"/>
                  <a:pt x="155712" y="50987"/>
                </a:cubicBezTo>
                <a:cubicBezTo>
                  <a:pt x="185874" y="46754"/>
                  <a:pt x="238791" y="45166"/>
                  <a:pt x="250962" y="50987"/>
                </a:cubicBezTo>
                <a:cubicBezTo>
                  <a:pt x="263133" y="56808"/>
                  <a:pt x="212862" y="85383"/>
                  <a:pt x="228737" y="85912"/>
                </a:cubicBezTo>
                <a:cubicBezTo>
                  <a:pt x="244612" y="86441"/>
                  <a:pt x="319754" y="59454"/>
                  <a:pt x="346212" y="54162"/>
                </a:cubicBezTo>
                <a:cubicBezTo>
                  <a:pt x="372670" y="48870"/>
                  <a:pt x="387487" y="54162"/>
                  <a:pt x="387487" y="54162"/>
                </a:cubicBezTo>
                <a:cubicBezTo>
                  <a:pt x="395954" y="55749"/>
                  <a:pt x="382725" y="67391"/>
                  <a:pt x="397012" y="63687"/>
                </a:cubicBezTo>
                <a:cubicBezTo>
                  <a:pt x="411299" y="59983"/>
                  <a:pt x="469508" y="30879"/>
                  <a:pt x="473212" y="31937"/>
                </a:cubicBezTo>
                <a:cubicBezTo>
                  <a:pt x="476916" y="32995"/>
                  <a:pt x="401775" y="75329"/>
                  <a:pt x="419237" y="70037"/>
                </a:cubicBezTo>
                <a:cubicBezTo>
                  <a:pt x="436699" y="64745"/>
                  <a:pt x="593862" y="-4046"/>
                  <a:pt x="577987" y="187"/>
                </a:cubicBezTo>
                <a:cubicBezTo>
                  <a:pt x="562112" y="4420"/>
                  <a:pt x="388545" y="89616"/>
                  <a:pt x="323987" y="95437"/>
                </a:cubicBezTo>
                <a:cubicBezTo>
                  <a:pt x="259429" y="101258"/>
                  <a:pt x="199104" y="45166"/>
                  <a:pt x="190637" y="35112"/>
                </a:cubicBezTo>
                <a:cubicBezTo>
                  <a:pt x="182170" y="25058"/>
                  <a:pt x="301233" y="38287"/>
                  <a:pt x="273187" y="35112"/>
                </a:cubicBezTo>
                <a:lnTo>
                  <a:pt x="137" y="6537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55482911-CE16-B460-D899-225BC880424D}"/>
              </a:ext>
            </a:extLst>
          </p:cNvPr>
          <p:cNvSpPr/>
          <p:nvPr/>
        </p:nvSpPr>
        <p:spPr>
          <a:xfrm>
            <a:off x="6873875" y="4385882"/>
            <a:ext cx="722032" cy="110159"/>
          </a:xfrm>
          <a:custGeom>
            <a:avLst/>
            <a:gdLst>
              <a:gd name="connsiteX0" fmla="*/ 0 w 722032"/>
              <a:gd name="connsiteY0" fmla="*/ 24193 h 110159"/>
              <a:gd name="connsiteX1" fmla="*/ 485775 w 722032"/>
              <a:gd name="connsiteY1" fmla="*/ 36893 h 110159"/>
              <a:gd name="connsiteX2" fmla="*/ 428625 w 722032"/>
              <a:gd name="connsiteY2" fmla="*/ 21018 h 110159"/>
              <a:gd name="connsiteX3" fmla="*/ 657225 w 722032"/>
              <a:gd name="connsiteY3" fmla="*/ 62293 h 110159"/>
              <a:gd name="connsiteX4" fmla="*/ 603250 w 722032"/>
              <a:gd name="connsiteY4" fmla="*/ 74993 h 110159"/>
              <a:gd name="connsiteX5" fmla="*/ 720725 w 722032"/>
              <a:gd name="connsiteY5" fmla="*/ 109918 h 110159"/>
              <a:gd name="connsiteX6" fmla="*/ 654050 w 722032"/>
              <a:gd name="connsiteY6" fmla="*/ 87693 h 110159"/>
              <a:gd name="connsiteX7" fmla="*/ 473075 w 722032"/>
              <a:gd name="connsiteY7" fmla="*/ 36893 h 110159"/>
              <a:gd name="connsiteX8" fmla="*/ 241300 w 722032"/>
              <a:gd name="connsiteY8" fmla="*/ 1968 h 110159"/>
              <a:gd name="connsiteX9" fmla="*/ 342900 w 722032"/>
              <a:gd name="connsiteY9" fmla="*/ 5143 h 110159"/>
              <a:gd name="connsiteX10" fmla="*/ 238125 w 722032"/>
              <a:gd name="connsiteY10" fmla="*/ 11493 h 110159"/>
              <a:gd name="connsiteX11" fmla="*/ 0 w 722032"/>
              <a:gd name="connsiteY11" fmla="*/ 24193 h 110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2032" h="110159">
                <a:moveTo>
                  <a:pt x="0" y="24193"/>
                </a:moveTo>
                <a:lnTo>
                  <a:pt x="485775" y="36893"/>
                </a:lnTo>
                <a:cubicBezTo>
                  <a:pt x="557213" y="36364"/>
                  <a:pt x="400050" y="16785"/>
                  <a:pt x="428625" y="21018"/>
                </a:cubicBezTo>
                <a:cubicBezTo>
                  <a:pt x="457200" y="25251"/>
                  <a:pt x="628121" y="53297"/>
                  <a:pt x="657225" y="62293"/>
                </a:cubicBezTo>
                <a:cubicBezTo>
                  <a:pt x="686329" y="71289"/>
                  <a:pt x="592667" y="67056"/>
                  <a:pt x="603250" y="74993"/>
                </a:cubicBezTo>
                <a:cubicBezTo>
                  <a:pt x="613833" y="82930"/>
                  <a:pt x="712258" y="107801"/>
                  <a:pt x="720725" y="109918"/>
                </a:cubicBezTo>
                <a:cubicBezTo>
                  <a:pt x="729192" y="112035"/>
                  <a:pt x="695325" y="99864"/>
                  <a:pt x="654050" y="87693"/>
                </a:cubicBezTo>
                <a:cubicBezTo>
                  <a:pt x="612775" y="75522"/>
                  <a:pt x="541867" y="51181"/>
                  <a:pt x="473075" y="36893"/>
                </a:cubicBezTo>
                <a:cubicBezTo>
                  <a:pt x="404283" y="22605"/>
                  <a:pt x="262996" y="7260"/>
                  <a:pt x="241300" y="1968"/>
                </a:cubicBezTo>
                <a:cubicBezTo>
                  <a:pt x="219604" y="-3324"/>
                  <a:pt x="343429" y="3556"/>
                  <a:pt x="342900" y="5143"/>
                </a:cubicBezTo>
                <a:cubicBezTo>
                  <a:pt x="342371" y="6730"/>
                  <a:pt x="238125" y="11493"/>
                  <a:pt x="238125" y="11493"/>
                </a:cubicBezTo>
                <a:lnTo>
                  <a:pt x="0" y="241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5D9A87D3-9CF2-C2E0-B3E0-74A18F15C19A}"/>
              </a:ext>
            </a:extLst>
          </p:cNvPr>
          <p:cNvSpPr/>
          <p:nvPr/>
        </p:nvSpPr>
        <p:spPr>
          <a:xfrm>
            <a:off x="7560638" y="4527550"/>
            <a:ext cx="111586" cy="436800"/>
          </a:xfrm>
          <a:custGeom>
            <a:avLst/>
            <a:gdLst>
              <a:gd name="connsiteX0" fmla="*/ 68887 w 111586"/>
              <a:gd name="connsiteY0" fmla="*/ 0 h 436800"/>
              <a:gd name="connsiteX1" fmla="*/ 103812 w 111586"/>
              <a:gd name="connsiteY1" fmla="*/ 85725 h 436800"/>
              <a:gd name="connsiteX2" fmla="*/ 81587 w 111586"/>
              <a:gd name="connsiteY2" fmla="*/ 174625 h 436800"/>
              <a:gd name="connsiteX3" fmla="*/ 110162 w 111586"/>
              <a:gd name="connsiteY3" fmla="*/ 98425 h 436800"/>
              <a:gd name="connsiteX4" fmla="*/ 27612 w 111586"/>
              <a:gd name="connsiteY4" fmla="*/ 288925 h 436800"/>
              <a:gd name="connsiteX5" fmla="*/ 49837 w 111586"/>
              <a:gd name="connsiteY5" fmla="*/ 241300 h 436800"/>
              <a:gd name="connsiteX6" fmla="*/ 5387 w 111586"/>
              <a:gd name="connsiteY6" fmla="*/ 431800 h 436800"/>
              <a:gd name="connsiteX7" fmla="*/ 11737 w 111586"/>
              <a:gd name="connsiteY7" fmla="*/ 358775 h 436800"/>
              <a:gd name="connsiteX8" fmla="*/ 103812 w 111586"/>
              <a:gd name="connsiteY8" fmla="*/ 120650 h 436800"/>
              <a:gd name="connsiteX9" fmla="*/ 103812 w 111586"/>
              <a:gd name="connsiteY9" fmla="*/ 85725 h 436800"/>
              <a:gd name="connsiteX10" fmla="*/ 68887 w 111586"/>
              <a:gd name="connsiteY10" fmla="*/ 0 h 43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586" h="436800">
                <a:moveTo>
                  <a:pt x="68887" y="0"/>
                </a:moveTo>
                <a:cubicBezTo>
                  <a:pt x="68887" y="0"/>
                  <a:pt x="101695" y="56621"/>
                  <a:pt x="103812" y="85725"/>
                </a:cubicBezTo>
                <a:cubicBezTo>
                  <a:pt x="105929" y="114829"/>
                  <a:pt x="80529" y="172508"/>
                  <a:pt x="81587" y="174625"/>
                </a:cubicBezTo>
                <a:cubicBezTo>
                  <a:pt x="82645" y="176742"/>
                  <a:pt x="119158" y="79375"/>
                  <a:pt x="110162" y="98425"/>
                </a:cubicBezTo>
                <a:cubicBezTo>
                  <a:pt x="101166" y="117475"/>
                  <a:pt x="37666" y="265113"/>
                  <a:pt x="27612" y="288925"/>
                </a:cubicBezTo>
                <a:cubicBezTo>
                  <a:pt x="17558" y="312737"/>
                  <a:pt x="53541" y="217488"/>
                  <a:pt x="49837" y="241300"/>
                </a:cubicBezTo>
                <a:cubicBezTo>
                  <a:pt x="46133" y="265113"/>
                  <a:pt x="11737" y="412221"/>
                  <a:pt x="5387" y="431800"/>
                </a:cubicBezTo>
                <a:cubicBezTo>
                  <a:pt x="-963" y="451379"/>
                  <a:pt x="-4667" y="410633"/>
                  <a:pt x="11737" y="358775"/>
                </a:cubicBezTo>
                <a:cubicBezTo>
                  <a:pt x="28141" y="306917"/>
                  <a:pt x="88466" y="166158"/>
                  <a:pt x="103812" y="120650"/>
                </a:cubicBezTo>
                <a:cubicBezTo>
                  <a:pt x="119158" y="75142"/>
                  <a:pt x="105400" y="103717"/>
                  <a:pt x="103812" y="85725"/>
                </a:cubicBezTo>
                <a:cubicBezTo>
                  <a:pt x="102225" y="67733"/>
                  <a:pt x="68887" y="0"/>
                  <a:pt x="6888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A60E76B3-77BE-497E-A1FE-B638AF5D0897}"/>
              </a:ext>
            </a:extLst>
          </p:cNvPr>
          <p:cNvSpPr/>
          <p:nvPr/>
        </p:nvSpPr>
        <p:spPr>
          <a:xfrm>
            <a:off x="8340705" y="4460410"/>
            <a:ext cx="423591" cy="225490"/>
          </a:xfrm>
          <a:custGeom>
            <a:avLst/>
            <a:gdLst>
              <a:gd name="connsiteX0" fmla="*/ 422295 w 423591"/>
              <a:gd name="connsiteY0" fmla="*/ 16340 h 225490"/>
              <a:gd name="connsiteX1" fmla="*/ 180995 w 423591"/>
              <a:gd name="connsiteY1" fmla="*/ 60790 h 225490"/>
              <a:gd name="connsiteX2" fmla="*/ 307995 w 423591"/>
              <a:gd name="connsiteY2" fmla="*/ 29040 h 225490"/>
              <a:gd name="connsiteX3" fmla="*/ 114320 w 423591"/>
              <a:gd name="connsiteY3" fmla="*/ 83015 h 225490"/>
              <a:gd name="connsiteX4" fmla="*/ 38120 w 423591"/>
              <a:gd name="connsiteY4" fmla="*/ 127465 h 225490"/>
              <a:gd name="connsiteX5" fmla="*/ 19070 w 423591"/>
              <a:gd name="connsiteY5" fmla="*/ 222715 h 225490"/>
              <a:gd name="connsiteX6" fmla="*/ 12720 w 423591"/>
              <a:gd name="connsiteY6" fmla="*/ 194140 h 225490"/>
              <a:gd name="connsiteX7" fmla="*/ 20 w 423591"/>
              <a:gd name="connsiteY7" fmla="*/ 133815 h 225490"/>
              <a:gd name="connsiteX8" fmla="*/ 15895 w 423591"/>
              <a:gd name="connsiteY8" fmla="*/ 165565 h 225490"/>
              <a:gd name="connsiteX9" fmla="*/ 50820 w 423591"/>
              <a:gd name="connsiteY9" fmla="*/ 105240 h 225490"/>
              <a:gd name="connsiteX10" fmla="*/ 238145 w 423591"/>
              <a:gd name="connsiteY10" fmla="*/ 48090 h 225490"/>
              <a:gd name="connsiteX11" fmla="*/ 187345 w 423591"/>
              <a:gd name="connsiteY11" fmla="*/ 51265 h 225490"/>
              <a:gd name="connsiteX12" fmla="*/ 352445 w 423591"/>
              <a:gd name="connsiteY12" fmla="*/ 465 h 225490"/>
              <a:gd name="connsiteX13" fmla="*/ 279420 w 423591"/>
              <a:gd name="connsiteY13" fmla="*/ 25865 h 225490"/>
              <a:gd name="connsiteX14" fmla="*/ 422295 w 423591"/>
              <a:gd name="connsiteY14" fmla="*/ 16340 h 225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3591" h="225490">
                <a:moveTo>
                  <a:pt x="422295" y="16340"/>
                </a:moveTo>
                <a:cubicBezTo>
                  <a:pt x="405891" y="22161"/>
                  <a:pt x="200045" y="58673"/>
                  <a:pt x="180995" y="60790"/>
                </a:cubicBezTo>
                <a:cubicBezTo>
                  <a:pt x="161945" y="62907"/>
                  <a:pt x="319107" y="25336"/>
                  <a:pt x="307995" y="29040"/>
                </a:cubicBezTo>
                <a:cubicBezTo>
                  <a:pt x="296883" y="32744"/>
                  <a:pt x="159299" y="66611"/>
                  <a:pt x="114320" y="83015"/>
                </a:cubicBezTo>
                <a:cubicBezTo>
                  <a:pt x="69341" y="99419"/>
                  <a:pt x="53995" y="104182"/>
                  <a:pt x="38120" y="127465"/>
                </a:cubicBezTo>
                <a:cubicBezTo>
                  <a:pt x="22245" y="150748"/>
                  <a:pt x="23303" y="211603"/>
                  <a:pt x="19070" y="222715"/>
                </a:cubicBezTo>
                <a:cubicBezTo>
                  <a:pt x="14837" y="233828"/>
                  <a:pt x="15895" y="208957"/>
                  <a:pt x="12720" y="194140"/>
                </a:cubicBezTo>
                <a:cubicBezTo>
                  <a:pt x="9545" y="179323"/>
                  <a:pt x="-509" y="138578"/>
                  <a:pt x="20" y="133815"/>
                </a:cubicBezTo>
                <a:cubicBezTo>
                  <a:pt x="549" y="129053"/>
                  <a:pt x="7428" y="170328"/>
                  <a:pt x="15895" y="165565"/>
                </a:cubicBezTo>
                <a:cubicBezTo>
                  <a:pt x="24362" y="160802"/>
                  <a:pt x="13778" y="124819"/>
                  <a:pt x="50820" y="105240"/>
                </a:cubicBezTo>
                <a:cubicBezTo>
                  <a:pt x="87862" y="85661"/>
                  <a:pt x="215391" y="57086"/>
                  <a:pt x="238145" y="48090"/>
                </a:cubicBezTo>
                <a:cubicBezTo>
                  <a:pt x="260899" y="39094"/>
                  <a:pt x="168295" y="59202"/>
                  <a:pt x="187345" y="51265"/>
                </a:cubicBezTo>
                <a:cubicBezTo>
                  <a:pt x="206395" y="43328"/>
                  <a:pt x="337099" y="4698"/>
                  <a:pt x="352445" y="465"/>
                </a:cubicBezTo>
                <a:cubicBezTo>
                  <a:pt x="367791" y="-3768"/>
                  <a:pt x="264603" y="22161"/>
                  <a:pt x="279420" y="25865"/>
                </a:cubicBezTo>
                <a:cubicBezTo>
                  <a:pt x="294237" y="29569"/>
                  <a:pt x="438699" y="10519"/>
                  <a:pt x="422295" y="1634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AB8D48AC-129B-9261-24B6-87A3A4BCB80E}"/>
              </a:ext>
            </a:extLst>
          </p:cNvPr>
          <p:cNvSpPr/>
          <p:nvPr/>
        </p:nvSpPr>
        <p:spPr>
          <a:xfrm>
            <a:off x="8810083" y="4473567"/>
            <a:ext cx="288729" cy="247778"/>
          </a:xfrm>
          <a:custGeom>
            <a:avLst/>
            <a:gdLst>
              <a:gd name="connsiteX0" fmla="*/ 542 w 288729"/>
              <a:gd name="connsiteY0" fmla="*/ 8 h 247778"/>
              <a:gd name="connsiteX1" fmla="*/ 143417 w 288729"/>
              <a:gd name="connsiteY1" fmla="*/ 38108 h 247778"/>
              <a:gd name="connsiteX2" fmla="*/ 203742 w 288729"/>
              <a:gd name="connsiteY2" fmla="*/ 60333 h 247778"/>
              <a:gd name="connsiteX3" fmla="*/ 184692 w 288729"/>
              <a:gd name="connsiteY3" fmla="*/ 41283 h 247778"/>
              <a:gd name="connsiteX4" fmla="*/ 235492 w 288729"/>
              <a:gd name="connsiteY4" fmla="*/ 85733 h 247778"/>
              <a:gd name="connsiteX5" fmla="*/ 276767 w 288729"/>
              <a:gd name="connsiteY5" fmla="*/ 171458 h 247778"/>
              <a:gd name="connsiteX6" fmla="*/ 273592 w 288729"/>
              <a:gd name="connsiteY6" fmla="*/ 146058 h 247778"/>
              <a:gd name="connsiteX7" fmla="*/ 279942 w 288729"/>
              <a:gd name="connsiteY7" fmla="*/ 247658 h 247778"/>
              <a:gd name="connsiteX8" fmla="*/ 286292 w 288729"/>
              <a:gd name="connsiteY8" fmla="*/ 165108 h 247778"/>
              <a:gd name="connsiteX9" fmla="*/ 235492 w 288729"/>
              <a:gd name="connsiteY9" fmla="*/ 95258 h 247778"/>
              <a:gd name="connsiteX10" fmla="*/ 222792 w 288729"/>
              <a:gd name="connsiteY10" fmla="*/ 69858 h 247778"/>
              <a:gd name="connsiteX11" fmla="*/ 200567 w 288729"/>
              <a:gd name="connsiteY11" fmla="*/ 34933 h 247778"/>
              <a:gd name="connsiteX12" fmla="*/ 542 w 288729"/>
              <a:gd name="connsiteY12" fmla="*/ 8 h 247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8729" h="247778">
                <a:moveTo>
                  <a:pt x="542" y="8"/>
                </a:moveTo>
                <a:cubicBezTo>
                  <a:pt x="-8983" y="537"/>
                  <a:pt x="109550" y="28054"/>
                  <a:pt x="143417" y="38108"/>
                </a:cubicBezTo>
                <a:cubicBezTo>
                  <a:pt x="177284" y="48162"/>
                  <a:pt x="196863" y="59804"/>
                  <a:pt x="203742" y="60333"/>
                </a:cubicBezTo>
                <a:cubicBezTo>
                  <a:pt x="210621" y="60862"/>
                  <a:pt x="179400" y="37050"/>
                  <a:pt x="184692" y="41283"/>
                </a:cubicBezTo>
                <a:cubicBezTo>
                  <a:pt x="189984" y="45516"/>
                  <a:pt x="220146" y="64037"/>
                  <a:pt x="235492" y="85733"/>
                </a:cubicBezTo>
                <a:cubicBezTo>
                  <a:pt x="250838" y="107429"/>
                  <a:pt x="270417" y="161404"/>
                  <a:pt x="276767" y="171458"/>
                </a:cubicBezTo>
                <a:cubicBezTo>
                  <a:pt x="283117" y="181512"/>
                  <a:pt x="273063" y="133358"/>
                  <a:pt x="273592" y="146058"/>
                </a:cubicBezTo>
                <a:cubicBezTo>
                  <a:pt x="274121" y="158758"/>
                  <a:pt x="277825" y="244483"/>
                  <a:pt x="279942" y="247658"/>
                </a:cubicBezTo>
                <a:cubicBezTo>
                  <a:pt x="282059" y="250833"/>
                  <a:pt x="293700" y="190508"/>
                  <a:pt x="286292" y="165108"/>
                </a:cubicBezTo>
                <a:cubicBezTo>
                  <a:pt x="278884" y="139708"/>
                  <a:pt x="246075" y="111133"/>
                  <a:pt x="235492" y="95258"/>
                </a:cubicBezTo>
                <a:cubicBezTo>
                  <a:pt x="224909" y="79383"/>
                  <a:pt x="228613" y="79912"/>
                  <a:pt x="222792" y="69858"/>
                </a:cubicBezTo>
                <a:cubicBezTo>
                  <a:pt x="216971" y="59804"/>
                  <a:pt x="236021" y="44987"/>
                  <a:pt x="200567" y="34933"/>
                </a:cubicBezTo>
                <a:cubicBezTo>
                  <a:pt x="165113" y="24879"/>
                  <a:pt x="10067" y="-521"/>
                  <a:pt x="542" y="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5938667C-39D3-1D37-F930-9834E1869605}"/>
              </a:ext>
            </a:extLst>
          </p:cNvPr>
          <p:cNvSpPr/>
          <p:nvPr/>
        </p:nvSpPr>
        <p:spPr>
          <a:xfrm>
            <a:off x="8331039" y="4622800"/>
            <a:ext cx="324097" cy="108092"/>
          </a:xfrm>
          <a:custGeom>
            <a:avLst/>
            <a:gdLst>
              <a:gd name="connsiteX0" fmla="*/ 3336 w 324097"/>
              <a:gd name="connsiteY0" fmla="*/ 22225 h 108092"/>
              <a:gd name="connsiteX1" fmla="*/ 177961 w 324097"/>
              <a:gd name="connsiteY1" fmla="*/ 9525 h 108092"/>
              <a:gd name="connsiteX2" fmla="*/ 320836 w 324097"/>
              <a:gd name="connsiteY2" fmla="*/ 28575 h 108092"/>
              <a:gd name="connsiteX3" fmla="*/ 276386 w 324097"/>
              <a:gd name="connsiteY3" fmla="*/ 9525 h 108092"/>
              <a:gd name="connsiteX4" fmla="*/ 257336 w 324097"/>
              <a:gd name="connsiteY4" fmla="*/ 69850 h 108092"/>
              <a:gd name="connsiteX5" fmla="*/ 250986 w 324097"/>
              <a:gd name="connsiteY5" fmla="*/ 25400 h 108092"/>
              <a:gd name="connsiteX6" fmla="*/ 190661 w 324097"/>
              <a:gd name="connsiteY6" fmla="*/ 6350 h 108092"/>
              <a:gd name="connsiteX7" fmla="*/ 181136 w 324097"/>
              <a:gd name="connsiteY7" fmla="*/ 6350 h 108092"/>
              <a:gd name="connsiteX8" fmla="*/ 197011 w 324097"/>
              <a:gd name="connsiteY8" fmla="*/ 57150 h 108092"/>
              <a:gd name="connsiteX9" fmla="*/ 136686 w 324097"/>
              <a:gd name="connsiteY9" fmla="*/ 0 h 108092"/>
              <a:gd name="connsiteX10" fmla="*/ 136686 w 324097"/>
              <a:gd name="connsiteY10" fmla="*/ 57150 h 108092"/>
              <a:gd name="connsiteX11" fmla="*/ 111286 w 324097"/>
              <a:gd name="connsiteY11" fmla="*/ 15875 h 108092"/>
              <a:gd name="connsiteX12" fmla="*/ 89061 w 324097"/>
              <a:gd name="connsiteY12" fmla="*/ 60325 h 108092"/>
              <a:gd name="connsiteX13" fmla="*/ 95411 w 324097"/>
              <a:gd name="connsiteY13" fmla="*/ 107950 h 108092"/>
              <a:gd name="connsiteX14" fmla="*/ 104936 w 324097"/>
              <a:gd name="connsiteY14" fmla="*/ 44450 h 108092"/>
              <a:gd name="connsiteX15" fmla="*/ 63661 w 324097"/>
              <a:gd name="connsiteY15" fmla="*/ 12700 h 108092"/>
              <a:gd name="connsiteX16" fmla="*/ 3336 w 324097"/>
              <a:gd name="connsiteY16" fmla="*/ 22225 h 108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4097" h="108092">
                <a:moveTo>
                  <a:pt x="3336" y="22225"/>
                </a:moveTo>
                <a:cubicBezTo>
                  <a:pt x="22386" y="21696"/>
                  <a:pt x="125044" y="8467"/>
                  <a:pt x="177961" y="9525"/>
                </a:cubicBezTo>
                <a:cubicBezTo>
                  <a:pt x="230878" y="10583"/>
                  <a:pt x="304432" y="28575"/>
                  <a:pt x="320836" y="28575"/>
                </a:cubicBezTo>
                <a:cubicBezTo>
                  <a:pt x="337240" y="28575"/>
                  <a:pt x="286969" y="2646"/>
                  <a:pt x="276386" y="9525"/>
                </a:cubicBezTo>
                <a:cubicBezTo>
                  <a:pt x="265803" y="16404"/>
                  <a:pt x="261569" y="67204"/>
                  <a:pt x="257336" y="69850"/>
                </a:cubicBezTo>
                <a:cubicBezTo>
                  <a:pt x="253103" y="72496"/>
                  <a:pt x="262098" y="35983"/>
                  <a:pt x="250986" y="25400"/>
                </a:cubicBezTo>
                <a:cubicBezTo>
                  <a:pt x="239874" y="14817"/>
                  <a:pt x="190661" y="6350"/>
                  <a:pt x="190661" y="6350"/>
                </a:cubicBezTo>
                <a:cubicBezTo>
                  <a:pt x="179019" y="3175"/>
                  <a:pt x="180078" y="-2117"/>
                  <a:pt x="181136" y="6350"/>
                </a:cubicBezTo>
                <a:cubicBezTo>
                  <a:pt x="182194" y="14817"/>
                  <a:pt x="204419" y="58208"/>
                  <a:pt x="197011" y="57150"/>
                </a:cubicBezTo>
                <a:cubicBezTo>
                  <a:pt x="189603" y="56092"/>
                  <a:pt x="146740" y="0"/>
                  <a:pt x="136686" y="0"/>
                </a:cubicBezTo>
                <a:cubicBezTo>
                  <a:pt x="126632" y="0"/>
                  <a:pt x="140919" y="54504"/>
                  <a:pt x="136686" y="57150"/>
                </a:cubicBezTo>
                <a:cubicBezTo>
                  <a:pt x="132453" y="59796"/>
                  <a:pt x="119224" y="15346"/>
                  <a:pt x="111286" y="15875"/>
                </a:cubicBezTo>
                <a:cubicBezTo>
                  <a:pt x="103349" y="16404"/>
                  <a:pt x="91707" y="44979"/>
                  <a:pt x="89061" y="60325"/>
                </a:cubicBezTo>
                <a:cubicBezTo>
                  <a:pt x="86415" y="75671"/>
                  <a:pt x="92765" y="110596"/>
                  <a:pt x="95411" y="107950"/>
                </a:cubicBezTo>
                <a:cubicBezTo>
                  <a:pt x="98057" y="105304"/>
                  <a:pt x="110228" y="60325"/>
                  <a:pt x="104936" y="44450"/>
                </a:cubicBezTo>
                <a:cubicBezTo>
                  <a:pt x="99644" y="28575"/>
                  <a:pt x="74773" y="17462"/>
                  <a:pt x="63661" y="12700"/>
                </a:cubicBezTo>
                <a:cubicBezTo>
                  <a:pt x="52549" y="7938"/>
                  <a:pt x="-15714" y="22754"/>
                  <a:pt x="3336" y="2222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D415E68D-7B62-0DD8-ADAE-50F02C531641}"/>
              </a:ext>
            </a:extLst>
          </p:cNvPr>
          <p:cNvSpPr/>
          <p:nvPr/>
        </p:nvSpPr>
        <p:spPr>
          <a:xfrm>
            <a:off x="8410020" y="4533574"/>
            <a:ext cx="220156" cy="118058"/>
          </a:xfrm>
          <a:custGeom>
            <a:avLst/>
            <a:gdLst>
              <a:gd name="connsiteX0" fmla="*/ 25955 w 220156"/>
              <a:gd name="connsiteY0" fmla="*/ 326 h 118058"/>
              <a:gd name="connsiteX1" fmla="*/ 98980 w 220156"/>
              <a:gd name="connsiteY1" fmla="*/ 73351 h 118058"/>
              <a:gd name="connsiteX2" fmla="*/ 555 w 220156"/>
              <a:gd name="connsiteY2" fmla="*/ 92401 h 118058"/>
              <a:gd name="connsiteX3" fmla="*/ 152955 w 220156"/>
              <a:gd name="connsiteY3" fmla="*/ 92401 h 118058"/>
              <a:gd name="connsiteX4" fmla="*/ 219630 w 220156"/>
              <a:gd name="connsiteY4" fmla="*/ 117801 h 118058"/>
              <a:gd name="connsiteX5" fmla="*/ 121205 w 220156"/>
              <a:gd name="connsiteY5" fmla="*/ 101926 h 118058"/>
              <a:gd name="connsiteX6" fmla="*/ 95805 w 220156"/>
              <a:gd name="connsiteY6" fmla="*/ 47951 h 118058"/>
              <a:gd name="connsiteX7" fmla="*/ 25955 w 220156"/>
              <a:gd name="connsiteY7" fmla="*/ 326 h 118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156" h="118058">
                <a:moveTo>
                  <a:pt x="25955" y="326"/>
                </a:moveTo>
                <a:cubicBezTo>
                  <a:pt x="26484" y="4559"/>
                  <a:pt x="103213" y="58005"/>
                  <a:pt x="98980" y="73351"/>
                </a:cubicBezTo>
                <a:cubicBezTo>
                  <a:pt x="94747" y="88697"/>
                  <a:pt x="-8441" y="89226"/>
                  <a:pt x="555" y="92401"/>
                </a:cubicBezTo>
                <a:cubicBezTo>
                  <a:pt x="9551" y="95576"/>
                  <a:pt x="116443" y="88168"/>
                  <a:pt x="152955" y="92401"/>
                </a:cubicBezTo>
                <a:cubicBezTo>
                  <a:pt x="189468" y="96634"/>
                  <a:pt x="224922" y="116214"/>
                  <a:pt x="219630" y="117801"/>
                </a:cubicBezTo>
                <a:cubicBezTo>
                  <a:pt x="214338" y="119388"/>
                  <a:pt x="141842" y="113568"/>
                  <a:pt x="121205" y="101926"/>
                </a:cubicBezTo>
                <a:cubicBezTo>
                  <a:pt x="100568" y="90284"/>
                  <a:pt x="107976" y="61709"/>
                  <a:pt x="95805" y="47951"/>
                </a:cubicBezTo>
                <a:cubicBezTo>
                  <a:pt x="83634" y="34193"/>
                  <a:pt x="25426" y="-3907"/>
                  <a:pt x="25955" y="32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DA7C8D73-60CA-1D27-3837-C7DD97A21659}"/>
              </a:ext>
            </a:extLst>
          </p:cNvPr>
          <p:cNvSpPr/>
          <p:nvPr/>
        </p:nvSpPr>
        <p:spPr>
          <a:xfrm>
            <a:off x="8813705" y="4476601"/>
            <a:ext cx="189124" cy="96946"/>
          </a:xfrm>
          <a:custGeom>
            <a:avLst/>
            <a:gdLst>
              <a:gd name="connsiteX0" fmla="*/ 95 w 189124"/>
              <a:gd name="connsiteY0" fmla="*/ 149 h 96946"/>
              <a:gd name="connsiteX1" fmla="*/ 120745 w 189124"/>
              <a:gd name="connsiteY1" fmla="*/ 79524 h 96946"/>
              <a:gd name="connsiteX2" fmla="*/ 76295 w 189124"/>
              <a:gd name="connsiteY2" fmla="*/ 73174 h 96946"/>
              <a:gd name="connsiteX3" fmla="*/ 152495 w 189124"/>
              <a:gd name="connsiteY3" fmla="*/ 89049 h 96946"/>
              <a:gd name="connsiteX4" fmla="*/ 187420 w 189124"/>
              <a:gd name="connsiteY4" fmla="*/ 95399 h 96946"/>
              <a:gd name="connsiteX5" fmla="*/ 101695 w 189124"/>
              <a:gd name="connsiteY5" fmla="*/ 60474 h 96946"/>
              <a:gd name="connsiteX6" fmla="*/ 95 w 189124"/>
              <a:gd name="connsiteY6" fmla="*/ 149 h 9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124" h="96946">
                <a:moveTo>
                  <a:pt x="95" y="149"/>
                </a:moveTo>
                <a:cubicBezTo>
                  <a:pt x="3270" y="3324"/>
                  <a:pt x="108045" y="67353"/>
                  <a:pt x="120745" y="79524"/>
                </a:cubicBezTo>
                <a:cubicBezTo>
                  <a:pt x="133445" y="91695"/>
                  <a:pt x="71003" y="71587"/>
                  <a:pt x="76295" y="73174"/>
                </a:cubicBezTo>
                <a:cubicBezTo>
                  <a:pt x="81587" y="74761"/>
                  <a:pt x="133974" y="85345"/>
                  <a:pt x="152495" y="89049"/>
                </a:cubicBezTo>
                <a:cubicBezTo>
                  <a:pt x="171016" y="92753"/>
                  <a:pt x="195887" y="100162"/>
                  <a:pt x="187420" y="95399"/>
                </a:cubicBezTo>
                <a:cubicBezTo>
                  <a:pt x="178953" y="90636"/>
                  <a:pt x="129212" y="75820"/>
                  <a:pt x="101695" y="60474"/>
                </a:cubicBezTo>
                <a:cubicBezTo>
                  <a:pt x="74178" y="45128"/>
                  <a:pt x="-3080" y="-3026"/>
                  <a:pt x="95" y="1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20150B23-A733-2229-947C-883A3215ED6F}"/>
              </a:ext>
            </a:extLst>
          </p:cNvPr>
          <p:cNvSpPr/>
          <p:nvPr/>
        </p:nvSpPr>
        <p:spPr>
          <a:xfrm>
            <a:off x="8432800" y="4533516"/>
            <a:ext cx="530430" cy="146581"/>
          </a:xfrm>
          <a:custGeom>
            <a:avLst/>
            <a:gdLst>
              <a:gd name="connsiteX0" fmla="*/ 0 w 530430"/>
              <a:gd name="connsiteY0" fmla="*/ 130559 h 146581"/>
              <a:gd name="connsiteX1" fmla="*/ 228600 w 530430"/>
              <a:gd name="connsiteY1" fmla="*/ 130559 h 146581"/>
              <a:gd name="connsiteX2" fmla="*/ 193675 w 530430"/>
              <a:gd name="connsiteY2" fmla="*/ 133734 h 146581"/>
              <a:gd name="connsiteX3" fmla="*/ 339725 w 530430"/>
              <a:gd name="connsiteY3" fmla="*/ 146434 h 146581"/>
              <a:gd name="connsiteX4" fmla="*/ 444500 w 530430"/>
              <a:gd name="connsiteY4" fmla="*/ 124209 h 146581"/>
              <a:gd name="connsiteX5" fmla="*/ 384175 w 530430"/>
              <a:gd name="connsiteY5" fmla="*/ 140084 h 146581"/>
              <a:gd name="connsiteX6" fmla="*/ 466725 w 530430"/>
              <a:gd name="connsiteY6" fmla="*/ 108334 h 146581"/>
              <a:gd name="connsiteX7" fmla="*/ 488950 w 530430"/>
              <a:gd name="connsiteY7" fmla="*/ 60709 h 146581"/>
              <a:gd name="connsiteX8" fmla="*/ 508000 w 530430"/>
              <a:gd name="connsiteY8" fmla="*/ 79759 h 146581"/>
              <a:gd name="connsiteX9" fmla="*/ 530225 w 530430"/>
              <a:gd name="connsiteY9" fmla="*/ 384 h 146581"/>
              <a:gd name="connsiteX10" fmla="*/ 517525 w 530430"/>
              <a:gd name="connsiteY10" fmla="*/ 51184 h 146581"/>
              <a:gd name="connsiteX11" fmla="*/ 492125 w 530430"/>
              <a:gd name="connsiteY11" fmla="*/ 89284 h 146581"/>
              <a:gd name="connsiteX12" fmla="*/ 425450 w 530430"/>
              <a:gd name="connsiteY12" fmla="*/ 133734 h 146581"/>
              <a:gd name="connsiteX13" fmla="*/ 374650 w 530430"/>
              <a:gd name="connsiteY13" fmla="*/ 133734 h 146581"/>
              <a:gd name="connsiteX14" fmla="*/ 228600 w 530430"/>
              <a:gd name="connsiteY14" fmla="*/ 127384 h 146581"/>
              <a:gd name="connsiteX15" fmla="*/ 0 w 530430"/>
              <a:gd name="connsiteY15" fmla="*/ 130559 h 146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30430" h="146581">
                <a:moveTo>
                  <a:pt x="0" y="130559"/>
                </a:moveTo>
                <a:cubicBezTo>
                  <a:pt x="0" y="131088"/>
                  <a:pt x="196321" y="130030"/>
                  <a:pt x="228600" y="130559"/>
                </a:cubicBezTo>
                <a:cubicBezTo>
                  <a:pt x="260879" y="131088"/>
                  <a:pt x="175154" y="131088"/>
                  <a:pt x="193675" y="133734"/>
                </a:cubicBezTo>
                <a:cubicBezTo>
                  <a:pt x="212196" y="136380"/>
                  <a:pt x="297921" y="148021"/>
                  <a:pt x="339725" y="146434"/>
                </a:cubicBezTo>
                <a:cubicBezTo>
                  <a:pt x="381529" y="144847"/>
                  <a:pt x="437092" y="125267"/>
                  <a:pt x="444500" y="124209"/>
                </a:cubicBezTo>
                <a:cubicBezTo>
                  <a:pt x="451908" y="123151"/>
                  <a:pt x="380471" y="142730"/>
                  <a:pt x="384175" y="140084"/>
                </a:cubicBezTo>
                <a:cubicBezTo>
                  <a:pt x="387879" y="137438"/>
                  <a:pt x="449263" y="121563"/>
                  <a:pt x="466725" y="108334"/>
                </a:cubicBezTo>
                <a:cubicBezTo>
                  <a:pt x="484188" y="95105"/>
                  <a:pt x="482071" y="65471"/>
                  <a:pt x="488950" y="60709"/>
                </a:cubicBezTo>
                <a:cubicBezTo>
                  <a:pt x="495829" y="55947"/>
                  <a:pt x="501121" y="89813"/>
                  <a:pt x="508000" y="79759"/>
                </a:cubicBezTo>
                <a:cubicBezTo>
                  <a:pt x="514879" y="69705"/>
                  <a:pt x="528638" y="5146"/>
                  <a:pt x="530225" y="384"/>
                </a:cubicBezTo>
                <a:cubicBezTo>
                  <a:pt x="531812" y="-4378"/>
                  <a:pt x="523875" y="36367"/>
                  <a:pt x="517525" y="51184"/>
                </a:cubicBezTo>
                <a:cubicBezTo>
                  <a:pt x="511175" y="66001"/>
                  <a:pt x="507471" y="75526"/>
                  <a:pt x="492125" y="89284"/>
                </a:cubicBezTo>
                <a:cubicBezTo>
                  <a:pt x="476779" y="103042"/>
                  <a:pt x="445029" y="126326"/>
                  <a:pt x="425450" y="133734"/>
                </a:cubicBezTo>
                <a:cubicBezTo>
                  <a:pt x="405871" y="141142"/>
                  <a:pt x="407458" y="134792"/>
                  <a:pt x="374650" y="133734"/>
                </a:cubicBezTo>
                <a:cubicBezTo>
                  <a:pt x="341842" y="132676"/>
                  <a:pt x="286808" y="127384"/>
                  <a:pt x="228600" y="127384"/>
                </a:cubicBezTo>
                <a:cubicBezTo>
                  <a:pt x="170392" y="127384"/>
                  <a:pt x="0" y="130030"/>
                  <a:pt x="0" y="13055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EFFB775C-AF55-4180-D3F2-BCB83BBE7358}"/>
              </a:ext>
            </a:extLst>
          </p:cNvPr>
          <p:cNvSpPr/>
          <p:nvPr/>
        </p:nvSpPr>
        <p:spPr>
          <a:xfrm>
            <a:off x="8449732" y="4600453"/>
            <a:ext cx="567272" cy="90938"/>
          </a:xfrm>
          <a:custGeom>
            <a:avLst/>
            <a:gdLst>
              <a:gd name="connsiteX0" fmla="*/ 2118 w 567272"/>
              <a:gd name="connsiteY0" fmla="*/ 57272 h 90938"/>
              <a:gd name="connsiteX1" fmla="*/ 303743 w 567272"/>
              <a:gd name="connsiteY1" fmla="*/ 89022 h 90938"/>
              <a:gd name="connsiteX2" fmla="*/ 249768 w 567272"/>
              <a:gd name="connsiteY2" fmla="*/ 85847 h 90938"/>
              <a:gd name="connsiteX3" fmla="*/ 446618 w 567272"/>
              <a:gd name="connsiteY3" fmla="*/ 73147 h 90938"/>
              <a:gd name="connsiteX4" fmla="*/ 491068 w 567272"/>
              <a:gd name="connsiteY4" fmla="*/ 28697 h 90938"/>
              <a:gd name="connsiteX5" fmla="*/ 475193 w 567272"/>
              <a:gd name="connsiteY5" fmla="*/ 122 h 90938"/>
              <a:gd name="connsiteX6" fmla="*/ 500593 w 567272"/>
              <a:gd name="connsiteY6" fmla="*/ 19172 h 90938"/>
              <a:gd name="connsiteX7" fmla="*/ 567268 w 567272"/>
              <a:gd name="connsiteY7" fmla="*/ 38222 h 90938"/>
              <a:gd name="connsiteX8" fmla="*/ 497418 w 567272"/>
              <a:gd name="connsiteY8" fmla="*/ 50922 h 90938"/>
              <a:gd name="connsiteX9" fmla="*/ 351368 w 567272"/>
              <a:gd name="connsiteY9" fmla="*/ 76322 h 90938"/>
              <a:gd name="connsiteX10" fmla="*/ 427568 w 567272"/>
              <a:gd name="connsiteY10" fmla="*/ 73147 h 90938"/>
              <a:gd name="connsiteX11" fmla="*/ 221193 w 567272"/>
              <a:gd name="connsiteY11" fmla="*/ 66797 h 90938"/>
              <a:gd name="connsiteX12" fmla="*/ 170393 w 567272"/>
              <a:gd name="connsiteY12" fmla="*/ 57272 h 90938"/>
              <a:gd name="connsiteX13" fmla="*/ 2118 w 567272"/>
              <a:gd name="connsiteY13" fmla="*/ 57272 h 9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7272" h="90938">
                <a:moveTo>
                  <a:pt x="2118" y="57272"/>
                </a:moveTo>
                <a:cubicBezTo>
                  <a:pt x="24343" y="62564"/>
                  <a:pt x="262468" y="84260"/>
                  <a:pt x="303743" y="89022"/>
                </a:cubicBezTo>
                <a:cubicBezTo>
                  <a:pt x="345018" y="93784"/>
                  <a:pt x="225956" y="88493"/>
                  <a:pt x="249768" y="85847"/>
                </a:cubicBezTo>
                <a:cubicBezTo>
                  <a:pt x="273580" y="83201"/>
                  <a:pt x="406401" y="82672"/>
                  <a:pt x="446618" y="73147"/>
                </a:cubicBezTo>
                <a:cubicBezTo>
                  <a:pt x="486835" y="63622"/>
                  <a:pt x="486306" y="40868"/>
                  <a:pt x="491068" y="28697"/>
                </a:cubicBezTo>
                <a:cubicBezTo>
                  <a:pt x="495830" y="16526"/>
                  <a:pt x="473606" y="1709"/>
                  <a:pt x="475193" y="122"/>
                </a:cubicBezTo>
                <a:cubicBezTo>
                  <a:pt x="476780" y="-1465"/>
                  <a:pt x="485247" y="12822"/>
                  <a:pt x="500593" y="19172"/>
                </a:cubicBezTo>
                <a:cubicBezTo>
                  <a:pt x="515939" y="25522"/>
                  <a:pt x="567797" y="32930"/>
                  <a:pt x="567268" y="38222"/>
                </a:cubicBezTo>
                <a:cubicBezTo>
                  <a:pt x="566739" y="43514"/>
                  <a:pt x="497418" y="50922"/>
                  <a:pt x="497418" y="50922"/>
                </a:cubicBezTo>
                <a:cubicBezTo>
                  <a:pt x="461435" y="57272"/>
                  <a:pt x="363010" y="72618"/>
                  <a:pt x="351368" y="76322"/>
                </a:cubicBezTo>
                <a:cubicBezTo>
                  <a:pt x="339726" y="80026"/>
                  <a:pt x="449264" y="74734"/>
                  <a:pt x="427568" y="73147"/>
                </a:cubicBezTo>
                <a:cubicBezTo>
                  <a:pt x="405872" y="71560"/>
                  <a:pt x="264055" y="69443"/>
                  <a:pt x="221193" y="66797"/>
                </a:cubicBezTo>
                <a:cubicBezTo>
                  <a:pt x="178331" y="64151"/>
                  <a:pt x="201614" y="56214"/>
                  <a:pt x="170393" y="57272"/>
                </a:cubicBezTo>
                <a:cubicBezTo>
                  <a:pt x="139172" y="58330"/>
                  <a:pt x="-20107" y="51980"/>
                  <a:pt x="2118" y="5727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74338483-5815-C412-2541-848B91A271D7}"/>
              </a:ext>
            </a:extLst>
          </p:cNvPr>
          <p:cNvSpPr/>
          <p:nvPr/>
        </p:nvSpPr>
        <p:spPr>
          <a:xfrm>
            <a:off x="8401974" y="4676304"/>
            <a:ext cx="329110" cy="105251"/>
          </a:xfrm>
          <a:custGeom>
            <a:avLst/>
            <a:gdLst>
              <a:gd name="connsiteX0" fmla="*/ 2251 w 329110"/>
              <a:gd name="connsiteY0" fmla="*/ 471 h 105251"/>
              <a:gd name="connsiteX1" fmla="*/ 157826 w 329110"/>
              <a:gd name="connsiteY1" fmla="*/ 57621 h 105251"/>
              <a:gd name="connsiteX2" fmla="*/ 132426 w 329110"/>
              <a:gd name="connsiteY2" fmla="*/ 67146 h 105251"/>
              <a:gd name="connsiteX3" fmla="*/ 249901 w 329110"/>
              <a:gd name="connsiteY3" fmla="*/ 60796 h 105251"/>
              <a:gd name="connsiteX4" fmla="*/ 259426 w 329110"/>
              <a:gd name="connsiteY4" fmla="*/ 54446 h 105251"/>
              <a:gd name="connsiteX5" fmla="*/ 326101 w 329110"/>
              <a:gd name="connsiteY5" fmla="*/ 48096 h 105251"/>
              <a:gd name="connsiteX6" fmla="*/ 148301 w 329110"/>
              <a:gd name="connsiteY6" fmla="*/ 79846 h 105251"/>
              <a:gd name="connsiteX7" fmla="*/ 183226 w 329110"/>
              <a:gd name="connsiteY7" fmla="*/ 92546 h 105251"/>
              <a:gd name="connsiteX8" fmla="*/ 119726 w 329110"/>
              <a:gd name="connsiteY8" fmla="*/ 67146 h 105251"/>
              <a:gd name="connsiteX9" fmla="*/ 141951 w 329110"/>
              <a:gd name="connsiteY9" fmla="*/ 105246 h 105251"/>
              <a:gd name="connsiteX10" fmla="*/ 107026 w 329110"/>
              <a:gd name="connsiteY10" fmla="*/ 63971 h 105251"/>
              <a:gd name="connsiteX11" fmla="*/ 65751 w 329110"/>
              <a:gd name="connsiteY11" fmla="*/ 32221 h 105251"/>
              <a:gd name="connsiteX12" fmla="*/ 2251 w 329110"/>
              <a:gd name="connsiteY12" fmla="*/ 471 h 105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110" h="105251">
                <a:moveTo>
                  <a:pt x="2251" y="471"/>
                </a:moveTo>
                <a:cubicBezTo>
                  <a:pt x="17597" y="4704"/>
                  <a:pt x="136130" y="46509"/>
                  <a:pt x="157826" y="57621"/>
                </a:cubicBezTo>
                <a:cubicBezTo>
                  <a:pt x="179522" y="68733"/>
                  <a:pt x="117080" y="66617"/>
                  <a:pt x="132426" y="67146"/>
                </a:cubicBezTo>
                <a:cubicBezTo>
                  <a:pt x="147772" y="67675"/>
                  <a:pt x="228734" y="62913"/>
                  <a:pt x="249901" y="60796"/>
                </a:cubicBezTo>
                <a:cubicBezTo>
                  <a:pt x="271068" y="58679"/>
                  <a:pt x="246726" y="56563"/>
                  <a:pt x="259426" y="54446"/>
                </a:cubicBezTo>
                <a:cubicBezTo>
                  <a:pt x="272126" y="52329"/>
                  <a:pt x="344622" y="43863"/>
                  <a:pt x="326101" y="48096"/>
                </a:cubicBezTo>
                <a:cubicBezTo>
                  <a:pt x="307580" y="52329"/>
                  <a:pt x="172114" y="72438"/>
                  <a:pt x="148301" y="79846"/>
                </a:cubicBezTo>
                <a:cubicBezTo>
                  <a:pt x="124489" y="87254"/>
                  <a:pt x="187988" y="94663"/>
                  <a:pt x="183226" y="92546"/>
                </a:cubicBezTo>
                <a:cubicBezTo>
                  <a:pt x="178464" y="90429"/>
                  <a:pt x="126605" y="65029"/>
                  <a:pt x="119726" y="67146"/>
                </a:cubicBezTo>
                <a:cubicBezTo>
                  <a:pt x="112847" y="69263"/>
                  <a:pt x="144068" y="105775"/>
                  <a:pt x="141951" y="105246"/>
                </a:cubicBezTo>
                <a:cubicBezTo>
                  <a:pt x="139834" y="104717"/>
                  <a:pt x="119726" y="76142"/>
                  <a:pt x="107026" y="63971"/>
                </a:cubicBezTo>
                <a:cubicBezTo>
                  <a:pt x="94326" y="51800"/>
                  <a:pt x="76863" y="42804"/>
                  <a:pt x="65751" y="32221"/>
                </a:cubicBezTo>
                <a:cubicBezTo>
                  <a:pt x="54639" y="21638"/>
                  <a:pt x="-13095" y="-3762"/>
                  <a:pt x="2251" y="47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60A58558-0784-0960-6C10-91D7AA80D605}"/>
              </a:ext>
            </a:extLst>
          </p:cNvPr>
          <p:cNvSpPr/>
          <p:nvPr/>
        </p:nvSpPr>
        <p:spPr>
          <a:xfrm>
            <a:off x="8810618" y="4473443"/>
            <a:ext cx="333533" cy="258548"/>
          </a:xfrm>
          <a:custGeom>
            <a:avLst/>
            <a:gdLst>
              <a:gd name="connsiteX0" fmla="*/ 95257 w 333533"/>
              <a:gd name="connsiteY0" fmla="*/ 132 h 258548"/>
              <a:gd name="connsiteX1" fmla="*/ 146057 w 333533"/>
              <a:gd name="connsiteY1" fmla="*/ 76332 h 258548"/>
              <a:gd name="connsiteX2" fmla="*/ 88907 w 333533"/>
              <a:gd name="connsiteY2" fmla="*/ 149357 h 258548"/>
              <a:gd name="connsiteX3" fmla="*/ 130182 w 333533"/>
              <a:gd name="connsiteY3" fmla="*/ 120782 h 258548"/>
              <a:gd name="connsiteX4" fmla="*/ 7 w 333533"/>
              <a:gd name="connsiteY4" fmla="*/ 206507 h 258548"/>
              <a:gd name="connsiteX5" fmla="*/ 136532 w 333533"/>
              <a:gd name="connsiteY5" fmla="*/ 155707 h 258548"/>
              <a:gd name="connsiteX6" fmla="*/ 209557 w 333533"/>
              <a:gd name="connsiteY6" fmla="*/ 184282 h 258548"/>
              <a:gd name="connsiteX7" fmla="*/ 187332 w 333533"/>
              <a:gd name="connsiteY7" fmla="*/ 184282 h 258548"/>
              <a:gd name="connsiteX8" fmla="*/ 247657 w 333533"/>
              <a:gd name="connsiteY8" fmla="*/ 235082 h 258548"/>
              <a:gd name="connsiteX9" fmla="*/ 333382 w 333533"/>
              <a:gd name="connsiteY9" fmla="*/ 257307 h 258548"/>
              <a:gd name="connsiteX10" fmla="*/ 225432 w 333533"/>
              <a:gd name="connsiteY10" fmla="*/ 200157 h 258548"/>
              <a:gd name="connsiteX11" fmla="*/ 155582 w 333533"/>
              <a:gd name="connsiteY11" fmla="*/ 158882 h 258548"/>
              <a:gd name="connsiteX12" fmla="*/ 79382 w 333533"/>
              <a:gd name="connsiteY12" fmla="*/ 177932 h 258548"/>
              <a:gd name="connsiteX13" fmla="*/ 200032 w 333533"/>
              <a:gd name="connsiteY13" fmla="*/ 92207 h 258548"/>
              <a:gd name="connsiteX14" fmla="*/ 101607 w 333533"/>
              <a:gd name="connsiteY14" fmla="*/ 136657 h 258548"/>
              <a:gd name="connsiteX15" fmla="*/ 155582 w 333533"/>
              <a:gd name="connsiteY15" fmla="*/ 95382 h 258548"/>
              <a:gd name="connsiteX16" fmla="*/ 95257 w 333533"/>
              <a:gd name="connsiteY16" fmla="*/ 132 h 258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3533" h="258548">
                <a:moveTo>
                  <a:pt x="95257" y="132"/>
                </a:moveTo>
                <a:cubicBezTo>
                  <a:pt x="93670" y="-3043"/>
                  <a:pt x="147115" y="51461"/>
                  <a:pt x="146057" y="76332"/>
                </a:cubicBezTo>
                <a:cubicBezTo>
                  <a:pt x="144999" y="101203"/>
                  <a:pt x="91553" y="141949"/>
                  <a:pt x="88907" y="149357"/>
                </a:cubicBezTo>
                <a:cubicBezTo>
                  <a:pt x="86261" y="156765"/>
                  <a:pt x="144999" y="111257"/>
                  <a:pt x="130182" y="120782"/>
                </a:cubicBezTo>
                <a:cubicBezTo>
                  <a:pt x="115365" y="130307"/>
                  <a:pt x="-1051" y="200686"/>
                  <a:pt x="7" y="206507"/>
                </a:cubicBezTo>
                <a:cubicBezTo>
                  <a:pt x="1065" y="212328"/>
                  <a:pt x="101607" y="159411"/>
                  <a:pt x="136532" y="155707"/>
                </a:cubicBezTo>
                <a:cubicBezTo>
                  <a:pt x="171457" y="152003"/>
                  <a:pt x="209557" y="184282"/>
                  <a:pt x="209557" y="184282"/>
                </a:cubicBezTo>
                <a:cubicBezTo>
                  <a:pt x="218024" y="189045"/>
                  <a:pt x="180982" y="175815"/>
                  <a:pt x="187332" y="184282"/>
                </a:cubicBezTo>
                <a:cubicBezTo>
                  <a:pt x="193682" y="192749"/>
                  <a:pt x="223315" y="222911"/>
                  <a:pt x="247657" y="235082"/>
                </a:cubicBezTo>
                <a:cubicBezTo>
                  <a:pt x="271999" y="247253"/>
                  <a:pt x="337086" y="263128"/>
                  <a:pt x="333382" y="257307"/>
                </a:cubicBezTo>
                <a:cubicBezTo>
                  <a:pt x="329678" y="251486"/>
                  <a:pt x="255065" y="216561"/>
                  <a:pt x="225432" y="200157"/>
                </a:cubicBezTo>
                <a:cubicBezTo>
                  <a:pt x="195799" y="183753"/>
                  <a:pt x="179924" y="162586"/>
                  <a:pt x="155582" y="158882"/>
                </a:cubicBezTo>
                <a:cubicBezTo>
                  <a:pt x="131240" y="155178"/>
                  <a:pt x="71974" y="189045"/>
                  <a:pt x="79382" y="177932"/>
                </a:cubicBezTo>
                <a:cubicBezTo>
                  <a:pt x="86790" y="166820"/>
                  <a:pt x="196328" y="99086"/>
                  <a:pt x="200032" y="92207"/>
                </a:cubicBezTo>
                <a:cubicBezTo>
                  <a:pt x="203736" y="85328"/>
                  <a:pt x="109015" y="136128"/>
                  <a:pt x="101607" y="136657"/>
                </a:cubicBezTo>
                <a:cubicBezTo>
                  <a:pt x="94199" y="137186"/>
                  <a:pt x="151349" y="114432"/>
                  <a:pt x="155582" y="95382"/>
                </a:cubicBezTo>
                <a:cubicBezTo>
                  <a:pt x="159815" y="76332"/>
                  <a:pt x="96844" y="3307"/>
                  <a:pt x="95257" y="13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E513628F-8531-13E7-D25F-62F6D9D9B333}"/>
              </a:ext>
            </a:extLst>
          </p:cNvPr>
          <p:cNvSpPr/>
          <p:nvPr/>
        </p:nvSpPr>
        <p:spPr>
          <a:xfrm>
            <a:off x="8510693" y="4465934"/>
            <a:ext cx="319618" cy="194992"/>
          </a:xfrm>
          <a:custGeom>
            <a:avLst/>
            <a:gdLst>
              <a:gd name="connsiteX0" fmla="*/ 303107 w 319618"/>
              <a:gd name="connsiteY0" fmla="*/ 13991 h 194992"/>
              <a:gd name="connsiteX1" fmla="*/ 312632 w 319618"/>
              <a:gd name="connsiteY1" fmla="*/ 83841 h 194992"/>
              <a:gd name="connsiteX2" fmla="*/ 255482 w 319618"/>
              <a:gd name="connsiteY2" fmla="*/ 169566 h 194992"/>
              <a:gd name="connsiteX3" fmla="*/ 128482 w 319618"/>
              <a:gd name="connsiteY3" fmla="*/ 194966 h 194992"/>
              <a:gd name="connsiteX4" fmla="*/ 36407 w 319618"/>
              <a:gd name="connsiteY4" fmla="*/ 166391 h 194992"/>
              <a:gd name="connsiteX5" fmla="*/ 1482 w 319618"/>
              <a:gd name="connsiteY5" fmla="*/ 93366 h 194992"/>
              <a:gd name="connsiteX6" fmla="*/ 17357 w 319618"/>
              <a:gd name="connsiteY6" fmla="*/ 55266 h 194992"/>
              <a:gd name="connsiteX7" fmla="*/ 112607 w 319618"/>
              <a:gd name="connsiteY7" fmla="*/ 23516 h 194992"/>
              <a:gd name="connsiteX8" fmla="*/ 172932 w 319618"/>
              <a:gd name="connsiteY8" fmla="*/ 1291 h 194992"/>
              <a:gd name="connsiteX9" fmla="*/ 303107 w 319618"/>
              <a:gd name="connsiteY9" fmla="*/ 13991 h 19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9618" h="194992">
                <a:moveTo>
                  <a:pt x="303107" y="13991"/>
                </a:moveTo>
                <a:cubicBezTo>
                  <a:pt x="326390" y="27749"/>
                  <a:pt x="320569" y="57912"/>
                  <a:pt x="312632" y="83841"/>
                </a:cubicBezTo>
                <a:cubicBezTo>
                  <a:pt x="304695" y="109770"/>
                  <a:pt x="286173" y="151045"/>
                  <a:pt x="255482" y="169566"/>
                </a:cubicBezTo>
                <a:cubicBezTo>
                  <a:pt x="224791" y="188087"/>
                  <a:pt x="164994" y="195495"/>
                  <a:pt x="128482" y="194966"/>
                </a:cubicBezTo>
                <a:cubicBezTo>
                  <a:pt x="91970" y="194437"/>
                  <a:pt x="57574" y="183324"/>
                  <a:pt x="36407" y="166391"/>
                </a:cubicBezTo>
                <a:cubicBezTo>
                  <a:pt x="15240" y="149458"/>
                  <a:pt x="4657" y="111887"/>
                  <a:pt x="1482" y="93366"/>
                </a:cubicBezTo>
                <a:cubicBezTo>
                  <a:pt x="-1693" y="74845"/>
                  <a:pt x="-1164" y="66908"/>
                  <a:pt x="17357" y="55266"/>
                </a:cubicBezTo>
                <a:cubicBezTo>
                  <a:pt x="35878" y="43624"/>
                  <a:pt x="86678" y="32512"/>
                  <a:pt x="112607" y="23516"/>
                </a:cubicBezTo>
                <a:cubicBezTo>
                  <a:pt x="138536" y="14520"/>
                  <a:pt x="147003" y="4466"/>
                  <a:pt x="172932" y="1291"/>
                </a:cubicBezTo>
                <a:cubicBezTo>
                  <a:pt x="198861" y="-1884"/>
                  <a:pt x="279824" y="233"/>
                  <a:pt x="303107" y="1399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月 27">
            <a:extLst>
              <a:ext uri="{FF2B5EF4-FFF2-40B4-BE49-F238E27FC236}">
                <a16:creationId xmlns:a16="http://schemas.microsoft.com/office/drawing/2014/main" id="{1374B61D-A6AF-9CD6-68A1-90B41BD0C9CD}"/>
              </a:ext>
            </a:extLst>
          </p:cNvPr>
          <p:cNvSpPr/>
          <p:nvPr/>
        </p:nvSpPr>
        <p:spPr>
          <a:xfrm rot="16200000">
            <a:off x="8630312" y="4519174"/>
            <a:ext cx="87940" cy="139700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190A6926-EA43-6D79-621B-653ACA2F87A2}"/>
              </a:ext>
            </a:extLst>
          </p:cNvPr>
          <p:cNvSpPr/>
          <p:nvPr/>
        </p:nvSpPr>
        <p:spPr>
          <a:xfrm>
            <a:off x="8311556" y="3771898"/>
            <a:ext cx="205256" cy="419218"/>
          </a:xfrm>
          <a:custGeom>
            <a:avLst/>
            <a:gdLst>
              <a:gd name="connsiteX0" fmla="*/ 194269 w 205256"/>
              <a:gd name="connsiteY0" fmla="*/ 2 h 419218"/>
              <a:gd name="connsiteX1" fmla="*/ 175219 w 205256"/>
              <a:gd name="connsiteY1" fmla="*/ 130177 h 419218"/>
              <a:gd name="connsiteX2" fmla="*/ 200619 w 205256"/>
              <a:gd name="connsiteY2" fmla="*/ 104777 h 419218"/>
              <a:gd name="connsiteX3" fmla="*/ 64094 w 205256"/>
              <a:gd name="connsiteY3" fmla="*/ 247652 h 419218"/>
              <a:gd name="connsiteX4" fmla="*/ 121244 w 205256"/>
              <a:gd name="connsiteY4" fmla="*/ 225427 h 419218"/>
              <a:gd name="connsiteX5" fmla="*/ 594 w 205256"/>
              <a:gd name="connsiteY5" fmla="*/ 292102 h 419218"/>
              <a:gd name="connsiteX6" fmla="*/ 73619 w 205256"/>
              <a:gd name="connsiteY6" fmla="*/ 282577 h 419218"/>
              <a:gd name="connsiteX7" fmla="*/ 41869 w 205256"/>
              <a:gd name="connsiteY7" fmla="*/ 311152 h 419218"/>
              <a:gd name="connsiteX8" fmla="*/ 22819 w 205256"/>
              <a:gd name="connsiteY8" fmla="*/ 419102 h 419218"/>
              <a:gd name="connsiteX9" fmla="*/ 29169 w 205256"/>
              <a:gd name="connsiteY9" fmla="*/ 330202 h 419218"/>
              <a:gd name="connsiteX10" fmla="*/ 54569 w 205256"/>
              <a:gd name="connsiteY10" fmla="*/ 241302 h 419218"/>
              <a:gd name="connsiteX11" fmla="*/ 137119 w 205256"/>
              <a:gd name="connsiteY11" fmla="*/ 127002 h 419218"/>
              <a:gd name="connsiteX12" fmla="*/ 108544 w 205256"/>
              <a:gd name="connsiteY12" fmla="*/ 196852 h 419218"/>
              <a:gd name="connsiteX13" fmla="*/ 184744 w 205256"/>
              <a:gd name="connsiteY13" fmla="*/ 127002 h 419218"/>
              <a:gd name="connsiteX14" fmla="*/ 194269 w 205256"/>
              <a:gd name="connsiteY14" fmla="*/ 2 h 419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5256" h="419218">
                <a:moveTo>
                  <a:pt x="194269" y="2"/>
                </a:moveTo>
                <a:cubicBezTo>
                  <a:pt x="192682" y="531"/>
                  <a:pt x="174161" y="112715"/>
                  <a:pt x="175219" y="130177"/>
                </a:cubicBezTo>
                <a:cubicBezTo>
                  <a:pt x="176277" y="147639"/>
                  <a:pt x="219140" y="85198"/>
                  <a:pt x="200619" y="104777"/>
                </a:cubicBezTo>
                <a:cubicBezTo>
                  <a:pt x="182098" y="124356"/>
                  <a:pt x="77323" y="227544"/>
                  <a:pt x="64094" y="247652"/>
                </a:cubicBezTo>
                <a:cubicBezTo>
                  <a:pt x="50865" y="267760"/>
                  <a:pt x="131827" y="218019"/>
                  <a:pt x="121244" y="225427"/>
                </a:cubicBezTo>
                <a:cubicBezTo>
                  <a:pt x="110661" y="232835"/>
                  <a:pt x="8531" y="282577"/>
                  <a:pt x="594" y="292102"/>
                </a:cubicBezTo>
                <a:cubicBezTo>
                  <a:pt x="-7343" y="301627"/>
                  <a:pt x="66740" y="279402"/>
                  <a:pt x="73619" y="282577"/>
                </a:cubicBezTo>
                <a:cubicBezTo>
                  <a:pt x="80498" y="285752"/>
                  <a:pt x="50336" y="288398"/>
                  <a:pt x="41869" y="311152"/>
                </a:cubicBezTo>
                <a:cubicBezTo>
                  <a:pt x="33402" y="333906"/>
                  <a:pt x="24936" y="415927"/>
                  <a:pt x="22819" y="419102"/>
                </a:cubicBezTo>
                <a:cubicBezTo>
                  <a:pt x="20702" y="422277"/>
                  <a:pt x="23877" y="359835"/>
                  <a:pt x="29169" y="330202"/>
                </a:cubicBezTo>
                <a:cubicBezTo>
                  <a:pt x="34461" y="300569"/>
                  <a:pt x="36577" y="275169"/>
                  <a:pt x="54569" y="241302"/>
                </a:cubicBezTo>
                <a:cubicBezTo>
                  <a:pt x="72561" y="207435"/>
                  <a:pt x="128123" y="134410"/>
                  <a:pt x="137119" y="127002"/>
                </a:cubicBezTo>
                <a:cubicBezTo>
                  <a:pt x="146115" y="119594"/>
                  <a:pt x="100607" y="196852"/>
                  <a:pt x="108544" y="196852"/>
                </a:cubicBezTo>
                <a:cubicBezTo>
                  <a:pt x="116481" y="196852"/>
                  <a:pt x="170456" y="156635"/>
                  <a:pt x="184744" y="127002"/>
                </a:cubicBezTo>
                <a:cubicBezTo>
                  <a:pt x="199032" y="97369"/>
                  <a:pt x="195856" y="-527"/>
                  <a:pt x="194269" y="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C63E9927-D5DC-97B7-A0EE-4F910746C596}"/>
              </a:ext>
            </a:extLst>
          </p:cNvPr>
          <p:cNvSpPr/>
          <p:nvPr/>
        </p:nvSpPr>
        <p:spPr>
          <a:xfrm>
            <a:off x="8424216" y="3762372"/>
            <a:ext cx="567879" cy="225577"/>
          </a:xfrm>
          <a:custGeom>
            <a:avLst/>
            <a:gdLst>
              <a:gd name="connsiteX0" fmla="*/ 2234 w 567879"/>
              <a:gd name="connsiteY0" fmla="*/ 225428 h 225577"/>
              <a:gd name="connsiteX1" fmla="*/ 275284 w 567879"/>
              <a:gd name="connsiteY1" fmla="*/ 123828 h 225577"/>
              <a:gd name="connsiteX2" fmla="*/ 234009 w 567879"/>
              <a:gd name="connsiteY2" fmla="*/ 101603 h 225577"/>
              <a:gd name="connsiteX3" fmla="*/ 443559 w 567879"/>
              <a:gd name="connsiteY3" fmla="*/ 107953 h 225577"/>
              <a:gd name="connsiteX4" fmla="*/ 383234 w 567879"/>
              <a:gd name="connsiteY4" fmla="*/ 38103 h 225577"/>
              <a:gd name="connsiteX5" fmla="*/ 484834 w 567879"/>
              <a:gd name="connsiteY5" fmla="*/ 63503 h 225577"/>
              <a:gd name="connsiteX6" fmla="*/ 313384 w 567879"/>
              <a:gd name="connsiteY6" fmla="*/ 3 h 225577"/>
              <a:gd name="connsiteX7" fmla="*/ 567384 w 567879"/>
              <a:gd name="connsiteY7" fmla="*/ 60328 h 225577"/>
              <a:gd name="connsiteX8" fmla="*/ 380059 w 567879"/>
              <a:gd name="connsiteY8" fmla="*/ 15878 h 225577"/>
              <a:gd name="connsiteX9" fmla="*/ 453084 w 567879"/>
              <a:gd name="connsiteY9" fmla="*/ 66678 h 225577"/>
              <a:gd name="connsiteX10" fmla="*/ 399109 w 567879"/>
              <a:gd name="connsiteY10" fmla="*/ 95253 h 225577"/>
              <a:gd name="connsiteX11" fmla="*/ 202259 w 567879"/>
              <a:gd name="connsiteY11" fmla="*/ 117478 h 225577"/>
              <a:gd name="connsiteX12" fmla="*/ 259409 w 567879"/>
              <a:gd name="connsiteY12" fmla="*/ 104778 h 225577"/>
              <a:gd name="connsiteX13" fmla="*/ 91134 w 567879"/>
              <a:gd name="connsiteY13" fmla="*/ 120653 h 225577"/>
              <a:gd name="connsiteX14" fmla="*/ 183209 w 567879"/>
              <a:gd name="connsiteY14" fmla="*/ 120653 h 225577"/>
              <a:gd name="connsiteX15" fmla="*/ 268934 w 567879"/>
              <a:gd name="connsiteY15" fmla="*/ 127003 h 225577"/>
              <a:gd name="connsiteX16" fmla="*/ 151459 w 567879"/>
              <a:gd name="connsiteY16" fmla="*/ 146053 h 225577"/>
              <a:gd name="connsiteX17" fmla="*/ 2234 w 567879"/>
              <a:gd name="connsiteY17" fmla="*/ 225428 h 225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67879" h="225577">
                <a:moveTo>
                  <a:pt x="2234" y="225428"/>
                </a:moveTo>
                <a:cubicBezTo>
                  <a:pt x="22872" y="221724"/>
                  <a:pt x="236655" y="144466"/>
                  <a:pt x="275284" y="123828"/>
                </a:cubicBezTo>
                <a:cubicBezTo>
                  <a:pt x="313913" y="103190"/>
                  <a:pt x="205963" y="104249"/>
                  <a:pt x="234009" y="101603"/>
                </a:cubicBezTo>
                <a:cubicBezTo>
                  <a:pt x="262055" y="98957"/>
                  <a:pt x="418688" y="118536"/>
                  <a:pt x="443559" y="107953"/>
                </a:cubicBezTo>
                <a:cubicBezTo>
                  <a:pt x="468430" y="97370"/>
                  <a:pt x="376355" y="45511"/>
                  <a:pt x="383234" y="38103"/>
                </a:cubicBezTo>
                <a:cubicBezTo>
                  <a:pt x="390113" y="30695"/>
                  <a:pt x="496476" y="69853"/>
                  <a:pt x="484834" y="63503"/>
                </a:cubicBezTo>
                <a:cubicBezTo>
                  <a:pt x="473192" y="57153"/>
                  <a:pt x="299626" y="532"/>
                  <a:pt x="313384" y="3"/>
                </a:cubicBezTo>
                <a:cubicBezTo>
                  <a:pt x="327142" y="-526"/>
                  <a:pt x="567384" y="60328"/>
                  <a:pt x="567384" y="60328"/>
                </a:cubicBezTo>
                <a:cubicBezTo>
                  <a:pt x="578497" y="62974"/>
                  <a:pt x="399109" y="14820"/>
                  <a:pt x="380059" y="15878"/>
                </a:cubicBezTo>
                <a:cubicBezTo>
                  <a:pt x="361009" y="16936"/>
                  <a:pt x="449909" y="53449"/>
                  <a:pt x="453084" y="66678"/>
                </a:cubicBezTo>
                <a:cubicBezTo>
                  <a:pt x="456259" y="79907"/>
                  <a:pt x="440913" y="86786"/>
                  <a:pt x="399109" y="95253"/>
                </a:cubicBezTo>
                <a:cubicBezTo>
                  <a:pt x="357305" y="103720"/>
                  <a:pt x="225542" y="115890"/>
                  <a:pt x="202259" y="117478"/>
                </a:cubicBezTo>
                <a:cubicBezTo>
                  <a:pt x="178976" y="119065"/>
                  <a:pt x="277930" y="104249"/>
                  <a:pt x="259409" y="104778"/>
                </a:cubicBezTo>
                <a:cubicBezTo>
                  <a:pt x="240888" y="105307"/>
                  <a:pt x="103834" y="118007"/>
                  <a:pt x="91134" y="120653"/>
                </a:cubicBezTo>
                <a:cubicBezTo>
                  <a:pt x="78434" y="123299"/>
                  <a:pt x="153576" y="119595"/>
                  <a:pt x="183209" y="120653"/>
                </a:cubicBezTo>
                <a:cubicBezTo>
                  <a:pt x="212842" y="121711"/>
                  <a:pt x="274226" y="122770"/>
                  <a:pt x="268934" y="127003"/>
                </a:cubicBezTo>
                <a:cubicBezTo>
                  <a:pt x="263642" y="131236"/>
                  <a:pt x="193263" y="129120"/>
                  <a:pt x="151459" y="146053"/>
                </a:cubicBezTo>
                <a:cubicBezTo>
                  <a:pt x="109655" y="162986"/>
                  <a:pt x="-18404" y="229132"/>
                  <a:pt x="2234" y="22542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FF211E96-423B-5F4B-BAB6-DA9C47030EE0}"/>
              </a:ext>
            </a:extLst>
          </p:cNvPr>
          <p:cNvSpPr/>
          <p:nvPr/>
        </p:nvSpPr>
        <p:spPr>
          <a:xfrm>
            <a:off x="8928052" y="3797277"/>
            <a:ext cx="228648" cy="415986"/>
          </a:xfrm>
          <a:custGeom>
            <a:avLst/>
            <a:gdLst>
              <a:gd name="connsiteX0" fmla="*/ 48 w 228648"/>
              <a:gd name="connsiteY0" fmla="*/ 23 h 415986"/>
              <a:gd name="connsiteX1" fmla="*/ 184198 w 228648"/>
              <a:gd name="connsiteY1" fmla="*/ 171473 h 415986"/>
              <a:gd name="connsiteX2" fmla="*/ 171498 w 228648"/>
              <a:gd name="connsiteY2" fmla="*/ 155598 h 415986"/>
              <a:gd name="connsiteX3" fmla="*/ 219123 w 228648"/>
              <a:gd name="connsiteY3" fmla="*/ 320698 h 415986"/>
              <a:gd name="connsiteX4" fmla="*/ 228648 w 228648"/>
              <a:gd name="connsiteY4" fmla="*/ 415948 h 415986"/>
              <a:gd name="connsiteX5" fmla="*/ 219123 w 228648"/>
              <a:gd name="connsiteY5" fmla="*/ 330223 h 415986"/>
              <a:gd name="connsiteX6" fmla="*/ 196898 w 228648"/>
              <a:gd name="connsiteY6" fmla="*/ 177823 h 415986"/>
              <a:gd name="connsiteX7" fmla="*/ 184198 w 228648"/>
              <a:gd name="connsiteY7" fmla="*/ 196873 h 415986"/>
              <a:gd name="connsiteX8" fmla="*/ 88948 w 228648"/>
              <a:gd name="connsiteY8" fmla="*/ 101623 h 415986"/>
              <a:gd name="connsiteX9" fmla="*/ 165148 w 228648"/>
              <a:gd name="connsiteY9" fmla="*/ 158773 h 415986"/>
              <a:gd name="connsiteX10" fmla="*/ 48 w 228648"/>
              <a:gd name="connsiteY10" fmla="*/ 23 h 415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8648" h="415986">
                <a:moveTo>
                  <a:pt x="48" y="23"/>
                </a:moveTo>
                <a:cubicBezTo>
                  <a:pt x="3223" y="2140"/>
                  <a:pt x="155623" y="145544"/>
                  <a:pt x="184198" y="171473"/>
                </a:cubicBezTo>
                <a:cubicBezTo>
                  <a:pt x="212773" y="197402"/>
                  <a:pt x="165677" y="130727"/>
                  <a:pt x="171498" y="155598"/>
                </a:cubicBezTo>
                <a:cubicBezTo>
                  <a:pt x="177319" y="180469"/>
                  <a:pt x="209598" y="277306"/>
                  <a:pt x="219123" y="320698"/>
                </a:cubicBezTo>
                <a:cubicBezTo>
                  <a:pt x="228648" y="364090"/>
                  <a:pt x="228648" y="414361"/>
                  <a:pt x="228648" y="415948"/>
                </a:cubicBezTo>
                <a:cubicBezTo>
                  <a:pt x="228648" y="417535"/>
                  <a:pt x="224415" y="369911"/>
                  <a:pt x="219123" y="330223"/>
                </a:cubicBezTo>
                <a:cubicBezTo>
                  <a:pt x="213831" y="290536"/>
                  <a:pt x="202719" y="200048"/>
                  <a:pt x="196898" y="177823"/>
                </a:cubicBezTo>
                <a:cubicBezTo>
                  <a:pt x="191077" y="155598"/>
                  <a:pt x="202190" y="209573"/>
                  <a:pt x="184198" y="196873"/>
                </a:cubicBezTo>
                <a:cubicBezTo>
                  <a:pt x="166206" y="184173"/>
                  <a:pt x="92123" y="107973"/>
                  <a:pt x="88948" y="101623"/>
                </a:cubicBezTo>
                <a:cubicBezTo>
                  <a:pt x="85773" y="95273"/>
                  <a:pt x="179435" y="175706"/>
                  <a:pt x="165148" y="158773"/>
                </a:cubicBezTo>
                <a:cubicBezTo>
                  <a:pt x="150861" y="141840"/>
                  <a:pt x="-3127" y="-2094"/>
                  <a:pt x="48" y="2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872BACF0-6B23-BCB4-968F-63737B1C784A}"/>
              </a:ext>
            </a:extLst>
          </p:cNvPr>
          <p:cNvSpPr/>
          <p:nvPr/>
        </p:nvSpPr>
        <p:spPr>
          <a:xfrm>
            <a:off x="8317766" y="3940175"/>
            <a:ext cx="455310" cy="200181"/>
          </a:xfrm>
          <a:custGeom>
            <a:avLst/>
            <a:gdLst>
              <a:gd name="connsiteX0" fmla="*/ 734 w 455310"/>
              <a:gd name="connsiteY0" fmla="*/ 200025 h 200181"/>
              <a:gd name="connsiteX1" fmla="*/ 213459 w 455310"/>
              <a:gd name="connsiteY1" fmla="*/ 82550 h 200181"/>
              <a:gd name="connsiteX2" fmla="*/ 203934 w 455310"/>
              <a:gd name="connsiteY2" fmla="*/ 107950 h 200181"/>
              <a:gd name="connsiteX3" fmla="*/ 346809 w 455310"/>
              <a:gd name="connsiteY3" fmla="*/ 107950 h 200181"/>
              <a:gd name="connsiteX4" fmla="*/ 283309 w 455310"/>
              <a:gd name="connsiteY4" fmla="*/ 111125 h 200181"/>
              <a:gd name="connsiteX5" fmla="*/ 426184 w 455310"/>
              <a:gd name="connsiteY5" fmla="*/ 60325 h 200181"/>
              <a:gd name="connsiteX6" fmla="*/ 264259 w 455310"/>
              <a:gd name="connsiteY6" fmla="*/ 22225 h 200181"/>
              <a:gd name="connsiteX7" fmla="*/ 448409 w 455310"/>
              <a:gd name="connsiteY7" fmla="*/ 28575 h 200181"/>
              <a:gd name="connsiteX8" fmla="*/ 238859 w 455310"/>
              <a:gd name="connsiteY8" fmla="*/ 0 h 200181"/>
              <a:gd name="connsiteX9" fmla="*/ 454759 w 455310"/>
              <a:gd name="connsiteY9" fmla="*/ 28575 h 200181"/>
              <a:gd name="connsiteX10" fmla="*/ 299184 w 455310"/>
              <a:gd name="connsiteY10" fmla="*/ 101600 h 200181"/>
              <a:gd name="connsiteX11" fmla="*/ 242034 w 455310"/>
              <a:gd name="connsiteY11" fmla="*/ 76200 h 200181"/>
              <a:gd name="connsiteX12" fmla="*/ 153134 w 455310"/>
              <a:gd name="connsiteY12" fmla="*/ 117475 h 200181"/>
              <a:gd name="connsiteX13" fmla="*/ 143609 w 455310"/>
              <a:gd name="connsiteY13" fmla="*/ 107950 h 200181"/>
              <a:gd name="connsiteX14" fmla="*/ 734 w 455310"/>
              <a:gd name="connsiteY14" fmla="*/ 200025 h 200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5310" h="200181">
                <a:moveTo>
                  <a:pt x="734" y="200025"/>
                </a:moveTo>
                <a:cubicBezTo>
                  <a:pt x="12376" y="195792"/>
                  <a:pt x="179592" y="97896"/>
                  <a:pt x="213459" y="82550"/>
                </a:cubicBezTo>
                <a:cubicBezTo>
                  <a:pt x="247326" y="67204"/>
                  <a:pt x="181709" y="103717"/>
                  <a:pt x="203934" y="107950"/>
                </a:cubicBezTo>
                <a:cubicBezTo>
                  <a:pt x="226159" y="112183"/>
                  <a:pt x="333580" y="107421"/>
                  <a:pt x="346809" y="107950"/>
                </a:cubicBezTo>
                <a:cubicBezTo>
                  <a:pt x="360038" y="108479"/>
                  <a:pt x="270080" y="119062"/>
                  <a:pt x="283309" y="111125"/>
                </a:cubicBezTo>
                <a:cubicBezTo>
                  <a:pt x="296538" y="103188"/>
                  <a:pt x="429359" y="75142"/>
                  <a:pt x="426184" y="60325"/>
                </a:cubicBezTo>
                <a:cubicBezTo>
                  <a:pt x="423009" y="45508"/>
                  <a:pt x="260555" y="27517"/>
                  <a:pt x="264259" y="22225"/>
                </a:cubicBezTo>
                <a:cubicBezTo>
                  <a:pt x="267963" y="16933"/>
                  <a:pt x="452642" y="32279"/>
                  <a:pt x="448409" y="28575"/>
                </a:cubicBezTo>
                <a:cubicBezTo>
                  <a:pt x="444176" y="24871"/>
                  <a:pt x="237801" y="0"/>
                  <a:pt x="238859" y="0"/>
                </a:cubicBezTo>
                <a:cubicBezTo>
                  <a:pt x="239917" y="0"/>
                  <a:pt x="444705" y="11642"/>
                  <a:pt x="454759" y="28575"/>
                </a:cubicBezTo>
                <a:cubicBezTo>
                  <a:pt x="464813" y="45508"/>
                  <a:pt x="334638" y="93663"/>
                  <a:pt x="299184" y="101600"/>
                </a:cubicBezTo>
                <a:cubicBezTo>
                  <a:pt x="263730" y="109537"/>
                  <a:pt x="266376" y="73554"/>
                  <a:pt x="242034" y="76200"/>
                </a:cubicBezTo>
                <a:cubicBezTo>
                  <a:pt x="217692" y="78846"/>
                  <a:pt x="169538" y="112183"/>
                  <a:pt x="153134" y="117475"/>
                </a:cubicBezTo>
                <a:cubicBezTo>
                  <a:pt x="136730" y="122767"/>
                  <a:pt x="167951" y="94721"/>
                  <a:pt x="143609" y="107950"/>
                </a:cubicBezTo>
                <a:cubicBezTo>
                  <a:pt x="119267" y="121179"/>
                  <a:pt x="-10908" y="204258"/>
                  <a:pt x="734" y="20002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6D11DAE1-5BDF-FC08-5C02-1764A82D81F9}"/>
              </a:ext>
            </a:extLst>
          </p:cNvPr>
          <p:cNvSpPr/>
          <p:nvPr/>
        </p:nvSpPr>
        <p:spPr>
          <a:xfrm>
            <a:off x="8686793" y="3997305"/>
            <a:ext cx="463842" cy="228750"/>
          </a:xfrm>
          <a:custGeom>
            <a:avLst/>
            <a:gdLst>
              <a:gd name="connsiteX0" fmla="*/ 7 w 463842"/>
              <a:gd name="connsiteY0" fmla="*/ 41295 h 228750"/>
              <a:gd name="connsiteX1" fmla="*/ 142882 w 463842"/>
              <a:gd name="connsiteY1" fmla="*/ 20 h 228750"/>
              <a:gd name="connsiteX2" fmla="*/ 209557 w 463842"/>
              <a:gd name="connsiteY2" fmla="*/ 47645 h 228750"/>
              <a:gd name="connsiteX3" fmla="*/ 120657 w 463842"/>
              <a:gd name="connsiteY3" fmla="*/ 34945 h 228750"/>
              <a:gd name="connsiteX4" fmla="*/ 250832 w 463842"/>
              <a:gd name="connsiteY4" fmla="*/ 92095 h 228750"/>
              <a:gd name="connsiteX5" fmla="*/ 266707 w 463842"/>
              <a:gd name="connsiteY5" fmla="*/ 85745 h 228750"/>
              <a:gd name="connsiteX6" fmla="*/ 320682 w 463842"/>
              <a:gd name="connsiteY6" fmla="*/ 66695 h 228750"/>
              <a:gd name="connsiteX7" fmla="*/ 419107 w 463842"/>
              <a:gd name="connsiteY7" fmla="*/ 149245 h 228750"/>
              <a:gd name="connsiteX8" fmla="*/ 463557 w 463842"/>
              <a:gd name="connsiteY8" fmla="*/ 228620 h 228750"/>
              <a:gd name="connsiteX9" fmla="*/ 400057 w 463842"/>
              <a:gd name="connsiteY9" fmla="*/ 130195 h 228750"/>
              <a:gd name="connsiteX10" fmla="*/ 222257 w 463842"/>
              <a:gd name="connsiteY10" fmla="*/ 69870 h 228750"/>
              <a:gd name="connsiteX11" fmla="*/ 149232 w 463842"/>
              <a:gd name="connsiteY11" fmla="*/ 15895 h 228750"/>
              <a:gd name="connsiteX12" fmla="*/ 7 w 463842"/>
              <a:gd name="connsiteY12" fmla="*/ 41295 h 2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3842" h="228750">
                <a:moveTo>
                  <a:pt x="7" y="41295"/>
                </a:moveTo>
                <a:cubicBezTo>
                  <a:pt x="-1051" y="38649"/>
                  <a:pt x="107957" y="-1038"/>
                  <a:pt x="142882" y="20"/>
                </a:cubicBezTo>
                <a:cubicBezTo>
                  <a:pt x="177807" y="1078"/>
                  <a:pt x="213261" y="41824"/>
                  <a:pt x="209557" y="47645"/>
                </a:cubicBezTo>
                <a:cubicBezTo>
                  <a:pt x="205853" y="53466"/>
                  <a:pt x="113778" y="27537"/>
                  <a:pt x="120657" y="34945"/>
                </a:cubicBezTo>
                <a:cubicBezTo>
                  <a:pt x="127536" y="42353"/>
                  <a:pt x="226490" y="83628"/>
                  <a:pt x="250832" y="92095"/>
                </a:cubicBezTo>
                <a:cubicBezTo>
                  <a:pt x="275174" y="100562"/>
                  <a:pt x="255065" y="89978"/>
                  <a:pt x="266707" y="85745"/>
                </a:cubicBezTo>
                <a:cubicBezTo>
                  <a:pt x="278349" y="81512"/>
                  <a:pt x="295282" y="56112"/>
                  <a:pt x="320682" y="66695"/>
                </a:cubicBezTo>
                <a:cubicBezTo>
                  <a:pt x="346082" y="77278"/>
                  <a:pt x="395295" y="122258"/>
                  <a:pt x="419107" y="149245"/>
                </a:cubicBezTo>
                <a:cubicBezTo>
                  <a:pt x="442919" y="176232"/>
                  <a:pt x="466732" y="231795"/>
                  <a:pt x="463557" y="228620"/>
                </a:cubicBezTo>
                <a:cubicBezTo>
                  <a:pt x="460382" y="225445"/>
                  <a:pt x="440274" y="156653"/>
                  <a:pt x="400057" y="130195"/>
                </a:cubicBezTo>
                <a:cubicBezTo>
                  <a:pt x="359840" y="103737"/>
                  <a:pt x="264061" y="88920"/>
                  <a:pt x="222257" y="69870"/>
                </a:cubicBezTo>
                <a:cubicBezTo>
                  <a:pt x="180453" y="50820"/>
                  <a:pt x="180453" y="22774"/>
                  <a:pt x="149232" y="15895"/>
                </a:cubicBezTo>
                <a:cubicBezTo>
                  <a:pt x="118011" y="9016"/>
                  <a:pt x="1065" y="43941"/>
                  <a:pt x="7" y="4129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28EC834F-47DB-F612-20FE-7F6E2B99AD44}"/>
              </a:ext>
            </a:extLst>
          </p:cNvPr>
          <p:cNvSpPr/>
          <p:nvPr/>
        </p:nvSpPr>
        <p:spPr>
          <a:xfrm>
            <a:off x="8651875" y="3880829"/>
            <a:ext cx="434855" cy="159225"/>
          </a:xfrm>
          <a:custGeom>
            <a:avLst/>
            <a:gdLst>
              <a:gd name="connsiteX0" fmla="*/ 0 w 434855"/>
              <a:gd name="connsiteY0" fmla="*/ 37121 h 159225"/>
              <a:gd name="connsiteX1" fmla="*/ 247650 w 434855"/>
              <a:gd name="connsiteY1" fmla="*/ 37121 h 159225"/>
              <a:gd name="connsiteX2" fmla="*/ 431800 w 434855"/>
              <a:gd name="connsiteY2" fmla="*/ 157771 h 159225"/>
              <a:gd name="connsiteX3" fmla="*/ 355600 w 434855"/>
              <a:gd name="connsiteY3" fmla="*/ 97446 h 159225"/>
              <a:gd name="connsiteX4" fmla="*/ 263525 w 434855"/>
              <a:gd name="connsiteY4" fmla="*/ 2196 h 159225"/>
              <a:gd name="connsiteX5" fmla="*/ 285750 w 434855"/>
              <a:gd name="connsiteY5" fmla="*/ 30771 h 159225"/>
              <a:gd name="connsiteX6" fmla="*/ 203200 w 434855"/>
              <a:gd name="connsiteY6" fmla="*/ 33946 h 159225"/>
              <a:gd name="connsiteX7" fmla="*/ 0 w 434855"/>
              <a:gd name="connsiteY7" fmla="*/ 37121 h 15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4855" h="159225">
                <a:moveTo>
                  <a:pt x="0" y="37121"/>
                </a:moveTo>
                <a:cubicBezTo>
                  <a:pt x="87841" y="27067"/>
                  <a:pt x="175683" y="17013"/>
                  <a:pt x="247650" y="37121"/>
                </a:cubicBezTo>
                <a:cubicBezTo>
                  <a:pt x="319617" y="57229"/>
                  <a:pt x="413808" y="147717"/>
                  <a:pt x="431800" y="157771"/>
                </a:cubicBezTo>
                <a:cubicBezTo>
                  <a:pt x="449792" y="167825"/>
                  <a:pt x="383646" y="123375"/>
                  <a:pt x="355600" y="97446"/>
                </a:cubicBezTo>
                <a:cubicBezTo>
                  <a:pt x="327554" y="71517"/>
                  <a:pt x="275167" y="13308"/>
                  <a:pt x="263525" y="2196"/>
                </a:cubicBezTo>
                <a:cubicBezTo>
                  <a:pt x="251883" y="-8917"/>
                  <a:pt x="295804" y="25479"/>
                  <a:pt x="285750" y="30771"/>
                </a:cubicBezTo>
                <a:cubicBezTo>
                  <a:pt x="275696" y="36063"/>
                  <a:pt x="203200" y="33946"/>
                  <a:pt x="203200" y="33946"/>
                </a:cubicBezTo>
                <a:lnTo>
                  <a:pt x="0" y="37121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8C21C333-2149-EDEC-76BE-F15C4C1EFCC4}"/>
              </a:ext>
            </a:extLst>
          </p:cNvPr>
          <p:cNvSpPr/>
          <p:nvPr/>
        </p:nvSpPr>
        <p:spPr>
          <a:xfrm>
            <a:off x="6379274" y="3701279"/>
            <a:ext cx="488898" cy="456542"/>
          </a:xfrm>
          <a:custGeom>
            <a:avLst/>
            <a:gdLst>
              <a:gd name="connsiteX0" fmla="*/ 488251 w 488898"/>
              <a:gd name="connsiteY0" fmla="*/ 771 h 456542"/>
              <a:gd name="connsiteX1" fmla="*/ 329501 w 488898"/>
              <a:gd name="connsiteY1" fmla="*/ 169046 h 456542"/>
              <a:gd name="connsiteX2" fmla="*/ 405701 w 488898"/>
              <a:gd name="connsiteY2" fmla="*/ 143646 h 456542"/>
              <a:gd name="connsiteX3" fmla="*/ 243776 w 488898"/>
              <a:gd name="connsiteY3" fmla="*/ 210321 h 456542"/>
              <a:gd name="connsiteX4" fmla="*/ 348551 w 488898"/>
              <a:gd name="connsiteY4" fmla="*/ 181746 h 456542"/>
              <a:gd name="connsiteX5" fmla="*/ 218376 w 488898"/>
              <a:gd name="connsiteY5" fmla="*/ 261121 h 456542"/>
              <a:gd name="connsiteX6" fmla="*/ 326326 w 488898"/>
              <a:gd name="connsiteY6" fmla="*/ 229371 h 456542"/>
              <a:gd name="connsiteX7" fmla="*/ 110426 w 488898"/>
              <a:gd name="connsiteY7" fmla="*/ 369071 h 456542"/>
              <a:gd name="connsiteX8" fmla="*/ 8826 w 488898"/>
              <a:gd name="connsiteY8" fmla="*/ 423046 h 456542"/>
              <a:gd name="connsiteX9" fmla="*/ 329501 w 488898"/>
              <a:gd name="connsiteY9" fmla="*/ 235721 h 456542"/>
              <a:gd name="connsiteX10" fmla="*/ 75501 w 488898"/>
              <a:gd name="connsiteY10" fmla="*/ 454796 h 456542"/>
              <a:gd name="connsiteX11" fmla="*/ 227901 w 488898"/>
              <a:gd name="connsiteY11" fmla="*/ 334146 h 456542"/>
              <a:gd name="connsiteX12" fmla="*/ 332676 w 488898"/>
              <a:gd name="connsiteY12" fmla="*/ 254771 h 456542"/>
              <a:gd name="connsiteX13" fmla="*/ 307276 w 488898"/>
              <a:gd name="connsiteY13" fmla="*/ 257946 h 456542"/>
              <a:gd name="connsiteX14" fmla="*/ 345376 w 488898"/>
              <a:gd name="connsiteY14" fmla="*/ 178571 h 456542"/>
              <a:gd name="connsiteX15" fmla="*/ 316801 w 488898"/>
              <a:gd name="connsiteY15" fmla="*/ 188096 h 456542"/>
              <a:gd name="connsiteX16" fmla="*/ 383476 w 488898"/>
              <a:gd name="connsiteY16" fmla="*/ 108721 h 456542"/>
              <a:gd name="connsiteX17" fmla="*/ 488251 w 488898"/>
              <a:gd name="connsiteY17" fmla="*/ 771 h 456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88898" h="456542">
                <a:moveTo>
                  <a:pt x="488251" y="771"/>
                </a:moveTo>
                <a:cubicBezTo>
                  <a:pt x="479255" y="10825"/>
                  <a:pt x="343259" y="145234"/>
                  <a:pt x="329501" y="169046"/>
                </a:cubicBezTo>
                <a:cubicBezTo>
                  <a:pt x="315743" y="192858"/>
                  <a:pt x="419988" y="136767"/>
                  <a:pt x="405701" y="143646"/>
                </a:cubicBezTo>
                <a:cubicBezTo>
                  <a:pt x="391413" y="150525"/>
                  <a:pt x="253301" y="203971"/>
                  <a:pt x="243776" y="210321"/>
                </a:cubicBezTo>
                <a:cubicBezTo>
                  <a:pt x="234251" y="216671"/>
                  <a:pt x="352784" y="173279"/>
                  <a:pt x="348551" y="181746"/>
                </a:cubicBezTo>
                <a:cubicBezTo>
                  <a:pt x="344318" y="190213"/>
                  <a:pt x="222080" y="253184"/>
                  <a:pt x="218376" y="261121"/>
                </a:cubicBezTo>
                <a:cubicBezTo>
                  <a:pt x="214672" y="269058"/>
                  <a:pt x="344318" y="211379"/>
                  <a:pt x="326326" y="229371"/>
                </a:cubicBezTo>
                <a:cubicBezTo>
                  <a:pt x="308334" y="247363"/>
                  <a:pt x="163342" y="336792"/>
                  <a:pt x="110426" y="369071"/>
                </a:cubicBezTo>
                <a:cubicBezTo>
                  <a:pt x="57510" y="401350"/>
                  <a:pt x="-27686" y="445271"/>
                  <a:pt x="8826" y="423046"/>
                </a:cubicBezTo>
                <a:cubicBezTo>
                  <a:pt x="45338" y="400821"/>
                  <a:pt x="318388" y="230429"/>
                  <a:pt x="329501" y="235721"/>
                </a:cubicBezTo>
                <a:cubicBezTo>
                  <a:pt x="340613" y="241013"/>
                  <a:pt x="92434" y="438392"/>
                  <a:pt x="75501" y="454796"/>
                </a:cubicBezTo>
                <a:cubicBezTo>
                  <a:pt x="58568" y="471200"/>
                  <a:pt x="185039" y="367483"/>
                  <a:pt x="227901" y="334146"/>
                </a:cubicBezTo>
                <a:cubicBezTo>
                  <a:pt x="270763" y="300809"/>
                  <a:pt x="319447" y="267471"/>
                  <a:pt x="332676" y="254771"/>
                </a:cubicBezTo>
                <a:cubicBezTo>
                  <a:pt x="345905" y="242071"/>
                  <a:pt x="305159" y="270646"/>
                  <a:pt x="307276" y="257946"/>
                </a:cubicBezTo>
                <a:cubicBezTo>
                  <a:pt x="309393" y="245246"/>
                  <a:pt x="343789" y="190213"/>
                  <a:pt x="345376" y="178571"/>
                </a:cubicBezTo>
                <a:cubicBezTo>
                  <a:pt x="346963" y="166929"/>
                  <a:pt x="310451" y="199738"/>
                  <a:pt x="316801" y="188096"/>
                </a:cubicBezTo>
                <a:cubicBezTo>
                  <a:pt x="323151" y="176454"/>
                  <a:pt x="357018" y="135709"/>
                  <a:pt x="383476" y="108721"/>
                </a:cubicBezTo>
                <a:cubicBezTo>
                  <a:pt x="409934" y="81733"/>
                  <a:pt x="497247" y="-9283"/>
                  <a:pt x="488251" y="77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B32C6CD6-87CD-24D6-3F33-A251C55C16C1}"/>
              </a:ext>
            </a:extLst>
          </p:cNvPr>
          <p:cNvSpPr/>
          <p:nvPr/>
        </p:nvSpPr>
        <p:spPr>
          <a:xfrm>
            <a:off x="6762714" y="3693884"/>
            <a:ext cx="527089" cy="208351"/>
          </a:xfrm>
          <a:custGeom>
            <a:avLst/>
            <a:gdLst>
              <a:gd name="connsiteX0" fmla="*/ 36 w 527089"/>
              <a:gd name="connsiteY0" fmla="*/ 208191 h 208351"/>
              <a:gd name="connsiteX1" fmla="*/ 130211 w 527089"/>
              <a:gd name="connsiteY1" fmla="*/ 103416 h 208351"/>
              <a:gd name="connsiteX2" fmla="*/ 168311 w 527089"/>
              <a:gd name="connsiteY2" fmla="*/ 1816 h 208351"/>
              <a:gd name="connsiteX3" fmla="*/ 187361 w 527089"/>
              <a:gd name="connsiteY3" fmla="*/ 36741 h 208351"/>
              <a:gd name="connsiteX4" fmla="*/ 282611 w 527089"/>
              <a:gd name="connsiteY4" fmla="*/ 17691 h 208351"/>
              <a:gd name="connsiteX5" fmla="*/ 308011 w 527089"/>
              <a:gd name="connsiteY5" fmla="*/ 30391 h 208351"/>
              <a:gd name="connsiteX6" fmla="*/ 444536 w 527089"/>
              <a:gd name="connsiteY6" fmla="*/ 11341 h 208351"/>
              <a:gd name="connsiteX7" fmla="*/ 358811 w 527089"/>
              <a:gd name="connsiteY7" fmla="*/ 36741 h 208351"/>
              <a:gd name="connsiteX8" fmla="*/ 435011 w 527089"/>
              <a:gd name="connsiteY8" fmla="*/ 52616 h 208351"/>
              <a:gd name="connsiteX9" fmla="*/ 527086 w 527089"/>
              <a:gd name="connsiteY9" fmla="*/ 97066 h 208351"/>
              <a:gd name="connsiteX10" fmla="*/ 438186 w 527089"/>
              <a:gd name="connsiteY10" fmla="*/ 58966 h 208351"/>
              <a:gd name="connsiteX11" fmla="*/ 342936 w 527089"/>
              <a:gd name="connsiteY11" fmla="*/ 20866 h 208351"/>
              <a:gd name="connsiteX12" fmla="*/ 133386 w 527089"/>
              <a:gd name="connsiteY12" fmla="*/ 68491 h 208351"/>
              <a:gd name="connsiteX13" fmla="*/ 190536 w 527089"/>
              <a:gd name="connsiteY13" fmla="*/ 36741 h 208351"/>
              <a:gd name="connsiteX14" fmla="*/ 117511 w 527089"/>
              <a:gd name="connsiteY14" fmla="*/ 125641 h 208351"/>
              <a:gd name="connsiteX15" fmla="*/ 36 w 527089"/>
              <a:gd name="connsiteY15" fmla="*/ 208191 h 208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27089" h="208351">
                <a:moveTo>
                  <a:pt x="36" y="208191"/>
                </a:moveTo>
                <a:cubicBezTo>
                  <a:pt x="2153" y="204487"/>
                  <a:pt x="102165" y="137812"/>
                  <a:pt x="130211" y="103416"/>
                </a:cubicBezTo>
                <a:cubicBezTo>
                  <a:pt x="158257" y="69020"/>
                  <a:pt x="158786" y="12928"/>
                  <a:pt x="168311" y="1816"/>
                </a:cubicBezTo>
                <a:cubicBezTo>
                  <a:pt x="177836" y="-9297"/>
                  <a:pt x="168311" y="34095"/>
                  <a:pt x="187361" y="36741"/>
                </a:cubicBezTo>
                <a:cubicBezTo>
                  <a:pt x="206411" y="39387"/>
                  <a:pt x="262503" y="18749"/>
                  <a:pt x="282611" y="17691"/>
                </a:cubicBezTo>
                <a:cubicBezTo>
                  <a:pt x="302719" y="16633"/>
                  <a:pt x="281024" y="31449"/>
                  <a:pt x="308011" y="30391"/>
                </a:cubicBezTo>
                <a:cubicBezTo>
                  <a:pt x="334998" y="29333"/>
                  <a:pt x="436069" y="10283"/>
                  <a:pt x="444536" y="11341"/>
                </a:cubicBezTo>
                <a:cubicBezTo>
                  <a:pt x="453003" y="12399"/>
                  <a:pt x="360398" y="29862"/>
                  <a:pt x="358811" y="36741"/>
                </a:cubicBezTo>
                <a:cubicBezTo>
                  <a:pt x="357224" y="43620"/>
                  <a:pt x="406965" y="42562"/>
                  <a:pt x="435011" y="52616"/>
                </a:cubicBezTo>
                <a:cubicBezTo>
                  <a:pt x="463057" y="62670"/>
                  <a:pt x="526557" y="96008"/>
                  <a:pt x="527086" y="97066"/>
                </a:cubicBezTo>
                <a:cubicBezTo>
                  <a:pt x="527615" y="98124"/>
                  <a:pt x="468878" y="71666"/>
                  <a:pt x="438186" y="58966"/>
                </a:cubicBezTo>
                <a:cubicBezTo>
                  <a:pt x="407494" y="46266"/>
                  <a:pt x="393736" y="19278"/>
                  <a:pt x="342936" y="20866"/>
                </a:cubicBezTo>
                <a:cubicBezTo>
                  <a:pt x="292136" y="22453"/>
                  <a:pt x="158786" y="65845"/>
                  <a:pt x="133386" y="68491"/>
                </a:cubicBezTo>
                <a:cubicBezTo>
                  <a:pt x="107986" y="71137"/>
                  <a:pt x="193182" y="27216"/>
                  <a:pt x="190536" y="36741"/>
                </a:cubicBezTo>
                <a:cubicBezTo>
                  <a:pt x="187890" y="46266"/>
                  <a:pt x="145557" y="100770"/>
                  <a:pt x="117511" y="125641"/>
                </a:cubicBezTo>
                <a:cubicBezTo>
                  <a:pt x="89465" y="150512"/>
                  <a:pt x="-2081" y="211895"/>
                  <a:pt x="36" y="20819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332FF36B-1F76-1645-425F-960592709053}"/>
              </a:ext>
            </a:extLst>
          </p:cNvPr>
          <p:cNvSpPr/>
          <p:nvPr/>
        </p:nvSpPr>
        <p:spPr>
          <a:xfrm>
            <a:off x="6588578" y="3865371"/>
            <a:ext cx="746056" cy="264786"/>
          </a:xfrm>
          <a:custGeom>
            <a:avLst/>
            <a:gdLst>
              <a:gd name="connsiteX0" fmla="*/ 5897 w 746056"/>
              <a:gd name="connsiteY0" fmla="*/ 258954 h 264786"/>
              <a:gd name="connsiteX1" fmla="*/ 313872 w 746056"/>
              <a:gd name="connsiteY1" fmla="*/ 1779 h 264786"/>
              <a:gd name="connsiteX2" fmla="*/ 183697 w 746056"/>
              <a:gd name="connsiteY2" fmla="*/ 144654 h 264786"/>
              <a:gd name="connsiteX3" fmla="*/ 288472 w 746056"/>
              <a:gd name="connsiteY3" fmla="*/ 135129 h 264786"/>
              <a:gd name="connsiteX4" fmla="*/ 409122 w 746056"/>
              <a:gd name="connsiteY4" fmla="*/ 109729 h 264786"/>
              <a:gd name="connsiteX5" fmla="*/ 593272 w 746056"/>
              <a:gd name="connsiteY5" fmla="*/ 58929 h 264786"/>
              <a:gd name="connsiteX6" fmla="*/ 498022 w 746056"/>
              <a:gd name="connsiteY6" fmla="*/ 93854 h 264786"/>
              <a:gd name="connsiteX7" fmla="*/ 745672 w 746056"/>
              <a:gd name="connsiteY7" fmla="*/ 81154 h 264786"/>
              <a:gd name="connsiteX8" fmla="*/ 431347 w 746056"/>
              <a:gd name="connsiteY8" fmla="*/ 103379 h 264786"/>
              <a:gd name="connsiteX9" fmla="*/ 186872 w 746056"/>
              <a:gd name="connsiteY9" fmla="*/ 131954 h 264786"/>
              <a:gd name="connsiteX10" fmla="*/ 244022 w 746056"/>
              <a:gd name="connsiteY10" fmla="*/ 58929 h 264786"/>
              <a:gd name="connsiteX11" fmla="*/ 120197 w 746056"/>
              <a:gd name="connsiteY11" fmla="*/ 173229 h 264786"/>
              <a:gd name="connsiteX12" fmla="*/ 5897 w 746056"/>
              <a:gd name="connsiteY12" fmla="*/ 258954 h 26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6056" h="264786">
                <a:moveTo>
                  <a:pt x="5897" y="258954"/>
                </a:moveTo>
                <a:cubicBezTo>
                  <a:pt x="38176" y="230379"/>
                  <a:pt x="284239" y="20829"/>
                  <a:pt x="313872" y="1779"/>
                </a:cubicBezTo>
                <a:cubicBezTo>
                  <a:pt x="343505" y="-17271"/>
                  <a:pt x="187930" y="122429"/>
                  <a:pt x="183697" y="144654"/>
                </a:cubicBezTo>
                <a:cubicBezTo>
                  <a:pt x="179464" y="166879"/>
                  <a:pt x="250901" y="140950"/>
                  <a:pt x="288472" y="135129"/>
                </a:cubicBezTo>
                <a:cubicBezTo>
                  <a:pt x="326043" y="129308"/>
                  <a:pt x="358322" y="122429"/>
                  <a:pt x="409122" y="109729"/>
                </a:cubicBezTo>
                <a:cubicBezTo>
                  <a:pt x="459922" y="97029"/>
                  <a:pt x="578455" y="61575"/>
                  <a:pt x="593272" y="58929"/>
                </a:cubicBezTo>
                <a:cubicBezTo>
                  <a:pt x="608089" y="56283"/>
                  <a:pt x="472622" y="90150"/>
                  <a:pt x="498022" y="93854"/>
                </a:cubicBezTo>
                <a:cubicBezTo>
                  <a:pt x="523422" y="97558"/>
                  <a:pt x="756784" y="79567"/>
                  <a:pt x="745672" y="81154"/>
                </a:cubicBezTo>
                <a:cubicBezTo>
                  <a:pt x="734560" y="82741"/>
                  <a:pt x="524480" y="94912"/>
                  <a:pt x="431347" y="103379"/>
                </a:cubicBezTo>
                <a:cubicBezTo>
                  <a:pt x="338214" y="111846"/>
                  <a:pt x="218093" y="139362"/>
                  <a:pt x="186872" y="131954"/>
                </a:cubicBezTo>
                <a:cubicBezTo>
                  <a:pt x="155651" y="124546"/>
                  <a:pt x="255134" y="52050"/>
                  <a:pt x="244022" y="58929"/>
                </a:cubicBezTo>
                <a:cubicBezTo>
                  <a:pt x="232910" y="65808"/>
                  <a:pt x="157768" y="143067"/>
                  <a:pt x="120197" y="173229"/>
                </a:cubicBezTo>
                <a:cubicBezTo>
                  <a:pt x="82626" y="203391"/>
                  <a:pt x="-26382" y="287529"/>
                  <a:pt x="5897" y="25895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37E5D038-F30A-AE54-FE5C-864AFCECBB62}"/>
              </a:ext>
            </a:extLst>
          </p:cNvPr>
          <p:cNvSpPr/>
          <p:nvPr/>
        </p:nvSpPr>
        <p:spPr>
          <a:xfrm>
            <a:off x="6971549" y="3727185"/>
            <a:ext cx="587763" cy="174890"/>
          </a:xfrm>
          <a:custGeom>
            <a:avLst/>
            <a:gdLst>
              <a:gd name="connsiteX0" fmla="*/ 751 w 587763"/>
              <a:gd name="connsiteY0" fmla="*/ 174890 h 174890"/>
              <a:gd name="connsiteX1" fmla="*/ 213476 w 587763"/>
              <a:gd name="connsiteY1" fmla="*/ 114565 h 174890"/>
              <a:gd name="connsiteX2" fmla="*/ 188076 w 587763"/>
              <a:gd name="connsiteY2" fmla="*/ 95515 h 174890"/>
              <a:gd name="connsiteX3" fmla="*/ 235701 w 587763"/>
              <a:gd name="connsiteY3" fmla="*/ 265 h 174890"/>
              <a:gd name="connsiteX4" fmla="*/ 210301 w 587763"/>
              <a:gd name="connsiteY4" fmla="*/ 66940 h 174890"/>
              <a:gd name="connsiteX5" fmla="*/ 346826 w 587763"/>
              <a:gd name="connsiteY5" fmla="*/ 63765 h 174890"/>
              <a:gd name="connsiteX6" fmla="*/ 296026 w 587763"/>
              <a:gd name="connsiteY6" fmla="*/ 41540 h 174890"/>
              <a:gd name="connsiteX7" fmla="*/ 394451 w 587763"/>
              <a:gd name="connsiteY7" fmla="*/ 22490 h 174890"/>
              <a:gd name="connsiteX8" fmla="*/ 391276 w 587763"/>
              <a:gd name="connsiteY8" fmla="*/ 16140 h 174890"/>
              <a:gd name="connsiteX9" fmla="*/ 584951 w 587763"/>
              <a:gd name="connsiteY9" fmla="*/ 143140 h 174890"/>
              <a:gd name="connsiteX10" fmla="*/ 499226 w 587763"/>
              <a:gd name="connsiteY10" fmla="*/ 98690 h 174890"/>
              <a:gd name="connsiteX11" fmla="*/ 400801 w 587763"/>
              <a:gd name="connsiteY11" fmla="*/ 35190 h 174890"/>
              <a:gd name="connsiteX12" fmla="*/ 435726 w 587763"/>
              <a:gd name="connsiteY12" fmla="*/ 92340 h 174890"/>
              <a:gd name="connsiteX13" fmla="*/ 353176 w 587763"/>
              <a:gd name="connsiteY13" fmla="*/ 76465 h 174890"/>
              <a:gd name="connsiteX14" fmla="*/ 388101 w 587763"/>
              <a:gd name="connsiteY14" fmla="*/ 41540 h 174890"/>
              <a:gd name="connsiteX15" fmla="*/ 369051 w 587763"/>
              <a:gd name="connsiteY15" fmla="*/ 38365 h 174890"/>
              <a:gd name="connsiteX16" fmla="*/ 149976 w 587763"/>
              <a:gd name="connsiteY16" fmla="*/ 114565 h 174890"/>
              <a:gd name="connsiteX17" fmla="*/ 751 w 587763"/>
              <a:gd name="connsiteY17" fmla="*/ 174890 h 17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87763" h="174890">
                <a:moveTo>
                  <a:pt x="751" y="174890"/>
                </a:moveTo>
                <a:cubicBezTo>
                  <a:pt x="11334" y="174890"/>
                  <a:pt x="182255" y="127794"/>
                  <a:pt x="213476" y="114565"/>
                </a:cubicBezTo>
                <a:cubicBezTo>
                  <a:pt x="244697" y="101336"/>
                  <a:pt x="184372" y="114565"/>
                  <a:pt x="188076" y="95515"/>
                </a:cubicBezTo>
                <a:cubicBezTo>
                  <a:pt x="191780" y="76465"/>
                  <a:pt x="231997" y="5027"/>
                  <a:pt x="235701" y="265"/>
                </a:cubicBezTo>
                <a:cubicBezTo>
                  <a:pt x="239405" y="-4497"/>
                  <a:pt x="191780" y="56357"/>
                  <a:pt x="210301" y="66940"/>
                </a:cubicBezTo>
                <a:cubicBezTo>
                  <a:pt x="228822" y="77523"/>
                  <a:pt x="332539" y="67998"/>
                  <a:pt x="346826" y="63765"/>
                </a:cubicBezTo>
                <a:cubicBezTo>
                  <a:pt x="361113" y="59532"/>
                  <a:pt x="288088" y="48419"/>
                  <a:pt x="296026" y="41540"/>
                </a:cubicBezTo>
                <a:cubicBezTo>
                  <a:pt x="303964" y="34661"/>
                  <a:pt x="378576" y="26723"/>
                  <a:pt x="394451" y="22490"/>
                </a:cubicBezTo>
                <a:cubicBezTo>
                  <a:pt x="410326" y="18257"/>
                  <a:pt x="359526" y="-3968"/>
                  <a:pt x="391276" y="16140"/>
                </a:cubicBezTo>
                <a:cubicBezTo>
                  <a:pt x="423026" y="36248"/>
                  <a:pt x="566959" y="129382"/>
                  <a:pt x="584951" y="143140"/>
                </a:cubicBezTo>
                <a:cubicBezTo>
                  <a:pt x="602943" y="156898"/>
                  <a:pt x="529918" y="116682"/>
                  <a:pt x="499226" y="98690"/>
                </a:cubicBezTo>
                <a:cubicBezTo>
                  <a:pt x="468534" y="80698"/>
                  <a:pt x="411384" y="36248"/>
                  <a:pt x="400801" y="35190"/>
                </a:cubicBezTo>
                <a:cubicBezTo>
                  <a:pt x="390218" y="34132"/>
                  <a:pt x="443664" y="85461"/>
                  <a:pt x="435726" y="92340"/>
                </a:cubicBezTo>
                <a:cubicBezTo>
                  <a:pt x="427788" y="99219"/>
                  <a:pt x="361114" y="84932"/>
                  <a:pt x="353176" y="76465"/>
                </a:cubicBezTo>
                <a:cubicBezTo>
                  <a:pt x="345239" y="67998"/>
                  <a:pt x="385455" y="47890"/>
                  <a:pt x="388101" y="41540"/>
                </a:cubicBezTo>
                <a:cubicBezTo>
                  <a:pt x="390747" y="35190"/>
                  <a:pt x="408738" y="26194"/>
                  <a:pt x="369051" y="38365"/>
                </a:cubicBezTo>
                <a:cubicBezTo>
                  <a:pt x="329364" y="50536"/>
                  <a:pt x="206068" y="92340"/>
                  <a:pt x="149976" y="114565"/>
                </a:cubicBezTo>
                <a:cubicBezTo>
                  <a:pt x="93884" y="136790"/>
                  <a:pt x="-9832" y="174890"/>
                  <a:pt x="751" y="17489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177E3032-51B2-8786-E0BE-DBA2DF2CCDF4}"/>
              </a:ext>
            </a:extLst>
          </p:cNvPr>
          <p:cNvSpPr/>
          <p:nvPr/>
        </p:nvSpPr>
        <p:spPr>
          <a:xfrm>
            <a:off x="7080075" y="3905151"/>
            <a:ext cx="489156" cy="76306"/>
          </a:xfrm>
          <a:custGeom>
            <a:avLst/>
            <a:gdLst>
              <a:gd name="connsiteX0" fmla="*/ 3350 w 489156"/>
              <a:gd name="connsiteY0" fmla="*/ 31849 h 76306"/>
              <a:gd name="connsiteX1" fmla="*/ 371650 w 489156"/>
              <a:gd name="connsiteY1" fmla="*/ 28674 h 76306"/>
              <a:gd name="connsiteX2" fmla="*/ 298625 w 489156"/>
              <a:gd name="connsiteY2" fmla="*/ 50899 h 76306"/>
              <a:gd name="connsiteX3" fmla="*/ 397050 w 489156"/>
              <a:gd name="connsiteY3" fmla="*/ 66774 h 76306"/>
              <a:gd name="connsiteX4" fmla="*/ 263700 w 489156"/>
              <a:gd name="connsiteY4" fmla="*/ 41374 h 76306"/>
              <a:gd name="connsiteX5" fmla="*/ 489125 w 489156"/>
              <a:gd name="connsiteY5" fmla="*/ 99 h 76306"/>
              <a:gd name="connsiteX6" fmla="*/ 279575 w 489156"/>
              <a:gd name="connsiteY6" fmla="*/ 54074 h 76306"/>
              <a:gd name="connsiteX7" fmla="*/ 209725 w 489156"/>
              <a:gd name="connsiteY7" fmla="*/ 44549 h 76306"/>
              <a:gd name="connsiteX8" fmla="*/ 98600 w 489156"/>
              <a:gd name="connsiteY8" fmla="*/ 76299 h 76306"/>
              <a:gd name="connsiteX9" fmla="*/ 184325 w 489156"/>
              <a:gd name="connsiteY9" fmla="*/ 41374 h 76306"/>
              <a:gd name="connsiteX10" fmla="*/ 3350 w 489156"/>
              <a:gd name="connsiteY10" fmla="*/ 31849 h 7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9156" h="76306">
                <a:moveTo>
                  <a:pt x="3350" y="31849"/>
                </a:moveTo>
                <a:cubicBezTo>
                  <a:pt x="34571" y="29732"/>
                  <a:pt x="322438" y="25499"/>
                  <a:pt x="371650" y="28674"/>
                </a:cubicBezTo>
                <a:cubicBezTo>
                  <a:pt x="420862" y="31849"/>
                  <a:pt x="294392" y="44549"/>
                  <a:pt x="298625" y="50899"/>
                </a:cubicBezTo>
                <a:cubicBezTo>
                  <a:pt x="302858" y="57249"/>
                  <a:pt x="402871" y="68362"/>
                  <a:pt x="397050" y="66774"/>
                </a:cubicBezTo>
                <a:cubicBezTo>
                  <a:pt x="391229" y="65187"/>
                  <a:pt x="248354" y="52486"/>
                  <a:pt x="263700" y="41374"/>
                </a:cubicBezTo>
                <a:cubicBezTo>
                  <a:pt x="279046" y="30262"/>
                  <a:pt x="486479" y="-2018"/>
                  <a:pt x="489125" y="99"/>
                </a:cubicBezTo>
                <a:cubicBezTo>
                  <a:pt x="491771" y="2216"/>
                  <a:pt x="326142" y="46666"/>
                  <a:pt x="279575" y="54074"/>
                </a:cubicBezTo>
                <a:cubicBezTo>
                  <a:pt x="233008" y="61482"/>
                  <a:pt x="239888" y="40845"/>
                  <a:pt x="209725" y="44549"/>
                </a:cubicBezTo>
                <a:cubicBezTo>
                  <a:pt x="179563" y="48253"/>
                  <a:pt x="102833" y="76828"/>
                  <a:pt x="98600" y="76299"/>
                </a:cubicBezTo>
                <a:cubicBezTo>
                  <a:pt x="94367" y="75770"/>
                  <a:pt x="199671" y="47195"/>
                  <a:pt x="184325" y="41374"/>
                </a:cubicBezTo>
                <a:cubicBezTo>
                  <a:pt x="168979" y="35553"/>
                  <a:pt x="-27871" y="33966"/>
                  <a:pt x="3350" y="318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2E327117-B34A-D20A-2E28-87455474225F}"/>
              </a:ext>
            </a:extLst>
          </p:cNvPr>
          <p:cNvSpPr/>
          <p:nvPr/>
        </p:nvSpPr>
        <p:spPr>
          <a:xfrm>
            <a:off x="7555820" y="3784777"/>
            <a:ext cx="330081" cy="217902"/>
          </a:xfrm>
          <a:custGeom>
            <a:avLst/>
            <a:gdLst>
              <a:gd name="connsiteX0" fmla="*/ 12 w 330081"/>
              <a:gd name="connsiteY0" fmla="*/ 68766 h 217902"/>
              <a:gd name="connsiteX1" fmla="*/ 99702 w 330081"/>
              <a:gd name="connsiteY1" fmla="*/ 14 h 217902"/>
              <a:gd name="connsiteX2" fmla="*/ 137515 w 330081"/>
              <a:gd name="connsiteY2" fmla="*/ 75641 h 217902"/>
              <a:gd name="connsiteX3" fmla="*/ 175329 w 330081"/>
              <a:gd name="connsiteY3" fmla="*/ 55015 h 217902"/>
              <a:gd name="connsiteX4" fmla="*/ 281894 w 330081"/>
              <a:gd name="connsiteY4" fmla="*/ 137518 h 217902"/>
              <a:gd name="connsiteX5" fmla="*/ 261269 w 330081"/>
              <a:gd name="connsiteY5" fmla="*/ 85954 h 217902"/>
              <a:gd name="connsiteX6" fmla="*/ 330021 w 330081"/>
              <a:gd name="connsiteY6" fmla="*/ 120330 h 217902"/>
              <a:gd name="connsiteX7" fmla="*/ 247518 w 330081"/>
              <a:gd name="connsiteY7" fmla="*/ 182206 h 217902"/>
              <a:gd name="connsiteX8" fmla="*/ 264706 w 330081"/>
              <a:gd name="connsiteY8" fmla="*/ 216582 h 217902"/>
              <a:gd name="connsiteX9" fmla="*/ 299082 w 330081"/>
              <a:gd name="connsiteY9" fmla="*/ 137518 h 217902"/>
              <a:gd name="connsiteX10" fmla="*/ 247518 w 330081"/>
              <a:gd name="connsiteY10" fmla="*/ 113455 h 217902"/>
              <a:gd name="connsiteX11" fmla="*/ 106577 w 330081"/>
              <a:gd name="connsiteY11" fmla="*/ 6889 h 217902"/>
              <a:gd name="connsiteX12" fmla="*/ 12 w 330081"/>
              <a:gd name="connsiteY12" fmla="*/ 68766 h 217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0081" h="217902">
                <a:moveTo>
                  <a:pt x="12" y="68766"/>
                </a:moveTo>
                <a:cubicBezTo>
                  <a:pt x="-1134" y="67620"/>
                  <a:pt x="76785" y="-1132"/>
                  <a:pt x="99702" y="14"/>
                </a:cubicBezTo>
                <a:cubicBezTo>
                  <a:pt x="122619" y="1160"/>
                  <a:pt x="124911" y="66474"/>
                  <a:pt x="137515" y="75641"/>
                </a:cubicBezTo>
                <a:cubicBezTo>
                  <a:pt x="150119" y="84808"/>
                  <a:pt x="151266" y="44702"/>
                  <a:pt x="175329" y="55015"/>
                </a:cubicBezTo>
                <a:cubicBezTo>
                  <a:pt x="199392" y="65328"/>
                  <a:pt x="267571" y="132362"/>
                  <a:pt x="281894" y="137518"/>
                </a:cubicBezTo>
                <a:cubicBezTo>
                  <a:pt x="296217" y="142674"/>
                  <a:pt x="253248" y="88819"/>
                  <a:pt x="261269" y="85954"/>
                </a:cubicBezTo>
                <a:cubicBezTo>
                  <a:pt x="269290" y="83089"/>
                  <a:pt x="332313" y="104288"/>
                  <a:pt x="330021" y="120330"/>
                </a:cubicBezTo>
                <a:cubicBezTo>
                  <a:pt x="327729" y="136372"/>
                  <a:pt x="258404" y="166164"/>
                  <a:pt x="247518" y="182206"/>
                </a:cubicBezTo>
                <a:cubicBezTo>
                  <a:pt x="236632" y="198248"/>
                  <a:pt x="256112" y="224030"/>
                  <a:pt x="264706" y="216582"/>
                </a:cubicBezTo>
                <a:cubicBezTo>
                  <a:pt x="273300" y="209134"/>
                  <a:pt x="301947" y="154706"/>
                  <a:pt x="299082" y="137518"/>
                </a:cubicBezTo>
                <a:cubicBezTo>
                  <a:pt x="296217" y="120330"/>
                  <a:pt x="279602" y="135226"/>
                  <a:pt x="247518" y="113455"/>
                </a:cubicBezTo>
                <a:cubicBezTo>
                  <a:pt x="215434" y="91684"/>
                  <a:pt x="148974" y="20639"/>
                  <a:pt x="106577" y="6889"/>
                </a:cubicBezTo>
                <a:cubicBezTo>
                  <a:pt x="64180" y="-6861"/>
                  <a:pt x="1158" y="69912"/>
                  <a:pt x="12" y="6876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FDC625D2-728E-0170-1993-7F26F24E0E50}"/>
              </a:ext>
            </a:extLst>
          </p:cNvPr>
          <p:cNvSpPr/>
          <p:nvPr/>
        </p:nvSpPr>
        <p:spPr>
          <a:xfrm>
            <a:off x="7504267" y="3986476"/>
            <a:ext cx="272186" cy="92206"/>
          </a:xfrm>
          <a:custGeom>
            <a:avLst/>
            <a:gdLst>
              <a:gd name="connsiteX0" fmla="*/ 1 w 272186"/>
              <a:gd name="connsiteY0" fmla="*/ 11446 h 92206"/>
              <a:gd name="connsiteX1" fmla="*/ 175318 w 272186"/>
              <a:gd name="connsiteY1" fmla="*/ 56135 h 92206"/>
              <a:gd name="connsiteX2" fmla="*/ 134067 w 272186"/>
              <a:gd name="connsiteY2" fmla="*/ 90510 h 92206"/>
              <a:gd name="connsiteX3" fmla="*/ 271571 w 272186"/>
              <a:gd name="connsiteY3" fmla="*/ 1133 h 92206"/>
              <a:gd name="connsiteX4" fmla="*/ 178756 w 272186"/>
              <a:gd name="connsiteY4" fmla="*/ 38947 h 92206"/>
              <a:gd name="connsiteX5" fmla="*/ 1 w 272186"/>
              <a:gd name="connsiteY5" fmla="*/ 11446 h 9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186" h="92206">
                <a:moveTo>
                  <a:pt x="1" y="11446"/>
                </a:moveTo>
                <a:cubicBezTo>
                  <a:pt x="-572" y="14311"/>
                  <a:pt x="152974" y="42958"/>
                  <a:pt x="175318" y="56135"/>
                </a:cubicBezTo>
                <a:cubicBezTo>
                  <a:pt x="197662" y="69312"/>
                  <a:pt x="118025" y="99677"/>
                  <a:pt x="134067" y="90510"/>
                </a:cubicBezTo>
                <a:cubicBezTo>
                  <a:pt x="150109" y="81343"/>
                  <a:pt x="264123" y="9727"/>
                  <a:pt x="271571" y="1133"/>
                </a:cubicBezTo>
                <a:cubicBezTo>
                  <a:pt x="279019" y="-7461"/>
                  <a:pt x="217142" y="35509"/>
                  <a:pt x="178756" y="38947"/>
                </a:cubicBezTo>
                <a:cubicBezTo>
                  <a:pt x="140370" y="42385"/>
                  <a:pt x="574" y="8581"/>
                  <a:pt x="1" y="1144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5CF65FBE-1A4D-A34C-6D7A-CE8621ED29E8}"/>
              </a:ext>
            </a:extLst>
          </p:cNvPr>
          <p:cNvSpPr/>
          <p:nvPr/>
        </p:nvSpPr>
        <p:spPr>
          <a:xfrm>
            <a:off x="8089837" y="3543242"/>
            <a:ext cx="102697" cy="819296"/>
          </a:xfrm>
          <a:custGeom>
            <a:avLst/>
            <a:gdLst>
              <a:gd name="connsiteX0" fmla="*/ 19113 w 102697"/>
              <a:gd name="connsiteY0" fmla="*/ 58 h 819296"/>
              <a:gd name="connsiteX1" fmla="*/ 98488 w 102697"/>
              <a:gd name="connsiteY1" fmla="*/ 377883 h 819296"/>
              <a:gd name="connsiteX2" fmla="*/ 85788 w 102697"/>
              <a:gd name="connsiteY2" fmla="*/ 396933 h 819296"/>
              <a:gd name="connsiteX3" fmla="*/ 34988 w 102697"/>
              <a:gd name="connsiteY3" fmla="*/ 482658 h 819296"/>
              <a:gd name="connsiteX4" fmla="*/ 38163 w 102697"/>
              <a:gd name="connsiteY4" fmla="*/ 479483 h 819296"/>
              <a:gd name="connsiteX5" fmla="*/ 63 w 102697"/>
              <a:gd name="connsiteY5" fmla="*/ 577908 h 819296"/>
              <a:gd name="connsiteX6" fmla="*/ 28638 w 102697"/>
              <a:gd name="connsiteY6" fmla="*/ 692208 h 819296"/>
              <a:gd name="connsiteX7" fmla="*/ 9588 w 102697"/>
              <a:gd name="connsiteY7" fmla="*/ 622358 h 819296"/>
              <a:gd name="connsiteX8" fmla="*/ 6413 w 102697"/>
              <a:gd name="connsiteY8" fmla="*/ 819208 h 819296"/>
              <a:gd name="connsiteX9" fmla="*/ 12763 w 102697"/>
              <a:gd name="connsiteY9" fmla="*/ 644583 h 819296"/>
              <a:gd name="connsiteX10" fmla="*/ 76263 w 102697"/>
              <a:gd name="connsiteY10" fmla="*/ 428683 h 819296"/>
              <a:gd name="connsiteX11" fmla="*/ 76263 w 102697"/>
              <a:gd name="connsiteY11" fmla="*/ 349308 h 819296"/>
              <a:gd name="connsiteX12" fmla="*/ 19113 w 102697"/>
              <a:gd name="connsiteY12" fmla="*/ 58 h 819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2697" h="819296">
                <a:moveTo>
                  <a:pt x="19113" y="58"/>
                </a:moveTo>
                <a:cubicBezTo>
                  <a:pt x="22817" y="4820"/>
                  <a:pt x="87375" y="311737"/>
                  <a:pt x="98488" y="377883"/>
                </a:cubicBezTo>
                <a:cubicBezTo>
                  <a:pt x="109601" y="444029"/>
                  <a:pt x="96371" y="379471"/>
                  <a:pt x="85788" y="396933"/>
                </a:cubicBezTo>
                <a:cubicBezTo>
                  <a:pt x="75205" y="414396"/>
                  <a:pt x="42926" y="468900"/>
                  <a:pt x="34988" y="482658"/>
                </a:cubicBezTo>
                <a:cubicBezTo>
                  <a:pt x="27051" y="496416"/>
                  <a:pt x="43984" y="463608"/>
                  <a:pt x="38163" y="479483"/>
                </a:cubicBezTo>
                <a:cubicBezTo>
                  <a:pt x="32342" y="495358"/>
                  <a:pt x="1650" y="542454"/>
                  <a:pt x="63" y="577908"/>
                </a:cubicBezTo>
                <a:cubicBezTo>
                  <a:pt x="-1524" y="613362"/>
                  <a:pt x="27051" y="684800"/>
                  <a:pt x="28638" y="692208"/>
                </a:cubicBezTo>
                <a:cubicBezTo>
                  <a:pt x="30225" y="699616"/>
                  <a:pt x="13292" y="601191"/>
                  <a:pt x="9588" y="622358"/>
                </a:cubicBezTo>
                <a:cubicBezTo>
                  <a:pt x="5884" y="643525"/>
                  <a:pt x="5884" y="815504"/>
                  <a:pt x="6413" y="819208"/>
                </a:cubicBezTo>
                <a:cubicBezTo>
                  <a:pt x="6942" y="822912"/>
                  <a:pt x="1121" y="709670"/>
                  <a:pt x="12763" y="644583"/>
                </a:cubicBezTo>
                <a:cubicBezTo>
                  <a:pt x="24405" y="579496"/>
                  <a:pt x="65680" y="477895"/>
                  <a:pt x="76263" y="428683"/>
                </a:cubicBezTo>
                <a:cubicBezTo>
                  <a:pt x="86846" y="379471"/>
                  <a:pt x="84200" y="418100"/>
                  <a:pt x="76263" y="349308"/>
                </a:cubicBezTo>
                <a:cubicBezTo>
                  <a:pt x="68326" y="280516"/>
                  <a:pt x="15409" y="-4704"/>
                  <a:pt x="19113" y="5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05EE7AFC-D2CB-DE5C-B642-5CA41480B1EF}"/>
              </a:ext>
            </a:extLst>
          </p:cNvPr>
          <p:cNvSpPr/>
          <p:nvPr/>
        </p:nvSpPr>
        <p:spPr>
          <a:xfrm>
            <a:off x="7880248" y="3638256"/>
            <a:ext cx="139814" cy="661634"/>
          </a:xfrm>
          <a:custGeom>
            <a:avLst/>
            <a:gdLst>
              <a:gd name="connsiteX0" fmla="*/ 139802 w 139814"/>
              <a:gd name="connsiteY0" fmla="*/ 294 h 661634"/>
              <a:gd name="connsiteX1" fmla="*/ 63602 w 139814"/>
              <a:gd name="connsiteY1" fmla="*/ 159044 h 661634"/>
              <a:gd name="connsiteX2" fmla="*/ 63602 w 139814"/>
              <a:gd name="connsiteY2" fmla="*/ 266994 h 661634"/>
              <a:gd name="connsiteX3" fmla="*/ 73127 w 139814"/>
              <a:gd name="connsiteY3" fmla="*/ 305094 h 661634"/>
              <a:gd name="connsiteX4" fmla="*/ 54077 w 139814"/>
              <a:gd name="connsiteY4" fmla="*/ 384469 h 661634"/>
              <a:gd name="connsiteX5" fmla="*/ 54077 w 139814"/>
              <a:gd name="connsiteY5" fmla="*/ 546394 h 661634"/>
              <a:gd name="connsiteX6" fmla="*/ 102 w 139814"/>
              <a:gd name="connsiteY6" fmla="*/ 660694 h 661634"/>
              <a:gd name="connsiteX7" fmla="*/ 41377 w 139814"/>
              <a:gd name="connsiteY7" fmla="*/ 590844 h 661634"/>
              <a:gd name="connsiteX8" fmla="*/ 73127 w 139814"/>
              <a:gd name="connsiteY8" fmla="*/ 422569 h 661634"/>
              <a:gd name="connsiteX9" fmla="*/ 44552 w 139814"/>
              <a:gd name="connsiteY9" fmla="*/ 174919 h 661634"/>
              <a:gd name="connsiteX10" fmla="*/ 41377 w 139814"/>
              <a:gd name="connsiteY10" fmla="*/ 190794 h 661634"/>
              <a:gd name="connsiteX11" fmla="*/ 57252 w 139814"/>
              <a:gd name="connsiteY11" fmla="*/ 82844 h 661634"/>
              <a:gd name="connsiteX12" fmla="*/ 57252 w 139814"/>
              <a:gd name="connsiteY12" fmla="*/ 117769 h 661634"/>
              <a:gd name="connsiteX13" fmla="*/ 139802 w 139814"/>
              <a:gd name="connsiteY13" fmla="*/ 294 h 661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814" h="661634">
                <a:moveTo>
                  <a:pt x="139802" y="294"/>
                </a:moveTo>
                <a:cubicBezTo>
                  <a:pt x="140860" y="7173"/>
                  <a:pt x="76302" y="114594"/>
                  <a:pt x="63602" y="159044"/>
                </a:cubicBezTo>
                <a:cubicBezTo>
                  <a:pt x="50902" y="203494"/>
                  <a:pt x="62014" y="242652"/>
                  <a:pt x="63602" y="266994"/>
                </a:cubicBezTo>
                <a:cubicBezTo>
                  <a:pt x="65189" y="291336"/>
                  <a:pt x="74714" y="285515"/>
                  <a:pt x="73127" y="305094"/>
                </a:cubicBezTo>
                <a:cubicBezTo>
                  <a:pt x="71540" y="324673"/>
                  <a:pt x="57252" y="344252"/>
                  <a:pt x="54077" y="384469"/>
                </a:cubicBezTo>
                <a:cubicBezTo>
                  <a:pt x="50902" y="424686"/>
                  <a:pt x="63073" y="500357"/>
                  <a:pt x="54077" y="546394"/>
                </a:cubicBezTo>
                <a:cubicBezTo>
                  <a:pt x="45081" y="592431"/>
                  <a:pt x="2219" y="653286"/>
                  <a:pt x="102" y="660694"/>
                </a:cubicBezTo>
                <a:cubicBezTo>
                  <a:pt x="-2015" y="668102"/>
                  <a:pt x="29206" y="630531"/>
                  <a:pt x="41377" y="590844"/>
                </a:cubicBezTo>
                <a:cubicBezTo>
                  <a:pt x="53548" y="551157"/>
                  <a:pt x="72598" y="491890"/>
                  <a:pt x="73127" y="422569"/>
                </a:cubicBezTo>
                <a:cubicBezTo>
                  <a:pt x="73656" y="353248"/>
                  <a:pt x="49844" y="213548"/>
                  <a:pt x="44552" y="174919"/>
                </a:cubicBezTo>
                <a:cubicBezTo>
                  <a:pt x="39260" y="136290"/>
                  <a:pt x="39260" y="206140"/>
                  <a:pt x="41377" y="190794"/>
                </a:cubicBezTo>
                <a:cubicBezTo>
                  <a:pt x="43494" y="175448"/>
                  <a:pt x="54606" y="95015"/>
                  <a:pt x="57252" y="82844"/>
                </a:cubicBezTo>
                <a:cubicBezTo>
                  <a:pt x="59898" y="70673"/>
                  <a:pt x="44023" y="126236"/>
                  <a:pt x="57252" y="117769"/>
                </a:cubicBezTo>
                <a:cubicBezTo>
                  <a:pt x="70481" y="109302"/>
                  <a:pt x="138744" y="-6585"/>
                  <a:pt x="139802" y="29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6B874091-05DC-C8D8-51BE-933EECE7EAB8}"/>
              </a:ext>
            </a:extLst>
          </p:cNvPr>
          <p:cNvSpPr/>
          <p:nvPr/>
        </p:nvSpPr>
        <p:spPr>
          <a:xfrm>
            <a:off x="8129455" y="4772890"/>
            <a:ext cx="253301" cy="631245"/>
          </a:xfrm>
          <a:custGeom>
            <a:avLst/>
            <a:gdLst>
              <a:gd name="connsiteX0" fmla="*/ 1720 w 253301"/>
              <a:gd name="connsiteY0" fmla="*/ 2310 h 631245"/>
              <a:gd name="connsiteX1" fmla="*/ 150945 w 253301"/>
              <a:gd name="connsiteY1" fmla="*/ 408710 h 631245"/>
              <a:gd name="connsiteX2" fmla="*/ 147770 w 253301"/>
              <a:gd name="connsiteY2" fmla="*/ 351560 h 631245"/>
              <a:gd name="connsiteX3" fmla="*/ 249370 w 253301"/>
              <a:gd name="connsiteY3" fmla="*/ 621435 h 631245"/>
              <a:gd name="connsiteX4" fmla="*/ 223970 w 253301"/>
              <a:gd name="connsiteY4" fmla="*/ 551585 h 631245"/>
              <a:gd name="connsiteX5" fmla="*/ 144595 w 253301"/>
              <a:gd name="connsiteY5" fmla="*/ 354735 h 631245"/>
              <a:gd name="connsiteX6" fmla="*/ 42995 w 253301"/>
              <a:gd name="connsiteY6" fmla="*/ 227735 h 631245"/>
              <a:gd name="connsiteX7" fmla="*/ 68395 w 253301"/>
              <a:gd name="connsiteY7" fmla="*/ 240435 h 631245"/>
              <a:gd name="connsiteX8" fmla="*/ 1720 w 253301"/>
              <a:gd name="connsiteY8" fmla="*/ 2310 h 63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301" h="631245">
                <a:moveTo>
                  <a:pt x="1720" y="2310"/>
                </a:moveTo>
                <a:cubicBezTo>
                  <a:pt x="15478" y="30356"/>
                  <a:pt x="126603" y="350502"/>
                  <a:pt x="150945" y="408710"/>
                </a:cubicBezTo>
                <a:cubicBezTo>
                  <a:pt x="175287" y="466918"/>
                  <a:pt x="131366" y="316106"/>
                  <a:pt x="147770" y="351560"/>
                </a:cubicBezTo>
                <a:cubicBezTo>
                  <a:pt x="164174" y="387014"/>
                  <a:pt x="236670" y="588098"/>
                  <a:pt x="249370" y="621435"/>
                </a:cubicBezTo>
                <a:cubicBezTo>
                  <a:pt x="262070" y="654773"/>
                  <a:pt x="241432" y="596035"/>
                  <a:pt x="223970" y="551585"/>
                </a:cubicBezTo>
                <a:cubicBezTo>
                  <a:pt x="206508" y="507135"/>
                  <a:pt x="174758" y="408710"/>
                  <a:pt x="144595" y="354735"/>
                </a:cubicBezTo>
                <a:cubicBezTo>
                  <a:pt x="114433" y="300760"/>
                  <a:pt x="55695" y="246785"/>
                  <a:pt x="42995" y="227735"/>
                </a:cubicBezTo>
                <a:cubicBezTo>
                  <a:pt x="30295" y="208685"/>
                  <a:pt x="75803" y="270597"/>
                  <a:pt x="68395" y="240435"/>
                </a:cubicBezTo>
                <a:cubicBezTo>
                  <a:pt x="60987" y="210273"/>
                  <a:pt x="-12038" y="-25736"/>
                  <a:pt x="1720" y="231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290784FA-AE68-E803-E4A5-934A4C0C6895}"/>
              </a:ext>
            </a:extLst>
          </p:cNvPr>
          <p:cNvSpPr/>
          <p:nvPr/>
        </p:nvSpPr>
        <p:spPr>
          <a:xfrm>
            <a:off x="8261268" y="5187855"/>
            <a:ext cx="58053" cy="359628"/>
          </a:xfrm>
          <a:custGeom>
            <a:avLst/>
            <a:gdLst>
              <a:gd name="connsiteX0" fmla="*/ 35007 w 58053"/>
              <a:gd name="connsiteY0" fmla="*/ 95 h 359628"/>
              <a:gd name="connsiteX1" fmla="*/ 57232 w 58053"/>
              <a:gd name="connsiteY1" fmla="*/ 219170 h 359628"/>
              <a:gd name="connsiteX2" fmla="*/ 82 w 58053"/>
              <a:gd name="connsiteY2" fmla="*/ 358870 h 359628"/>
              <a:gd name="connsiteX3" fmla="*/ 44532 w 58053"/>
              <a:gd name="connsiteY3" fmla="*/ 269970 h 359628"/>
              <a:gd name="connsiteX4" fmla="*/ 44532 w 58053"/>
              <a:gd name="connsiteY4" fmla="*/ 162020 h 359628"/>
              <a:gd name="connsiteX5" fmla="*/ 50882 w 58053"/>
              <a:gd name="connsiteY5" fmla="*/ 190595 h 359628"/>
              <a:gd name="connsiteX6" fmla="*/ 35007 w 58053"/>
              <a:gd name="connsiteY6" fmla="*/ 95 h 359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053" h="359628">
                <a:moveTo>
                  <a:pt x="35007" y="95"/>
                </a:moveTo>
                <a:cubicBezTo>
                  <a:pt x="36065" y="4857"/>
                  <a:pt x="63053" y="159374"/>
                  <a:pt x="57232" y="219170"/>
                </a:cubicBezTo>
                <a:cubicBezTo>
                  <a:pt x="51411" y="278966"/>
                  <a:pt x="2199" y="350403"/>
                  <a:pt x="82" y="358870"/>
                </a:cubicBezTo>
                <a:cubicBezTo>
                  <a:pt x="-2035" y="367337"/>
                  <a:pt x="37124" y="302778"/>
                  <a:pt x="44532" y="269970"/>
                </a:cubicBezTo>
                <a:cubicBezTo>
                  <a:pt x="51940" y="237162"/>
                  <a:pt x="43474" y="175249"/>
                  <a:pt x="44532" y="162020"/>
                </a:cubicBezTo>
                <a:cubicBezTo>
                  <a:pt x="45590" y="148791"/>
                  <a:pt x="52469" y="211762"/>
                  <a:pt x="50882" y="190595"/>
                </a:cubicBezTo>
                <a:cubicBezTo>
                  <a:pt x="49295" y="169428"/>
                  <a:pt x="33949" y="-4667"/>
                  <a:pt x="35007" y="9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ABD36BEA-8246-AC70-ABBE-555E6A191CBD}"/>
              </a:ext>
            </a:extLst>
          </p:cNvPr>
          <p:cNvSpPr/>
          <p:nvPr/>
        </p:nvSpPr>
        <p:spPr>
          <a:xfrm>
            <a:off x="8187801" y="5419698"/>
            <a:ext cx="215456" cy="333668"/>
          </a:xfrm>
          <a:custGeom>
            <a:avLst/>
            <a:gdLst>
              <a:gd name="connsiteX0" fmla="*/ 184674 w 215456"/>
              <a:gd name="connsiteY0" fmla="*/ 27 h 333668"/>
              <a:gd name="connsiteX1" fmla="*/ 213249 w 215456"/>
              <a:gd name="connsiteY1" fmla="*/ 161952 h 333668"/>
              <a:gd name="connsiteX2" fmla="*/ 114824 w 215456"/>
              <a:gd name="connsiteY2" fmla="*/ 254027 h 333668"/>
              <a:gd name="connsiteX3" fmla="*/ 171974 w 215456"/>
              <a:gd name="connsiteY3" fmla="*/ 225452 h 333668"/>
              <a:gd name="connsiteX4" fmla="*/ 524 w 215456"/>
              <a:gd name="connsiteY4" fmla="*/ 333402 h 333668"/>
              <a:gd name="connsiteX5" fmla="*/ 121174 w 215456"/>
              <a:gd name="connsiteY5" fmla="*/ 254027 h 333668"/>
              <a:gd name="connsiteX6" fmla="*/ 197374 w 215456"/>
              <a:gd name="connsiteY6" fmla="*/ 190527 h 333668"/>
              <a:gd name="connsiteX7" fmla="*/ 200549 w 215456"/>
              <a:gd name="connsiteY7" fmla="*/ 149252 h 333668"/>
              <a:gd name="connsiteX8" fmla="*/ 184674 w 215456"/>
              <a:gd name="connsiteY8" fmla="*/ 27 h 33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456" h="333668">
                <a:moveTo>
                  <a:pt x="184674" y="27"/>
                </a:moveTo>
                <a:cubicBezTo>
                  <a:pt x="186791" y="2144"/>
                  <a:pt x="224891" y="119619"/>
                  <a:pt x="213249" y="161952"/>
                </a:cubicBezTo>
                <a:cubicBezTo>
                  <a:pt x="201607" y="204285"/>
                  <a:pt x="121703" y="243444"/>
                  <a:pt x="114824" y="254027"/>
                </a:cubicBezTo>
                <a:cubicBezTo>
                  <a:pt x="107945" y="264610"/>
                  <a:pt x="191024" y="212223"/>
                  <a:pt x="171974" y="225452"/>
                </a:cubicBezTo>
                <a:cubicBezTo>
                  <a:pt x="152924" y="238681"/>
                  <a:pt x="8991" y="328639"/>
                  <a:pt x="524" y="333402"/>
                </a:cubicBezTo>
                <a:cubicBezTo>
                  <a:pt x="-7943" y="338165"/>
                  <a:pt x="88366" y="277840"/>
                  <a:pt x="121174" y="254027"/>
                </a:cubicBezTo>
                <a:cubicBezTo>
                  <a:pt x="153982" y="230214"/>
                  <a:pt x="184145" y="207990"/>
                  <a:pt x="197374" y="190527"/>
                </a:cubicBezTo>
                <a:cubicBezTo>
                  <a:pt x="210603" y="173065"/>
                  <a:pt x="202666" y="181002"/>
                  <a:pt x="200549" y="149252"/>
                </a:cubicBezTo>
                <a:cubicBezTo>
                  <a:pt x="198432" y="117502"/>
                  <a:pt x="182557" y="-2090"/>
                  <a:pt x="184674" y="2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A435D552-ACFA-AC82-712B-DFC35199295A}"/>
              </a:ext>
            </a:extLst>
          </p:cNvPr>
          <p:cNvSpPr/>
          <p:nvPr/>
        </p:nvSpPr>
        <p:spPr>
          <a:xfrm>
            <a:off x="8324841" y="5520033"/>
            <a:ext cx="168338" cy="296717"/>
          </a:xfrm>
          <a:custGeom>
            <a:avLst/>
            <a:gdLst>
              <a:gd name="connsiteX0" fmla="*/ 133359 w 168338"/>
              <a:gd name="connsiteY0" fmla="*/ 1292 h 296717"/>
              <a:gd name="connsiteX1" fmla="*/ 168284 w 168338"/>
              <a:gd name="connsiteY1" fmla="*/ 121942 h 296717"/>
              <a:gd name="connsiteX2" fmla="*/ 123834 w 168338"/>
              <a:gd name="connsiteY2" fmla="*/ 214017 h 296717"/>
              <a:gd name="connsiteX3" fmla="*/ 161934 w 168338"/>
              <a:gd name="connsiteY3" fmla="*/ 207667 h 296717"/>
              <a:gd name="connsiteX4" fmla="*/ 114309 w 168338"/>
              <a:gd name="connsiteY4" fmla="*/ 248942 h 296717"/>
              <a:gd name="connsiteX5" fmla="*/ 9 w 168338"/>
              <a:gd name="connsiteY5" fmla="*/ 296567 h 296717"/>
              <a:gd name="connsiteX6" fmla="*/ 107959 w 168338"/>
              <a:gd name="connsiteY6" fmla="*/ 261642 h 296717"/>
              <a:gd name="connsiteX7" fmla="*/ 127009 w 168338"/>
              <a:gd name="connsiteY7" fmla="*/ 198142 h 296717"/>
              <a:gd name="connsiteX8" fmla="*/ 149234 w 168338"/>
              <a:gd name="connsiteY8" fmla="*/ 131467 h 296717"/>
              <a:gd name="connsiteX9" fmla="*/ 152409 w 168338"/>
              <a:gd name="connsiteY9" fmla="*/ 61617 h 296717"/>
              <a:gd name="connsiteX10" fmla="*/ 133359 w 168338"/>
              <a:gd name="connsiteY10" fmla="*/ 1292 h 296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8338" h="296717">
                <a:moveTo>
                  <a:pt x="133359" y="1292"/>
                </a:moveTo>
                <a:cubicBezTo>
                  <a:pt x="136005" y="11346"/>
                  <a:pt x="169871" y="86488"/>
                  <a:pt x="168284" y="121942"/>
                </a:cubicBezTo>
                <a:cubicBezTo>
                  <a:pt x="166697" y="157396"/>
                  <a:pt x="124892" y="199730"/>
                  <a:pt x="123834" y="214017"/>
                </a:cubicBezTo>
                <a:cubicBezTo>
                  <a:pt x="122776" y="228304"/>
                  <a:pt x="163522" y="201846"/>
                  <a:pt x="161934" y="207667"/>
                </a:cubicBezTo>
                <a:cubicBezTo>
                  <a:pt x="160347" y="213488"/>
                  <a:pt x="141297" y="234125"/>
                  <a:pt x="114309" y="248942"/>
                </a:cubicBezTo>
                <a:cubicBezTo>
                  <a:pt x="87321" y="263759"/>
                  <a:pt x="1067" y="294450"/>
                  <a:pt x="9" y="296567"/>
                </a:cubicBezTo>
                <a:cubicBezTo>
                  <a:pt x="-1049" y="298684"/>
                  <a:pt x="86792" y="278046"/>
                  <a:pt x="107959" y="261642"/>
                </a:cubicBezTo>
                <a:cubicBezTo>
                  <a:pt x="129126" y="245238"/>
                  <a:pt x="120130" y="219838"/>
                  <a:pt x="127009" y="198142"/>
                </a:cubicBezTo>
                <a:cubicBezTo>
                  <a:pt x="133888" y="176446"/>
                  <a:pt x="145001" y="154221"/>
                  <a:pt x="149234" y="131467"/>
                </a:cubicBezTo>
                <a:cubicBezTo>
                  <a:pt x="153467" y="108713"/>
                  <a:pt x="155055" y="80667"/>
                  <a:pt x="152409" y="61617"/>
                </a:cubicBezTo>
                <a:cubicBezTo>
                  <a:pt x="149763" y="42567"/>
                  <a:pt x="130713" y="-8762"/>
                  <a:pt x="133359" y="129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FCA095AD-D2EF-3EDF-2EB4-336B21C30631}"/>
              </a:ext>
            </a:extLst>
          </p:cNvPr>
          <p:cNvSpPr/>
          <p:nvPr/>
        </p:nvSpPr>
        <p:spPr>
          <a:xfrm>
            <a:off x="7858009" y="5130685"/>
            <a:ext cx="86180" cy="381550"/>
          </a:xfrm>
          <a:custGeom>
            <a:avLst/>
            <a:gdLst>
              <a:gd name="connsiteX0" fmla="*/ 41391 w 86180"/>
              <a:gd name="connsiteY0" fmla="*/ 115 h 381550"/>
              <a:gd name="connsiteX1" fmla="*/ 3291 w 86180"/>
              <a:gd name="connsiteY1" fmla="*/ 184265 h 381550"/>
              <a:gd name="connsiteX2" fmla="*/ 35041 w 86180"/>
              <a:gd name="connsiteY2" fmla="*/ 266815 h 381550"/>
              <a:gd name="connsiteX3" fmla="*/ 25516 w 86180"/>
              <a:gd name="connsiteY3" fmla="*/ 269990 h 381550"/>
              <a:gd name="connsiteX4" fmla="*/ 85841 w 86180"/>
              <a:gd name="connsiteY4" fmla="*/ 381115 h 381550"/>
              <a:gd name="connsiteX5" fmla="*/ 47741 w 86180"/>
              <a:gd name="connsiteY5" fmla="*/ 304915 h 381550"/>
              <a:gd name="connsiteX6" fmla="*/ 116 w 86180"/>
              <a:gd name="connsiteY6" fmla="*/ 212840 h 381550"/>
              <a:gd name="connsiteX7" fmla="*/ 41391 w 86180"/>
              <a:gd name="connsiteY7" fmla="*/ 115 h 38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180" h="381550">
                <a:moveTo>
                  <a:pt x="41391" y="115"/>
                </a:moveTo>
                <a:cubicBezTo>
                  <a:pt x="41920" y="-4648"/>
                  <a:pt x="4349" y="139815"/>
                  <a:pt x="3291" y="184265"/>
                </a:cubicBezTo>
                <a:cubicBezTo>
                  <a:pt x="2233" y="228715"/>
                  <a:pt x="31337" y="252528"/>
                  <a:pt x="35041" y="266815"/>
                </a:cubicBezTo>
                <a:cubicBezTo>
                  <a:pt x="38745" y="281102"/>
                  <a:pt x="17049" y="250940"/>
                  <a:pt x="25516" y="269990"/>
                </a:cubicBezTo>
                <a:cubicBezTo>
                  <a:pt x="33983" y="289040"/>
                  <a:pt x="82137" y="375294"/>
                  <a:pt x="85841" y="381115"/>
                </a:cubicBezTo>
                <a:cubicBezTo>
                  <a:pt x="89545" y="386936"/>
                  <a:pt x="62029" y="332961"/>
                  <a:pt x="47741" y="304915"/>
                </a:cubicBezTo>
                <a:cubicBezTo>
                  <a:pt x="33453" y="276869"/>
                  <a:pt x="2762" y="258877"/>
                  <a:pt x="116" y="212840"/>
                </a:cubicBezTo>
                <a:cubicBezTo>
                  <a:pt x="-2530" y="166803"/>
                  <a:pt x="40862" y="4878"/>
                  <a:pt x="41391" y="11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E0E681D5-67C3-D0A9-F0C7-9A1F898C41B5}"/>
              </a:ext>
            </a:extLst>
          </p:cNvPr>
          <p:cNvSpPr/>
          <p:nvPr/>
        </p:nvSpPr>
        <p:spPr>
          <a:xfrm>
            <a:off x="7954955" y="4794249"/>
            <a:ext cx="93832" cy="723626"/>
          </a:xfrm>
          <a:custGeom>
            <a:avLst/>
            <a:gdLst>
              <a:gd name="connsiteX0" fmla="*/ 49220 w 93832"/>
              <a:gd name="connsiteY0" fmla="*/ 1 h 723626"/>
              <a:gd name="connsiteX1" fmla="*/ 1595 w 93832"/>
              <a:gd name="connsiteY1" fmla="*/ 231776 h 723626"/>
              <a:gd name="connsiteX2" fmla="*/ 26995 w 93832"/>
              <a:gd name="connsiteY2" fmla="*/ 422276 h 723626"/>
              <a:gd name="connsiteX3" fmla="*/ 36520 w 93832"/>
              <a:gd name="connsiteY3" fmla="*/ 400051 h 723626"/>
              <a:gd name="connsiteX4" fmla="*/ 49220 w 93832"/>
              <a:gd name="connsiteY4" fmla="*/ 561976 h 723626"/>
              <a:gd name="connsiteX5" fmla="*/ 93670 w 93832"/>
              <a:gd name="connsiteY5" fmla="*/ 720726 h 723626"/>
              <a:gd name="connsiteX6" fmla="*/ 61920 w 93832"/>
              <a:gd name="connsiteY6" fmla="*/ 660401 h 723626"/>
              <a:gd name="connsiteX7" fmla="*/ 4770 w 93832"/>
              <a:gd name="connsiteY7" fmla="*/ 606426 h 723626"/>
              <a:gd name="connsiteX8" fmla="*/ 49220 w 93832"/>
              <a:gd name="connsiteY8" fmla="*/ 644526 h 723626"/>
              <a:gd name="connsiteX9" fmla="*/ 68270 w 93832"/>
              <a:gd name="connsiteY9" fmla="*/ 628651 h 723626"/>
              <a:gd name="connsiteX10" fmla="*/ 55570 w 93832"/>
              <a:gd name="connsiteY10" fmla="*/ 508001 h 723626"/>
              <a:gd name="connsiteX11" fmla="*/ 14295 w 93832"/>
              <a:gd name="connsiteY11" fmla="*/ 390526 h 723626"/>
              <a:gd name="connsiteX12" fmla="*/ 14295 w 93832"/>
              <a:gd name="connsiteY12" fmla="*/ 174626 h 723626"/>
              <a:gd name="connsiteX13" fmla="*/ 1595 w 93832"/>
              <a:gd name="connsiteY13" fmla="*/ 228601 h 723626"/>
              <a:gd name="connsiteX14" fmla="*/ 49220 w 93832"/>
              <a:gd name="connsiteY14" fmla="*/ 1 h 72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3832" h="723626">
                <a:moveTo>
                  <a:pt x="49220" y="1"/>
                </a:moveTo>
                <a:cubicBezTo>
                  <a:pt x="49220" y="530"/>
                  <a:pt x="5299" y="161397"/>
                  <a:pt x="1595" y="231776"/>
                </a:cubicBezTo>
                <a:cubicBezTo>
                  <a:pt x="-2109" y="302155"/>
                  <a:pt x="21174" y="394230"/>
                  <a:pt x="26995" y="422276"/>
                </a:cubicBezTo>
                <a:cubicBezTo>
                  <a:pt x="32816" y="450322"/>
                  <a:pt x="32816" y="376768"/>
                  <a:pt x="36520" y="400051"/>
                </a:cubicBezTo>
                <a:cubicBezTo>
                  <a:pt x="40224" y="423334"/>
                  <a:pt x="39695" y="508530"/>
                  <a:pt x="49220" y="561976"/>
                </a:cubicBezTo>
                <a:cubicBezTo>
                  <a:pt x="58745" y="615422"/>
                  <a:pt x="91553" y="704322"/>
                  <a:pt x="93670" y="720726"/>
                </a:cubicBezTo>
                <a:cubicBezTo>
                  <a:pt x="95787" y="737130"/>
                  <a:pt x="76737" y="679451"/>
                  <a:pt x="61920" y="660401"/>
                </a:cubicBezTo>
                <a:cubicBezTo>
                  <a:pt x="47103" y="641351"/>
                  <a:pt x="6887" y="609072"/>
                  <a:pt x="4770" y="606426"/>
                </a:cubicBezTo>
                <a:cubicBezTo>
                  <a:pt x="2653" y="603780"/>
                  <a:pt x="38637" y="640822"/>
                  <a:pt x="49220" y="644526"/>
                </a:cubicBezTo>
                <a:cubicBezTo>
                  <a:pt x="59803" y="648230"/>
                  <a:pt x="67212" y="651405"/>
                  <a:pt x="68270" y="628651"/>
                </a:cubicBezTo>
                <a:cubicBezTo>
                  <a:pt x="69328" y="605897"/>
                  <a:pt x="64566" y="547688"/>
                  <a:pt x="55570" y="508001"/>
                </a:cubicBezTo>
                <a:cubicBezTo>
                  <a:pt x="46574" y="468314"/>
                  <a:pt x="21174" y="446088"/>
                  <a:pt x="14295" y="390526"/>
                </a:cubicBezTo>
                <a:cubicBezTo>
                  <a:pt x="7416" y="334964"/>
                  <a:pt x="16412" y="201614"/>
                  <a:pt x="14295" y="174626"/>
                </a:cubicBezTo>
                <a:cubicBezTo>
                  <a:pt x="12178" y="147639"/>
                  <a:pt x="-5284" y="256118"/>
                  <a:pt x="1595" y="228601"/>
                </a:cubicBezTo>
                <a:cubicBezTo>
                  <a:pt x="8474" y="201084"/>
                  <a:pt x="49220" y="-528"/>
                  <a:pt x="49220" y="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4A2C84E6-3A25-A615-54A7-C9928D41C909}"/>
              </a:ext>
            </a:extLst>
          </p:cNvPr>
          <p:cNvSpPr/>
          <p:nvPr/>
        </p:nvSpPr>
        <p:spPr>
          <a:xfrm>
            <a:off x="8080361" y="4784058"/>
            <a:ext cx="90839" cy="775843"/>
          </a:xfrm>
          <a:custGeom>
            <a:avLst/>
            <a:gdLst>
              <a:gd name="connsiteX0" fmla="*/ 14 w 90839"/>
              <a:gd name="connsiteY0" fmla="*/ 667 h 775843"/>
              <a:gd name="connsiteX1" fmla="*/ 76214 w 90839"/>
              <a:gd name="connsiteY1" fmla="*/ 413417 h 775843"/>
              <a:gd name="connsiteX2" fmla="*/ 88914 w 90839"/>
              <a:gd name="connsiteY2" fmla="*/ 419767 h 775843"/>
              <a:gd name="connsiteX3" fmla="*/ 50814 w 90839"/>
              <a:gd name="connsiteY3" fmla="*/ 521367 h 775843"/>
              <a:gd name="connsiteX4" fmla="*/ 69864 w 90839"/>
              <a:gd name="connsiteY4" fmla="*/ 559467 h 775843"/>
              <a:gd name="connsiteX5" fmla="*/ 19064 w 90839"/>
              <a:gd name="connsiteY5" fmla="*/ 632492 h 775843"/>
              <a:gd name="connsiteX6" fmla="*/ 22239 w 90839"/>
              <a:gd name="connsiteY6" fmla="*/ 775367 h 775843"/>
              <a:gd name="connsiteX7" fmla="*/ 19064 w 90839"/>
              <a:gd name="connsiteY7" fmla="*/ 673767 h 775843"/>
              <a:gd name="connsiteX8" fmla="*/ 73039 w 90839"/>
              <a:gd name="connsiteY8" fmla="*/ 540417 h 775843"/>
              <a:gd name="connsiteX9" fmla="*/ 88914 w 90839"/>
              <a:gd name="connsiteY9" fmla="*/ 426117 h 775843"/>
              <a:gd name="connsiteX10" fmla="*/ 69864 w 90839"/>
              <a:gd name="connsiteY10" fmla="*/ 267367 h 775843"/>
              <a:gd name="connsiteX11" fmla="*/ 69864 w 90839"/>
              <a:gd name="connsiteY11" fmla="*/ 314992 h 775843"/>
              <a:gd name="connsiteX12" fmla="*/ 14 w 90839"/>
              <a:gd name="connsiteY12" fmla="*/ 667 h 775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839" h="775843">
                <a:moveTo>
                  <a:pt x="14" y="667"/>
                </a:moveTo>
                <a:cubicBezTo>
                  <a:pt x="1072" y="17071"/>
                  <a:pt x="61397" y="343567"/>
                  <a:pt x="76214" y="413417"/>
                </a:cubicBezTo>
                <a:cubicBezTo>
                  <a:pt x="91031" y="483267"/>
                  <a:pt x="93147" y="401775"/>
                  <a:pt x="88914" y="419767"/>
                </a:cubicBezTo>
                <a:cubicBezTo>
                  <a:pt x="84681" y="437759"/>
                  <a:pt x="53989" y="498084"/>
                  <a:pt x="50814" y="521367"/>
                </a:cubicBezTo>
                <a:cubicBezTo>
                  <a:pt x="47639" y="544650"/>
                  <a:pt x="75156" y="540946"/>
                  <a:pt x="69864" y="559467"/>
                </a:cubicBezTo>
                <a:cubicBezTo>
                  <a:pt x="64572" y="577988"/>
                  <a:pt x="27002" y="596509"/>
                  <a:pt x="19064" y="632492"/>
                </a:cubicBezTo>
                <a:cubicBezTo>
                  <a:pt x="11127" y="668475"/>
                  <a:pt x="22239" y="768488"/>
                  <a:pt x="22239" y="775367"/>
                </a:cubicBezTo>
                <a:cubicBezTo>
                  <a:pt x="22239" y="782246"/>
                  <a:pt x="10597" y="712925"/>
                  <a:pt x="19064" y="673767"/>
                </a:cubicBezTo>
                <a:cubicBezTo>
                  <a:pt x="27531" y="634609"/>
                  <a:pt x="61397" y="581692"/>
                  <a:pt x="73039" y="540417"/>
                </a:cubicBezTo>
                <a:cubicBezTo>
                  <a:pt x="84681" y="499142"/>
                  <a:pt x="89443" y="471625"/>
                  <a:pt x="88914" y="426117"/>
                </a:cubicBezTo>
                <a:cubicBezTo>
                  <a:pt x="88385" y="380609"/>
                  <a:pt x="73039" y="285888"/>
                  <a:pt x="69864" y="267367"/>
                </a:cubicBezTo>
                <a:cubicBezTo>
                  <a:pt x="66689" y="248846"/>
                  <a:pt x="82564" y="354680"/>
                  <a:pt x="69864" y="314992"/>
                </a:cubicBezTo>
                <a:cubicBezTo>
                  <a:pt x="57164" y="275305"/>
                  <a:pt x="-1044" y="-15737"/>
                  <a:pt x="14" y="66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1ECC9256-920B-E7E0-86DF-6236C440EEDD}"/>
              </a:ext>
            </a:extLst>
          </p:cNvPr>
          <p:cNvSpPr/>
          <p:nvPr/>
        </p:nvSpPr>
        <p:spPr>
          <a:xfrm>
            <a:off x="7534988" y="5355643"/>
            <a:ext cx="116826" cy="416507"/>
          </a:xfrm>
          <a:custGeom>
            <a:avLst/>
            <a:gdLst>
              <a:gd name="connsiteX0" fmla="*/ 91362 w 116826"/>
              <a:gd name="connsiteY0" fmla="*/ 582 h 416507"/>
              <a:gd name="connsiteX1" fmla="*/ 8812 w 116826"/>
              <a:gd name="connsiteY1" fmla="*/ 143457 h 416507"/>
              <a:gd name="connsiteX2" fmla="*/ 2462 w 116826"/>
              <a:gd name="connsiteY2" fmla="*/ 327607 h 416507"/>
              <a:gd name="connsiteX3" fmla="*/ 5637 w 116826"/>
              <a:gd name="connsiteY3" fmla="*/ 283157 h 416507"/>
              <a:gd name="connsiteX4" fmla="*/ 62787 w 116826"/>
              <a:gd name="connsiteY4" fmla="*/ 372057 h 416507"/>
              <a:gd name="connsiteX5" fmla="*/ 116762 w 116826"/>
              <a:gd name="connsiteY5" fmla="*/ 416507 h 416507"/>
              <a:gd name="connsiteX6" fmla="*/ 72312 w 116826"/>
              <a:gd name="connsiteY6" fmla="*/ 372057 h 416507"/>
              <a:gd name="connsiteX7" fmla="*/ 8812 w 116826"/>
              <a:gd name="connsiteY7" fmla="*/ 302207 h 416507"/>
              <a:gd name="connsiteX8" fmla="*/ 5637 w 116826"/>
              <a:gd name="connsiteY8" fmla="*/ 162507 h 416507"/>
              <a:gd name="connsiteX9" fmla="*/ 18337 w 116826"/>
              <a:gd name="connsiteY9" fmla="*/ 197432 h 416507"/>
              <a:gd name="connsiteX10" fmla="*/ 91362 w 116826"/>
              <a:gd name="connsiteY10" fmla="*/ 582 h 416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826" h="416507">
                <a:moveTo>
                  <a:pt x="91362" y="582"/>
                </a:moveTo>
                <a:cubicBezTo>
                  <a:pt x="89775" y="-8414"/>
                  <a:pt x="23629" y="88953"/>
                  <a:pt x="8812" y="143457"/>
                </a:cubicBezTo>
                <a:cubicBezTo>
                  <a:pt x="-6005" y="197961"/>
                  <a:pt x="2991" y="304324"/>
                  <a:pt x="2462" y="327607"/>
                </a:cubicBezTo>
                <a:cubicBezTo>
                  <a:pt x="1933" y="350890"/>
                  <a:pt x="-4417" y="275749"/>
                  <a:pt x="5637" y="283157"/>
                </a:cubicBezTo>
                <a:cubicBezTo>
                  <a:pt x="15691" y="290565"/>
                  <a:pt x="44266" y="349832"/>
                  <a:pt x="62787" y="372057"/>
                </a:cubicBezTo>
                <a:cubicBezTo>
                  <a:pt x="81308" y="394282"/>
                  <a:pt x="115175" y="416507"/>
                  <a:pt x="116762" y="416507"/>
                </a:cubicBezTo>
                <a:cubicBezTo>
                  <a:pt x="118349" y="416507"/>
                  <a:pt x="90304" y="391107"/>
                  <a:pt x="72312" y="372057"/>
                </a:cubicBezTo>
                <a:cubicBezTo>
                  <a:pt x="54320" y="353007"/>
                  <a:pt x="19924" y="337132"/>
                  <a:pt x="8812" y="302207"/>
                </a:cubicBezTo>
                <a:cubicBezTo>
                  <a:pt x="-2301" y="267282"/>
                  <a:pt x="4050" y="179969"/>
                  <a:pt x="5637" y="162507"/>
                </a:cubicBezTo>
                <a:cubicBezTo>
                  <a:pt x="7224" y="145045"/>
                  <a:pt x="4579" y="222832"/>
                  <a:pt x="18337" y="197432"/>
                </a:cubicBezTo>
                <a:cubicBezTo>
                  <a:pt x="32095" y="172032"/>
                  <a:pt x="92949" y="9578"/>
                  <a:pt x="91362" y="58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91F9D359-49AD-6548-4BFB-1AC23E5F7937}"/>
              </a:ext>
            </a:extLst>
          </p:cNvPr>
          <p:cNvSpPr/>
          <p:nvPr/>
        </p:nvSpPr>
        <p:spPr>
          <a:xfrm>
            <a:off x="7628393" y="5364979"/>
            <a:ext cx="283818" cy="219934"/>
          </a:xfrm>
          <a:custGeom>
            <a:avLst/>
            <a:gdLst>
              <a:gd name="connsiteX0" fmla="*/ 163057 w 283818"/>
              <a:gd name="connsiteY0" fmla="*/ 771 h 219934"/>
              <a:gd name="connsiteX1" fmla="*/ 150357 w 283818"/>
              <a:gd name="connsiteY1" fmla="*/ 70621 h 219934"/>
              <a:gd name="connsiteX2" fmla="*/ 283707 w 283818"/>
              <a:gd name="connsiteY2" fmla="*/ 178571 h 219934"/>
              <a:gd name="connsiteX3" fmla="*/ 124957 w 283818"/>
              <a:gd name="connsiteY3" fmla="*/ 194446 h 219934"/>
              <a:gd name="connsiteX4" fmla="*/ 1132 w 283818"/>
              <a:gd name="connsiteY4" fmla="*/ 219846 h 219934"/>
              <a:gd name="connsiteX5" fmla="*/ 197982 w 283818"/>
              <a:gd name="connsiteY5" fmla="*/ 184921 h 219934"/>
              <a:gd name="connsiteX6" fmla="*/ 274182 w 283818"/>
              <a:gd name="connsiteY6" fmla="*/ 197621 h 219934"/>
              <a:gd name="connsiteX7" fmla="*/ 255132 w 283818"/>
              <a:gd name="connsiteY7" fmla="*/ 156346 h 219934"/>
              <a:gd name="connsiteX8" fmla="*/ 166232 w 283818"/>
              <a:gd name="connsiteY8" fmla="*/ 115071 h 219934"/>
              <a:gd name="connsiteX9" fmla="*/ 163057 w 283818"/>
              <a:gd name="connsiteY9" fmla="*/ 771 h 219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3818" h="219934">
                <a:moveTo>
                  <a:pt x="163057" y="771"/>
                </a:moveTo>
                <a:cubicBezTo>
                  <a:pt x="160411" y="-6637"/>
                  <a:pt x="130249" y="40988"/>
                  <a:pt x="150357" y="70621"/>
                </a:cubicBezTo>
                <a:cubicBezTo>
                  <a:pt x="170465" y="100254"/>
                  <a:pt x="287940" y="157934"/>
                  <a:pt x="283707" y="178571"/>
                </a:cubicBezTo>
                <a:cubicBezTo>
                  <a:pt x="279474" y="199208"/>
                  <a:pt x="172053" y="187567"/>
                  <a:pt x="124957" y="194446"/>
                </a:cubicBezTo>
                <a:cubicBezTo>
                  <a:pt x="77861" y="201325"/>
                  <a:pt x="-11039" y="221433"/>
                  <a:pt x="1132" y="219846"/>
                </a:cubicBezTo>
                <a:cubicBezTo>
                  <a:pt x="13303" y="218259"/>
                  <a:pt x="152474" y="188625"/>
                  <a:pt x="197982" y="184921"/>
                </a:cubicBezTo>
                <a:cubicBezTo>
                  <a:pt x="243490" y="181217"/>
                  <a:pt x="264657" y="202384"/>
                  <a:pt x="274182" y="197621"/>
                </a:cubicBezTo>
                <a:cubicBezTo>
                  <a:pt x="283707" y="192858"/>
                  <a:pt x="273124" y="170104"/>
                  <a:pt x="255132" y="156346"/>
                </a:cubicBezTo>
                <a:cubicBezTo>
                  <a:pt x="237140" y="142588"/>
                  <a:pt x="183695" y="137825"/>
                  <a:pt x="166232" y="115071"/>
                </a:cubicBezTo>
                <a:cubicBezTo>
                  <a:pt x="148769" y="92317"/>
                  <a:pt x="165703" y="8179"/>
                  <a:pt x="163057" y="77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A2FB1E54-B162-93A0-5A68-E03C4AAFDF8F}"/>
              </a:ext>
            </a:extLst>
          </p:cNvPr>
          <p:cNvSpPr/>
          <p:nvPr/>
        </p:nvSpPr>
        <p:spPr>
          <a:xfrm>
            <a:off x="7733211" y="4882600"/>
            <a:ext cx="188871" cy="474331"/>
          </a:xfrm>
          <a:custGeom>
            <a:avLst/>
            <a:gdLst>
              <a:gd name="connsiteX0" fmla="*/ 188414 w 188871"/>
              <a:gd name="connsiteY0" fmla="*/ 550 h 474331"/>
              <a:gd name="connsiteX1" fmla="*/ 7439 w 188871"/>
              <a:gd name="connsiteY1" fmla="*/ 299000 h 474331"/>
              <a:gd name="connsiteX2" fmla="*/ 39189 w 188871"/>
              <a:gd name="connsiteY2" fmla="*/ 292650 h 474331"/>
              <a:gd name="connsiteX3" fmla="*/ 80464 w 188871"/>
              <a:gd name="connsiteY3" fmla="*/ 473625 h 474331"/>
              <a:gd name="connsiteX4" fmla="*/ 61414 w 188871"/>
              <a:gd name="connsiteY4" fmla="*/ 352975 h 474331"/>
              <a:gd name="connsiteX5" fmla="*/ 16964 w 188871"/>
              <a:gd name="connsiteY5" fmla="*/ 289475 h 474331"/>
              <a:gd name="connsiteX6" fmla="*/ 58239 w 188871"/>
              <a:gd name="connsiteY6" fmla="*/ 225975 h 474331"/>
              <a:gd name="connsiteX7" fmla="*/ 188414 w 188871"/>
              <a:gd name="connsiteY7" fmla="*/ 550 h 474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871" h="474331">
                <a:moveTo>
                  <a:pt x="188414" y="550"/>
                </a:moveTo>
                <a:cubicBezTo>
                  <a:pt x="179947" y="12721"/>
                  <a:pt x="32310" y="250317"/>
                  <a:pt x="7439" y="299000"/>
                </a:cubicBezTo>
                <a:cubicBezTo>
                  <a:pt x="-17432" y="347683"/>
                  <a:pt x="27018" y="263546"/>
                  <a:pt x="39189" y="292650"/>
                </a:cubicBezTo>
                <a:cubicBezTo>
                  <a:pt x="51360" y="321754"/>
                  <a:pt x="76760" y="463571"/>
                  <a:pt x="80464" y="473625"/>
                </a:cubicBezTo>
                <a:cubicBezTo>
                  <a:pt x="84168" y="483679"/>
                  <a:pt x="71997" y="383667"/>
                  <a:pt x="61414" y="352975"/>
                </a:cubicBezTo>
                <a:cubicBezTo>
                  <a:pt x="50831" y="322283"/>
                  <a:pt x="17493" y="310642"/>
                  <a:pt x="16964" y="289475"/>
                </a:cubicBezTo>
                <a:cubicBezTo>
                  <a:pt x="16435" y="268308"/>
                  <a:pt x="31251" y="270425"/>
                  <a:pt x="58239" y="225975"/>
                </a:cubicBezTo>
                <a:cubicBezTo>
                  <a:pt x="85227" y="181525"/>
                  <a:pt x="196881" y="-11621"/>
                  <a:pt x="188414" y="55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5B12A8DD-4EF1-8A9B-53CB-440642448FDA}"/>
              </a:ext>
            </a:extLst>
          </p:cNvPr>
          <p:cNvSpPr/>
          <p:nvPr/>
        </p:nvSpPr>
        <p:spPr>
          <a:xfrm>
            <a:off x="8031711" y="5225511"/>
            <a:ext cx="201090" cy="414050"/>
          </a:xfrm>
          <a:custGeom>
            <a:avLst/>
            <a:gdLst>
              <a:gd name="connsiteX0" fmla="*/ 201064 w 201090"/>
              <a:gd name="connsiteY0" fmla="*/ 539 h 414050"/>
              <a:gd name="connsiteX1" fmla="*/ 197889 w 201090"/>
              <a:gd name="connsiteY1" fmla="*/ 340264 h 414050"/>
              <a:gd name="connsiteX2" fmla="*/ 178839 w 201090"/>
              <a:gd name="connsiteY2" fmla="*/ 410114 h 414050"/>
              <a:gd name="connsiteX3" fmla="*/ 93114 w 201090"/>
              <a:gd name="connsiteY3" fmla="*/ 403764 h 414050"/>
              <a:gd name="connsiteX4" fmla="*/ 1039 w 201090"/>
              <a:gd name="connsiteY4" fmla="*/ 391064 h 414050"/>
              <a:gd name="connsiteX5" fmla="*/ 156614 w 201090"/>
              <a:gd name="connsiteY5" fmla="*/ 403764 h 414050"/>
              <a:gd name="connsiteX6" fmla="*/ 178839 w 201090"/>
              <a:gd name="connsiteY6" fmla="*/ 384714 h 414050"/>
              <a:gd name="connsiteX7" fmla="*/ 194714 w 201090"/>
              <a:gd name="connsiteY7" fmla="*/ 257714 h 414050"/>
              <a:gd name="connsiteX8" fmla="*/ 197889 w 201090"/>
              <a:gd name="connsiteY8" fmla="*/ 260889 h 414050"/>
              <a:gd name="connsiteX9" fmla="*/ 201064 w 201090"/>
              <a:gd name="connsiteY9" fmla="*/ 539 h 4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090" h="414050">
                <a:moveTo>
                  <a:pt x="201064" y="539"/>
                </a:moveTo>
                <a:cubicBezTo>
                  <a:pt x="201064" y="13768"/>
                  <a:pt x="201593" y="272002"/>
                  <a:pt x="197889" y="340264"/>
                </a:cubicBezTo>
                <a:cubicBezTo>
                  <a:pt x="194185" y="408526"/>
                  <a:pt x="196301" y="399531"/>
                  <a:pt x="178839" y="410114"/>
                </a:cubicBezTo>
                <a:cubicBezTo>
                  <a:pt x="161376" y="420697"/>
                  <a:pt x="122747" y="406939"/>
                  <a:pt x="93114" y="403764"/>
                </a:cubicBezTo>
                <a:cubicBezTo>
                  <a:pt x="63481" y="400589"/>
                  <a:pt x="-9544" y="391064"/>
                  <a:pt x="1039" y="391064"/>
                </a:cubicBezTo>
                <a:cubicBezTo>
                  <a:pt x="11622" y="391064"/>
                  <a:pt x="126981" y="404822"/>
                  <a:pt x="156614" y="403764"/>
                </a:cubicBezTo>
                <a:cubicBezTo>
                  <a:pt x="186247" y="402706"/>
                  <a:pt x="172489" y="409056"/>
                  <a:pt x="178839" y="384714"/>
                </a:cubicBezTo>
                <a:cubicBezTo>
                  <a:pt x="185189" y="360372"/>
                  <a:pt x="191539" y="278352"/>
                  <a:pt x="194714" y="257714"/>
                </a:cubicBezTo>
                <a:cubicBezTo>
                  <a:pt x="197889" y="237077"/>
                  <a:pt x="196302" y="300576"/>
                  <a:pt x="197889" y="260889"/>
                </a:cubicBezTo>
                <a:cubicBezTo>
                  <a:pt x="199476" y="221202"/>
                  <a:pt x="201064" y="-12690"/>
                  <a:pt x="201064" y="53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459B1D5B-F908-6FAF-D01D-BDF4E62E1F84}"/>
              </a:ext>
            </a:extLst>
          </p:cNvPr>
          <p:cNvSpPr/>
          <p:nvPr/>
        </p:nvSpPr>
        <p:spPr>
          <a:xfrm>
            <a:off x="7673935" y="5643863"/>
            <a:ext cx="349754" cy="77582"/>
          </a:xfrm>
          <a:custGeom>
            <a:avLst/>
            <a:gdLst>
              <a:gd name="connsiteX0" fmla="*/ 40 w 349754"/>
              <a:gd name="connsiteY0" fmla="*/ 77487 h 77582"/>
              <a:gd name="connsiteX1" fmla="*/ 174665 w 349754"/>
              <a:gd name="connsiteY1" fmla="*/ 4462 h 77582"/>
              <a:gd name="connsiteX2" fmla="*/ 152440 w 349754"/>
              <a:gd name="connsiteY2" fmla="*/ 7637 h 77582"/>
              <a:gd name="connsiteX3" fmla="*/ 260390 w 349754"/>
              <a:gd name="connsiteY3" fmla="*/ 4462 h 77582"/>
              <a:gd name="connsiteX4" fmla="*/ 349290 w 349754"/>
              <a:gd name="connsiteY4" fmla="*/ 61612 h 77582"/>
              <a:gd name="connsiteX5" fmla="*/ 292140 w 349754"/>
              <a:gd name="connsiteY5" fmla="*/ 33037 h 77582"/>
              <a:gd name="connsiteX6" fmla="*/ 222290 w 349754"/>
              <a:gd name="connsiteY6" fmla="*/ 17162 h 77582"/>
              <a:gd name="connsiteX7" fmla="*/ 158790 w 349754"/>
              <a:gd name="connsiteY7" fmla="*/ 20337 h 77582"/>
              <a:gd name="connsiteX8" fmla="*/ 40 w 349754"/>
              <a:gd name="connsiteY8" fmla="*/ 77487 h 77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9754" h="77582">
                <a:moveTo>
                  <a:pt x="40" y="77487"/>
                </a:moveTo>
                <a:cubicBezTo>
                  <a:pt x="2686" y="74841"/>
                  <a:pt x="149265" y="16104"/>
                  <a:pt x="174665" y="4462"/>
                </a:cubicBezTo>
                <a:cubicBezTo>
                  <a:pt x="200065" y="-7180"/>
                  <a:pt x="138153" y="7637"/>
                  <a:pt x="152440" y="7637"/>
                </a:cubicBezTo>
                <a:cubicBezTo>
                  <a:pt x="166727" y="7637"/>
                  <a:pt x="227582" y="-4534"/>
                  <a:pt x="260390" y="4462"/>
                </a:cubicBezTo>
                <a:cubicBezTo>
                  <a:pt x="293198" y="13458"/>
                  <a:pt x="343998" y="56849"/>
                  <a:pt x="349290" y="61612"/>
                </a:cubicBezTo>
                <a:cubicBezTo>
                  <a:pt x="354582" y="66374"/>
                  <a:pt x="313307" y="40445"/>
                  <a:pt x="292140" y="33037"/>
                </a:cubicBezTo>
                <a:cubicBezTo>
                  <a:pt x="270973" y="25629"/>
                  <a:pt x="244515" y="19279"/>
                  <a:pt x="222290" y="17162"/>
                </a:cubicBezTo>
                <a:cubicBezTo>
                  <a:pt x="200065" y="15045"/>
                  <a:pt x="193186" y="13458"/>
                  <a:pt x="158790" y="20337"/>
                </a:cubicBezTo>
                <a:cubicBezTo>
                  <a:pt x="124394" y="27216"/>
                  <a:pt x="-2606" y="80133"/>
                  <a:pt x="40" y="7748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60633AE6-CD76-EE2D-689A-C760BD636FDB}"/>
              </a:ext>
            </a:extLst>
          </p:cNvPr>
          <p:cNvSpPr/>
          <p:nvPr/>
        </p:nvSpPr>
        <p:spPr>
          <a:xfrm>
            <a:off x="8044565" y="5685833"/>
            <a:ext cx="272559" cy="137350"/>
          </a:xfrm>
          <a:custGeom>
            <a:avLst/>
            <a:gdLst>
              <a:gd name="connsiteX0" fmla="*/ 885 w 272559"/>
              <a:gd name="connsiteY0" fmla="*/ 137117 h 137350"/>
              <a:gd name="connsiteX1" fmla="*/ 131060 w 272559"/>
              <a:gd name="connsiteY1" fmla="*/ 64092 h 137350"/>
              <a:gd name="connsiteX2" fmla="*/ 270760 w 272559"/>
              <a:gd name="connsiteY2" fmla="*/ 592 h 137350"/>
              <a:gd name="connsiteX3" fmla="*/ 197735 w 272559"/>
              <a:gd name="connsiteY3" fmla="*/ 38692 h 137350"/>
              <a:gd name="connsiteX4" fmla="*/ 885 w 272559"/>
              <a:gd name="connsiteY4" fmla="*/ 137117 h 13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559" h="137350">
                <a:moveTo>
                  <a:pt x="885" y="137117"/>
                </a:moveTo>
                <a:cubicBezTo>
                  <a:pt x="-10228" y="141350"/>
                  <a:pt x="86081" y="86846"/>
                  <a:pt x="131060" y="64092"/>
                </a:cubicBezTo>
                <a:cubicBezTo>
                  <a:pt x="176039" y="41338"/>
                  <a:pt x="259648" y="4825"/>
                  <a:pt x="270760" y="592"/>
                </a:cubicBezTo>
                <a:cubicBezTo>
                  <a:pt x="281873" y="-3641"/>
                  <a:pt x="239539" y="15409"/>
                  <a:pt x="197735" y="38692"/>
                </a:cubicBezTo>
                <a:cubicBezTo>
                  <a:pt x="155931" y="61975"/>
                  <a:pt x="11998" y="132884"/>
                  <a:pt x="885" y="13711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145AADA6-E72B-72A3-30A3-552AD169D7C0}"/>
              </a:ext>
            </a:extLst>
          </p:cNvPr>
          <p:cNvSpPr/>
          <p:nvPr/>
        </p:nvSpPr>
        <p:spPr>
          <a:xfrm>
            <a:off x="8143777" y="3596975"/>
            <a:ext cx="184317" cy="655123"/>
          </a:xfrm>
          <a:custGeom>
            <a:avLst/>
            <a:gdLst>
              <a:gd name="connsiteX0" fmla="*/ 184248 w 184317"/>
              <a:gd name="connsiteY0" fmla="*/ 300 h 655123"/>
              <a:gd name="connsiteX1" fmla="*/ 130273 w 184317"/>
              <a:gd name="connsiteY1" fmla="*/ 162225 h 655123"/>
              <a:gd name="connsiteX2" fmla="*/ 130273 w 184317"/>
              <a:gd name="connsiteY2" fmla="*/ 225725 h 655123"/>
              <a:gd name="connsiteX3" fmla="*/ 158848 w 184317"/>
              <a:gd name="connsiteY3" fmla="*/ 200325 h 655123"/>
              <a:gd name="connsiteX4" fmla="*/ 76298 w 184317"/>
              <a:gd name="connsiteY4" fmla="*/ 419400 h 655123"/>
              <a:gd name="connsiteX5" fmla="*/ 38198 w 184317"/>
              <a:gd name="connsiteY5" fmla="*/ 501950 h 655123"/>
              <a:gd name="connsiteX6" fmla="*/ 98 w 184317"/>
              <a:gd name="connsiteY6" fmla="*/ 654350 h 655123"/>
              <a:gd name="connsiteX7" fmla="*/ 28673 w 184317"/>
              <a:gd name="connsiteY7" fmla="*/ 543225 h 655123"/>
              <a:gd name="connsiteX8" fmla="*/ 73123 w 184317"/>
              <a:gd name="connsiteY8" fmla="*/ 181275 h 655123"/>
              <a:gd name="connsiteX9" fmla="*/ 79473 w 184317"/>
              <a:gd name="connsiteY9" fmla="*/ 298750 h 655123"/>
              <a:gd name="connsiteX10" fmla="*/ 73123 w 184317"/>
              <a:gd name="connsiteY10" fmla="*/ 400350 h 655123"/>
              <a:gd name="connsiteX11" fmla="*/ 117573 w 184317"/>
              <a:gd name="connsiteY11" fmla="*/ 273350 h 655123"/>
              <a:gd name="connsiteX12" fmla="*/ 117573 w 184317"/>
              <a:gd name="connsiteY12" fmla="*/ 206675 h 655123"/>
              <a:gd name="connsiteX13" fmla="*/ 184248 w 184317"/>
              <a:gd name="connsiteY13" fmla="*/ 300 h 65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4317" h="655123">
                <a:moveTo>
                  <a:pt x="184248" y="300"/>
                </a:moveTo>
                <a:cubicBezTo>
                  <a:pt x="186365" y="-7108"/>
                  <a:pt x="139269" y="124654"/>
                  <a:pt x="130273" y="162225"/>
                </a:cubicBezTo>
                <a:cubicBezTo>
                  <a:pt x="121277" y="199796"/>
                  <a:pt x="125511" y="219375"/>
                  <a:pt x="130273" y="225725"/>
                </a:cubicBezTo>
                <a:cubicBezTo>
                  <a:pt x="135035" y="232075"/>
                  <a:pt x="167844" y="168046"/>
                  <a:pt x="158848" y="200325"/>
                </a:cubicBezTo>
                <a:cubicBezTo>
                  <a:pt x="149852" y="232604"/>
                  <a:pt x="96406" y="369129"/>
                  <a:pt x="76298" y="419400"/>
                </a:cubicBezTo>
                <a:cubicBezTo>
                  <a:pt x="56190" y="469671"/>
                  <a:pt x="50898" y="462792"/>
                  <a:pt x="38198" y="501950"/>
                </a:cubicBezTo>
                <a:cubicBezTo>
                  <a:pt x="25498" y="541108"/>
                  <a:pt x="1685" y="647471"/>
                  <a:pt x="98" y="654350"/>
                </a:cubicBezTo>
                <a:cubicBezTo>
                  <a:pt x="-1489" y="661229"/>
                  <a:pt x="16502" y="622071"/>
                  <a:pt x="28673" y="543225"/>
                </a:cubicBezTo>
                <a:cubicBezTo>
                  <a:pt x="40844" y="464379"/>
                  <a:pt x="64656" y="222021"/>
                  <a:pt x="73123" y="181275"/>
                </a:cubicBezTo>
                <a:cubicBezTo>
                  <a:pt x="81590" y="140529"/>
                  <a:pt x="79473" y="262238"/>
                  <a:pt x="79473" y="298750"/>
                </a:cubicBezTo>
                <a:cubicBezTo>
                  <a:pt x="79473" y="335262"/>
                  <a:pt x="66773" y="404583"/>
                  <a:pt x="73123" y="400350"/>
                </a:cubicBezTo>
                <a:cubicBezTo>
                  <a:pt x="79473" y="396117"/>
                  <a:pt x="110165" y="305629"/>
                  <a:pt x="117573" y="273350"/>
                </a:cubicBezTo>
                <a:cubicBezTo>
                  <a:pt x="124981" y="241071"/>
                  <a:pt x="108577" y="245833"/>
                  <a:pt x="117573" y="206675"/>
                </a:cubicBezTo>
                <a:cubicBezTo>
                  <a:pt x="126569" y="167517"/>
                  <a:pt x="182131" y="7708"/>
                  <a:pt x="184248" y="3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52B51F0F-31D3-FBAB-8D2A-9D9A3DF20381}"/>
              </a:ext>
            </a:extLst>
          </p:cNvPr>
          <p:cNvSpPr/>
          <p:nvPr/>
        </p:nvSpPr>
        <p:spPr>
          <a:xfrm>
            <a:off x="7822421" y="4025768"/>
            <a:ext cx="95297" cy="354715"/>
          </a:xfrm>
          <a:custGeom>
            <a:avLst/>
            <a:gdLst>
              <a:gd name="connsiteX0" fmla="*/ 86504 w 95297"/>
              <a:gd name="connsiteY0" fmla="*/ 132 h 354715"/>
              <a:gd name="connsiteX1" fmla="*/ 45229 w 95297"/>
              <a:gd name="connsiteY1" fmla="*/ 162057 h 354715"/>
              <a:gd name="connsiteX2" fmla="*/ 48404 w 95297"/>
              <a:gd name="connsiteY2" fmla="*/ 206507 h 354715"/>
              <a:gd name="connsiteX3" fmla="*/ 779 w 95297"/>
              <a:gd name="connsiteY3" fmla="*/ 171582 h 354715"/>
              <a:gd name="connsiteX4" fmla="*/ 92854 w 95297"/>
              <a:gd name="connsiteY4" fmla="*/ 346207 h 354715"/>
              <a:gd name="connsiteX5" fmla="*/ 64279 w 95297"/>
              <a:gd name="connsiteY5" fmla="*/ 314457 h 354715"/>
              <a:gd name="connsiteX6" fmla="*/ 16654 w 95297"/>
              <a:gd name="connsiteY6" fmla="*/ 200157 h 354715"/>
              <a:gd name="connsiteX7" fmla="*/ 42054 w 95297"/>
              <a:gd name="connsiteY7" fmla="*/ 222382 h 354715"/>
              <a:gd name="connsiteX8" fmla="*/ 51579 w 95297"/>
              <a:gd name="connsiteY8" fmla="*/ 165232 h 354715"/>
              <a:gd name="connsiteX9" fmla="*/ 42054 w 95297"/>
              <a:gd name="connsiteY9" fmla="*/ 114432 h 354715"/>
              <a:gd name="connsiteX10" fmla="*/ 45229 w 95297"/>
              <a:gd name="connsiteY10" fmla="*/ 133482 h 354715"/>
              <a:gd name="connsiteX11" fmla="*/ 86504 w 95297"/>
              <a:gd name="connsiteY11" fmla="*/ 132 h 354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5297" h="354715">
                <a:moveTo>
                  <a:pt x="86504" y="132"/>
                </a:moveTo>
                <a:cubicBezTo>
                  <a:pt x="86504" y="4894"/>
                  <a:pt x="51579" y="127661"/>
                  <a:pt x="45229" y="162057"/>
                </a:cubicBezTo>
                <a:cubicBezTo>
                  <a:pt x="38879" y="196453"/>
                  <a:pt x="55812" y="204920"/>
                  <a:pt x="48404" y="206507"/>
                </a:cubicBezTo>
                <a:cubicBezTo>
                  <a:pt x="40996" y="208094"/>
                  <a:pt x="-6629" y="148299"/>
                  <a:pt x="779" y="171582"/>
                </a:cubicBezTo>
                <a:cubicBezTo>
                  <a:pt x="8187" y="194865"/>
                  <a:pt x="82271" y="322395"/>
                  <a:pt x="92854" y="346207"/>
                </a:cubicBezTo>
                <a:cubicBezTo>
                  <a:pt x="103437" y="370019"/>
                  <a:pt x="76979" y="338799"/>
                  <a:pt x="64279" y="314457"/>
                </a:cubicBezTo>
                <a:cubicBezTo>
                  <a:pt x="51579" y="290115"/>
                  <a:pt x="20358" y="215503"/>
                  <a:pt x="16654" y="200157"/>
                </a:cubicBezTo>
                <a:cubicBezTo>
                  <a:pt x="12950" y="184811"/>
                  <a:pt x="36233" y="228203"/>
                  <a:pt x="42054" y="222382"/>
                </a:cubicBezTo>
                <a:cubicBezTo>
                  <a:pt x="47875" y="216561"/>
                  <a:pt x="51579" y="183224"/>
                  <a:pt x="51579" y="165232"/>
                </a:cubicBezTo>
                <a:cubicBezTo>
                  <a:pt x="51579" y="147240"/>
                  <a:pt x="42054" y="114432"/>
                  <a:pt x="42054" y="114432"/>
                </a:cubicBezTo>
                <a:cubicBezTo>
                  <a:pt x="40996" y="109141"/>
                  <a:pt x="38350" y="146711"/>
                  <a:pt x="45229" y="133482"/>
                </a:cubicBezTo>
                <a:cubicBezTo>
                  <a:pt x="52108" y="120253"/>
                  <a:pt x="86504" y="-4630"/>
                  <a:pt x="86504" y="13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34C853DE-41B0-EA48-7AB5-8887CE87FB7A}"/>
              </a:ext>
            </a:extLst>
          </p:cNvPr>
          <p:cNvSpPr/>
          <p:nvPr/>
        </p:nvSpPr>
        <p:spPr>
          <a:xfrm>
            <a:off x="6959354" y="5271352"/>
            <a:ext cx="646685" cy="707704"/>
          </a:xfrm>
          <a:custGeom>
            <a:avLst/>
            <a:gdLst>
              <a:gd name="connsiteX0" fmla="*/ 644771 w 646685"/>
              <a:gd name="connsiteY0" fmla="*/ 2323 h 707704"/>
              <a:gd name="connsiteX1" fmla="*/ 184396 w 646685"/>
              <a:gd name="connsiteY1" fmla="*/ 329348 h 707704"/>
              <a:gd name="connsiteX2" fmla="*/ 238371 w 646685"/>
              <a:gd name="connsiteY2" fmla="*/ 294423 h 707704"/>
              <a:gd name="connsiteX3" fmla="*/ 92321 w 646685"/>
              <a:gd name="connsiteY3" fmla="*/ 462698 h 707704"/>
              <a:gd name="connsiteX4" fmla="*/ 152646 w 646685"/>
              <a:gd name="connsiteY4" fmla="*/ 421423 h 707704"/>
              <a:gd name="connsiteX5" fmla="*/ 95496 w 646685"/>
              <a:gd name="connsiteY5" fmla="*/ 535723 h 707704"/>
              <a:gd name="connsiteX6" fmla="*/ 246 w 646685"/>
              <a:gd name="connsiteY6" fmla="*/ 707173 h 707704"/>
              <a:gd name="connsiteX7" fmla="*/ 73271 w 646685"/>
              <a:gd name="connsiteY7" fmla="*/ 576998 h 707704"/>
              <a:gd name="connsiteX8" fmla="*/ 228846 w 646685"/>
              <a:gd name="connsiteY8" fmla="*/ 249973 h 707704"/>
              <a:gd name="connsiteX9" fmla="*/ 238371 w 646685"/>
              <a:gd name="connsiteY9" fmla="*/ 272198 h 707704"/>
              <a:gd name="connsiteX10" fmla="*/ 447921 w 646685"/>
              <a:gd name="connsiteY10" fmla="*/ 138848 h 707704"/>
              <a:gd name="connsiteX11" fmla="*/ 352671 w 646685"/>
              <a:gd name="connsiteY11" fmla="*/ 180123 h 707704"/>
              <a:gd name="connsiteX12" fmla="*/ 644771 w 646685"/>
              <a:gd name="connsiteY12" fmla="*/ 2323 h 707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6685" h="707704">
                <a:moveTo>
                  <a:pt x="644771" y="2323"/>
                </a:moveTo>
                <a:cubicBezTo>
                  <a:pt x="616725" y="27194"/>
                  <a:pt x="252129" y="280665"/>
                  <a:pt x="184396" y="329348"/>
                </a:cubicBezTo>
                <a:cubicBezTo>
                  <a:pt x="116663" y="378031"/>
                  <a:pt x="253717" y="272198"/>
                  <a:pt x="238371" y="294423"/>
                </a:cubicBezTo>
                <a:cubicBezTo>
                  <a:pt x="223025" y="316648"/>
                  <a:pt x="106608" y="441531"/>
                  <a:pt x="92321" y="462698"/>
                </a:cubicBezTo>
                <a:cubicBezTo>
                  <a:pt x="78033" y="483865"/>
                  <a:pt x="152117" y="409252"/>
                  <a:pt x="152646" y="421423"/>
                </a:cubicBezTo>
                <a:cubicBezTo>
                  <a:pt x="153175" y="433594"/>
                  <a:pt x="120896" y="488098"/>
                  <a:pt x="95496" y="535723"/>
                </a:cubicBezTo>
                <a:cubicBezTo>
                  <a:pt x="70096" y="583348"/>
                  <a:pt x="3950" y="700294"/>
                  <a:pt x="246" y="707173"/>
                </a:cubicBezTo>
                <a:cubicBezTo>
                  <a:pt x="-3458" y="714052"/>
                  <a:pt x="35171" y="653198"/>
                  <a:pt x="73271" y="576998"/>
                </a:cubicBezTo>
                <a:cubicBezTo>
                  <a:pt x="111371" y="500798"/>
                  <a:pt x="201329" y="300773"/>
                  <a:pt x="228846" y="249973"/>
                </a:cubicBezTo>
                <a:cubicBezTo>
                  <a:pt x="256363" y="199173"/>
                  <a:pt x="201858" y="290719"/>
                  <a:pt x="238371" y="272198"/>
                </a:cubicBezTo>
                <a:cubicBezTo>
                  <a:pt x="274883" y="253677"/>
                  <a:pt x="428871" y="154194"/>
                  <a:pt x="447921" y="138848"/>
                </a:cubicBezTo>
                <a:cubicBezTo>
                  <a:pt x="466971" y="123502"/>
                  <a:pt x="321450" y="200231"/>
                  <a:pt x="352671" y="180123"/>
                </a:cubicBezTo>
                <a:cubicBezTo>
                  <a:pt x="383892" y="160015"/>
                  <a:pt x="672817" y="-22548"/>
                  <a:pt x="644771" y="232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D85198D9-5DFC-AE23-8727-E79A26CDC97E}"/>
              </a:ext>
            </a:extLst>
          </p:cNvPr>
          <p:cNvSpPr/>
          <p:nvPr/>
        </p:nvSpPr>
        <p:spPr>
          <a:xfrm>
            <a:off x="8498813" y="5411725"/>
            <a:ext cx="289957" cy="665179"/>
          </a:xfrm>
          <a:custGeom>
            <a:avLst/>
            <a:gdLst>
              <a:gd name="connsiteX0" fmla="*/ 662 w 289957"/>
              <a:gd name="connsiteY0" fmla="*/ 1650 h 665179"/>
              <a:gd name="connsiteX1" fmla="*/ 197512 w 289957"/>
              <a:gd name="connsiteY1" fmla="*/ 385825 h 665179"/>
              <a:gd name="connsiteX2" fmla="*/ 178462 w 289957"/>
              <a:gd name="connsiteY2" fmla="*/ 369950 h 665179"/>
              <a:gd name="connsiteX3" fmla="*/ 286412 w 289957"/>
              <a:gd name="connsiteY3" fmla="*/ 658875 h 665179"/>
              <a:gd name="connsiteX4" fmla="*/ 257837 w 289957"/>
              <a:gd name="connsiteY4" fmla="*/ 554100 h 665179"/>
              <a:gd name="connsiteX5" fmla="*/ 197512 w 289957"/>
              <a:gd name="connsiteY5" fmla="*/ 379475 h 665179"/>
              <a:gd name="connsiteX6" fmla="*/ 73687 w 289957"/>
              <a:gd name="connsiteY6" fmla="*/ 157225 h 665179"/>
              <a:gd name="connsiteX7" fmla="*/ 130837 w 289957"/>
              <a:gd name="connsiteY7" fmla="*/ 242950 h 665179"/>
              <a:gd name="connsiteX8" fmla="*/ 662 w 289957"/>
              <a:gd name="connsiteY8" fmla="*/ 1650 h 66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957" h="665179">
                <a:moveTo>
                  <a:pt x="662" y="1650"/>
                </a:moveTo>
                <a:cubicBezTo>
                  <a:pt x="11775" y="25463"/>
                  <a:pt x="167879" y="324442"/>
                  <a:pt x="197512" y="385825"/>
                </a:cubicBezTo>
                <a:cubicBezTo>
                  <a:pt x="227145" y="447208"/>
                  <a:pt x="163645" y="324442"/>
                  <a:pt x="178462" y="369950"/>
                </a:cubicBezTo>
                <a:cubicBezTo>
                  <a:pt x="193279" y="415458"/>
                  <a:pt x="273183" y="628183"/>
                  <a:pt x="286412" y="658875"/>
                </a:cubicBezTo>
                <a:cubicBezTo>
                  <a:pt x="299641" y="689567"/>
                  <a:pt x="272654" y="600667"/>
                  <a:pt x="257837" y="554100"/>
                </a:cubicBezTo>
                <a:cubicBezTo>
                  <a:pt x="243020" y="507533"/>
                  <a:pt x="228204" y="445621"/>
                  <a:pt x="197512" y="379475"/>
                </a:cubicBezTo>
                <a:cubicBezTo>
                  <a:pt x="166820" y="313329"/>
                  <a:pt x="84799" y="179979"/>
                  <a:pt x="73687" y="157225"/>
                </a:cubicBezTo>
                <a:cubicBezTo>
                  <a:pt x="62575" y="134471"/>
                  <a:pt x="139833" y="266762"/>
                  <a:pt x="130837" y="242950"/>
                </a:cubicBezTo>
                <a:cubicBezTo>
                  <a:pt x="121841" y="219138"/>
                  <a:pt x="-10451" y="-22163"/>
                  <a:pt x="662" y="165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465B7306-336D-528F-7315-2113F313005B}"/>
              </a:ext>
            </a:extLst>
          </p:cNvPr>
          <p:cNvSpPr/>
          <p:nvPr/>
        </p:nvSpPr>
        <p:spPr>
          <a:xfrm>
            <a:off x="8070784" y="5892800"/>
            <a:ext cx="143411" cy="415998"/>
          </a:xfrm>
          <a:custGeom>
            <a:avLst/>
            <a:gdLst>
              <a:gd name="connsiteX0" fmla="*/ 66 w 143411"/>
              <a:gd name="connsiteY0" fmla="*/ 0 h 415998"/>
              <a:gd name="connsiteX1" fmla="*/ 88966 w 143411"/>
              <a:gd name="connsiteY1" fmla="*/ 168275 h 415998"/>
              <a:gd name="connsiteX2" fmla="*/ 88966 w 143411"/>
              <a:gd name="connsiteY2" fmla="*/ 142875 h 415998"/>
              <a:gd name="connsiteX3" fmla="*/ 130241 w 143411"/>
              <a:gd name="connsiteY3" fmla="*/ 273050 h 415998"/>
              <a:gd name="connsiteX4" fmla="*/ 133416 w 143411"/>
              <a:gd name="connsiteY4" fmla="*/ 333375 h 415998"/>
              <a:gd name="connsiteX5" fmla="*/ 41341 w 143411"/>
              <a:gd name="connsiteY5" fmla="*/ 415925 h 415998"/>
              <a:gd name="connsiteX6" fmla="*/ 130241 w 143411"/>
              <a:gd name="connsiteY6" fmla="*/ 349250 h 415998"/>
              <a:gd name="connsiteX7" fmla="*/ 142941 w 143411"/>
              <a:gd name="connsiteY7" fmla="*/ 323850 h 415998"/>
              <a:gd name="connsiteX8" fmla="*/ 130241 w 143411"/>
              <a:gd name="connsiteY8" fmla="*/ 234950 h 415998"/>
              <a:gd name="connsiteX9" fmla="*/ 108016 w 143411"/>
              <a:gd name="connsiteY9" fmla="*/ 168275 h 415998"/>
              <a:gd name="connsiteX10" fmla="*/ 104841 w 143411"/>
              <a:gd name="connsiteY10" fmla="*/ 168275 h 415998"/>
              <a:gd name="connsiteX11" fmla="*/ 66 w 143411"/>
              <a:gd name="connsiteY11" fmla="*/ 0 h 41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3411" h="415998">
                <a:moveTo>
                  <a:pt x="66" y="0"/>
                </a:moveTo>
                <a:cubicBezTo>
                  <a:pt x="-2580" y="0"/>
                  <a:pt x="74149" y="144463"/>
                  <a:pt x="88966" y="168275"/>
                </a:cubicBezTo>
                <a:cubicBezTo>
                  <a:pt x="103783" y="192087"/>
                  <a:pt x="82087" y="125413"/>
                  <a:pt x="88966" y="142875"/>
                </a:cubicBezTo>
                <a:cubicBezTo>
                  <a:pt x="95845" y="160337"/>
                  <a:pt x="122833" y="241300"/>
                  <a:pt x="130241" y="273050"/>
                </a:cubicBezTo>
                <a:cubicBezTo>
                  <a:pt x="137649" y="304800"/>
                  <a:pt x="148233" y="309563"/>
                  <a:pt x="133416" y="333375"/>
                </a:cubicBezTo>
                <a:cubicBezTo>
                  <a:pt x="118599" y="357187"/>
                  <a:pt x="41870" y="413279"/>
                  <a:pt x="41341" y="415925"/>
                </a:cubicBezTo>
                <a:cubicBezTo>
                  <a:pt x="40812" y="418571"/>
                  <a:pt x="130241" y="349250"/>
                  <a:pt x="130241" y="349250"/>
                </a:cubicBezTo>
                <a:cubicBezTo>
                  <a:pt x="147174" y="333904"/>
                  <a:pt x="142941" y="342900"/>
                  <a:pt x="142941" y="323850"/>
                </a:cubicBezTo>
                <a:cubicBezTo>
                  <a:pt x="142941" y="304800"/>
                  <a:pt x="136062" y="260879"/>
                  <a:pt x="130241" y="234950"/>
                </a:cubicBezTo>
                <a:cubicBezTo>
                  <a:pt x="124420" y="209021"/>
                  <a:pt x="112249" y="179388"/>
                  <a:pt x="108016" y="168275"/>
                </a:cubicBezTo>
                <a:cubicBezTo>
                  <a:pt x="103783" y="157163"/>
                  <a:pt x="119129" y="191029"/>
                  <a:pt x="104841" y="168275"/>
                </a:cubicBezTo>
                <a:cubicBezTo>
                  <a:pt x="90554" y="145521"/>
                  <a:pt x="2712" y="0"/>
                  <a:pt x="66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2F28E639-2A95-F59D-4AE3-A608D2D0564D}"/>
              </a:ext>
            </a:extLst>
          </p:cNvPr>
          <p:cNvSpPr/>
          <p:nvPr/>
        </p:nvSpPr>
        <p:spPr>
          <a:xfrm>
            <a:off x="7908736" y="5873480"/>
            <a:ext cx="162172" cy="397165"/>
          </a:xfrm>
          <a:custGeom>
            <a:avLst/>
            <a:gdLst>
              <a:gd name="connsiteX0" fmla="*/ 63689 w 162172"/>
              <a:gd name="connsiteY0" fmla="*/ 270 h 397165"/>
              <a:gd name="connsiteX1" fmla="*/ 189 w 162172"/>
              <a:gd name="connsiteY1" fmla="*/ 168545 h 397165"/>
              <a:gd name="connsiteX2" fmla="*/ 44639 w 162172"/>
              <a:gd name="connsiteY2" fmla="*/ 203470 h 397165"/>
              <a:gd name="connsiteX3" fmla="*/ 60514 w 162172"/>
              <a:gd name="connsiteY3" fmla="*/ 232045 h 397165"/>
              <a:gd name="connsiteX4" fmla="*/ 152589 w 162172"/>
              <a:gd name="connsiteY4" fmla="*/ 270145 h 397165"/>
              <a:gd name="connsiteX5" fmla="*/ 89089 w 162172"/>
              <a:gd name="connsiteY5" fmla="*/ 333645 h 397165"/>
              <a:gd name="connsiteX6" fmla="*/ 162114 w 162172"/>
              <a:gd name="connsiteY6" fmla="*/ 397145 h 397165"/>
              <a:gd name="connsiteX7" fmla="*/ 101789 w 162172"/>
              <a:gd name="connsiteY7" fmla="*/ 339995 h 397165"/>
              <a:gd name="connsiteX8" fmla="*/ 120839 w 162172"/>
              <a:gd name="connsiteY8" fmla="*/ 286020 h 397165"/>
              <a:gd name="connsiteX9" fmla="*/ 54164 w 162172"/>
              <a:gd name="connsiteY9" fmla="*/ 219345 h 397165"/>
              <a:gd name="connsiteX10" fmla="*/ 22414 w 162172"/>
              <a:gd name="connsiteY10" fmla="*/ 206645 h 397165"/>
              <a:gd name="connsiteX11" fmla="*/ 12889 w 162172"/>
              <a:gd name="connsiteY11" fmla="*/ 130445 h 397165"/>
              <a:gd name="connsiteX12" fmla="*/ 63689 w 162172"/>
              <a:gd name="connsiteY12" fmla="*/ 270 h 397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2172" h="397165">
                <a:moveTo>
                  <a:pt x="63689" y="270"/>
                </a:moveTo>
                <a:cubicBezTo>
                  <a:pt x="61572" y="6620"/>
                  <a:pt x="3364" y="134678"/>
                  <a:pt x="189" y="168545"/>
                </a:cubicBezTo>
                <a:cubicBezTo>
                  <a:pt x="-2986" y="202412"/>
                  <a:pt x="34585" y="192887"/>
                  <a:pt x="44639" y="203470"/>
                </a:cubicBezTo>
                <a:cubicBezTo>
                  <a:pt x="54693" y="214053"/>
                  <a:pt x="42523" y="220933"/>
                  <a:pt x="60514" y="232045"/>
                </a:cubicBezTo>
                <a:cubicBezTo>
                  <a:pt x="78505" y="243157"/>
                  <a:pt x="147827" y="253212"/>
                  <a:pt x="152589" y="270145"/>
                </a:cubicBezTo>
                <a:cubicBezTo>
                  <a:pt x="157351" y="287078"/>
                  <a:pt x="87502" y="312478"/>
                  <a:pt x="89089" y="333645"/>
                </a:cubicBezTo>
                <a:cubicBezTo>
                  <a:pt x="90676" y="354812"/>
                  <a:pt x="159997" y="396087"/>
                  <a:pt x="162114" y="397145"/>
                </a:cubicBezTo>
                <a:cubicBezTo>
                  <a:pt x="164231" y="398203"/>
                  <a:pt x="108668" y="358516"/>
                  <a:pt x="101789" y="339995"/>
                </a:cubicBezTo>
                <a:cubicBezTo>
                  <a:pt x="94910" y="321474"/>
                  <a:pt x="128776" y="306128"/>
                  <a:pt x="120839" y="286020"/>
                </a:cubicBezTo>
                <a:cubicBezTo>
                  <a:pt x="112902" y="265912"/>
                  <a:pt x="70568" y="232574"/>
                  <a:pt x="54164" y="219345"/>
                </a:cubicBezTo>
                <a:cubicBezTo>
                  <a:pt x="37760" y="206116"/>
                  <a:pt x="29293" y="221462"/>
                  <a:pt x="22414" y="206645"/>
                </a:cubicBezTo>
                <a:cubicBezTo>
                  <a:pt x="15535" y="191828"/>
                  <a:pt x="8127" y="159549"/>
                  <a:pt x="12889" y="130445"/>
                </a:cubicBezTo>
                <a:cubicBezTo>
                  <a:pt x="17651" y="101341"/>
                  <a:pt x="65806" y="-6080"/>
                  <a:pt x="63689" y="27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0AB9C7E2-9161-D517-F1A1-FE5F5A813B2B}"/>
              </a:ext>
            </a:extLst>
          </p:cNvPr>
          <p:cNvSpPr/>
          <p:nvPr/>
        </p:nvSpPr>
        <p:spPr>
          <a:xfrm>
            <a:off x="7147304" y="6294609"/>
            <a:ext cx="967526" cy="88243"/>
          </a:xfrm>
          <a:custGeom>
            <a:avLst/>
            <a:gdLst>
              <a:gd name="connsiteX0" fmla="*/ 2796 w 967526"/>
              <a:gd name="connsiteY0" fmla="*/ 77616 h 88243"/>
              <a:gd name="connsiteX1" fmla="*/ 425071 w 967526"/>
              <a:gd name="connsiteY1" fmla="*/ 68091 h 88243"/>
              <a:gd name="connsiteX2" fmla="*/ 345696 w 967526"/>
              <a:gd name="connsiteY2" fmla="*/ 52216 h 88243"/>
              <a:gd name="connsiteX3" fmla="*/ 583821 w 967526"/>
              <a:gd name="connsiteY3" fmla="*/ 1416 h 88243"/>
              <a:gd name="connsiteX4" fmla="*/ 520321 w 967526"/>
              <a:gd name="connsiteY4" fmla="*/ 14116 h 88243"/>
              <a:gd name="connsiteX5" fmla="*/ 698121 w 967526"/>
              <a:gd name="connsiteY5" fmla="*/ 14116 h 88243"/>
              <a:gd name="connsiteX6" fmla="*/ 707646 w 967526"/>
              <a:gd name="connsiteY6" fmla="*/ 10941 h 88243"/>
              <a:gd name="connsiteX7" fmla="*/ 821946 w 967526"/>
              <a:gd name="connsiteY7" fmla="*/ 23641 h 88243"/>
              <a:gd name="connsiteX8" fmla="*/ 958471 w 967526"/>
              <a:gd name="connsiteY8" fmla="*/ 87141 h 88243"/>
              <a:gd name="connsiteX9" fmla="*/ 926721 w 967526"/>
              <a:gd name="connsiteY9" fmla="*/ 61741 h 88243"/>
              <a:gd name="connsiteX10" fmla="*/ 701296 w 967526"/>
              <a:gd name="connsiteY10" fmla="*/ 33166 h 88243"/>
              <a:gd name="connsiteX11" fmla="*/ 793371 w 967526"/>
              <a:gd name="connsiteY11" fmla="*/ 39516 h 88243"/>
              <a:gd name="connsiteX12" fmla="*/ 602871 w 967526"/>
              <a:gd name="connsiteY12" fmla="*/ 33166 h 88243"/>
              <a:gd name="connsiteX13" fmla="*/ 729871 w 967526"/>
              <a:gd name="connsiteY13" fmla="*/ 10941 h 88243"/>
              <a:gd name="connsiteX14" fmla="*/ 536196 w 967526"/>
              <a:gd name="connsiteY14" fmla="*/ 23641 h 88243"/>
              <a:gd name="connsiteX15" fmla="*/ 358396 w 967526"/>
              <a:gd name="connsiteY15" fmla="*/ 42691 h 88243"/>
              <a:gd name="connsiteX16" fmla="*/ 396496 w 967526"/>
              <a:gd name="connsiteY16" fmla="*/ 55391 h 88243"/>
              <a:gd name="connsiteX17" fmla="*/ 247271 w 967526"/>
              <a:gd name="connsiteY17" fmla="*/ 74441 h 88243"/>
              <a:gd name="connsiteX18" fmla="*/ 2796 w 967526"/>
              <a:gd name="connsiteY18" fmla="*/ 77616 h 8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67526" h="88243">
                <a:moveTo>
                  <a:pt x="2796" y="77616"/>
                </a:moveTo>
                <a:cubicBezTo>
                  <a:pt x="32429" y="76558"/>
                  <a:pt x="367921" y="72324"/>
                  <a:pt x="425071" y="68091"/>
                </a:cubicBezTo>
                <a:cubicBezTo>
                  <a:pt x="482221" y="63858"/>
                  <a:pt x="319238" y="63328"/>
                  <a:pt x="345696" y="52216"/>
                </a:cubicBezTo>
                <a:cubicBezTo>
                  <a:pt x="372154" y="41103"/>
                  <a:pt x="554717" y="7766"/>
                  <a:pt x="583821" y="1416"/>
                </a:cubicBezTo>
                <a:cubicBezTo>
                  <a:pt x="612925" y="-4934"/>
                  <a:pt x="501271" y="11999"/>
                  <a:pt x="520321" y="14116"/>
                </a:cubicBezTo>
                <a:cubicBezTo>
                  <a:pt x="539371" y="16233"/>
                  <a:pt x="666900" y="14645"/>
                  <a:pt x="698121" y="14116"/>
                </a:cubicBezTo>
                <a:cubicBezTo>
                  <a:pt x="729342" y="13587"/>
                  <a:pt x="687009" y="9354"/>
                  <a:pt x="707646" y="10941"/>
                </a:cubicBezTo>
                <a:cubicBezTo>
                  <a:pt x="728283" y="12528"/>
                  <a:pt x="780142" y="10941"/>
                  <a:pt x="821946" y="23641"/>
                </a:cubicBezTo>
                <a:cubicBezTo>
                  <a:pt x="863750" y="36341"/>
                  <a:pt x="941009" y="80791"/>
                  <a:pt x="958471" y="87141"/>
                </a:cubicBezTo>
                <a:cubicBezTo>
                  <a:pt x="975933" y="93491"/>
                  <a:pt x="969584" y="70737"/>
                  <a:pt x="926721" y="61741"/>
                </a:cubicBezTo>
                <a:cubicBezTo>
                  <a:pt x="883859" y="52745"/>
                  <a:pt x="723521" y="36870"/>
                  <a:pt x="701296" y="33166"/>
                </a:cubicBezTo>
                <a:cubicBezTo>
                  <a:pt x="679071" y="29462"/>
                  <a:pt x="809775" y="39516"/>
                  <a:pt x="793371" y="39516"/>
                </a:cubicBezTo>
                <a:cubicBezTo>
                  <a:pt x="776967" y="39516"/>
                  <a:pt x="613454" y="37928"/>
                  <a:pt x="602871" y="33166"/>
                </a:cubicBezTo>
                <a:cubicBezTo>
                  <a:pt x="592288" y="28403"/>
                  <a:pt x="740983" y="12528"/>
                  <a:pt x="729871" y="10941"/>
                </a:cubicBezTo>
                <a:cubicBezTo>
                  <a:pt x="718759" y="9354"/>
                  <a:pt x="598109" y="18349"/>
                  <a:pt x="536196" y="23641"/>
                </a:cubicBezTo>
                <a:cubicBezTo>
                  <a:pt x="474284" y="28933"/>
                  <a:pt x="381679" y="37399"/>
                  <a:pt x="358396" y="42691"/>
                </a:cubicBezTo>
                <a:cubicBezTo>
                  <a:pt x="335113" y="47983"/>
                  <a:pt x="415017" y="50099"/>
                  <a:pt x="396496" y="55391"/>
                </a:cubicBezTo>
                <a:cubicBezTo>
                  <a:pt x="377975" y="60683"/>
                  <a:pt x="307067" y="70737"/>
                  <a:pt x="247271" y="74441"/>
                </a:cubicBezTo>
                <a:cubicBezTo>
                  <a:pt x="187475" y="78145"/>
                  <a:pt x="-26837" y="78674"/>
                  <a:pt x="2796" y="7761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BF0151E6-D44E-627F-FADF-4AD37F5558E4}"/>
              </a:ext>
            </a:extLst>
          </p:cNvPr>
          <p:cNvSpPr/>
          <p:nvPr/>
        </p:nvSpPr>
        <p:spPr>
          <a:xfrm>
            <a:off x="8027659" y="6349963"/>
            <a:ext cx="617885" cy="54379"/>
          </a:xfrm>
          <a:custGeom>
            <a:avLst/>
            <a:gdLst>
              <a:gd name="connsiteX0" fmla="*/ 1916 w 617885"/>
              <a:gd name="connsiteY0" fmla="*/ 47662 h 54379"/>
              <a:gd name="connsiteX1" fmla="*/ 154316 w 617885"/>
              <a:gd name="connsiteY1" fmla="*/ 22262 h 54379"/>
              <a:gd name="connsiteX2" fmla="*/ 78116 w 617885"/>
              <a:gd name="connsiteY2" fmla="*/ 28612 h 54379"/>
              <a:gd name="connsiteX3" fmla="*/ 236866 w 617885"/>
              <a:gd name="connsiteY3" fmla="*/ 37 h 54379"/>
              <a:gd name="connsiteX4" fmla="*/ 335291 w 617885"/>
              <a:gd name="connsiteY4" fmla="*/ 22262 h 54379"/>
              <a:gd name="connsiteX5" fmla="*/ 271791 w 617885"/>
              <a:gd name="connsiteY5" fmla="*/ 9562 h 54379"/>
              <a:gd name="connsiteX6" fmla="*/ 392441 w 617885"/>
              <a:gd name="connsiteY6" fmla="*/ 41312 h 54379"/>
              <a:gd name="connsiteX7" fmla="*/ 347991 w 617885"/>
              <a:gd name="connsiteY7" fmla="*/ 54012 h 54379"/>
              <a:gd name="connsiteX8" fmla="*/ 452766 w 617885"/>
              <a:gd name="connsiteY8" fmla="*/ 28612 h 54379"/>
              <a:gd name="connsiteX9" fmla="*/ 494041 w 617885"/>
              <a:gd name="connsiteY9" fmla="*/ 19087 h 54379"/>
              <a:gd name="connsiteX10" fmla="*/ 617866 w 617885"/>
              <a:gd name="connsiteY10" fmla="*/ 34962 h 54379"/>
              <a:gd name="connsiteX11" fmla="*/ 484516 w 617885"/>
              <a:gd name="connsiteY11" fmla="*/ 31787 h 54379"/>
              <a:gd name="connsiteX12" fmla="*/ 392441 w 617885"/>
              <a:gd name="connsiteY12" fmla="*/ 22262 h 54379"/>
              <a:gd name="connsiteX13" fmla="*/ 281316 w 617885"/>
              <a:gd name="connsiteY13" fmla="*/ 9562 h 54379"/>
              <a:gd name="connsiteX14" fmla="*/ 1916 w 617885"/>
              <a:gd name="connsiteY14" fmla="*/ 47662 h 54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17885" h="54379">
                <a:moveTo>
                  <a:pt x="1916" y="47662"/>
                </a:moveTo>
                <a:cubicBezTo>
                  <a:pt x="-19251" y="49779"/>
                  <a:pt x="141616" y="25437"/>
                  <a:pt x="154316" y="22262"/>
                </a:cubicBezTo>
                <a:cubicBezTo>
                  <a:pt x="167016" y="19087"/>
                  <a:pt x="64358" y="32316"/>
                  <a:pt x="78116" y="28612"/>
                </a:cubicBezTo>
                <a:cubicBezTo>
                  <a:pt x="91874" y="24908"/>
                  <a:pt x="194004" y="1095"/>
                  <a:pt x="236866" y="37"/>
                </a:cubicBezTo>
                <a:cubicBezTo>
                  <a:pt x="279728" y="-1021"/>
                  <a:pt x="329470" y="20674"/>
                  <a:pt x="335291" y="22262"/>
                </a:cubicBezTo>
                <a:cubicBezTo>
                  <a:pt x="341112" y="23849"/>
                  <a:pt x="262266" y="6387"/>
                  <a:pt x="271791" y="9562"/>
                </a:cubicBezTo>
                <a:cubicBezTo>
                  <a:pt x="281316" y="12737"/>
                  <a:pt x="379741" y="33904"/>
                  <a:pt x="392441" y="41312"/>
                </a:cubicBezTo>
                <a:cubicBezTo>
                  <a:pt x="405141" y="48720"/>
                  <a:pt x="337937" y="56129"/>
                  <a:pt x="347991" y="54012"/>
                </a:cubicBezTo>
                <a:cubicBezTo>
                  <a:pt x="358045" y="51895"/>
                  <a:pt x="452766" y="28612"/>
                  <a:pt x="452766" y="28612"/>
                </a:cubicBezTo>
                <a:cubicBezTo>
                  <a:pt x="477108" y="22791"/>
                  <a:pt x="466524" y="18029"/>
                  <a:pt x="494041" y="19087"/>
                </a:cubicBezTo>
                <a:cubicBezTo>
                  <a:pt x="521558" y="20145"/>
                  <a:pt x="619454" y="32845"/>
                  <a:pt x="617866" y="34962"/>
                </a:cubicBezTo>
                <a:cubicBezTo>
                  <a:pt x="616278" y="37079"/>
                  <a:pt x="522087" y="33904"/>
                  <a:pt x="484516" y="31787"/>
                </a:cubicBezTo>
                <a:cubicBezTo>
                  <a:pt x="446945" y="29670"/>
                  <a:pt x="392441" y="22262"/>
                  <a:pt x="392441" y="22262"/>
                </a:cubicBezTo>
                <a:cubicBezTo>
                  <a:pt x="358574" y="18558"/>
                  <a:pt x="338995" y="7445"/>
                  <a:pt x="281316" y="9562"/>
                </a:cubicBezTo>
                <a:cubicBezTo>
                  <a:pt x="223637" y="11679"/>
                  <a:pt x="23083" y="45545"/>
                  <a:pt x="1916" y="4766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7F0FAFFB-99DE-8B7D-9801-AD0B33C532EF}"/>
              </a:ext>
            </a:extLst>
          </p:cNvPr>
          <p:cNvSpPr/>
          <p:nvPr/>
        </p:nvSpPr>
        <p:spPr>
          <a:xfrm>
            <a:off x="7254193" y="6387896"/>
            <a:ext cx="626203" cy="64135"/>
          </a:xfrm>
          <a:custGeom>
            <a:avLst/>
            <a:gdLst>
              <a:gd name="connsiteX0" fmla="*/ 682 w 626203"/>
              <a:gd name="connsiteY0" fmla="*/ 9729 h 64135"/>
              <a:gd name="connsiteX1" fmla="*/ 356282 w 626203"/>
              <a:gd name="connsiteY1" fmla="*/ 6554 h 64135"/>
              <a:gd name="connsiteX2" fmla="*/ 299132 w 626203"/>
              <a:gd name="connsiteY2" fmla="*/ 12904 h 64135"/>
              <a:gd name="connsiteX3" fmla="*/ 534082 w 626203"/>
              <a:gd name="connsiteY3" fmla="*/ 47829 h 64135"/>
              <a:gd name="connsiteX4" fmla="*/ 626157 w 626203"/>
              <a:gd name="connsiteY4" fmla="*/ 63704 h 64135"/>
              <a:gd name="connsiteX5" fmla="*/ 524557 w 626203"/>
              <a:gd name="connsiteY5" fmla="*/ 31954 h 64135"/>
              <a:gd name="connsiteX6" fmla="*/ 353107 w 626203"/>
              <a:gd name="connsiteY6" fmla="*/ 3379 h 64135"/>
              <a:gd name="connsiteX7" fmla="*/ 267382 w 626203"/>
              <a:gd name="connsiteY7" fmla="*/ 204 h 64135"/>
              <a:gd name="connsiteX8" fmla="*/ 682 w 626203"/>
              <a:gd name="connsiteY8" fmla="*/ 9729 h 64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6203" h="64135">
                <a:moveTo>
                  <a:pt x="682" y="9729"/>
                </a:moveTo>
                <a:cubicBezTo>
                  <a:pt x="15499" y="10787"/>
                  <a:pt x="306540" y="6025"/>
                  <a:pt x="356282" y="6554"/>
                </a:cubicBezTo>
                <a:cubicBezTo>
                  <a:pt x="406024" y="7083"/>
                  <a:pt x="269499" y="6025"/>
                  <a:pt x="299132" y="12904"/>
                </a:cubicBezTo>
                <a:cubicBezTo>
                  <a:pt x="328765" y="19783"/>
                  <a:pt x="479578" y="39362"/>
                  <a:pt x="534082" y="47829"/>
                </a:cubicBezTo>
                <a:cubicBezTo>
                  <a:pt x="588586" y="56296"/>
                  <a:pt x="627745" y="66350"/>
                  <a:pt x="626157" y="63704"/>
                </a:cubicBezTo>
                <a:cubicBezTo>
                  <a:pt x="624570" y="61058"/>
                  <a:pt x="570065" y="42008"/>
                  <a:pt x="524557" y="31954"/>
                </a:cubicBezTo>
                <a:cubicBezTo>
                  <a:pt x="479049" y="21900"/>
                  <a:pt x="395969" y="8671"/>
                  <a:pt x="353107" y="3379"/>
                </a:cubicBezTo>
                <a:cubicBezTo>
                  <a:pt x="310245" y="-1913"/>
                  <a:pt x="318182" y="733"/>
                  <a:pt x="267382" y="204"/>
                </a:cubicBezTo>
                <a:cubicBezTo>
                  <a:pt x="216582" y="-325"/>
                  <a:pt x="-14135" y="8671"/>
                  <a:pt x="682" y="972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0E3E594E-0D41-0852-8CF4-5D1E6406EBA1}"/>
              </a:ext>
            </a:extLst>
          </p:cNvPr>
          <p:cNvSpPr/>
          <p:nvPr/>
        </p:nvSpPr>
        <p:spPr>
          <a:xfrm>
            <a:off x="7766050" y="6388100"/>
            <a:ext cx="543139" cy="44657"/>
          </a:xfrm>
          <a:custGeom>
            <a:avLst/>
            <a:gdLst>
              <a:gd name="connsiteX0" fmla="*/ 0 w 543139"/>
              <a:gd name="connsiteY0" fmla="*/ 0 h 44657"/>
              <a:gd name="connsiteX1" fmla="*/ 200025 w 543139"/>
              <a:gd name="connsiteY1" fmla="*/ 25400 h 44657"/>
              <a:gd name="connsiteX2" fmla="*/ 279400 w 543139"/>
              <a:gd name="connsiteY2" fmla="*/ 44450 h 44657"/>
              <a:gd name="connsiteX3" fmla="*/ 431800 w 543139"/>
              <a:gd name="connsiteY3" fmla="*/ 25400 h 44657"/>
              <a:gd name="connsiteX4" fmla="*/ 330200 w 543139"/>
              <a:gd name="connsiteY4" fmla="*/ 44450 h 44657"/>
              <a:gd name="connsiteX5" fmla="*/ 542925 w 543139"/>
              <a:gd name="connsiteY5" fmla="*/ 19050 h 44657"/>
              <a:gd name="connsiteX6" fmla="*/ 368300 w 543139"/>
              <a:gd name="connsiteY6" fmla="*/ 44450 h 44657"/>
              <a:gd name="connsiteX7" fmla="*/ 276225 w 543139"/>
              <a:gd name="connsiteY7" fmla="*/ 31750 h 44657"/>
              <a:gd name="connsiteX8" fmla="*/ 0 w 543139"/>
              <a:gd name="connsiteY8" fmla="*/ 0 h 44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3139" h="44657">
                <a:moveTo>
                  <a:pt x="0" y="0"/>
                </a:moveTo>
                <a:lnTo>
                  <a:pt x="200025" y="25400"/>
                </a:lnTo>
                <a:cubicBezTo>
                  <a:pt x="246592" y="32808"/>
                  <a:pt x="240771" y="44450"/>
                  <a:pt x="279400" y="44450"/>
                </a:cubicBezTo>
                <a:cubicBezTo>
                  <a:pt x="318029" y="44450"/>
                  <a:pt x="423333" y="25400"/>
                  <a:pt x="431800" y="25400"/>
                </a:cubicBezTo>
                <a:cubicBezTo>
                  <a:pt x="440267" y="25400"/>
                  <a:pt x="311679" y="45508"/>
                  <a:pt x="330200" y="44450"/>
                </a:cubicBezTo>
                <a:cubicBezTo>
                  <a:pt x="348721" y="43392"/>
                  <a:pt x="536575" y="19050"/>
                  <a:pt x="542925" y="19050"/>
                </a:cubicBezTo>
                <a:cubicBezTo>
                  <a:pt x="549275" y="19050"/>
                  <a:pt x="412750" y="42333"/>
                  <a:pt x="368300" y="44450"/>
                </a:cubicBezTo>
                <a:cubicBezTo>
                  <a:pt x="323850" y="46567"/>
                  <a:pt x="276225" y="31750"/>
                  <a:pt x="276225" y="3175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1B203FEF-E826-59B4-CC4A-421ED521F3F4}"/>
              </a:ext>
            </a:extLst>
          </p:cNvPr>
          <p:cNvSpPr/>
          <p:nvPr/>
        </p:nvSpPr>
        <p:spPr>
          <a:xfrm>
            <a:off x="7873851" y="6378014"/>
            <a:ext cx="674396" cy="103265"/>
          </a:xfrm>
          <a:custGeom>
            <a:avLst/>
            <a:gdLst>
              <a:gd name="connsiteX0" fmla="*/ 149 w 674396"/>
              <a:gd name="connsiteY0" fmla="*/ 86286 h 103265"/>
              <a:gd name="connsiteX1" fmla="*/ 266849 w 674396"/>
              <a:gd name="connsiteY1" fmla="*/ 98986 h 103265"/>
              <a:gd name="connsiteX2" fmla="*/ 181124 w 674396"/>
              <a:gd name="connsiteY2" fmla="*/ 98986 h 103265"/>
              <a:gd name="connsiteX3" fmla="*/ 466874 w 674396"/>
              <a:gd name="connsiteY3" fmla="*/ 48186 h 103265"/>
              <a:gd name="connsiteX4" fmla="*/ 670074 w 674396"/>
              <a:gd name="connsiteY4" fmla="*/ 3736 h 103265"/>
              <a:gd name="connsiteX5" fmla="*/ 590699 w 674396"/>
              <a:gd name="connsiteY5" fmla="*/ 13261 h 103265"/>
              <a:gd name="connsiteX6" fmla="*/ 416074 w 674396"/>
              <a:gd name="connsiteY6" fmla="*/ 98986 h 103265"/>
              <a:gd name="connsiteX7" fmla="*/ 517674 w 674396"/>
              <a:gd name="connsiteY7" fmla="*/ 70411 h 103265"/>
              <a:gd name="connsiteX8" fmla="*/ 308124 w 674396"/>
              <a:gd name="connsiteY8" fmla="*/ 102161 h 103265"/>
              <a:gd name="connsiteX9" fmla="*/ 362099 w 674396"/>
              <a:gd name="connsiteY9" fmla="*/ 79936 h 103265"/>
              <a:gd name="connsiteX10" fmla="*/ 260499 w 674396"/>
              <a:gd name="connsiteY10" fmla="*/ 83111 h 103265"/>
              <a:gd name="connsiteX11" fmla="*/ 228749 w 674396"/>
              <a:gd name="connsiteY11" fmla="*/ 79936 h 103265"/>
              <a:gd name="connsiteX12" fmla="*/ 149 w 674396"/>
              <a:gd name="connsiteY12" fmla="*/ 86286 h 103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74396" h="103265">
                <a:moveTo>
                  <a:pt x="149" y="86286"/>
                </a:moveTo>
                <a:cubicBezTo>
                  <a:pt x="6499" y="89461"/>
                  <a:pt x="236687" y="96869"/>
                  <a:pt x="266849" y="98986"/>
                </a:cubicBezTo>
                <a:cubicBezTo>
                  <a:pt x="297011" y="101103"/>
                  <a:pt x="147787" y="107453"/>
                  <a:pt x="181124" y="98986"/>
                </a:cubicBezTo>
                <a:cubicBezTo>
                  <a:pt x="214461" y="90519"/>
                  <a:pt x="385382" y="64061"/>
                  <a:pt x="466874" y="48186"/>
                </a:cubicBezTo>
                <a:cubicBezTo>
                  <a:pt x="548366" y="32311"/>
                  <a:pt x="649437" y="9557"/>
                  <a:pt x="670074" y="3736"/>
                </a:cubicBezTo>
                <a:cubicBezTo>
                  <a:pt x="690711" y="-2085"/>
                  <a:pt x="633032" y="-2614"/>
                  <a:pt x="590699" y="13261"/>
                </a:cubicBezTo>
                <a:cubicBezTo>
                  <a:pt x="548366" y="29136"/>
                  <a:pt x="428245" y="89461"/>
                  <a:pt x="416074" y="98986"/>
                </a:cubicBezTo>
                <a:cubicBezTo>
                  <a:pt x="403903" y="108511"/>
                  <a:pt x="535666" y="69882"/>
                  <a:pt x="517674" y="70411"/>
                </a:cubicBezTo>
                <a:cubicBezTo>
                  <a:pt x="499682" y="70940"/>
                  <a:pt x="334053" y="100574"/>
                  <a:pt x="308124" y="102161"/>
                </a:cubicBezTo>
                <a:cubicBezTo>
                  <a:pt x="282195" y="103749"/>
                  <a:pt x="370037" y="83111"/>
                  <a:pt x="362099" y="79936"/>
                </a:cubicBezTo>
                <a:cubicBezTo>
                  <a:pt x="354161" y="76761"/>
                  <a:pt x="282724" y="83111"/>
                  <a:pt x="260499" y="83111"/>
                </a:cubicBezTo>
                <a:cubicBezTo>
                  <a:pt x="238274" y="83111"/>
                  <a:pt x="266320" y="77819"/>
                  <a:pt x="228749" y="79936"/>
                </a:cubicBezTo>
                <a:cubicBezTo>
                  <a:pt x="191178" y="82053"/>
                  <a:pt x="-6201" y="83111"/>
                  <a:pt x="149" y="8628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51F9B515-1F04-CADC-EF1B-9935FC13DE0D}"/>
              </a:ext>
            </a:extLst>
          </p:cNvPr>
          <p:cNvSpPr/>
          <p:nvPr/>
        </p:nvSpPr>
        <p:spPr>
          <a:xfrm>
            <a:off x="7251200" y="6384660"/>
            <a:ext cx="794211" cy="206034"/>
          </a:xfrm>
          <a:custGeom>
            <a:avLst/>
            <a:gdLst>
              <a:gd name="connsiteX0" fmla="*/ 500 w 794211"/>
              <a:gd name="connsiteY0" fmla="*/ 265 h 206034"/>
              <a:gd name="connsiteX1" fmla="*/ 359275 w 794211"/>
              <a:gd name="connsiteY1" fmla="*/ 82815 h 206034"/>
              <a:gd name="connsiteX2" fmla="*/ 340225 w 794211"/>
              <a:gd name="connsiteY2" fmla="*/ 73290 h 206034"/>
              <a:gd name="connsiteX3" fmla="*/ 530725 w 794211"/>
              <a:gd name="connsiteY3" fmla="*/ 152665 h 206034"/>
              <a:gd name="connsiteX4" fmla="*/ 505325 w 794211"/>
              <a:gd name="connsiteY4" fmla="*/ 133615 h 206034"/>
              <a:gd name="connsiteX5" fmla="*/ 784725 w 794211"/>
              <a:gd name="connsiteY5" fmla="*/ 200290 h 206034"/>
              <a:gd name="connsiteX6" fmla="*/ 711700 w 794211"/>
              <a:gd name="connsiteY6" fmla="*/ 197115 h 206034"/>
              <a:gd name="connsiteX7" fmla="*/ 543425 w 794211"/>
              <a:gd name="connsiteY7" fmla="*/ 152665 h 206034"/>
              <a:gd name="connsiteX8" fmla="*/ 410075 w 794211"/>
              <a:gd name="connsiteY8" fmla="*/ 95515 h 206034"/>
              <a:gd name="connsiteX9" fmla="*/ 283075 w 794211"/>
              <a:gd name="connsiteY9" fmla="*/ 57415 h 206034"/>
              <a:gd name="connsiteX10" fmla="*/ 500 w 794211"/>
              <a:gd name="connsiteY10" fmla="*/ 265 h 20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4211" h="206034">
                <a:moveTo>
                  <a:pt x="500" y="265"/>
                </a:moveTo>
                <a:cubicBezTo>
                  <a:pt x="13200" y="4498"/>
                  <a:pt x="302654" y="70644"/>
                  <a:pt x="359275" y="82815"/>
                </a:cubicBezTo>
                <a:cubicBezTo>
                  <a:pt x="415896" y="94986"/>
                  <a:pt x="340225" y="73290"/>
                  <a:pt x="340225" y="73290"/>
                </a:cubicBezTo>
                <a:lnTo>
                  <a:pt x="530725" y="152665"/>
                </a:lnTo>
                <a:cubicBezTo>
                  <a:pt x="558242" y="162719"/>
                  <a:pt x="462992" y="125678"/>
                  <a:pt x="505325" y="133615"/>
                </a:cubicBezTo>
                <a:cubicBezTo>
                  <a:pt x="547658" y="141552"/>
                  <a:pt x="750329" y="189707"/>
                  <a:pt x="784725" y="200290"/>
                </a:cubicBezTo>
                <a:cubicBezTo>
                  <a:pt x="819121" y="210873"/>
                  <a:pt x="751917" y="205053"/>
                  <a:pt x="711700" y="197115"/>
                </a:cubicBezTo>
                <a:cubicBezTo>
                  <a:pt x="671483" y="189177"/>
                  <a:pt x="593696" y="169598"/>
                  <a:pt x="543425" y="152665"/>
                </a:cubicBezTo>
                <a:cubicBezTo>
                  <a:pt x="493154" y="135732"/>
                  <a:pt x="453467" y="111390"/>
                  <a:pt x="410075" y="95515"/>
                </a:cubicBezTo>
                <a:cubicBezTo>
                  <a:pt x="366683" y="79640"/>
                  <a:pt x="345517" y="71173"/>
                  <a:pt x="283075" y="57415"/>
                </a:cubicBezTo>
                <a:cubicBezTo>
                  <a:pt x="220633" y="43657"/>
                  <a:pt x="-12200" y="-3968"/>
                  <a:pt x="500" y="26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83857334-F5D0-E432-90D6-CC30BDC14B62}"/>
              </a:ext>
            </a:extLst>
          </p:cNvPr>
          <p:cNvSpPr/>
          <p:nvPr/>
        </p:nvSpPr>
        <p:spPr>
          <a:xfrm>
            <a:off x="7449168" y="6416090"/>
            <a:ext cx="625432" cy="97575"/>
          </a:xfrm>
          <a:custGeom>
            <a:avLst/>
            <a:gdLst>
              <a:gd name="connsiteX0" fmla="*/ 2557 w 625432"/>
              <a:gd name="connsiteY0" fmla="*/ 585 h 97575"/>
              <a:gd name="connsiteX1" fmla="*/ 453407 w 625432"/>
              <a:gd name="connsiteY1" fmla="*/ 92660 h 97575"/>
              <a:gd name="connsiteX2" fmla="*/ 408957 w 625432"/>
              <a:gd name="connsiteY2" fmla="*/ 64085 h 97575"/>
              <a:gd name="connsiteX3" fmla="*/ 624857 w 625432"/>
              <a:gd name="connsiteY3" fmla="*/ 95835 h 97575"/>
              <a:gd name="connsiteX4" fmla="*/ 469282 w 625432"/>
              <a:gd name="connsiteY4" fmla="*/ 92660 h 97575"/>
              <a:gd name="connsiteX5" fmla="*/ 377207 w 625432"/>
              <a:gd name="connsiteY5" fmla="*/ 86310 h 97575"/>
              <a:gd name="connsiteX6" fmla="*/ 272432 w 625432"/>
              <a:gd name="connsiteY6" fmla="*/ 54560 h 97575"/>
              <a:gd name="connsiteX7" fmla="*/ 2557 w 625432"/>
              <a:gd name="connsiteY7" fmla="*/ 585 h 97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5432" h="97575">
                <a:moveTo>
                  <a:pt x="2557" y="585"/>
                </a:moveTo>
                <a:lnTo>
                  <a:pt x="453407" y="92660"/>
                </a:lnTo>
                <a:cubicBezTo>
                  <a:pt x="521140" y="103243"/>
                  <a:pt x="380382" y="63556"/>
                  <a:pt x="408957" y="64085"/>
                </a:cubicBezTo>
                <a:cubicBezTo>
                  <a:pt x="437532" y="64614"/>
                  <a:pt x="614803" y="91073"/>
                  <a:pt x="624857" y="95835"/>
                </a:cubicBezTo>
                <a:cubicBezTo>
                  <a:pt x="634911" y="100598"/>
                  <a:pt x="510557" y="94247"/>
                  <a:pt x="469282" y="92660"/>
                </a:cubicBezTo>
                <a:cubicBezTo>
                  <a:pt x="428007" y="91073"/>
                  <a:pt x="410015" y="92660"/>
                  <a:pt x="377207" y="86310"/>
                </a:cubicBezTo>
                <a:cubicBezTo>
                  <a:pt x="344399" y="79960"/>
                  <a:pt x="326936" y="67789"/>
                  <a:pt x="272432" y="54560"/>
                </a:cubicBezTo>
                <a:cubicBezTo>
                  <a:pt x="217928" y="41331"/>
                  <a:pt x="-27605" y="-5765"/>
                  <a:pt x="2557" y="58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639D0A8D-E7CE-8BC3-6AD1-0C2A64F7E55B}"/>
              </a:ext>
            </a:extLst>
          </p:cNvPr>
          <p:cNvSpPr/>
          <p:nvPr/>
        </p:nvSpPr>
        <p:spPr>
          <a:xfrm>
            <a:off x="7810405" y="6457321"/>
            <a:ext cx="610893" cy="169240"/>
          </a:xfrm>
          <a:custGeom>
            <a:avLst/>
            <a:gdLst>
              <a:gd name="connsiteX0" fmla="*/ 95 w 610893"/>
              <a:gd name="connsiteY0" fmla="*/ 121279 h 169240"/>
              <a:gd name="connsiteX1" fmla="*/ 323945 w 610893"/>
              <a:gd name="connsiteY1" fmla="*/ 168904 h 169240"/>
              <a:gd name="connsiteX2" fmla="*/ 225520 w 610893"/>
              <a:gd name="connsiteY2" fmla="*/ 143504 h 169240"/>
              <a:gd name="connsiteX3" fmla="*/ 479520 w 610893"/>
              <a:gd name="connsiteY3" fmla="*/ 162554 h 169240"/>
              <a:gd name="connsiteX4" fmla="*/ 422370 w 610893"/>
              <a:gd name="connsiteY4" fmla="*/ 137154 h 169240"/>
              <a:gd name="connsiteX5" fmla="*/ 536670 w 610893"/>
              <a:gd name="connsiteY5" fmla="*/ 99054 h 169240"/>
              <a:gd name="connsiteX6" fmla="*/ 517620 w 610893"/>
              <a:gd name="connsiteY6" fmla="*/ 95879 h 169240"/>
              <a:gd name="connsiteX7" fmla="*/ 562070 w 610893"/>
              <a:gd name="connsiteY7" fmla="*/ 92704 h 169240"/>
              <a:gd name="connsiteX8" fmla="*/ 609695 w 610893"/>
              <a:gd name="connsiteY8" fmla="*/ 629 h 169240"/>
              <a:gd name="connsiteX9" fmla="*/ 587470 w 610893"/>
              <a:gd name="connsiteY9" fmla="*/ 54604 h 169240"/>
              <a:gd name="connsiteX10" fmla="*/ 492220 w 610893"/>
              <a:gd name="connsiteY10" fmla="*/ 102229 h 169240"/>
              <a:gd name="connsiteX11" fmla="*/ 489045 w 610893"/>
              <a:gd name="connsiteY11" fmla="*/ 124454 h 169240"/>
              <a:gd name="connsiteX12" fmla="*/ 292195 w 610893"/>
              <a:gd name="connsiteY12" fmla="*/ 143504 h 169240"/>
              <a:gd name="connsiteX13" fmla="*/ 95 w 610893"/>
              <a:gd name="connsiteY13" fmla="*/ 121279 h 16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0893" h="169240">
                <a:moveTo>
                  <a:pt x="95" y="121279"/>
                </a:moveTo>
                <a:cubicBezTo>
                  <a:pt x="5387" y="125512"/>
                  <a:pt x="286374" y="165200"/>
                  <a:pt x="323945" y="168904"/>
                </a:cubicBezTo>
                <a:cubicBezTo>
                  <a:pt x="361516" y="172608"/>
                  <a:pt x="199591" y="144562"/>
                  <a:pt x="225520" y="143504"/>
                </a:cubicBezTo>
                <a:cubicBezTo>
                  <a:pt x="251449" y="142446"/>
                  <a:pt x="446712" y="163612"/>
                  <a:pt x="479520" y="162554"/>
                </a:cubicBezTo>
                <a:cubicBezTo>
                  <a:pt x="512328" y="161496"/>
                  <a:pt x="412845" y="147737"/>
                  <a:pt x="422370" y="137154"/>
                </a:cubicBezTo>
                <a:cubicBezTo>
                  <a:pt x="431895" y="126571"/>
                  <a:pt x="520795" y="105933"/>
                  <a:pt x="536670" y="99054"/>
                </a:cubicBezTo>
                <a:cubicBezTo>
                  <a:pt x="552545" y="92175"/>
                  <a:pt x="513387" y="96937"/>
                  <a:pt x="517620" y="95879"/>
                </a:cubicBezTo>
                <a:cubicBezTo>
                  <a:pt x="521853" y="94821"/>
                  <a:pt x="546724" y="108579"/>
                  <a:pt x="562070" y="92704"/>
                </a:cubicBezTo>
                <a:cubicBezTo>
                  <a:pt x="577416" y="76829"/>
                  <a:pt x="605462" y="6979"/>
                  <a:pt x="609695" y="629"/>
                </a:cubicBezTo>
                <a:cubicBezTo>
                  <a:pt x="613928" y="-5721"/>
                  <a:pt x="607049" y="37671"/>
                  <a:pt x="587470" y="54604"/>
                </a:cubicBezTo>
                <a:cubicBezTo>
                  <a:pt x="567891" y="71537"/>
                  <a:pt x="508624" y="90587"/>
                  <a:pt x="492220" y="102229"/>
                </a:cubicBezTo>
                <a:cubicBezTo>
                  <a:pt x="475816" y="113871"/>
                  <a:pt x="522383" y="117575"/>
                  <a:pt x="489045" y="124454"/>
                </a:cubicBezTo>
                <a:cubicBezTo>
                  <a:pt x="455707" y="131333"/>
                  <a:pt x="373687" y="142975"/>
                  <a:pt x="292195" y="143504"/>
                </a:cubicBezTo>
                <a:cubicBezTo>
                  <a:pt x="210703" y="144033"/>
                  <a:pt x="-5197" y="117046"/>
                  <a:pt x="95" y="12127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ABC11C95-B229-7085-344B-9D981F36D4A0}"/>
              </a:ext>
            </a:extLst>
          </p:cNvPr>
          <p:cNvSpPr/>
          <p:nvPr/>
        </p:nvSpPr>
        <p:spPr>
          <a:xfrm>
            <a:off x="8324850" y="6448405"/>
            <a:ext cx="196852" cy="241324"/>
          </a:xfrm>
          <a:custGeom>
            <a:avLst/>
            <a:gdLst>
              <a:gd name="connsiteX0" fmla="*/ 196850 w 196852"/>
              <a:gd name="connsiteY0" fmla="*/ 20 h 241324"/>
              <a:gd name="connsiteX1" fmla="*/ 98425 w 196852"/>
              <a:gd name="connsiteY1" fmla="*/ 111145 h 241324"/>
              <a:gd name="connsiteX2" fmla="*/ 165100 w 196852"/>
              <a:gd name="connsiteY2" fmla="*/ 111145 h 241324"/>
              <a:gd name="connsiteX3" fmla="*/ 101600 w 196852"/>
              <a:gd name="connsiteY3" fmla="*/ 171470 h 241324"/>
              <a:gd name="connsiteX4" fmla="*/ 0 w 196852"/>
              <a:gd name="connsiteY4" fmla="*/ 241320 h 241324"/>
              <a:gd name="connsiteX5" fmla="*/ 101600 w 196852"/>
              <a:gd name="connsiteY5" fmla="*/ 168295 h 241324"/>
              <a:gd name="connsiteX6" fmla="*/ 139700 w 196852"/>
              <a:gd name="connsiteY6" fmla="*/ 139720 h 241324"/>
              <a:gd name="connsiteX7" fmla="*/ 98425 w 196852"/>
              <a:gd name="connsiteY7" fmla="*/ 146070 h 241324"/>
              <a:gd name="connsiteX8" fmla="*/ 114300 w 196852"/>
              <a:gd name="connsiteY8" fmla="*/ 95270 h 241324"/>
              <a:gd name="connsiteX9" fmla="*/ 101600 w 196852"/>
              <a:gd name="connsiteY9" fmla="*/ 101620 h 241324"/>
              <a:gd name="connsiteX10" fmla="*/ 196850 w 196852"/>
              <a:gd name="connsiteY10" fmla="*/ 20 h 24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6852" h="241324">
                <a:moveTo>
                  <a:pt x="196850" y="20"/>
                </a:moveTo>
                <a:cubicBezTo>
                  <a:pt x="196321" y="1607"/>
                  <a:pt x="103717" y="92624"/>
                  <a:pt x="98425" y="111145"/>
                </a:cubicBezTo>
                <a:cubicBezTo>
                  <a:pt x="93133" y="129666"/>
                  <a:pt x="164571" y="101091"/>
                  <a:pt x="165100" y="111145"/>
                </a:cubicBezTo>
                <a:cubicBezTo>
                  <a:pt x="165629" y="121199"/>
                  <a:pt x="129117" y="149774"/>
                  <a:pt x="101600" y="171470"/>
                </a:cubicBezTo>
                <a:cubicBezTo>
                  <a:pt x="74083" y="193166"/>
                  <a:pt x="0" y="241849"/>
                  <a:pt x="0" y="241320"/>
                </a:cubicBezTo>
                <a:cubicBezTo>
                  <a:pt x="0" y="240791"/>
                  <a:pt x="78317" y="185228"/>
                  <a:pt x="101600" y="168295"/>
                </a:cubicBezTo>
                <a:cubicBezTo>
                  <a:pt x="124883" y="151362"/>
                  <a:pt x="140229" y="143424"/>
                  <a:pt x="139700" y="139720"/>
                </a:cubicBezTo>
                <a:cubicBezTo>
                  <a:pt x="139171" y="136016"/>
                  <a:pt x="102658" y="153478"/>
                  <a:pt x="98425" y="146070"/>
                </a:cubicBezTo>
                <a:cubicBezTo>
                  <a:pt x="94192" y="138662"/>
                  <a:pt x="113771" y="102678"/>
                  <a:pt x="114300" y="95270"/>
                </a:cubicBezTo>
                <a:cubicBezTo>
                  <a:pt x="114829" y="87862"/>
                  <a:pt x="89429" y="113791"/>
                  <a:pt x="101600" y="101620"/>
                </a:cubicBezTo>
                <a:cubicBezTo>
                  <a:pt x="113771" y="89449"/>
                  <a:pt x="197379" y="-1567"/>
                  <a:pt x="196850" y="2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B14C70E5-9475-FAB3-842F-8F122FE40BE0}"/>
              </a:ext>
            </a:extLst>
          </p:cNvPr>
          <p:cNvSpPr/>
          <p:nvPr/>
        </p:nvSpPr>
        <p:spPr>
          <a:xfrm>
            <a:off x="8719751" y="2627870"/>
            <a:ext cx="457275" cy="1382136"/>
          </a:xfrm>
          <a:custGeom>
            <a:avLst/>
            <a:gdLst>
              <a:gd name="connsiteX0" fmla="*/ 0 w 457275"/>
              <a:gd name="connsiteY0" fmla="*/ 0 h 1382136"/>
              <a:gd name="connsiteX1" fmla="*/ 247135 w 457275"/>
              <a:gd name="connsiteY1" fmla="*/ 584887 h 1382136"/>
              <a:gd name="connsiteX2" fmla="*/ 247135 w 457275"/>
              <a:gd name="connsiteY2" fmla="*/ 477795 h 1382136"/>
              <a:gd name="connsiteX3" fmla="*/ 300681 w 457275"/>
              <a:gd name="connsiteY3" fmla="*/ 856735 h 1382136"/>
              <a:gd name="connsiteX4" fmla="*/ 300681 w 457275"/>
              <a:gd name="connsiteY4" fmla="*/ 774357 h 1382136"/>
              <a:gd name="connsiteX5" fmla="*/ 411892 w 457275"/>
              <a:gd name="connsiteY5" fmla="*/ 1124465 h 1382136"/>
              <a:gd name="connsiteX6" fmla="*/ 383060 w 457275"/>
              <a:gd name="connsiteY6" fmla="*/ 1037968 h 1382136"/>
              <a:gd name="connsiteX7" fmla="*/ 457200 w 457275"/>
              <a:gd name="connsiteY7" fmla="*/ 1375719 h 1382136"/>
              <a:gd name="connsiteX8" fmla="*/ 395417 w 457275"/>
              <a:gd name="connsiteY8" fmla="*/ 1227438 h 1382136"/>
              <a:gd name="connsiteX9" fmla="*/ 317157 w 457275"/>
              <a:gd name="connsiteY9" fmla="*/ 840260 h 1382136"/>
              <a:gd name="connsiteX10" fmla="*/ 238898 w 457275"/>
              <a:gd name="connsiteY10" fmla="*/ 650789 h 1382136"/>
              <a:gd name="connsiteX11" fmla="*/ 255373 w 457275"/>
              <a:gd name="connsiteY11" fmla="*/ 687860 h 1382136"/>
              <a:gd name="connsiteX12" fmla="*/ 255373 w 457275"/>
              <a:gd name="connsiteY12" fmla="*/ 584887 h 1382136"/>
              <a:gd name="connsiteX13" fmla="*/ 247135 w 457275"/>
              <a:gd name="connsiteY13" fmla="*/ 589006 h 1382136"/>
              <a:gd name="connsiteX14" fmla="*/ 0 w 457275"/>
              <a:gd name="connsiteY14" fmla="*/ 0 h 138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7275" h="1382136">
                <a:moveTo>
                  <a:pt x="0" y="0"/>
                </a:moveTo>
                <a:cubicBezTo>
                  <a:pt x="0" y="-686"/>
                  <a:pt x="205946" y="505255"/>
                  <a:pt x="247135" y="584887"/>
                </a:cubicBezTo>
                <a:cubicBezTo>
                  <a:pt x="288324" y="664519"/>
                  <a:pt x="238211" y="432487"/>
                  <a:pt x="247135" y="477795"/>
                </a:cubicBezTo>
                <a:cubicBezTo>
                  <a:pt x="256059" y="523103"/>
                  <a:pt x="291757" y="807308"/>
                  <a:pt x="300681" y="856735"/>
                </a:cubicBezTo>
                <a:cubicBezTo>
                  <a:pt x="309605" y="906162"/>
                  <a:pt x="282146" y="729735"/>
                  <a:pt x="300681" y="774357"/>
                </a:cubicBezTo>
                <a:cubicBezTo>
                  <a:pt x="319216" y="818979"/>
                  <a:pt x="398162" y="1080530"/>
                  <a:pt x="411892" y="1124465"/>
                </a:cubicBezTo>
                <a:cubicBezTo>
                  <a:pt x="425622" y="1168400"/>
                  <a:pt x="375509" y="996092"/>
                  <a:pt x="383060" y="1037968"/>
                </a:cubicBezTo>
                <a:cubicBezTo>
                  <a:pt x="390611" y="1079844"/>
                  <a:pt x="455141" y="1344141"/>
                  <a:pt x="457200" y="1375719"/>
                </a:cubicBezTo>
                <a:cubicBezTo>
                  <a:pt x="459259" y="1407297"/>
                  <a:pt x="418757" y="1316681"/>
                  <a:pt x="395417" y="1227438"/>
                </a:cubicBezTo>
                <a:cubicBezTo>
                  <a:pt x="372077" y="1138195"/>
                  <a:pt x="343244" y="936368"/>
                  <a:pt x="317157" y="840260"/>
                </a:cubicBezTo>
                <a:cubicBezTo>
                  <a:pt x="291071" y="744152"/>
                  <a:pt x="249195" y="676189"/>
                  <a:pt x="238898" y="650789"/>
                </a:cubicBezTo>
                <a:cubicBezTo>
                  <a:pt x="228601" y="625389"/>
                  <a:pt x="252627" y="698844"/>
                  <a:pt x="255373" y="687860"/>
                </a:cubicBezTo>
                <a:cubicBezTo>
                  <a:pt x="258119" y="676876"/>
                  <a:pt x="256746" y="601363"/>
                  <a:pt x="255373" y="584887"/>
                </a:cubicBezTo>
                <a:cubicBezTo>
                  <a:pt x="254000" y="568411"/>
                  <a:pt x="286951" y="683741"/>
                  <a:pt x="247135" y="5890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6C00EB5F-CB99-C796-B255-B71D2C3A8FFD}"/>
              </a:ext>
            </a:extLst>
          </p:cNvPr>
          <p:cNvSpPr/>
          <p:nvPr/>
        </p:nvSpPr>
        <p:spPr>
          <a:xfrm>
            <a:off x="6400759" y="2631953"/>
            <a:ext cx="811480" cy="1371752"/>
          </a:xfrm>
          <a:custGeom>
            <a:avLst/>
            <a:gdLst>
              <a:gd name="connsiteX0" fmla="*/ 807349 w 811480"/>
              <a:gd name="connsiteY0" fmla="*/ 36 h 1371752"/>
              <a:gd name="connsiteX1" fmla="*/ 729090 w 811480"/>
              <a:gd name="connsiteY1" fmla="*/ 564328 h 1371752"/>
              <a:gd name="connsiteX2" fmla="*/ 762041 w 811480"/>
              <a:gd name="connsiteY2" fmla="*/ 498425 h 1371752"/>
              <a:gd name="connsiteX3" fmla="*/ 510787 w 811480"/>
              <a:gd name="connsiteY3" fmla="*/ 819701 h 1371752"/>
              <a:gd name="connsiteX4" fmla="*/ 638473 w 811480"/>
              <a:gd name="connsiteY4" fmla="*/ 675539 h 1371752"/>
              <a:gd name="connsiteX5" fmla="*/ 238938 w 811480"/>
              <a:gd name="connsiteY5" fmla="*/ 1009171 h 1371752"/>
              <a:gd name="connsiteX6" fmla="*/ 350149 w 811480"/>
              <a:gd name="connsiteY6" fmla="*/ 947388 h 1371752"/>
              <a:gd name="connsiteX7" fmla="*/ 131846 w 811480"/>
              <a:gd name="connsiteY7" fmla="*/ 1198642 h 1371752"/>
              <a:gd name="connsiteX8" fmla="*/ 41 w 811480"/>
              <a:gd name="connsiteY8" fmla="*/ 1371636 h 1371752"/>
              <a:gd name="connsiteX9" fmla="*/ 144203 w 811480"/>
              <a:gd name="connsiteY9" fmla="*/ 1173928 h 1371752"/>
              <a:gd name="connsiteX10" fmla="*/ 416052 w 811480"/>
              <a:gd name="connsiteY10" fmla="*/ 889723 h 1371752"/>
              <a:gd name="connsiteX11" fmla="*/ 321317 w 811480"/>
              <a:gd name="connsiteY11" fmla="*/ 963863 h 1371752"/>
              <a:gd name="connsiteX12" fmla="*/ 745565 w 811480"/>
              <a:gd name="connsiteY12" fmla="*/ 613755 h 1371752"/>
              <a:gd name="connsiteX13" fmla="*/ 696138 w 811480"/>
              <a:gd name="connsiteY13" fmla="*/ 667301 h 1371752"/>
              <a:gd name="connsiteX14" fmla="*/ 811468 w 811480"/>
              <a:gd name="connsiteY14" fmla="*/ 424285 h 1371752"/>
              <a:gd name="connsiteX15" fmla="*/ 704376 w 811480"/>
              <a:gd name="connsiteY15" fmla="*/ 535496 h 1371752"/>
              <a:gd name="connsiteX16" fmla="*/ 807349 w 811480"/>
              <a:gd name="connsiteY16" fmla="*/ 36 h 137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11480" h="1371752">
                <a:moveTo>
                  <a:pt x="807349" y="36"/>
                </a:moveTo>
                <a:cubicBezTo>
                  <a:pt x="811468" y="4841"/>
                  <a:pt x="736641" y="481263"/>
                  <a:pt x="729090" y="564328"/>
                </a:cubicBezTo>
                <a:cubicBezTo>
                  <a:pt x="721539" y="647393"/>
                  <a:pt x="798425" y="455863"/>
                  <a:pt x="762041" y="498425"/>
                </a:cubicBezTo>
                <a:cubicBezTo>
                  <a:pt x="725657" y="540987"/>
                  <a:pt x="531382" y="790182"/>
                  <a:pt x="510787" y="819701"/>
                </a:cubicBezTo>
                <a:cubicBezTo>
                  <a:pt x="490192" y="849220"/>
                  <a:pt x="683781" y="643961"/>
                  <a:pt x="638473" y="675539"/>
                </a:cubicBezTo>
                <a:cubicBezTo>
                  <a:pt x="593165" y="707117"/>
                  <a:pt x="286992" y="963863"/>
                  <a:pt x="238938" y="1009171"/>
                </a:cubicBezTo>
                <a:cubicBezTo>
                  <a:pt x="190884" y="1054479"/>
                  <a:pt x="367998" y="915810"/>
                  <a:pt x="350149" y="947388"/>
                </a:cubicBezTo>
                <a:cubicBezTo>
                  <a:pt x="332300" y="978966"/>
                  <a:pt x="190197" y="1127934"/>
                  <a:pt x="131846" y="1198642"/>
                </a:cubicBezTo>
                <a:cubicBezTo>
                  <a:pt x="73495" y="1269350"/>
                  <a:pt x="-2018" y="1375755"/>
                  <a:pt x="41" y="1371636"/>
                </a:cubicBezTo>
                <a:cubicBezTo>
                  <a:pt x="2100" y="1367517"/>
                  <a:pt x="74868" y="1254247"/>
                  <a:pt x="144203" y="1173928"/>
                </a:cubicBezTo>
                <a:cubicBezTo>
                  <a:pt x="213538" y="1093609"/>
                  <a:pt x="386533" y="924734"/>
                  <a:pt x="416052" y="889723"/>
                </a:cubicBezTo>
                <a:cubicBezTo>
                  <a:pt x="445571" y="854712"/>
                  <a:pt x="266398" y="1009858"/>
                  <a:pt x="321317" y="963863"/>
                </a:cubicBezTo>
                <a:cubicBezTo>
                  <a:pt x="376236" y="917868"/>
                  <a:pt x="683095" y="663182"/>
                  <a:pt x="745565" y="613755"/>
                </a:cubicBezTo>
                <a:cubicBezTo>
                  <a:pt x="808035" y="564328"/>
                  <a:pt x="685154" y="698879"/>
                  <a:pt x="696138" y="667301"/>
                </a:cubicBezTo>
                <a:cubicBezTo>
                  <a:pt x="707122" y="635723"/>
                  <a:pt x="810095" y="446252"/>
                  <a:pt x="811468" y="424285"/>
                </a:cubicBezTo>
                <a:cubicBezTo>
                  <a:pt x="812841" y="402318"/>
                  <a:pt x="702317" y="599339"/>
                  <a:pt x="704376" y="535496"/>
                </a:cubicBezTo>
                <a:cubicBezTo>
                  <a:pt x="706435" y="471653"/>
                  <a:pt x="803230" y="-4769"/>
                  <a:pt x="807349" y="3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B15B3EB9-6B09-67F9-2E53-98610B3750AE}"/>
              </a:ext>
            </a:extLst>
          </p:cNvPr>
          <p:cNvSpPr/>
          <p:nvPr/>
        </p:nvSpPr>
        <p:spPr>
          <a:xfrm>
            <a:off x="9199795" y="3574729"/>
            <a:ext cx="129638" cy="672433"/>
          </a:xfrm>
          <a:custGeom>
            <a:avLst/>
            <a:gdLst>
              <a:gd name="connsiteX0" fmla="*/ 38940 w 129638"/>
              <a:gd name="connsiteY0" fmla="*/ 493 h 672433"/>
              <a:gd name="connsiteX1" fmla="*/ 38940 w 129638"/>
              <a:gd name="connsiteY1" fmla="*/ 309412 h 672433"/>
              <a:gd name="connsiteX2" fmla="*/ 34821 w 129638"/>
              <a:gd name="connsiteY2" fmla="*/ 231152 h 672433"/>
              <a:gd name="connsiteX3" fmla="*/ 108962 w 129638"/>
              <a:gd name="connsiteY3" fmla="*/ 535952 h 672433"/>
              <a:gd name="connsiteX4" fmla="*/ 129556 w 129638"/>
              <a:gd name="connsiteY4" fmla="*/ 671876 h 672433"/>
              <a:gd name="connsiteX5" fmla="*/ 113081 w 129638"/>
              <a:gd name="connsiteY5" fmla="*/ 573022 h 672433"/>
              <a:gd name="connsiteX6" fmla="*/ 47178 w 129638"/>
              <a:gd name="connsiteY6" fmla="*/ 317649 h 672433"/>
              <a:gd name="connsiteX7" fmla="*/ 63654 w 129638"/>
              <a:gd name="connsiteY7" fmla="*/ 375314 h 672433"/>
              <a:gd name="connsiteX8" fmla="*/ 5989 w 129638"/>
              <a:gd name="connsiteY8" fmla="*/ 185844 h 672433"/>
              <a:gd name="connsiteX9" fmla="*/ 5989 w 129638"/>
              <a:gd name="connsiteY9" fmla="*/ 235271 h 672433"/>
              <a:gd name="connsiteX10" fmla="*/ 38940 w 129638"/>
              <a:gd name="connsiteY10" fmla="*/ 493 h 672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9638" h="672433">
                <a:moveTo>
                  <a:pt x="38940" y="493"/>
                </a:moveTo>
                <a:cubicBezTo>
                  <a:pt x="44432" y="12850"/>
                  <a:pt x="39627" y="270969"/>
                  <a:pt x="38940" y="309412"/>
                </a:cubicBezTo>
                <a:cubicBezTo>
                  <a:pt x="38253" y="347855"/>
                  <a:pt x="23151" y="193395"/>
                  <a:pt x="34821" y="231152"/>
                </a:cubicBezTo>
                <a:cubicBezTo>
                  <a:pt x="46491" y="268909"/>
                  <a:pt x="93173" y="462498"/>
                  <a:pt x="108962" y="535952"/>
                </a:cubicBezTo>
                <a:cubicBezTo>
                  <a:pt x="124751" y="609406"/>
                  <a:pt x="128870" y="665698"/>
                  <a:pt x="129556" y="671876"/>
                </a:cubicBezTo>
                <a:cubicBezTo>
                  <a:pt x="130242" y="678054"/>
                  <a:pt x="126811" y="632060"/>
                  <a:pt x="113081" y="573022"/>
                </a:cubicBezTo>
                <a:cubicBezTo>
                  <a:pt x="99351" y="513984"/>
                  <a:pt x="55416" y="350600"/>
                  <a:pt x="47178" y="317649"/>
                </a:cubicBezTo>
                <a:cubicBezTo>
                  <a:pt x="38940" y="284698"/>
                  <a:pt x="70519" y="397282"/>
                  <a:pt x="63654" y="375314"/>
                </a:cubicBezTo>
                <a:cubicBezTo>
                  <a:pt x="56789" y="353346"/>
                  <a:pt x="15600" y="209184"/>
                  <a:pt x="5989" y="185844"/>
                </a:cubicBezTo>
                <a:cubicBezTo>
                  <a:pt x="-3622" y="162504"/>
                  <a:pt x="-189" y="258612"/>
                  <a:pt x="5989" y="235271"/>
                </a:cubicBezTo>
                <a:cubicBezTo>
                  <a:pt x="12167" y="211931"/>
                  <a:pt x="33448" y="-11864"/>
                  <a:pt x="38940" y="49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5E53A6E5-E58F-F46E-3B92-2A90BD0630CE}"/>
              </a:ext>
            </a:extLst>
          </p:cNvPr>
          <p:cNvSpPr/>
          <p:nvPr/>
        </p:nvSpPr>
        <p:spPr>
          <a:xfrm>
            <a:off x="9296251" y="5060721"/>
            <a:ext cx="74438" cy="1146771"/>
          </a:xfrm>
          <a:custGeom>
            <a:avLst/>
            <a:gdLst>
              <a:gd name="connsiteX0" fmla="*/ 49576 w 74438"/>
              <a:gd name="connsiteY0" fmla="*/ 26144 h 1146771"/>
              <a:gd name="connsiteX1" fmla="*/ 33100 w 74438"/>
              <a:gd name="connsiteY1" fmla="*/ 470987 h 1146771"/>
              <a:gd name="connsiteX2" fmla="*/ 33100 w 74438"/>
              <a:gd name="connsiteY2" fmla="*/ 429798 h 1146771"/>
              <a:gd name="connsiteX3" fmla="*/ 149 w 74438"/>
              <a:gd name="connsiteY3" fmla="*/ 697528 h 1146771"/>
              <a:gd name="connsiteX4" fmla="*/ 20744 w 74438"/>
              <a:gd name="connsiteY4" fmla="*/ 643982 h 1146771"/>
              <a:gd name="connsiteX5" fmla="*/ 16625 w 74438"/>
              <a:gd name="connsiteY5" fmla="*/ 833452 h 1146771"/>
              <a:gd name="connsiteX6" fmla="*/ 20744 w 74438"/>
              <a:gd name="connsiteY6" fmla="*/ 1146490 h 1146771"/>
              <a:gd name="connsiteX7" fmla="*/ 28981 w 74438"/>
              <a:gd name="connsiteY7" fmla="*/ 882879 h 1146771"/>
              <a:gd name="connsiteX8" fmla="*/ 45457 w 74438"/>
              <a:gd name="connsiteY8" fmla="*/ 561603 h 1146771"/>
              <a:gd name="connsiteX9" fmla="*/ 53695 w 74438"/>
              <a:gd name="connsiteY9" fmla="*/ 536890 h 1146771"/>
              <a:gd name="connsiteX10" fmla="*/ 49576 w 74438"/>
              <a:gd name="connsiteY10" fmla="*/ 236209 h 1146771"/>
              <a:gd name="connsiteX11" fmla="*/ 74290 w 74438"/>
              <a:gd name="connsiteY11" fmla="*/ 71452 h 1146771"/>
              <a:gd name="connsiteX12" fmla="*/ 49576 w 74438"/>
              <a:gd name="connsiteY12" fmla="*/ 26144 h 1146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438" h="1146771">
                <a:moveTo>
                  <a:pt x="49576" y="26144"/>
                </a:moveTo>
                <a:cubicBezTo>
                  <a:pt x="42711" y="92733"/>
                  <a:pt x="35846" y="403711"/>
                  <a:pt x="33100" y="470987"/>
                </a:cubicBezTo>
                <a:cubicBezTo>
                  <a:pt x="30354" y="538263"/>
                  <a:pt x="38592" y="392041"/>
                  <a:pt x="33100" y="429798"/>
                </a:cubicBezTo>
                <a:cubicBezTo>
                  <a:pt x="27608" y="467555"/>
                  <a:pt x="2208" y="661831"/>
                  <a:pt x="149" y="697528"/>
                </a:cubicBezTo>
                <a:cubicBezTo>
                  <a:pt x="-1910" y="733225"/>
                  <a:pt x="17998" y="621328"/>
                  <a:pt x="20744" y="643982"/>
                </a:cubicBezTo>
                <a:cubicBezTo>
                  <a:pt x="23490" y="666636"/>
                  <a:pt x="16625" y="749701"/>
                  <a:pt x="16625" y="833452"/>
                </a:cubicBezTo>
                <a:cubicBezTo>
                  <a:pt x="16625" y="917203"/>
                  <a:pt x="18685" y="1138252"/>
                  <a:pt x="20744" y="1146490"/>
                </a:cubicBezTo>
                <a:cubicBezTo>
                  <a:pt x="22803" y="1154728"/>
                  <a:pt x="24862" y="980360"/>
                  <a:pt x="28981" y="882879"/>
                </a:cubicBezTo>
                <a:cubicBezTo>
                  <a:pt x="33100" y="785398"/>
                  <a:pt x="41338" y="619268"/>
                  <a:pt x="45457" y="561603"/>
                </a:cubicBezTo>
                <a:cubicBezTo>
                  <a:pt x="49576" y="503938"/>
                  <a:pt x="53009" y="591122"/>
                  <a:pt x="53695" y="536890"/>
                </a:cubicBezTo>
                <a:cubicBezTo>
                  <a:pt x="54382" y="482658"/>
                  <a:pt x="46144" y="313782"/>
                  <a:pt x="49576" y="236209"/>
                </a:cubicBezTo>
                <a:cubicBezTo>
                  <a:pt x="53008" y="158636"/>
                  <a:pt x="72231" y="105776"/>
                  <a:pt x="74290" y="71452"/>
                </a:cubicBezTo>
                <a:cubicBezTo>
                  <a:pt x="76350" y="37128"/>
                  <a:pt x="56441" y="-40445"/>
                  <a:pt x="49576" y="2614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52F5617D-5189-6AF4-0898-B4626C5A2FCC}"/>
              </a:ext>
            </a:extLst>
          </p:cNvPr>
          <p:cNvSpPr/>
          <p:nvPr/>
        </p:nvSpPr>
        <p:spPr>
          <a:xfrm>
            <a:off x="8696886" y="6230266"/>
            <a:ext cx="600764" cy="933984"/>
          </a:xfrm>
          <a:custGeom>
            <a:avLst/>
            <a:gdLst>
              <a:gd name="connsiteX0" fmla="*/ 599514 w 600764"/>
              <a:gd name="connsiteY0" fmla="*/ 1658 h 933984"/>
              <a:gd name="connsiteX1" fmla="*/ 484184 w 600764"/>
              <a:gd name="connsiteY1" fmla="*/ 327053 h 933984"/>
              <a:gd name="connsiteX2" fmla="*/ 508898 w 600764"/>
              <a:gd name="connsiteY2" fmla="*/ 281745 h 933984"/>
              <a:gd name="connsiteX3" fmla="*/ 352379 w 600764"/>
              <a:gd name="connsiteY3" fmla="*/ 516523 h 933984"/>
              <a:gd name="connsiteX4" fmla="*/ 389449 w 600764"/>
              <a:gd name="connsiteY4" fmla="*/ 479453 h 933984"/>
              <a:gd name="connsiteX5" fmla="*/ 232930 w 600764"/>
              <a:gd name="connsiteY5" fmla="*/ 693637 h 933984"/>
              <a:gd name="connsiteX6" fmla="*/ 2271 w 600764"/>
              <a:gd name="connsiteY6" fmla="*/ 932534 h 933984"/>
              <a:gd name="connsiteX7" fmla="*/ 129957 w 600764"/>
              <a:gd name="connsiteY7" fmla="*/ 780134 h 933984"/>
              <a:gd name="connsiteX8" fmla="*/ 368855 w 600764"/>
              <a:gd name="connsiteY8" fmla="*/ 508285 h 933984"/>
              <a:gd name="connsiteX9" fmla="*/ 319428 w 600764"/>
              <a:gd name="connsiteY9" fmla="*/ 561831 h 933984"/>
              <a:gd name="connsiteX10" fmla="*/ 480065 w 600764"/>
              <a:gd name="connsiteY10" fmla="*/ 289983 h 933984"/>
              <a:gd name="connsiteX11" fmla="*/ 397687 w 600764"/>
              <a:gd name="connsiteY11" fmla="*/ 487691 h 933984"/>
              <a:gd name="connsiteX12" fmla="*/ 599514 w 600764"/>
              <a:gd name="connsiteY12" fmla="*/ 1658 h 933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0764" h="933984">
                <a:moveTo>
                  <a:pt x="599514" y="1658"/>
                </a:moveTo>
                <a:cubicBezTo>
                  <a:pt x="613930" y="-25115"/>
                  <a:pt x="499287" y="280372"/>
                  <a:pt x="484184" y="327053"/>
                </a:cubicBezTo>
                <a:cubicBezTo>
                  <a:pt x="469081" y="373734"/>
                  <a:pt x="530865" y="250167"/>
                  <a:pt x="508898" y="281745"/>
                </a:cubicBezTo>
                <a:cubicBezTo>
                  <a:pt x="486931" y="313323"/>
                  <a:pt x="372287" y="483572"/>
                  <a:pt x="352379" y="516523"/>
                </a:cubicBezTo>
                <a:cubicBezTo>
                  <a:pt x="332471" y="549474"/>
                  <a:pt x="409357" y="449934"/>
                  <a:pt x="389449" y="479453"/>
                </a:cubicBezTo>
                <a:cubicBezTo>
                  <a:pt x="369541" y="508972"/>
                  <a:pt x="297460" y="618123"/>
                  <a:pt x="232930" y="693637"/>
                </a:cubicBezTo>
                <a:cubicBezTo>
                  <a:pt x="168400" y="769151"/>
                  <a:pt x="19433" y="918118"/>
                  <a:pt x="2271" y="932534"/>
                </a:cubicBezTo>
                <a:cubicBezTo>
                  <a:pt x="-14891" y="946950"/>
                  <a:pt x="68860" y="850842"/>
                  <a:pt x="129957" y="780134"/>
                </a:cubicBezTo>
                <a:cubicBezTo>
                  <a:pt x="191054" y="709426"/>
                  <a:pt x="337277" y="544669"/>
                  <a:pt x="368855" y="508285"/>
                </a:cubicBezTo>
                <a:cubicBezTo>
                  <a:pt x="400433" y="471901"/>
                  <a:pt x="300893" y="598215"/>
                  <a:pt x="319428" y="561831"/>
                </a:cubicBezTo>
                <a:cubicBezTo>
                  <a:pt x="337963" y="525447"/>
                  <a:pt x="467022" y="302340"/>
                  <a:pt x="480065" y="289983"/>
                </a:cubicBezTo>
                <a:cubicBezTo>
                  <a:pt x="493108" y="277626"/>
                  <a:pt x="379152" y="530253"/>
                  <a:pt x="397687" y="487691"/>
                </a:cubicBezTo>
                <a:cubicBezTo>
                  <a:pt x="416222" y="445129"/>
                  <a:pt x="585098" y="28431"/>
                  <a:pt x="599514" y="165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384C036D-A9FE-9591-82FD-411591EF0DA3}"/>
              </a:ext>
            </a:extLst>
          </p:cNvPr>
          <p:cNvSpPr/>
          <p:nvPr/>
        </p:nvSpPr>
        <p:spPr>
          <a:xfrm>
            <a:off x="8130419" y="7030894"/>
            <a:ext cx="576977" cy="601702"/>
          </a:xfrm>
          <a:custGeom>
            <a:avLst/>
            <a:gdLst>
              <a:gd name="connsiteX0" fmla="*/ 576976 w 576977"/>
              <a:gd name="connsiteY0" fmla="*/ 101 h 601702"/>
              <a:gd name="connsiteX1" fmla="*/ 371030 w 576977"/>
              <a:gd name="connsiteY1" fmla="*/ 259592 h 601702"/>
              <a:gd name="connsiteX2" fmla="*/ 412219 w 576977"/>
              <a:gd name="connsiteY2" fmla="*/ 276068 h 601702"/>
              <a:gd name="connsiteX3" fmla="*/ 239224 w 576977"/>
              <a:gd name="connsiteY3" fmla="*/ 444944 h 601702"/>
              <a:gd name="connsiteX4" fmla="*/ 235105 w 576977"/>
              <a:gd name="connsiteY4" fmla="*/ 490252 h 601702"/>
              <a:gd name="connsiteX5" fmla="*/ 327 w 576977"/>
              <a:gd name="connsiteY5" fmla="*/ 601463 h 601702"/>
              <a:gd name="connsiteX6" fmla="*/ 292770 w 576977"/>
              <a:gd name="connsiteY6" fmla="*/ 457301 h 601702"/>
              <a:gd name="connsiteX7" fmla="*/ 288651 w 576977"/>
              <a:gd name="connsiteY7" fmla="*/ 436706 h 601702"/>
              <a:gd name="connsiteX8" fmla="*/ 387505 w 576977"/>
              <a:gd name="connsiteY8" fmla="*/ 292544 h 601702"/>
              <a:gd name="connsiteX9" fmla="*/ 366911 w 576977"/>
              <a:gd name="connsiteY9" fmla="*/ 292544 h 601702"/>
              <a:gd name="connsiteX10" fmla="*/ 576976 w 576977"/>
              <a:gd name="connsiteY10" fmla="*/ 101 h 601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6977" h="601702">
                <a:moveTo>
                  <a:pt x="576976" y="101"/>
                </a:moveTo>
                <a:cubicBezTo>
                  <a:pt x="577662" y="-5391"/>
                  <a:pt x="398489" y="213598"/>
                  <a:pt x="371030" y="259592"/>
                </a:cubicBezTo>
                <a:cubicBezTo>
                  <a:pt x="343571" y="305586"/>
                  <a:pt x="434187" y="245176"/>
                  <a:pt x="412219" y="276068"/>
                </a:cubicBezTo>
                <a:cubicBezTo>
                  <a:pt x="390251" y="306960"/>
                  <a:pt x="268743" y="409247"/>
                  <a:pt x="239224" y="444944"/>
                </a:cubicBezTo>
                <a:cubicBezTo>
                  <a:pt x="209705" y="480641"/>
                  <a:pt x="274921" y="464166"/>
                  <a:pt x="235105" y="490252"/>
                </a:cubicBezTo>
                <a:cubicBezTo>
                  <a:pt x="195289" y="516338"/>
                  <a:pt x="-9284" y="606955"/>
                  <a:pt x="327" y="601463"/>
                </a:cubicBezTo>
                <a:cubicBezTo>
                  <a:pt x="9938" y="595971"/>
                  <a:pt x="292770" y="457301"/>
                  <a:pt x="292770" y="457301"/>
                </a:cubicBezTo>
                <a:cubicBezTo>
                  <a:pt x="340824" y="429841"/>
                  <a:pt x="272862" y="464165"/>
                  <a:pt x="288651" y="436706"/>
                </a:cubicBezTo>
                <a:cubicBezTo>
                  <a:pt x="304440" y="409247"/>
                  <a:pt x="374462" y="316571"/>
                  <a:pt x="387505" y="292544"/>
                </a:cubicBezTo>
                <a:cubicBezTo>
                  <a:pt x="400548" y="268517"/>
                  <a:pt x="338078" y="335106"/>
                  <a:pt x="366911" y="292544"/>
                </a:cubicBezTo>
                <a:cubicBezTo>
                  <a:pt x="395743" y="249982"/>
                  <a:pt x="576290" y="5593"/>
                  <a:pt x="576976" y="10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74FA7359-0311-2F03-4DA8-7978EC2907E3}"/>
              </a:ext>
            </a:extLst>
          </p:cNvPr>
          <p:cNvSpPr/>
          <p:nvPr/>
        </p:nvSpPr>
        <p:spPr>
          <a:xfrm>
            <a:off x="7743564" y="7347826"/>
            <a:ext cx="685778" cy="251584"/>
          </a:xfrm>
          <a:custGeom>
            <a:avLst/>
            <a:gdLst>
              <a:gd name="connsiteX0" fmla="*/ 683744 w 685778"/>
              <a:gd name="connsiteY0" fmla="*/ 325 h 251584"/>
              <a:gd name="connsiteX1" fmla="*/ 288328 w 685778"/>
              <a:gd name="connsiteY1" fmla="*/ 160963 h 251584"/>
              <a:gd name="connsiteX2" fmla="*/ 358350 w 685778"/>
              <a:gd name="connsiteY2" fmla="*/ 165082 h 251584"/>
              <a:gd name="connsiteX3" fmla="*/ 4 w 685778"/>
              <a:gd name="connsiteY3" fmla="*/ 251579 h 251584"/>
              <a:gd name="connsiteX4" fmla="*/ 350112 w 685778"/>
              <a:gd name="connsiteY4" fmla="*/ 169201 h 251584"/>
              <a:gd name="connsiteX5" fmla="*/ 284209 w 685778"/>
              <a:gd name="connsiteY5" fmla="*/ 165082 h 251584"/>
              <a:gd name="connsiteX6" fmla="*/ 436609 w 685778"/>
              <a:gd name="connsiteY6" fmla="*/ 119774 h 251584"/>
              <a:gd name="connsiteX7" fmla="*/ 683744 w 685778"/>
              <a:gd name="connsiteY7" fmla="*/ 325 h 25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778" h="251584">
                <a:moveTo>
                  <a:pt x="683744" y="325"/>
                </a:moveTo>
                <a:cubicBezTo>
                  <a:pt x="659030" y="7190"/>
                  <a:pt x="342560" y="133504"/>
                  <a:pt x="288328" y="160963"/>
                </a:cubicBezTo>
                <a:cubicBezTo>
                  <a:pt x="234096" y="188422"/>
                  <a:pt x="406404" y="149979"/>
                  <a:pt x="358350" y="165082"/>
                </a:cubicBezTo>
                <a:cubicBezTo>
                  <a:pt x="310296" y="180185"/>
                  <a:pt x="1377" y="250893"/>
                  <a:pt x="4" y="251579"/>
                </a:cubicBezTo>
                <a:cubicBezTo>
                  <a:pt x="-1369" y="252266"/>
                  <a:pt x="302744" y="183617"/>
                  <a:pt x="350112" y="169201"/>
                </a:cubicBezTo>
                <a:cubicBezTo>
                  <a:pt x="397479" y="154785"/>
                  <a:pt x="269793" y="173320"/>
                  <a:pt x="284209" y="165082"/>
                </a:cubicBezTo>
                <a:cubicBezTo>
                  <a:pt x="298625" y="156844"/>
                  <a:pt x="372079" y="142428"/>
                  <a:pt x="436609" y="119774"/>
                </a:cubicBezTo>
                <a:cubicBezTo>
                  <a:pt x="501139" y="97120"/>
                  <a:pt x="708458" y="-6540"/>
                  <a:pt x="683744" y="32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E7972EF9-1B7A-1ECB-4334-6D8D9C60AC04}"/>
              </a:ext>
            </a:extLst>
          </p:cNvPr>
          <p:cNvSpPr/>
          <p:nvPr/>
        </p:nvSpPr>
        <p:spPr>
          <a:xfrm>
            <a:off x="6877690" y="7017613"/>
            <a:ext cx="1022883" cy="547900"/>
          </a:xfrm>
          <a:custGeom>
            <a:avLst/>
            <a:gdLst>
              <a:gd name="connsiteX0" fmla="*/ 905 w 1022883"/>
              <a:gd name="connsiteY0" fmla="*/ 1025 h 547900"/>
              <a:gd name="connsiteX1" fmla="*/ 355132 w 1022883"/>
              <a:gd name="connsiteY1" fmla="*/ 441749 h 547900"/>
              <a:gd name="connsiteX2" fmla="*/ 346894 w 1022883"/>
              <a:gd name="connsiteY2" fmla="*/ 392322 h 547900"/>
              <a:gd name="connsiteX3" fmla="*/ 639337 w 1022883"/>
              <a:gd name="connsiteY3" fmla="*/ 544722 h 547900"/>
              <a:gd name="connsiteX4" fmla="*/ 643456 w 1022883"/>
              <a:gd name="connsiteY4" fmla="*/ 499414 h 547900"/>
              <a:gd name="connsiteX5" fmla="*/ 799975 w 1022883"/>
              <a:gd name="connsiteY5" fmla="*/ 544722 h 547900"/>
              <a:gd name="connsiteX6" fmla="*/ 750548 w 1022883"/>
              <a:gd name="connsiteY6" fmla="*/ 511771 h 547900"/>
              <a:gd name="connsiteX7" fmla="*/ 1022396 w 1022883"/>
              <a:gd name="connsiteY7" fmla="*/ 524128 h 547900"/>
              <a:gd name="connsiteX8" fmla="*/ 808213 w 1022883"/>
              <a:gd name="connsiteY8" fmla="*/ 515890 h 547900"/>
              <a:gd name="connsiteX9" fmla="*/ 486937 w 1022883"/>
              <a:gd name="connsiteY9" fmla="*/ 449987 h 547900"/>
              <a:gd name="connsiteX10" fmla="*/ 400440 w 1022883"/>
              <a:gd name="connsiteY10" fmla="*/ 404679 h 547900"/>
              <a:gd name="connsiteX11" fmla="*/ 243921 w 1022883"/>
              <a:gd name="connsiteY11" fmla="*/ 268755 h 547900"/>
              <a:gd name="connsiteX12" fmla="*/ 252159 w 1022883"/>
              <a:gd name="connsiteY12" fmla="*/ 318182 h 547900"/>
              <a:gd name="connsiteX13" fmla="*/ 905 w 1022883"/>
              <a:gd name="connsiteY13" fmla="*/ 1025 h 54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2883" h="547900">
                <a:moveTo>
                  <a:pt x="905" y="1025"/>
                </a:moveTo>
                <a:cubicBezTo>
                  <a:pt x="18067" y="21619"/>
                  <a:pt x="297467" y="376533"/>
                  <a:pt x="355132" y="441749"/>
                </a:cubicBezTo>
                <a:cubicBezTo>
                  <a:pt x="412797" y="506965"/>
                  <a:pt x="299527" y="375160"/>
                  <a:pt x="346894" y="392322"/>
                </a:cubicBezTo>
                <a:cubicBezTo>
                  <a:pt x="394261" y="409484"/>
                  <a:pt x="589910" y="526873"/>
                  <a:pt x="639337" y="544722"/>
                </a:cubicBezTo>
                <a:cubicBezTo>
                  <a:pt x="688764" y="562571"/>
                  <a:pt x="616683" y="499414"/>
                  <a:pt x="643456" y="499414"/>
                </a:cubicBezTo>
                <a:cubicBezTo>
                  <a:pt x="670229" y="499414"/>
                  <a:pt x="782126" y="542663"/>
                  <a:pt x="799975" y="544722"/>
                </a:cubicBezTo>
                <a:cubicBezTo>
                  <a:pt x="817824" y="546782"/>
                  <a:pt x="713478" y="515203"/>
                  <a:pt x="750548" y="511771"/>
                </a:cubicBezTo>
                <a:cubicBezTo>
                  <a:pt x="787618" y="508339"/>
                  <a:pt x="1012785" y="523442"/>
                  <a:pt x="1022396" y="524128"/>
                </a:cubicBezTo>
                <a:cubicBezTo>
                  <a:pt x="1032007" y="524814"/>
                  <a:pt x="897456" y="528247"/>
                  <a:pt x="808213" y="515890"/>
                </a:cubicBezTo>
                <a:cubicBezTo>
                  <a:pt x="718970" y="503533"/>
                  <a:pt x="554899" y="468522"/>
                  <a:pt x="486937" y="449987"/>
                </a:cubicBezTo>
                <a:cubicBezTo>
                  <a:pt x="418975" y="431452"/>
                  <a:pt x="440943" y="434884"/>
                  <a:pt x="400440" y="404679"/>
                </a:cubicBezTo>
                <a:cubicBezTo>
                  <a:pt x="359937" y="374474"/>
                  <a:pt x="268635" y="283171"/>
                  <a:pt x="243921" y="268755"/>
                </a:cubicBezTo>
                <a:cubicBezTo>
                  <a:pt x="219208" y="254339"/>
                  <a:pt x="288543" y="360058"/>
                  <a:pt x="252159" y="318182"/>
                </a:cubicBezTo>
                <a:cubicBezTo>
                  <a:pt x="215775" y="276306"/>
                  <a:pt x="-16257" y="-19569"/>
                  <a:pt x="905" y="102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E8906489-105F-B1BB-152E-E0E431F77169}"/>
              </a:ext>
            </a:extLst>
          </p:cNvPr>
          <p:cNvSpPr/>
          <p:nvPr/>
        </p:nvSpPr>
        <p:spPr>
          <a:xfrm>
            <a:off x="5888495" y="6530184"/>
            <a:ext cx="942830" cy="702839"/>
          </a:xfrm>
          <a:custGeom>
            <a:avLst/>
            <a:gdLst>
              <a:gd name="connsiteX0" fmla="*/ 5678 w 942830"/>
              <a:gd name="connsiteY0" fmla="*/ 6540 h 702839"/>
              <a:gd name="connsiteX1" fmla="*/ 565851 w 942830"/>
              <a:gd name="connsiteY1" fmla="*/ 410194 h 702839"/>
              <a:gd name="connsiteX2" fmla="*/ 532900 w 942830"/>
              <a:gd name="connsiteY2" fmla="*/ 385481 h 702839"/>
              <a:gd name="connsiteX3" fmla="*/ 825343 w 942830"/>
              <a:gd name="connsiteY3" fmla="*/ 574951 h 702839"/>
              <a:gd name="connsiteX4" fmla="*/ 788273 w 942830"/>
              <a:gd name="connsiteY4" fmla="*/ 513167 h 702839"/>
              <a:gd name="connsiteX5" fmla="*/ 928316 w 942830"/>
              <a:gd name="connsiteY5" fmla="*/ 562594 h 702839"/>
              <a:gd name="connsiteX6" fmla="*/ 936554 w 942830"/>
              <a:gd name="connsiteY6" fmla="*/ 702638 h 702839"/>
              <a:gd name="connsiteX7" fmla="*/ 911840 w 942830"/>
              <a:gd name="connsiteY7" fmla="*/ 591427 h 702839"/>
              <a:gd name="connsiteX8" fmla="*/ 751202 w 942830"/>
              <a:gd name="connsiteY8" fmla="*/ 500811 h 702839"/>
              <a:gd name="connsiteX9" fmla="*/ 302240 w 942830"/>
              <a:gd name="connsiteY9" fmla="*/ 183654 h 702839"/>
              <a:gd name="connsiteX10" fmla="*/ 5678 w 942830"/>
              <a:gd name="connsiteY10" fmla="*/ 6540 h 702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42830" h="702839">
                <a:moveTo>
                  <a:pt x="5678" y="6540"/>
                </a:moveTo>
                <a:cubicBezTo>
                  <a:pt x="49613" y="44297"/>
                  <a:pt x="477981" y="347037"/>
                  <a:pt x="565851" y="410194"/>
                </a:cubicBezTo>
                <a:cubicBezTo>
                  <a:pt x="653721" y="473351"/>
                  <a:pt x="489651" y="358021"/>
                  <a:pt x="532900" y="385481"/>
                </a:cubicBezTo>
                <a:cubicBezTo>
                  <a:pt x="576149" y="412941"/>
                  <a:pt x="782781" y="553670"/>
                  <a:pt x="825343" y="574951"/>
                </a:cubicBezTo>
                <a:cubicBezTo>
                  <a:pt x="867905" y="596232"/>
                  <a:pt x="771111" y="515226"/>
                  <a:pt x="788273" y="513167"/>
                </a:cubicBezTo>
                <a:cubicBezTo>
                  <a:pt x="805435" y="511108"/>
                  <a:pt x="903602" y="531015"/>
                  <a:pt x="928316" y="562594"/>
                </a:cubicBezTo>
                <a:cubicBezTo>
                  <a:pt x="953030" y="594173"/>
                  <a:pt x="939300" y="697833"/>
                  <a:pt x="936554" y="702638"/>
                </a:cubicBezTo>
                <a:cubicBezTo>
                  <a:pt x="933808" y="707443"/>
                  <a:pt x="942732" y="625065"/>
                  <a:pt x="911840" y="591427"/>
                </a:cubicBezTo>
                <a:cubicBezTo>
                  <a:pt x="880948" y="557789"/>
                  <a:pt x="852802" y="568773"/>
                  <a:pt x="751202" y="500811"/>
                </a:cubicBezTo>
                <a:cubicBezTo>
                  <a:pt x="649602" y="432849"/>
                  <a:pt x="421002" y="263973"/>
                  <a:pt x="302240" y="183654"/>
                </a:cubicBezTo>
                <a:cubicBezTo>
                  <a:pt x="183478" y="103335"/>
                  <a:pt x="-38257" y="-31217"/>
                  <a:pt x="5678" y="654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BEA19E54-0C5D-E4F6-AE86-097534C3DF92}"/>
              </a:ext>
            </a:extLst>
          </p:cNvPr>
          <p:cNvSpPr/>
          <p:nvPr/>
        </p:nvSpPr>
        <p:spPr>
          <a:xfrm>
            <a:off x="5375052" y="5313405"/>
            <a:ext cx="471997" cy="1218497"/>
          </a:xfrm>
          <a:custGeom>
            <a:avLst/>
            <a:gdLst>
              <a:gd name="connsiteX0" fmla="*/ 137 w 471997"/>
              <a:gd name="connsiteY0" fmla="*/ 0 h 1218497"/>
              <a:gd name="connsiteX1" fmla="*/ 90753 w 471997"/>
              <a:gd name="connsiteY1" fmla="*/ 547817 h 1218497"/>
              <a:gd name="connsiteX2" fmla="*/ 78397 w 471997"/>
              <a:gd name="connsiteY2" fmla="*/ 539579 h 1218497"/>
              <a:gd name="connsiteX3" fmla="*/ 185489 w 471997"/>
              <a:gd name="connsiteY3" fmla="*/ 897925 h 1218497"/>
              <a:gd name="connsiteX4" fmla="*/ 152537 w 471997"/>
              <a:gd name="connsiteY4" fmla="*/ 815546 h 1218497"/>
              <a:gd name="connsiteX5" fmla="*/ 465575 w 471997"/>
              <a:gd name="connsiteY5" fmla="*/ 1210963 h 1218497"/>
              <a:gd name="connsiteX6" fmla="*/ 350245 w 471997"/>
              <a:gd name="connsiteY6" fmla="*/ 1058563 h 1218497"/>
              <a:gd name="connsiteX7" fmla="*/ 189607 w 471997"/>
              <a:gd name="connsiteY7" fmla="*/ 852617 h 1218497"/>
              <a:gd name="connsiteX8" fmla="*/ 131943 w 471997"/>
              <a:gd name="connsiteY8" fmla="*/ 687860 h 1218497"/>
              <a:gd name="connsiteX9" fmla="*/ 136062 w 471997"/>
              <a:gd name="connsiteY9" fmla="*/ 733168 h 1218497"/>
              <a:gd name="connsiteX10" fmla="*/ 57802 w 471997"/>
              <a:gd name="connsiteY10" fmla="*/ 535460 h 1218497"/>
              <a:gd name="connsiteX11" fmla="*/ 70159 w 471997"/>
              <a:gd name="connsiteY11" fmla="*/ 547817 h 1218497"/>
              <a:gd name="connsiteX12" fmla="*/ 137 w 471997"/>
              <a:gd name="connsiteY12" fmla="*/ 0 h 1218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1997" h="1218497">
                <a:moveTo>
                  <a:pt x="137" y="0"/>
                </a:moveTo>
                <a:cubicBezTo>
                  <a:pt x="3569" y="0"/>
                  <a:pt x="77710" y="457887"/>
                  <a:pt x="90753" y="547817"/>
                </a:cubicBezTo>
                <a:cubicBezTo>
                  <a:pt x="103796" y="637747"/>
                  <a:pt x="62608" y="481228"/>
                  <a:pt x="78397" y="539579"/>
                </a:cubicBezTo>
                <a:cubicBezTo>
                  <a:pt x="94186" y="597930"/>
                  <a:pt x="173132" y="851931"/>
                  <a:pt x="185489" y="897925"/>
                </a:cubicBezTo>
                <a:cubicBezTo>
                  <a:pt x="197846" y="943919"/>
                  <a:pt x="105856" y="763373"/>
                  <a:pt x="152537" y="815546"/>
                </a:cubicBezTo>
                <a:cubicBezTo>
                  <a:pt x="199218" y="867719"/>
                  <a:pt x="432624" y="1170460"/>
                  <a:pt x="465575" y="1210963"/>
                </a:cubicBezTo>
                <a:cubicBezTo>
                  <a:pt x="498526" y="1251466"/>
                  <a:pt x="396240" y="1118287"/>
                  <a:pt x="350245" y="1058563"/>
                </a:cubicBezTo>
                <a:cubicBezTo>
                  <a:pt x="304250" y="998839"/>
                  <a:pt x="225991" y="914401"/>
                  <a:pt x="189607" y="852617"/>
                </a:cubicBezTo>
                <a:cubicBezTo>
                  <a:pt x="153223" y="790833"/>
                  <a:pt x="140867" y="707768"/>
                  <a:pt x="131943" y="687860"/>
                </a:cubicBezTo>
                <a:cubicBezTo>
                  <a:pt x="123019" y="667952"/>
                  <a:pt x="148419" y="758568"/>
                  <a:pt x="136062" y="733168"/>
                </a:cubicBezTo>
                <a:cubicBezTo>
                  <a:pt x="123705" y="707768"/>
                  <a:pt x="68786" y="566352"/>
                  <a:pt x="57802" y="535460"/>
                </a:cubicBezTo>
                <a:cubicBezTo>
                  <a:pt x="46818" y="504568"/>
                  <a:pt x="81829" y="634314"/>
                  <a:pt x="70159" y="547817"/>
                </a:cubicBezTo>
                <a:cubicBezTo>
                  <a:pt x="58489" y="461320"/>
                  <a:pt x="-3295" y="0"/>
                  <a:pt x="13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FA9ED485-6DD0-82ED-BB1F-7BB8C6CE6342}"/>
              </a:ext>
            </a:extLst>
          </p:cNvPr>
          <p:cNvSpPr/>
          <p:nvPr/>
        </p:nvSpPr>
        <p:spPr>
          <a:xfrm>
            <a:off x="5378241" y="4534334"/>
            <a:ext cx="120617" cy="842083"/>
          </a:xfrm>
          <a:custGeom>
            <a:avLst/>
            <a:gdLst>
              <a:gd name="connsiteX0" fmla="*/ 120516 w 120617"/>
              <a:gd name="connsiteY0" fmla="*/ 596 h 842083"/>
              <a:gd name="connsiteX1" fmla="*/ 38137 w 120617"/>
              <a:gd name="connsiteY1" fmla="*/ 408369 h 842083"/>
              <a:gd name="connsiteX2" fmla="*/ 75208 w 120617"/>
              <a:gd name="connsiteY2" fmla="*/ 338347 h 842083"/>
              <a:gd name="connsiteX3" fmla="*/ 5186 w 120617"/>
              <a:gd name="connsiteY3" fmla="*/ 560769 h 842083"/>
              <a:gd name="connsiteX4" fmla="*/ 5186 w 120617"/>
              <a:gd name="connsiteY4" fmla="*/ 840855 h 842083"/>
              <a:gd name="connsiteX5" fmla="*/ 5186 w 120617"/>
              <a:gd name="connsiteY5" fmla="*/ 643147 h 842083"/>
              <a:gd name="connsiteX6" fmla="*/ 29900 w 120617"/>
              <a:gd name="connsiteY6" fmla="*/ 194185 h 842083"/>
              <a:gd name="connsiteX7" fmla="*/ 54613 w 120617"/>
              <a:gd name="connsiteY7" fmla="*/ 313634 h 842083"/>
              <a:gd name="connsiteX8" fmla="*/ 120516 w 120617"/>
              <a:gd name="connsiteY8" fmla="*/ 596 h 842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617" h="842083">
                <a:moveTo>
                  <a:pt x="120516" y="596"/>
                </a:moveTo>
                <a:cubicBezTo>
                  <a:pt x="117770" y="16385"/>
                  <a:pt x="45688" y="352077"/>
                  <a:pt x="38137" y="408369"/>
                </a:cubicBezTo>
                <a:cubicBezTo>
                  <a:pt x="30586" y="464661"/>
                  <a:pt x="80700" y="312947"/>
                  <a:pt x="75208" y="338347"/>
                </a:cubicBezTo>
                <a:cubicBezTo>
                  <a:pt x="69716" y="363747"/>
                  <a:pt x="16856" y="477018"/>
                  <a:pt x="5186" y="560769"/>
                </a:cubicBezTo>
                <a:cubicBezTo>
                  <a:pt x="-6484" y="644520"/>
                  <a:pt x="5186" y="840855"/>
                  <a:pt x="5186" y="840855"/>
                </a:cubicBezTo>
                <a:cubicBezTo>
                  <a:pt x="5186" y="854585"/>
                  <a:pt x="1067" y="750925"/>
                  <a:pt x="5186" y="643147"/>
                </a:cubicBezTo>
                <a:cubicBezTo>
                  <a:pt x="9305" y="535369"/>
                  <a:pt x="21662" y="249104"/>
                  <a:pt x="29900" y="194185"/>
                </a:cubicBezTo>
                <a:cubicBezTo>
                  <a:pt x="38138" y="139266"/>
                  <a:pt x="39510" y="339721"/>
                  <a:pt x="54613" y="313634"/>
                </a:cubicBezTo>
                <a:cubicBezTo>
                  <a:pt x="69716" y="287548"/>
                  <a:pt x="123262" y="-15193"/>
                  <a:pt x="120516" y="59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4B22D42F-2493-2ADD-2DF5-D57EBFCE458C}"/>
              </a:ext>
            </a:extLst>
          </p:cNvPr>
          <p:cNvSpPr/>
          <p:nvPr/>
        </p:nvSpPr>
        <p:spPr>
          <a:xfrm>
            <a:off x="5772493" y="5099127"/>
            <a:ext cx="638284" cy="1413869"/>
          </a:xfrm>
          <a:custGeom>
            <a:avLst/>
            <a:gdLst>
              <a:gd name="connsiteX0" fmla="*/ 72935 w 638284"/>
              <a:gd name="connsiteY0" fmla="*/ 196 h 1413869"/>
              <a:gd name="connsiteX1" fmla="*/ 39276 w 638284"/>
              <a:gd name="connsiteY1" fmla="*/ 392883 h 1413869"/>
              <a:gd name="connsiteX2" fmla="*/ 224400 w 638284"/>
              <a:gd name="connsiteY2" fmla="*/ 802399 h 1413869"/>
              <a:gd name="connsiteX3" fmla="*/ 95374 w 638284"/>
              <a:gd name="connsiteY3" fmla="*/ 723862 h 1413869"/>
              <a:gd name="connsiteX4" fmla="*/ 471232 w 638284"/>
              <a:gd name="connsiteY4" fmla="*/ 931425 h 1413869"/>
              <a:gd name="connsiteX5" fmla="*/ 460013 w 638284"/>
              <a:gd name="connsiteY5" fmla="*/ 1032402 h 1413869"/>
              <a:gd name="connsiteX6" fmla="*/ 611478 w 638284"/>
              <a:gd name="connsiteY6" fmla="*/ 1189477 h 1413869"/>
              <a:gd name="connsiteX7" fmla="*/ 633917 w 638284"/>
              <a:gd name="connsiteY7" fmla="*/ 1413869 h 1413869"/>
              <a:gd name="connsiteX8" fmla="*/ 560989 w 638284"/>
              <a:gd name="connsiteY8" fmla="*/ 1189477 h 1413869"/>
              <a:gd name="connsiteX9" fmla="*/ 476842 w 638284"/>
              <a:gd name="connsiteY9" fmla="*/ 937035 h 1413869"/>
              <a:gd name="connsiteX10" fmla="*/ 241230 w 638284"/>
              <a:gd name="connsiteY10" fmla="*/ 796790 h 1413869"/>
              <a:gd name="connsiteX11" fmla="*/ 67325 w 638284"/>
              <a:gd name="connsiteY11" fmla="*/ 521909 h 1413869"/>
              <a:gd name="connsiteX12" fmla="*/ 84155 w 638284"/>
              <a:gd name="connsiteY12" fmla="*/ 533128 h 1413869"/>
              <a:gd name="connsiteX13" fmla="*/ 8 w 638284"/>
              <a:gd name="connsiteY13" fmla="*/ 342394 h 1413869"/>
              <a:gd name="connsiteX14" fmla="*/ 72935 w 638284"/>
              <a:gd name="connsiteY14" fmla="*/ 196 h 1413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8284" h="1413869">
                <a:moveTo>
                  <a:pt x="72935" y="196"/>
                </a:moveTo>
                <a:cubicBezTo>
                  <a:pt x="79480" y="8611"/>
                  <a:pt x="14032" y="259183"/>
                  <a:pt x="39276" y="392883"/>
                </a:cubicBezTo>
                <a:cubicBezTo>
                  <a:pt x="64520" y="526583"/>
                  <a:pt x="215050" y="747236"/>
                  <a:pt x="224400" y="802399"/>
                </a:cubicBezTo>
                <a:cubicBezTo>
                  <a:pt x="233750" y="857562"/>
                  <a:pt x="54235" y="702358"/>
                  <a:pt x="95374" y="723862"/>
                </a:cubicBezTo>
                <a:cubicBezTo>
                  <a:pt x="136513" y="745366"/>
                  <a:pt x="410459" y="880002"/>
                  <a:pt x="471232" y="931425"/>
                </a:cubicBezTo>
                <a:cubicBezTo>
                  <a:pt x="532005" y="982848"/>
                  <a:pt x="436639" y="989393"/>
                  <a:pt x="460013" y="1032402"/>
                </a:cubicBezTo>
                <a:cubicBezTo>
                  <a:pt x="483387" y="1075411"/>
                  <a:pt x="582494" y="1125899"/>
                  <a:pt x="611478" y="1189477"/>
                </a:cubicBezTo>
                <a:cubicBezTo>
                  <a:pt x="640462" y="1253055"/>
                  <a:pt x="642332" y="1413869"/>
                  <a:pt x="633917" y="1413869"/>
                </a:cubicBezTo>
                <a:cubicBezTo>
                  <a:pt x="625502" y="1413869"/>
                  <a:pt x="587168" y="1268949"/>
                  <a:pt x="560989" y="1189477"/>
                </a:cubicBezTo>
                <a:cubicBezTo>
                  <a:pt x="534810" y="1110005"/>
                  <a:pt x="530135" y="1002483"/>
                  <a:pt x="476842" y="937035"/>
                </a:cubicBezTo>
                <a:cubicBezTo>
                  <a:pt x="423549" y="871587"/>
                  <a:pt x="309483" y="865978"/>
                  <a:pt x="241230" y="796790"/>
                </a:cubicBezTo>
                <a:cubicBezTo>
                  <a:pt x="172977" y="727602"/>
                  <a:pt x="93504" y="565853"/>
                  <a:pt x="67325" y="521909"/>
                </a:cubicBezTo>
                <a:cubicBezTo>
                  <a:pt x="41146" y="477965"/>
                  <a:pt x="95374" y="563047"/>
                  <a:pt x="84155" y="533128"/>
                </a:cubicBezTo>
                <a:cubicBezTo>
                  <a:pt x="72936" y="503209"/>
                  <a:pt x="-927" y="429346"/>
                  <a:pt x="8" y="342394"/>
                </a:cubicBezTo>
                <a:cubicBezTo>
                  <a:pt x="943" y="255442"/>
                  <a:pt x="66390" y="-8219"/>
                  <a:pt x="72935" y="19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A1B97764-718D-41DB-E4B9-0B9561787EB9}"/>
              </a:ext>
            </a:extLst>
          </p:cNvPr>
          <p:cNvSpPr/>
          <p:nvPr/>
        </p:nvSpPr>
        <p:spPr>
          <a:xfrm>
            <a:off x="6173653" y="4979679"/>
            <a:ext cx="687259" cy="1141611"/>
          </a:xfrm>
          <a:custGeom>
            <a:avLst/>
            <a:gdLst>
              <a:gd name="connsiteX0" fmla="*/ 3 w 687259"/>
              <a:gd name="connsiteY0" fmla="*/ 15 h 1141611"/>
              <a:gd name="connsiteX1" fmla="*/ 285389 w 687259"/>
              <a:gd name="connsiteY1" fmla="*/ 262104 h 1141611"/>
              <a:gd name="connsiteX2" fmla="*/ 320334 w 687259"/>
              <a:gd name="connsiteY2" fmla="*/ 460127 h 1141611"/>
              <a:gd name="connsiteX3" fmla="*/ 512533 w 687259"/>
              <a:gd name="connsiteY3" fmla="*/ 623205 h 1141611"/>
              <a:gd name="connsiteX4" fmla="*/ 629017 w 687259"/>
              <a:gd name="connsiteY4" fmla="*/ 658150 h 1141611"/>
              <a:gd name="connsiteX5" fmla="*/ 559127 w 687259"/>
              <a:gd name="connsiteY5" fmla="*/ 733865 h 1141611"/>
              <a:gd name="connsiteX6" fmla="*/ 687259 w 687259"/>
              <a:gd name="connsiteY6" fmla="*/ 739689 h 1141611"/>
              <a:gd name="connsiteX7" fmla="*/ 559127 w 687259"/>
              <a:gd name="connsiteY7" fmla="*/ 867822 h 1141611"/>
              <a:gd name="connsiteX8" fmla="*/ 518357 w 687259"/>
              <a:gd name="connsiteY8" fmla="*/ 1141559 h 1141611"/>
              <a:gd name="connsiteX9" fmla="*/ 588248 w 687259"/>
              <a:gd name="connsiteY9" fmla="*/ 844525 h 1141611"/>
              <a:gd name="connsiteX10" fmla="*/ 594072 w 687259"/>
              <a:gd name="connsiteY10" fmla="*/ 733865 h 1141611"/>
              <a:gd name="connsiteX11" fmla="*/ 483412 w 687259"/>
              <a:gd name="connsiteY11" fmla="*/ 629029 h 1141611"/>
              <a:gd name="connsiteX12" fmla="*/ 308686 w 687259"/>
              <a:gd name="connsiteY12" fmla="*/ 425182 h 1141611"/>
              <a:gd name="connsiteX13" fmla="*/ 361104 w 687259"/>
              <a:gd name="connsiteY13" fmla="*/ 436831 h 1141611"/>
              <a:gd name="connsiteX14" fmla="*/ 279565 w 687259"/>
              <a:gd name="connsiteY14" fmla="*/ 250456 h 1141611"/>
              <a:gd name="connsiteX15" fmla="*/ 3 w 687259"/>
              <a:gd name="connsiteY15" fmla="*/ 15 h 1141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7259" h="1141611">
                <a:moveTo>
                  <a:pt x="3" y="15"/>
                </a:moveTo>
                <a:cubicBezTo>
                  <a:pt x="974" y="1956"/>
                  <a:pt x="232001" y="185419"/>
                  <a:pt x="285389" y="262104"/>
                </a:cubicBezTo>
                <a:cubicBezTo>
                  <a:pt x="338777" y="338789"/>
                  <a:pt x="282477" y="399944"/>
                  <a:pt x="320334" y="460127"/>
                </a:cubicBezTo>
                <a:cubicBezTo>
                  <a:pt x="358191" y="520310"/>
                  <a:pt x="461086" y="590201"/>
                  <a:pt x="512533" y="623205"/>
                </a:cubicBezTo>
                <a:cubicBezTo>
                  <a:pt x="563980" y="656209"/>
                  <a:pt x="621251" y="639707"/>
                  <a:pt x="629017" y="658150"/>
                </a:cubicBezTo>
                <a:cubicBezTo>
                  <a:pt x="636783" y="676593"/>
                  <a:pt x="549420" y="720275"/>
                  <a:pt x="559127" y="733865"/>
                </a:cubicBezTo>
                <a:cubicBezTo>
                  <a:pt x="568834" y="747455"/>
                  <a:pt x="687259" y="717363"/>
                  <a:pt x="687259" y="739689"/>
                </a:cubicBezTo>
                <a:cubicBezTo>
                  <a:pt x="687259" y="762015"/>
                  <a:pt x="587277" y="800844"/>
                  <a:pt x="559127" y="867822"/>
                </a:cubicBezTo>
                <a:cubicBezTo>
                  <a:pt x="530977" y="934800"/>
                  <a:pt x="513504" y="1145442"/>
                  <a:pt x="518357" y="1141559"/>
                </a:cubicBezTo>
                <a:cubicBezTo>
                  <a:pt x="523211" y="1137676"/>
                  <a:pt x="575629" y="912474"/>
                  <a:pt x="588248" y="844525"/>
                </a:cubicBezTo>
                <a:cubicBezTo>
                  <a:pt x="600867" y="776576"/>
                  <a:pt x="611545" y="769781"/>
                  <a:pt x="594072" y="733865"/>
                </a:cubicBezTo>
                <a:cubicBezTo>
                  <a:pt x="576599" y="697949"/>
                  <a:pt x="530976" y="680476"/>
                  <a:pt x="483412" y="629029"/>
                </a:cubicBezTo>
                <a:cubicBezTo>
                  <a:pt x="435848" y="577582"/>
                  <a:pt x="329071" y="457215"/>
                  <a:pt x="308686" y="425182"/>
                </a:cubicBezTo>
                <a:cubicBezTo>
                  <a:pt x="288301" y="393149"/>
                  <a:pt x="365957" y="465952"/>
                  <a:pt x="361104" y="436831"/>
                </a:cubicBezTo>
                <a:cubicBezTo>
                  <a:pt x="356251" y="407710"/>
                  <a:pt x="336836" y="323259"/>
                  <a:pt x="279565" y="250456"/>
                </a:cubicBezTo>
                <a:cubicBezTo>
                  <a:pt x="222294" y="177653"/>
                  <a:pt x="-968" y="-1926"/>
                  <a:pt x="3" y="1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C25318A5-5C0E-1A57-EAC8-91BD8D0649E6}"/>
              </a:ext>
            </a:extLst>
          </p:cNvPr>
          <p:cNvSpPr/>
          <p:nvPr/>
        </p:nvSpPr>
        <p:spPr>
          <a:xfrm>
            <a:off x="8874122" y="5263963"/>
            <a:ext cx="333754" cy="1026731"/>
          </a:xfrm>
          <a:custGeom>
            <a:avLst/>
            <a:gdLst>
              <a:gd name="connsiteX0" fmla="*/ 3 w 333754"/>
              <a:gd name="connsiteY0" fmla="*/ 187 h 1026731"/>
              <a:gd name="connsiteX1" fmla="*/ 279403 w 333754"/>
              <a:gd name="connsiteY1" fmla="*/ 346262 h 1026731"/>
              <a:gd name="connsiteX2" fmla="*/ 266703 w 333754"/>
              <a:gd name="connsiteY2" fmla="*/ 365312 h 1026731"/>
              <a:gd name="connsiteX3" fmla="*/ 333378 w 333754"/>
              <a:gd name="connsiteY3" fmla="*/ 552637 h 1026731"/>
              <a:gd name="connsiteX4" fmla="*/ 231778 w 333754"/>
              <a:gd name="connsiteY4" fmla="*/ 714562 h 1026731"/>
              <a:gd name="connsiteX5" fmla="*/ 158753 w 333754"/>
              <a:gd name="connsiteY5" fmla="*/ 1025712 h 1026731"/>
              <a:gd name="connsiteX6" fmla="*/ 196853 w 333754"/>
              <a:gd name="connsiteY6" fmla="*/ 806637 h 1026731"/>
              <a:gd name="connsiteX7" fmla="*/ 301628 w 333754"/>
              <a:gd name="connsiteY7" fmla="*/ 590737 h 1026731"/>
              <a:gd name="connsiteX8" fmla="*/ 254003 w 333754"/>
              <a:gd name="connsiteY8" fmla="*/ 343087 h 1026731"/>
              <a:gd name="connsiteX9" fmla="*/ 273053 w 333754"/>
              <a:gd name="connsiteY9" fmla="*/ 403412 h 1026731"/>
              <a:gd name="connsiteX10" fmla="*/ 3 w 333754"/>
              <a:gd name="connsiteY10" fmla="*/ 187 h 102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3754" h="1026731">
                <a:moveTo>
                  <a:pt x="3" y="187"/>
                </a:moveTo>
                <a:cubicBezTo>
                  <a:pt x="1061" y="-9338"/>
                  <a:pt x="279403" y="346262"/>
                  <a:pt x="279403" y="346262"/>
                </a:cubicBezTo>
                <a:cubicBezTo>
                  <a:pt x="323853" y="407116"/>
                  <a:pt x="257707" y="330916"/>
                  <a:pt x="266703" y="365312"/>
                </a:cubicBezTo>
                <a:cubicBezTo>
                  <a:pt x="275699" y="399708"/>
                  <a:pt x="339199" y="494429"/>
                  <a:pt x="333378" y="552637"/>
                </a:cubicBezTo>
                <a:cubicBezTo>
                  <a:pt x="327557" y="610845"/>
                  <a:pt x="260882" y="635716"/>
                  <a:pt x="231778" y="714562"/>
                </a:cubicBezTo>
                <a:cubicBezTo>
                  <a:pt x="202674" y="793408"/>
                  <a:pt x="164574" y="1010366"/>
                  <a:pt x="158753" y="1025712"/>
                </a:cubicBezTo>
                <a:cubicBezTo>
                  <a:pt x="152932" y="1041058"/>
                  <a:pt x="173040" y="879133"/>
                  <a:pt x="196853" y="806637"/>
                </a:cubicBezTo>
                <a:cubicBezTo>
                  <a:pt x="220666" y="734141"/>
                  <a:pt x="292103" y="667995"/>
                  <a:pt x="301628" y="590737"/>
                </a:cubicBezTo>
                <a:cubicBezTo>
                  <a:pt x="311153" y="513479"/>
                  <a:pt x="258765" y="374308"/>
                  <a:pt x="254003" y="343087"/>
                </a:cubicBezTo>
                <a:cubicBezTo>
                  <a:pt x="249241" y="311866"/>
                  <a:pt x="312211" y="458445"/>
                  <a:pt x="273053" y="403412"/>
                </a:cubicBezTo>
                <a:cubicBezTo>
                  <a:pt x="233895" y="348379"/>
                  <a:pt x="-1055" y="9712"/>
                  <a:pt x="3" y="18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372F771F-994D-C667-5E59-E29A2E5CF2A8}"/>
              </a:ext>
            </a:extLst>
          </p:cNvPr>
          <p:cNvSpPr/>
          <p:nvPr/>
        </p:nvSpPr>
        <p:spPr>
          <a:xfrm>
            <a:off x="8816848" y="6381704"/>
            <a:ext cx="211030" cy="490056"/>
          </a:xfrm>
          <a:custGeom>
            <a:avLst/>
            <a:gdLst>
              <a:gd name="connsiteX0" fmla="*/ 209677 w 211030"/>
              <a:gd name="connsiteY0" fmla="*/ 66721 h 490056"/>
              <a:gd name="connsiteX1" fmla="*/ 114427 w 211030"/>
              <a:gd name="connsiteY1" fmla="*/ 161971 h 490056"/>
              <a:gd name="connsiteX2" fmla="*/ 3302 w 211030"/>
              <a:gd name="connsiteY2" fmla="*/ 482646 h 490056"/>
              <a:gd name="connsiteX3" fmla="*/ 28702 w 211030"/>
              <a:gd name="connsiteY3" fmla="*/ 355646 h 490056"/>
              <a:gd name="connsiteX4" fmla="*/ 22352 w 211030"/>
              <a:gd name="connsiteY4" fmla="*/ 46 h 490056"/>
              <a:gd name="connsiteX5" fmla="*/ 31877 w 211030"/>
              <a:gd name="connsiteY5" fmla="*/ 330246 h 490056"/>
              <a:gd name="connsiteX6" fmla="*/ 41402 w 211030"/>
              <a:gd name="connsiteY6" fmla="*/ 288971 h 490056"/>
              <a:gd name="connsiteX7" fmla="*/ 209677 w 211030"/>
              <a:gd name="connsiteY7" fmla="*/ 66721 h 490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030" h="490056">
                <a:moveTo>
                  <a:pt x="209677" y="66721"/>
                </a:moveTo>
                <a:cubicBezTo>
                  <a:pt x="221848" y="45554"/>
                  <a:pt x="148823" y="92650"/>
                  <a:pt x="114427" y="161971"/>
                </a:cubicBezTo>
                <a:cubicBezTo>
                  <a:pt x="80031" y="231292"/>
                  <a:pt x="17589" y="450367"/>
                  <a:pt x="3302" y="482646"/>
                </a:cubicBezTo>
                <a:cubicBezTo>
                  <a:pt x="-10986" y="514925"/>
                  <a:pt x="25527" y="436079"/>
                  <a:pt x="28702" y="355646"/>
                </a:cubicBezTo>
                <a:cubicBezTo>
                  <a:pt x="31877" y="275213"/>
                  <a:pt x="21823" y="4279"/>
                  <a:pt x="22352" y="46"/>
                </a:cubicBezTo>
                <a:cubicBezTo>
                  <a:pt x="22881" y="-4187"/>
                  <a:pt x="28702" y="282092"/>
                  <a:pt x="31877" y="330246"/>
                </a:cubicBezTo>
                <a:cubicBezTo>
                  <a:pt x="35052" y="378400"/>
                  <a:pt x="8594" y="331304"/>
                  <a:pt x="41402" y="288971"/>
                </a:cubicBezTo>
                <a:cubicBezTo>
                  <a:pt x="74210" y="246638"/>
                  <a:pt x="197506" y="87888"/>
                  <a:pt x="209677" y="6672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FA832BCE-881E-A041-C922-411DB2976350}"/>
              </a:ext>
            </a:extLst>
          </p:cNvPr>
          <p:cNvSpPr/>
          <p:nvPr/>
        </p:nvSpPr>
        <p:spPr>
          <a:xfrm>
            <a:off x="7981771" y="7083323"/>
            <a:ext cx="231964" cy="368537"/>
          </a:xfrm>
          <a:custGeom>
            <a:avLst/>
            <a:gdLst>
              <a:gd name="connsiteX0" fmla="*/ 231954 w 231964"/>
              <a:gd name="connsiteY0" fmla="*/ 102 h 368537"/>
              <a:gd name="connsiteX1" fmla="*/ 117654 w 231964"/>
              <a:gd name="connsiteY1" fmla="*/ 168377 h 368537"/>
              <a:gd name="connsiteX2" fmla="*/ 76379 w 231964"/>
              <a:gd name="connsiteY2" fmla="*/ 269977 h 368537"/>
              <a:gd name="connsiteX3" fmla="*/ 179 w 231964"/>
              <a:gd name="connsiteY3" fmla="*/ 368402 h 368537"/>
              <a:gd name="connsiteX4" fmla="*/ 57329 w 231964"/>
              <a:gd name="connsiteY4" fmla="*/ 289027 h 368537"/>
              <a:gd name="connsiteX5" fmla="*/ 124004 w 231964"/>
              <a:gd name="connsiteY5" fmla="*/ 193777 h 368537"/>
              <a:gd name="connsiteX6" fmla="*/ 231954 w 231964"/>
              <a:gd name="connsiteY6" fmla="*/ 102 h 36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964" h="368537">
                <a:moveTo>
                  <a:pt x="231954" y="102"/>
                </a:moveTo>
                <a:cubicBezTo>
                  <a:pt x="230896" y="-4131"/>
                  <a:pt x="143583" y="123398"/>
                  <a:pt x="117654" y="168377"/>
                </a:cubicBezTo>
                <a:cubicBezTo>
                  <a:pt x="91725" y="213356"/>
                  <a:pt x="95958" y="236640"/>
                  <a:pt x="76379" y="269977"/>
                </a:cubicBezTo>
                <a:cubicBezTo>
                  <a:pt x="56800" y="303315"/>
                  <a:pt x="3354" y="365227"/>
                  <a:pt x="179" y="368402"/>
                </a:cubicBezTo>
                <a:cubicBezTo>
                  <a:pt x="-2996" y="371577"/>
                  <a:pt x="36691" y="318131"/>
                  <a:pt x="57329" y="289027"/>
                </a:cubicBezTo>
                <a:cubicBezTo>
                  <a:pt x="77966" y="259923"/>
                  <a:pt x="95958" y="236640"/>
                  <a:pt x="124004" y="193777"/>
                </a:cubicBezTo>
                <a:cubicBezTo>
                  <a:pt x="152050" y="150915"/>
                  <a:pt x="233012" y="4335"/>
                  <a:pt x="231954" y="10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A239B975-9890-D4C6-DEF0-9FA038838671}"/>
              </a:ext>
            </a:extLst>
          </p:cNvPr>
          <p:cNvSpPr/>
          <p:nvPr/>
        </p:nvSpPr>
        <p:spPr>
          <a:xfrm>
            <a:off x="7000806" y="6738859"/>
            <a:ext cx="971974" cy="464597"/>
          </a:xfrm>
          <a:custGeom>
            <a:avLst/>
            <a:gdLst>
              <a:gd name="connsiteX0" fmla="*/ 6419 w 971974"/>
              <a:gd name="connsiteY0" fmla="*/ 4841 h 464597"/>
              <a:gd name="connsiteX1" fmla="*/ 355669 w 971974"/>
              <a:gd name="connsiteY1" fmla="*/ 404891 h 464597"/>
              <a:gd name="connsiteX2" fmla="*/ 965269 w 971974"/>
              <a:gd name="connsiteY2" fmla="*/ 452516 h 464597"/>
              <a:gd name="connsiteX3" fmla="*/ 663644 w 971974"/>
              <a:gd name="connsiteY3" fmla="*/ 462041 h 464597"/>
              <a:gd name="connsiteX4" fmla="*/ 390594 w 971974"/>
              <a:gd name="connsiteY4" fmla="*/ 414416 h 464597"/>
              <a:gd name="connsiteX5" fmla="*/ 228669 w 971974"/>
              <a:gd name="connsiteY5" fmla="*/ 265191 h 464597"/>
              <a:gd name="connsiteX6" fmla="*/ 149294 w 971974"/>
              <a:gd name="connsiteY6" fmla="*/ 201691 h 464597"/>
              <a:gd name="connsiteX7" fmla="*/ 130244 w 971974"/>
              <a:gd name="connsiteY7" fmla="*/ 182641 h 464597"/>
              <a:gd name="connsiteX8" fmla="*/ 6419 w 971974"/>
              <a:gd name="connsiteY8" fmla="*/ 4841 h 464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1974" h="464597">
                <a:moveTo>
                  <a:pt x="6419" y="4841"/>
                </a:moveTo>
                <a:cubicBezTo>
                  <a:pt x="43990" y="41883"/>
                  <a:pt x="195861" y="330279"/>
                  <a:pt x="355669" y="404891"/>
                </a:cubicBezTo>
                <a:cubicBezTo>
                  <a:pt x="515477" y="479503"/>
                  <a:pt x="913940" y="442991"/>
                  <a:pt x="965269" y="452516"/>
                </a:cubicBezTo>
                <a:cubicBezTo>
                  <a:pt x="1016598" y="462041"/>
                  <a:pt x="759423" y="468391"/>
                  <a:pt x="663644" y="462041"/>
                </a:cubicBezTo>
                <a:cubicBezTo>
                  <a:pt x="567865" y="455691"/>
                  <a:pt x="463090" y="447224"/>
                  <a:pt x="390594" y="414416"/>
                </a:cubicBezTo>
                <a:cubicBezTo>
                  <a:pt x="318098" y="381608"/>
                  <a:pt x="268885" y="300645"/>
                  <a:pt x="228669" y="265191"/>
                </a:cubicBezTo>
                <a:cubicBezTo>
                  <a:pt x="188453" y="229737"/>
                  <a:pt x="165698" y="215449"/>
                  <a:pt x="149294" y="201691"/>
                </a:cubicBezTo>
                <a:cubicBezTo>
                  <a:pt x="132890" y="187933"/>
                  <a:pt x="152998" y="210687"/>
                  <a:pt x="130244" y="182641"/>
                </a:cubicBezTo>
                <a:cubicBezTo>
                  <a:pt x="107490" y="154595"/>
                  <a:pt x="-31152" y="-32201"/>
                  <a:pt x="6419" y="484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8EF30CA6-AEF7-03EC-F826-085427EB7F68}"/>
              </a:ext>
            </a:extLst>
          </p:cNvPr>
          <p:cNvSpPr/>
          <p:nvPr/>
        </p:nvSpPr>
        <p:spPr>
          <a:xfrm>
            <a:off x="6873847" y="6169021"/>
            <a:ext cx="149253" cy="638398"/>
          </a:xfrm>
          <a:custGeom>
            <a:avLst/>
            <a:gdLst>
              <a:gd name="connsiteX0" fmla="*/ 149253 w 149253"/>
              <a:gd name="connsiteY0" fmla="*/ 4 h 638398"/>
              <a:gd name="connsiteX1" fmla="*/ 19078 w 149253"/>
              <a:gd name="connsiteY1" fmla="*/ 263529 h 638398"/>
              <a:gd name="connsiteX2" fmla="*/ 47653 w 149253"/>
              <a:gd name="connsiteY2" fmla="*/ 234954 h 638398"/>
              <a:gd name="connsiteX3" fmla="*/ 12728 w 149253"/>
              <a:gd name="connsiteY3" fmla="*/ 444504 h 638398"/>
              <a:gd name="connsiteX4" fmla="*/ 28 w 149253"/>
              <a:gd name="connsiteY4" fmla="*/ 638179 h 638398"/>
              <a:gd name="connsiteX5" fmla="*/ 9553 w 149253"/>
              <a:gd name="connsiteY5" fmla="*/ 406404 h 638398"/>
              <a:gd name="connsiteX6" fmla="*/ 19078 w 149253"/>
              <a:gd name="connsiteY6" fmla="*/ 257179 h 638398"/>
              <a:gd name="connsiteX7" fmla="*/ 149253 w 149253"/>
              <a:gd name="connsiteY7" fmla="*/ 4 h 638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253" h="638398">
                <a:moveTo>
                  <a:pt x="149253" y="4"/>
                </a:moveTo>
                <a:cubicBezTo>
                  <a:pt x="149253" y="1062"/>
                  <a:pt x="36011" y="224371"/>
                  <a:pt x="19078" y="263529"/>
                </a:cubicBezTo>
                <a:cubicBezTo>
                  <a:pt x="2145" y="302687"/>
                  <a:pt x="48711" y="204792"/>
                  <a:pt x="47653" y="234954"/>
                </a:cubicBezTo>
                <a:cubicBezTo>
                  <a:pt x="46595" y="265116"/>
                  <a:pt x="20665" y="377300"/>
                  <a:pt x="12728" y="444504"/>
                </a:cubicBezTo>
                <a:cubicBezTo>
                  <a:pt x="4791" y="511708"/>
                  <a:pt x="557" y="644529"/>
                  <a:pt x="28" y="638179"/>
                </a:cubicBezTo>
                <a:cubicBezTo>
                  <a:pt x="-501" y="631829"/>
                  <a:pt x="6378" y="469904"/>
                  <a:pt x="9553" y="406404"/>
                </a:cubicBezTo>
                <a:cubicBezTo>
                  <a:pt x="12728" y="342904"/>
                  <a:pt x="-4734" y="321737"/>
                  <a:pt x="19078" y="257179"/>
                </a:cubicBezTo>
                <a:cubicBezTo>
                  <a:pt x="42890" y="192621"/>
                  <a:pt x="149253" y="-1054"/>
                  <a:pt x="149253" y="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D603CBCA-F6EC-5F9A-1EA6-CDF2BEF37E19}"/>
              </a:ext>
            </a:extLst>
          </p:cNvPr>
          <p:cNvSpPr/>
          <p:nvPr/>
        </p:nvSpPr>
        <p:spPr>
          <a:xfrm>
            <a:off x="6902345" y="5187300"/>
            <a:ext cx="712594" cy="340551"/>
          </a:xfrm>
          <a:custGeom>
            <a:avLst/>
            <a:gdLst>
              <a:gd name="connsiteX0" fmla="*/ 711305 w 712594"/>
              <a:gd name="connsiteY0" fmla="*/ 650 h 340551"/>
              <a:gd name="connsiteX1" fmla="*/ 130280 w 712594"/>
              <a:gd name="connsiteY1" fmla="*/ 162575 h 340551"/>
              <a:gd name="connsiteX2" fmla="*/ 276330 w 712594"/>
              <a:gd name="connsiteY2" fmla="*/ 134000 h 340551"/>
              <a:gd name="connsiteX3" fmla="*/ 105 w 712594"/>
              <a:gd name="connsiteY3" fmla="*/ 340375 h 340551"/>
              <a:gd name="connsiteX4" fmla="*/ 244580 w 712594"/>
              <a:gd name="connsiteY4" fmla="*/ 168925 h 340551"/>
              <a:gd name="connsiteX5" fmla="*/ 327130 w 712594"/>
              <a:gd name="connsiteY5" fmla="*/ 114950 h 340551"/>
              <a:gd name="connsiteX6" fmla="*/ 289030 w 712594"/>
              <a:gd name="connsiteY6" fmla="*/ 105425 h 340551"/>
              <a:gd name="connsiteX7" fmla="*/ 711305 w 712594"/>
              <a:gd name="connsiteY7" fmla="*/ 650 h 340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2594" h="340551">
                <a:moveTo>
                  <a:pt x="711305" y="650"/>
                </a:moveTo>
                <a:cubicBezTo>
                  <a:pt x="684847" y="10175"/>
                  <a:pt x="202776" y="140350"/>
                  <a:pt x="130280" y="162575"/>
                </a:cubicBezTo>
                <a:cubicBezTo>
                  <a:pt x="57784" y="184800"/>
                  <a:pt x="298026" y="104367"/>
                  <a:pt x="276330" y="134000"/>
                </a:cubicBezTo>
                <a:cubicBezTo>
                  <a:pt x="254634" y="163633"/>
                  <a:pt x="5397" y="334554"/>
                  <a:pt x="105" y="340375"/>
                </a:cubicBezTo>
                <a:cubicBezTo>
                  <a:pt x="-5187" y="346196"/>
                  <a:pt x="190076" y="206496"/>
                  <a:pt x="244580" y="168925"/>
                </a:cubicBezTo>
                <a:cubicBezTo>
                  <a:pt x="299084" y="131354"/>
                  <a:pt x="319722" y="125533"/>
                  <a:pt x="327130" y="114950"/>
                </a:cubicBezTo>
                <a:cubicBezTo>
                  <a:pt x="334538" y="104367"/>
                  <a:pt x="229234" y="121829"/>
                  <a:pt x="289030" y="105425"/>
                </a:cubicBezTo>
                <a:cubicBezTo>
                  <a:pt x="348826" y="89021"/>
                  <a:pt x="737763" y="-8875"/>
                  <a:pt x="711305" y="65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3FA9E72D-DCDC-304A-71FA-A0A85FAB8C2F}"/>
              </a:ext>
            </a:extLst>
          </p:cNvPr>
          <p:cNvSpPr/>
          <p:nvPr/>
        </p:nvSpPr>
        <p:spPr>
          <a:xfrm>
            <a:off x="7605249" y="4041395"/>
            <a:ext cx="222350" cy="252116"/>
          </a:xfrm>
          <a:custGeom>
            <a:avLst/>
            <a:gdLst>
              <a:gd name="connsiteX0" fmla="*/ 2051 w 222350"/>
              <a:gd name="connsiteY0" fmla="*/ 380 h 252116"/>
              <a:gd name="connsiteX1" fmla="*/ 217951 w 222350"/>
              <a:gd name="connsiteY1" fmla="*/ 146430 h 252116"/>
              <a:gd name="connsiteX2" fmla="*/ 148101 w 222350"/>
              <a:gd name="connsiteY2" fmla="*/ 216280 h 252116"/>
              <a:gd name="connsiteX3" fmla="*/ 157626 w 222350"/>
              <a:gd name="connsiteY3" fmla="*/ 251205 h 252116"/>
              <a:gd name="connsiteX4" fmla="*/ 192551 w 222350"/>
              <a:gd name="connsiteY4" fmla="*/ 181355 h 252116"/>
              <a:gd name="connsiteX5" fmla="*/ 192551 w 222350"/>
              <a:gd name="connsiteY5" fmla="*/ 121030 h 252116"/>
              <a:gd name="connsiteX6" fmla="*/ 100476 w 222350"/>
              <a:gd name="connsiteY6" fmla="*/ 57530 h 252116"/>
              <a:gd name="connsiteX7" fmla="*/ 106826 w 222350"/>
              <a:gd name="connsiteY7" fmla="*/ 101980 h 252116"/>
              <a:gd name="connsiteX8" fmla="*/ 2051 w 222350"/>
              <a:gd name="connsiteY8" fmla="*/ 380 h 252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350" h="252116">
                <a:moveTo>
                  <a:pt x="2051" y="380"/>
                </a:moveTo>
                <a:cubicBezTo>
                  <a:pt x="20572" y="7788"/>
                  <a:pt x="193609" y="110447"/>
                  <a:pt x="217951" y="146430"/>
                </a:cubicBezTo>
                <a:cubicBezTo>
                  <a:pt x="242293" y="182413"/>
                  <a:pt x="158155" y="198818"/>
                  <a:pt x="148101" y="216280"/>
                </a:cubicBezTo>
                <a:cubicBezTo>
                  <a:pt x="138047" y="233742"/>
                  <a:pt x="150218" y="257026"/>
                  <a:pt x="157626" y="251205"/>
                </a:cubicBezTo>
                <a:cubicBezTo>
                  <a:pt x="165034" y="245384"/>
                  <a:pt x="186730" y="203051"/>
                  <a:pt x="192551" y="181355"/>
                </a:cubicBezTo>
                <a:cubicBezTo>
                  <a:pt x="198372" y="159659"/>
                  <a:pt x="207897" y="141667"/>
                  <a:pt x="192551" y="121030"/>
                </a:cubicBezTo>
                <a:cubicBezTo>
                  <a:pt x="177205" y="100393"/>
                  <a:pt x="114763" y="60705"/>
                  <a:pt x="100476" y="57530"/>
                </a:cubicBezTo>
                <a:cubicBezTo>
                  <a:pt x="86189" y="54355"/>
                  <a:pt x="117409" y="107801"/>
                  <a:pt x="106826" y="101980"/>
                </a:cubicBezTo>
                <a:cubicBezTo>
                  <a:pt x="96243" y="96159"/>
                  <a:pt x="-16470" y="-7028"/>
                  <a:pt x="2051" y="38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B4013EA8-71F3-DB33-E7A5-2976A62A732A}"/>
              </a:ext>
            </a:extLst>
          </p:cNvPr>
          <p:cNvSpPr/>
          <p:nvPr/>
        </p:nvSpPr>
        <p:spPr>
          <a:xfrm>
            <a:off x="8196939" y="4067085"/>
            <a:ext cx="77382" cy="271777"/>
          </a:xfrm>
          <a:custGeom>
            <a:avLst/>
            <a:gdLst>
              <a:gd name="connsiteX0" fmla="*/ 77111 w 77382"/>
              <a:gd name="connsiteY0" fmla="*/ 90 h 271777"/>
              <a:gd name="connsiteX1" fmla="*/ 26311 w 77382"/>
              <a:gd name="connsiteY1" fmla="*/ 98515 h 271777"/>
              <a:gd name="connsiteX2" fmla="*/ 26311 w 77382"/>
              <a:gd name="connsiteY2" fmla="*/ 269965 h 271777"/>
              <a:gd name="connsiteX3" fmla="*/ 23136 w 77382"/>
              <a:gd name="connsiteY3" fmla="*/ 184240 h 271777"/>
              <a:gd name="connsiteX4" fmla="*/ 911 w 77382"/>
              <a:gd name="connsiteY4" fmla="*/ 114390 h 271777"/>
              <a:gd name="connsiteX5" fmla="*/ 77111 w 77382"/>
              <a:gd name="connsiteY5" fmla="*/ 90 h 271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382" h="271777">
                <a:moveTo>
                  <a:pt x="77111" y="90"/>
                </a:moveTo>
                <a:cubicBezTo>
                  <a:pt x="81344" y="-2556"/>
                  <a:pt x="34778" y="53536"/>
                  <a:pt x="26311" y="98515"/>
                </a:cubicBezTo>
                <a:cubicBezTo>
                  <a:pt x="17844" y="143494"/>
                  <a:pt x="26840" y="255678"/>
                  <a:pt x="26311" y="269965"/>
                </a:cubicBezTo>
                <a:cubicBezTo>
                  <a:pt x="25782" y="284253"/>
                  <a:pt x="27369" y="210169"/>
                  <a:pt x="23136" y="184240"/>
                </a:cubicBezTo>
                <a:cubicBezTo>
                  <a:pt x="18903" y="158311"/>
                  <a:pt x="-4910" y="141378"/>
                  <a:pt x="911" y="114390"/>
                </a:cubicBezTo>
                <a:cubicBezTo>
                  <a:pt x="6732" y="87402"/>
                  <a:pt x="72878" y="2736"/>
                  <a:pt x="77111" y="9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96735AE1-194F-9AE1-ECF3-DA70B2F76659}"/>
              </a:ext>
            </a:extLst>
          </p:cNvPr>
          <p:cNvSpPr/>
          <p:nvPr/>
        </p:nvSpPr>
        <p:spPr>
          <a:xfrm>
            <a:off x="8420420" y="4141171"/>
            <a:ext cx="479000" cy="113535"/>
          </a:xfrm>
          <a:custGeom>
            <a:avLst/>
            <a:gdLst>
              <a:gd name="connsiteX0" fmla="*/ 249 w 479000"/>
              <a:gd name="connsiteY0" fmla="*/ 113519 h 113535"/>
              <a:gd name="connsiteX1" fmla="*/ 228849 w 479000"/>
              <a:gd name="connsiteY1" fmla="*/ 31632 h 113535"/>
              <a:gd name="connsiteX2" fmla="*/ 146962 w 479000"/>
              <a:gd name="connsiteY2" fmla="*/ 38456 h 113535"/>
              <a:gd name="connsiteX3" fmla="*/ 358502 w 479000"/>
              <a:gd name="connsiteY3" fmla="*/ 7748 h 113535"/>
              <a:gd name="connsiteX4" fmla="*/ 477920 w 479000"/>
              <a:gd name="connsiteY4" fmla="*/ 11160 h 113535"/>
              <a:gd name="connsiteX5" fmla="*/ 409681 w 479000"/>
              <a:gd name="connsiteY5" fmla="*/ 925 h 113535"/>
              <a:gd name="connsiteX6" fmla="*/ 280028 w 479000"/>
              <a:gd name="connsiteY6" fmla="*/ 38456 h 113535"/>
              <a:gd name="connsiteX7" fmla="*/ 249 w 479000"/>
              <a:gd name="connsiteY7" fmla="*/ 113519 h 113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9000" h="113535">
                <a:moveTo>
                  <a:pt x="249" y="113519"/>
                </a:moveTo>
                <a:cubicBezTo>
                  <a:pt x="-8281" y="112382"/>
                  <a:pt x="204397" y="44142"/>
                  <a:pt x="228849" y="31632"/>
                </a:cubicBezTo>
                <a:cubicBezTo>
                  <a:pt x="253301" y="19121"/>
                  <a:pt x="125353" y="42437"/>
                  <a:pt x="146962" y="38456"/>
                </a:cubicBezTo>
                <a:cubicBezTo>
                  <a:pt x="168571" y="34475"/>
                  <a:pt x="303342" y="12297"/>
                  <a:pt x="358502" y="7748"/>
                </a:cubicBezTo>
                <a:cubicBezTo>
                  <a:pt x="413662" y="3199"/>
                  <a:pt x="469390" y="12297"/>
                  <a:pt x="477920" y="11160"/>
                </a:cubicBezTo>
                <a:cubicBezTo>
                  <a:pt x="486450" y="10023"/>
                  <a:pt x="442663" y="-3624"/>
                  <a:pt x="409681" y="925"/>
                </a:cubicBezTo>
                <a:cubicBezTo>
                  <a:pt x="376699" y="5474"/>
                  <a:pt x="348267" y="21396"/>
                  <a:pt x="280028" y="38456"/>
                </a:cubicBezTo>
                <a:cubicBezTo>
                  <a:pt x="211789" y="55516"/>
                  <a:pt x="8779" y="114656"/>
                  <a:pt x="249" y="11351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42D0E5B1-94BD-5707-3FEC-6C3CFFB32E89}"/>
              </a:ext>
            </a:extLst>
          </p:cNvPr>
          <p:cNvSpPr/>
          <p:nvPr/>
        </p:nvSpPr>
        <p:spPr>
          <a:xfrm>
            <a:off x="6332329" y="4066906"/>
            <a:ext cx="1317185" cy="149289"/>
          </a:xfrm>
          <a:custGeom>
            <a:avLst/>
            <a:gdLst>
              <a:gd name="connsiteX0" fmla="*/ 232 w 1317185"/>
              <a:gd name="connsiteY0" fmla="*/ 140016 h 149289"/>
              <a:gd name="connsiteX1" fmla="*/ 696268 w 1317185"/>
              <a:gd name="connsiteY1" fmla="*/ 37658 h 149289"/>
              <a:gd name="connsiteX2" fmla="*/ 709916 w 1317185"/>
              <a:gd name="connsiteY2" fmla="*/ 20598 h 149289"/>
              <a:gd name="connsiteX3" fmla="*/ 972635 w 1317185"/>
              <a:gd name="connsiteY3" fmla="*/ 127 h 149289"/>
              <a:gd name="connsiteX4" fmla="*/ 972635 w 1317185"/>
              <a:gd name="connsiteY4" fmla="*/ 30834 h 149289"/>
              <a:gd name="connsiteX5" fmla="*/ 1307005 w 1317185"/>
              <a:gd name="connsiteY5" fmla="*/ 143428 h 149289"/>
              <a:gd name="connsiteX6" fmla="*/ 1211471 w 1317185"/>
              <a:gd name="connsiteY6" fmla="*/ 122957 h 149289"/>
              <a:gd name="connsiteX7" fmla="*/ 1013578 w 1317185"/>
              <a:gd name="connsiteY7" fmla="*/ 34246 h 149289"/>
              <a:gd name="connsiteX8" fmla="*/ 921456 w 1317185"/>
              <a:gd name="connsiteY8" fmla="*/ 20598 h 149289"/>
              <a:gd name="connsiteX9" fmla="*/ 778155 w 1317185"/>
              <a:gd name="connsiteY9" fmla="*/ 17187 h 149289"/>
              <a:gd name="connsiteX10" fmla="*/ 232 w 1317185"/>
              <a:gd name="connsiteY10" fmla="*/ 140016 h 149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7185" h="149289">
                <a:moveTo>
                  <a:pt x="232" y="140016"/>
                </a:moveTo>
                <a:cubicBezTo>
                  <a:pt x="-13416" y="143428"/>
                  <a:pt x="577987" y="57561"/>
                  <a:pt x="696268" y="37658"/>
                </a:cubicBezTo>
                <a:cubicBezTo>
                  <a:pt x="814549" y="17755"/>
                  <a:pt x="663855" y="26853"/>
                  <a:pt x="709916" y="20598"/>
                </a:cubicBezTo>
                <a:cubicBezTo>
                  <a:pt x="755977" y="14343"/>
                  <a:pt x="928849" y="-1579"/>
                  <a:pt x="972635" y="127"/>
                </a:cubicBezTo>
                <a:cubicBezTo>
                  <a:pt x="1016421" y="1833"/>
                  <a:pt x="916907" y="6951"/>
                  <a:pt x="972635" y="30834"/>
                </a:cubicBezTo>
                <a:cubicBezTo>
                  <a:pt x="1028363" y="54717"/>
                  <a:pt x="1267199" y="128074"/>
                  <a:pt x="1307005" y="143428"/>
                </a:cubicBezTo>
                <a:cubicBezTo>
                  <a:pt x="1346811" y="158782"/>
                  <a:pt x="1260376" y="141154"/>
                  <a:pt x="1211471" y="122957"/>
                </a:cubicBezTo>
                <a:cubicBezTo>
                  <a:pt x="1162567" y="104760"/>
                  <a:pt x="1061914" y="51306"/>
                  <a:pt x="1013578" y="34246"/>
                </a:cubicBezTo>
                <a:cubicBezTo>
                  <a:pt x="965242" y="17186"/>
                  <a:pt x="960693" y="23441"/>
                  <a:pt x="921456" y="20598"/>
                </a:cubicBezTo>
                <a:cubicBezTo>
                  <a:pt x="882219" y="17755"/>
                  <a:pt x="929418" y="696"/>
                  <a:pt x="778155" y="17187"/>
                </a:cubicBezTo>
                <a:cubicBezTo>
                  <a:pt x="626892" y="33678"/>
                  <a:pt x="13880" y="136604"/>
                  <a:pt x="232" y="14001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20C42F26-8483-2828-2F9C-2AC1009AE425}"/>
              </a:ext>
            </a:extLst>
          </p:cNvPr>
          <p:cNvSpPr/>
          <p:nvPr/>
        </p:nvSpPr>
        <p:spPr>
          <a:xfrm>
            <a:off x="4571674" y="4209661"/>
            <a:ext cx="686265" cy="629060"/>
          </a:xfrm>
          <a:custGeom>
            <a:avLst/>
            <a:gdLst>
              <a:gd name="connsiteX0" fmla="*/ 686126 w 686265"/>
              <a:gd name="connsiteY0" fmla="*/ 197239 h 629060"/>
              <a:gd name="connsiteX1" fmla="*/ 352751 w 686265"/>
              <a:gd name="connsiteY1" fmla="*/ 25789 h 629060"/>
              <a:gd name="connsiteX2" fmla="*/ 162251 w 686265"/>
              <a:gd name="connsiteY2" fmla="*/ 48014 h 629060"/>
              <a:gd name="connsiteX3" fmla="*/ 184476 w 686265"/>
              <a:gd name="connsiteY3" fmla="*/ 44839 h 629060"/>
              <a:gd name="connsiteX4" fmla="*/ 89226 w 686265"/>
              <a:gd name="connsiteY4" fmla="*/ 98814 h 629060"/>
              <a:gd name="connsiteX5" fmla="*/ 47951 w 686265"/>
              <a:gd name="connsiteY5" fmla="*/ 200414 h 629060"/>
              <a:gd name="connsiteX6" fmla="*/ 70176 w 686265"/>
              <a:gd name="connsiteY6" fmla="*/ 143264 h 629060"/>
              <a:gd name="connsiteX7" fmla="*/ 19376 w 686265"/>
              <a:gd name="connsiteY7" fmla="*/ 311539 h 629060"/>
              <a:gd name="connsiteX8" fmla="*/ 22551 w 686265"/>
              <a:gd name="connsiteY8" fmla="*/ 260739 h 629060"/>
              <a:gd name="connsiteX9" fmla="*/ 16201 w 686265"/>
              <a:gd name="connsiteY9" fmla="*/ 413139 h 629060"/>
              <a:gd name="connsiteX10" fmla="*/ 63826 w 686265"/>
              <a:gd name="connsiteY10" fmla="*/ 625864 h 629060"/>
              <a:gd name="connsiteX11" fmla="*/ 44776 w 686265"/>
              <a:gd name="connsiteY11" fmla="*/ 530614 h 629060"/>
              <a:gd name="connsiteX12" fmla="*/ 326 w 686265"/>
              <a:gd name="connsiteY12" fmla="*/ 387739 h 629060"/>
              <a:gd name="connsiteX13" fmla="*/ 70176 w 686265"/>
              <a:gd name="connsiteY13" fmla="*/ 121039 h 629060"/>
              <a:gd name="connsiteX14" fmla="*/ 89226 w 686265"/>
              <a:gd name="connsiteY14" fmla="*/ 67064 h 629060"/>
              <a:gd name="connsiteX15" fmla="*/ 232101 w 686265"/>
              <a:gd name="connsiteY15" fmla="*/ 3564 h 629060"/>
              <a:gd name="connsiteX16" fmla="*/ 235276 w 686265"/>
              <a:gd name="connsiteY16" fmla="*/ 9914 h 629060"/>
              <a:gd name="connsiteX17" fmla="*/ 400376 w 686265"/>
              <a:gd name="connsiteY17" fmla="*/ 25789 h 629060"/>
              <a:gd name="connsiteX18" fmla="*/ 394026 w 686265"/>
              <a:gd name="connsiteY18" fmla="*/ 13089 h 629060"/>
              <a:gd name="connsiteX19" fmla="*/ 686126 w 686265"/>
              <a:gd name="connsiteY19" fmla="*/ 197239 h 62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6265" h="629060">
                <a:moveTo>
                  <a:pt x="686126" y="197239"/>
                </a:moveTo>
                <a:cubicBezTo>
                  <a:pt x="679247" y="199356"/>
                  <a:pt x="440063" y="50660"/>
                  <a:pt x="352751" y="25789"/>
                </a:cubicBezTo>
                <a:cubicBezTo>
                  <a:pt x="265439" y="918"/>
                  <a:pt x="190297" y="44839"/>
                  <a:pt x="162251" y="48014"/>
                </a:cubicBezTo>
                <a:cubicBezTo>
                  <a:pt x="134205" y="51189"/>
                  <a:pt x="196647" y="36372"/>
                  <a:pt x="184476" y="44839"/>
                </a:cubicBezTo>
                <a:cubicBezTo>
                  <a:pt x="172305" y="53306"/>
                  <a:pt x="111980" y="72885"/>
                  <a:pt x="89226" y="98814"/>
                </a:cubicBezTo>
                <a:cubicBezTo>
                  <a:pt x="66472" y="124743"/>
                  <a:pt x="51126" y="193006"/>
                  <a:pt x="47951" y="200414"/>
                </a:cubicBezTo>
                <a:cubicBezTo>
                  <a:pt x="44776" y="207822"/>
                  <a:pt x="74939" y="124743"/>
                  <a:pt x="70176" y="143264"/>
                </a:cubicBezTo>
                <a:cubicBezTo>
                  <a:pt x="65413" y="161785"/>
                  <a:pt x="27314" y="291960"/>
                  <a:pt x="19376" y="311539"/>
                </a:cubicBezTo>
                <a:cubicBezTo>
                  <a:pt x="11438" y="331118"/>
                  <a:pt x="23080" y="243806"/>
                  <a:pt x="22551" y="260739"/>
                </a:cubicBezTo>
                <a:cubicBezTo>
                  <a:pt x="22022" y="277672"/>
                  <a:pt x="9322" y="352285"/>
                  <a:pt x="16201" y="413139"/>
                </a:cubicBezTo>
                <a:cubicBezTo>
                  <a:pt x="23080" y="473993"/>
                  <a:pt x="59064" y="606285"/>
                  <a:pt x="63826" y="625864"/>
                </a:cubicBezTo>
                <a:cubicBezTo>
                  <a:pt x="68588" y="645443"/>
                  <a:pt x="55359" y="570302"/>
                  <a:pt x="44776" y="530614"/>
                </a:cubicBezTo>
                <a:cubicBezTo>
                  <a:pt x="34193" y="490927"/>
                  <a:pt x="-3907" y="456001"/>
                  <a:pt x="326" y="387739"/>
                </a:cubicBezTo>
                <a:cubicBezTo>
                  <a:pt x="4559" y="319477"/>
                  <a:pt x="55359" y="174485"/>
                  <a:pt x="70176" y="121039"/>
                </a:cubicBezTo>
                <a:cubicBezTo>
                  <a:pt x="84993" y="67593"/>
                  <a:pt x="62239" y="86643"/>
                  <a:pt x="89226" y="67064"/>
                </a:cubicBezTo>
                <a:cubicBezTo>
                  <a:pt x="116213" y="47485"/>
                  <a:pt x="207759" y="13089"/>
                  <a:pt x="232101" y="3564"/>
                </a:cubicBezTo>
                <a:cubicBezTo>
                  <a:pt x="256443" y="-5961"/>
                  <a:pt x="207230" y="6210"/>
                  <a:pt x="235276" y="9914"/>
                </a:cubicBezTo>
                <a:cubicBezTo>
                  <a:pt x="263322" y="13618"/>
                  <a:pt x="400376" y="25789"/>
                  <a:pt x="400376" y="25789"/>
                </a:cubicBezTo>
                <a:cubicBezTo>
                  <a:pt x="426834" y="26318"/>
                  <a:pt x="343755" y="-16544"/>
                  <a:pt x="394026" y="13089"/>
                </a:cubicBezTo>
                <a:cubicBezTo>
                  <a:pt x="444297" y="42722"/>
                  <a:pt x="693005" y="195122"/>
                  <a:pt x="686126" y="19723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A9D1D05D-400D-11D8-CE45-8292F87C70C8}"/>
              </a:ext>
            </a:extLst>
          </p:cNvPr>
          <p:cNvSpPr/>
          <p:nvPr/>
        </p:nvSpPr>
        <p:spPr>
          <a:xfrm>
            <a:off x="5288685" y="4425809"/>
            <a:ext cx="97505" cy="735602"/>
          </a:xfrm>
          <a:custGeom>
            <a:avLst/>
            <a:gdLst>
              <a:gd name="connsiteX0" fmla="*/ 26265 w 97505"/>
              <a:gd name="connsiteY0" fmla="*/ 141 h 735602"/>
              <a:gd name="connsiteX1" fmla="*/ 89765 w 97505"/>
              <a:gd name="connsiteY1" fmla="*/ 200166 h 735602"/>
              <a:gd name="connsiteX2" fmla="*/ 92940 w 97505"/>
              <a:gd name="connsiteY2" fmla="*/ 181116 h 735602"/>
              <a:gd name="connsiteX3" fmla="*/ 58015 w 97505"/>
              <a:gd name="connsiteY3" fmla="*/ 295416 h 735602"/>
              <a:gd name="connsiteX4" fmla="*/ 42140 w 97505"/>
              <a:gd name="connsiteY4" fmla="*/ 374791 h 735602"/>
              <a:gd name="connsiteX5" fmla="*/ 42140 w 97505"/>
              <a:gd name="connsiteY5" fmla="*/ 304941 h 735602"/>
              <a:gd name="connsiteX6" fmla="*/ 865 w 97505"/>
              <a:gd name="connsiteY6" fmla="*/ 501791 h 735602"/>
              <a:gd name="connsiteX7" fmla="*/ 13565 w 97505"/>
              <a:gd name="connsiteY7" fmla="*/ 733566 h 735602"/>
              <a:gd name="connsiteX8" fmla="*/ 7215 w 97505"/>
              <a:gd name="connsiteY8" fmla="*/ 597041 h 735602"/>
              <a:gd name="connsiteX9" fmla="*/ 19915 w 97505"/>
              <a:gd name="connsiteY9" fmla="*/ 298591 h 735602"/>
              <a:gd name="connsiteX10" fmla="*/ 48490 w 97505"/>
              <a:gd name="connsiteY10" fmla="*/ 314466 h 735602"/>
              <a:gd name="connsiteX11" fmla="*/ 73890 w 97505"/>
              <a:gd name="connsiteY11" fmla="*/ 235091 h 735602"/>
              <a:gd name="connsiteX12" fmla="*/ 26265 w 97505"/>
              <a:gd name="connsiteY12" fmla="*/ 141 h 73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7505" h="735602">
                <a:moveTo>
                  <a:pt x="26265" y="141"/>
                </a:moveTo>
                <a:cubicBezTo>
                  <a:pt x="28911" y="-5680"/>
                  <a:pt x="78653" y="170004"/>
                  <a:pt x="89765" y="200166"/>
                </a:cubicBezTo>
                <a:cubicBezTo>
                  <a:pt x="100877" y="230328"/>
                  <a:pt x="98232" y="165241"/>
                  <a:pt x="92940" y="181116"/>
                </a:cubicBezTo>
                <a:cubicBezTo>
                  <a:pt x="87648" y="196991"/>
                  <a:pt x="66482" y="263137"/>
                  <a:pt x="58015" y="295416"/>
                </a:cubicBezTo>
                <a:cubicBezTo>
                  <a:pt x="49548" y="327695"/>
                  <a:pt x="44786" y="373204"/>
                  <a:pt x="42140" y="374791"/>
                </a:cubicBezTo>
                <a:cubicBezTo>
                  <a:pt x="39494" y="376379"/>
                  <a:pt x="49019" y="283775"/>
                  <a:pt x="42140" y="304941"/>
                </a:cubicBezTo>
                <a:cubicBezTo>
                  <a:pt x="35261" y="326107"/>
                  <a:pt x="5627" y="430354"/>
                  <a:pt x="865" y="501791"/>
                </a:cubicBezTo>
                <a:cubicBezTo>
                  <a:pt x="-3898" y="573229"/>
                  <a:pt x="12507" y="717691"/>
                  <a:pt x="13565" y="733566"/>
                </a:cubicBezTo>
                <a:cubicBezTo>
                  <a:pt x="14623" y="749441"/>
                  <a:pt x="6157" y="669537"/>
                  <a:pt x="7215" y="597041"/>
                </a:cubicBezTo>
                <a:cubicBezTo>
                  <a:pt x="8273" y="524545"/>
                  <a:pt x="13036" y="345687"/>
                  <a:pt x="19915" y="298591"/>
                </a:cubicBezTo>
                <a:cubicBezTo>
                  <a:pt x="26794" y="251495"/>
                  <a:pt x="39494" y="325049"/>
                  <a:pt x="48490" y="314466"/>
                </a:cubicBezTo>
                <a:cubicBezTo>
                  <a:pt x="57486" y="303883"/>
                  <a:pt x="77065" y="282716"/>
                  <a:pt x="73890" y="235091"/>
                </a:cubicBezTo>
                <a:cubicBezTo>
                  <a:pt x="70715" y="187466"/>
                  <a:pt x="23619" y="5962"/>
                  <a:pt x="26265" y="14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72496B64-84A8-247C-2DB4-05B1FD048396}"/>
              </a:ext>
            </a:extLst>
          </p:cNvPr>
          <p:cNvSpPr/>
          <p:nvPr/>
        </p:nvSpPr>
        <p:spPr>
          <a:xfrm>
            <a:off x="4644997" y="4284101"/>
            <a:ext cx="228112" cy="516553"/>
          </a:xfrm>
          <a:custGeom>
            <a:avLst/>
            <a:gdLst>
              <a:gd name="connsiteX0" fmla="*/ 225453 w 228112"/>
              <a:gd name="connsiteY0" fmla="*/ 2149 h 516553"/>
              <a:gd name="connsiteX1" fmla="*/ 41303 w 228112"/>
              <a:gd name="connsiteY1" fmla="*/ 97399 h 516553"/>
              <a:gd name="connsiteX2" fmla="*/ 79403 w 228112"/>
              <a:gd name="connsiteY2" fmla="*/ 68824 h 516553"/>
              <a:gd name="connsiteX3" fmla="*/ 38128 w 228112"/>
              <a:gd name="connsiteY3" fmla="*/ 135499 h 516553"/>
              <a:gd name="connsiteX4" fmla="*/ 3203 w 228112"/>
              <a:gd name="connsiteY4" fmla="*/ 249799 h 516553"/>
              <a:gd name="connsiteX5" fmla="*/ 3203 w 228112"/>
              <a:gd name="connsiteY5" fmla="*/ 195824 h 516553"/>
              <a:gd name="connsiteX6" fmla="*/ 12728 w 228112"/>
              <a:gd name="connsiteY6" fmla="*/ 405374 h 516553"/>
              <a:gd name="connsiteX7" fmla="*/ 28 w 228112"/>
              <a:gd name="connsiteY7" fmla="*/ 516499 h 516553"/>
              <a:gd name="connsiteX8" fmla="*/ 9553 w 228112"/>
              <a:gd name="connsiteY8" fmla="*/ 392674 h 516553"/>
              <a:gd name="connsiteX9" fmla="*/ 19078 w 228112"/>
              <a:gd name="connsiteY9" fmla="*/ 125974 h 516553"/>
              <a:gd name="connsiteX10" fmla="*/ 142903 w 228112"/>
              <a:gd name="connsiteY10" fmla="*/ 37074 h 516553"/>
              <a:gd name="connsiteX11" fmla="*/ 225453 w 228112"/>
              <a:gd name="connsiteY11" fmla="*/ 2149 h 51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8112" h="516553">
                <a:moveTo>
                  <a:pt x="225453" y="2149"/>
                </a:moveTo>
                <a:cubicBezTo>
                  <a:pt x="208520" y="12203"/>
                  <a:pt x="65645" y="86287"/>
                  <a:pt x="41303" y="97399"/>
                </a:cubicBezTo>
                <a:cubicBezTo>
                  <a:pt x="16961" y="108511"/>
                  <a:pt x="79932" y="62474"/>
                  <a:pt x="79403" y="68824"/>
                </a:cubicBezTo>
                <a:cubicBezTo>
                  <a:pt x="78874" y="75174"/>
                  <a:pt x="50828" y="105337"/>
                  <a:pt x="38128" y="135499"/>
                </a:cubicBezTo>
                <a:cubicBezTo>
                  <a:pt x="25428" y="165662"/>
                  <a:pt x="9024" y="239745"/>
                  <a:pt x="3203" y="249799"/>
                </a:cubicBezTo>
                <a:cubicBezTo>
                  <a:pt x="-2618" y="259853"/>
                  <a:pt x="1615" y="169895"/>
                  <a:pt x="3203" y="195824"/>
                </a:cubicBezTo>
                <a:cubicBezTo>
                  <a:pt x="4790" y="221753"/>
                  <a:pt x="13257" y="351928"/>
                  <a:pt x="12728" y="405374"/>
                </a:cubicBezTo>
                <a:cubicBezTo>
                  <a:pt x="12199" y="458820"/>
                  <a:pt x="557" y="518616"/>
                  <a:pt x="28" y="516499"/>
                </a:cubicBezTo>
                <a:cubicBezTo>
                  <a:pt x="-501" y="514382"/>
                  <a:pt x="6378" y="457762"/>
                  <a:pt x="9553" y="392674"/>
                </a:cubicBezTo>
                <a:cubicBezTo>
                  <a:pt x="12728" y="327587"/>
                  <a:pt x="-3147" y="185241"/>
                  <a:pt x="19078" y="125974"/>
                </a:cubicBezTo>
                <a:cubicBezTo>
                  <a:pt x="41303" y="66707"/>
                  <a:pt x="111682" y="54536"/>
                  <a:pt x="142903" y="37074"/>
                </a:cubicBezTo>
                <a:cubicBezTo>
                  <a:pt x="174124" y="19612"/>
                  <a:pt x="242386" y="-7905"/>
                  <a:pt x="225453" y="21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5E615F33-B5F5-BC51-ABD5-BDD6686722C8}"/>
              </a:ext>
            </a:extLst>
          </p:cNvPr>
          <p:cNvSpPr/>
          <p:nvPr/>
        </p:nvSpPr>
        <p:spPr>
          <a:xfrm>
            <a:off x="4962222" y="4298947"/>
            <a:ext cx="364369" cy="743086"/>
          </a:xfrm>
          <a:custGeom>
            <a:avLst/>
            <a:gdLst>
              <a:gd name="connsiteX0" fmla="*/ 303 w 364369"/>
              <a:gd name="connsiteY0" fmla="*/ 3 h 743086"/>
              <a:gd name="connsiteX1" fmla="*/ 105078 w 364369"/>
              <a:gd name="connsiteY1" fmla="*/ 117478 h 743086"/>
              <a:gd name="connsiteX2" fmla="*/ 187628 w 364369"/>
              <a:gd name="connsiteY2" fmla="*/ 190503 h 743086"/>
              <a:gd name="connsiteX3" fmla="*/ 206678 w 364369"/>
              <a:gd name="connsiteY3" fmla="*/ 279403 h 743086"/>
              <a:gd name="connsiteX4" fmla="*/ 244778 w 364369"/>
              <a:gd name="connsiteY4" fmla="*/ 361953 h 743086"/>
              <a:gd name="connsiteX5" fmla="*/ 225728 w 364369"/>
              <a:gd name="connsiteY5" fmla="*/ 355603 h 743086"/>
              <a:gd name="connsiteX6" fmla="*/ 273353 w 364369"/>
              <a:gd name="connsiteY6" fmla="*/ 425453 h 743086"/>
              <a:gd name="connsiteX7" fmla="*/ 263828 w 364369"/>
              <a:gd name="connsiteY7" fmla="*/ 527053 h 743086"/>
              <a:gd name="connsiteX8" fmla="*/ 298753 w 364369"/>
              <a:gd name="connsiteY8" fmla="*/ 466728 h 743086"/>
              <a:gd name="connsiteX9" fmla="*/ 254303 w 364369"/>
              <a:gd name="connsiteY9" fmla="*/ 558803 h 743086"/>
              <a:gd name="connsiteX10" fmla="*/ 359078 w 364369"/>
              <a:gd name="connsiteY10" fmla="*/ 739778 h 743086"/>
              <a:gd name="connsiteX11" fmla="*/ 340028 w 364369"/>
              <a:gd name="connsiteY11" fmla="*/ 666753 h 743086"/>
              <a:gd name="connsiteX12" fmla="*/ 263828 w 364369"/>
              <a:gd name="connsiteY12" fmla="*/ 552453 h 743086"/>
              <a:gd name="connsiteX13" fmla="*/ 267003 w 364369"/>
              <a:gd name="connsiteY13" fmla="*/ 336553 h 743086"/>
              <a:gd name="connsiteX14" fmla="*/ 225728 w 364369"/>
              <a:gd name="connsiteY14" fmla="*/ 193678 h 743086"/>
              <a:gd name="connsiteX15" fmla="*/ 225728 w 364369"/>
              <a:gd name="connsiteY15" fmla="*/ 295278 h 743086"/>
              <a:gd name="connsiteX16" fmla="*/ 140003 w 364369"/>
              <a:gd name="connsiteY16" fmla="*/ 114303 h 743086"/>
              <a:gd name="connsiteX17" fmla="*/ 303 w 364369"/>
              <a:gd name="connsiteY17" fmla="*/ 3 h 74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64369" h="743086">
                <a:moveTo>
                  <a:pt x="303" y="3"/>
                </a:moveTo>
                <a:cubicBezTo>
                  <a:pt x="-5518" y="532"/>
                  <a:pt x="73857" y="85728"/>
                  <a:pt x="105078" y="117478"/>
                </a:cubicBezTo>
                <a:cubicBezTo>
                  <a:pt x="136299" y="149228"/>
                  <a:pt x="170695" y="163516"/>
                  <a:pt x="187628" y="190503"/>
                </a:cubicBezTo>
                <a:cubicBezTo>
                  <a:pt x="204561" y="217491"/>
                  <a:pt x="197153" y="250828"/>
                  <a:pt x="206678" y="279403"/>
                </a:cubicBezTo>
                <a:cubicBezTo>
                  <a:pt x="216203" y="307978"/>
                  <a:pt x="241603" y="349253"/>
                  <a:pt x="244778" y="361953"/>
                </a:cubicBezTo>
                <a:cubicBezTo>
                  <a:pt x="247953" y="374653"/>
                  <a:pt x="220966" y="345020"/>
                  <a:pt x="225728" y="355603"/>
                </a:cubicBezTo>
                <a:cubicBezTo>
                  <a:pt x="230491" y="366186"/>
                  <a:pt x="267003" y="396878"/>
                  <a:pt x="273353" y="425453"/>
                </a:cubicBezTo>
                <a:cubicBezTo>
                  <a:pt x="279703" y="454028"/>
                  <a:pt x="259595" y="520174"/>
                  <a:pt x="263828" y="527053"/>
                </a:cubicBezTo>
                <a:cubicBezTo>
                  <a:pt x="268061" y="533932"/>
                  <a:pt x="300340" y="461436"/>
                  <a:pt x="298753" y="466728"/>
                </a:cubicBezTo>
                <a:cubicBezTo>
                  <a:pt x="297166" y="472020"/>
                  <a:pt x="244249" y="513295"/>
                  <a:pt x="254303" y="558803"/>
                </a:cubicBezTo>
                <a:cubicBezTo>
                  <a:pt x="264357" y="604311"/>
                  <a:pt x="344790" y="721786"/>
                  <a:pt x="359078" y="739778"/>
                </a:cubicBezTo>
                <a:cubicBezTo>
                  <a:pt x="373366" y="757770"/>
                  <a:pt x="355903" y="697974"/>
                  <a:pt x="340028" y="666753"/>
                </a:cubicBezTo>
                <a:cubicBezTo>
                  <a:pt x="324153" y="635532"/>
                  <a:pt x="275999" y="607486"/>
                  <a:pt x="263828" y="552453"/>
                </a:cubicBezTo>
                <a:cubicBezTo>
                  <a:pt x="251657" y="497420"/>
                  <a:pt x="273353" y="396349"/>
                  <a:pt x="267003" y="336553"/>
                </a:cubicBezTo>
                <a:cubicBezTo>
                  <a:pt x="260653" y="276757"/>
                  <a:pt x="232607" y="200557"/>
                  <a:pt x="225728" y="193678"/>
                </a:cubicBezTo>
                <a:cubicBezTo>
                  <a:pt x="218849" y="186799"/>
                  <a:pt x="240016" y="308507"/>
                  <a:pt x="225728" y="295278"/>
                </a:cubicBezTo>
                <a:cubicBezTo>
                  <a:pt x="211441" y="282049"/>
                  <a:pt x="174399" y="161928"/>
                  <a:pt x="140003" y="114303"/>
                </a:cubicBezTo>
                <a:cubicBezTo>
                  <a:pt x="105607" y="66678"/>
                  <a:pt x="6124" y="-526"/>
                  <a:pt x="303" y="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6EC883F5-F4C0-138A-F4F3-2818717A330E}"/>
              </a:ext>
            </a:extLst>
          </p:cNvPr>
          <p:cNvSpPr/>
          <p:nvPr/>
        </p:nvSpPr>
        <p:spPr>
          <a:xfrm>
            <a:off x="4660900" y="4894312"/>
            <a:ext cx="260580" cy="845238"/>
          </a:xfrm>
          <a:custGeom>
            <a:avLst/>
            <a:gdLst>
              <a:gd name="connsiteX0" fmla="*/ 0 w 260580"/>
              <a:gd name="connsiteY0" fmla="*/ 1538 h 845238"/>
              <a:gd name="connsiteX1" fmla="*/ 76200 w 260580"/>
              <a:gd name="connsiteY1" fmla="*/ 363488 h 845238"/>
              <a:gd name="connsiteX2" fmla="*/ 76200 w 260580"/>
              <a:gd name="connsiteY2" fmla="*/ 287288 h 845238"/>
              <a:gd name="connsiteX3" fmla="*/ 88900 w 260580"/>
              <a:gd name="connsiteY3" fmla="*/ 436513 h 845238"/>
              <a:gd name="connsiteX4" fmla="*/ 174625 w 260580"/>
              <a:gd name="connsiteY4" fmla="*/ 617488 h 845238"/>
              <a:gd name="connsiteX5" fmla="*/ 158750 w 260580"/>
              <a:gd name="connsiteY5" fmla="*/ 515888 h 845238"/>
              <a:gd name="connsiteX6" fmla="*/ 225425 w 260580"/>
              <a:gd name="connsiteY6" fmla="*/ 744488 h 845238"/>
              <a:gd name="connsiteX7" fmla="*/ 260350 w 260580"/>
              <a:gd name="connsiteY7" fmla="*/ 842913 h 845238"/>
              <a:gd name="connsiteX8" fmla="*/ 209550 w 260580"/>
              <a:gd name="connsiteY8" fmla="*/ 655588 h 845238"/>
              <a:gd name="connsiteX9" fmla="*/ 133350 w 260580"/>
              <a:gd name="connsiteY9" fmla="*/ 455563 h 845238"/>
              <a:gd name="connsiteX10" fmla="*/ 82550 w 260580"/>
              <a:gd name="connsiteY10" fmla="*/ 255538 h 845238"/>
              <a:gd name="connsiteX11" fmla="*/ 76200 w 260580"/>
              <a:gd name="connsiteY11" fmla="*/ 233313 h 845238"/>
              <a:gd name="connsiteX12" fmla="*/ 0 w 260580"/>
              <a:gd name="connsiteY12" fmla="*/ 1538 h 845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0580" h="845238">
                <a:moveTo>
                  <a:pt x="0" y="1538"/>
                </a:moveTo>
                <a:cubicBezTo>
                  <a:pt x="0" y="23234"/>
                  <a:pt x="63500" y="315863"/>
                  <a:pt x="76200" y="363488"/>
                </a:cubicBezTo>
                <a:cubicBezTo>
                  <a:pt x="88900" y="411113"/>
                  <a:pt x="74083" y="275117"/>
                  <a:pt x="76200" y="287288"/>
                </a:cubicBezTo>
                <a:cubicBezTo>
                  <a:pt x="78317" y="299459"/>
                  <a:pt x="72496" y="381480"/>
                  <a:pt x="88900" y="436513"/>
                </a:cubicBezTo>
                <a:cubicBezTo>
                  <a:pt x="105304" y="491546"/>
                  <a:pt x="162983" y="604259"/>
                  <a:pt x="174625" y="617488"/>
                </a:cubicBezTo>
                <a:cubicBezTo>
                  <a:pt x="186267" y="630717"/>
                  <a:pt x="150283" y="494721"/>
                  <a:pt x="158750" y="515888"/>
                </a:cubicBezTo>
                <a:cubicBezTo>
                  <a:pt x="167217" y="537055"/>
                  <a:pt x="208492" y="689984"/>
                  <a:pt x="225425" y="744488"/>
                </a:cubicBezTo>
                <a:cubicBezTo>
                  <a:pt x="242358" y="798992"/>
                  <a:pt x="262996" y="857730"/>
                  <a:pt x="260350" y="842913"/>
                </a:cubicBezTo>
                <a:cubicBezTo>
                  <a:pt x="257704" y="828096"/>
                  <a:pt x="230717" y="720146"/>
                  <a:pt x="209550" y="655588"/>
                </a:cubicBezTo>
                <a:cubicBezTo>
                  <a:pt x="188383" y="591030"/>
                  <a:pt x="154517" y="522238"/>
                  <a:pt x="133350" y="455563"/>
                </a:cubicBezTo>
                <a:cubicBezTo>
                  <a:pt x="112183" y="388888"/>
                  <a:pt x="92075" y="292580"/>
                  <a:pt x="82550" y="255538"/>
                </a:cubicBezTo>
                <a:cubicBezTo>
                  <a:pt x="73025" y="218496"/>
                  <a:pt x="89429" y="272471"/>
                  <a:pt x="76200" y="233313"/>
                </a:cubicBezTo>
                <a:cubicBezTo>
                  <a:pt x="62971" y="194155"/>
                  <a:pt x="0" y="-20158"/>
                  <a:pt x="0" y="153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B11549C5-86AA-E13E-EF8C-75D7441676A9}"/>
              </a:ext>
            </a:extLst>
          </p:cNvPr>
          <p:cNvSpPr/>
          <p:nvPr/>
        </p:nvSpPr>
        <p:spPr>
          <a:xfrm>
            <a:off x="4899017" y="5657320"/>
            <a:ext cx="258736" cy="200029"/>
          </a:xfrm>
          <a:custGeom>
            <a:avLst/>
            <a:gdLst>
              <a:gd name="connsiteX0" fmla="*/ 8 w 258736"/>
              <a:gd name="connsiteY0" fmla="*/ 530 h 200029"/>
              <a:gd name="connsiteX1" fmla="*/ 146058 w 258736"/>
              <a:gd name="connsiteY1" fmla="*/ 178330 h 200029"/>
              <a:gd name="connsiteX2" fmla="*/ 257183 w 258736"/>
              <a:gd name="connsiteY2" fmla="*/ 197380 h 200029"/>
              <a:gd name="connsiteX3" fmla="*/ 206383 w 258736"/>
              <a:gd name="connsiteY3" fmla="*/ 181505 h 200029"/>
              <a:gd name="connsiteX4" fmla="*/ 139708 w 258736"/>
              <a:gd name="connsiteY4" fmla="*/ 124355 h 200029"/>
              <a:gd name="connsiteX5" fmla="*/ 8 w 258736"/>
              <a:gd name="connsiteY5" fmla="*/ 530 h 200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736" h="200029">
                <a:moveTo>
                  <a:pt x="8" y="530"/>
                </a:moveTo>
                <a:cubicBezTo>
                  <a:pt x="1066" y="9526"/>
                  <a:pt x="103196" y="145522"/>
                  <a:pt x="146058" y="178330"/>
                </a:cubicBezTo>
                <a:cubicBezTo>
                  <a:pt x="188921" y="211138"/>
                  <a:pt x="247129" y="196851"/>
                  <a:pt x="257183" y="197380"/>
                </a:cubicBezTo>
                <a:cubicBezTo>
                  <a:pt x="267237" y="197909"/>
                  <a:pt x="225962" y="193676"/>
                  <a:pt x="206383" y="181505"/>
                </a:cubicBezTo>
                <a:cubicBezTo>
                  <a:pt x="186804" y="169334"/>
                  <a:pt x="177808" y="149226"/>
                  <a:pt x="139708" y="124355"/>
                </a:cubicBezTo>
                <a:cubicBezTo>
                  <a:pt x="101608" y="99484"/>
                  <a:pt x="-1050" y="-8466"/>
                  <a:pt x="8" y="53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518A4771-A9EA-B456-DC60-C97492629F91}"/>
              </a:ext>
            </a:extLst>
          </p:cNvPr>
          <p:cNvSpPr/>
          <p:nvPr/>
        </p:nvSpPr>
        <p:spPr>
          <a:xfrm>
            <a:off x="5054780" y="5638800"/>
            <a:ext cx="222672" cy="242171"/>
          </a:xfrm>
          <a:custGeom>
            <a:avLst/>
            <a:gdLst>
              <a:gd name="connsiteX0" fmla="*/ 206195 w 222672"/>
              <a:gd name="connsiteY0" fmla="*/ 0 h 242171"/>
              <a:gd name="connsiteX1" fmla="*/ 193495 w 222672"/>
              <a:gd name="connsiteY1" fmla="*/ 190500 h 242171"/>
              <a:gd name="connsiteX2" fmla="*/ 218895 w 222672"/>
              <a:gd name="connsiteY2" fmla="*/ 238125 h 242171"/>
              <a:gd name="connsiteX3" fmla="*/ 98245 w 222672"/>
              <a:gd name="connsiteY3" fmla="*/ 238125 h 242171"/>
              <a:gd name="connsiteX4" fmla="*/ 44270 w 222672"/>
              <a:gd name="connsiteY4" fmla="*/ 225425 h 242171"/>
              <a:gd name="connsiteX5" fmla="*/ 72845 w 222672"/>
              <a:gd name="connsiteY5" fmla="*/ 228600 h 242171"/>
              <a:gd name="connsiteX6" fmla="*/ 2995 w 222672"/>
              <a:gd name="connsiteY6" fmla="*/ 155575 h 242171"/>
              <a:gd name="connsiteX7" fmla="*/ 190320 w 222672"/>
              <a:gd name="connsiteY7" fmla="*/ 231775 h 242171"/>
              <a:gd name="connsiteX8" fmla="*/ 196670 w 222672"/>
              <a:gd name="connsiteY8" fmla="*/ 190500 h 242171"/>
              <a:gd name="connsiteX9" fmla="*/ 206195 w 222672"/>
              <a:gd name="connsiteY9" fmla="*/ 0 h 24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2672" h="242171">
                <a:moveTo>
                  <a:pt x="206195" y="0"/>
                </a:moveTo>
                <a:cubicBezTo>
                  <a:pt x="205666" y="0"/>
                  <a:pt x="191378" y="150813"/>
                  <a:pt x="193495" y="190500"/>
                </a:cubicBezTo>
                <a:cubicBezTo>
                  <a:pt x="195612" y="230187"/>
                  <a:pt x="234770" y="230188"/>
                  <a:pt x="218895" y="238125"/>
                </a:cubicBezTo>
                <a:cubicBezTo>
                  <a:pt x="203020" y="246062"/>
                  <a:pt x="127349" y="240242"/>
                  <a:pt x="98245" y="238125"/>
                </a:cubicBezTo>
                <a:cubicBezTo>
                  <a:pt x="69141" y="236008"/>
                  <a:pt x="48503" y="227012"/>
                  <a:pt x="44270" y="225425"/>
                </a:cubicBezTo>
                <a:cubicBezTo>
                  <a:pt x="40037" y="223838"/>
                  <a:pt x="79724" y="240242"/>
                  <a:pt x="72845" y="228600"/>
                </a:cubicBezTo>
                <a:cubicBezTo>
                  <a:pt x="65966" y="216958"/>
                  <a:pt x="-16584" y="155046"/>
                  <a:pt x="2995" y="155575"/>
                </a:cubicBezTo>
                <a:cubicBezTo>
                  <a:pt x="22574" y="156104"/>
                  <a:pt x="158041" y="225954"/>
                  <a:pt x="190320" y="231775"/>
                </a:cubicBezTo>
                <a:cubicBezTo>
                  <a:pt x="222599" y="237596"/>
                  <a:pt x="196670" y="224367"/>
                  <a:pt x="196670" y="190500"/>
                </a:cubicBezTo>
                <a:cubicBezTo>
                  <a:pt x="196670" y="156633"/>
                  <a:pt x="206724" y="0"/>
                  <a:pt x="206195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6FC3A2BE-7CDF-12CC-2737-9A92E7A069A1}"/>
              </a:ext>
            </a:extLst>
          </p:cNvPr>
          <p:cNvSpPr/>
          <p:nvPr/>
        </p:nvSpPr>
        <p:spPr>
          <a:xfrm>
            <a:off x="5254067" y="5362521"/>
            <a:ext cx="86865" cy="530628"/>
          </a:xfrm>
          <a:custGeom>
            <a:avLst/>
            <a:gdLst>
              <a:gd name="connsiteX0" fmla="*/ 86283 w 86865"/>
              <a:gd name="connsiteY0" fmla="*/ 6404 h 530628"/>
              <a:gd name="connsiteX1" fmla="*/ 19608 w 86865"/>
              <a:gd name="connsiteY1" fmla="*/ 187379 h 530628"/>
              <a:gd name="connsiteX2" fmla="*/ 41833 w 86865"/>
              <a:gd name="connsiteY2" fmla="*/ 168329 h 530628"/>
              <a:gd name="connsiteX3" fmla="*/ 45008 w 86865"/>
              <a:gd name="connsiteY3" fmla="*/ 285804 h 530628"/>
              <a:gd name="connsiteX4" fmla="*/ 48183 w 86865"/>
              <a:gd name="connsiteY4" fmla="*/ 381054 h 530628"/>
              <a:gd name="connsiteX5" fmla="*/ 45008 w 86865"/>
              <a:gd name="connsiteY5" fmla="*/ 352479 h 530628"/>
              <a:gd name="connsiteX6" fmla="*/ 558 w 86865"/>
              <a:gd name="connsiteY6" fmla="*/ 530279 h 530628"/>
              <a:gd name="connsiteX7" fmla="*/ 19608 w 86865"/>
              <a:gd name="connsiteY7" fmla="*/ 393754 h 530628"/>
              <a:gd name="connsiteX8" fmla="*/ 13258 w 86865"/>
              <a:gd name="connsiteY8" fmla="*/ 247704 h 530628"/>
              <a:gd name="connsiteX9" fmla="*/ 38658 w 86865"/>
              <a:gd name="connsiteY9" fmla="*/ 304854 h 530628"/>
              <a:gd name="connsiteX10" fmla="*/ 29133 w 86865"/>
              <a:gd name="connsiteY10" fmla="*/ 209604 h 530628"/>
              <a:gd name="connsiteX11" fmla="*/ 51358 w 86865"/>
              <a:gd name="connsiteY11" fmla="*/ 57204 h 530628"/>
              <a:gd name="connsiteX12" fmla="*/ 86283 w 86865"/>
              <a:gd name="connsiteY12" fmla="*/ 6404 h 530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865" h="530628">
                <a:moveTo>
                  <a:pt x="86283" y="6404"/>
                </a:moveTo>
                <a:cubicBezTo>
                  <a:pt x="80991" y="28100"/>
                  <a:pt x="27016" y="160392"/>
                  <a:pt x="19608" y="187379"/>
                </a:cubicBezTo>
                <a:cubicBezTo>
                  <a:pt x="12200" y="214366"/>
                  <a:pt x="37600" y="151925"/>
                  <a:pt x="41833" y="168329"/>
                </a:cubicBezTo>
                <a:cubicBezTo>
                  <a:pt x="46066" y="184733"/>
                  <a:pt x="43950" y="250350"/>
                  <a:pt x="45008" y="285804"/>
                </a:cubicBezTo>
                <a:cubicBezTo>
                  <a:pt x="46066" y="321258"/>
                  <a:pt x="48183" y="369942"/>
                  <a:pt x="48183" y="381054"/>
                </a:cubicBezTo>
                <a:cubicBezTo>
                  <a:pt x="48183" y="392166"/>
                  <a:pt x="52945" y="327608"/>
                  <a:pt x="45008" y="352479"/>
                </a:cubicBezTo>
                <a:cubicBezTo>
                  <a:pt x="37071" y="377350"/>
                  <a:pt x="4791" y="523400"/>
                  <a:pt x="558" y="530279"/>
                </a:cubicBezTo>
                <a:cubicBezTo>
                  <a:pt x="-3675" y="537158"/>
                  <a:pt x="17491" y="440850"/>
                  <a:pt x="19608" y="393754"/>
                </a:cubicBezTo>
                <a:cubicBezTo>
                  <a:pt x="21725" y="346658"/>
                  <a:pt x="10083" y="262521"/>
                  <a:pt x="13258" y="247704"/>
                </a:cubicBezTo>
                <a:cubicBezTo>
                  <a:pt x="16433" y="232887"/>
                  <a:pt x="36012" y="311204"/>
                  <a:pt x="38658" y="304854"/>
                </a:cubicBezTo>
                <a:cubicBezTo>
                  <a:pt x="41304" y="298504"/>
                  <a:pt x="27016" y="250879"/>
                  <a:pt x="29133" y="209604"/>
                </a:cubicBezTo>
                <a:cubicBezTo>
                  <a:pt x="31250" y="168329"/>
                  <a:pt x="43421" y="92129"/>
                  <a:pt x="51358" y="57204"/>
                </a:cubicBezTo>
                <a:cubicBezTo>
                  <a:pt x="59295" y="22279"/>
                  <a:pt x="91575" y="-15292"/>
                  <a:pt x="86283" y="640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C9C2BB4B-6484-82CB-5532-4F03899D7811}"/>
              </a:ext>
            </a:extLst>
          </p:cNvPr>
          <p:cNvSpPr/>
          <p:nvPr/>
        </p:nvSpPr>
        <p:spPr>
          <a:xfrm>
            <a:off x="4790462" y="4758913"/>
            <a:ext cx="248617" cy="817138"/>
          </a:xfrm>
          <a:custGeom>
            <a:avLst/>
            <a:gdLst>
              <a:gd name="connsiteX0" fmla="*/ 26013 w 248617"/>
              <a:gd name="connsiteY0" fmla="*/ 412 h 817138"/>
              <a:gd name="connsiteX1" fmla="*/ 613 w 248617"/>
              <a:gd name="connsiteY1" fmla="*/ 200437 h 817138"/>
              <a:gd name="connsiteX2" fmla="*/ 57763 w 248617"/>
              <a:gd name="connsiteY2" fmla="*/ 149637 h 817138"/>
              <a:gd name="connsiteX3" fmla="*/ 16488 w 248617"/>
              <a:gd name="connsiteY3" fmla="*/ 225837 h 817138"/>
              <a:gd name="connsiteX4" fmla="*/ 89513 w 248617"/>
              <a:gd name="connsiteY4" fmla="*/ 368712 h 817138"/>
              <a:gd name="connsiteX5" fmla="*/ 38713 w 248617"/>
              <a:gd name="connsiteY5" fmla="*/ 378237 h 817138"/>
              <a:gd name="connsiteX6" fmla="*/ 178413 w 248617"/>
              <a:gd name="connsiteY6" fmla="*/ 502062 h 817138"/>
              <a:gd name="connsiteX7" fmla="*/ 121263 w 248617"/>
              <a:gd name="connsiteY7" fmla="*/ 594137 h 817138"/>
              <a:gd name="connsiteX8" fmla="*/ 235563 w 248617"/>
              <a:gd name="connsiteY8" fmla="*/ 578262 h 817138"/>
              <a:gd name="connsiteX9" fmla="*/ 165713 w 248617"/>
              <a:gd name="connsiteY9" fmla="*/ 644937 h 817138"/>
              <a:gd name="connsiteX10" fmla="*/ 238738 w 248617"/>
              <a:gd name="connsiteY10" fmla="*/ 705262 h 817138"/>
              <a:gd name="connsiteX11" fmla="*/ 184763 w 248617"/>
              <a:gd name="connsiteY11" fmla="*/ 816387 h 817138"/>
              <a:gd name="connsiteX12" fmla="*/ 248263 w 248617"/>
              <a:gd name="connsiteY12" fmla="*/ 749712 h 817138"/>
              <a:gd name="connsiteX13" fmla="*/ 149838 w 248617"/>
              <a:gd name="connsiteY13" fmla="*/ 667162 h 817138"/>
              <a:gd name="connsiteX14" fmla="*/ 159363 w 248617"/>
              <a:gd name="connsiteY14" fmla="*/ 562387 h 817138"/>
              <a:gd name="connsiteX15" fmla="*/ 76813 w 248617"/>
              <a:gd name="connsiteY15" fmla="*/ 419512 h 817138"/>
              <a:gd name="connsiteX16" fmla="*/ 19663 w 248617"/>
              <a:gd name="connsiteY16" fmla="*/ 209962 h 817138"/>
              <a:gd name="connsiteX17" fmla="*/ 613 w 248617"/>
              <a:gd name="connsiteY17" fmla="*/ 149637 h 817138"/>
              <a:gd name="connsiteX18" fmla="*/ 26013 w 248617"/>
              <a:gd name="connsiteY18" fmla="*/ 412 h 8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48617" h="817138">
                <a:moveTo>
                  <a:pt x="26013" y="412"/>
                </a:moveTo>
                <a:cubicBezTo>
                  <a:pt x="26013" y="8879"/>
                  <a:pt x="-4679" y="175566"/>
                  <a:pt x="613" y="200437"/>
                </a:cubicBezTo>
                <a:cubicBezTo>
                  <a:pt x="5905" y="225308"/>
                  <a:pt x="55117" y="145404"/>
                  <a:pt x="57763" y="149637"/>
                </a:cubicBezTo>
                <a:cubicBezTo>
                  <a:pt x="60409" y="153870"/>
                  <a:pt x="11196" y="189324"/>
                  <a:pt x="16488" y="225837"/>
                </a:cubicBezTo>
                <a:cubicBezTo>
                  <a:pt x="21780" y="262350"/>
                  <a:pt x="85809" y="343312"/>
                  <a:pt x="89513" y="368712"/>
                </a:cubicBezTo>
                <a:cubicBezTo>
                  <a:pt x="93217" y="394112"/>
                  <a:pt x="23896" y="356012"/>
                  <a:pt x="38713" y="378237"/>
                </a:cubicBezTo>
                <a:cubicBezTo>
                  <a:pt x="53530" y="400462"/>
                  <a:pt x="164655" y="466079"/>
                  <a:pt x="178413" y="502062"/>
                </a:cubicBezTo>
                <a:cubicBezTo>
                  <a:pt x="192171" y="538045"/>
                  <a:pt x="111738" y="581437"/>
                  <a:pt x="121263" y="594137"/>
                </a:cubicBezTo>
                <a:cubicBezTo>
                  <a:pt x="130788" y="606837"/>
                  <a:pt x="228155" y="569795"/>
                  <a:pt x="235563" y="578262"/>
                </a:cubicBezTo>
                <a:cubicBezTo>
                  <a:pt x="242971" y="586729"/>
                  <a:pt x="165184" y="623770"/>
                  <a:pt x="165713" y="644937"/>
                </a:cubicBezTo>
                <a:cubicBezTo>
                  <a:pt x="166242" y="666104"/>
                  <a:pt x="235563" y="676687"/>
                  <a:pt x="238738" y="705262"/>
                </a:cubicBezTo>
                <a:cubicBezTo>
                  <a:pt x="241913" y="733837"/>
                  <a:pt x="183176" y="808979"/>
                  <a:pt x="184763" y="816387"/>
                </a:cubicBezTo>
                <a:cubicBezTo>
                  <a:pt x="186350" y="823795"/>
                  <a:pt x="254084" y="774583"/>
                  <a:pt x="248263" y="749712"/>
                </a:cubicBezTo>
                <a:cubicBezTo>
                  <a:pt x="242442" y="724841"/>
                  <a:pt x="164655" y="698383"/>
                  <a:pt x="149838" y="667162"/>
                </a:cubicBezTo>
                <a:cubicBezTo>
                  <a:pt x="135021" y="635941"/>
                  <a:pt x="171534" y="603662"/>
                  <a:pt x="159363" y="562387"/>
                </a:cubicBezTo>
                <a:cubicBezTo>
                  <a:pt x="147192" y="521112"/>
                  <a:pt x="100096" y="478249"/>
                  <a:pt x="76813" y="419512"/>
                </a:cubicBezTo>
                <a:cubicBezTo>
                  <a:pt x="53530" y="360775"/>
                  <a:pt x="32363" y="254941"/>
                  <a:pt x="19663" y="209962"/>
                </a:cubicBezTo>
                <a:cubicBezTo>
                  <a:pt x="6963" y="164983"/>
                  <a:pt x="2730" y="182974"/>
                  <a:pt x="613" y="149637"/>
                </a:cubicBezTo>
                <a:cubicBezTo>
                  <a:pt x="-1504" y="116300"/>
                  <a:pt x="26013" y="-8055"/>
                  <a:pt x="26013" y="41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55F7C7E4-6B0A-A643-C1D8-990042AF7041}"/>
              </a:ext>
            </a:extLst>
          </p:cNvPr>
          <p:cNvSpPr/>
          <p:nvPr/>
        </p:nvSpPr>
        <p:spPr>
          <a:xfrm>
            <a:off x="4857741" y="4487883"/>
            <a:ext cx="96127" cy="592130"/>
          </a:xfrm>
          <a:custGeom>
            <a:avLst/>
            <a:gdLst>
              <a:gd name="connsiteX0" fmla="*/ 95259 w 96127"/>
              <a:gd name="connsiteY0" fmla="*/ 1567 h 592130"/>
              <a:gd name="connsiteX1" fmla="*/ 15884 w 96127"/>
              <a:gd name="connsiteY1" fmla="*/ 239692 h 592130"/>
              <a:gd name="connsiteX2" fmla="*/ 12709 w 96127"/>
              <a:gd name="connsiteY2" fmla="*/ 312717 h 592130"/>
              <a:gd name="connsiteX3" fmla="*/ 38109 w 96127"/>
              <a:gd name="connsiteY3" fmla="*/ 268267 h 592130"/>
              <a:gd name="connsiteX4" fmla="*/ 28584 w 96127"/>
              <a:gd name="connsiteY4" fmla="*/ 392092 h 592130"/>
              <a:gd name="connsiteX5" fmla="*/ 9 w 96127"/>
              <a:gd name="connsiteY5" fmla="*/ 592117 h 592130"/>
              <a:gd name="connsiteX6" fmla="*/ 31759 w 96127"/>
              <a:gd name="connsiteY6" fmla="*/ 401617 h 592130"/>
              <a:gd name="connsiteX7" fmla="*/ 31759 w 96127"/>
              <a:gd name="connsiteY7" fmla="*/ 296842 h 592130"/>
              <a:gd name="connsiteX8" fmla="*/ 22234 w 96127"/>
              <a:gd name="connsiteY8" fmla="*/ 1567 h 592130"/>
              <a:gd name="connsiteX9" fmla="*/ 57159 w 96127"/>
              <a:gd name="connsiteY9" fmla="*/ 173017 h 592130"/>
              <a:gd name="connsiteX10" fmla="*/ 95259 w 96127"/>
              <a:gd name="connsiteY10" fmla="*/ 1567 h 592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127" h="592130">
                <a:moveTo>
                  <a:pt x="95259" y="1567"/>
                </a:moveTo>
                <a:cubicBezTo>
                  <a:pt x="88380" y="12679"/>
                  <a:pt x="29642" y="187834"/>
                  <a:pt x="15884" y="239692"/>
                </a:cubicBezTo>
                <a:cubicBezTo>
                  <a:pt x="2126" y="291550"/>
                  <a:pt x="9005" y="307955"/>
                  <a:pt x="12709" y="312717"/>
                </a:cubicBezTo>
                <a:cubicBezTo>
                  <a:pt x="16413" y="317479"/>
                  <a:pt x="35463" y="255038"/>
                  <a:pt x="38109" y="268267"/>
                </a:cubicBezTo>
                <a:cubicBezTo>
                  <a:pt x="40755" y="281496"/>
                  <a:pt x="34934" y="338117"/>
                  <a:pt x="28584" y="392092"/>
                </a:cubicBezTo>
                <a:cubicBezTo>
                  <a:pt x="22234" y="446067"/>
                  <a:pt x="-520" y="590530"/>
                  <a:pt x="9" y="592117"/>
                </a:cubicBezTo>
                <a:cubicBezTo>
                  <a:pt x="538" y="593704"/>
                  <a:pt x="26467" y="450829"/>
                  <a:pt x="31759" y="401617"/>
                </a:cubicBezTo>
                <a:cubicBezTo>
                  <a:pt x="37051" y="352405"/>
                  <a:pt x="33346" y="363517"/>
                  <a:pt x="31759" y="296842"/>
                </a:cubicBezTo>
                <a:cubicBezTo>
                  <a:pt x="30172" y="230167"/>
                  <a:pt x="18001" y="22204"/>
                  <a:pt x="22234" y="1567"/>
                </a:cubicBezTo>
                <a:cubicBezTo>
                  <a:pt x="26467" y="-19070"/>
                  <a:pt x="48163" y="170900"/>
                  <a:pt x="57159" y="173017"/>
                </a:cubicBezTo>
                <a:cubicBezTo>
                  <a:pt x="66155" y="175134"/>
                  <a:pt x="102138" y="-9545"/>
                  <a:pt x="95259" y="156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7F798068-3A3A-9206-2B43-F646DBA79F66}"/>
              </a:ext>
            </a:extLst>
          </p:cNvPr>
          <p:cNvSpPr/>
          <p:nvPr/>
        </p:nvSpPr>
        <p:spPr>
          <a:xfrm>
            <a:off x="4941537" y="4591032"/>
            <a:ext cx="199805" cy="623593"/>
          </a:xfrm>
          <a:custGeom>
            <a:avLst/>
            <a:gdLst>
              <a:gd name="connsiteX0" fmla="*/ 176563 w 199805"/>
              <a:gd name="connsiteY0" fmla="*/ 18 h 623593"/>
              <a:gd name="connsiteX1" fmla="*/ 189263 w 199805"/>
              <a:gd name="connsiteY1" fmla="*/ 133368 h 623593"/>
              <a:gd name="connsiteX2" fmla="*/ 1938 w 199805"/>
              <a:gd name="connsiteY2" fmla="*/ 225443 h 623593"/>
              <a:gd name="connsiteX3" fmla="*/ 87663 w 199805"/>
              <a:gd name="connsiteY3" fmla="*/ 196868 h 623593"/>
              <a:gd name="connsiteX4" fmla="*/ 20988 w 199805"/>
              <a:gd name="connsiteY4" fmla="*/ 301643 h 623593"/>
              <a:gd name="connsiteX5" fmla="*/ 36863 w 199805"/>
              <a:gd name="connsiteY5" fmla="*/ 336568 h 623593"/>
              <a:gd name="connsiteX6" fmla="*/ 62263 w 199805"/>
              <a:gd name="connsiteY6" fmla="*/ 301643 h 623593"/>
              <a:gd name="connsiteX7" fmla="*/ 40038 w 199805"/>
              <a:gd name="connsiteY7" fmla="*/ 400068 h 623593"/>
              <a:gd name="connsiteX8" fmla="*/ 78138 w 199805"/>
              <a:gd name="connsiteY8" fmla="*/ 622318 h 623593"/>
              <a:gd name="connsiteX9" fmla="*/ 65438 w 199805"/>
              <a:gd name="connsiteY9" fmla="*/ 479443 h 623593"/>
              <a:gd name="connsiteX10" fmla="*/ 59088 w 199805"/>
              <a:gd name="connsiteY10" fmla="*/ 241318 h 623593"/>
              <a:gd name="connsiteX11" fmla="*/ 157513 w 199805"/>
              <a:gd name="connsiteY11" fmla="*/ 152418 h 623593"/>
              <a:gd name="connsiteX12" fmla="*/ 179738 w 199805"/>
              <a:gd name="connsiteY12" fmla="*/ 123843 h 623593"/>
              <a:gd name="connsiteX13" fmla="*/ 176563 w 199805"/>
              <a:gd name="connsiteY13" fmla="*/ 18 h 623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805" h="623593">
                <a:moveTo>
                  <a:pt x="176563" y="18"/>
                </a:moveTo>
                <a:cubicBezTo>
                  <a:pt x="178150" y="1605"/>
                  <a:pt x="218367" y="95797"/>
                  <a:pt x="189263" y="133368"/>
                </a:cubicBezTo>
                <a:cubicBezTo>
                  <a:pt x="160159" y="170939"/>
                  <a:pt x="18871" y="214860"/>
                  <a:pt x="1938" y="225443"/>
                </a:cubicBezTo>
                <a:cubicBezTo>
                  <a:pt x="-14995" y="236026"/>
                  <a:pt x="84488" y="184168"/>
                  <a:pt x="87663" y="196868"/>
                </a:cubicBezTo>
                <a:cubicBezTo>
                  <a:pt x="90838" y="209568"/>
                  <a:pt x="29455" y="278360"/>
                  <a:pt x="20988" y="301643"/>
                </a:cubicBezTo>
                <a:cubicBezTo>
                  <a:pt x="12521" y="324926"/>
                  <a:pt x="29984" y="336568"/>
                  <a:pt x="36863" y="336568"/>
                </a:cubicBezTo>
                <a:cubicBezTo>
                  <a:pt x="43742" y="336568"/>
                  <a:pt x="61734" y="291060"/>
                  <a:pt x="62263" y="301643"/>
                </a:cubicBezTo>
                <a:cubicBezTo>
                  <a:pt x="62792" y="312226"/>
                  <a:pt x="37392" y="346622"/>
                  <a:pt x="40038" y="400068"/>
                </a:cubicBezTo>
                <a:cubicBezTo>
                  <a:pt x="42684" y="453514"/>
                  <a:pt x="73905" y="609089"/>
                  <a:pt x="78138" y="622318"/>
                </a:cubicBezTo>
                <a:cubicBezTo>
                  <a:pt x="82371" y="635547"/>
                  <a:pt x="68613" y="542943"/>
                  <a:pt x="65438" y="479443"/>
                </a:cubicBezTo>
                <a:cubicBezTo>
                  <a:pt x="62263" y="415943"/>
                  <a:pt x="43742" y="295822"/>
                  <a:pt x="59088" y="241318"/>
                </a:cubicBezTo>
                <a:cubicBezTo>
                  <a:pt x="74434" y="186814"/>
                  <a:pt x="137405" y="171997"/>
                  <a:pt x="157513" y="152418"/>
                </a:cubicBezTo>
                <a:cubicBezTo>
                  <a:pt x="177621" y="132839"/>
                  <a:pt x="177092" y="147126"/>
                  <a:pt x="179738" y="123843"/>
                </a:cubicBezTo>
                <a:cubicBezTo>
                  <a:pt x="182384" y="100560"/>
                  <a:pt x="174976" y="-1569"/>
                  <a:pt x="176563" y="1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489DE56D-A138-50A3-C09E-5B52B92C2B79}"/>
              </a:ext>
            </a:extLst>
          </p:cNvPr>
          <p:cNvSpPr/>
          <p:nvPr/>
        </p:nvSpPr>
        <p:spPr>
          <a:xfrm>
            <a:off x="4955157" y="4476717"/>
            <a:ext cx="137916" cy="301704"/>
          </a:xfrm>
          <a:custGeom>
            <a:avLst/>
            <a:gdLst>
              <a:gd name="connsiteX0" fmla="*/ 128018 w 137916"/>
              <a:gd name="connsiteY0" fmla="*/ 33 h 301704"/>
              <a:gd name="connsiteX1" fmla="*/ 26418 w 137916"/>
              <a:gd name="connsiteY1" fmla="*/ 187358 h 301704"/>
              <a:gd name="connsiteX2" fmla="*/ 74043 w 137916"/>
              <a:gd name="connsiteY2" fmla="*/ 136558 h 301704"/>
              <a:gd name="connsiteX3" fmla="*/ 108968 w 137916"/>
              <a:gd name="connsiteY3" fmla="*/ 196883 h 301704"/>
              <a:gd name="connsiteX4" fmla="*/ 35943 w 137916"/>
              <a:gd name="connsiteY4" fmla="*/ 301658 h 301704"/>
              <a:gd name="connsiteX5" fmla="*/ 137543 w 137916"/>
              <a:gd name="connsiteY5" fmla="*/ 209583 h 301704"/>
              <a:gd name="connsiteX6" fmla="*/ 67693 w 137916"/>
              <a:gd name="connsiteY6" fmla="*/ 161958 h 301704"/>
              <a:gd name="connsiteX7" fmla="*/ 1018 w 137916"/>
              <a:gd name="connsiteY7" fmla="*/ 171483 h 301704"/>
              <a:gd name="connsiteX8" fmla="*/ 128018 w 137916"/>
              <a:gd name="connsiteY8" fmla="*/ 33 h 30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916" h="301704">
                <a:moveTo>
                  <a:pt x="128018" y="33"/>
                </a:moveTo>
                <a:cubicBezTo>
                  <a:pt x="132251" y="2679"/>
                  <a:pt x="35414" y="164604"/>
                  <a:pt x="26418" y="187358"/>
                </a:cubicBezTo>
                <a:cubicBezTo>
                  <a:pt x="17422" y="210112"/>
                  <a:pt x="60285" y="134971"/>
                  <a:pt x="74043" y="136558"/>
                </a:cubicBezTo>
                <a:cubicBezTo>
                  <a:pt x="87801" y="138145"/>
                  <a:pt x="115318" y="169366"/>
                  <a:pt x="108968" y="196883"/>
                </a:cubicBezTo>
                <a:cubicBezTo>
                  <a:pt x="102618" y="224400"/>
                  <a:pt x="31181" y="299541"/>
                  <a:pt x="35943" y="301658"/>
                </a:cubicBezTo>
                <a:cubicBezTo>
                  <a:pt x="40705" y="303775"/>
                  <a:pt x="132251" y="232866"/>
                  <a:pt x="137543" y="209583"/>
                </a:cubicBezTo>
                <a:cubicBezTo>
                  <a:pt x="142835" y="186300"/>
                  <a:pt x="90447" y="168308"/>
                  <a:pt x="67693" y="161958"/>
                </a:cubicBezTo>
                <a:cubicBezTo>
                  <a:pt x="44939" y="155608"/>
                  <a:pt x="-7978" y="191591"/>
                  <a:pt x="1018" y="171483"/>
                </a:cubicBezTo>
                <a:cubicBezTo>
                  <a:pt x="10014" y="151375"/>
                  <a:pt x="123785" y="-2613"/>
                  <a:pt x="128018" y="3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36B7D95D-91B9-9ABF-BBA0-0B0BFA0E0231}"/>
              </a:ext>
            </a:extLst>
          </p:cNvPr>
          <p:cNvSpPr/>
          <p:nvPr/>
        </p:nvSpPr>
        <p:spPr>
          <a:xfrm>
            <a:off x="5084085" y="4895688"/>
            <a:ext cx="221699" cy="463974"/>
          </a:xfrm>
          <a:custGeom>
            <a:avLst/>
            <a:gdLst>
              <a:gd name="connsiteX0" fmla="*/ 97515 w 221699"/>
              <a:gd name="connsiteY0" fmla="*/ 162 h 463974"/>
              <a:gd name="connsiteX1" fmla="*/ 68940 w 221699"/>
              <a:gd name="connsiteY1" fmla="*/ 171612 h 463974"/>
              <a:gd name="connsiteX2" fmla="*/ 173715 w 221699"/>
              <a:gd name="connsiteY2" fmla="*/ 327187 h 463974"/>
              <a:gd name="connsiteX3" fmla="*/ 94340 w 221699"/>
              <a:gd name="connsiteY3" fmla="*/ 311312 h 463974"/>
              <a:gd name="connsiteX4" fmla="*/ 151490 w 221699"/>
              <a:gd name="connsiteY4" fmla="*/ 365287 h 463974"/>
              <a:gd name="connsiteX5" fmla="*/ 21315 w 221699"/>
              <a:gd name="connsiteY5" fmla="*/ 412912 h 463974"/>
              <a:gd name="connsiteX6" fmla="*/ 221340 w 221699"/>
              <a:gd name="connsiteY6" fmla="*/ 463712 h 463974"/>
              <a:gd name="connsiteX7" fmla="*/ 68940 w 221699"/>
              <a:gd name="connsiteY7" fmla="*/ 431962 h 463974"/>
              <a:gd name="connsiteX8" fmla="*/ 14965 w 221699"/>
              <a:gd name="connsiteY8" fmla="*/ 412912 h 463974"/>
              <a:gd name="connsiteX9" fmla="*/ 167365 w 221699"/>
              <a:gd name="connsiteY9" fmla="*/ 304962 h 463974"/>
              <a:gd name="connsiteX10" fmla="*/ 116565 w 221699"/>
              <a:gd name="connsiteY10" fmla="*/ 216062 h 463974"/>
              <a:gd name="connsiteX11" fmla="*/ 2265 w 221699"/>
              <a:gd name="connsiteY11" fmla="*/ 130337 h 463974"/>
              <a:gd name="connsiteX12" fmla="*/ 43540 w 221699"/>
              <a:gd name="connsiteY12" fmla="*/ 139862 h 463974"/>
              <a:gd name="connsiteX13" fmla="*/ 97515 w 221699"/>
              <a:gd name="connsiteY13" fmla="*/ 162 h 463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1699" h="463974">
                <a:moveTo>
                  <a:pt x="97515" y="162"/>
                </a:moveTo>
                <a:cubicBezTo>
                  <a:pt x="101748" y="5454"/>
                  <a:pt x="56240" y="117108"/>
                  <a:pt x="68940" y="171612"/>
                </a:cubicBezTo>
                <a:cubicBezTo>
                  <a:pt x="81640" y="226116"/>
                  <a:pt x="169482" y="303904"/>
                  <a:pt x="173715" y="327187"/>
                </a:cubicBezTo>
                <a:cubicBezTo>
                  <a:pt x="177948" y="350470"/>
                  <a:pt x="98044" y="304962"/>
                  <a:pt x="94340" y="311312"/>
                </a:cubicBezTo>
                <a:cubicBezTo>
                  <a:pt x="90636" y="317662"/>
                  <a:pt x="163661" y="348354"/>
                  <a:pt x="151490" y="365287"/>
                </a:cubicBezTo>
                <a:cubicBezTo>
                  <a:pt x="139319" y="382220"/>
                  <a:pt x="9673" y="396508"/>
                  <a:pt x="21315" y="412912"/>
                </a:cubicBezTo>
                <a:cubicBezTo>
                  <a:pt x="32957" y="429316"/>
                  <a:pt x="213402" y="460537"/>
                  <a:pt x="221340" y="463712"/>
                </a:cubicBezTo>
                <a:cubicBezTo>
                  <a:pt x="229278" y="466887"/>
                  <a:pt x="103336" y="440429"/>
                  <a:pt x="68940" y="431962"/>
                </a:cubicBezTo>
                <a:cubicBezTo>
                  <a:pt x="34544" y="423495"/>
                  <a:pt x="-1439" y="434079"/>
                  <a:pt x="14965" y="412912"/>
                </a:cubicBezTo>
                <a:cubicBezTo>
                  <a:pt x="31369" y="391745"/>
                  <a:pt x="150432" y="337770"/>
                  <a:pt x="167365" y="304962"/>
                </a:cubicBezTo>
                <a:cubicBezTo>
                  <a:pt x="184298" y="272154"/>
                  <a:pt x="144082" y="245166"/>
                  <a:pt x="116565" y="216062"/>
                </a:cubicBezTo>
                <a:cubicBezTo>
                  <a:pt x="89048" y="186958"/>
                  <a:pt x="14436" y="143037"/>
                  <a:pt x="2265" y="130337"/>
                </a:cubicBezTo>
                <a:cubicBezTo>
                  <a:pt x="-9906" y="117637"/>
                  <a:pt x="30311" y="158912"/>
                  <a:pt x="43540" y="139862"/>
                </a:cubicBezTo>
                <a:cubicBezTo>
                  <a:pt x="56769" y="120812"/>
                  <a:pt x="93282" y="-5130"/>
                  <a:pt x="97515" y="16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EB261628-AEEA-79BC-AB55-5883B3B0839B}"/>
              </a:ext>
            </a:extLst>
          </p:cNvPr>
          <p:cNvSpPr/>
          <p:nvPr/>
        </p:nvSpPr>
        <p:spPr>
          <a:xfrm>
            <a:off x="4991100" y="5314941"/>
            <a:ext cx="260919" cy="451186"/>
          </a:xfrm>
          <a:custGeom>
            <a:avLst/>
            <a:gdLst>
              <a:gd name="connsiteX0" fmla="*/ 63500 w 260919"/>
              <a:gd name="connsiteY0" fmla="*/ 9 h 451186"/>
              <a:gd name="connsiteX1" fmla="*/ 174625 w 260919"/>
              <a:gd name="connsiteY1" fmla="*/ 107959 h 451186"/>
              <a:gd name="connsiteX2" fmla="*/ 241300 w 260919"/>
              <a:gd name="connsiteY2" fmla="*/ 104784 h 451186"/>
              <a:gd name="connsiteX3" fmla="*/ 107950 w 260919"/>
              <a:gd name="connsiteY3" fmla="*/ 219084 h 451186"/>
              <a:gd name="connsiteX4" fmla="*/ 225425 w 260919"/>
              <a:gd name="connsiteY4" fmla="*/ 384184 h 451186"/>
              <a:gd name="connsiteX5" fmla="*/ 238125 w 260919"/>
              <a:gd name="connsiteY5" fmla="*/ 450859 h 451186"/>
              <a:gd name="connsiteX6" fmla="*/ 117475 w 260919"/>
              <a:gd name="connsiteY6" fmla="*/ 406409 h 451186"/>
              <a:gd name="connsiteX7" fmla="*/ 0 w 260919"/>
              <a:gd name="connsiteY7" fmla="*/ 333384 h 451186"/>
              <a:gd name="connsiteX8" fmla="*/ 117475 w 260919"/>
              <a:gd name="connsiteY8" fmla="*/ 425459 h 451186"/>
              <a:gd name="connsiteX9" fmla="*/ 260350 w 260919"/>
              <a:gd name="connsiteY9" fmla="*/ 434984 h 451186"/>
              <a:gd name="connsiteX10" fmla="*/ 165100 w 260919"/>
              <a:gd name="connsiteY10" fmla="*/ 333384 h 451186"/>
              <a:gd name="connsiteX11" fmla="*/ 104775 w 260919"/>
              <a:gd name="connsiteY11" fmla="*/ 228609 h 451186"/>
              <a:gd name="connsiteX12" fmla="*/ 133350 w 260919"/>
              <a:gd name="connsiteY12" fmla="*/ 241309 h 451186"/>
              <a:gd name="connsiteX13" fmla="*/ 136525 w 260919"/>
              <a:gd name="connsiteY13" fmla="*/ 165109 h 451186"/>
              <a:gd name="connsiteX14" fmla="*/ 234950 w 260919"/>
              <a:gd name="connsiteY14" fmla="*/ 114309 h 451186"/>
              <a:gd name="connsiteX15" fmla="*/ 63500 w 260919"/>
              <a:gd name="connsiteY15" fmla="*/ 9 h 45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0919" h="451186">
                <a:moveTo>
                  <a:pt x="63500" y="9"/>
                </a:moveTo>
                <a:cubicBezTo>
                  <a:pt x="53446" y="-1049"/>
                  <a:pt x="144992" y="90497"/>
                  <a:pt x="174625" y="107959"/>
                </a:cubicBezTo>
                <a:cubicBezTo>
                  <a:pt x="204258" y="125421"/>
                  <a:pt x="252413" y="86263"/>
                  <a:pt x="241300" y="104784"/>
                </a:cubicBezTo>
                <a:cubicBezTo>
                  <a:pt x="230188" y="123305"/>
                  <a:pt x="110596" y="172517"/>
                  <a:pt x="107950" y="219084"/>
                </a:cubicBezTo>
                <a:cubicBezTo>
                  <a:pt x="105304" y="265651"/>
                  <a:pt x="203729" y="345555"/>
                  <a:pt x="225425" y="384184"/>
                </a:cubicBezTo>
                <a:cubicBezTo>
                  <a:pt x="247121" y="422813"/>
                  <a:pt x="256117" y="447155"/>
                  <a:pt x="238125" y="450859"/>
                </a:cubicBezTo>
                <a:cubicBezTo>
                  <a:pt x="220133" y="454563"/>
                  <a:pt x="157162" y="425988"/>
                  <a:pt x="117475" y="406409"/>
                </a:cubicBezTo>
                <a:cubicBezTo>
                  <a:pt x="77788" y="386830"/>
                  <a:pt x="0" y="330209"/>
                  <a:pt x="0" y="333384"/>
                </a:cubicBezTo>
                <a:cubicBezTo>
                  <a:pt x="0" y="336559"/>
                  <a:pt x="74083" y="408526"/>
                  <a:pt x="117475" y="425459"/>
                </a:cubicBezTo>
                <a:cubicBezTo>
                  <a:pt x="160867" y="442392"/>
                  <a:pt x="252413" y="450330"/>
                  <a:pt x="260350" y="434984"/>
                </a:cubicBezTo>
                <a:cubicBezTo>
                  <a:pt x="268287" y="419638"/>
                  <a:pt x="191029" y="367780"/>
                  <a:pt x="165100" y="333384"/>
                </a:cubicBezTo>
                <a:cubicBezTo>
                  <a:pt x="139171" y="298988"/>
                  <a:pt x="110067" y="243955"/>
                  <a:pt x="104775" y="228609"/>
                </a:cubicBezTo>
                <a:cubicBezTo>
                  <a:pt x="99483" y="213263"/>
                  <a:pt x="128058" y="251892"/>
                  <a:pt x="133350" y="241309"/>
                </a:cubicBezTo>
                <a:cubicBezTo>
                  <a:pt x="138642" y="230726"/>
                  <a:pt x="119592" y="186276"/>
                  <a:pt x="136525" y="165109"/>
                </a:cubicBezTo>
                <a:cubicBezTo>
                  <a:pt x="153458" y="143942"/>
                  <a:pt x="246592" y="141296"/>
                  <a:pt x="234950" y="114309"/>
                </a:cubicBezTo>
                <a:cubicBezTo>
                  <a:pt x="223308" y="87322"/>
                  <a:pt x="73554" y="1067"/>
                  <a:pt x="63500" y="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479C9628-CB1B-FD17-9953-B19EA5EFCCFF}"/>
              </a:ext>
            </a:extLst>
          </p:cNvPr>
          <p:cNvSpPr/>
          <p:nvPr/>
        </p:nvSpPr>
        <p:spPr>
          <a:xfrm>
            <a:off x="4721225" y="4197350"/>
            <a:ext cx="1299522" cy="146119"/>
          </a:xfrm>
          <a:custGeom>
            <a:avLst/>
            <a:gdLst>
              <a:gd name="connsiteX0" fmla="*/ 0 w 1299522"/>
              <a:gd name="connsiteY0" fmla="*/ 0 h 146119"/>
              <a:gd name="connsiteX1" fmla="*/ 612775 w 1299522"/>
              <a:gd name="connsiteY1" fmla="*/ 50800 h 146119"/>
              <a:gd name="connsiteX2" fmla="*/ 498475 w 1299522"/>
              <a:gd name="connsiteY2" fmla="*/ 50800 h 146119"/>
              <a:gd name="connsiteX3" fmla="*/ 771525 w 1299522"/>
              <a:gd name="connsiteY3" fmla="*/ 69850 h 146119"/>
              <a:gd name="connsiteX4" fmla="*/ 1025525 w 1299522"/>
              <a:gd name="connsiteY4" fmla="*/ 123825 h 146119"/>
              <a:gd name="connsiteX5" fmla="*/ 1003300 w 1299522"/>
              <a:gd name="connsiteY5" fmla="*/ 117475 h 146119"/>
              <a:gd name="connsiteX6" fmla="*/ 1298575 w 1299522"/>
              <a:gd name="connsiteY6" fmla="*/ 146050 h 146119"/>
              <a:gd name="connsiteX7" fmla="*/ 1089025 w 1299522"/>
              <a:gd name="connsiteY7" fmla="*/ 123825 h 146119"/>
              <a:gd name="connsiteX8" fmla="*/ 860425 w 1299522"/>
              <a:gd name="connsiteY8" fmla="*/ 73025 h 146119"/>
              <a:gd name="connsiteX9" fmla="*/ 704850 w 1299522"/>
              <a:gd name="connsiteY9" fmla="*/ 47625 h 146119"/>
              <a:gd name="connsiteX10" fmla="*/ 428625 w 1299522"/>
              <a:gd name="connsiteY10" fmla="*/ 28575 h 146119"/>
              <a:gd name="connsiteX11" fmla="*/ 0 w 1299522"/>
              <a:gd name="connsiteY11" fmla="*/ 0 h 146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99522" h="146119">
                <a:moveTo>
                  <a:pt x="0" y="0"/>
                </a:moveTo>
                <a:lnTo>
                  <a:pt x="612775" y="50800"/>
                </a:lnTo>
                <a:cubicBezTo>
                  <a:pt x="695854" y="59267"/>
                  <a:pt x="472017" y="47625"/>
                  <a:pt x="498475" y="50800"/>
                </a:cubicBezTo>
                <a:cubicBezTo>
                  <a:pt x="524933" y="53975"/>
                  <a:pt x="683683" y="57679"/>
                  <a:pt x="771525" y="69850"/>
                </a:cubicBezTo>
                <a:cubicBezTo>
                  <a:pt x="859367" y="82021"/>
                  <a:pt x="986896" y="115888"/>
                  <a:pt x="1025525" y="123825"/>
                </a:cubicBezTo>
                <a:cubicBezTo>
                  <a:pt x="1064154" y="131763"/>
                  <a:pt x="957792" y="113771"/>
                  <a:pt x="1003300" y="117475"/>
                </a:cubicBezTo>
                <a:cubicBezTo>
                  <a:pt x="1048808" y="121179"/>
                  <a:pt x="1284288" y="144992"/>
                  <a:pt x="1298575" y="146050"/>
                </a:cubicBezTo>
                <a:cubicBezTo>
                  <a:pt x="1312862" y="147108"/>
                  <a:pt x="1162050" y="135996"/>
                  <a:pt x="1089025" y="123825"/>
                </a:cubicBezTo>
                <a:cubicBezTo>
                  <a:pt x="1016000" y="111654"/>
                  <a:pt x="924454" y="85725"/>
                  <a:pt x="860425" y="73025"/>
                </a:cubicBezTo>
                <a:cubicBezTo>
                  <a:pt x="796396" y="60325"/>
                  <a:pt x="776817" y="55033"/>
                  <a:pt x="704850" y="47625"/>
                </a:cubicBezTo>
                <a:cubicBezTo>
                  <a:pt x="632883" y="40217"/>
                  <a:pt x="428625" y="28575"/>
                  <a:pt x="428625" y="2857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E6EAB9E3-C694-8288-AC57-4BDD01D3811D}"/>
              </a:ext>
            </a:extLst>
          </p:cNvPr>
          <p:cNvSpPr/>
          <p:nvPr/>
        </p:nvSpPr>
        <p:spPr>
          <a:xfrm>
            <a:off x="4791679" y="4178294"/>
            <a:ext cx="1267210" cy="150283"/>
          </a:xfrm>
          <a:custGeom>
            <a:avLst/>
            <a:gdLst>
              <a:gd name="connsiteX0" fmla="*/ 2571 w 1267210"/>
              <a:gd name="connsiteY0" fmla="*/ 6 h 150283"/>
              <a:gd name="connsiteX1" fmla="*/ 574071 w 1267210"/>
              <a:gd name="connsiteY1" fmla="*/ 47631 h 150283"/>
              <a:gd name="connsiteX2" fmla="*/ 615346 w 1267210"/>
              <a:gd name="connsiteY2" fmla="*/ 41281 h 150283"/>
              <a:gd name="connsiteX3" fmla="*/ 901096 w 1267210"/>
              <a:gd name="connsiteY3" fmla="*/ 85731 h 150283"/>
              <a:gd name="connsiteX4" fmla="*/ 1263046 w 1267210"/>
              <a:gd name="connsiteY4" fmla="*/ 149231 h 150283"/>
              <a:gd name="connsiteX5" fmla="*/ 1107471 w 1267210"/>
              <a:gd name="connsiteY5" fmla="*/ 127006 h 150283"/>
              <a:gd name="connsiteX6" fmla="*/ 720121 w 1267210"/>
              <a:gd name="connsiteY6" fmla="*/ 60331 h 150283"/>
              <a:gd name="connsiteX7" fmla="*/ 583596 w 1267210"/>
              <a:gd name="connsiteY7" fmla="*/ 63506 h 150283"/>
              <a:gd name="connsiteX8" fmla="*/ 485171 w 1267210"/>
              <a:gd name="connsiteY8" fmla="*/ 50806 h 150283"/>
              <a:gd name="connsiteX9" fmla="*/ 367696 w 1267210"/>
              <a:gd name="connsiteY9" fmla="*/ 44456 h 150283"/>
              <a:gd name="connsiteX10" fmla="*/ 2571 w 1267210"/>
              <a:gd name="connsiteY10" fmla="*/ 6 h 15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7210" h="150283">
                <a:moveTo>
                  <a:pt x="2571" y="6"/>
                </a:moveTo>
                <a:cubicBezTo>
                  <a:pt x="36967" y="535"/>
                  <a:pt x="471942" y="40752"/>
                  <a:pt x="574071" y="47631"/>
                </a:cubicBezTo>
                <a:cubicBezTo>
                  <a:pt x="676200" y="54510"/>
                  <a:pt x="560842" y="34931"/>
                  <a:pt x="615346" y="41281"/>
                </a:cubicBezTo>
                <a:cubicBezTo>
                  <a:pt x="669850" y="47631"/>
                  <a:pt x="901096" y="85731"/>
                  <a:pt x="901096" y="85731"/>
                </a:cubicBezTo>
                <a:lnTo>
                  <a:pt x="1263046" y="149231"/>
                </a:lnTo>
                <a:cubicBezTo>
                  <a:pt x="1297442" y="156110"/>
                  <a:pt x="1107471" y="127006"/>
                  <a:pt x="1107471" y="127006"/>
                </a:cubicBezTo>
                <a:cubicBezTo>
                  <a:pt x="1016984" y="112189"/>
                  <a:pt x="807434" y="70914"/>
                  <a:pt x="720121" y="60331"/>
                </a:cubicBezTo>
                <a:cubicBezTo>
                  <a:pt x="632809" y="49748"/>
                  <a:pt x="622754" y="65093"/>
                  <a:pt x="583596" y="63506"/>
                </a:cubicBezTo>
                <a:cubicBezTo>
                  <a:pt x="544438" y="61919"/>
                  <a:pt x="521154" y="53981"/>
                  <a:pt x="485171" y="50806"/>
                </a:cubicBezTo>
                <a:cubicBezTo>
                  <a:pt x="449188" y="47631"/>
                  <a:pt x="446542" y="55039"/>
                  <a:pt x="367696" y="44456"/>
                </a:cubicBezTo>
                <a:cubicBezTo>
                  <a:pt x="288850" y="33873"/>
                  <a:pt x="-31825" y="-523"/>
                  <a:pt x="2571" y="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AA20B9E5-6775-3CA2-A8C5-FB218CE8D814}"/>
              </a:ext>
            </a:extLst>
          </p:cNvPr>
          <p:cNvSpPr/>
          <p:nvPr/>
        </p:nvSpPr>
        <p:spPr>
          <a:xfrm>
            <a:off x="5050501" y="4266014"/>
            <a:ext cx="969919" cy="296862"/>
          </a:xfrm>
          <a:custGeom>
            <a:avLst/>
            <a:gdLst>
              <a:gd name="connsiteX0" fmla="*/ 4099 w 969919"/>
              <a:gd name="connsiteY0" fmla="*/ 1186 h 296862"/>
              <a:gd name="connsiteX1" fmla="*/ 420024 w 969919"/>
              <a:gd name="connsiteY1" fmla="*/ 163111 h 296862"/>
              <a:gd name="connsiteX2" fmla="*/ 353349 w 969919"/>
              <a:gd name="connsiteY2" fmla="*/ 125011 h 296862"/>
              <a:gd name="connsiteX3" fmla="*/ 613699 w 969919"/>
              <a:gd name="connsiteY3" fmla="*/ 226611 h 296862"/>
              <a:gd name="connsiteX4" fmla="*/ 607349 w 969919"/>
              <a:gd name="connsiteY4" fmla="*/ 201211 h 296862"/>
              <a:gd name="connsiteX5" fmla="*/ 864524 w 969919"/>
              <a:gd name="connsiteY5" fmla="*/ 261536 h 296862"/>
              <a:gd name="connsiteX6" fmla="*/ 969299 w 969919"/>
              <a:gd name="connsiteY6" fmla="*/ 296461 h 296862"/>
              <a:gd name="connsiteX7" fmla="*/ 823249 w 969919"/>
              <a:gd name="connsiteY7" fmla="*/ 239311 h 296862"/>
              <a:gd name="connsiteX8" fmla="*/ 559724 w 969919"/>
              <a:gd name="connsiteY8" fmla="*/ 172636 h 296862"/>
              <a:gd name="connsiteX9" fmla="*/ 451774 w 969919"/>
              <a:gd name="connsiteY9" fmla="*/ 159936 h 296862"/>
              <a:gd name="connsiteX10" fmla="*/ 486699 w 969919"/>
              <a:gd name="connsiteY10" fmla="*/ 163111 h 296862"/>
              <a:gd name="connsiteX11" fmla="*/ 223174 w 969919"/>
              <a:gd name="connsiteY11" fmla="*/ 93261 h 296862"/>
              <a:gd name="connsiteX12" fmla="*/ 4099 w 969919"/>
              <a:gd name="connsiteY12" fmla="*/ 1186 h 296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69919" h="296862">
                <a:moveTo>
                  <a:pt x="4099" y="1186"/>
                </a:moveTo>
                <a:cubicBezTo>
                  <a:pt x="36907" y="12828"/>
                  <a:pt x="361816" y="142474"/>
                  <a:pt x="420024" y="163111"/>
                </a:cubicBezTo>
                <a:cubicBezTo>
                  <a:pt x="478232" y="183748"/>
                  <a:pt x="321070" y="114428"/>
                  <a:pt x="353349" y="125011"/>
                </a:cubicBezTo>
                <a:cubicBezTo>
                  <a:pt x="385628" y="135594"/>
                  <a:pt x="571366" y="213911"/>
                  <a:pt x="613699" y="226611"/>
                </a:cubicBezTo>
                <a:cubicBezTo>
                  <a:pt x="656032" y="239311"/>
                  <a:pt x="565545" y="195390"/>
                  <a:pt x="607349" y="201211"/>
                </a:cubicBezTo>
                <a:cubicBezTo>
                  <a:pt x="649153" y="207032"/>
                  <a:pt x="804199" y="245661"/>
                  <a:pt x="864524" y="261536"/>
                </a:cubicBezTo>
                <a:cubicBezTo>
                  <a:pt x="924849" y="277411"/>
                  <a:pt x="976178" y="300165"/>
                  <a:pt x="969299" y="296461"/>
                </a:cubicBezTo>
                <a:cubicBezTo>
                  <a:pt x="962420" y="292757"/>
                  <a:pt x="891512" y="259949"/>
                  <a:pt x="823249" y="239311"/>
                </a:cubicBezTo>
                <a:cubicBezTo>
                  <a:pt x="754987" y="218674"/>
                  <a:pt x="621636" y="185865"/>
                  <a:pt x="559724" y="172636"/>
                </a:cubicBezTo>
                <a:cubicBezTo>
                  <a:pt x="497812" y="159407"/>
                  <a:pt x="463945" y="161523"/>
                  <a:pt x="451774" y="159936"/>
                </a:cubicBezTo>
                <a:cubicBezTo>
                  <a:pt x="439603" y="158349"/>
                  <a:pt x="524799" y="174223"/>
                  <a:pt x="486699" y="163111"/>
                </a:cubicBezTo>
                <a:cubicBezTo>
                  <a:pt x="448599" y="151999"/>
                  <a:pt x="302549" y="119719"/>
                  <a:pt x="223174" y="93261"/>
                </a:cubicBezTo>
                <a:cubicBezTo>
                  <a:pt x="143799" y="66803"/>
                  <a:pt x="-28709" y="-10456"/>
                  <a:pt x="4099" y="118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92E0DE52-6737-8E3A-B3F0-A8CA2FE3701C}"/>
              </a:ext>
            </a:extLst>
          </p:cNvPr>
          <p:cNvSpPr/>
          <p:nvPr/>
        </p:nvSpPr>
        <p:spPr>
          <a:xfrm>
            <a:off x="5772125" y="4321142"/>
            <a:ext cx="279721" cy="143385"/>
          </a:xfrm>
          <a:custGeom>
            <a:avLst/>
            <a:gdLst>
              <a:gd name="connsiteX0" fmla="*/ 279425 w 279721"/>
              <a:gd name="connsiteY0" fmla="*/ 33 h 143385"/>
              <a:gd name="connsiteX1" fmla="*/ 250850 w 279721"/>
              <a:gd name="connsiteY1" fmla="*/ 54008 h 143385"/>
              <a:gd name="connsiteX2" fmla="*/ 250850 w 279721"/>
              <a:gd name="connsiteY2" fmla="*/ 66708 h 143385"/>
              <a:gd name="connsiteX3" fmla="*/ 25 w 279721"/>
              <a:gd name="connsiteY3" fmla="*/ 142908 h 143385"/>
              <a:gd name="connsiteX4" fmla="*/ 234975 w 279721"/>
              <a:gd name="connsiteY4" fmla="*/ 98458 h 143385"/>
              <a:gd name="connsiteX5" fmla="*/ 193700 w 279721"/>
              <a:gd name="connsiteY5" fmla="*/ 85758 h 143385"/>
              <a:gd name="connsiteX6" fmla="*/ 228625 w 279721"/>
              <a:gd name="connsiteY6" fmla="*/ 63533 h 143385"/>
              <a:gd name="connsiteX7" fmla="*/ 279425 w 279721"/>
              <a:gd name="connsiteY7" fmla="*/ 33 h 143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721" h="143385">
                <a:moveTo>
                  <a:pt x="279425" y="33"/>
                </a:moveTo>
                <a:cubicBezTo>
                  <a:pt x="283129" y="-1554"/>
                  <a:pt x="250850" y="54008"/>
                  <a:pt x="250850" y="54008"/>
                </a:cubicBezTo>
                <a:cubicBezTo>
                  <a:pt x="246088" y="65120"/>
                  <a:pt x="292654" y="51891"/>
                  <a:pt x="250850" y="66708"/>
                </a:cubicBezTo>
                <a:cubicBezTo>
                  <a:pt x="209046" y="81525"/>
                  <a:pt x="2671" y="137616"/>
                  <a:pt x="25" y="142908"/>
                </a:cubicBezTo>
                <a:cubicBezTo>
                  <a:pt x="-2621" y="148200"/>
                  <a:pt x="202696" y="107983"/>
                  <a:pt x="234975" y="98458"/>
                </a:cubicBezTo>
                <a:cubicBezTo>
                  <a:pt x="267254" y="88933"/>
                  <a:pt x="194758" y="91579"/>
                  <a:pt x="193700" y="85758"/>
                </a:cubicBezTo>
                <a:cubicBezTo>
                  <a:pt x="192642" y="79937"/>
                  <a:pt x="215396" y="74116"/>
                  <a:pt x="228625" y="63533"/>
                </a:cubicBezTo>
                <a:cubicBezTo>
                  <a:pt x="241854" y="52950"/>
                  <a:pt x="275721" y="1620"/>
                  <a:pt x="279425" y="3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08C745B0-D6D9-24B1-FEAE-E7C9576AD19A}"/>
              </a:ext>
            </a:extLst>
          </p:cNvPr>
          <p:cNvSpPr/>
          <p:nvPr/>
        </p:nvSpPr>
        <p:spPr>
          <a:xfrm>
            <a:off x="5971881" y="4333529"/>
            <a:ext cx="92735" cy="237602"/>
          </a:xfrm>
          <a:custGeom>
            <a:avLst/>
            <a:gdLst>
              <a:gd name="connsiteX0" fmla="*/ 92369 w 92735"/>
              <a:gd name="connsiteY0" fmla="*/ 346 h 237602"/>
              <a:gd name="connsiteX1" fmla="*/ 63794 w 92735"/>
              <a:gd name="connsiteY1" fmla="*/ 67021 h 237602"/>
              <a:gd name="connsiteX2" fmla="*/ 51094 w 92735"/>
              <a:gd name="connsiteY2" fmla="*/ 155921 h 237602"/>
              <a:gd name="connsiteX3" fmla="*/ 44744 w 92735"/>
              <a:gd name="connsiteY3" fmla="*/ 117821 h 237602"/>
              <a:gd name="connsiteX4" fmla="*/ 76494 w 92735"/>
              <a:gd name="connsiteY4" fmla="*/ 235296 h 237602"/>
              <a:gd name="connsiteX5" fmla="*/ 41569 w 92735"/>
              <a:gd name="connsiteY5" fmla="*/ 194021 h 237602"/>
              <a:gd name="connsiteX6" fmla="*/ 294 w 92735"/>
              <a:gd name="connsiteY6" fmla="*/ 171796 h 237602"/>
              <a:gd name="connsiteX7" fmla="*/ 63794 w 92735"/>
              <a:gd name="connsiteY7" fmla="*/ 222596 h 237602"/>
              <a:gd name="connsiteX8" fmla="*/ 57444 w 92735"/>
              <a:gd name="connsiteY8" fmla="*/ 155921 h 237602"/>
              <a:gd name="connsiteX9" fmla="*/ 41569 w 92735"/>
              <a:gd name="connsiteY9" fmla="*/ 95596 h 237602"/>
              <a:gd name="connsiteX10" fmla="*/ 92369 w 92735"/>
              <a:gd name="connsiteY10" fmla="*/ 346 h 237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735" h="237602">
                <a:moveTo>
                  <a:pt x="92369" y="346"/>
                </a:moveTo>
                <a:cubicBezTo>
                  <a:pt x="96073" y="-4416"/>
                  <a:pt x="70673" y="41092"/>
                  <a:pt x="63794" y="67021"/>
                </a:cubicBezTo>
                <a:cubicBezTo>
                  <a:pt x="56915" y="92950"/>
                  <a:pt x="54269" y="147454"/>
                  <a:pt x="51094" y="155921"/>
                </a:cubicBezTo>
                <a:cubicBezTo>
                  <a:pt x="47919" y="164388"/>
                  <a:pt x="40511" y="104592"/>
                  <a:pt x="44744" y="117821"/>
                </a:cubicBezTo>
                <a:cubicBezTo>
                  <a:pt x="48977" y="131050"/>
                  <a:pt x="77023" y="222596"/>
                  <a:pt x="76494" y="235296"/>
                </a:cubicBezTo>
                <a:cubicBezTo>
                  <a:pt x="75965" y="247996"/>
                  <a:pt x="54269" y="204604"/>
                  <a:pt x="41569" y="194021"/>
                </a:cubicBezTo>
                <a:cubicBezTo>
                  <a:pt x="28869" y="183438"/>
                  <a:pt x="-3410" y="167034"/>
                  <a:pt x="294" y="171796"/>
                </a:cubicBezTo>
                <a:cubicBezTo>
                  <a:pt x="3998" y="176558"/>
                  <a:pt x="54269" y="225242"/>
                  <a:pt x="63794" y="222596"/>
                </a:cubicBezTo>
                <a:cubicBezTo>
                  <a:pt x="73319" y="219950"/>
                  <a:pt x="61148" y="177088"/>
                  <a:pt x="57444" y="155921"/>
                </a:cubicBezTo>
                <a:cubicBezTo>
                  <a:pt x="53740" y="134754"/>
                  <a:pt x="39982" y="116763"/>
                  <a:pt x="41569" y="95596"/>
                </a:cubicBezTo>
                <a:cubicBezTo>
                  <a:pt x="43156" y="74429"/>
                  <a:pt x="88665" y="5108"/>
                  <a:pt x="92369" y="34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FE0B59F1-8A8C-61C5-1441-6F19DAE4A1F7}"/>
              </a:ext>
            </a:extLst>
          </p:cNvPr>
          <p:cNvSpPr/>
          <p:nvPr/>
        </p:nvSpPr>
        <p:spPr>
          <a:xfrm>
            <a:off x="6028852" y="4321142"/>
            <a:ext cx="83089" cy="247711"/>
          </a:xfrm>
          <a:custGeom>
            <a:avLst/>
            <a:gdLst>
              <a:gd name="connsiteX0" fmla="*/ 83023 w 83089"/>
              <a:gd name="connsiteY0" fmla="*/ 33 h 247711"/>
              <a:gd name="connsiteX1" fmla="*/ 25873 w 83089"/>
              <a:gd name="connsiteY1" fmla="*/ 73058 h 247711"/>
              <a:gd name="connsiteX2" fmla="*/ 22698 w 83089"/>
              <a:gd name="connsiteY2" fmla="*/ 117508 h 247711"/>
              <a:gd name="connsiteX3" fmla="*/ 41748 w 83089"/>
              <a:gd name="connsiteY3" fmla="*/ 193708 h 247711"/>
              <a:gd name="connsiteX4" fmla="*/ 41748 w 83089"/>
              <a:gd name="connsiteY4" fmla="*/ 247683 h 247711"/>
              <a:gd name="connsiteX5" fmla="*/ 32223 w 83089"/>
              <a:gd name="connsiteY5" fmla="*/ 200058 h 247711"/>
              <a:gd name="connsiteX6" fmla="*/ 473 w 83089"/>
              <a:gd name="connsiteY6" fmla="*/ 127033 h 247711"/>
              <a:gd name="connsiteX7" fmla="*/ 13173 w 83089"/>
              <a:gd name="connsiteY7" fmla="*/ 139733 h 247711"/>
              <a:gd name="connsiteX8" fmla="*/ 13173 w 83089"/>
              <a:gd name="connsiteY8" fmla="*/ 82583 h 247711"/>
              <a:gd name="connsiteX9" fmla="*/ 83023 w 83089"/>
              <a:gd name="connsiteY9" fmla="*/ 33 h 247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089" h="247711">
                <a:moveTo>
                  <a:pt x="83023" y="33"/>
                </a:moveTo>
                <a:cubicBezTo>
                  <a:pt x="85140" y="-1555"/>
                  <a:pt x="35927" y="53479"/>
                  <a:pt x="25873" y="73058"/>
                </a:cubicBezTo>
                <a:cubicBezTo>
                  <a:pt x="15819" y="92637"/>
                  <a:pt x="20052" y="97400"/>
                  <a:pt x="22698" y="117508"/>
                </a:cubicBezTo>
                <a:cubicBezTo>
                  <a:pt x="25344" y="137616"/>
                  <a:pt x="38573" y="172012"/>
                  <a:pt x="41748" y="193708"/>
                </a:cubicBezTo>
                <a:cubicBezTo>
                  <a:pt x="44923" y="215404"/>
                  <a:pt x="43336" y="246625"/>
                  <a:pt x="41748" y="247683"/>
                </a:cubicBezTo>
                <a:cubicBezTo>
                  <a:pt x="40160" y="248741"/>
                  <a:pt x="39102" y="220166"/>
                  <a:pt x="32223" y="200058"/>
                </a:cubicBezTo>
                <a:cubicBezTo>
                  <a:pt x="25344" y="179950"/>
                  <a:pt x="473" y="127033"/>
                  <a:pt x="473" y="127033"/>
                </a:cubicBezTo>
                <a:cubicBezTo>
                  <a:pt x="-2702" y="116979"/>
                  <a:pt x="11056" y="147141"/>
                  <a:pt x="13173" y="139733"/>
                </a:cubicBezTo>
                <a:cubicBezTo>
                  <a:pt x="15290" y="132325"/>
                  <a:pt x="1531" y="102691"/>
                  <a:pt x="13173" y="82583"/>
                </a:cubicBezTo>
                <a:cubicBezTo>
                  <a:pt x="24815" y="62475"/>
                  <a:pt x="80906" y="1621"/>
                  <a:pt x="83023" y="3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80E85302-B059-D135-A5F6-8F06764B2C0B}"/>
              </a:ext>
            </a:extLst>
          </p:cNvPr>
          <p:cNvSpPr/>
          <p:nvPr/>
        </p:nvSpPr>
        <p:spPr>
          <a:xfrm>
            <a:off x="6067019" y="4578234"/>
            <a:ext cx="622993" cy="433029"/>
          </a:xfrm>
          <a:custGeom>
            <a:avLst/>
            <a:gdLst>
              <a:gd name="connsiteX0" fmla="*/ 406 w 622993"/>
              <a:gd name="connsiteY0" fmla="*/ 116 h 433029"/>
              <a:gd name="connsiteX1" fmla="*/ 279806 w 622993"/>
              <a:gd name="connsiteY1" fmla="*/ 66791 h 433029"/>
              <a:gd name="connsiteX2" fmla="*/ 238531 w 622993"/>
              <a:gd name="connsiteY2" fmla="*/ 41391 h 433029"/>
              <a:gd name="connsiteX3" fmla="*/ 381406 w 622993"/>
              <a:gd name="connsiteY3" fmla="*/ 120766 h 433029"/>
              <a:gd name="connsiteX4" fmla="*/ 476656 w 622993"/>
              <a:gd name="connsiteY4" fmla="*/ 228716 h 433029"/>
              <a:gd name="connsiteX5" fmla="*/ 451256 w 622993"/>
              <a:gd name="connsiteY5" fmla="*/ 200141 h 433029"/>
              <a:gd name="connsiteX6" fmla="*/ 546506 w 622993"/>
              <a:gd name="connsiteY6" fmla="*/ 301741 h 433029"/>
              <a:gd name="connsiteX7" fmla="*/ 521106 w 622993"/>
              <a:gd name="connsiteY7" fmla="*/ 285866 h 433029"/>
              <a:gd name="connsiteX8" fmla="*/ 622706 w 622993"/>
              <a:gd name="connsiteY8" fmla="*/ 431916 h 433029"/>
              <a:gd name="connsiteX9" fmla="*/ 546506 w 622993"/>
              <a:gd name="connsiteY9" fmla="*/ 343016 h 433029"/>
              <a:gd name="connsiteX10" fmla="*/ 400456 w 622993"/>
              <a:gd name="connsiteY10" fmla="*/ 162041 h 433029"/>
              <a:gd name="connsiteX11" fmla="*/ 308381 w 622993"/>
              <a:gd name="connsiteY11" fmla="*/ 79491 h 433029"/>
              <a:gd name="connsiteX12" fmla="*/ 219481 w 622993"/>
              <a:gd name="connsiteY12" fmla="*/ 50916 h 433029"/>
              <a:gd name="connsiteX13" fmla="*/ 406 w 622993"/>
              <a:gd name="connsiteY13" fmla="*/ 116 h 433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2993" h="433029">
                <a:moveTo>
                  <a:pt x="406" y="116"/>
                </a:moveTo>
                <a:cubicBezTo>
                  <a:pt x="10460" y="2762"/>
                  <a:pt x="240119" y="59912"/>
                  <a:pt x="279806" y="66791"/>
                </a:cubicBezTo>
                <a:cubicBezTo>
                  <a:pt x="319493" y="73670"/>
                  <a:pt x="221598" y="32395"/>
                  <a:pt x="238531" y="41391"/>
                </a:cubicBezTo>
                <a:cubicBezTo>
                  <a:pt x="255464" y="50387"/>
                  <a:pt x="341719" y="89545"/>
                  <a:pt x="381406" y="120766"/>
                </a:cubicBezTo>
                <a:cubicBezTo>
                  <a:pt x="421093" y="151987"/>
                  <a:pt x="465014" y="215487"/>
                  <a:pt x="476656" y="228716"/>
                </a:cubicBezTo>
                <a:cubicBezTo>
                  <a:pt x="488298" y="241945"/>
                  <a:pt x="439614" y="187970"/>
                  <a:pt x="451256" y="200141"/>
                </a:cubicBezTo>
                <a:cubicBezTo>
                  <a:pt x="462898" y="212312"/>
                  <a:pt x="534864" y="287454"/>
                  <a:pt x="546506" y="301741"/>
                </a:cubicBezTo>
                <a:cubicBezTo>
                  <a:pt x="558148" y="316028"/>
                  <a:pt x="508406" y="264170"/>
                  <a:pt x="521106" y="285866"/>
                </a:cubicBezTo>
                <a:cubicBezTo>
                  <a:pt x="533806" y="307562"/>
                  <a:pt x="618473" y="422391"/>
                  <a:pt x="622706" y="431916"/>
                </a:cubicBezTo>
                <a:cubicBezTo>
                  <a:pt x="626939" y="441441"/>
                  <a:pt x="583548" y="387995"/>
                  <a:pt x="546506" y="343016"/>
                </a:cubicBezTo>
                <a:cubicBezTo>
                  <a:pt x="509464" y="298037"/>
                  <a:pt x="440144" y="205962"/>
                  <a:pt x="400456" y="162041"/>
                </a:cubicBezTo>
                <a:cubicBezTo>
                  <a:pt x="360769" y="118120"/>
                  <a:pt x="338544" y="98012"/>
                  <a:pt x="308381" y="79491"/>
                </a:cubicBezTo>
                <a:cubicBezTo>
                  <a:pt x="278219" y="60970"/>
                  <a:pt x="269223" y="60970"/>
                  <a:pt x="219481" y="50916"/>
                </a:cubicBezTo>
                <a:cubicBezTo>
                  <a:pt x="169739" y="40862"/>
                  <a:pt x="-9648" y="-2530"/>
                  <a:pt x="406" y="11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FF3644BA-A051-7DE2-D17A-0A8EDBFDC838}"/>
              </a:ext>
            </a:extLst>
          </p:cNvPr>
          <p:cNvSpPr/>
          <p:nvPr/>
        </p:nvSpPr>
        <p:spPr>
          <a:xfrm>
            <a:off x="6060843" y="4549708"/>
            <a:ext cx="343340" cy="95623"/>
          </a:xfrm>
          <a:custGeom>
            <a:avLst/>
            <a:gdLst>
              <a:gd name="connsiteX0" fmla="*/ 232 w 343340"/>
              <a:gd name="connsiteY0" fmla="*/ 67 h 95623"/>
              <a:gd name="connsiteX1" fmla="*/ 212957 w 343340"/>
              <a:gd name="connsiteY1" fmla="*/ 66742 h 95623"/>
              <a:gd name="connsiteX2" fmla="*/ 343132 w 343340"/>
              <a:gd name="connsiteY2" fmla="*/ 95317 h 95623"/>
              <a:gd name="connsiteX3" fmla="*/ 184382 w 343340"/>
              <a:gd name="connsiteY3" fmla="*/ 82617 h 95623"/>
              <a:gd name="connsiteX4" fmla="*/ 139932 w 343340"/>
              <a:gd name="connsiteY4" fmla="*/ 79442 h 95623"/>
              <a:gd name="connsiteX5" fmla="*/ 197082 w 343340"/>
              <a:gd name="connsiteY5" fmla="*/ 69917 h 95623"/>
              <a:gd name="connsiteX6" fmla="*/ 171682 w 343340"/>
              <a:gd name="connsiteY6" fmla="*/ 54042 h 95623"/>
              <a:gd name="connsiteX7" fmla="*/ 232 w 343340"/>
              <a:gd name="connsiteY7" fmla="*/ 67 h 95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340" h="95623">
                <a:moveTo>
                  <a:pt x="232" y="67"/>
                </a:moveTo>
                <a:cubicBezTo>
                  <a:pt x="7111" y="2184"/>
                  <a:pt x="155807" y="50867"/>
                  <a:pt x="212957" y="66742"/>
                </a:cubicBezTo>
                <a:cubicBezTo>
                  <a:pt x="270107" y="82617"/>
                  <a:pt x="347894" y="92671"/>
                  <a:pt x="343132" y="95317"/>
                </a:cubicBezTo>
                <a:cubicBezTo>
                  <a:pt x="338370" y="97963"/>
                  <a:pt x="184382" y="82617"/>
                  <a:pt x="184382" y="82617"/>
                </a:cubicBezTo>
                <a:cubicBezTo>
                  <a:pt x="150515" y="79971"/>
                  <a:pt x="137815" y="81559"/>
                  <a:pt x="139932" y="79442"/>
                </a:cubicBezTo>
                <a:cubicBezTo>
                  <a:pt x="142049" y="77325"/>
                  <a:pt x="191790" y="74150"/>
                  <a:pt x="197082" y="69917"/>
                </a:cubicBezTo>
                <a:cubicBezTo>
                  <a:pt x="202374" y="65684"/>
                  <a:pt x="202374" y="61979"/>
                  <a:pt x="171682" y="54042"/>
                </a:cubicBezTo>
                <a:cubicBezTo>
                  <a:pt x="140990" y="46105"/>
                  <a:pt x="-6647" y="-2050"/>
                  <a:pt x="232" y="6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5E734530-BFB5-7457-0DAD-38378799FD35}"/>
              </a:ext>
            </a:extLst>
          </p:cNvPr>
          <p:cNvSpPr/>
          <p:nvPr/>
        </p:nvSpPr>
        <p:spPr>
          <a:xfrm>
            <a:off x="6060779" y="4552916"/>
            <a:ext cx="239795" cy="72921"/>
          </a:xfrm>
          <a:custGeom>
            <a:avLst/>
            <a:gdLst>
              <a:gd name="connsiteX0" fmla="*/ 296 w 239795"/>
              <a:gd name="connsiteY0" fmla="*/ 34 h 72921"/>
              <a:gd name="connsiteX1" fmla="*/ 238421 w 239795"/>
              <a:gd name="connsiteY1" fmla="*/ 69884 h 72921"/>
              <a:gd name="connsiteX2" fmla="*/ 101896 w 239795"/>
              <a:gd name="connsiteY2" fmla="*/ 60359 h 72921"/>
              <a:gd name="connsiteX3" fmla="*/ 187621 w 239795"/>
              <a:gd name="connsiteY3" fmla="*/ 60359 h 72921"/>
              <a:gd name="connsiteX4" fmla="*/ 296 w 239795"/>
              <a:gd name="connsiteY4" fmla="*/ 34 h 72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795" h="72921">
                <a:moveTo>
                  <a:pt x="296" y="34"/>
                </a:moveTo>
                <a:cubicBezTo>
                  <a:pt x="8763" y="1621"/>
                  <a:pt x="221488" y="59830"/>
                  <a:pt x="238421" y="69884"/>
                </a:cubicBezTo>
                <a:cubicBezTo>
                  <a:pt x="255354" y="79938"/>
                  <a:pt x="110363" y="61946"/>
                  <a:pt x="101896" y="60359"/>
                </a:cubicBezTo>
                <a:cubicBezTo>
                  <a:pt x="93429" y="58772"/>
                  <a:pt x="207729" y="68296"/>
                  <a:pt x="187621" y="60359"/>
                </a:cubicBezTo>
                <a:cubicBezTo>
                  <a:pt x="167513" y="52422"/>
                  <a:pt x="-8171" y="-1553"/>
                  <a:pt x="296" y="3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FFBCA835-FEDB-70E6-3CC6-4B671F84E3ED}"/>
              </a:ext>
            </a:extLst>
          </p:cNvPr>
          <p:cNvSpPr/>
          <p:nvPr/>
        </p:nvSpPr>
        <p:spPr>
          <a:xfrm>
            <a:off x="6048179" y="4228975"/>
            <a:ext cx="779938" cy="117039"/>
          </a:xfrm>
          <a:custGeom>
            <a:avLst/>
            <a:gdLst>
              <a:gd name="connsiteX0" fmla="*/ 196 w 779938"/>
              <a:gd name="connsiteY0" fmla="*/ 111250 h 117039"/>
              <a:gd name="connsiteX1" fmla="*/ 384371 w 779938"/>
              <a:gd name="connsiteY1" fmla="*/ 98550 h 117039"/>
              <a:gd name="connsiteX2" fmla="*/ 308171 w 779938"/>
              <a:gd name="connsiteY2" fmla="*/ 108075 h 117039"/>
              <a:gd name="connsiteX3" fmla="*/ 463746 w 779938"/>
              <a:gd name="connsiteY3" fmla="*/ 57275 h 117039"/>
              <a:gd name="connsiteX4" fmla="*/ 765371 w 779938"/>
              <a:gd name="connsiteY4" fmla="*/ 3300 h 117039"/>
              <a:gd name="connsiteX5" fmla="*/ 701871 w 779938"/>
              <a:gd name="connsiteY5" fmla="*/ 16000 h 117039"/>
              <a:gd name="connsiteX6" fmla="*/ 435171 w 779938"/>
              <a:gd name="connsiteY6" fmla="*/ 98550 h 117039"/>
              <a:gd name="connsiteX7" fmla="*/ 466921 w 779938"/>
              <a:gd name="connsiteY7" fmla="*/ 79500 h 117039"/>
              <a:gd name="connsiteX8" fmla="*/ 333571 w 779938"/>
              <a:gd name="connsiteY8" fmla="*/ 114425 h 117039"/>
              <a:gd name="connsiteX9" fmla="*/ 196 w 779938"/>
              <a:gd name="connsiteY9" fmla="*/ 111250 h 11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9938" h="117039">
                <a:moveTo>
                  <a:pt x="196" y="111250"/>
                </a:moveTo>
                <a:cubicBezTo>
                  <a:pt x="8663" y="108604"/>
                  <a:pt x="333042" y="99079"/>
                  <a:pt x="384371" y="98550"/>
                </a:cubicBezTo>
                <a:cubicBezTo>
                  <a:pt x="435700" y="98021"/>
                  <a:pt x="294942" y="114954"/>
                  <a:pt x="308171" y="108075"/>
                </a:cubicBezTo>
                <a:cubicBezTo>
                  <a:pt x="321400" y="101196"/>
                  <a:pt x="387546" y="74737"/>
                  <a:pt x="463746" y="57275"/>
                </a:cubicBezTo>
                <a:cubicBezTo>
                  <a:pt x="539946" y="39812"/>
                  <a:pt x="725684" y="10179"/>
                  <a:pt x="765371" y="3300"/>
                </a:cubicBezTo>
                <a:cubicBezTo>
                  <a:pt x="805058" y="-3579"/>
                  <a:pt x="756904" y="125"/>
                  <a:pt x="701871" y="16000"/>
                </a:cubicBezTo>
                <a:cubicBezTo>
                  <a:pt x="646838" y="31875"/>
                  <a:pt x="474329" y="87967"/>
                  <a:pt x="435171" y="98550"/>
                </a:cubicBezTo>
                <a:cubicBezTo>
                  <a:pt x="396013" y="109133"/>
                  <a:pt x="483854" y="76854"/>
                  <a:pt x="466921" y="79500"/>
                </a:cubicBezTo>
                <a:cubicBezTo>
                  <a:pt x="449988" y="82146"/>
                  <a:pt x="408183" y="108075"/>
                  <a:pt x="333571" y="114425"/>
                </a:cubicBezTo>
                <a:cubicBezTo>
                  <a:pt x="258959" y="120775"/>
                  <a:pt x="-8271" y="113896"/>
                  <a:pt x="196" y="11125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8149E8EC-BD81-5D81-253D-0F80D63E4453}"/>
              </a:ext>
            </a:extLst>
          </p:cNvPr>
          <p:cNvSpPr/>
          <p:nvPr/>
        </p:nvSpPr>
        <p:spPr>
          <a:xfrm>
            <a:off x="6108700" y="4250964"/>
            <a:ext cx="780162" cy="151688"/>
          </a:xfrm>
          <a:custGeom>
            <a:avLst/>
            <a:gdLst>
              <a:gd name="connsiteX0" fmla="*/ 0 w 780162"/>
              <a:gd name="connsiteY0" fmla="*/ 133711 h 151688"/>
              <a:gd name="connsiteX1" fmla="*/ 409575 w 780162"/>
              <a:gd name="connsiteY1" fmla="*/ 136886 h 151688"/>
              <a:gd name="connsiteX2" fmla="*/ 330200 w 780162"/>
              <a:gd name="connsiteY2" fmla="*/ 136886 h 151688"/>
              <a:gd name="connsiteX3" fmla="*/ 511175 w 780162"/>
              <a:gd name="connsiteY3" fmla="*/ 92436 h 151688"/>
              <a:gd name="connsiteX4" fmla="*/ 777875 w 780162"/>
              <a:gd name="connsiteY4" fmla="*/ 361 h 151688"/>
              <a:gd name="connsiteX5" fmla="*/ 625475 w 780162"/>
              <a:gd name="connsiteY5" fmla="*/ 63861 h 151688"/>
              <a:gd name="connsiteX6" fmla="*/ 374650 w 780162"/>
              <a:gd name="connsiteY6" fmla="*/ 149586 h 151688"/>
              <a:gd name="connsiteX7" fmla="*/ 438150 w 780162"/>
              <a:gd name="connsiteY7" fmla="*/ 127361 h 151688"/>
              <a:gd name="connsiteX8" fmla="*/ 0 w 780162"/>
              <a:gd name="connsiteY8" fmla="*/ 133711 h 151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0162" h="151688">
                <a:moveTo>
                  <a:pt x="0" y="133711"/>
                </a:moveTo>
                <a:lnTo>
                  <a:pt x="409575" y="136886"/>
                </a:lnTo>
                <a:cubicBezTo>
                  <a:pt x="464608" y="137415"/>
                  <a:pt x="313267" y="144294"/>
                  <a:pt x="330200" y="136886"/>
                </a:cubicBezTo>
                <a:cubicBezTo>
                  <a:pt x="347133" y="129478"/>
                  <a:pt x="436563" y="115190"/>
                  <a:pt x="511175" y="92436"/>
                </a:cubicBezTo>
                <a:cubicBezTo>
                  <a:pt x="585787" y="69682"/>
                  <a:pt x="758825" y="5123"/>
                  <a:pt x="777875" y="361"/>
                </a:cubicBezTo>
                <a:cubicBezTo>
                  <a:pt x="796925" y="-4401"/>
                  <a:pt x="692679" y="38990"/>
                  <a:pt x="625475" y="63861"/>
                </a:cubicBezTo>
                <a:cubicBezTo>
                  <a:pt x="558271" y="88732"/>
                  <a:pt x="405871" y="139003"/>
                  <a:pt x="374650" y="149586"/>
                </a:cubicBezTo>
                <a:cubicBezTo>
                  <a:pt x="343429" y="160169"/>
                  <a:pt x="438150" y="127361"/>
                  <a:pt x="438150" y="127361"/>
                </a:cubicBezTo>
                <a:lnTo>
                  <a:pt x="0" y="133711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6BBD42D5-526F-D0BB-9198-30A24BFC7793}"/>
              </a:ext>
            </a:extLst>
          </p:cNvPr>
          <p:cNvSpPr/>
          <p:nvPr/>
        </p:nvSpPr>
        <p:spPr>
          <a:xfrm>
            <a:off x="6066793" y="4333720"/>
            <a:ext cx="38751" cy="236016"/>
          </a:xfrm>
          <a:custGeom>
            <a:avLst/>
            <a:gdLst>
              <a:gd name="connsiteX0" fmla="*/ 19682 w 38751"/>
              <a:gd name="connsiteY0" fmla="*/ 155 h 236016"/>
              <a:gd name="connsiteX1" fmla="*/ 13332 w 38751"/>
              <a:gd name="connsiteY1" fmla="*/ 117630 h 236016"/>
              <a:gd name="connsiteX2" fmla="*/ 22857 w 38751"/>
              <a:gd name="connsiteY2" fmla="*/ 98580 h 236016"/>
              <a:gd name="connsiteX3" fmla="*/ 26032 w 38751"/>
              <a:gd name="connsiteY3" fmla="*/ 165255 h 236016"/>
              <a:gd name="connsiteX4" fmla="*/ 38732 w 38751"/>
              <a:gd name="connsiteY4" fmla="*/ 235105 h 236016"/>
              <a:gd name="connsiteX5" fmla="*/ 22857 w 38751"/>
              <a:gd name="connsiteY5" fmla="*/ 200180 h 236016"/>
              <a:gd name="connsiteX6" fmla="*/ 632 w 38751"/>
              <a:gd name="connsiteY6" fmla="*/ 130330 h 236016"/>
              <a:gd name="connsiteX7" fmla="*/ 6982 w 38751"/>
              <a:gd name="connsiteY7" fmla="*/ 146205 h 236016"/>
              <a:gd name="connsiteX8" fmla="*/ 19682 w 38751"/>
              <a:gd name="connsiteY8" fmla="*/ 155 h 236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51" h="236016">
                <a:moveTo>
                  <a:pt x="19682" y="155"/>
                </a:moveTo>
                <a:cubicBezTo>
                  <a:pt x="20740" y="-4607"/>
                  <a:pt x="12803" y="101226"/>
                  <a:pt x="13332" y="117630"/>
                </a:cubicBezTo>
                <a:cubicBezTo>
                  <a:pt x="13861" y="134034"/>
                  <a:pt x="20740" y="90643"/>
                  <a:pt x="22857" y="98580"/>
                </a:cubicBezTo>
                <a:cubicBezTo>
                  <a:pt x="24974" y="106517"/>
                  <a:pt x="23386" y="142501"/>
                  <a:pt x="26032" y="165255"/>
                </a:cubicBezTo>
                <a:cubicBezTo>
                  <a:pt x="28678" y="188009"/>
                  <a:pt x="39261" y="229284"/>
                  <a:pt x="38732" y="235105"/>
                </a:cubicBezTo>
                <a:cubicBezTo>
                  <a:pt x="38203" y="240926"/>
                  <a:pt x="29207" y="217642"/>
                  <a:pt x="22857" y="200180"/>
                </a:cubicBezTo>
                <a:cubicBezTo>
                  <a:pt x="16507" y="182718"/>
                  <a:pt x="3278" y="139326"/>
                  <a:pt x="632" y="130330"/>
                </a:cubicBezTo>
                <a:cubicBezTo>
                  <a:pt x="-2014" y="121334"/>
                  <a:pt x="4336" y="163138"/>
                  <a:pt x="6982" y="146205"/>
                </a:cubicBezTo>
                <a:cubicBezTo>
                  <a:pt x="9628" y="129272"/>
                  <a:pt x="18624" y="4917"/>
                  <a:pt x="19682" y="15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F791D6C6-F325-33B6-B326-531D482B1488}"/>
              </a:ext>
            </a:extLst>
          </p:cNvPr>
          <p:cNvSpPr/>
          <p:nvPr/>
        </p:nvSpPr>
        <p:spPr>
          <a:xfrm>
            <a:off x="6102340" y="4368728"/>
            <a:ext cx="514730" cy="90421"/>
          </a:xfrm>
          <a:custGeom>
            <a:avLst/>
            <a:gdLst>
              <a:gd name="connsiteX0" fmla="*/ 10 w 514730"/>
              <a:gd name="connsiteY0" fmla="*/ 72 h 90421"/>
              <a:gd name="connsiteX1" fmla="*/ 209560 w 514730"/>
              <a:gd name="connsiteY1" fmla="*/ 50872 h 90421"/>
              <a:gd name="connsiteX2" fmla="*/ 158760 w 514730"/>
              <a:gd name="connsiteY2" fmla="*/ 47697 h 90421"/>
              <a:gd name="connsiteX3" fmla="*/ 511185 w 514730"/>
              <a:gd name="connsiteY3" fmla="*/ 88972 h 90421"/>
              <a:gd name="connsiteX4" fmla="*/ 333385 w 514730"/>
              <a:gd name="connsiteY4" fmla="*/ 79447 h 90421"/>
              <a:gd name="connsiteX5" fmla="*/ 219085 w 514730"/>
              <a:gd name="connsiteY5" fmla="*/ 63572 h 90421"/>
              <a:gd name="connsiteX6" fmla="*/ 10 w 514730"/>
              <a:gd name="connsiteY6" fmla="*/ 72 h 90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4730" h="90421">
                <a:moveTo>
                  <a:pt x="10" y="72"/>
                </a:moveTo>
                <a:cubicBezTo>
                  <a:pt x="-1578" y="-2045"/>
                  <a:pt x="183102" y="42934"/>
                  <a:pt x="209560" y="50872"/>
                </a:cubicBezTo>
                <a:cubicBezTo>
                  <a:pt x="236018" y="58810"/>
                  <a:pt x="158760" y="47697"/>
                  <a:pt x="158760" y="47697"/>
                </a:cubicBezTo>
                <a:lnTo>
                  <a:pt x="511185" y="88972"/>
                </a:lnTo>
                <a:cubicBezTo>
                  <a:pt x="540289" y="94264"/>
                  <a:pt x="382068" y="83680"/>
                  <a:pt x="333385" y="79447"/>
                </a:cubicBezTo>
                <a:cubicBezTo>
                  <a:pt x="284702" y="75214"/>
                  <a:pt x="273060" y="75743"/>
                  <a:pt x="219085" y="63572"/>
                </a:cubicBezTo>
                <a:cubicBezTo>
                  <a:pt x="165110" y="51401"/>
                  <a:pt x="1598" y="2189"/>
                  <a:pt x="10" y="7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DEF9CE8C-3BC4-5720-2592-4A42E7F68E1E}"/>
              </a:ext>
            </a:extLst>
          </p:cNvPr>
          <p:cNvSpPr/>
          <p:nvPr/>
        </p:nvSpPr>
        <p:spPr>
          <a:xfrm>
            <a:off x="6086270" y="4419600"/>
            <a:ext cx="422617" cy="90410"/>
          </a:xfrm>
          <a:custGeom>
            <a:avLst/>
            <a:gdLst>
              <a:gd name="connsiteX0" fmla="*/ 205 w 422617"/>
              <a:gd name="connsiteY0" fmla="*/ 0 h 90410"/>
              <a:gd name="connsiteX1" fmla="*/ 270080 w 422617"/>
              <a:gd name="connsiteY1" fmla="*/ 50800 h 90410"/>
              <a:gd name="connsiteX2" fmla="*/ 124030 w 422617"/>
              <a:gd name="connsiteY2" fmla="*/ 44450 h 90410"/>
              <a:gd name="connsiteX3" fmla="*/ 308180 w 422617"/>
              <a:gd name="connsiteY3" fmla="*/ 88900 h 90410"/>
              <a:gd name="connsiteX4" fmla="*/ 174830 w 422617"/>
              <a:gd name="connsiteY4" fmla="*/ 79375 h 90410"/>
              <a:gd name="connsiteX5" fmla="*/ 422480 w 422617"/>
              <a:gd name="connsiteY5" fmla="*/ 73025 h 90410"/>
              <a:gd name="connsiteX6" fmla="*/ 212930 w 422617"/>
              <a:gd name="connsiteY6" fmla="*/ 69850 h 90410"/>
              <a:gd name="connsiteX7" fmla="*/ 422480 w 422617"/>
              <a:gd name="connsiteY7" fmla="*/ 50800 h 90410"/>
              <a:gd name="connsiteX8" fmla="*/ 228805 w 422617"/>
              <a:gd name="connsiteY8" fmla="*/ 50800 h 90410"/>
              <a:gd name="connsiteX9" fmla="*/ 205 w 422617"/>
              <a:gd name="connsiteY9" fmla="*/ 0 h 90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617" h="90410">
                <a:moveTo>
                  <a:pt x="205" y="0"/>
                </a:moveTo>
                <a:cubicBezTo>
                  <a:pt x="7084" y="0"/>
                  <a:pt x="249443" y="43392"/>
                  <a:pt x="270080" y="50800"/>
                </a:cubicBezTo>
                <a:cubicBezTo>
                  <a:pt x="290717" y="58208"/>
                  <a:pt x="117680" y="38100"/>
                  <a:pt x="124030" y="44450"/>
                </a:cubicBezTo>
                <a:cubicBezTo>
                  <a:pt x="130380" y="50800"/>
                  <a:pt x="299713" y="83079"/>
                  <a:pt x="308180" y="88900"/>
                </a:cubicBezTo>
                <a:cubicBezTo>
                  <a:pt x="316647" y="94721"/>
                  <a:pt x="155780" y="82021"/>
                  <a:pt x="174830" y="79375"/>
                </a:cubicBezTo>
                <a:cubicBezTo>
                  <a:pt x="193880" y="76729"/>
                  <a:pt x="416130" y="74613"/>
                  <a:pt x="422480" y="73025"/>
                </a:cubicBezTo>
                <a:cubicBezTo>
                  <a:pt x="428830" y="71438"/>
                  <a:pt x="212930" y="73554"/>
                  <a:pt x="212930" y="69850"/>
                </a:cubicBezTo>
                <a:cubicBezTo>
                  <a:pt x="212930" y="66146"/>
                  <a:pt x="419834" y="53975"/>
                  <a:pt x="422480" y="50800"/>
                </a:cubicBezTo>
                <a:cubicBezTo>
                  <a:pt x="425126" y="47625"/>
                  <a:pt x="296538" y="56621"/>
                  <a:pt x="228805" y="50800"/>
                </a:cubicBezTo>
                <a:cubicBezTo>
                  <a:pt x="161072" y="44979"/>
                  <a:pt x="-6674" y="0"/>
                  <a:pt x="205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EFB6620E-FDD2-0E1A-E4D1-F527DDD736F2}"/>
              </a:ext>
            </a:extLst>
          </p:cNvPr>
          <p:cNvSpPr/>
          <p:nvPr/>
        </p:nvSpPr>
        <p:spPr>
          <a:xfrm>
            <a:off x="6766192" y="4243961"/>
            <a:ext cx="986309" cy="160802"/>
          </a:xfrm>
          <a:custGeom>
            <a:avLst/>
            <a:gdLst>
              <a:gd name="connsiteX0" fmla="*/ 2908 w 986309"/>
              <a:gd name="connsiteY0" fmla="*/ 1014 h 160802"/>
              <a:gd name="connsiteX1" fmla="*/ 475983 w 986309"/>
              <a:gd name="connsiteY1" fmla="*/ 7364 h 160802"/>
              <a:gd name="connsiteX2" fmla="*/ 796658 w 986309"/>
              <a:gd name="connsiteY2" fmla="*/ 67689 h 160802"/>
              <a:gd name="connsiteX3" fmla="*/ 726808 w 986309"/>
              <a:gd name="connsiteY3" fmla="*/ 64514 h 160802"/>
              <a:gd name="connsiteX4" fmla="*/ 983983 w 986309"/>
              <a:gd name="connsiteY4" fmla="*/ 159764 h 160802"/>
              <a:gd name="connsiteX5" fmla="*/ 844283 w 986309"/>
              <a:gd name="connsiteY5" fmla="*/ 112139 h 160802"/>
              <a:gd name="connsiteX6" fmla="*/ 682358 w 986309"/>
              <a:gd name="connsiteY6" fmla="*/ 64514 h 160802"/>
              <a:gd name="connsiteX7" fmla="*/ 666483 w 986309"/>
              <a:gd name="connsiteY7" fmla="*/ 51814 h 160802"/>
              <a:gd name="connsiteX8" fmla="*/ 615683 w 986309"/>
              <a:gd name="connsiteY8" fmla="*/ 48639 h 160802"/>
              <a:gd name="connsiteX9" fmla="*/ 291833 w 986309"/>
              <a:gd name="connsiteY9" fmla="*/ 7364 h 160802"/>
              <a:gd name="connsiteX10" fmla="*/ 2908 w 986309"/>
              <a:gd name="connsiteY10" fmla="*/ 1014 h 160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6309" h="160802">
                <a:moveTo>
                  <a:pt x="2908" y="1014"/>
                </a:moveTo>
                <a:cubicBezTo>
                  <a:pt x="33600" y="1014"/>
                  <a:pt x="343691" y="-3748"/>
                  <a:pt x="475983" y="7364"/>
                </a:cubicBezTo>
                <a:cubicBezTo>
                  <a:pt x="608275" y="18476"/>
                  <a:pt x="754854" y="58164"/>
                  <a:pt x="796658" y="67689"/>
                </a:cubicBezTo>
                <a:cubicBezTo>
                  <a:pt x="838462" y="77214"/>
                  <a:pt x="695587" y="49168"/>
                  <a:pt x="726808" y="64514"/>
                </a:cubicBezTo>
                <a:cubicBezTo>
                  <a:pt x="758029" y="79860"/>
                  <a:pt x="964404" y="151826"/>
                  <a:pt x="983983" y="159764"/>
                </a:cubicBezTo>
                <a:cubicBezTo>
                  <a:pt x="1003562" y="167702"/>
                  <a:pt x="894554" y="128014"/>
                  <a:pt x="844283" y="112139"/>
                </a:cubicBezTo>
                <a:cubicBezTo>
                  <a:pt x="794012" y="96264"/>
                  <a:pt x="711991" y="74568"/>
                  <a:pt x="682358" y="64514"/>
                </a:cubicBezTo>
                <a:cubicBezTo>
                  <a:pt x="652725" y="54460"/>
                  <a:pt x="677596" y="54460"/>
                  <a:pt x="666483" y="51814"/>
                </a:cubicBezTo>
                <a:cubicBezTo>
                  <a:pt x="655370" y="49168"/>
                  <a:pt x="615683" y="48639"/>
                  <a:pt x="615683" y="48639"/>
                </a:cubicBezTo>
                <a:cubicBezTo>
                  <a:pt x="553242" y="41231"/>
                  <a:pt x="391316" y="15831"/>
                  <a:pt x="291833" y="7364"/>
                </a:cubicBezTo>
                <a:cubicBezTo>
                  <a:pt x="192350" y="-1103"/>
                  <a:pt x="-27784" y="1014"/>
                  <a:pt x="2908" y="101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1D9060F2-529B-D0A9-E4FE-D58ED5EAC00C}"/>
              </a:ext>
            </a:extLst>
          </p:cNvPr>
          <p:cNvSpPr/>
          <p:nvPr/>
        </p:nvSpPr>
        <p:spPr>
          <a:xfrm>
            <a:off x="6736521" y="4219575"/>
            <a:ext cx="1216463" cy="207556"/>
          </a:xfrm>
          <a:custGeom>
            <a:avLst/>
            <a:gdLst>
              <a:gd name="connsiteX0" fmla="*/ 829 w 1216463"/>
              <a:gd name="connsiteY0" fmla="*/ 15875 h 207556"/>
              <a:gd name="connsiteX1" fmla="*/ 451679 w 1216463"/>
              <a:gd name="connsiteY1" fmla="*/ 15875 h 207556"/>
              <a:gd name="connsiteX2" fmla="*/ 426279 w 1216463"/>
              <a:gd name="connsiteY2" fmla="*/ 9525 h 207556"/>
              <a:gd name="connsiteX3" fmla="*/ 762829 w 1216463"/>
              <a:gd name="connsiteY3" fmla="*/ 57150 h 207556"/>
              <a:gd name="connsiteX4" fmla="*/ 750129 w 1216463"/>
              <a:gd name="connsiteY4" fmla="*/ 50800 h 207556"/>
              <a:gd name="connsiteX5" fmla="*/ 915229 w 1216463"/>
              <a:gd name="connsiteY5" fmla="*/ 98425 h 207556"/>
              <a:gd name="connsiteX6" fmla="*/ 1185104 w 1216463"/>
              <a:gd name="connsiteY6" fmla="*/ 200025 h 207556"/>
              <a:gd name="connsiteX7" fmla="*/ 1197804 w 1216463"/>
              <a:gd name="connsiteY7" fmla="*/ 193675 h 207556"/>
              <a:gd name="connsiteX8" fmla="*/ 1067629 w 1216463"/>
              <a:gd name="connsiteY8" fmla="*/ 142875 h 207556"/>
              <a:gd name="connsiteX9" fmla="*/ 705679 w 1216463"/>
              <a:gd name="connsiteY9" fmla="*/ 53975 h 207556"/>
              <a:gd name="connsiteX10" fmla="*/ 581854 w 1216463"/>
              <a:gd name="connsiteY10" fmla="*/ 12700 h 207556"/>
              <a:gd name="connsiteX11" fmla="*/ 346904 w 1216463"/>
              <a:gd name="connsiteY11" fmla="*/ 0 h 207556"/>
              <a:gd name="connsiteX12" fmla="*/ 829 w 1216463"/>
              <a:gd name="connsiteY12" fmla="*/ 15875 h 207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6463" h="207556">
                <a:moveTo>
                  <a:pt x="829" y="15875"/>
                </a:moveTo>
                <a:cubicBezTo>
                  <a:pt x="18292" y="18521"/>
                  <a:pt x="380771" y="16933"/>
                  <a:pt x="451679" y="15875"/>
                </a:cubicBezTo>
                <a:cubicBezTo>
                  <a:pt x="522587" y="14817"/>
                  <a:pt x="426279" y="9525"/>
                  <a:pt x="426279" y="9525"/>
                </a:cubicBezTo>
                <a:lnTo>
                  <a:pt x="762829" y="57150"/>
                </a:lnTo>
                <a:cubicBezTo>
                  <a:pt x="816804" y="64029"/>
                  <a:pt x="724729" y="43921"/>
                  <a:pt x="750129" y="50800"/>
                </a:cubicBezTo>
                <a:cubicBezTo>
                  <a:pt x="775529" y="57679"/>
                  <a:pt x="842733" y="73554"/>
                  <a:pt x="915229" y="98425"/>
                </a:cubicBezTo>
                <a:cubicBezTo>
                  <a:pt x="987725" y="123296"/>
                  <a:pt x="1138008" y="184150"/>
                  <a:pt x="1185104" y="200025"/>
                </a:cubicBezTo>
                <a:cubicBezTo>
                  <a:pt x="1232200" y="215900"/>
                  <a:pt x="1217383" y="203200"/>
                  <a:pt x="1197804" y="193675"/>
                </a:cubicBezTo>
                <a:cubicBezTo>
                  <a:pt x="1178225" y="184150"/>
                  <a:pt x="1149650" y="166158"/>
                  <a:pt x="1067629" y="142875"/>
                </a:cubicBezTo>
                <a:cubicBezTo>
                  <a:pt x="985608" y="119592"/>
                  <a:pt x="786641" y="75671"/>
                  <a:pt x="705679" y="53975"/>
                </a:cubicBezTo>
                <a:cubicBezTo>
                  <a:pt x="624717" y="32279"/>
                  <a:pt x="641650" y="21696"/>
                  <a:pt x="581854" y="12700"/>
                </a:cubicBezTo>
                <a:cubicBezTo>
                  <a:pt x="522058" y="3704"/>
                  <a:pt x="447446" y="0"/>
                  <a:pt x="346904" y="0"/>
                </a:cubicBezTo>
                <a:cubicBezTo>
                  <a:pt x="246362" y="0"/>
                  <a:pt x="-16634" y="13229"/>
                  <a:pt x="829" y="158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9215D5F2-9E05-CA96-793C-633902882748}"/>
              </a:ext>
            </a:extLst>
          </p:cNvPr>
          <p:cNvSpPr/>
          <p:nvPr/>
        </p:nvSpPr>
        <p:spPr>
          <a:xfrm>
            <a:off x="6423023" y="4536730"/>
            <a:ext cx="203151" cy="304517"/>
          </a:xfrm>
          <a:custGeom>
            <a:avLst/>
            <a:gdLst>
              <a:gd name="connsiteX0" fmla="*/ 82552 w 203151"/>
              <a:gd name="connsiteY0" fmla="*/ 345 h 304517"/>
              <a:gd name="connsiteX1" fmla="*/ 101602 w 203151"/>
              <a:gd name="connsiteY1" fmla="*/ 92420 h 304517"/>
              <a:gd name="connsiteX2" fmla="*/ 139702 w 203151"/>
              <a:gd name="connsiteY2" fmla="*/ 171795 h 304517"/>
              <a:gd name="connsiteX3" fmla="*/ 127002 w 203151"/>
              <a:gd name="connsiteY3" fmla="*/ 159095 h 304517"/>
              <a:gd name="connsiteX4" fmla="*/ 177802 w 203151"/>
              <a:gd name="connsiteY4" fmla="*/ 267045 h 304517"/>
              <a:gd name="connsiteX5" fmla="*/ 200027 w 203151"/>
              <a:gd name="connsiteY5" fmla="*/ 298795 h 304517"/>
              <a:gd name="connsiteX6" fmla="*/ 111127 w 203151"/>
              <a:gd name="connsiteY6" fmla="*/ 162270 h 304517"/>
              <a:gd name="connsiteX7" fmla="*/ 2 w 203151"/>
              <a:gd name="connsiteY7" fmla="*/ 105120 h 304517"/>
              <a:gd name="connsiteX8" fmla="*/ 107952 w 203151"/>
              <a:gd name="connsiteY8" fmla="*/ 140045 h 304517"/>
              <a:gd name="connsiteX9" fmla="*/ 69852 w 203151"/>
              <a:gd name="connsiteY9" fmla="*/ 108295 h 304517"/>
              <a:gd name="connsiteX10" fmla="*/ 127002 w 203151"/>
              <a:gd name="connsiteY10" fmla="*/ 136870 h 304517"/>
              <a:gd name="connsiteX11" fmla="*/ 120652 w 203151"/>
              <a:gd name="connsiteY11" fmla="*/ 127345 h 304517"/>
              <a:gd name="connsiteX12" fmla="*/ 82552 w 203151"/>
              <a:gd name="connsiteY12" fmla="*/ 345 h 304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151" h="304517">
                <a:moveTo>
                  <a:pt x="82552" y="345"/>
                </a:moveTo>
                <a:cubicBezTo>
                  <a:pt x="79377" y="-5476"/>
                  <a:pt x="92077" y="63845"/>
                  <a:pt x="101602" y="92420"/>
                </a:cubicBezTo>
                <a:cubicBezTo>
                  <a:pt x="111127" y="120995"/>
                  <a:pt x="135469" y="160683"/>
                  <a:pt x="139702" y="171795"/>
                </a:cubicBezTo>
                <a:cubicBezTo>
                  <a:pt x="143935" y="182908"/>
                  <a:pt x="120652" y="143220"/>
                  <a:pt x="127002" y="159095"/>
                </a:cubicBezTo>
                <a:cubicBezTo>
                  <a:pt x="133352" y="174970"/>
                  <a:pt x="165631" y="243762"/>
                  <a:pt x="177802" y="267045"/>
                </a:cubicBezTo>
                <a:cubicBezTo>
                  <a:pt x="189973" y="290328"/>
                  <a:pt x="211139" y="316257"/>
                  <a:pt x="200027" y="298795"/>
                </a:cubicBezTo>
                <a:cubicBezTo>
                  <a:pt x="188915" y="281333"/>
                  <a:pt x="144464" y="194549"/>
                  <a:pt x="111127" y="162270"/>
                </a:cubicBezTo>
                <a:cubicBezTo>
                  <a:pt x="77790" y="129991"/>
                  <a:pt x="531" y="108824"/>
                  <a:pt x="2" y="105120"/>
                </a:cubicBezTo>
                <a:cubicBezTo>
                  <a:pt x="-527" y="101416"/>
                  <a:pt x="96310" y="139516"/>
                  <a:pt x="107952" y="140045"/>
                </a:cubicBezTo>
                <a:cubicBezTo>
                  <a:pt x="119594" y="140574"/>
                  <a:pt x="66677" y="108824"/>
                  <a:pt x="69852" y="108295"/>
                </a:cubicBezTo>
                <a:cubicBezTo>
                  <a:pt x="73027" y="107766"/>
                  <a:pt x="118535" y="133695"/>
                  <a:pt x="127002" y="136870"/>
                </a:cubicBezTo>
                <a:cubicBezTo>
                  <a:pt x="135469" y="140045"/>
                  <a:pt x="129119" y="146395"/>
                  <a:pt x="120652" y="127345"/>
                </a:cubicBezTo>
                <a:cubicBezTo>
                  <a:pt x="112185" y="108295"/>
                  <a:pt x="85727" y="6166"/>
                  <a:pt x="82552" y="34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CC444D24-4BF4-09CA-E06F-DCFD549780AE}"/>
              </a:ext>
            </a:extLst>
          </p:cNvPr>
          <p:cNvSpPr/>
          <p:nvPr/>
        </p:nvSpPr>
        <p:spPr>
          <a:xfrm>
            <a:off x="6610787" y="4317173"/>
            <a:ext cx="1184065" cy="157836"/>
          </a:xfrm>
          <a:custGeom>
            <a:avLst/>
            <a:gdLst>
              <a:gd name="connsiteX0" fmla="*/ 2738 w 1184065"/>
              <a:gd name="connsiteY0" fmla="*/ 115127 h 157836"/>
              <a:gd name="connsiteX1" fmla="*/ 478988 w 1184065"/>
              <a:gd name="connsiteY1" fmla="*/ 19877 h 157836"/>
              <a:gd name="connsiteX2" fmla="*/ 421838 w 1184065"/>
              <a:gd name="connsiteY2" fmla="*/ 19877 h 157836"/>
              <a:gd name="connsiteX3" fmla="*/ 717113 w 1184065"/>
              <a:gd name="connsiteY3" fmla="*/ 23052 h 157836"/>
              <a:gd name="connsiteX4" fmla="*/ 640913 w 1184065"/>
              <a:gd name="connsiteY4" fmla="*/ 23052 h 157836"/>
              <a:gd name="connsiteX5" fmla="*/ 844113 w 1184065"/>
              <a:gd name="connsiteY5" fmla="*/ 38927 h 157836"/>
              <a:gd name="connsiteX6" fmla="*/ 898088 w 1184065"/>
              <a:gd name="connsiteY6" fmla="*/ 57977 h 157836"/>
              <a:gd name="connsiteX7" fmla="*/ 904438 w 1184065"/>
              <a:gd name="connsiteY7" fmla="*/ 54802 h 157836"/>
              <a:gd name="connsiteX8" fmla="*/ 1085413 w 1184065"/>
              <a:gd name="connsiteY8" fmla="*/ 105602 h 157836"/>
              <a:gd name="connsiteX9" fmla="*/ 1183838 w 1184065"/>
              <a:gd name="connsiteY9" fmla="*/ 156402 h 157836"/>
              <a:gd name="connsiteX10" fmla="*/ 1110813 w 1184065"/>
              <a:gd name="connsiteY10" fmla="*/ 140527 h 157836"/>
              <a:gd name="connsiteX11" fmla="*/ 1056838 w 1184065"/>
              <a:gd name="connsiteY11" fmla="*/ 105602 h 157836"/>
              <a:gd name="connsiteX12" fmla="*/ 682188 w 1184065"/>
              <a:gd name="connsiteY12" fmla="*/ 13527 h 157836"/>
              <a:gd name="connsiteX13" fmla="*/ 653613 w 1184065"/>
              <a:gd name="connsiteY13" fmla="*/ 827 h 157836"/>
              <a:gd name="connsiteX14" fmla="*/ 266263 w 1184065"/>
              <a:gd name="connsiteY14" fmla="*/ 16702 h 157836"/>
              <a:gd name="connsiteX15" fmla="*/ 342463 w 1184065"/>
              <a:gd name="connsiteY15" fmla="*/ 23052 h 157836"/>
              <a:gd name="connsiteX16" fmla="*/ 288488 w 1184065"/>
              <a:gd name="connsiteY16" fmla="*/ 45277 h 157836"/>
              <a:gd name="connsiteX17" fmla="*/ 2738 w 1184065"/>
              <a:gd name="connsiteY17" fmla="*/ 115127 h 15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84065" h="157836">
                <a:moveTo>
                  <a:pt x="2738" y="115127"/>
                </a:moveTo>
                <a:cubicBezTo>
                  <a:pt x="34488" y="110894"/>
                  <a:pt x="409138" y="35752"/>
                  <a:pt x="478988" y="19877"/>
                </a:cubicBezTo>
                <a:cubicBezTo>
                  <a:pt x="548838" y="4002"/>
                  <a:pt x="421838" y="19877"/>
                  <a:pt x="421838" y="19877"/>
                </a:cubicBezTo>
                <a:lnTo>
                  <a:pt x="717113" y="23052"/>
                </a:lnTo>
                <a:cubicBezTo>
                  <a:pt x="753625" y="23581"/>
                  <a:pt x="619746" y="20406"/>
                  <a:pt x="640913" y="23052"/>
                </a:cubicBezTo>
                <a:cubicBezTo>
                  <a:pt x="662080" y="25698"/>
                  <a:pt x="801251" y="33106"/>
                  <a:pt x="844113" y="38927"/>
                </a:cubicBezTo>
                <a:cubicBezTo>
                  <a:pt x="886976" y="44748"/>
                  <a:pt x="888034" y="55331"/>
                  <a:pt x="898088" y="57977"/>
                </a:cubicBezTo>
                <a:cubicBezTo>
                  <a:pt x="908142" y="60623"/>
                  <a:pt x="873217" y="46865"/>
                  <a:pt x="904438" y="54802"/>
                </a:cubicBezTo>
                <a:cubicBezTo>
                  <a:pt x="935659" y="62739"/>
                  <a:pt x="1038846" y="88669"/>
                  <a:pt x="1085413" y="105602"/>
                </a:cubicBezTo>
                <a:cubicBezTo>
                  <a:pt x="1131980" y="122535"/>
                  <a:pt x="1179605" y="150581"/>
                  <a:pt x="1183838" y="156402"/>
                </a:cubicBezTo>
                <a:cubicBezTo>
                  <a:pt x="1188071" y="162223"/>
                  <a:pt x="1131980" y="148994"/>
                  <a:pt x="1110813" y="140527"/>
                </a:cubicBezTo>
                <a:cubicBezTo>
                  <a:pt x="1089646" y="132060"/>
                  <a:pt x="1128275" y="126769"/>
                  <a:pt x="1056838" y="105602"/>
                </a:cubicBezTo>
                <a:cubicBezTo>
                  <a:pt x="985401" y="84435"/>
                  <a:pt x="749392" y="30989"/>
                  <a:pt x="682188" y="13527"/>
                </a:cubicBezTo>
                <a:cubicBezTo>
                  <a:pt x="614984" y="-3936"/>
                  <a:pt x="722934" y="298"/>
                  <a:pt x="653613" y="827"/>
                </a:cubicBezTo>
                <a:cubicBezTo>
                  <a:pt x="584292" y="1356"/>
                  <a:pt x="318121" y="12998"/>
                  <a:pt x="266263" y="16702"/>
                </a:cubicBezTo>
                <a:cubicBezTo>
                  <a:pt x="214405" y="20406"/>
                  <a:pt x="338759" y="18290"/>
                  <a:pt x="342463" y="23052"/>
                </a:cubicBezTo>
                <a:cubicBezTo>
                  <a:pt x="346167" y="27814"/>
                  <a:pt x="352517" y="29931"/>
                  <a:pt x="288488" y="45277"/>
                </a:cubicBezTo>
                <a:cubicBezTo>
                  <a:pt x="224459" y="60623"/>
                  <a:pt x="-29012" y="119360"/>
                  <a:pt x="2738" y="11512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2C5A5F9B-3073-D01F-6589-3FFF4CEA8ABB}"/>
              </a:ext>
            </a:extLst>
          </p:cNvPr>
          <p:cNvSpPr/>
          <p:nvPr/>
        </p:nvSpPr>
        <p:spPr>
          <a:xfrm>
            <a:off x="7692086" y="4447671"/>
            <a:ext cx="188853" cy="540316"/>
          </a:xfrm>
          <a:custGeom>
            <a:avLst/>
            <a:gdLst>
              <a:gd name="connsiteX0" fmla="*/ 99364 w 188853"/>
              <a:gd name="connsiteY0" fmla="*/ 504 h 540316"/>
              <a:gd name="connsiteX1" fmla="*/ 169214 w 188853"/>
              <a:gd name="connsiteY1" fmla="*/ 98929 h 540316"/>
              <a:gd name="connsiteX2" fmla="*/ 172389 w 188853"/>
              <a:gd name="connsiteY2" fmla="*/ 178304 h 540316"/>
              <a:gd name="connsiteX3" fmla="*/ 188264 w 188853"/>
              <a:gd name="connsiteY3" fmla="*/ 146554 h 540316"/>
              <a:gd name="connsiteX4" fmla="*/ 153339 w 188853"/>
              <a:gd name="connsiteY4" fmla="*/ 257679 h 540316"/>
              <a:gd name="connsiteX5" fmla="*/ 89839 w 188853"/>
              <a:gd name="connsiteY5" fmla="*/ 391029 h 540316"/>
              <a:gd name="connsiteX6" fmla="*/ 137464 w 188853"/>
              <a:gd name="connsiteY6" fmla="*/ 343404 h 540316"/>
              <a:gd name="connsiteX7" fmla="*/ 32689 w 188853"/>
              <a:gd name="connsiteY7" fmla="*/ 518029 h 540316"/>
              <a:gd name="connsiteX8" fmla="*/ 939 w 188853"/>
              <a:gd name="connsiteY8" fmla="*/ 530729 h 540316"/>
              <a:gd name="connsiteX9" fmla="*/ 61264 w 188853"/>
              <a:gd name="connsiteY9" fmla="*/ 451354 h 540316"/>
              <a:gd name="connsiteX10" fmla="*/ 169214 w 188853"/>
              <a:gd name="connsiteY10" fmla="*/ 257679 h 540316"/>
              <a:gd name="connsiteX11" fmla="*/ 185089 w 188853"/>
              <a:gd name="connsiteY11" fmla="*/ 143379 h 540316"/>
              <a:gd name="connsiteX12" fmla="*/ 99364 w 188853"/>
              <a:gd name="connsiteY12" fmla="*/ 504 h 54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8853" h="540316">
                <a:moveTo>
                  <a:pt x="99364" y="504"/>
                </a:moveTo>
                <a:cubicBezTo>
                  <a:pt x="96718" y="-6904"/>
                  <a:pt x="157043" y="69296"/>
                  <a:pt x="169214" y="98929"/>
                </a:cubicBezTo>
                <a:cubicBezTo>
                  <a:pt x="181385" y="128562"/>
                  <a:pt x="169214" y="170366"/>
                  <a:pt x="172389" y="178304"/>
                </a:cubicBezTo>
                <a:cubicBezTo>
                  <a:pt x="175564" y="186242"/>
                  <a:pt x="191439" y="133325"/>
                  <a:pt x="188264" y="146554"/>
                </a:cubicBezTo>
                <a:cubicBezTo>
                  <a:pt x="185089" y="159783"/>
                  <a:pt x="169743" y="216933"/>
                  <a:pt x="153339" y="257679"/>
                </a:cubicBezTo>
                <a:cubicBezTo>
                  <a:pt x="136935" y="298425"/>
                  <a:pt x="92485" y="376742"/>
                  <a:pt x="89839" y="391029"/>
                </a:cubicBezTo>
                <a:cubicBezTo>
                  <a:pt x="87193" y="405316"/>
                  <a:pt x="146989" y="322237"/>
                  <a:pt x="137464" y="343404"/>
                </a:cubicBezTo>
                <a:cubicBezTo>
                  <a:pt x="127939" y="364571"/>
                  <a:pt x="55443" y="486808"/>
                  <a:pt x="32689" y="518029"/>
                </a:cubicBezTo>
                <a:cubicBezTo>
                  <a:pt x="9935" y="549250"/>
                  <a:pt x="-3823" y="541841"/>
                  <a:pt x="939" y="530729"/>
                </a:cubicBezTo>
                <a:cubicBezTo>
                  <a:pt x="5701" y="519617"/>
                  <a:pt x="33218" y="496862"/>
                  <a:pt x="61264" y="451354"/>
                </a:cubicBezTo>
                <a:cubicBezTo>
                  <a:pt x="89310" y="405846"/>
                  <a:pt x="148577" y="309008"/>
                  <a:pt x="169214" y="257679"/>
                </a:cubicBezTo>
                <a:cubicBezTo>
                  <a:pt x="189851" y="206350"/>
                  <a:pt x="192497" y="182537"/>
                  <a:pt x="185089" y="143379"/>
                </a:cubicBezTo>
                <a:cubicBezTo>
                  <a:pt x="177681" y="104221"/>
                  <a:pt x="102010" y="7912"/>
                  <a:pt x="99364" y="50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7D456115-8FC2-EACF-A15A-B1BDA0A253F5}"/>
              </a:ext>
            </a:extLst>
          </p:cNvPr>
          <p:cNvSpPr/>
          <p:nvPr/>
        </p:nvSpPr>
        <p:spPr>
          <a:xfrm>
            <a:off x="6563364" y="4403549"/>
            <a:ext cx="183557" cy="546285"/>
          </a:xfrm>
          <a:custGeom>
            <a:avLst/>
            <a:gdLst>
              <a:gd name="connsiteX0" fmla="*/ 85086 w 183557"/>
              <a:gd name="connsiteY0" fmla="*/ 176 h 546285"/>
              <a:gd name="connsiteX1" fmla="*/ 8886 w 183557"/>
              <a:gd name="connsiteY1" fmla="*/ 85901 h 546285"/>
              <a:gd name="connsiteX2" fmla="*/ 21586 w 183557"/>
              <a:gd name="connsiteY2" fmla="*/ 203376 h 546285"/>
              <a:gd name="connsiteX3" fmla="*/ 88261 w 183557"/>
              <a:gd name="connsiteY3" fmla="*/ 403401 h 546285"/>
              <a:gd name="connsiteX4" fmla="*/ 183511 w 183557"/>
              <a:gd name="connsiteY4" fmla="*/ 546276 h 546285"/>
              <a:gd name="connsiteX5" fmla="*/ 75561 w 183557"/>
              <a:gd name="connsiteY5" fmla="*/ 397051 h 546285"/>
              <a:gd name="connsiteX6" fmla="*/ 5711 w 183557"/>
              <a:gd name="connsiteY6" fmla="*/ 209726 h 546285"/>
              <a:gd name="connsiteX7" fmla="*/ 12061 w 183557"/>
              <a:gd name="connsiteY7" fmla="*/ 108126 h 546285"/>
              <a:gd name="connsiteX8" fmla="*/ 85086 w 183557"/>
              <a:gd name="connsiteY8" fmla="*/ 176 h 546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557" h="546285">
                <a:moveTo>
                  <a:pt x="85086" y="176"/>
                </a:moveTo>
                <a:cubicBezTo>
                  <a:pt x="84557" y="-3528"/>
                  <a:pt x="19469" y="52034"/>
                  <a:pt x="8886" y="85901"/>
                </a:cubicBezTo>
                <a:cubicBezTo>
                  <a:pt x="-1697" y="119768"/>
                  <a:pt x="8357" y="150459"/>
                  <a:pt x="21586" y="203376"/>
                </a:cubicBezTo>
                <a:cubicBezTo>
                  <a:pt x="34815" y="256293"/>
                  <a:pt x="61274" y="346251"/>
                  <a:pt x="88261" y="403401"/>
                </a:cubicBezTo>
                <a:cubicBezTo>
                  <a:pt x="115248" y="460551"/>
                  <a:pt x="185628" y="547334"/>
                  <a:pt x="183511" y="546276"/>
                </a:cubicBezTo>
                <a:cubicBezTo>
                  <a:pt x="181394" y="545218"/>
                  <a:pt x="105194" y="453143"/>
                  <a:pt x="75561" y="397051"/>
                </a:cubicBezTo>
                <a:cubicBezTo>
                  <a:pt x="45928" y="340959"/>
                  <a:pt x="16294" y="257880"/>
                  <a:pt x="5711" y="209726"/>
                </a:cubicBezTo>
                <a:cubicBezTo>
                  <a:pt x="-4872" y="161572"/>
                  <a:pt x="419" y="140405"/>
                  <a:pt x="12061" y="108126"/>
                </a:cubicBezTo>
                <a:cubicBezTo>
                  <a:pt x="23703" y="75847"/>
                  <a:pt x="85615" y="3880"/>
                  <a:pt x="85086" y="17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B7401C9E-A53A-27C1-5460-DA259083FEE0}"/>
              </a:ext>
            </a:extLst>
          </p:cNvPr>
          <p:cNvSpPr/>
          <p:nvPr/>
        </p:nvSpPr>
        <p:spPr>
          <a:xfrm>
            <a:off x="6661074" y="4984747"/>
            <a:ext cx="1038661" cy="136528"/>
          </a:xfrm>
          <a:custGeom>
            <a:avLst/>
            <a:gdLst>
              <a:gd name="connsiteX0" fmla="*/ 76 w 1038661"/>
              <a:gd name="connsiteY0" fmla="*/ 3 h 136528"/>
              <a:gd name="connsiteX1" fmla="*/ 139776 w 1038661"/>
              <a:gd name="connsiteY1" fmla="*/ 82553 h 136528"/>
              <a:gd name="connsiteX2" fmla="*/ 454101 w 1038661"/>
              <a:gd name="connsiteY2" fmla="*/ 133353 h 136528"/>
              <a:gd name="connsiteX3" fmla="*/ 409651 w 1038661"/>
              <a:gd name="connsiteY3" fmla="*/ 127003 h 136528"/>
              <a:gd name="connsiteX4" fmla="*/ 816051 w 1038661"/>
              <a:gd name="connsiteY4" fmla="*/ 136528 h 136528"/>
              <a:gd name="connsiteX5" fmla="*/ 743026 w 1038661"/>
              <a:gd name="connsiteY5" fmla="*/ 127003 h 136528"/>
              <a:gd name="connsiteX6" fmla="*/ 1031951 w 1038661"/>
              <a:gd name="connsiteY6" fmla="*/ 95253 h 136528"/>
              <a:gd name="connsiteX7" fmla="*/ 927176 w 1038661"/>
              <a:gd name="connsiteY7" fmla="*/ 123828 h 136528"/>
              <a:gd name="connsiteX8" fmla="*/ 708101 w 1038661"/>
              <a:gd name="connsiteY8" fmla="*/ 127003 h 136528"/>
              <a:gd name="connsiteX9" fmla="*/ 155651 w 1038661"/>
              <a:gd name="connsiteY9" fmla="*/ 85728 h 136528"/>
              <a:gd name="connsiteX10" fmla="*/ 76 w 1038661"/>
              <a:gd name="connsiteY10" fmla="*/ 3 h 13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38661" h="136528">
                <a:moveTo>
                  <a:pt x="76" y="3"/>
                </a:moveTo>
                <a:cubicBezTo>
                  <a:pt x="-2570" y="-526"/>
                  <a:pt x="64105" y="60328"/>
                  <a:pt x="139776" y="82553"/>
                </a:cubicBezTo>
                <a:cubicBezTo>
                  <a:pt x="215447" y="104778"/>
                  <a:pt x="409122" y="125945"/>
                  <a:pt x="454101" y="133353"/>
                </a:cubicBezTo>
                <a:cubicBezTo>
                  <a:pt x="499080" y="140761"/>
                  <a:pt x="349326" y="126474"/>
                  <a:pt x="409651" y="127003"/>
                </a:cubicBezTo>
                <a:cubicBezTo>
                  <a:pt x="469976" y="127532"/>
                  <a:pt x="760489" y="136528"/>
                  <a:pt x="816051" y="136528"/>
                </a:cubicBezTo>
                <a:cubicBezTo>
                  <a:pt x="871613" y="136528"/>
                  <a:pt x="707043" y="133882"/>
                  <a:pt x="743026" y="127003"/>
                </a:cubicBezTo>
                <a:cubicBezTo>
                  <a:pt x="779009" y="120124"/>
                  <a:pt x="1001259" y="95782"/>
                  <a:pt x="1031951" y="95253"/>
                </a:cubicBezTo>
                <a:cubicBezTo>
                  <a:pt x="1062643" y="94724"/>
                  <a:pt x="981151" y="118536"/>
                  <a:pt x="927176" y="123828"/>
                </a:cubicBezTo>
                <a:cubicBezTo>
                  <a:pt x="873201" y="129120"/>
                  <a:pt x="836688" y="133353"/>
                  <a:pt x="708101" y="127003"/>
                </a:cubicBezTo>
                <a:cubicBezTo>
                  <a:pt x="579514" y="120653"/>
                  <a:pt x="272597" y="104778"/>
                  <a:pt x="155651" y="85728"/>
                </a:cubicBezTo>
                <a:cubicBezTo>
                  <a:pt x="38705" y="66678"/>
                  <a:pt x="2722" y="532"/>
                  <a:pt x="76" y="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5B684895-52F8-5176-A1B7-F84576526387}"/>
              </a:ext>
            </a:extLst>
          </p:cNvPr>
          <p:cNvSpPr/>
          <p:nvPr/>
        </p:nvSpPr>
        <p:spPr>
          <a:xfrm>
            <a:off x="6667357" y="4854574"/>
            <a:ext cx="1071374" cy="201677"/>
          </a:xfrm>
          <a:custGeom>
            <a:avLst/>
            <a:gdLst>
              <a:gd name="connsiteX0" fmla="*/ 143 w 1071374"/>
              <a:gd name="connsiteY0" fmla="*/ 1 h 201677"/>
              <a:gd name="connsiteX1" fmla="*/ 165243 w 1071374"/>
              <a:gd name="connsiteY1" fmla="*/ 133351 h 201677"/>
              <a:gd name="connsiteX2" fmla="*/ 485918 w 1071374"/>
              <a:gd name="connsiteY2" fmla="*/ 174626 h 201677"/>
              <a:gd name="connsiteX3" fmla="*/ 511318 w 1071374"/>
              <a:gd name="connsiteY3" fmla="*/ 200026 h 201677"/>
              <a:gd name="connsiteX4" fmla="*/ 492268 w 1071374"/>
              <a:gd name="connsiteY4" fmla="*/ 196851 h 201677"/>
              <a:gd name="connsiteX5" fmla="*/ 847868 w 1071374"/>
              <a:gd name="connsiteY5" fmla="*/ 177801 h 201677"/>
              <a:gd name="connsiteX6" fmla="*/ 1066943 w 1071374"/>
              <a:gd name="connsiteY6" fmla="*/ 123826 h 201677"/>
              <a:gd name="connsiteX7" fmla="*/ 1000268 w 1071374"/>
              <a:gd name="connsiteY7" fmla="*/ 142876 h 201677"/>
              <a:gd name="connsiteX8" fmla="*/ 793893 w 1071374"/>
              <a:gd name="connsiteY8" fmla="*/ 196851 h 201677"/>
              <a:gd name="connsiteX9" fmla="*/ 327168 w 1071374"/>
              <a:gd name="connsiteY9" fmla="*/ 177801 h 201677"/>
              <a:gd name="connsiteX10" fmla="*/ 139843 w 1071374"/>
              <a:gd name="connsiteY10" fmla="*/ 136526 h 201677"/>
              <a:gd name="connsiteX11" fmla="*/ 143 w 1071374"/>
              <a:gd name="connsiteY11" fmla="*/ 1 h 201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71374" h="201677">
                <a:moveTo>
                  <a:pt x="143" y="1"/>
                </a:moveTo>
                <a:cubicBezTo>
                  <a:pt x="4376" y="-528"/>
                  <a:pt x="84281" y="104247"/>
                  <a:pt x="165243" y="133351"/>
                </a:cubicBezTo>
                <a:cubicBezTo>
                  <a:pt x="246206" y="162455"/>
                  <a:pt x="428239" y="163513"/>
                  <a:pt x="485918" y="174626"/>
                </a:cubicBezTo>
                <a:cubicBezTo>
                  <a:pt x="543597" y="185739"/>
                  <a:pt x="510260" y="196322"/>
                  <a:pt x="511318" y="200026"/>
                </a:cubicBezTo>
                <a:cubicBezTo>
                  <a:pt x="512376" y="203730"/>
                  <a:pt x="436176" y="200555"/>
                  <a:pt x="492268" y="196851"/>
                </a:cubicBezTo>
                <a:cubicBezTo>
                  <a:pt x="548360" y="193147"/>
                  <a:pt x="752089" y="189972"/>
                  <a:pt x="847868" y="177801"/>
                </a:cubicBezTo>
                <a:cubicBezTo>
                  <a:pt x="943647" y="165630"/>
                  <a:pt x="1041543" y="129647"/>
                  <a:pt x="1066943" y="123826"/>
                </a:cubicBezTo>
                <a:cubicBezTo>
                  <a:pt x="1092343" y="118005"/>
                  <a:pt x="1000268" y="142876"/>
                  <a:pt x="1000268" y="142876"/>
                </a:cubicBezTo>
                <a:cubicBezTo>
                  <a:pt x="954760" y="155047"/>
                  <a:pt x="906076" y="191030"/>
                  <a:pt x="793893" y="196851"/>
                </a:cubicBezTo>
                <a:cubicBezTo>
                  <a:pt x="681710" y="202672"/>
                  <a:pt x="436176" y="187855"/>
                  <a:pt x="327168" y="177801"/>
                </a:cubicBezTo>
                <a:cubicBezTo>
                  <a:pt x="218160" y="167747"/>
                  <a:pt x="193289" y="162455"/>
                  <a:pt x="139843" y="136526"/>
                </a:cubicBezTo>
                <a:cubicBezTo>
                  <a:pt x="86397" y="110597"/>
                  <a:pt x="-4090" y="530"/>
                  <a:pt x="143" y="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8E69D016-4907-25FE-B0BA-B8658584DD92}"/>
              </a:ext>
            </a:extLst>
          </p:cNvPr>
          <p:cNvSpPr/>
          <p:nvPr/>
        </p:nvSpPr>
        <p:spPr>
          <a:xfrm>
            <a:off x="7670636" y="4476621"/>
            <a:ext cx="82733" cy="420709"/>
          </a:xfrm>
          <a:custGeom>
            <a:avLst/>
            <a:gdLst>
              <a:gd name="connsiteX0" fmla="*/ 82714 w 82733"/>
              <a:gd name="connsiteY0" fmla="*/ 41404 h 420709"/>
              <a:gd name="connsiteX1" fmla="*/ 22389 w 82733"/>
              <a:gd name="connsiteY1" fmla="*/ 136654 h 420709"/>
              <a:gd name="connsiteX2" fmla="*/ 44614 w 82733"/>
              <a:gd name="connsiteY2" fmla="*/ 250954 h 420709"/>
              <a:gd name="connsiteX3" fmla="*/ 164 w 82733"/>
              <a:gd name="connsiteY3" fmla="*/ 419229 h 420709"/>
              <a:gd name="connsiteX4" fmla="*/ 28739 w 82733"/>
              <a:gd name="connsiteY4" fmla="*/ 320804 h 420709"/>
              <a:gd name="connsiteX5" fmla="*/ 6514 w 82733"/>
              <a:gd name="connsiteY5" fmla="*/ 114429 h 420709"/>
              <a:gd name="connsiteX6" fmla="*/ 16039 w 82733"/>
              <a:gd name="connsiteY6" fmla="*/ 129 h 420709"/>
              <a:gd name="connsiteX7" fmla="*/ 3339 w 82733"/>
              <a:gd name="connsiteY7" fmla="*/ 92204 h 420709"/>
              <a:gd name="connsiteX8" fmla="*/ 6514 w 82733"/>
              <a:gd name="connsiteY8" fmla="*/ 114429 h 420709"/>
              <a:gd name="connsiteX9" fmla="*/ 28739 w 82733"/>
              <a:gd name="connsiteY9" fmla="*/ 114429 h 420709"/>
              <a:gd name="connsiteX10" fmla="*/ 82714 w 82733"/>
              <a:gd name="connsiteY10" fmla="*/ 41404 h 42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2733" h="420709">
                <a:moveTo>
                  <a:pt x="82714" y="41404"/>
                </a:moveTo>
                <a:cubicBezTo>
                  <a:pt x="81656" y="45108"/>
                  <a:pt x="28739" y="101729"/>
                  <a:pt x="22389" y="136654"/>
                </a:cubicBezTo>
                <a:cubicBezTo>
                  <a:pt x="16039" y="171579"/>
                  <a:pt x="48318" y="203858"/>
                  <a:pt x="44614" y="250954"/>
                </a:cubicBezTo>
                <a:cubicBezTo>
                  <a:pt x="40910" y="298050"/>
                  <a:pt x="2810" y="407587"/>
                  <a:pt x="164" y="419229"/>
                </a:cubicBezTo>
                <a:cubicBezTo>
                  <a:pt x="-2482" y="430871"/>
                  <a:pt x="27681" y="371604"/>
                  <a:pt x="28739" y="320804"/>
                </a:cubicBezTo>
                <a:cubicBezTo>
                  <a:pt x="29797" y="270004"/>
                  <a:pt x="8631" y="167875"/>
                  <a:pt x="6514" y="114429"/>
                </a:cubicBezTo>
                <a:cubicBezTo>
                  <a:pt x="4397" y="60983"/>
                  <a:pt x="16568" y="3833"/>
                  <a:pt x="16039" y="129"/>
                </a:cubicBezTo>
                <a:cubicBezTo>
                  <a:pt x="15510" y="-3575"/>
                  <a:pt x="4926" y="73154"/>
                  <a:pt x="3339" y="92204"/>
                </a:cubicBezTo>
                <a:cubicBezTo>
                  <a:pt x="1752" y="111254"/>
                  <a:pt x="2281" y="110725"/>
                  <a:pt x="6514" y="114429"/>
                </a:cubicBezTo>
                <a:cubicBezTo>
                  <a:pt x="10747" y="118133"/>
                  <a:pt x="17097" y="125012"/>
                  <a:pt x="28739" y="114429"/>
                </a:cubicBezTo>
                <a:cubicBezTo>
                  <a:pt x="40381" y="103846"/>
                  <a:pt x="83772" y="37700"/>
                  <a:pt x="82714" y="4140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688DD118-B95E-BE87-64FE-95A47F152E26}"/>
              </a:ext>
            </a:extLst>
          </p:cNvPr>
          <p:cNvSpPr/>
          <p:nvPr/>
        </p:nvSpPr>
        <p:spPr>
          <a:xfrm>
            <a:off x="7642179" y="4571760"/>
            <a:ext cx="203250" cy="343472"/>
          </a:xfrm>
          <a:custGeom>
            <a:avLst/>
            <a:gdLst>
              <a:gd name="connsiteX0" fmla="*/ 203246 w 203250"/>
              <a:gd name="connsiteY0" fmla="*/ 240 h 343472"/>
              <a:gd name="connsiteX1" fmla="*/ 130221 w 203250"/>
              <a:gd name="connsiteY1" fmla="*/ 98665 h 343472"/>
              <a:gd name="connsiteX2" fmla="*/ 28621 w 203250"/>
              <a:gd name="connsiteY2" fmla="*/ 216140 h 343472"/>
              <a:gd name="connsiteX3" fmla="*/ 82596 w 203250"/>
              <a:gd name="connsiteY3" fmla="*/ 178040 h 343472"/>
              <a:gd name="connsiteX4" fmla="*/ 44496 w 203250"/>
              <a:gd name="connsiteY4" fmla="*/ 282815 h 343472"/>
              <a:gd name="connsiteX5" fmla="*/ 46 w 203250"/>
              <a:gd name="connsiteY5" fmla="*/ 343140 h 343472"/>
              <a:gd name="connsiteX6" fmla="*/ 38146 w 203250"/>
              <a:gd name="connsiteY6" fmla="*/ 257415 h 343472"/>
              <a:gd name="connsiteX7" fmla="*/ 133396 w 203250"/>
              <a:gd name="connsiteY7" fmla="*/ 127240 h 343472"/>
              <a:gd name="connsiteX8" fmla="*/ 203246 w 203250"/>
              <a:gd name="connsiteY8" fmla="*/ 240 h 343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250" h="343472">
                <a:moveTo>
                  <a:pt x="203246" y="240"/>
                </a:moveTo>
                <a:cubicBezTo>
                  <a:pt x="202717" y="-4523"/>
                  <a:pt x="159325" y="62682"/>
                  <a:pt x="130221" y="98665"/>
                </a:cubicBezTo>
                <a:cubicBezTo>
                  <a:pt x="101117" y="134648"/>
                  <a:pt x="36558" y="202911"/>
                  <a:pt x="28621" y="216140"/>
                </a:cubicBezTo>
                <a:cubicBezTo>
                  <a:pt x="20684" y="229369"/>
                  <a:pt x="79950" y="166927"/>
                  <a:pt x="82596" y="178040"/>
                </a:cubicBezTo>
                <a:cubicBezTo>
                  <a:pt x="85242" y="189153"/>
                  <a:pt x="58254" y="255298"/>
                  <a:pt x="44496" y="282815"/>
                </a:cubicBezTo>
                <a:cubicBezTo>
                  <a:pt x="30738" y="310332"/>
                  <a:pt x="1104" y="347373"/>
                  <a:pt x="46" y="343140"/>
                </a:cubicBezTo>
                <a:cubicBezTo>
                  <a:pt x="-1012" y="338907"/>
                  <a:pt x="15921" y="293398"/>
                  <a:pt x="38146" y="257415"/>
                </a:cubicBezTo>
                <a:cubicBezTo>
                  <a:pt x="60371" y="221432"/>
                  <a:pt x="107996" y="170631"/>
                  <a:pt x="133396" y="127240"/>
                </a:cubicBezTo>
                <a:cubicBezTo>
                  <a:pt x="158796" y="83849"/>
                  <a:pt x="203775" y="5003"/>
                  <a:pt x="203246" y="24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6A43F49F-AEF8-4206-354D-3E98E86D99A3}"/>
              </a:ext>
            </a:extLst>
          </p:cNvPr>
          <p:cNvSpPr/>
          <p:nvPr/>
        </p:nvSpPr>
        <p:spPr>
          <a:xfrm>
            <a:off x="6883398" y="4619615"/>
            <a:ext cx="714432" cy="213552"/>
          </a:xfrm>
          <a:custGeom>
            <a:avLst/>
            <a:gdLst>
              <a:gd name="connsiteX0" fmla="*/ 714377 w 714432"/>
              <a:gd name="connsiteY0" fmla="*/ 10 h 213552"/>
              <a:gd name="connsiteX1" fmla="*/ 457202 w 714432"/>
              <a:gd name="connsiteY1" fmla="*/ 120660 h 213552"/>
              <a:gd name="connsiteX2" fmla="*/ 412752 w 714432"/>
              <a:gd name="connsiteY2" fmla="*/ 174635 h 213552"/>
              <a:gd name="connsiteX3" fmla="*/ 336552 w 714432"/>
              <a:gd name="connsiteY3" fmla="*/ 174635 h 213552"/>
              <a:gd name="connsiteX4" fmla="*/ 371477 w 714432"/>
              <a:gd name="connsiteY4" fmla="*/ 212735 h 213552"/>
              <a:gd name="connsiteX5" fmla="*/ 2 w 714432"/>
              <a:gd name="connsiteY5" fmla="*/ 133360 h 213552"/>
              <a:gd name="connsiteX6" fmla="*/ 365127 w 714432"/>
              <a:gd name="connsiteY6" fmla="*/ 212735 h 213552"/>
              <a:gd name="connsiteX7" fmla="*/ 479427 w 714432"/>
              <a:gd name="connsiteY7" fmla="*/ 114310 h 213552"/>
              <a:gd name="connsiteX8" fmla="*/ 714377 w 714432"/>
              <a:gd name="connsiteY8" fmla="*/ 10 h 21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4432" h="213552">
                <a:moveTo>
                  <a:pt x="714377" y="10"/>
                </a:moveTo>
                <a:cubicBezTo>
                  <a:pt x="710673" y="1068"/>
                  <a:pt x="507473" y="91556"/>
                  <a:pt x="457202" y="120660"/>
                </a:cubicBezTo>
                <a:cubicBezTo>
                  <a:pt x="406931" y="149764"/>
                  <a:pt x="432860" y="165639"/>
                  <a:pt x="412752" y="174635"/>
                </a:cubicBezTo>
                <a:cubicBezTo>
                  <a:pt x="392644" y="183631"/>
                  <a:pt x="343431" y="168285"/>
                  <a:pt x="336552" y="174635"/>
                </a:cubicBezTo>
                <a:cubicBezTo>
                  <a:pt x="329673" y="180985"/>
                  <a:pt x="427569" y="219614"/>
                  <a:pt x="371477" y="212735"/>
                </a:cubicBezTo>
                <a:cubicBezTo>
                  <a:pt x="315385" y="205856"/>
                  <a:pt x="1060" y="133360"/>
                  <a:pt x="2" y="133360"/>
                </a:cubicBezTo>
                <a:cubicBezTo>
                  <a:pt x="-1056" y="133360"/>
                  <a:pt x="285223" y="215910"/>
                  <a:pt x="365127" y="212735"/>
                </a:cubicBezTo>
                <a:cubicBezTo>
                  <a:pt x="445031" y="209560"/>
                  <a:pt x="422806" y="148706"/>
                  <a:pt x="479427" y="114310"/>
                </a:cubicBezTo>
                <a:cubicBezTo>
                  <a:pt x="536048" y="79914"/>
                  <a:pt x="718081" y="-1048"/>
                  <a:pt x="714377" y="1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F85C4828-3733-FA88-9E16-383B9AB9554D}"/>
              </a:ext>
            </a:extLst>
          </p:cNvPr>
          <p:cNvSpPr/>
          <p:nvPr/>
        </p:nvSpPr>
        <p:spPr>
          <a:xfrm>
            <a:off x="7644382" y="4640312"/>
            <a:ext cx="370077" cy="449322"/>
          </a:xfrm>
          <a:custGeom>
            <a:avLst/>
            <a:gdLst>
              <a:gd name="connsiteX0" fmla="*/ 369318 w 370077"/>
              <a:gd name="connsiteY0" fmla="*/ 1538 h 449322"/>
              <a:gd name="connsiteX1" fmla="*/ 235968 w 370077"/>
              <a:gd name="connsiteY1" fmla="*/ 134888 h 449322"/>
              <a:gd name="connsiteX2" fmla="*/ 277243 w 370077"/>
              <a:gd name="connsiteY2" fmla="*/ 99963 h 449322"/>
              <a:gd name="connsiteX3" fmla="*/ 197868 w 370077"/>
              <a:gd name="connsiteY3" fmla="*/ 271413 h 449322"/>
              <a:gd name="connsiteX4" fmla="*/ 232793 w 370077"/>
              <a:gd name="connsiteY4" fmla="*/ 242838 h 449322"/>
              <a:gd name="connsiteX5" fmla="*/ 124843 w 370077"/>
              <a:gd name="connsiteY5" fmla="*/ 369838 h 449322"/>
              <a:gd name="connsiteX6" fmla="*/ 1018 w 370077"/>
              <a:gd name="connsiteY6" fmla="*/ 449213 h 449322"/>
              <a:gd name="connsiteX7" fmla="*/ 77218 w 370077"/>
              <a:gd name="connsiteY7" fmla="*/ 379363 h 449322"/>
              <a:gd name="connsiteX8" fmla="*/ 267718 w 370077"/>
              <a:gd name="connsiteY8" fmla="*/ 112663 h 449322"/>
              <a:gd name="connsiteX9" fmla="*/ 289943 w 370077"/>
              <a:gd name="connsiteY9" fmla="*/ 65038 h 449322"/>
              <a:gd name="connsiteX10" fmla="*/ 369318 w 370077"/>
              <a:gd name="connsiteY10" fmla="*/ 1538 h 449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0077" h="449322">
                <a:moveTo>
                  <a:pt x="369318" y="1538"/>
                </a:moveTo>
                <a:cubicBezTo>
                  <a:pt x="360322" y="13180"/>
                  <a:pt x="251314" y="118484"/>
                  <a:pt x="235968" y="134888"/>
                </a:cubicBezTo>
                <a:cubicBezTo>
                  <a:pt x="220622" y="151292"/>
                  <a:pt x="283593" y="77209"/>
                  <a:pt x="277243" y="99963"/>
                </a:cubicBezTo>
                <a:cubicBezTo>
                  <a:pt x="270893" y="122717"/>
                  <a:pt x="205276" y="247601"/>
                  <a:pt x="197868" y="271413"/>
                </a:cubicBezTo>
                <a:cubicBezTo>
                  <a:pt x="190460" y="295226"/>
                  <a:pt x="244964" y="226434"/>
                  <a:pt x="232793" y="242838"/>
                </a:cubicBezTo>
                <a:cubicBezTo>
                  <a:pt x="220622" y="259242"/>
                  <a:pt x="163472" y="335442"/>
                  <a:pt x="124843" y="369838"/>
                </a:cubicBezTo>
                <a:cubicBezTo>
                  <a:pt x="86214" y="404234"/>
                  <a:pt x="8956" y="447625"/>
                  <a:pt x="1018" y="449213"/>
                </a:cubicBezTo>
                <a:cubicBezTo>
                  <a:pt x="-6920" y="450801"/>
                  <a:pt x="32768" y="435455"/>
                  <a:pt x="77218" y="379363"/>
                </a:cubicBezTo>
                <a:cubicBezTo>
                  <a:pt x="121668" y="323271"/>
                  <a:pt x="232264" y="165051"/>
                  <a:pt x="267718" y="112663"/>
                </a:cubicBezTo>
                <a:cubicBezTo>
                  <a:pt x="303172" y="60275"/>
                  <a:pt x="275126" y="82500"/>
                  <a:pt x="289943" y="65038"/>
                </a:cubicBezTo>
                <a:cubicBezTo>
                  <a:pt x="304760" y="47576"/>
                  <a:pt x="378314" y="-10104"/>
                  <a:pt x="369318" y="153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74F21E47-A8F2-300E-FE6A-4D92A9BFB797}"/>
              </a:ext>
            </a:extLst>
          </p:cNvPr>
          <p:cNvSpPr/>
          <p:nvPr/>
        </p:nvSpPr>
        <p:spPr>
          <a:xfrm>
            <a:off x="8006338" y="4305612"/>
            <a:ext cx="653152" cy="144683"/>
          </a:xfrm>
          <a:custGeom>
            <a:avLst/>
            <a:gdLst>
              <a:gd name="connsiteX0" fmla="*/ 645537 w 653152"/>
              <a:gd name="connsiteY0" fmla="*/ 2863 h 144683"/>
              <a:gd name="connsiteX1" fmla="*/ 261362 w 653152"/>
              <a:gd name="connsiteY1" fmla="*/ 60013 h 144683"/>
              <a:gd name="connsiteX2" fmla="*/ 334387 w 653152"/>
              <a:gd name="connsiteY2" fmla="*/ 69538 h 144683"/>
              <a:gd name="connsiteX3" fmla="*/ 188337 w 653152"/>
              <a:gd name="connsiteY3" fmla="*/ 107638 h 144683"/>
              <a:gd name="connsiteX4" fmla="*/ 255012 w 653152"/>
              <a:gd name="connsiteY4" fmla="*/ 110813 h 144683"/>
              <a:gd name="connsiteX5" fmla="*/ 26412 w 653152"/>
              <a:gd name="connsiteY5" fmla="*/ 142563 h 144683"/>
              <a:gd name="connsiteX6" fmla="*/ 20062 w 653152"/>
              <a:gd name="connsiteY6" fmla="*/ 139388 h 144683"/>
              <a:gd name="connsiteX7" fmla="*/ 162937 w 653152"/>
              <a:gd name="connsiteY7" fmla="*/ 120338 h 144683"/>
              <a:gd name="connsiteX8" fmla="*/ 26412 w 653152"/>
              <a:gd name="connsiteY8" fmla="*/ 113988 h 144683"/>
              <a:gd name="connsiteX9" fmla="*/ 258187 w 653152"/>
              <a:gd name="connsiteY9" fmla="*/ 82238 h 144683"/>
              <a:gd name="connsiteX10" fmla="*/ 248662 w 653152"/>
              <a:gd name="connsiteY10" fmla="*/ 75888 h 144683"/>
              <a:gd name="connsiteX11" fmla="*/ 499487 w 653152"/>
              <a:gd name="connsiteY11" fmla="*/ 15563 h 144683"/>
              <a:gd name="connsiteX12" fmla="*/ 645537 w 653152"/>
              <a:gd name="connsiteY12" fmla="*/ 2863 h 144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3152" h="144683">
                <a:moveTo>
                  <a:pt x="645537" y="2863"/>
                </a:moveTo>
                <a:cubicBezTo>
                  <a:pt x="605850" y="10271"/>
                  <a:pt x="313220" y="48901"/>
                  <a:pt x="261362" y="60013"/>
                </a:cubicBezTo>
                <a:cubicBezTo>
                  <a:pt x="209504" y="71125"/>
                  <a:pt x="346558" y="61601"/>
                  <a:pt x="334387" y="69538"/>
                </a:cubicBezTo>
                <a:cubicBezTo>
                  <a:pt x="322216" y="77475"/>
                  <a:pt x="201566" y="100759"/>
                  <a:pt x="188337" y="107638"/>
                </a:cubicBezTo>
                <a:cubicBezTo>
                  <a:pt x="175108" y="114517"/>
                  <a:pt x="282000" y="104992"/>
                  <a:pt x="255012" y="110813"/>
                </a:cubicBezTo>
                <a:cubicBezTo>
                  <a:pt x="228024" y="116634"/>
                  <a:pt x="65570" y="137801"/>
                  <a:pt x="26412" y="142563"/>
                </a:cubicBezTo>
                <a:cubicBezTo>
                  <a:pt x="-12746" y="147326"/>
                  <a:pt x="-2692" y="143092"/>
                  <a:pt x="20062" y="139388"/>
                </a:cubicBezTo>
                <a:cubicBezTo>
                  <a:pt x="42816" y="135684"/>
                  <a:pt x="161879" y="124571"/>
                  <a:pt x="162937" y="120338"/>
                </a:cubicBezTo>
                <a:cubicBezTo>
                  <a:pt x="163995" y="116105"/>
                  <a:pt x="10537" y="120338"/>
                  <a:pt x="26412" y="113988"/>
                </a:cubicBezTo>
                <a:cubicBezTo>
                  <a:pt x="42287" y="107638"/>
                  <a:pt x="221145" y="88588"/>
                  <a:pt x="258187" y="82238"/>
                </a:cubicBezTo>
                <a:cubicBezTo>
                  <a:pt x="295229" y="75888"/>
                  <a:pt x="208445" y="87001"/>
                  <a:pt x="248662" y="75888"/>
                </a:cubicBezTo>
                <a:cubicBezTo>
                  <a:pt x="288879" y="64776"/>
                  <a:pt x="439162" y="27734"/>
                  <a:pt x="499487" y="15563"/>
                </a:cubicBezTo>
                <a:cubicBezTo>
                  <a:pt x="559812" y="3392"/>
                  <a:pt x="685224" y="-4545"/>
                  <a:pt x="645537" y="286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17C84692-0C39-C087-304F-33BE5534CACC}"/>
              </a:ext>
            </a:extLst>
          </p:cNvPr>
          <p:cNvSpPr/>
          <p:nvPr/>
        </p:nvSpPr>
        <p:spPr>
          <a:xfrm>
            <a:off x="8026228" y="4653366"/>
            <a:ext cx="292274" cy="420359"/>
          </a:xfrm>
          <a:custGeom>
            <a:avLst/>
            <a:gdLst>
              <a:gd name="connsiteX0" fmla="*/ 172 w 292274"/>
              <a:gd name="connsiteY0" fmla="*/ 10709 h 420359"/>
              <a:gd name="connsiteX1" fmla="*/ 98597 w 292274"/>
              <a:gd name="connsiteY1" fmla="*/ 10709 h 420359"/>
              <a:gd name="connsiteX2" fmla="*/ 168447 w 292274"/>
              <a:gd name="connsiteY2" fmla="*/ 150409 h 420359"/>
              <a:gd name="connsiteX3" fmla="*/ 162097 w 292274"/>
              <a:gd name="connsiteY3" fmla="*/ 74209 h 420359"/>
              <a:gd name="connsiteX4" fmla="*/ 197022 w 292274"/>
              <a:gd name="connsiteY4" fmla="*/ 232959 h 420359"/>
              <a:gd name="connsiteX5" fmla="*/ 292272 w 292274"/>
              <a:gd name="connsiteY5" fmla="*/ 420284 h 420359"/>
              <a:gd name="connsiteX6" fmla="*/ 200197 w 292274"/>
              <a:gd name="connsiteY6" fmla="*/ 255184 h 420359"/>
              <a:gd name="connsiteX7" fmla="*/ 165272 w 292274"/>
              <a:gd name="connsiteY7" fmla="*/ 204384 h 420359"/>
              <a:gd name="connsiteX8" fmla="*/ 146222 w 292274"/>
              <a:gd name="connsiteY8" fmla="*/ 32934 h 420359"/>
              <a:gd name="connsiteX9" fmla="*/ 123997 w 292274"/>
              <a:gd name="connsiteY9" fmla="*/ 20234 h 420359"/>
              <a:gd name="connsiteX10" fmla="*/ 172 w 292274"/>
              <a:gd name="connsiteY10" fmla="*/ 10709 h 42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2274" h="420359">
                <a:moveTo>
                  <a:pt x="172" y="10709"/>
                </a:moveTo>
                <a:cubicBezTo>
                  <a:pt x="-4061" y="9122"/>
                  <a:pt x="70551" y="-12574"/>
                  <a:pt x="98597" y="10709"/>
                </a:cubicBezTo>
                <a:cubicBezTo>
                  <a:pt x="126643" y="33992"/>
                  <a:pt x="157864" y="139826"/>
                  <a:pt x="168447" y="150409"/>
                </a:cubicBezTo>
                <a:cubicBezTo>
                  <a:pt x="179030" y="160992"/>
                  <a:pt x="157335" y="60451"/>
                  <a:pt x="162097" y="74209"/>
                </a:cubicBezTo>
                <a:cubicBezTo>
                  <a:pt x="166859" y="87967"/>
                  <a:pt x="175326" y="175280"/>
                  <a:pt x="197022" y="232959"/>
                </a:cubicBezTo>
                <a:cubicBezTo>
                  <a:pt x="218718" y="290638"/>
                  <a:pt x="291743" y="416580"/>
                  <a:pt x="292272" y="420284"/>
                </a:cubicBezTo>
                <a:cubicBezTo>
                  <a:pt x="292801" y="423988"/>
                  <a:pt x="221364" y="291167"/>
                  <a:pt x="200197" y="255184"/>
                </a:cubicBezTo>
                <a:cubicBezTo>
                  <a:pt x="179030" y="219201"/>
                  <a:pt x="174268" y="241426"/>
                  <a:pt x="165272" y="204384"/>
                </a:cubicBezTo>
                <a:cubicBezTo>
                  <a:pt x="156276" y="167342"/>
                  <a:pt x="153101" y="63626"/>
                  <a:pt x="146222" y="32934"/>
                </a:cubicBezTo>
                <a:cubicBezTo>
                  <a:pt x="139343" y="2242"/>
                  <a:pt x="147280" y="21292"/>
                  <a:pt x="123997" y="20234"/>
                </a:cubicBezTo>
                <a:cubicBezTo>
                  <a:pt x="100714" y="19176"/>
                  <a:pt x="4405" y="12296"/>
                  <a:pt x="172" y="1070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6F4EA99D-801B-5EB1-77ED-FB8F98D74D04}"/>
              </a:ext>
            </a:extLst>
          </p:cNvPr>
          <p:cNvSpPr/>
          <p:nvPr/>
        </p:nvSpPr>
        <p:spPr>
          <a:xfrm>
            <a:off x="8638508" y="4230393"/>
            <a:ext cx="635669" cy="56006"/>
          </a:xfrm>
          <a:custGeom>
            <a:avLst/>
            <a:gdLst>
              <a:gd name="connsiteX0" fmla="*/ 667 w 635669"/>
              <a:gd name="connsiteY0" fmla="*/ 55857 h 56006"/>
              <a:gd name="connsiteX1" fmla="*/ 391192 w 635669"/>
              <a:gd name="connsiteY1" fmla="*/ 17757 h 56006"/>
              <a:gd name="connsiteX2" fmla="*/ 330867 w 635669"/>
              <a:gd name="connsiteY2" fmla="*/ 11407 h 56006"/>
              <a:gd name="connsiteX3" fmla="*/ 492792 w 635669"/>
              <a:gd name="connsiteY3" fmla="*/ 8232 h 56006"/>
              <a:gd name="connsiteX4" fmla="*/ 635667 w 635669"/>
              <a:gd name="connsiteY4" fmla="*/ 36807 h 56006"/>
              <a:gd name="connsiteX5" fmla="*/ 495967 w 635669"/>
              <a:gd name="connsiteY5" fmla="*/ 14582 h 56006"/>
              <a:gd name="connsiteX6" fmla="*/ 302292 w 635669"/>
              <a:gd name="connsiteY6" fmla="*/ 1882 h 56006"/>
              <a:gd name="connsiteX7" fmla="*/ 667 w 635669"/>
              <a:gd name="connsiteY7" fmla="*/ 55857 h 56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5669" h="56006">
                <a:moveTo>
                  <a:pt x="667" y="55857"/>
                </a:moveTo>
                <a:cubicBezTo>
                  <a:pt x="15484" y="58503"/>
                  <a:pt x="336159" y="25165"/>
                  <a:pt x="391192" y="17757"/>
                </a:cubicBezTo>
                <a:cubicBezTo>
                  <a:pt x="446225" y="10349"/>
                  <a:pt x="313934" y="12994"/>
                  <a:pt x="330867" y="11407"/>
                </a:cubicBezTo>
                <a:cubicBezTo>
                  <a:pt x="347800" y="9819"/>
                  <a:pt x="441992" y="3999"/>
                  <a:pt x="492792" y="8232"/>
                </a:cubicBezTo>
                <a:cubicBezTo>
                  <a:pt x="543592" y="12465"/>
                  <a:pt x="635138" y="35749"/>
                  <a:pt x="635667" y="36807"/>
                </a:cubicBezTo>
                <a:cubicBezTo>
                  <a:pt x="636196" y="37865"/>
                  <a:pt x="551529" y="20403"/>
                  <a:pt x="495967" y="14582"/>
                </a:cubicBezTo>
                <a:cubicBezTo>
                  <a:pt x="440405" y="8761"/>
                  <a:pt x="382725" y="-4997"/>
                  <a:pt x="302292" y="1882"/>
                </a:cubicBezTo>
                <a:cubicBezTo>
                  <a:pt x="221859" y="8761"/>
                  <a:pt x="-14150" y="53211"/>
                  <a:pt x="667" y="5585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B875EE23-8828-95EA-56AA-D1ACE21F3506}"/>
              </a:ext>
            </a:extLst>
          </p:cNvPr>
          <p:cNvSpPr/>
          <p:nvPr/>
        </p:nvSpPr>
        <p:spPr>
          <a:xfrm>
            <a:off x="9283688" y="4267129"/>
            <a:ext cx="393723" cy="120742"/>
          </a:xfrm>
          <a:custGeom>
            <a:avLst/>
            <a:gdLst>
              <a:gd name="connsiteX0" fmla="*/ 12 w 393723"/>
              <a:gd name="connsiteY0" fmla="*/ 71 h 120742"/>
              <a:gd name="connsiteX1" fmla="*/ 206387 w 393723"/>
              <a:gd name="connsiteY1" fmla="*/ 60396 h 120742"/>
              <a:gd name="connsiteX2" fmla="*/ 288937 w 393723"/>
              <a:gd name="connsiteY2" fmla="*/ 101671 h 120742"/>
              <a:gd name="connsiteX3" fmla="*/ 393712 w 393723"/>
              <a:gd name="connsiteY3" fmla="*/ 120721 h 120742"/>
              <a:gd name="connsiteX4" fmla="*/ 282587 w 393723"/>
              <a:gd name="connsiteY4" fmla="*/ 98496 h 120742"/>
              <a:gd name="connsiteX5" fmla="*/ 196862 w 393723"/>
              <a:gd name="connsiteY5" fmla="*/ 73096 h 120742"/>
              <a:gd name="connsiteX6" fmla="*/ 12 w 393723"/>
              <a:gd name="connsiteY6" fmla="*/ 71 h 120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723" h="120742">
                <a:moveTo>
                  <a:pt x="12" y="71"/>
                </a:moveTo>
                <a:cubicBezTo>
                  <a:pt x="1600" y="-2046"/>
                  <a:pt x="158233" y="43463"/>
                  <a:pt x="206387" y="60396"/>
                </a:cubicBezTo>
                <a:cubicBezTo>
                  <a:pt x="254541" y="77329"/>
                  <a:pt x="257716" y="91617"/>
                  <a:pt x="288937" y="101671"/>
                </a:cubicBezTo>
                <a:cubicBezTo>
                  <a:pt x="320158" y="111725"/>
                  <a:pt x="394770" y="121250"/>
                  <a:pt x="393712" y="120721"/>
                </a:cubicBezTo>
                <a:cubicBezTo>
                  <a:pt x="392654" y="120192"/>
                  <a:pt x="315395" y="106433"/>
                  <a:pt x="282587" y="98496"/>
                </a:cubicBezTo>
                <a:cubicBezTo>
                  <a:pt x="249779" y="90559"/>
                  <a:pt x="239195" y="86854"/>
                  <a:pt x="196862" y="73096"/>
                </a:cubicBezTo>
                <a:cubicBezTo>
                  <a:pt x="154529" y="59338"/>
                  <a:pt x="-1576" y="2188"/>
                  <a:pt x="12" y="7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30CA6B87-E3A7-F93B-9A49-86C5B614CED1}"/>
              </a:ext>
            </a:extLst>
          </p:cNvPr>
          <p:cNvSpPr/>
          <p:nvPr/>
        </p:nvSpPr>
        <p:spPr>
          <a:xfrm>
            <a:off x="7908783" y="4327486"/>
            <a:ext cx="749835" cy="175592"/>
          </a:xfrm>
          <a:custGeom>
            <a:avLst/>
            <a:gdLst>
              <a:gd name="connsiteX0" fmla="*/ 749442 w 749835"/>
              <a:gd name="connsiteY0" fmla="*/ 39 h 175592"/>
              <a:gd name="connsiteX1" fmla="*/ 450992 w 749835"/>
              <a:gd name="connsiteY1" fmla="*/ 104814 h 175592"/>
              <a:gd name="connsiteX2" fmla="*/ 390667 w 749835"/>
              <a:gd name="connsiteY2" fmla="*/ 133389 h 175592"/>
              <a:gd name="connsiteX3" fmla="*/ 473217 w 749835"/>
              <a:gd name="connsiteY3" fmla="*/ 95289 h 175592"/>
              <a:gd name="connsiteX4" fmla="*/ 333517 w 749835"/>
              <a:gd name="connsiteY4" fmla="*/ 146089 h 175592"/>
              <a:gd name="connsiteX5" fmla="*/ 174767 w 749835"/>
              <a:gd name="connsiteY5" fmla="*/ 174664 h 175592"/>
              <a:gd name="connsiteX6" fmla="*/ 142 w 749835"/>
              <a:gd name="connsiteY6" fmla="*/ 168314 h 175592"/>
              <a:gd name="connsiteX7" fmla="*/ 149367 w 749835"/>
              <a:gd name="connsiteY7" fmla="*/ 165139 h 175592"/>
              <a:gd name="connsiteX8" fmla="*/ 374792 w 749835"/>
              <a:gd name="connsiteY8" fmla="*/ 142914 h 175592"/>
              <a:gd name="connsiteX9" fmla="*/ 425592 w 749835"/>
              <a:gd name="connsiteY9" fmla="*/ 111164 h 175592"/>
              <a:gd name="connsiteX10" fmla="*/ 381142 w 749835"/>
              <a:gd name="connsiteY10" fmla="*/ 117514 h 175592"/>
              <a:gd name="connsiteX11" fmla="*/ 749442 w 749835"/>
              <a:gd name="connsiteY11" fmla="*/ 39 h 17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9835" h="175592">
                <a:moveTo>
                  <a:pt x="749442" y="39"/>
                </a:moveTo>
                <a:cubicBezTo>
                  <a:pt x="761084" y="-2078"/>
                  <a:pt x="510788" y="82589"/>
                  <a:pt x="450992" y="104814"/>
                </a:cubicBezTo>
                <a:cubicBezTo>
                  <a:pt x="391196" y="127039"/>
                  <a:pt x="386963" y="134976"/>
                  <a:pt x="390667" y="133389"/>
                </a:cubicBezTo>
                <a:cubicBezTo>
                  <a:pt x="394371" y="131802"/>
                  <a:pt x="482742" y="93172"/>
                  <a:pt x="473217" y="95289"/>
                </a:cubicBezTo>
                <a:cubicBezTo>
                  <a:pt x="463692" y="97406"/>
                  <a:pt x="383259" y="132860"/>
                  <a:pt x="333517" y="146089"/>
                </a:cubicBezTo>
                <a:cubicBezTo>
                  <a:pt x="283775" y="159318"/>
                  <a:pt x="230329" y="170960"/>
                  <a:pt x="174767" y="174664"/>
                </a:cubicBezTo>
                <a:cubicBezTo>
                  <a:pt x="119205" y="178368"/>
                  <a:pt x="4375" y="169901"/>
                  <a:pt x="142" y="168314"/>
                </a:cubicBezTo>
                <a:cubicBezTo>
                  <a:pt x="-4091" y="166727"/>
                  <a:pt x="86925" y="169372"/>
                  <a:pt x="149367" y="165139"/>
                </a:cubicBezTo>
                <a:cubicBezTo>
                  <a:pt x="211809" y="160906"/>
                  <a:pt x="328755" y="151910"/>
                  <a:pt x="374792" y="142914"/>
                </a:cubicBezTo>
                <a:cubicBezTo>
                  <a:pt x="420829" y="133918"/>
                  <a:pt x="424534" y="115397"/>
                  <a:pt x="425592" y="111164"/>
                </a:cubicBezTo>
                <a:cubicBezTo>
                  <a:pt x="426650" y="106931"/>
                  <a:pt x="323463" y="139210"/>
                  <a:pt x="381142" y="117514"/>
                </a:cubicBezTo>
                <a:cubicBezTo>
                  <a:pt x="438821" y="95818"/>
                  <a:pt x="737800" y="2156"/>
                  <a:pt x="749442" y="3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7DF1B1D1-AD63-33DA-8D2B-A2C4C10E70E6}"/>
              </a:ext>
            </a:extLst>
          </p:cNvPr>
          <p:cNvSpPr/>
          <p:nvPr/>
        </p:nvSpPr>
        <p:spPr>
          <a:xfrm>
            <a:off x="7885802" y="4464036"/>
            <a:ext cx="534298" cy="102257"/>
          </a:xfrm>
          <a:custGeom>
            <a:avLst/>
            <a:gdLst>
              <a:gd name="connsiteX0" fmla="*/ 898 w 534298"/>
              <a:gd name="connsiteY0" fmla="*/ 14 h 102257"/>
              <a:gd name="connsiteX1" fmla="*/ 80273 w 534298"/>
              <a:gd name="connsiteY1" fmla="*/ 66689 h 102257"/>
              <a:gd name="connsiteX2" fmla="*/ 61223 w 534298"/>
              <a:gd name="connsiteY2" fmla="*/ 63514 h 102257"/>
              <a:gd name="connsiteX3" fmla="*/ 305698 w 534298"/>
              <a:gd name="connsiteY3" fmla="*/ 101614 h 102257"/>
              <a:gd name="connsiteX4" fmla="*/ 302523 w 534298"/>
              <a:gd name="connsiteY4" fmla="*/ 85739 h 102257"/>
              <a:gd name="connsiteX5" fmla="*/ 359673 w 534298"/>
              <a:gd name="connsiteY5" fmla="*/ 63514 h 102257"/>
              <a:gd name="connsiteX6" fmla="*/ 534298 w 534298"/>
              <a:gd name="connsiteY6" fmla="*/ 3189 h 102257"/>
              <a:gd name="connsiteX7" fmla="*/ 359673 w 534298"/>
              <a:gd name="connsiteY7" fmla="*/ 66689 h 102257"/>
              <a:gd name="connsiteX8" fmla="*/ 216798 w 534298"/>
              <a:gd name="connsiteY8" fmla="*/ 79389 h 102257"/>
              <a:gd name="connsiteX9" fmla="*/ 112023 w 534298"/>
              <a:gd name="connsiteY9" fmla="*/ 82564 h 102257"/>
              <a:gd name="connsiteX10" fmla="*/ 898 w 534298"/>
              <a:gd name="connsiteY10" fmla="*/ 63514 h 102257"/>
              <a:gd name="connsiteX11" fmla="*/ 58048 w 534298"/>
              <a:gd name="connsiteY11" fmla="*/ 60339 h 102257"/>
              <a:gd name="connsiteX12" fmla="*/ 898 w 534298"/>
              <a:gd name="connsiteY12" fmla="*/ 14 h 102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4298" h="102257">
                <a:moveTo>
                  <a:pt x="898" y="14"/>
                </a:moveTo>
                <a:cubicBezTo>
                  <a:pt x="4602" y="1072"/>
                  <a:pt x="70219" y="56106"/>
                  <a:pt x="80273" y="66689"/>
                </a:cubicBezTo>
                <a:cubicBezTo>
                  <a:pt x="90327" y="77272"/>
                  <a:pt x="61223" y="63514"/>
                  <a:pt x="61223" y="63514"/>
                </a:cubicBezTo>
                <a:cubicBezTo>
                  <a:pt x="98794" y="69335"/>
                  <a:pt x="265481" y="97910"/>
                  <a:pt x="305698" y="101614"/>
                </a:cubicBezTo>
                <a:cubicBezTo>
                  <a:pt x="345915" y="105318"/>
                  <a:pt x="293527" y="92089"/>
                  <a:pt x="302523" y="85739"/>
                </a:cubicBezTo>
                <a:cubicBezTo>
                  <a:pt x="311519" y="79389"/>
                  <a:pt x="321044" y="77272"/>
                  <a:pt x="359673" y="63514"/>
                </a:cubicBezTo>
                <a:cubicBezTo>
                  <a:pt x="398302" y="49756"/>
                  <a:pt x="534298" y="2660"/>
                  <a:pt x="534298" y="3189"/>
                </a:cubicBezTo>
                <a:cubicBezTo>
                  <a:pt x="534298" y="3718"/>
                  <a:pt x="412590" y="53989"/>
                  <a:pt x="359673" y="66689"/>
                </a:cubicBezTo>
                <a:cubicBezTo>
                  <a:pt x="306756" y="79389"/>
                  <a:pt x="258073" y="76743"/>
                  <a:pt x="216798" y="79389"/>
                </a:cubicBezTo>
                <a:cubicBezTo>
                  <a:pt x="175523" y="82035"/>
                  <a:pt x="148006" y="85210"/>
                  <a:pt x="112023" y="82564"/>
                </a:cubicBezTo>
                <a:cubicBezTo>
                  <a:pt x="76040" y="79918"/>
                  <a:pt x="9894" y="67218"/>
                  <a:pt x="898" y="63514"/>
                </a:cubicBezTo>
                <a:cubicBezTo>
                  <a:pt x="-8098" y="59810"/>
                  <a:pt x="53286" y="65631"/>
                  <a:pt x="58048" y="60339"/>
                </a:cubicBezTo>
                <a:cubicBezTo>
                  <a:pt x="62811" y="55047"/>
                  <a:pt x="-2806" y="-1044"/>
                  <a:pt x="898" y="1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FC73C9F4-C6B4-DC6A-17C4-F8DF0AF22090}"/>
              </a:ext>
            </a:extLst>
          </p:cNvPr>
          <p:cNvSpPr/>
          <p:nvPr/>
        </p:nvSpPr>
        <p:spPr>
          <a:xfrm>
            <a:off x="8408628" y="4335090"/>
            <a:ext cx="1005725" cy="117955"/>
          </a:xfrm>
          <a:custGeom>
            <a:avLst/>
            <a:gdLst>
              <a:gd name="connsiteX0" fmla="*/ 8297 w 1005725"/>
              <a:gd name="connsiteY0" fmla="*/ 116260 h 117955"/>
              <a:gd name="connsiteX1" fmla="*/ 468672 w 1005725"/>
              <a:gd name="connsiteY1" fmla="*/ 8310 h 117955"/>
              <a:gd name="connsiteX2" fmla="*/ 443272 w 1005725"/>
              <a:gd name="connsiteY2" fmla="*/ 11485 h 117955"/>
              <a:gd name="connsiteX3" fmla="*/ 690922 w 1005725"/>
              <a:gd name="connsiteY3" fmla="*/ 36885 h 117955"/>
              <a:gd name="connsiteX4" fmla="*/ 814747 w 1005725"/>
              <a:gd name="connsiteY4" fmla="*/ 40060 h 117955"/>
              <a:gd name="connsiteX5" fmla="*/ 811572 w 1005725"/>
              <a:gd name="connsiteY5" fmla="*/ 27360 h 117955"/>
              <a:gd name="connsiteX6" fmla="*/ 967147 w 1005725"/>
              <a:gd name="connsiteY6" fmla="*/ 87685 h 117955"/>
              <a:gd name="connsiteX7" fmla="*/ 998897 w 1005725"/>
              <a:gd name="connsiteY7" fmla="*/ 116260 h 117955"/>
              <a:gd name="connsiteX8" fmla="*/ 862372 w 1005725"/>
              <a:gd name="connsiteY8" fmla="*/ 40060 h 117955"/>
              <a:gd name="connsiteX9" fmla="*/ 395647 w 1005725"/>
              <a:gd name="connsiteY9" fmla="*/ 1960 h 117955"/>
              <a:gd name="connsiteX10" fmla="*/ 386122 w 1005725"/>
              <a:gd name="connsiteY10" fmla="*/ 5135 h 117955"/>
              <a:gd name="connsiteX11" fmla="*/ 186097 w 1005725"/>
              <a:gd name="connsiteY11" fmla="*/ 59110 h 117955"/>
              <a:gd name="connsiteX12" fmla="*/ 8297 w 1005725"/>
              <a:gd name="connsiteY12" fmla="*/ 116260 h 117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5725" h="117955">
                <a:moveTo>
                  <a:pt x="8297" y="116260"/>
                </a:moveTo>
                <a:cubicBezTo>
                  <a:pt x="55393" y="107793"/>
                  <a:pt x="396176" y="25772"/>
                  <a:pt x="468672" y="8310"/>
                </a:cubicBezTo>
                <a:cubicBezTo>
                  <a:pt x="541168" y="-9152"/>
                  <a:pt x="406230" y="6723"/>
                  <a:pt x="443272" y="11485"/>
                </a:cubicBezTo>
                <a:cubicBezTo>
                  <a:pt x="480314" y="16247"/>
                  <a:pt x="629010" y="32122"/>
                  <a:pt x="690922" y="36885"/>
                </a:cubicBezTo>
                <a:cubicBezTo>
                  <a:pt x="752835" y="41647"/>
                  <a:pt x="794639" y="41647"/>
                  <a:pt x="814747" y="40060"/>
                </a:cubicBezTo>
                <a:cubicBezTo>
                  <a:pt x="834855" y="38472"/>
                  <a:pt x="786172" y="19423"/>
                  <a:pt x="811572" y="27360"/>
                </a:cubicBezTo>
                <a:cubicBezTo>
                  <a:pt x="836972" y="35297"/>
                  <a:pt x="935926" y="72868"/>
                  <a:pt x="967147" y="87685"/>
                </a:cubicBezTo>
                <a:cubicBezTo>
                  <a:pt x="998368" y="102502"/>
                  <a:pt x="1016359" y="124197"/>
                  <a:pt x="998897" y="116260"/>
                </a:cubicBezTo>
                <a:cubicBezTo>
                  <a:pt x="981435" y="108323"/>
                  <a:pt x="962914" y="59110"/>
                  <a:pt x="862372" y="40060"/>
                </a:cubicBezTo>
                <a:cubicBezTo>
                  <a:pt x="761830" y="21010"/>
                  <a:pt x="475022" y="7781"/>
                  <a:pt x="395647" y="1960"/>
                </a:cubicBezTo>
                <a:cubicBezTo>
                  <a:pt x="316272" y="-3861"/>
                  <a:pt x="386122" y="5135"/>
                  <a:pt x="386122" y="5135"/>
                </a:cubicBezTo>
                <a:cubicBezTo>
                  <a:pt x="351197" y="14660"/>
                  <a:pt x="244834" y="40060"/>
                  <a:pt x="186097" y="59110"/>
                </a:cubicBezTo>
                <a:cubicBezTo>
                  <a:pt x="127360" y="78160"/>
                  <a:pt x="-38799" y="124727"/>
                  <a:pt x="8297" y="11626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F632345C-6871-5149-251D-CE26ABBA6772}"/>
              </a:ext>
            </a:extLst>
          </p:cNvPr>
          <p:cNvSpPr/>
          <p:nvPr/>
        </p:nvSpPr>
        <p:spPr>
          <a:xfrm>
            <a:off x="8691788" y="4305280"/>
            <a:ext cx="978908" cy="158856"/>
          </a:xfrm>
          <a:custGeom>
            <a:avLst/>
            <a:gdLst>
              <a:gd name="connsiteX0" fmla="*/ 4537 w 978908"/>
              <a:gd name="connsiteY0" fmla="*/ 12720 h 158856"/>
              <a:gd name="connsiteX1" fmla="*/ 566512 w 978908"/>
              <a:gd name="connsiteY1" fmla="*/ 19070 h 158856"/>
              <a:gd name="connsiteX2" fmla="*/ 490312 w 978908"/>
              <a:gd name="connsiteY2" fmla="*/ 19070 h 158856"/>
              <a:gd name="connsiteX3" fmla="*/ 677637 w 978908"/>
              <a:gd name="connsiteY3" fmla="*/ 47645 h 158856"/>
              <a:gd name="connsiteX4" fmla="*/ 668112 w 978908"/>
              <a:gd name="connsiteY4" fmla="*/ 53995 h 158856"/>
              <a:gd name="connsiteX5" fmla="*/ 839562 w 978908"/>
              <a:gd name="connsiteY5" fmla="*/ 136545 h 158856"/>
              <a:gd name="connsiteX6" fmla="*/ 772887 w 978908"/>
              <a:gd name="connsiteY6" fmla="*/ 127020 h 158856"/>
              <a:gd name="connsiteX7" fmla="*/ 925287 w 978908"/>
              <a:gd name="connsiteY7" fmla="*/ 158770 h 158856"/>
              <a:gd name="connsiteX8" fmla="*/ 976087 w 978908"/>
              <a:gd name="connsiteY8" fmla="*/ 136545 h 158856"/>
              <a:gd name="connsiteX9" fmla="*/ 852262 w 978908"/>
              <a:gd name="connsiteY9" fmla="*/ 139720 h 158856"/>
              <a:gd name="connsiteX10" fmla="*/ 680812 w 978908"/>
              <a:gd name="connsiteY10" fmla="*/ 60345 h 158856"/>
              <a:gd name="connsiteX11" fmla="*/ 512537 w 978908"/>
              <a:gd name="connsiteY11" fmla="*/ 22245 h 158856"/>
              <a:gd name="connsiteX12" fmla="*/ 404587 w 978908"/>
              <a:gd name="connsiteY12" fmla="*/ 9545 h 158856"/>
              <a:gd name="connsiteX13" fmla="*/ 309337 w 978908"/>
              <a:gd name="connsiteY13" fmla="*/ 20 h 158856"/>
              <a:gd name="connsiteX14" fmla="*/ 4537 w 978908"/>
              <a:gd name="connsiteY14" fmla="*/ 12720 h 15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78908" h="158856">
                <a:moveTo>
                  <a:pt x="4537" y="12720"/>
                </a:moveTo>
                <a:cubicBezTo>
                  <a:pt x="47399" y="15895"/>
                  <a:pt x="485550" y="18012"/>
                  <a:pt x="566512" y="19070"/>
                </a:cubicBezTo>
                <a:cubicBezTo>
                  <a:pt x="647474" y="20128"/>
                  <a:pt x="471791" y="14307"/>
                  <a:pt x="490312" y="19070"/>
                </a:cubicBezTo>
                <a:cubicBezTo>
                  <a:pt x="508833" y="23833"/>
                  <a:pt x="648004" y="41824"/>
                  <a:pt x="677637" y="47645"/>
                </a:cubicBezTo>
                <a:cubicBezTo>
                  <a:pt x="707270" y="53466"/>
                  <a:pt x="641124" y="39178"/>
                  <a:pt x="668112" y="53995"/>
                </a:cubicBezTo>
                <a:cubicBezTo>
                  <a:pt x="695100" y="68812"/>
                  <a:pt x="822100" y="124374"/>
                  <a:pt x="839562" y="136545"/>
                </a:cubicBezTo>
                <a:cubicBezTo>
                  <a:pt x="857024" y="148716"/>
                  <a:pt x="758600" y="123316"/>
                  <a:pt x="772887" y="127020"/>
                </a:cubicBezTo>
                <a:cubicBezTo>
                  <a:pt x="787174" y="130724"/>
                  <a:pt x="891420" y="157183"/>
                  <a:pt x="925287" y="158770"/>
                </a:cubicBezTo>
                <a:cubicBezTo>
                  <a:pt x="959154" y="160357"/>
                  <a:pt x="988258" y="139720"/>
                  <a:pt x="976087" y="136545"/>
                </a:cubicBezTo>
                <a:cubicBezTo>
                  <a:pt x="963916" y="133370"/>
                  <a:pt x="901474" y="152420"/>
                  <a:pt x="852262" y="139720"/>
                </a:cubicBezTo>
                <a:cubicBezTo>
                  <a:pt x="803050" y="127020"/>
                  <a:pt x="737433" y="79924"/>
                  <a:pt x="680812" y="60345"/>
                </a:cubicBezTo>
                <a:cubicBezTo>
                  <a:pt x="624191" y="40766"/>
                  <a:pt x="558574" y="30712"/>
                  <a:pt x="512537" y="22245"/>
                </a:cubicBezTo>
                <a:cubicBezTo>
                  <a:pt x="466500" y="13778"/>
                  <a:pt x="404587" y="9545"/>
                  <a:pt x="404587" y="9545"/>
                </a:cubicBezTo>
                <a:cubicBezTo>
                  <a:pt x="370720" y="5841"/>
                  <a:pt x="383949" y="549"/>
                  <a:pt x="309337" y="20"/>
                </a:cubicBezTo>
                <a:cubicBezTo>
                  <a:pt x="234725" y="-509"/>
                  <a:pt x="-38325" y="9545"/>
                  <a:pt x="4537" y="1272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9772890A-275D-1B4C-D017-52C61BA00F4F}"/>
              </a:ext>
            </a:extLst>
          </p:cNvPr>
          <p:cNvSpPr/>
          <p:nvPr/>
        </p:nvSpPr>
        <p:spPr>
          <a:xfrm>
            <a:off x="8230640" y="4485416"/>
            <a:ext cx="161903" cy="545065"/>
          </a:xfrm>
          <a:custGeom>
            <a:avLst/>
            <a:gdLst>
              <a:gd name="connsiteX0" fmla="*/ 138660 w 161903"/>
              <a:gd name="connsiteY0" fmla="*/ 859 h 545065"/>
              <a:gd name="connsiteX1" fmla="*/ 5310 w 161903"/>
              <a:gd name="connsiteY1" fmla="*/ 134209 h 545065"/>
              <a:gd name="connsiteX2" fmla="*/ 27535 w 161903"/>
              <a:gd name="connsiteY2" fmla="*/ 254859 h 545065"/>
              <a:gd name="connsiteX3" fmla="*/ 37060 w 161903"/>
              <a:gd name="connsiteY3" fmla="*/ 207234 h 545065"/>
              <a:gd name="connsiteX4" fmla="*/ 24360 w 161903"/>
              <a:gd name="connsiteY4" fmla="*/ 369159 h 545065"/>
              <a:gd name="connsiteX5" fmla="*/ 94210 w 161903"/>
              <a:gd name="connsiteY5" fmla="*/ 442184 h 545065"/>
              <a:gd name="connsiteX6" fmla="*/ 160885 w 161903"/>
              <a:gd name="connsiteY6" fmla="*/ 543784 h 545065"/>
              <a:gd name="connsiteX7" fmla="*/ 40235 w 161903"/>
              <a:gd name="connsiteY7" fmla="*/ 365984 h 545065"/>
              <a:gd name="connsiteX8" fmla="*/ 27535 w 161903"/>
              <a:gd name="connsiteY8" fmla="*/ 181834 h 545065"/>
              <a:gd name="connsiteX9" fmla="*/ 37060 w 161903"/>
              <a:gd name="connsiteY9" fmla="*/ 80234 h 545065"/>
              <a:gd name="connsiteX10" fmla="*/ 138660 w 161903"/>
              <a:gd name="connsiteY10" fmla="*/ 859 h 545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1903" h="545065">
                <a:moveTo>
                  <a:pt x="138660" y="859"/>
                </a:moveTo>
                <a:cubicBezTo>
                  <a:pt x="133368" y="9855"/>
                  <a:pt x="23831" y="91876"/>
                  <a:pt x="5310" y="134209"/>
                </a:cubicBezTo>
                <a:cubicBezTo>
                  <a:pt x="-13211" y="176542"/>
                  <a:pt x="22243" y="242688"/>
                  <a:pt x="27535" y="254859"/>
                </a:cubicBezTo>
                <a:cubicBezTo>
                  <a:pt x="32827" y="267030"/>
                  <a:pt x="37589" y="188184"/>
                  <a:pt x="37060" y="207234"/>
                </a:cubicBezTo>
                <a:cubicBezTo>
                  <a:pt x="36531" y="226284"/>
                  <a:pt x="14835" y="330001"/>
                  <a:pt x="24360" y="369159"/>
                </a:cubicBezTo>
                <a:cubicBezTo>
                  <a:pt x="33885" y="408317"/>
                  <a:pt x="71456" y="413080"/>
                  <a:pt x="94210" y="442184"/>
                </a:cubicBezTo>
                <a:cubicBezTo>
                  <a:pt x="116964" y="471288"/>
                  <a:pt x="169881" y="556484"/>
                  <a:pt x="160885" y="543784"/>
                </a:cubicBezTo>
                <a:cubicBezTo>
                  <a:pt x="151889" y="531084"/>
                  <a:pt x="62460" y="426309"/>
                  <a:pt x="40235" y="365984"/>
                </a:cubicBezTo>
                <a:cubicBezTo>
                  <a:pt x="18010" y="305659"/>
                  <a:pt x="28064" y="229459"/>
                  <a:pt x="27535" y="181834"/>
                </a:cubicBezTo>
                <a:cubicBezTo>
                  <a:pt x="27006" y="134209"/>
                  <a:pt x="21185" y="104576"/>
                  <a:pt x="37060" y="80234"/>
                </a:cubicBezTo>
                <a:cubicBezTo>
                  <a:pt x="52935" y="55892"/>
                  <a:pt x="143952" y="-8137"/>
                  <a:pt x="138660" y="85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64B64E68-7719-9AB9-E92F-B96881E2AF57}"/>
              </a:ext>
            </a:extLst>
          </p:cNvPr>
          <p:cNvSpPr/>
          <p:nvPr/>
        </p:nvSpPr>
        <p:spPr>
          <a:xfrm>
            <a:off x="8340416" y="4642545"/>
            <a:ext cx="1408626" cy="491590"/>
          </a:xfrm>
          <a:custGeom>
            <a:avLst/>
            <a:gdLst>
              <a:gd name="connsiteX0" fmla="*/ 3484 w 1408626"/>
              <a:gd name="connsiteY0" fmla="*/ 412055 h 491590"/>
              <a:gd name="connsiteX1" fmla="*/ 219384 w 1408626"/>
              <a:gd name="connsiteY1" fmla="*/ 466030 h 491590"/>
              <a:gd name="connsiteX2" fmla="*/ 511484 w 1408626"/>
              <a:gd name="connsiteY2" fmla="*/ 491430 h 491590"/>
              <a:gd name="connsiteX3" fmla="*/ 498784 w 1408626"/>
              <a:gd name="connsiteY3" fmla="*/ 475555 h 491590"/>
              <a:gd name="connsiteX4" fmla="*/ 781359 w 1408626"/>
              <a:gd name="connsiteY4" fmla="*/ 450155 h 491590"/>
              <a:gd name="connsiteX5" fmla="*/ 924234 w 1408626"/>
              <a:gd name="connsiteY5" fmla="*/ 377130 h 491590"/>
              <a:gd name="connsiteX6" fmla="*/ 914709 w 1408626"/>
              <a:gd name="connsiteY6" fmla="*/ 383480 h 491590"/>
              <a:gd name="connsiteX7" fmla="*/ 1054409 w 1408626"/>
              <a:gd name="connsiteY7" fmla="*/ 212030 h 491590"/>
              <a:gd name="connsiteX8" fmla="*/ 1143309 w 1408626"/>
              <a:gd name="connsiteY8" fmla="*/ 104080 h 491590"/>
              <a:gd name="connsiteX9" fmla="*/ 1165534 w 1408626"/>
              <a:gd name="connsiteY9" fmla="*/ 56455 h 491590"/>
              <a:gd name="connsiteX10" fmla="*/ 1403659 w 1408626"/>
              <a:gd name="connsiteY10" fmla="*/ 2480 h 491590"/>
              <a:gd name="connsiteX11" fmla="*/ 1314759 w 1408626"/>
              <a:gd name="connsiteY11" fmla="*/ 15180 h 491590"/>
              <a:gd name="connsiteX12" fmla="*/ 1168709 w 1408626"/>
              <a:gd name="connsiteY12" fmla="*/ 69155 h 491590"/>
              <a:gd name="connsiteX13" fmla="*/ 1082984 w 1408626"/>
              <a:gd name="connsiteY13" fmla="*/ 126305 h 491590"/>
              <a:gd name="connsiteX14" fmla="*/ 1082984 w 1408626"/>
              <a:gd name="connsiteY14" fmla="*/ 196155 h 491590"/>
              <a:gd name="connsiteX15" fmla="*/ 911534 w 1408626"/>
              <a:gd name="connsiteY15" fmla="*/ 408880 h 491590"/>
              <a:gd name="connsiteX16" fmla="*/ 667059 w 1408626"/>
              <a:gd name="connsiteY16" fmla="*/ 453330 h 491590"/>
              <a:gd name="connsiteX17" fmla="*/ 394009 w 1408626"/>
              <a:gd name="connsiteY17" fmla="*/ 478730 h 491590"/>
              <a:gd name="connsiteX18" fmla="*/ 3484 w 1408626"/>
              <a:gd name="connsiteY18" fmla="*/ 412055 h 491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08626" h="491590">
                <a:moveTo>
                  <a:pt x="3484" y="412055"/>
                </a:moveTo>
                <a:cubicBezTo>
                  <a:pt x="-25620" y="409938"/>
                  <a:pt x="134717" y="452801"/>
                  <a:pt x="219384" y="466030"/>
                </a:cubicBezTo>
                <a:cubicBezTo>
                  <a:pt x="304051" y="479259"/>
                  <a:pt x="464917" y="489843"/>
                  <a:pt x="511484" y="491430"/>
                </a:cubicBezTo>
                <a:cubicBezTo>
                  <a:pt x="558051" y="493018"/>
                  <a:pt x="453805" y="482434"/>
                  <a:pt x="498784" y="475555"/>
                </a:cubicBezTo>
                <a:cubicBezTo>
                  <a:pt x="543763" y="468676"/>
                  <a:pt x="710451" y="466559"/>
                  <a:pt x="781359" y="450155"/>
                </a:cubicBezTo>
                <a:cubicBezTo>
                  <a:pt x="852267" y="433751"/>
                  <a:pt x="902009" y="388242"/>
                  <a:pt x="924234" y="377130"/>
                </a:cubicBezTo>
                <a:cubicBezTo>
                  <a:pt x="946459" y="366018"/>
                  <a:pt x="893013" y="410997"/>
                  <a:pt x="914709" y="383480"/>
                </a:cubicBezTo>
                <a:cubicBezTo>
                  <a:pt x="936405" y="355963"/>
                  <a:pt x="1054409" y="212030"/>
                  <a:pt x="1054409" y="212030"/>
                </a:cubicBezTo>
                <a:cubicBezTo>
                  <a:pt x="1092509" y="165463"/>
                  <a:pt x="1124788" y="130009"/>
                  <a:pt x="1143309" y="104080"/>
                </a:cubicBezTo>
                <a:cubicBezTo>
                  <a:pt x="1161830" y="78151"/>
                  <a:pt x="1122142" y="73388"/>
                  <a:pt x="1165534" y="56455"/>
                </a:cubicBezTo>
                <a:cubicBezTo>
                  <a:pt x="1208926" y="39522"/>
                  <a:pt x="1378788" y="9359"/>
                  <a:pt x="1403659" y="2480"/>
                </a:cubicBezTo>
                <a:cubicBezTo>
                  <a:pt x="1428530" y="-4399"/>
                  <a:pt x="1353917" y="4067"/>
                  <a:pt x="1314759" y="15180"/>
                </a:cubicBezTo>
                <a:cubicBezTo>
                  <a:pt x="1275601" y="26292"/>
                  <a:pt x="1207338" y="50634"/>
                  <a:pt x="1168709" y="69155"/>
                </a:cubicBezTo>
                <a:cubicBezTo>
                  <a:pt x="1130080" y="87676"/>
                  <a:pt x="1097272" y="105138"/>
                  <a:pt x="1082984" y="126305"/>
                </a:cubicBezTo>
                <a:cubicBezTo>
                  <a:pt x="1068697" y="147472"/>
                  <a:pt x="1111559" y="149059"/>
                  <a:pt x="1082984" y="196155"/>
                </a:cubicBezTo>
                <a:cubicBezTo>
                  <a:pt x="1054409" y="243251"/>
                  <a:pt x="980855" y="366017"/>
                  <a:pt x="911534" y="408880"/>
                </a:cubicBezTo>
                <a:cubicBezTo>
                  <a:pt x="842213" y="451743"/>
                  <a:pt x="753313" y="441688"/>
                  <a:pt x="667059" y="453330"/>
                </a:cubicBezTo>
                <a:cubicBezTo>
                  <a:pt x="580805" y="464972"/>
                  <a:pt x="499313" y="481376"/>
                  <a:pt x="394009" y="478730"/>
                </a:cubicBezTo>
                <a:cubicBezTo>
                  <a:pt x="288705" y="476084"/>
                  <a:pt x="32588" y="414172"/>
                  <a:pt x="3484" y="41205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28747C8F-83C9-6A7C-B5C3-26565EA73881}"/>
              </a:ext>
            </a:extLst>
          </p:cNvPr>
          <p:cNvSpPr/>
          <p:nvPr/>
        </p:nvSpPr>
        <p:spPr>
          <a:xfrm>
            <a:off x="8857975" y="4473570"/>
            <a:ext cx="587658" cy="584222"/>
          </a:xfrm>
          <a:custGeom>
            <a:avLst/>
            <a:gdLst>
              <a:gd name="connsiteX0" fmla="*/ 587650 w 587658"/>
              <a:gd name="connsiteY0" fmla="*/ 5 h 584222"/>
              <a:gd name="connsiteX1" fmla="*/ 543200 w 587658"/>
              <a:gd name="connsiteY1" fmla="*/ 200030 h 584222"/>
              <a:gd name="connsiteX2" fmla="*/ 549550 w 587658"/>
              <a:gd name="connsiteY2" fmla="*/ 187330 h 584222"/>
              <a:gd name="connsiteX3" fmla="*/ 460650 w 587658"/>
              <a:gd name="connsiteY3" fmla="*/ 317505 h 584222"/>
              <a:gd name="connsiteX4" fmla="*/ 362225 w 587658"/>
              <a:gd name="connsiteY4" fmla="*/ 495305 h 584222"/>
              <a:gd name="connsiteX5" fmla="*/ 159025 w 587658"/>
              <a:gd name="connsiteY5" fmla="*/ 558805 h 584222"/>
              <a:gd name="connsiteX6" fmla="*/ 275 w 587658"/>
              <a:gd name="connsiteY6" fmla="*/ 584205 h 584222"/>
              <a:gd name="connsiteX7" fmla="*/ 197125 w 587658"/>
              <a:gd name="connsiteY7" fmla="*/ 561980 h 584222"/>
              <a:gd name="connsiteX8" fmla="*/ 340000 w 587658"/>
              <a:gd name="connsiteY8" fmla="*/ 517530 h 584222"/>
              <a:gd name="connsiteX9" fmla="*/ 406675 w 587658"/>
              <a:gd name="connsiteY9" fmla="*/ 422280 h 584222"/>
              <a:gd name="connsiteX10" fmla="*/ 568600 w 587658"/>
              <a:gd name="connsiteY10" fmla="*/ 225430 h 584222"/>
              <a:gd name="connsiteX11" fmla="*/ 486050 w 587658"/>
              <a:gd name="connsiteY11" fmla="*/ 317505 h 584222"/>
              <a:gd name="connsiteX12" fmla="*/ 546375 w 587658"/>
              <a:gd name="connsiteY12" fmla="*/ 193680 h 584222"/>
              <a:gd name="connsiteX13" fmla="*/ 587650 w 587658"/>
              <a:gd name="connsiteY13" fmla="*/ 5 h 584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7658" h="584222">
                <a:moveTo>
                  <a:pt x="587650" y="5"/>
                </a:moveTo>
                <a:cubicBezTo>
                  <a:pt x="587121" y="1063"/>
                  <a:pt x="549550" y="168809"/>
                  <a:pt x="543200" y="200030"/>
                </a:cubicBezTo>
                <a:cubicBezTo>
                  <a:pt x="536850" y="231251"/>
                  <a:pt x="563308" y="167751"/>
                  <a:pt x="549550" y="187330"/>
                </a:cubicBezTo>
                <a:cubicBezTo>
                  <a:pt x="535792" y="206909"/>
                  <a:pt x="491871" y="266176"/>
                  <a:pt x="460650" y="317505"/>
                </a:cubicBezTo>
                <a:cubicBezTo>
                  <a:pt x="429429" y="368834"/>
                  <a:pt x="412496" y="455088"/>
                  <a:pt x="362225" y="495305"/>
                </a:cubicBezTo>
                <a:cubicBezTo>
                  <a:pt x="311954" y="535522"/>
                  <a:pt x="219350" y="543988"/>
                  <a:pt x="159025" y="558805"/>
                </a:cubicBezTo>
                <a:cubicBezTo>
                  <a:pt x="98700" y="573622"/>
                  <a:pt x="-6075" y="583676"/>
                  <a:pt x="275" y="584205"/>
                </a:cubicBezTo>
                <a:cubicBezTo>
                  <a:pt x="6625" y="584734"/>
                  <a:pt x="140504" y="573092"/>
                  <a:pt x="197125" y="561980"/>
                </a:cubicBezTo>
                <a:cubicBezTo>
                  <a:pt x="253746" y="550868"/>
                  <a:pt x="305075" y="540813"/>
                  <a:pt x="340000" y="517530"/>
                </a:cubicBezTo>
                <a:cubicBezTo>
                  <a:pt x="374925" y="494247"/>
                  <a:pt x="368575" y="470963"/>
                  <a:pt x="406675" y="422280"/>
                </a:cubicBezTo>
                <a:cubicBezTo>
                  <a:pt x="444775" y="373597"/>
                  <a:pt x="555371" y="242893"/>
                  <a:pt x="568600" y="225430"/>
                </a:cubicBezTo>
                <a:cubicBezTo>
                  <a:pt x="581829" y="207968"/>
                  <a:pt x="489754" y="322797"/>
                  <a:pt x="486050" y="317505"/>
                </a:cubicBezTo>
                <a:cubicBezTo>
                  <a:pt x="482346" y="312213"/>
                  <a:pt x="528912" y="243422"/>
                  <a:pt x="546375" y="193680"/>
                </a:cubicBezTo>
                <a:cubicBezTo>
                  <a:pt x="563837" y="143938"/>
                  <a:pt x="588179" y="-1053"/>
                  <a:pt x="587650" y="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F32A72FC-C1E1-5B13-F261-94C9335B2413}"/>
              </a:ext>
            </a:extLst>
          </p:cNvPr>
          <p:cNvSpPr/>
          <p:nvPr/>
        </p:nvSpPr>
        <p:spPr>
          <a:xfrm>
            <a:off x="8393546" y="5000621"/>
            <a:ext cx="590420" cy="61802"/>
          </a:xfrm>
          <a:custGeom>
            <a:avLst/>
            <a:gdLst>
              <a:gd name="connsiteX0" fmla="*/ 1154 w 590420"/>
              <a:gd name="connsiteY0" fmla="*/ 4 h 61802"/>
              <a:gd name="connsiteX1" fmla="*/ 267854 w 590420"/>
              <a:gd name="connsiteY1" fmla="*/ 57154 h 61802"/>
              <a:gd name="connsiteX2" fmla="*/ 172604 w 590420"/>
              <a:gd name="connsiteY2" fmla="*/ 38104 h 61802"/>
              <a:gd name="connsiteX3" fmla="*/ 582179 w 590420"/>
              <a:gd name="connsiteY3" fmla="*/ 53979 h 61802"/>
              <a:gd name="connsiteX4" fmla="*/ 426604 w 590420"/>
              <a:gd name="connsiteY4" fmla="*/ 53979 h 61802"/>
              <a:gd name="connsiteX5" fmla="*/ 182129 w 590420"/>
              <a:gd name="connsiteY5" fmla="*/ 60329 h 61802"/>
              <a:gd name="connsiteX6" fmla="*/ 1154 w 590420"/>
              <a:gd name="connsiteY6" fmla="*/ 4 h 61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0420" h="61802">
                <a:moveTo>
                  <a:pt x="1154" y="4"/>
                </a:moveTo>
                <a:cubicBezTo>
                  <a:pt x="15442" y="-525"/>
                  <a:pt x="239279" y="50804"/>
                  <a:pt x="267854" y="57154"/>
                </a:cubicBezTo>
                <a:cubicBezTo>
                  <a:pt x="296429" y="63504"/>
                  <a:pt x="120217" y="38633"/>
                  <a:pt x="172604" y="38104"/>
                </a:cubicBezTo>
                <a:cubicBezTo>
                  <a:pt x="224991" y="37575"/>
                  <a:pt x="539846" y="51333"/>
                  <a:pt x="582179" y="53979"/>
                </a:cubicBezTo>
                <a:cubicBezTo>
                  <a:pt x="624512" y="56625"/>
                  <a:pt x="493279" y="52921"/>
                  <a:pt x="426604" y="53979"/>
                </a:cubicBezTo>
                <a:cubicBezTo>
                  <a:pt x="359929" y="55037"/>
                  <a:pt x="255683" y="65621"/>
                  <a:pt x="182129" y="60329"/>
                </a:cubicBezTo>
                <a:cubicBezTo>
                  <a:pt x="108575" y="55037"/>
                  <a:pt x="-13134" y="533"/>
                  <a:pt x="1154" y="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6C352BCB-53E0-671A-C392-63C1AC1DA9D5}"/>
              </a:ext>
            </a:extLst>
          </p:cNvPr>
          <p:cNvSpPr/>
          <p:nvPr/>
        </p:nvSpPr>
        <p:spPr>
          <a:xfrm>
            <a:off x="8463966" y="4403559"/>
            <a:ext cx="616562" cy="133516"/>
          </a:xfrm>
          <a:custGeom>
            <a:avLst/>
            <a:gdLst>
              <a:gd name="connsiteX0" fmla="*/ 16459 w 616562"/>
              <a:gd name="connsiteY0" fmla="*/ 101766 h 133516"/>
              <a:gd name="connsiteX1" fmla="*/ 419684 w 616562"/>
              <a:gd name="connsiteY1" fmla="*/ 12866 h 133516"/>
              <a:gd name="connsiteX2" fmla="*/ 343484 w 616562"/>
              <a:gd name="connsiteY2" fmla="*/ 22391 h 133516"/>
              <a:gd name="connsiteX3" fmla="*/ 527634 w 616562"/>
              <a:gd name="connsiteY3" fmla="*/ 47791 h 133516"/>
              <a:gd name="connsiteX4" fmla="*/ 616534 w 616562"/>
              <a:gd name="connsiteY4" fmla="*/ 133516 h 133516"/>
              <a:gd name="connsiteX5" fmla="*/ 537159 w 616562"/>
              <a:gd name="connsiteY5" fmla="*/ 47791 h 133516"/>
              <a:gd name="connsiteX6" fmla="*/ 514934 w 616562"/>
              <a:gd name="connsiteY6" fmla="*/ 166 h 133516"/>
              <a:gd name="connsiteX7" fmla="*/ 530809 w 616562"/>
              <a:gd name="connsiteY7" fmla="*/ 31916 h 133516"/>
              <a:gd name="connsiteX8" fmla="*/ 381584 w 616562"/>
              <a:gd name="connsiteY8" fmla="*/ 28741 h 133516"/>
              <a:gd name="connsiteX9" fmla="*/ 159334 w 616562"/>
              <a:gd name="connsiteY9" fmla="*/ 22391 h 133516"/>
              <a:gd name="connsiteX10" fmla="*/ 283159 w 616562"/>
              <a:gd name="connsiteY10" fmla="*/ 28741 h 133516"/>
              <a:gd name="connsiteX11" fmla="*/ 95834 w 616562"/>
              <a:gd name="connsiteY11" fmla="*/ 70016 h 133516"/>
              <a:gd name="connsiteX12" fmla="*/ 16459 w 616562"/>
              <a:gd name="connsiteY12" fmla="*/ 101766 h 133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6562" h="133516">
                <a:moveTo>
                  <a:pt x="16459" y="101766"/>
                </a:moveTo>
                <a:cubicBezTo>
                  <a:pt x="70434" y="92241"/>
                  <a:pt x="365180" y="26095"/>
                  <a:pt x="419684" y="12866"/>
                </a:cubicBezTo>
                <a:cubicBezTo>
                  <a:pt x="474188" y="-363"/>
                  <a:pt x="325492" y="16570"/>
                  <a:pt x="343484" y="22391"/>
                </a:cubicBezTo>
                <a:cubicBezTo>
                  <a:pt x="361476" y="28212"/>
                  <a:pt x="482126" y="29270"/>
                  <a:pt x="527634" y="47791"/>
                </a:cubicBezTo>
                <a:cubicBezTo>
                  <a:pt x="573142" y="66312"/>
                  <a:pt x="614947" y="133516"/>
                  <a:pt x="616534" y="133516"/>
                </a:cubicBezTo>
                <a:cubicBezTo>
                  <a:pt x="618121" y="133516"/>
                  <a:pt x="554092" y="70016"/>
                  <a:pt x="537159" y="47791"/>
                </a:cubicBezTo>
                <a:cubicBezTo>
                  <a:pt x="520226" y="25566"/>
                  <a:pt x="515992" y="2812"/>
                  <a:pt x="514934" y="166"/>
                </a:cubicBezTo>
                <a:cubicBezTo>
                  <a:pt x="513876" y="-2480"/>
                  <a:pt x="553034" y="27153"/>
                  <a:pt x="530809" y="31916"/>
                </a:cubicBezTo>
                <a:cubicBezTo>
                  <a:pt x="508584" y="36678"/>
                  <a:pt x="381584" y="28741"/>
                  <a:pt x="381584" y="28741"/>
                </a:cubicBezTo>
                <a:lnTo>
                  <a:pt x="159334" y="22391"/>
                </a:lnTo>
                <a:cubicBezTo>
                  <a:pt x="142930" y="22391"/>
                  <a:pt x="293742" y="20804"/>
                  <a:pt x="283159" y="28741"/>
                </a:cubicBezTo>
                <a:cubicBezTo>
                  <a:pt x="272576" y="36678"/>
                  <a:pt x="136580" y="61549"/>
                  <a:pt x="95834" y="70016"/>
                </a:cubicBezTo>
                <a:cubicBezTo>
                  <a:pt x="55088" y="78483"/>
                  <a:pt x="-37516" y="111291"/>
                  <a:pt x="16459" y="10176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82B6C2F2-5994-A0D3-29B3-0CF92EBD5E6B}"/>
              </a:ext>
            </a:extLst>
          </p:cNvPr>
          <p:cNvSpPr/>
          <p:nvPr/>
        </p:nvSpPr>
        <p:spPr>
          <a:xfrm>
            <a:off x="9430640" y="4419211"/>
            <a:ext cx="291600" cy="223279"/>
          </a:xfrm>
          <a:custGeom>
            <a:avLst/>
            <a:gdLst>
              <a:gd name="connsiteX0" fmla="*/ 5460 w 291600"/>
              <a:gd name="connsiteY0" fmla="*/ 389 h 223279"/>
              <a:gd name="connsiteX1" fmla="*/ 72135 w 291600"/>
              <a:gd name="connsiteY1" fmla="*/ 54364 h 223279"/>
              <a:gd name="connsiteX2" fmla="*/ 281685 w 291600"/>
              <a:gd name="connsiteY2" fmla="*/ 54364 h 223279"/>
              <a:gd name="connsiteX3" fmla="*/ 259460 w 291600"/>
              <a:gd name="connsiteY3" fmla="*/ 76589 h 223279"/>
              <a:gd name="connsiteX4" fmla="*/ 275335 w 291600"/>
              <a:gd name="connsiteY4" fmla="*/ 222639 h 223279"/>
              <a:gd name="connsiteX5" fmla="*/ 278510 w 291600"/>
              <a:gd name="connsiteY5" fmla="*/ 127389 h 223279"/>
              <a:gd name="connsiteX6" fmla="*/ 291210 w 291600"/>
              <a:gd name="connsiteY6" fmla="*/ 67064 h 223279"/>
              <a:gd name="connsiteX7" fmla="*/ 268985 w 291600"/>
              <a:gd name="connsiteY7" fmla="*/ 89289 h 223279"/>
              <a:gd name="connsiteX8" fmla="*/ 195960 w 291600"/>
              <a:gd name="connsiteY8" fmla="*/ 86114 h 223279"/>
              <a:gd name="connsiteX9" fmla="*/ 5460 w 291600"/>
              <a:gd name="connsiteY9" fmla="*/ 389 h 223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1600" h="223279">
                <a:moveTo>
                  <a:pt x="5460" y="389"/>
                </a:moveTo>
                <a:cubicBezTo>
                  <a:pt x="-15177" y="-4903"/>
                  <a:pt x="26098" y="45368"/>
                  <a:pt x="72135" y="54364"/>
                </a:cubicBezTo>
                <a:cubicBezTo>
                  <a:pt x="118172" y="63360"/>
                  <a:pt x="250464" y="50660"/>
                  <a:pt x="281685" y="54364"/>
                </a:cubicBezTo>
                <a:cubicBezTo>
                  <a:pt x="312906" y="58068"/>
                  <a:pt x="260518" y="48543"/>
                  <a:pt x="259460" y="76589"/>
                </a:cubicBezTo>
                <a:cubicBezTo>
                  <a:pt x="258402" y="104635"/>
                  <a:pt x="272160" y="214172"/>
                  <a:pt x="275335" y="222639"/>
                </a:cubicBezTo>
                <a:cubicBezTo>
                  <a:pt x="278510" y="231106"/>
                  <a:pt x="275864" y="153318"/>
                  <a:pt x="278510" y="127389"/>
                </a:cubicBezTo>
                <a:cubicBezTo>
                  <a:pt x="281156" y="101460"/>
                  <a:pt x="292798" y="73414"/>
                  <a:pt x="291210" y="67064"/>
                </a:cubicBezTo>
                <a:cubicBezTo>
                  <a:pt x="289623" y="60714"/>
                  <a:pt x="284860" y="86114"/>
                  <a:pt x="268985" y="89289"/>
                </a:cubicBezTo>
                <a:cubicBezTo>
                  <a:pt x="253110" y="92464"/>
                  <a:pt x="236706" y="96697"/>
                  <a:pt x="195960" y="86114"/>
                </a:cubicBezTo>
                <a:cubicBezTo>
                  <a:pt x="155214" y="75531"/>
                  <a:pt x="26097" y="5681"/>
                  <a:pt x="5460" y="38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3CAECABF-8251-47AD-C3B1-36179AD84A1B}"/>
              </a:ext>
            </a:extLst>
          </p:cNvPr>
          <p:cNvSpPr/>
          <p:nvPr/>
        </p:nvSpPr>
        <p:spPr>
          <a:xfrm>
            <a:off x="9375583" y="4197347"/>
            <a:ext cx="367735" cy="187643"/>
          </a:xfrm>
          <a:custGeom>
            <a:avLst/>
            <a:gdLst>
              <a:gd name="connsiteX0" fmla="*/ 192 w 367735"/>
              <a:gd name="connsiteY0" fmla="*/ 3 h 187643"/>
              <a:gd name="connsiteX1" fmla="*/ 216092 w 367735"/>
              <a:gd name="connsiteY1" fmla="*/ 98428 h 187643"/>
              <a:gd name="connsiteX2" fmla="*/ 362142 w 367735"/>
              <a:gd name="connsiteY2" fmla="*/ 184153 h 187643"/>
              <a:gd name="connsiteX3" fmla="*/ 330392 w 367735"/>
              <a:gd name="connsiteY3" fmla="*/ 168278 h 187643"/>
              <a:gd name="connsiteX4" fmla="*/ 263717 w 367735"/>
              <a:gd name="connsiteY4" fmla="*/ 142878 h 187643"/>
              <a:gd name="connsiteX5" fmla="*/ 285942 w 367735"/>
              <a:gd name="connsiteY5" fmla="*/ 130178 h 187643"/>
              <a:gd name="connsiteX6" fmla="*/ 228792 w 367735"/>
              <a:gd name="connsiteY6" fmla="*/ 107953 h 187643"/>
              <a:gd name="connsiteX7" fmla="*/ 177992 w 367735"/>
              <a:gd name="connsiteY7" fmla="*/ 101603 h 187643"/>
              <a:gd name="connsiteX8" fmla="*/ 192 w 367735"/>
              <a:gd name="connsiteY8" fmla="*/ 3 h 187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7735" h="187643">
                <a:moveTo>
                  <a:pt x="192" y="3"/>
                </a:moveTo>
                <a:cubicBezTo>
                  <a:pt x="6542" y="-526"/>
                  <a:pt x="155767" y="67736"/>
                  <a:pt x="216092" y="98428"/>
                </a:cubicBezTo>
                <a:cubicBezTo>
                  <a:pt x="276417" y="129120"/>
                  <a:pt x="343092" y="172511"/>
                  <a:pt x="362142" y="184153"/>
                </a:cubicBezTo>
                <a:cubicBezTo>
                  <a:pt x="381192" y="195795"/>
                  <a:pt x="346796" y="175157"/>
                  <a:pt x="330392" y="168278"/>
                </a:cubicBezTo>
                <a:cubicBezTo>
                  <a:pt x="313988" y="161399"/>
                  <a:pt x="271125" y="149228"/>
                  <a:pt x="263717" y="142878"/>
                </a:cubicBezTo>
                <a:cubicBezTo>
                  <a:pt x="256309" y="136528"/>
                  <a:pt x="291763" y="135999"/>
                  <a:pt x="285942" y="130178"/>
                </a:cubicBezTo>
                <a:cubicBezTo>
                  <a:pt x="280121" y="124357"/>
                  <a:pt x="246784" y="112716"/>
                  <a:pt x="228792" y="107953"/>
                </a:cubicBezTo>
                <a:cubicBezTo>
                  <a:pt x="210800" y="103191"/>
                  <a:pt x="209742" y="116949"/>
                  <a:pt x="177992" y="101603"/>
                </a:cubicBezTo>
                <a:cubicBezTo>
                  <a:pt x="146242" y="86257"/>
                  <a:pt x="-6158" y="532"/>
                  <a:pt x="192" y="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F8B4FA4E-02FF-5C9A-5CAA-768AB986ADAC}"/>
              </a:ext>
            </a:extLst>
          </p:cNvPr>
          <p:cNvSpPr/>
          <p:nvPr/>
        </p:nvSpPr>
        <p:spPr>
          <a:xfrm>
            <a:off x="9399715" y="4238033"/>
            <a:ext cx="319423" cy="249044"/>
          </a:xfrm>
          <a:custGeom>
            <a:avLst/>
            <a:gdLst>
              <a:gd name="connsiteX0" fmla="*/ 1460 w 319423"/>
              <a:gd name="connsiteY0" fmla="*/ 592 h 249044"/>
              <a:gd name="connsiteX1" fmla="*/ 191960 w 319423"/>
              <a:gd name="connsiteY1" fmla="*/ 102192 h 249044"/>
              <a:gd name="connsiteX2" fmla="*/ 284035 w 319423"/>
              <a:gd name="connsiteY2" fmla="*/ 156167 h 249044"/>
              <a:gd name="connsiteX3" fmla="*/ 280860 w 319423"/>
              <a:gd name="connsiteY3" fmla="*/ 200617 h 249044"/>
              <a:gd name="connsiteX4" fmla="*/ 284035 w 319423"/>
              <a:gd name="connsiteY4" fmla="*/ 248242 h 249044"/>
              <a:gd name="connsiteX5" fmla="*/ 318960 w 319423"/>
              <a:gd name="connsiteY5" fmla="*/ 159342 h 249044"/>
              <a:gd name="connsiteX6" fmla="*/ 255460 w 319423"/>
              <a:gd name="connsiteY6" fmla="*/ 130767 h 249044"/>
              <a:gd name="connsiteX7" fmla="*/ 52260 w 319423"/>
              <a:gd name="connsiteY7" fmla="*/ 83142 h 249044"/>
              <a:gd name="connsiteX8" fmla="*/ 99885 w 319423"/>
              <a:gd name="connsiteY8" fmla="*/ 60917 h 249044"/>
              <a:gd name="connsiteX9" fmla="*/ 1460 w 319423"/>
              <a:gd name="connsiteY9" fmla="*/ 592 h 249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9423" h="249044">
                <a:moveTo>
                  <a:pt x="1460" y="592"/>
                </a:moveTo>
                <a:cubicBezTo>
                  <a:pt x="16806" y="7471"/>
                  <a:pt x="144864" y="76263"/>
                  <a:pt x="191960" y="102192"/>
                </a:cubicBezTo>
                <a:cubicBezTo>
                  <a:pt x="239056" y="128121"/>
                  <a:pt x="269218" y="139763"/>
                  <a:pt x="284035" y="156167"/>
                </a:cubicBezTo>
                <a:cubicBezTo>
                  <a:pt x="298852" y="172571"/>
                  <a:pt x="280860" y="185271"/>
                  <a:pt x="280860" y="200617"/>
                </a:cubicBezTo>
                <a:cubicBezTo>
                  <a:pt x="280860" y="215963"/>
                  <a:pt x="277685" y="255121"/>
                  <a:pt x="284035" y="248242"/>
                </a:cubicBezTo>
                <a:cubicBezTo>
                  <a:pt x="290385" y="241363"/>
                  <a:pt x="323722" y="178921"/>
                  <a:pt x="318960" y="159342"/>
                </a:cubicBezTo>
                <a:cubicBezTo>
                  <a:pt x="314198" y="139763"/>
                  <a:pt x="299910" y="143467"/>
                  <a:pt x="255460" y="130767"/>
                </a:cubicBezTo>
                <a:cubicBezTo>
                  <a:pt x="211010" y="118067"/>
                  <a:pt x="78189" y="94784"/>
                  <a:pt x="52260" y="83142"/>
                </a:cubicBezTo>
                <a:cubicBezTo>
                  <a:pt x="26331" y="71500"/>
                  <a:pt x="103060" y="73088"/>
                  <a:pt x="99885" y="60917"/>
                </a:cubicBezTo>
                <a:cubicBezTo>
                  <a:pt x="96710" y="48746"/>
                  <a:pt x="-13886" y="-6287"/>
                  <a:pt x="1460" y="59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7A82B803-6762-5AD0-7C69-0CDDDB36C3F3}"/>
              </a:ext>
            </a:extLst>
          </p:cNvPr>
          <p:cNvSpPr/>
          <p:nvPr/>
        </p:nvSpPr>
        <p:spPr>
          <a:xfrm>
            <a:off x="9675323" y="4359275"/>
            <a:ext cx="107524" cy="172204"/>
          </a:xfrm>
          <a:custGeom>
            <a:avLst/>
            <a:gdLst>
              <a:gd name="connsiteX0" fmla="*/ 52877 w 107524"/>
              <a:gd name="connsiteY0" fmla="*/ 0 h 172204"/>
              <a:gd name="connsiteX1" fmla="*/ 75102 w 107524"/>
              <a:gd name="connsiteY1" fmla="*/ 60325 h 172204"/>
              <a:gd name="connsiteX2" fmla="*/ 71927 w 107524"/>
              <a:gd name="connsiteY2" fmla="*/ 92075 h 172204"/>
              <a:gd name="connsiteX3" fmla="*/ 2077 w 107524"/>
              <a:gd name="connsiteY3" fmla="*/ 171450 h 172204"/>
              <a:gd name="connsiteX4" fmla="*/ 24302 w 107524"/>
              <a:gd name="connsiteY4" fmla="*/ 130175 h 172204"/>
              <a:gd name="connsiteX5" fmla="*/ 84627 w 107524"/>
              <a:gd name="connsiteY5" fmla="*/ 98425 h 172204"/>
              <a:gd name="connsiteX6" fmla="*/ 106852 w 107524"/>
              <a:gd name="connsiteY6" fmla="*/ 60325 h 172204"/>
              <a:gd name="connsiteX7" fmla="*/ 52877 w 107524"/>
              <a:gd name="connsiteY7" fmla="*/ 0 h 172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24" h="172204">
                <a:moveTo>
                  <a:pt x="52877" y="0"/>
                </a:moveTo>
                <a:cubicBezTo>
                  <a:pt x="47585" y="0"/>
                  <a:pt x="71927" y="44979"/>
                  <a:pt x="75102" y="60325"/>
                </a:cubicBezTo>
                <a:cubicBezTo>
                  <a:pt x="78277" y="75671"/>
                  <a:pt x="84098" y="73554"/>
                  <a:pt x="71927" y="92075"/>
                </a:cubicBezTo>
                <a:cubicBezTo>
                  <a:pt x="59756" y="110596"/>
                  <a:pt x="10014" y="165100"/>
                  <a:pt x="2077" y="171450"/>
                </a:cubicBezTo>
                <a:cubicBezTo>
                  <a:pt x="-5860" y="177800"/>
                  <a:pt x="10544" y="142346"/>
                  <a:pt x="24302" y="130175"/>
                </a:cubicBezTo>
                <a:cubicBezTo>
                  <a:pt x="38060" y="118004"/>
                  <a:pt x="70869" y="110067"/>
                  <a:pt x="84627" y="98425"/>
                </a:cubicBezTo>
                <a:cubicBezTo>
                  <a:pt x="98385" y="86783"/>
                  <a:pt x="110556" y="73025"/>
                  <a:pt x="106852" y="60325"/>
                </a:cubicBezTo>
                <a:cubicBezTo>
                  <a:pt x="103148" y="47625"/>
                  <a:pt x="58169" y="0"/>
                  <a:pt x="5287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E7F876C8-563F-E826-815A-3DA0E29E0F1B}"/>
              </a:ext>
            </a:extLst>
          </p:cNvPr>
          <p:cNvSpPr/>
          <p:nvPr/>
        </p:nvSpPr>
        <p:spPr>
          <a:xfrm>
            <a:off x="7446364" y="3192629"/>
            <a:ext cx="675705" cy="163002"/>
          </a:xfrm>
          <a:custGeom>
            <a:avLst/>
            <a:gdLst>
              <a:gd name="connsiteX0" fmla="*/ 572 w 675705"/>
              <a:gd name="connsiteY0" fmla="*/ 162754 h 163002"/>
              <a:gd name="connsiteX1" fmla="*/ 674748 w 675705"/>
              <a:gd name="connsiteY1" fmla="*/ 46517 h 163002"/>
              <a:gd name="connsiteX2" fmla="*/ 155555 w 675705"/>
              <a:gd name="connsiteY2" fmla="*/ 155005 h 163002"/>
              <a:gd name="connsiteX3" fmla="*/ 434524 w 675705"/>
              <a:gd name="connsiteY3" fmla="*/ 139507 h 163002"/>
              <a:gd name="connsiteX4" fmla="*/ 202050 w 675705"/>
              <a:gd name="connsiteY4" fmla="*/ 131757 h 163002"/>
              <a:gd name="connsiteX5" fmla="*/ 442273 w 675705"/>
              <a:gd name="connsiteY5" fmla="*/ 46517 h 163002"/>
              <a:gd name="connsiteX6" fmla="*/ 217548 w 675705"/>
              <a:gd name="connsiteY6" fmla="*/ 62015 h 163002"/>
              <a:gd name="connsiteX7" fmla="*/ 295039 w 675705"/>
              <a:gd name="connsiteY7" fmla="*/ 22 h 163002"/>
              <a:gd name="connsiteX8" fmla="*/ 194300 w 675705"/>
              <a:gd name="connsiteY8" fmla="*/ 54266 h 163002"/>
              <a:gd name="connsiteX9" fmla="*/ 550761 w 675705"/>
              <a:gd name="connsiteY9" fmla="*/ 7771 h 163002"/>
              <a:gd name="connsiteX10" fmla="*/ 572 w 675705"/>
              <a:gd name="connsiteY10" fmla="*/ 162754 h 16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5705" h="163002">
                <a:moveTo>
                  <a:pt x="572" y="162754"/>
                </a:moveTo>
                <a:cubicBezTo>
                  <a:pt x="21237" y="169212"/>
                  <a:pt x="648918" y="47808"/>
                  <a:pt x="674748" y="46517"/>
                </a:cubicBezTo>
                <a:cubicBezTo>
                  <a:pt x="700578" y="45226"/>
                  <a:pt x="195592" y="139507"/>
                  <a:pt x="155555" y="155005"/>
                </a:cubicBezTo>
                <a:cubicBezTo>
                  <a:pt x="115518" y="170503"/>
                  <a:pt x="426775" y="143382"/>
                  <a:pt x="434524" y="139507"/>
                </a:cubicBezTo>
                <a:cubicBezTo>
                  <a:pt x="442273" y="135632"/>
                  <a:pt x="200758" y="147255"/>
                  <a:pt x="202050" y="131757"/>
                </a:cubicBezTo>
                <a:cubicBezTo>
                  <a:pt x="203342" y="116259"/>
                  <a:pt x="439690" y="58141"/>
                  <a:pt x="442273" y="46517"/>
                </a:cubicBezTo>
                <a:cubicBezTo>
                  <a:pt x="444856" y="34893"/>
                  <a:pt x="242087" y="69764"/>
                  <a:pt x="217548" y="62015"/>
                </a:cubicBezTo>
                <a:cubicBezTo>
                  <a:pt x="193009" y="54266"/>
                  <a:pt x="298914" y="1313"/>
                  <a:pt x="295039" y="22"/>
                </a:cubicBezTo>
                <a:cubicBezTo>
                  <a:pt x="291164" y="-1269"/>
                  <a:pt x="151680" y="52975"/>
                  <a:pt x="194300" y="54266"/>
                </a:cubicBezTo>
                <a:cubicBezTo>
                  <a:pt x="236920" y="55557"/>
                  <a:pt x="576591" y="-11602"/>
                  <a:pt x="550761" y="7771"/>
                </a:cubicBezTo>
                <a:cubicBezTo>
                  <a:pt x="524931" y="27144"/>
                  <a:pt x="-20093" y="156296"/>
                  <a:pt x="572" y="16275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DC15D385-05BC-1673-247D-85822B2C283C}"/>
              </a:ext>
            </a:extLst>
          </p:cNvPr>
          <p:cNvSpPr/>
          <p:nvPr/>
        </p:nvSpPr>
        <p:spPr>
          <a:xfrm>
            <a:off x="8384509" y="3368919"/>
            <a:ext cx="176417" cy="312925"/>
          </a:xfrm>
          <a:custGeom>
            <a:avLst/>
            <a:gdLst>
              <a:gd name="connsiteX0" fmla="*/ 74 w 176417"/>
              <a:gd name="connsiteY0" fmla="*/ 1962 h 312925"/>
              <a:gd name="connsiteX1" fmla="*/ 147308 w 176417"/>
              <a:gd name="connsiteY1" fmla="*/ 118200 h 312925"/>
              <a:gd name="connsiteX2" fmla="*/ 15572 w 176417"/>
              <a:gd name="connsiteY2" fmla="*/ 311928 h 312925"/>
              <a:gd name="connsiteX3" fmla="*/ 116311 w 176417"/>
              <a:gd name="connsiteY3" fmla="*/ 187942 h 312925"/>
              <a:gd name="connsiteX4" fmla="*/ 170555 w 176417"/>
              <a:gd name="connsiteY4" fmla="*/ 56206 h 312925"/>
              <a:gd name="connsiteX5" fmla="*/ 74 w 176417"/>
              <a:gd name="connsiteY5" fmla="*/ 1962 h 31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417" h="312925">
                <a:moveTo>
                  <a:pt x="74" y="1962"/>
                </a:moveTo>
                <a:cubicBezTo>
                  <a:pt x="-3801" y="12294"/>
                  <a:pt x="144725" y="66539"/>
                  <a:pt x="147308" y="118200"/>
                </a:cubicBezTo>
                <a:cubicBezTo>
                  <a:pt x="149891" y="169861"/>
                  <a:pt x="20738" y="300304"/>
                  <a:pt x="15572" y="311928"/>
                </a:cubicBezTo>
                <a:cubicBezTo>
                  <a:pt x="10406" y="323552"/>
                  <a:pt x="90481" y="230562"/>
                  <a:pt x="116311" y="187942"/>
                </a:cubicBezTo>
                <a:cubicBezTo>
                  <a:pt x="142141" y="145322"/>
                  <a:pt x="193802" y="88494"/>
                  <a:pt x="170555" y="56206"/>
                </a:cubicBezTo>
                <a:cubicBezTo>
                  <a:pt x="147308" y="23918"/>
                  <a:pt x="3949" y="-8370"/>
                  <a:pt x="74" y="196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D32328DD-CA2D-920B-E2A4-DCD8EA56F351}"/>
              </a:ext>
            </a:extLst>
          </p:cNvPr>
          <p:cNvSpPr/>
          <p:nvPr/>
        </p:nvSpPr>
        <p:spPr>
          <a:xfrm>
            <a:off x="5776988" y="2148985"/>
            <a:ext cx="2135020" cy="2329690"/>
          </a:xfrm>
          <a:custGeom>
            <a:avLst/>
            <a:gdLst>
              <a:gd name="connsiteX0" fmla="*/ 2134897 w 2135020"/>
              <a:gd name="connsiteY0" fmla="*/ 477978 h 2329690"/>
              <a:gd name="connsiteX1" fmla="*/ 1747439 w 2135020"/>
              <a:gd name="connsiteY1" fmla="*/ 98269 h 2329690"/>
              <a:gd name="connsiteX2" fmla="*/ 1266992 w 2135020"/>
              <a:gd name="connsiteY2" fmla="*/ 315246 h 2329690"/>
              <a:gd name="connsiteX3" fmla="*/ 1383229 w 2135020"/>
              <a:gd name="connsiteY3" fmla="*/ 392737 h 2329690"/>
              <a:gd name="connsiteX4" fmla="*/ 1174002 w 2135020"/>
              <a:gd name="connsiteY4" fmla="*/ 625212 h 2329690"/>
              <a:gd name="connsiteX5" fmla="*/ 1266992 w 2135020"/>
              <a:gd name="connsiteY5" fmla="*/ 617462 h 2329690"/>
              <a:gd name="connsiteX6" fmla="*/ 1104259 w 2135020"/>
              <a:gd name="connsiteY6" fmla="*/ 919679 h 2329690"/>
              <a:gd name="connsiteX7" fmla="*/ 949276 w 2135020"/>
              <a:gd name="connsiteY7" fmla="*/ 1237395 h 2329690"/>
              <a:gd name="connsiteX8" fmla="*/ 42626 w 2135020"/>
              <a:gd name="connsiteY8" fmla="*/ 2283530 h 2329690"/>
              <a:gd name="connsiteX9" fmla="*/ 220856 w 2135020"/>
              <a:gd name="connsiteY9" fmla="*/ 2074303 h 2329690"/>
              <a:gd name="connsiteX10" fmla="*/ 864036 w 2135020"/>
              <a:gd name="connsiteY10" fmla="*/ 1438873 h 2329690"/>
              <a:gd name="connsiteX11" fmla="*/ 1050015 w 2135020"/>
              <a:gd name="connsiteY11" fmla="*/ 880934 h 2329690"/>
              <a:gd name="connsiteX12" fmla="*/ 1383229 w 2135020"/>
              <a:gd name="connsiteY12" fmla="*/ 230005 h 2329690"/>
              <a:gd name="connsiteX13" fmla="*/ 1569209 w 2135020"/>
              <a:gd name="connsiteY13" fmla="*/ 5279 h 2329690"/>
              <a:gd name="connsiteX14" fmla="*/ 1708693 w 2135020"/>
              <a:gd name="connsiteY14" fmla="*/ 106018 h 2329690"/>
              <a:gd name="connsiteX15" fmla="*/ 2134897 w 2135020"/>
              <a:gd name="connsiteY15" fmla="*/ 477978 h 2329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35020" h="2329690">
                <a:moveTo>
                  <a:pt x="2134897" y="477978"/>
                </a:moveTo>
                <a:cubicBezTo>
                  <a:pt x="2141355" y="476687"/>
                  <a:pt x="1892090" y="125391"/>
                  <a:pt x="1747439" y="98269"/>
                </a:cubicBezTo>
                <a:cubicBezTo>
                  <a:pt x="1602788" y="71147"/>
                  <a:pt x="1327694" y="266168"/>
                  <a:pt x="1266992" y="315246"/>
                </a:cubicBezTo>
                <a:cubicBezTo>
                  <a:pt x="1206290" y="364324"/>
                  <a:pt x="1398727" y="341076"/>
                  <a:pt x="1383229" y="392737"/>
                </a:cubicBezTo>
                <a:cubicBezTo>
                  <a:pt x="1367731" y="444398"/>
                  <a:pt x="1193375" y="587758"/>
                  <a:pt x="1174002" y="625212"/>
                </a:cubicBezTo>
                <a:cubicBezTo>
                  <a:pt x="1154629" y="662666"/>
                  <a:pt x="1278616" y="568384"/>
                  <a:pt x="1266992" y="617462"/>
                </a:cubicBezTo>
                <a:cubicBezTo>
                  <a:pt x="1255368" y="666540"/>
                  <a:pt x="1157212" y="816357"/>
                  <a:pt x="1104259" y="919679"/>
                </a:cubicBezTo>
                <a:cubicBezTo>
                  <a:pt x="1051306" y="1023001"/>
                  <a:pt x="1126215" y="1010087"/>
                  <a:pt x="949276" y="1237395"/>
                </a:cubicBezTo>
                <a:cubicBezTo>
                  <a:pt x="772337" y="1464704"/>
                  <a:pt x="164029" y="2144045"/>
                  <a:pt x="42626" y="2283530"/>
                </a:cubicBezTo>
                <a:cubicBezTo>
                  <a:pt x="-78777" y="2423015"/>
                  <a:pt x="83954" y="2215079"/>
                  <a:pt x="220856" y="2074303"/>
                </a:cubicBezTo>
                <a:cubicBezTo>
                  <a:pt x="357758" y="1933527"/>
                  <a:pt x="725843" y="1637768"/>
                  <a:pt x="864036" y="1438873"/>
                </a:cubicBezTo>
                <a:cubicBezTo>
                  <a:pt x="1002229" y="1239978"/>
                  <a:pt x="963483" y="1082412"/>
                  <a:pt x="1050015" y="880934"/>
                </a:cubicBezTo>
                <a:cubicBezTo>
                  <a:pt x="1136547" y="679456"/>
                  <a:pt x="1296697" y="375947"/>
                  <a:pt x="1383229" y="230005"/>
                </a:cubicBezTo>
                <a:cubicBezTo>
                  <a:pt x="1469761" y="84063"/>
                  <a:pt x="1514965" y="25944"/>
                  <a:pt x="1569209" y="5279"/>
                </a:cubicBezTo>
                <a:cubicBezTo>
                  <a:pt x="1623453" y="-15386"/>
                  <a:pt x="1615703" y="25943"/>
                  <a:pt x="1708693" y="106018"/>
                </a:cubicBezTo>
                <a:cubicBezTo>
                  <a:pt x="1801683" y="186093"/>
                  <a:pt x="2128439" y="479269"/>
                  <a:pt x="2134897" y="47797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84231BAF-BEA3-1E69-2D21-1A88793E8BF0}"/>
              </a:ext>
            </a:extLst>
          </p:cNvPr>
          <p:cNvSpPr/>
          <p:nvPr/>
        </p:nvSpPr>
        <p:spPr>
          <a:xfrm>
            <a:off x="5443748" y="1934914"/>
            <a:ext cx="2438195" cy="1968912"/>
          </a:xfrm>
          <a:custGeom>
            <a:avLst/>
            <a:gdLst>
              <a:gd name="connsiteX0" fmla="*/ 2437140 w 2438195"/>
              <a:gd name="connsiteY0" fmla="*/ 513818 h 1968912"/>
              <a:gd name="connsiteX1" fmla="*/ 1747466 w 2438195"/>
              <a:gd name="connsiteY1" fmla="*/ 126361 h 1968912"/>
              <a:gd name="connsiteX2" fmla="*/ 1158530 w 2438195"/>
              <a:gd name="connsiteY2" fmla="*/ 893527 h 1968912"/>
              <a:gd name="connsiteX3" fmla="*/ 1483994 w 2438195"/>
              <a:gd name="connsiteY3" fmla="*/ 591310 h 1968912"/>
              <a:gd name="connsiteX4" fmla="*/ 949303 w 2438195"/>
              <a:gd name="connsiteY4" fmla="*/ 1195744 h 1968912"/>
              <a:gd name="connsiteX5" fmla="*/ 732327 w 2438195"/>
              <a:gd name="connsiteY5" fmla="*/ 1614198 h 1968912"/>
              <a:gd name="connsiteX6" fmla="*/ 3906 w 2438195"/>
              <a:gd name="connsiteY6" fmla="*/ 1962910 h 1968912"/>
              <a:gd name="connsiteX7" fmla="*/ 461106 w 2438195"/>
              <a:gd name="connsiteY7" fmla="*/ 1800178 h 1968912"/>
              <a:gd name="connsiteX8" fmla="*/ 864062 w 2438195"/>
              <a:gd name="connsiteY8" fmla="*/ 1366225 h 1968912"/>
              <a:gd name="connsiteX9" fmla="*/ 1507242 w 2438195"/>
              <a:gd name="connsiteY9" fmla="*/ 475072 h 1968912"/>
              <a:gd name="connsiteX10" fmla="*/ 1731967 w 2438195"/>
              <a:gd name="connsiteY10" fmla="*/ 10123 h 1968912"/>
              <a:gd name="connsiteX11" fmla="*/ 1832706 w 2438195"/>
              <a:gd name="connsiteY11" fmla="*/ 149608 h 1968912"/>
              <a:gd name="connsiteX12" fmla="*/ 1902449 w 2438195"/>
              <a:gd name="connsiteY12" fmla="*/ 87615 h 1968912"/>
              <a:gd name="connsiteX13" fmla="*/ 2437140 w 2438195"/>
              <a:gd name="connsiteY13" fmla="*/ 513818 h 196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38195" h="1968912">
                <a:moveTo>
                  <a:pt x="2437140" y="513818"/>
                </a:moveTo>
                <a:cubicBezTo>
                  <a:pt x="2411310" y="520276"/>
                  <a:pt x="1960568" y="63076"/>
                  <a:pt x="1747466" y="126361"/>
                </a:cubicBezTo>
                <a:cubicBezTo>
                  <a:pt x="1534364" y="189646"/>
                  <a:pt x="1202442" y="816036"/>
                  <a:pt x="1158530" y="893527"/>
                </a:cubicBezTo>
                <a:cubicBezTo>
                  <a:pt x="1114618" y="971018"/>
                  <a:pt x="1518865" y="540940"/>
                  <a:pt x="1483994" y="591310"/>
                </a:cubicBezTo>
                <a:cubicBezTo>
                  <a:pt x="1449123" y="641680"/>
                  <a:pt x="1074581" y="1025263"/>
                  <a:pt x="949303" y="1195744"/>
                </a:cubicBezTo>
                <a:cubicBezTo>
                  <a:pt x="824025" y="1366225"/>
                  <a:pt x="889893" y="1486337"/>
                  <a:pt x="732327" y="1614198"/>
                </a:cubicBezTo>
                <a:cubicBezTo>
                  <a:pt x="574761" y="1742059"/>
                  <a:pt x="49109" y="1931913"/>
                  <a:pt x="3906" y="1962910"/>
                </a:cubicBezTo>
                <a:cubicBezTo>
                  <a:pt x="-41297" y="1993907"/>
                  <a:pt x="317747" y="1899626"/>
                  <a:pt x="461106" y="1800178"/>
                </a:cubicBezTo>
                <a:cubicBezTo>
                  <a:pt x="604465" y="1700731"/>
                  <a:pt x="689706" y="1587076"/>
                  <a:pt x="864062" y="1366225"/>
                </a:cubicBezTo>
                <a:cubicBezTo>
                  <a:pt x="1038418" y="1145374"/>
                  <a:pt x="1362591" y="701089"/>
                  <a:pt x="1507242" y="475072"/>
                </a:cubicBezTo>
                <a:cubicBezTo>
                  <a:pt x="1651893" y="249055"/>
                  <a:pt x="1677723" y="64367"/>
                  <a:pt x="1731967" y="10123"/>
                </a:cubicBezTo>
                <a:cubicBezTo>
                  <a:pt x="1786211" y="-44121"/>
                  <a:pt x="1804292" y="136693"/>
                  <a:pt x="1832706" y="149608"/>
                </a:cubicBezTo>
                <a:cubicBezTo>
                  <a:pt x="1861120" y="162523"/>
                  <a:pt x="1797835" y="25622"/>
                  <a:pt x="1902449" y="87615"/>
                </a:cubicBezTo>
                <a:cubicBezTo>
                  <a:pt x="2007063" y="149608"/>
                  <a:pt x="2462970" y="507360"/>
                  <a:pt x="2437140" y="51381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42670FD3-A436-C995-50FE-0EA0F70713CA}"/>
              </a:ext>
            </a:extLst>
          </p:cNvPr>
          <p:cNvSpPr/>
          <p:nvPr/>
        </p:nvSpPr>
        <p:spPr>
          <a:xfrm>
            <a:off x="4941438" y="3160226"/>
            <a:ext cx="1400633" cy="1023168"/>
          </a:xfrm>
          <a:custGeom>
            <a:avLst/>
            <a:gdLst>
              <a:gd name="connsiteX0" fmla="*/ 1350874 w 1400633"/>
              <a:gd name="connsiteY0" fmla="*/ 32425 h 1023168"/>
              <a:gd name="connsiteX1" fmla="*/ 622454 w 1400633"/>
              <a:gd name="connsiteY1" fmla="*/ 574866 h 1023168"/>
              <a:gd name="connsiteX2" fmla="*/ 366731 w 1400633"/>
              <a:gd name="connsiteY2" fmla="*/ 1016567 h 1023168"/>
              <a:gd name="connsiteX3" fmla="*/ 521715 w 1400633"/>
              <a:gd name="connsiteY3" fmla="*/ 830588 h 1023168"/>
              <a:gd name="connsiteX4" fmla="*/ 157504 w 1400633"/>
              <a:gd name="connsiteY4" fmla="*/ 993320 h 1023168"/>
              <a:gd name="connsiteX5" fmla="*/ 10270 w 1400633"/>
              <a:gd name="connsiteY5" fmla="*/ 1016567 h 1023168"/>
              <a:gd name="connsiteX6" fmla="*/ 420976 w 1400633"/>
              <a:gd name="connsiteY6" fmla="*/ 915828 h 1023168"/>
              <a:gd name="connsiteX7" fmla="*/ 831681 w 1400633"/>
              <a:gd name="connsiteY7" fmla="*/ 474127 h 1023168"/>
              <a:gd name="connsiteX8" fmla="*/ 661199 w 1400633"/>
              <a:gd name="connsiteY8" fmla="*/ 543869 h 1023168"/>
              <a:gd name="connsiteX9" fmla="*/ 1157145 w 1400633"/>
              <a:gd name="connsiteY9" fmla="*/ 133164 h 1023168"/>
              <a:gd name="connsiteX10" fmla="*/ 1312128 w 1400633"/>
              <a:gd name="connsiteY10" fmla="*/ 71171 h 1023168"/>
              <a:gd name="connsiteX11" fmla="*/ 1350874 w 1400633"/>
              <a:gd name="connsiteY11" fmla="*/ 32425 h 102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00633" h="1023168">
                <a:moveTo>
                  <a:pt x="1350874" y="32425"/>
                </a:moveTo>
                <a:cubicBezTo>
                  <a:pt x="1235928" y="116374"/>
                  <a:pt x="786478" y="410842"/>
                  <a:pt x="622454" y="574866"/>
                </a:cubicBezTo>
                <a:cubicBezTo>
                  <a:pt x="458430" y="738890"/>
                  <a:pt x="383521" y="973947"/>
                  <a:pt x="366731" y="1016567"/>
                </a:cubicBezTo>
                <a:cubicBezTo>
                  <a:pt x="349941" y="1059187"/>
                  <a:pt x="556586" y="834462"/>
                  <a:pt x="521715" y="830588"/>
                </a:cubicBezTo>
                <a:cubicBezTo>
                  <a:pt x="486844" y="826714"/>
                  <a:pt x="242745" y="962324"/>
                  <a:pt x="157504" y="993320"/>
                </a:cubicBezTo>
                <a:cubicBezTo>
                  <a:pt x="72263" y="1024316"/>
                  <a:pt x="-33642" y="1029482"/>
                  <a:pt x="10270" y="1016567"/>
                </a:cubicBezTo>
                <a:cubicBezTo>
                  <a:pt x="54182" y="1003652"/>
                  <a:pt x="284074" y="1006235"/>
                  <a:pt x="420976" y="915828"/>
                </a:cubicBezTo>
                <a:cubicBezTo>
                  <a:pt x="557878" y="825421"/>
                  <a:pt x="791644" y="536120"/>
                  <a:pt x="831681" y="474127"/>
                </a:cubicBezTo>
                <a:cubicBezTo>
                  <a:pt x="871718" y="412134"/>
                  <a:pt x="606955" y="600696"/>
                  <a:pt x="661199" y="543869"/>
                </a:cubicBezTo>
                <a:cubicBezTo>
                  <a:pt x="715443" y="487042"/>
                  <a:pt x="1048657" y="211947"/>
                  <a:pt x="1157145" y="133164"/>
                </a:cubicBezTo>
                <a:cubicBezTo>
                  <a:pt x="1265633" y="54381"/>
                  <a:pt x="1273382" y="90544"/>
                  <a:pt x="1312128" y="71171"/>
                </a:cubicBezTo>
                <a:cubicBezTo>
                  <a:pt x="1350874" y="51798"/>
                  <a:pt x="1465820" y="-51524"/>
                  <a:pt x="1350874" y="3242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B6FB86FE-4846-29A3-5C2A-DD49D4EF3073}"/>
              </a:ext>
            </a:extLst>
          </p:cNvPr>
          <p:cNvSpPr/>
          <p:nvPr/>
        </p:nvSpPr>
        <p:spPr>
          <a:xfrm>
            <a:off x="6392893" y="1658319"/>
            <a:ext cx="1914199" cy="1154670"/>
          </a:xfrm>
          <a:custGeom>
            <a:avLst/>
            <a:gdLst>
              <a:gd name="connsiteX0" fmla="*/ 1914199 w 1914199"/>
              <a:gd name="connsiteY0" fmla="*/ 612183 h 1154670"/>
              <a:gd name="connsiteX1" fmla="*/ 1449249 w 1914199"/>
              <a:gd name="connsiteY1" fmla="*/ 0 h 1154670"/>
              <a:gd name="connsiteX2" fmla="*/ 186138 w 1914199"/>
              <a:gd name="connsiteY2" fmla="*/ 263471 h 1154670"/>
              <a:gd name="connsiteX3" fmla="*/ 379866 w 1914199"/>
              <a:gd name="connsiteY3" fmla="*/ 185979 h 1154670"/>
              <a:gd name="connsiteX4" fmla="*/ 224883 w 1914199"/>
              <a:gd name="connsiteY4" fmla="*/ 712922 h 1154670"/>
              <a:gd name="connsiteX5" fmla="*/ 158 w 1914199"/>
              <a:gd name="connsiteY5" fmla="*/ 1154623 h 1154670"/>
              <a:gd name="connsiteX6" fmla="*/ 186138 w 1914199"/>
              <a:gd name="connsiteY6" fmla="*/ 743918 h 1154670"/>
              <a:gd name="connsiteX7" fmla="*/ 426361 w 1914199"/>
              <a:gd name="connsiteY7" fmla="*/ 216976 h 1154670"/>
              <a:gd name="connsiteX8" fmla="*/ 868063 w 1914199"/>
              <a:gd name="connsiteY8" fmla="*/ 15498 h 1154670"/>
              <a:gd name="connsiteX9" fmla="*/ 1209026 w 1914199"/>
              <a:gd name="connsiteY9" fmla="*/ 30996 h 1154670"/>
              <a:gd name="connsiteX10" fmla="*/ 1131534 w 1914199"/>
              <a:gd name="connsiteY10" fmla="*/ 69742 h 1154670"/>
              <a:gd name="connsiteX11" fmla="*/ 1611982 w 1914199"/>
              <a:gd name="connsiteY11" fmla="*/ 46495 h 1154670"/>
              <a:gd name="connsiteX12" fmla="*/ 1914199 w 1914199"/>
              <a:gd name="connsiteY12" fmla="*/ 612183 h 1154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14199" h="1154670">
                <a:moveTo>
                  <a:pt x="1914199" y="612183"/>
                </a:moveTo>
                <a:cubicBezTo>
                  <a:pt x="1825729" y="335151"/>
                  <a:pt x="1737259" y="58119"/>
                  <a:pt x="1449249" y="0"/>
                </a:cubicBezTo>
                <a:lnTo>
                  <a:pt x="186138" y="263471"/>
                </a:lnTo>
                <a:cubicBezTo>
                  <a:pt x="7908" y="294467"/>
                  <a:pt x="373408" y="111070"/>
                  <a:pt x="379866" y="185979"/>
                </a:cubicBezTo>
                <a:cubicBezTo>
                  <a:pt x="386324" y="260888"/>
                  <a:pt x="288168" y="551481"/>
                  <a:pt x="224883" y="712922"/>
                </a:cubicBezTo>
                <a:cubicBezTo>
                  <a:pt x="161598" y="874363"/>
                  <a:pt x="6615" y="1149457"/>
                  <a:pt x="158" y="1154623"/>
                </a:cubicBezTo>
                <a:cubicBezTo>
                  <a:pt x="-6300" y="1159789"/>
                  <a:pt x="186138" y="743918"/>
                  <a:pt x="186138" y="743918"/>
                </a:cubicBezTo>
                <a:cubicBezTo>
                  <a:pt x="257172" y="587644"/>
                  <a:pt x="312707" y="338379"/>
                  <a:pt x="426361" y="216976"/>
                </a:cubicBezTo>
                <a:cubicBezTo>
                  <a:pt x="540015" y="95573"/>
                  <a:pt x="737619" y="46495"/>
                  <a:pt x="868063" y="15498"/>
                </a:cubicBezTo>
                <a:cubicBezTo>
                  <a:pt x="998507" y="-15499"/>
                  <a:pt x="1165114" y="21955"/>
                  <a:pt x="1209026" y="30996"/>
                </a:cubicBezTo>
                <a:cubicBezTo>
                  <a:pt x="1252938" y="40037"/>
                  <a:pt x="1064375" y="67159"/>
                  <a:pt x="1131534" y="69742"/>
                </a:cubicBezTo>
                <a:cubicBezTo>
                  <a:pt x="1198693" y="72325"/>
                  <a:pt x="1481538" y="-38746"/>
                  <a:pt x="1611982" y="46495"/>
                </a:cubicBezTo>
                <a:cubicBezTo>
                  <a:pt x="1742426" y="131736"/>
                  <a:pt x="1828312" y="356461"/>
                  <a:pt x="1914199" y="61218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67941CB1-D335-7440-85F2-AD586EAB884E}"/>
              </a:ext>
            </a:extLst>
          </p:cNvPr>
          <p:cNvSpPr/>
          <p:nvPr/>
        </p:nvSpPr>
        <p:spPr>
          <a:xfrm>
            <a:off x="5097352" y="798236"/>
            <a:ext cx="2520065" cy="658884"/>
          </a:xfrm>
          <a:custGeom>
            <a:avLst/>
            <a:gdLst>
              <a:gd name="connsiteX0" fmla="*/ 2520065 w 2520065"/>
              <a:gd name="connsiteY0" fmla="*/ 426130 h 658884"/>
              <a:gd name="connsiteX1" fmla="*/ 1132967 w 2520065"/>
              <a:gd name="connsiteY1" fmla="*/ 15425 h 658884"/>
              <a:gd name="connsiteX2" fmla="*/ 1675407 w 2520065"/>
              <a:gd name="connsiteY2" fmla="*/ 139411 h 658884"/>
              <a:gd name="connsiteX3" fmla="*/ 939238 w 2520065"/>
              <a:gd name="connsiteY3" fmla="*/ 54171 h 658884"/>
              <a:gd name="connsiteX4" fmla="*/ 575028 w 2520065"/>
              <a:gd name="connsiteY4" fmla="*/ 356388 h 658884"/>
              <a:gd name="connsiteX5" fmla="*/ 1590 w 2520065"/>
              <a:gd name="connsiteY5" fmla="*/ 658605 h 658884"/>
              <a:gd name="connsiteX6" fmla="*/ 427794 w 2520065"/>
              <a:gd name="connsiteY6" fmla="*/ 402883 h 658884"/>
              <a:gd name="connsiteX7" fmla="*/ 1117468 w 2520065"/>
              <a:gd name="connsiteY7" fmla="*/ 7676 h 658884"/>
              <a:gd name="connsiteX8" fmla="*/ 1574668 w 2520065"/>
              <a:gd name="connsiteY8" fmla="*/ 131662 h 658884"/>
              <a:gd name="connsiteX9" fmla="*/ 2520065 w 2520065"/>
              <a:gd name="connsiteY9" fmla="*/ 426130 h 658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20065" h="658884">
                <a:moveTo>
                  <a:pt x="2520065" y="426130"/>
                </a:moveTo>
                <a:lnTo>
                  <a:pt x="1132967" y="15425"/>
                </a:lnTo>
                <a:cubicBezTo>
                  <a:pt x="992191" y="-32361"/>
                  <a:pt x="1707695" y="132953"/>
                  <a:pt x="1675407" y="139411"/>
                </a:cubicBezTo>
                <a:cubicBezTo>
                  <a:pt x="1643119" y="145869"/>
                  <a:pt x="1122634" y="18008"/>
                  <a:pt x="939238" y="54171"/>
                </a:cubicBezTo>
                <a:cubicBezTo>
                  <a:pt x="755841" y="90334"/>
                  <a:pt x="731303" y="255649"/>
                  <a:pt x="575028" y="356388"/>
                </a:cubicBezTo>
                <a:cubicBezTo>
                  <a:pt x="418753" y="457127"/>
                  <a:pt x="26129" y="650856"/>
                  <a:pt x="1590" y="658605"/>
                </a:cubicBezTo>
                <a:cubicBezTo>
                  <a:pt x="-22949" y="666354"/>
                  <a:pt x="241814" y="511371"/>
                  <a:pt x="427794" y="402883"/>
                </a:cubicBezTo>
                <a:cubicBezTo>
                  <a:pt x="613774" y="294395"/>
                  <a:pt x="926322" y="52880"/>
                  <a:pt x="1117468" y="7676"/>
                </a:cubicBezTo>
                <a:cubicBezTo>
                  <a:pt x="1308614" y="-37528"/>
                  <a:pt x="1574668" y="131662"/>
                  <a:pt x="1574668" y="131662"/>
                </a:cubicBezTo>
                <a:lnTo>
                  <a:pt x="2520065" y="42613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B5574457-085D-DCFA-8364-6CF87287946A}"/>
              </a:ext>
            </a:extLst>
          </p:cNvPr>
          <p:cNvSpPr/>
          <p:nvPr/>
        </p:nvSpPr>
        <p:spPr>
          <a:xfrm>
            <a:off x="7346081" y="681704"/>
            <a:ext cx="1406175" cy="596926"/>
          </a:xfrm>
          <a:custGeom>
            <a:avLst/>
            <a:gdLst>
              <a:gd name="connsiteX0" fmla="*/ 325580 w 1406175"/>
              <a:gd name="connsiteY0" fmla="*/ 596906 h 596926"/>
              <a:gd name="connsiteX1" fmla="*/ 124102 w 1406175"/>
              <a:gd name="connsiteY1" fmla="*/ 279191 h 596926"/>
              <a:gd name="connsiteX2" fmla="*/ 372075 w 1406175"/>
              <a:gd name="connsiteY2" fmla="*/ 162954 h 596926"/>
              <a:gd name="connsiteX3" fmla="*/ 116 w 1406175"/>
              <a:gd name="connsiteY3" fmla="*/ 221 h 596926"/>
              <a:gd name="connsiteX4" fmla="*/ 341078 w 1406175"/>
              <a:gd name="connsiteY4" fmla="*/ 131957 h 596926"/>
              <a:gd name="connsiteX5" fmla="*/ 1069499 w 1406175"/>
              <a:gd name="connsiteY5" fmla="*/ 302438 h 596926"/>
              <a:gd name="connsiteX6" fmla="*/ 953261 w 1406175"/>
              <a:gd name="connsiteY6" fmla="*/ 209449 h 596926"/>
              <a:gd name="connsiteX7" fmla="*/ 1402712 w 1406175"/>
              <a:gd name="connsiteY7" fmla="*/ 534913 h 596926"/>
              <a:gd name="connsiteX8" fmla="*/ 1115994 w 1406175"/>
              <a:gd name="connsiteY8" fmla="*/ 271442 h 596926"/>
              <a:gd name="connsiteX9" fmla="*/ 333329 w 1406175"/>
              <a:gd name="connsiteY9" fmla="*/ 217198 h 596926"/>
              <a:gd name="connsiteX10" fmla="*/ 286834 w 1406175"/>
              <a:gd name="connsiteY10" fmla="*/ 310188 h 596926"/>
              <a:gd name="connsiteX11" fmla="*/ 279085 w 1406175"/>
              <a:gd name="connsiteY11" fmla="*/ 224947 h 596926"/>
              <a:gd name="connsiteX12" fmla="*/ 193844 w 1406175"/>
              <a:gd name="connsiteY12" fmla="*/ 294689 h 596926"/>
              <a:gd name="connsiteX13" fmla="*/ 325580 w 1406175"/>
              <a:gd name="connsiteY13" fmla="*/ 596906 h 596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06175" h="596926">
                <a:moveTo>
                  <a:pt x="325580" y="596906"/>
                </a:moveTo>
                <a:cubicBezTo>
                  <a:pt x="313956" y="594323"/>
                  <a:pt x="116353" y="351516"/>
                  <a:pt x="124102" y="279191"/>
                </a:cubicBezTo>
                <a:cubicBezTo>
                  <a:pt x="131851" y="206866"/>
                  <a:pt x="392739" y="209449"/>
                  <a:pt x="372075" y="162954"/>
                </a:cubicBezTo>
                <a:cubicBezTo>
                  <a:pt x="351411" y="116459"/>
                  <a:pt x="5282" y="5387"/>
                  <a:pt x="116" y="221"/>
                </a:cubicBezTo>
                <a:cubicBezTo>
                  <a:pt x="-5050" y="-4945"/>
                  <a:pt x="162847" y="81587"/>
                  <a:pt x="341078" y="131957"/>
                </a:cubicBezTo>
                <a:cubicBezTo>
                  <a:pt x="519309" y="182327"/>
                  <a:pt x="967469" y="289523"/>
                  <a:pt x="1069499" y="302438"/>
                </a:cubicBezTo>
                <a:cubicBezTo>
                  <a:pt x="1171529" y="315353"/>
                  <a:pt x="897726" y="170703"/>
                  <a:pt x="953261" y="209449"/>
                </a:cubicBezTo>
                <a:cubicBezTo>
                  <a:pt x="1008797" y="248195"/>
                  <a:pt x="1375590" y="524581"/>
                  <a:pt x="1402712" y="534913"/>
                </a:cubicBezTo>
                <a:cubicBezTo>
                  <a:pt x="1429834" y="545245"/>
                  <a:pt x="1294225" y="324395"/>
                  <a:pt x="1115994" y="271442"/>
                </a:cubicBezTo>
                <a:cubicBezTo>
                  <a:pt x="937763" y="218489"/>
                  <a:pt x="471522" y="210740"/>
                  <a:pt x="333329" y="217198"/>
                </a:cubicBezTo>
                <a:cubicBezTo>
                  <a:pt x="195136" y="223656"/>
                  <a:pt x="295875" y="308897"/>
                  <a:pt x="286834" y="310188"/>
                </a:cubicBezTo>
                <a:cubicBezTo>
                  <a:pt x="277793" y="311479"/>
                  <a:pt x="294583" y="227530"/>
                  <a:pt x="279085" y="224947"/>
                </a:cubicBezTo>
                <a:cubicBezTo>
                  <a:pt x="263587" y="222364"/>
                  <a:pt x="191261" y="232696"/>
                  <a:pt x="193844" y="294689"/>
                </a:cubicBezTo>
                <a:cubicBezTo>
                  <a:pt x="196427" y="356682"/>
                  <a:pt x="337204" y="599489"/>
                  <a:pt x="325580" y="59690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931BB333-8D58-5CB0-682C-9F6080F858A8}"/>
              </a:ext>
            </a:extLst>
          </p:cNvPr>
          <p:cNvSpPr/>
          <p:nvPr/>
        </p:nvSpPr>
        <p:spPr>
          <a:xfrm>
            <a:off x="4827676" y="1425798"/>
            <a:ext cx="3598257" cy="1204015"/>
          </a:xfrm>
          <a:custGeom>
            <a:avLst/>
            <a:gdLst>
              <a:gd name="connsiteX0" fmla="*/ 3595653 w 3598257"/>
              <a:gd name="connsiteY0" fmla="*/ 813707 h 1204015"/>
              <a:gd name="connsiteX1" fmla="*/ 2588263 w 3598257"/>
              <a:gd name="connsiteY1" fmla="*/ 15544 h 1204015"/>
              <a:gd name="connsiteX2" fmla="*/ 1983829 w 3598257"/>
              <a:gd name="connsiteY2" fmla="*/ 333260 h 1204015"/>
              <a:gd name="connsiteX3" fmla="*/ 1046182 w 3598257"/>
              <a:gd name="connsiteY3" fmla="*/ 914446 h 1204015"/>
              <a:gd name="connsiteX4" fmla="*/ 829205 w 3598257"/>
              <a:gd name="connsiteY4" fmla="*/ 1077178 h 1204015"/>
              <a:gd name="connsiteX5" fmla="*/ 46 w 3598257"/>
              <a:gd name="connsiteY5" fmla="*/ 1201165 h 1204015"/>
              <a:gd name="connsiteX6" fmla="*/ 867951 w 3598257"/>
              <a:gd name="connsiteY6" fmla="*/ 953192 h 1204015"/>
              <a:gd name="connsiteX7" fmla="*/ 1914087 w 3598257"/>
              <a:gd name="connsiteY7" fmla="*/ 379755 h 1204015"/>
              <a:gd name="connsiteX8" fmla="*/ 2448778 w 3598257"/>
              <a:gd name="connsiteY8" fmla="*/ 54290 h 1204015"/>
              <a:gd name="connsiteX9" fmla="*/ 2867232 w 3598257"/>
              <a:gd name="connsiteY9" fmla="*/ 224771 h 1204015"/>
              <a:gd name="connsiteX10" fmla="*/ 3595653 w 3598257"/>
              <a:gd name="connsiteY10" fmla="*/ 813707 h 1204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98257" h="1204015">
                <a:moveTo>
                  <a:pt x="3595653" y="813707"/>
                </a:moveTo>
                <a:cubicBezTo>
                  <a:pt x="3549158" y="778836"/>
                  <a:pt x="2856900" y="95618"/>
                  <a:pt x="2588263" y="15544"/>
                </a:cubicBezTo>
                <a:cubicBezTo>
                  <a:pt x="2319626" y="-64530"/>
                  <a:pt x="2240843" y="183443"/>
                  <a:pt x="1983829" y="333260"/>
                </a:cubicBezTo>
                <a:cubicBezTo>
                  <a:pt x="1726815" y="483077"/>
                  <a:pt x="1238619" y="790460"/>
                  <a:pt x="1046182" y="914446"/>
                </a:cubicBezTo>
                <a:cubicBezTo>
                  <a:pt x="853745" y="1038432"/>
                  <a:pt x="1003561" y="1029392"/>
                  <a:pt x="829205" y="1077178"/>
                </a:cubicBezTo>
                <a:cubicBezTo>
                  <a:pt x="654849" y="1124964"/>
                  <a:pt x="-6412" y="1221829"/>
                  <a:pt x="46" y="1201165"/>
                </a:cubicBezTo>
                <a:cubicBezTo>
                  <a:pt x="6504" y="1180501"/>
                  <a:pt x="548944" y="1090094"/>
                  <a:pt x="867951" y="953192"/>
                </a:cubicBezTo>
                <a:cubicBezTo>
                  <a:pt x="1186958" y="816290"/>
                  <a:pt x="1650616" y="529572"/>
                  <a:pt x="1914087" y="379755"/>
                </a:cubicBezTo>
                <a:cubicBezTo>
                  <a:pt x="2177558" y="229938"/>
                  <a:pt x="2289920" y="80121"/>
                  <a:pt x="2448778" y="54290"/>
                </a:cubicBezTo>
                <a:cubicBezTo>
                  <a:pt x="2607635" y="28459"/>
                  <a:pt x="2681252" y="100785"/>
                  <a:pt x="2867232" y="224771"/>
                </a:cubicBezTo>
                <a:cubicBezTo>
                  <a:pt x="3053212" y="348757"/>
                  <a:pt x="3642148" y="848578"/>
                  <a:pt x="3595653" y="81370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0BB67D95-134F-F6B0-DE8A-57726D8CB8CA}"/>
              </a:ext>
            </a:extLst>
          </p:cNvPr>
          <p:cNvSpPr/>
          <p:nvPr/>
        </p:nvSpPr>
        <p:spPr>
          <a:xfrm>
            <a:off x="4454697" y="1313629"/>
            <a:ext cx="2824323" cy="1994020"/>
          </a:xfrm>
          <a:custGeom>
            <a:avLst/>
            <a:gdLst>
              <a:gd name="connsiteX0" fmla="*/ 2775262 w 2824323"/>
              <a:gd name="connsiteY0" fmla="*/ 11476 h 1994020"/>
              <a:gd name="connsiteX1" fmla="*/ 1450157 w 2824323"/>
              <a:gd name="connsiteY1" fmla="*/ 212954 h 1994020"/>
              <a:gd name="connsiteX2" fmla="*/ 744984 w 2824323"/>
              <a:gd name="connsiteY2" fmla="*/ 701151 h 1994020"/>
              <a:gd name="connsiteX3" fmla="*/ 1047201 w 2824323"/>
              <a:gd name="connsiteY3" fmla="*/ 515171 h 1994020"/>
              <a:gd name="connsiteX4" fmla="*/ 466015 w 2824323"/>
              <a:gd name="connsiteY4" fmla="*/ 941374 h 1994020"/>
              <a:gd name="connsiteX5" fmla="*/ 249039 w 2824323"/>
              <a:gd name="connsiteY5" fmla="*/ 1390825 h 1994020"/>
              <a:gd name="connsiteX6" fmla="*/ 272286 w 2824323"/>
              <a:gd name="connsiteY6" fmla="*/ 1282337 h 1994020"/>
              <a:gd name="connsiteX7" fmla="*/ 39811 w 2824323"/>
              <a:gd name="connsiteY7" fmla="*/ 1894520 h 1994020"/>
              <a:gd name="connsiteX8" fmla="*/ 24313 w 2824323"/>
              <a:gd name="connsiteY8" fmla="*/ 1917768 h 1994020"/>
              <a:gd name="connsiteX9" fmla="*/ 287784 w 2824323"/>
              <a:gd name="connsiteY9" fmla="*/ 1150602 h 1994020"/>
              <a:gd name="connsiteX10" fmla="*/ 1016205 w 2824323"/>
              <a:gd name="connsiteY10" fmla="*/ 360188 h 1994020"/>
              <a:gd name="connsiteX11" fmla="*/ 760483 w 2824323"/>
              <a:gd name="connsiteY11" fmla="*/ 654656 h 1994020"/>
              <a:gd name="connsiteX12" fmla="*/ 1814367 w 2824323"/>
              <a:gd name="connsiteY12" fmla="*/ 65720 h 1994020"/>
              <a:gd name="connsiteX13" fmla="*/ 1643886 w 2824323"/>
              <a:gd name="connsiteY13" fmla="*/ 181957 h 1994020"/>
              <a:gd name="connsiteX14" fmla="*/ 2457547 w 2824323"/>
              <a:gd name="connsiteY14" fmla="*/ 42473 h 1994020"/>
              <a:gd name="connsiteX15" fmla="*/ 2775262 w 2824323"/>
              <a:gd name="connsiteY15" fmla="*/ 11476 h 1994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24323" h="1994020">
                <a:moveTo>
                  <a:pt x="2775262" y="11476"/>
                </a:moveTo>
                <a:cubicBezTo>
                  <a:pt x="2607364" y="39889"/>
                  <a:pt x="1788537" y="98008"/>
                  <a:pt x="1450157" y="212954"/>
                </a:cubicBezTo>
                <a:cubicBezTo>
                  <a:pt x="1111777" y="327900"/>
                  <a:pt x="812143" y="650782"/>
                  <a:pt x="744984" y="701151"/>
                </a:cubicBezTo>
                <a:cubicBezTo>
                  <a:pt x="677825" y="751521"/>
                  <a:pt x="1093696" y="475134"/>
                  <a:pt x="1047201" y="515171"/>
                </a:cubicBezTo>
                <a:cubicBezTo>
                  <a:pt x="1000706" y="555208"/>
                  <a:pt x="599042" y="795432"/>
                  <a:pt x="466015" y="941374"/>
                </a:cubicBezTo>
                <a:cubicBezTo>
                  <a:pt x="332988" y="1087316"/>
                  <a:pt x="281327" y="1333998"/>
                  <a:pt x="249039" y="1390825"/>
                </a:cubicBezTo>
                <a:cubicBezTo>
                  <a:pt x="216751" y="1447652"/>
                  <a:pt x="307157" y="1198388"/>
                  <a:pt x="272286" y="1282337"/>
                </a:cubicBezTo>
                <a:cubicBezTo>
                  <a:pt x="237415" y="1366286"/>
                  <a:pt x="81140" y="1788615"/>
                  <a:pt x="39811" y="1894520"/>
                </a:cubicBezTo>
                <a:cubicBezTo>
                  <a:pt x="-1518" y="2000425"/>
                  <a:pt x="-17016" y="2041754"/>
                  <a:pt x="24313" y="1917768"/>
                </a:cubicBezTo>
                <a:cubicBezTo>
                  <a:pt x="65642" y="1793782"/>
                  <a:pt x="122469" y="1410199"/>
                  <a:pt x="287784" y="1150602"/>
                </a:cubicBezTo>
                <a:cubicBezTo>
                  <a:pt x="453099" y="891005"/>
                  <a:pt x="937422" y="442846"/>
                  <a:pt x="1016205" y="360188"/>
                </a:cubicBezTo>
                <a:cubicBezTo>
                  <a:pt x="1094988" y="277530"/>
                  <a:pt x="627456" y="703734"/>
                  <a:pt x="760483" y="654656"/>
                </a:cubicBezTo>
                <a:cubicBezTo>
                  <a:pt x="893510" y="605578"/>
                  <a:pt x="1667133" y="144503"/>
                  <a:pt x="1814367" y="65720"/>
                </a:cubicBezTo>
                <a:cubicBezTo>
                  <a:pt x="1961601" y="-13063"/>
                  <a:pt x="1536689" y="185832"/>
                  <a:pt x="1643886" y="181957"/>
                </a:cubicBezTo>
                <a:cubicBezTo>
                  <a:pt x="1751083" y="178082"/>
                  <a:pt x="2274150" y="72178"/>
                  <a:pt x="2457547" y="42473"/>
                </a:cubicBezTo>
                <a:cubicBezTo>
                  <a:pt x="2640944" y="12768"/>
                  <a:pt x="2943160" y="-16937"/>
                  <a:pt x="2775262" y="1147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68F3A843-2472-3DEB-DC17-31065B5A9AF3}"/>
              </a:ext>
            </a:extLst>
          </p:cNvPr>
          <p:cNvSpPr/>
          <p:nvPr/>
        </p:nvSpPr>
        <p:spPr>
          <a:xfrm>
            <a:off x="4300780" y="3170576"/>
            <a:ext cx="1672277" cy="416581"/>
          </a:xfrm>
          <a:custGeom>
            <a:avLst/>
            <a:gdLst>
              <a:gd name="connsiteX0" fmla="*/ 1666067 w 1672277"/>
              <a:gd name="connsiteY0" fmla="*/ 6577 h 416581"/>
              <a:gd name="connsiteX1" fmla="*/ 1255362 w 1672277"/>
              <a:gd name="connsiteY1" fmla="*/ 308793 h 416581"/>
              <a:gd name="connsiteX2" fmla="*/ 836908 w 1672277"/>
              <a:gd name="connsiteY2" fmla="*/ 386285 h 416581"/>
              <a:gd name="connsiteX3" fmla="*/ 154983 w 1672277"/>
              <a:gd name="connsiteY3" fmla="*/ 401783 h 416581"/>
              <a:gd name="connsiteX4" fmla="*/ 0 w 1672277"/>
              <a:gd name="connsiteY4" fmla="*/ 401783 h 416581"/>
              <a:gd name="connsiteX5" fmla="*/ 480447 w 1672277"/>
              <a:gd name="connsiteY5" fmla="*/ 401783 h 416581"/>
              <a:gd name="connsiteX6" fmla="*/ 1131376 w 1672277"/>
              <a:gd name="connsiteY6" fmla="*/ 394034 h 416581"/>
              <a:gd name="connsiteX7" fmla="*/ 1480088 w 1672277"/>
              <a:gd name="connsiteY7" fmla="*/ 122814 h 416581"/>
              <a:gd name="connsiteX8" fmla="*/ 1666067 w 1672277"/>
              <a:gd name="connsiteY8" fmla="*/ 6577 h 416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2277" h="416581">
                <a:moveTo>
                  <a:pt x="1666067" y="6577"/>
                </a:moveTo>
                <a:cubicBezTo>
                  <a:pt x="1628613" y="37573"/>
                  <a:pt x="1393555" y="245508"/>
                  <a:pt x="1255362" y="308793"/>
                </a:cubicBezTo>
                <a:cubicBezTo>
                  <a:pt x="1117169" y="372078"/>
                  <a:pt x="1020304" y="370787"/>
                  <a:pt x="836908" y="386285"/>
                </a:cubicBezTo>
                <a:cubicBezTo>
                  <a:pt x="653512" y="401783"/>
                  <a:pt x="294468" y="399200"/>
                  <a:pt x="154983" y="401783"/>
                </a:cubicBezTo>
                <a:cubicBezTo>
                  <a:pt x="15498" y="404366"/>
                  <a:pt x="0" y="401783"/>
                  <a:pt x="0" y="401783"/>
                </a:cubicBezTo>
                <a:lnTo>
                  <a:pt x="480447" y="401783"/>
                </a:lnTo>
                <a:cubicBezTo>
                  <a:pt x="669010" y="400492"/>
                  <a:pt x="964769" y="440529"/>
                  <a:pt x="1131376" y="394034"/>
                </a:cubicBezTo>
                <a:cubicBezTo>
                  <a:pt x="1297983" y="347539"/>
                  <a:pt x="1397430" y="184807"/>
                  <a:pt x="1480088" y="122814"/>
                </a:cubicBezTo>
                <a:cubicBezTo>
                  <a:pt x="1562746" y="60821"/>
                  <a:pt x="1703521" y="-24419"/>
                  <a:pt x="1666067" y="657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356C9C46-8B08-008D-C2F2-315304CD2C68}"/>
              </a:ext>
            </a:extLst>
          </p:cNvPr>
          <p:cNvSpPr/>
          <p:nvPr/>
        </p:nvSpPr>
        <p:spPr>
          <a:xfrm>
            <a:off x="4104497" y="3672567"/>
            <a:ext cx="1452618" cy="566258"/>
          </a:xfrm>
          <a:custGeom>
            <a:avLst/>
            <a:gdLst>
              <a:gd name="connsiteX0" fmla="*/ 1436147 w 1452618"/>
              <a:gd name="connsiteY0" fmla="*/ 531 h 566258"/>
              <a:gd name="connsiteX1" fmla="*/ 1118432 w 1452618"/>
              <a:gd name="connsiteY1" fmla="*/ 217508 h 566258"/>
              <a:gd name="connsiteX2" fmla="*/ 18052 w 1452618"/>
              <a:gd name="connsiteY2" fmla="*/ 140016 h 566258"/>
              <a:gd name="connsiteX3" fmla="*/ 436506 w 1452618"/>
              <a:gd name="connsiteY3" fmla="*/ 186511 h 566258"/>
              <a:gd name="connsiteX4" fmla="*/ 467503 w 1452618"/>
              <a:gd name="connsiteY4" fmla="*/ 225257 h 566258"/>
              <a:gd name="connsiteX5" fmla="*/ 95544 w 1452618"/>
              <a:gd name="connsiteY5" fmla="*/ 566219 h 566258"/>
              <a:gd name="connsiteX6" fmla="*/ 436506 w 1452618"/>
              <a:gd name="connsiteY6" fmla="*/ 202009 h 566258"/>
              <a:gd name="connsiteX7" fmla="*/ 1025442 w 1452618"/>
              <a:gd name="connsiteY7" fmla="*/ 178762 h 566258"/>
              <a:gd name="connsiteX8" fmla="*/ 1366405 w 1452618"/>
              <a:gd name="connsiteY8" fmla="*/ 155514 h 566258"/>
              <a:gd name="connsiteX9" fmla="*/ 1436147 w 1452618"/>
              <a:gd name="connsiteY9" fmla="*/ 531 h 56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2618" h="566258">
                <a:moveTo>
                  <a:pt x="1436147" y="531"/>
                </a:moveTo>
                <a:cubicBezTo>
                  <a:pt x="1394818" y="10863"/>
                  <a:pt x="1354781" y="194261"/>
                  <a:pt x="1118432" y="217508"/>
                </a:cubicBezTo>
                <a:cubicBezTo>
                  <a:pt x="882083" y="240755"/>
                  <a:pt x="131706" y="145182"/>
                  <a:pt x="18052" y="140016"/>
                </a:cubicBezTo>
                <a:cubicBezTo>
                  <a:pt x="-95602" y="134850"/>
                  <a:pt x="361598" y="172304"/>
                  <a:pt x="436506" y="186511"/>
                </a:cubicBezTo>
                <a:cubicBezTo>
                  <a:pt x="511414" y="200718"/>
                  <a:pt x="524330" y="161972"/>
                  <a:pt x="467503" y="225257"/>
                </a:cubicBezTo>
                <a:cubicBezTo>
                  <a:pt x="410676" y="288542"/>
                  <a:pt x="100710" y="570094"/>
                  <a:pt x="95544" y="566219"/>
                </a:cubicBezTo>
                <a:cubicBezTo>
                  <a:pt x="90378" y="562344"/>
                  <a:pt x="281523" y="266585"/>
                  <a:pt x="436506" y="202009"/>
                </a:cubicBezTo>
                <a:cubicBezTo>
                  <a:pt x="591489" y="137433"/>
                  <a:pt x="870459" y="186511"/>
                  <a:pt x="1025442" y="178762"/>
                </a:cubicBezTo>
                <a:cubicBezTo>
                  <a:pt x="1180425" y="171013"/>
                  <a:pt x="1296663" y="177470"/>
                  <a:pt x="1366405" y="155514"/>
                </a:cubicBezTo>
                <a:cubicBezTo>
                  <a:pt x="1436147" y="133558"/>
                  <a:pt x="1477476" y="-9801"/>
                  <a:pt x="1436147" y="53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F0C2BCB0-250C-D72A-AE93-1F1527BE7FC3}"/>
              </a:ext>
            </a:extLst>
          </p:cNvPr>
          <p:cNvSpPr/>
          <p:nvPr/>
        </p:nvSpPr>
        <p:spPr>
          <a:xfrm>
            <a:off x="8100254" y="1003340"/>
            <a:ext cx="1136861" cy="1274911"/>
          </a:xfrm>
          <a:custGeom>
            <a:avLst/>
            <a:gdLst>
              <a:gd name="connsiteX0" fmla="*/ 5360 w 1136861"/>
              <a:gd name="connsiteY0" fmla="*/ 11799 h 1274911"/>
              <a:gd name="connsiteX1" fmla="*/ 416065 w 1136861"/>
              <a:gd name="connsiteY1" fmla="*/ 507745 h 1274911"/>
              <a:gd name="connsiteX2" fmla="*/ 609793 w 1136861"/>
              <a:gd name="connsiteY2" fmla="*/ 1181921 h 1274911"/>
              <a:gd name="connsiteX3" fmla="*/ 563299 w 1136861"/>
              <a:gd name="connsiteY3" fmla="*/ 1003691 h 1274911"/>
              <a:gd name="connsiteX4" fmla="*/ 710532 w 1136861"/>
              <a:gd name="connsiteY4" fmla="*/ 647229 h 1274911"/>
              <a:gd name="connsiteX5" fmla="*/ 656288 w 1136861"/>
              <a:gd name="connsiteY5" fmla="*/ 724721 h 1274911"/>
              <a:gd name="connsiteX6" fmla="*/ 865515 w 1136861"/>
              <a:gd name="connsiteY6" fmla="*/ 631731 h 1274911"/>
              <a:gd name="connsiteX7" fmla="*/ 1136736 w 1136861"/>
              <a:gd name="connsiteY7" fmla="*/ 1011440 h 1274911"/>
              <a:gd name="connsiteX8" fmla="*/ 896512 w 1136861"/>
              <a:gd name="connsiteY8" fmla="*/ 647229 h 1274911"/>
              <a:gd name="connsiteX9" fmla="*/ 594295 w 1136861"/>
              <a:gd name="connsiteY9" fmla="*/ 1274911 h 1274911"/>
              <a:gd name="connsiteX10" fmla="*/ 764777 w 1136861"/>
              <a:gd name="connsiteY10" fmla="*/ 647229 h 1274911"/>
              <a:gd name="connsiteX11" fmla="*/ 578797 w 1136861"/>
              <a:gd name="connsiteY11" fmla="*/ 918450 h 1274911"/>
              <a:gd name="connsiteX12" fmla="*/ 338573 w 1136861"/>
              <a:gd name="connsiteY12" fmla="*/ 507745 h 1274911"/>
              <a:gd name="connsiteX13" fmla="*/ 191339 w 1136861"/>
              <a:gd name="connsiteY13" fmla="*/ 182280 h 1274911"/>
              <a:gd name="connsiteX14" fmla="*/ 5360 w 1136861"/>
              <a:gd name="connsiteY14" fmla="*/ 11799 h 127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36861" h="1274911">
                <a:moveTo>
                  <a:pt x="5360" y="11799"/>
                </a:moveTo>
                <a:cubicBezTo>
                  <a:pt x="42814" y="66043"/>
                  <a:pt x="315326" y="312725"/>
                  <a:pt x="416065" y="507745"/>
                </a:cubicBezTo>
                <a:cubicBezTo>
                  <a:pt x="516804" y="702765"/>
                  <a:pt x="585254" y="1099264"/>
                  <a:pt x="609793" y="1181921"/>
                </a:cubicBezTo>
                <a:cubicBezTo>
                  <a:pt x="634332" y="1264578"/>
                  <a:pt x="546509" y="1092806"/>
                  <a:pt x="563299" y="1003691"/>
                </a:cubicBezTo>
                <a:cubicBezTo>
                  <a:pt x="580089" y="914576"/>
                  <a:pt x="695034" y="693724"/>
                  <a:pt x="710532" y="647229"/>
                </a:cubicBezTo>
                <a:cubicBezTo>
                  <a:pt x="726030" y="600734"/>
                  <a:pt x="630458" y="727304"/>
                  <a:pt x="656288" y="724721"/>
                </a:cubicBezTo>
                <a:cubicBezTo>
                  <a:pt x="682118" y="722138"/>
                  <a:pt x="785440" y="583945"/>
                  <a:pt x="865515" y="631731"/>
                </a:cubicBezTo>
                <a:cubicBezTo>
                  <a:pt x="945590" y="679517"/>
                  <a:pt x="1131570" y="1008857"/>
                  <a:pt x="1136736" y="1011440"/>
                </a:cubicBezTo>
                <a:cubicBezTo>
                  <a:pt x="1141902" y="1014023"/>
                  <a:pt x="986919" y="603317"/>
                  <a:pt x="896512" y="647229"/>
                </a:cubicBezTo>
                <a:cubicBezTo>
                  <a:pt x="806105" y="691141"/>
                  <a:pt x="616251" y="1274911"/>
                  <a:pt x="594295" y="1274911"/>
                </a:cubicBezTo>
                <a:cubicBezTo>
                  <a:pt x="572339" y="1274911"/>
                  <a:pt x="767360" y="706639"/>
                  <a:pt x="764777" y="647229"/>
                </a:cubicBezTo>
                <a:cubicBezTo>
                  <a:pt x="762194" y="587819"/>
                  <a:pt x="649831" y="941697"/>
                  <a:pt x="578797" y="918450"/>
                </a:cubicBezTo>
                <a:cubicBezTo>
                  <a:pt x="507763" y="895203"/>
                  <a:pt x="403149" y="630440"/>
                  <a:pt x="338573" y="507745"/>
                </a:cubicBezTo>
                <a:cubicBezTo>
                  <a:pt x="273997" y="385050"/>
                  <a:pt x="245583" y="261063"/>
                  <a:pt x="191339" y="182280"/>
                </a:cubicBezTo>
                <a:cubicBezTo>
                  <a:pt x="137095" y="103497"/>
                  <a:pt x="-32094" y="-42445"/>
                  <a:pt x="5360" y="1179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1AACEE4D-4A63-8C34-D2F0-9FC746B740C3}"/>
              </a:ext>
            </a:extLst>
          </p:cNvPr>
          <p:cNvSpPr/>
          <p:nvPr/>
        </p:nvSpPr>
        <p:spPr>
          <a:xfrm>
            <a:off x="8555064" y="1919016"/>
            <a:ext cx="1278611" cy="1042114"/>
          </a:xfrm>
          <a:custGeom>
            <a:avLst/>
            <a:gdLst>
              <a:gd name="connsiteX0" fmla="*/ 0 w 1278611"/>
              <a:gd name="connsiteY0" fmla="*/ 506469 h 1042114"/>
              <a:gd name="connsiteX1" fmla="*/ 449451 w 1278611"/>
              <a:gd name="connsiteY1" fmla="*/ 49269 h 1042114"/>
              <a:gd name="connsiteX2" fmla="*/ 774916 w 1278611"/>
              <a:gd name="connsiteY2" fmla="*/ 212001 h 1042114"/>
              <a:gd name="connsiteX3" fmla="*/ 774916 w 1278611"/>
              <a:gd name="connsiteY3" fmla="*/ 103513 h 1042114"/>
              <a:gd name="connsiteX4" fmla="*/ 1154624 w 1278611"/>
              <a:gd name="connsiteY4" fmla="*/ 560713 h 1042114"/>
              <a:gd name="connsiteX5" fmla="*/ 1146875 w 1278611"/>
              <a:gd name="connsiteY5" fmla="*/ 506469 h 1042114"/>
              <a:gd name="connsiteX6" fmla="*/ 1278611 w 1278611"/>
              <a:gd name="connsiteY6" fmla="*/ 1041160 h 1042114"/>
              <a:gd name="connsiteX7" fmla="*/ 1146875 w 1278611"/>
              <a:gd name="connsiteY7" fmla="*/ 622706 h 1042114"/>
              <a:gd name="connsiteX8" fmla="*/ 751668 w 1278611"/>
              <a:gd name="connsiteY8" fmla="*/ 95764 h 1042114"/>
              <a:gd name="connsiteX9" fmla="*/ 581187 w 1278611"/>
              <a:gd name="connsiteY9" fmla="*/ 2774 h 1042114"/>
              <a:gd name="connsiteX10" fmla="*/ 433953 w 1278611"/>
              <a:gd name="connsiteY10" fmla="*/ 134509 h 1042114"/>
              <a:gd name="connsiteX11" fmla="*/ 0 w 1278611"/>
              <a:gd name="connsiteY11" fmla="*/ 506469 h 104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78611" h="1042114">
                <a:moveTo>
                  <a:pt x="0" y="506469"/>
                </a:moveTo>
                <a:cubicBezTo>
                  <a:pt x="160149" y="302408"/>
                  <a:pt x="320298" y="98347"/>
                  <a:pt x="449451" y="49269"/>
                </a:cubicBezTo>
                <a:cubicBezTo>
                  <a:pt x="578604" y="191"/>
                  <a:pt x="720672" y="202960"/>
                  <a:pt x="774916" y="212001"/>
                </a:cubicBezTo>
                <a:cubicBezTo>
                  <a:pt x="829160" y="221042"/>
                  <a:pt x="711631" y="45394"/>
                  <a:pt x="774916" y="103513"/>
                </a:cubicBezTo>
                <a:cubicBezTo>
                  <a:pt x="838201" y="161632"/>
                  <a:pt x="1092631" y="493554"/>
                  <a:pt x="1154624" y="560713"/>
                </a:cubicBezTo>
                <a:cubicBezTo>
                  <a:pt x="1216617" y="627872"/>
                  <a:pt x="1126211" y="426394"/>
                  <a:pt x="1146875" y="506469"/>
                </a:cubicBezTo>
                <a:cubicBezTo>
                  <a:pt x="1167540" y="586544"/>
                  <a:pt x="1278611" y="1021787"/>
                  <a:pt x="1278611" y="1041160"/>
                </a:cubicBezTo>
                <a:cubicBezTo>
                  <a:pt x="1278611" y="1060533"/>
                  <a:pt x="1234699" y="780272"/>
                  <a:pt x="1146875" y="622706"/>
                </a:cubicBezTo>
                <a:cubicBezTo>
                  <a:pt x="1059051" y="465140"/>
                  <a:pt x="845949" y="199086"/>
                  <a:pt x="751668" y="95764"/>
                </a:cubicBezTo>
                <a:cubicBezTo>
                  <a:pt x="657387" y="-7558"/>
                  <a:pt x="634139" y="-3683"/>
                  <a:pt x="581187" y="2774"/>
                </a:cubicBezTo>
                <a:cubicBezTo>
                  <a:pt x="528235" y="9231"/>
                  <a:pt x="433953" y="134509"/>
                  <a:pt x="433953" y="134509"/>
                </a:cubicBezTo>
                <a:lnTo>
                  <a:pt x="0" y="506469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29F31D4A-FC44-2988-188A-900735FA1934}"/>
              </a:ext>
            </a:extLst>
          </p:cNvPr>
          <p:cNvSpPr/>
          <p:nvPr/>
        </p:nvSpPr>
        <p:spPr>
          <a:xfrm>
            <a:off x="8542812" y="2119123"/>
            <a:ext cx="787168" cy="2061337"/>
          </a:xfrm>
          <a:custGeom>
            <a:avLst/>
            <a:gdLst>
              <a:gd name="connsiteX0" fmla="*/ 120741 w 787168"/>
              <a:gd name="connsiteY0" fmla="*/ 422599 h 2061337"/>
              <a:gd name="connsiteX1" fmla="*/ 523696 w 787168"/>
              <a:gd name="connsiteY1" fmla="*/ 887548 h 2061337"/>
              <a:gd name="connsiteX2" fmla="*/ 515947 w 787168"/>
              <a:gd name="connsiteY2" fmla="*/ 701569 h 2061337"/>
              <a:gd name="connsiteX3" fmla="*/ 725174 w 787168"/>
              <a:gd name="connsiteY3" fmla="*/ 1135521 h 2061337"/>
              <a:gd name="connsiteX4" fmla="*/ 740673 w 787168"/>
              <a:gd name="connsiteY4" fmla="*/ 1848443 h 2061337"/>
              <a:gd name="connsiteX5" fmla="*/ 787168 w 787168"/>
              <a:gd name="connsiteY5" fmla="*/ 2057670 h 2061337"/>
              <a:gd name="connsiteX6" fmla="*/ 740673 w 787168"/>
              <a:gd name="connsiteY6" fmla="*/ 1716708 h 2061337"/>
              <a:gd name="connsiteX7" fmla="*/ 717425 w 787168"/>
              <a:gd name="connsiteY7" fmla="*/ 1019284 h 2061337"/>
              <a:gd name="connsiteX8" fmla="*/ 539195 w 787168"/>
              <a:gd name="connsiteY8" fmla="*/ 554335 h 2061337"/>
              <a:gd name="connsiteX9" fmla="*/ 593439 w 787168"/>
              <a:gd name="connsiteY9" fmla="*/ 833304 h 2061337"/>
              <a:gd name="connsiteX10" fmla="*/ 4503 w 787168"/>
              <a:gd name="connsiteY10" fmla="*/ 4145 h 2061337"/>
              <a:gd name="connsiteX11" fmla="*/ 322219 w 787168"/>
              <a:gd name="connsiteY11" fmla="*/ 515589 h 2061337"/>
              <a:gd name="connsiteX12" fmla="*/ 329968 w 787168"/>
              <a:gd name="connsiteY12" fmla="*/ 569833 h 2061337"/>
              <a:gd name="connsiteX13" fmla="*/ 120741 w 787168"/>
              <a:gd name="connsiteY13" fmla="*/ 422599 h 206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7168" h="2061337">
                <a:moveTo>
                  <a:pt x="120741" y="422599"/>
                </a:moveTo>
                <a:cubicBezTo>
                  <a:pt x="153029" y="475551"/>
                  <a:pt x="457828" y="841053"/>
                  <a:pt x="523696" y="887548"/>
                </a:cubicBezTo>
                <a:cubicBezTo>
                  <a:pt x="589564" y="934043"/>
                  <a:pt x="482367" y="660240"/>
                  <a:pt x="515947" y="701569"/>
                </a:cubicBezTo>
                <a:cubicBezTo>
                  <a:pt x="549527" y="742898"/>
                  <a:pt x="687720" y="944375"/>
                  <a:pt x="725174" y="1135521"/>
                </a:cubicBezTo>
                <a:cubicBezTo>
                  <a:pt x="762628" y="1326667"/>
                  <a:pt x="730341" y="1694752"/>
                  <a:pt x="740673" y="1848443"/>
                </a:cubicBezTo>
                <a:cubicBezTo>
                  <a:pt x="751005" y="2002135"/>
                  <a:pt x="787168" y="2079626"/>
                  <a:pt x="787168" y="2057670"/>
                </a:cubicBezTo>
                <a:cubicBezTo>
                  <a:pt x="787168" y="2035714"/>
                  <a:pt x="752297" y="1889772"/>
                  <a:pt x="740673" y="1716708"/>
                </a:cubicBezTo>
                <a:cubicBezTo>
                  <a:pt x="729049" y="1543644"/>
                  <a:pt x="751005" y="1213013"/>
                  <a:pt x="717425" y="1019284"/>
                </a:cubicBezTo>
                <a:cubicBezTo>
                  <a:pt x="683845" y="825555"/>
                  <a:pt x="559859" y="585332"/>
                  <a:pt x="539195" y="554335"/>
                </a:cubicBezTo>
                <a:cubicBezTo>
                  <a:pt x="518531" y="523338"/>
                  <a:pt x="682554" y="925002"/>
                  <a:pt x="593439" y="833304"/>
                </a:cubicBezTo>
                <a:cubicBezTo>
                  <a:pt x="504324" y="741606"/>
                  <a:pt x="49706" y="57097"/>
                  <a:pt x="4503" y="4145"/>
                </a:cubicBezTo>
                <a:cubicBezTo>
                  <a:pt x="-40700" y="-48808"/>
                  <a:pt x="267975" y="421308"/>
                  <a:pt x="322219" y="515589"/>
                </a:cubicBezTo>
                <a:cubicBezTo>
                  <a:pt x="376463" y="609870"/>
                  <a:pt x="357090" y="581457"/>
                  <a:pt x="329968" y="569833"/>
                </a:cubicBezTo>
                <a:cubicBezTo>
                  <a:pt x="302846" y="558209"/>
                  <a:pt x="88453" y="369647"/>
                  <a:pt x="120741" y="42259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E8DC0BA3-9F0D-056D-A182-38682880F2F4}"/>
              </a:ext>
            </a:extLst>
          </p:cNvPr>
          <p:cNvSpPr/>
          <p:nvPr/>
        </p:nvSpPr>
        <p:spPr>
          <a:xfrm>
            <a:off x="8698972" y="2426588"/>
            <a:ext cx="865715" cy="1369522"/>
          </a:xfrm>
          <a:custGeom>
            <a:avLst/>
            <a:gdLst>
              <a:gd name="connsiteX0" fmla="*/ 3326 w 865715"/>
              <a:gd name="connsiteY0" fmla="*/ 84137 h 1369522"/>
              <a:gd name="connsiteX1" fmla="*/ 569014 w 865715"/>
              <a:gd name="connsiteY1" fmla="*/ 29893 h 1369522"/>
              <a:gd name="connsiteX2" fmla="*/ 739496 w 865715"/>
              <a:gd name="connsiteY2" fmla="*/ 626578 h 1369522"/>
              <a:gd name="connsiteX3" fmla="*/ 832486 w 865715"/>
              <a:gd name="connsiteY3" fmla="*/ 463846 h 1369522"/>
              <a:gd name="connsiteX4" fmla="*/ 762743 w 865715"/>
              <a:gd name="connsiteY4" fmla="*/ 1354998 h 1369522"/>
              <a:gd name="connsiteX5" fmla="*/ 785991 w 865715"/>
              <a:gd name="connsiteY5" fmla="*/ 975290 h 1369522"/>
              <a:gd name="connsiteX6" fmla="*/ 863482 w 865715"/>
              <a:gd name="connsiteY6" fmla="*/ 432849 h 1369522"/>
              <a:gd name="connsiteX7" fmla="*/ 832486 w 865715"/>
              <a:gd name="connsiteY7" fmla="*/ 742815 h 1369522"/>
              <a:gd name="connsiteX8" fmla="*/ 708499 w 865715"/>
              <a:gd name="connsiteY8" fmla="*/ 324361 h 1369522"/>
              <a:gd name="connsiteX9" fmla="*/ 569014 w 865715"/>
              <a:gd name="connsiteY9" fmla="*/ 76388 h 1369522"/>
              <a:gd name="connsiteX10" fmla="*/ 344289 w 865715"/>
              <a:gd name="connsiteY10" fmla="*/ 37643 h 1369522"/>
              <a:gd name="connsiteX11" fmla="*/ 3326 w 865715"/>
              <a:gd name="connsiteY11" fmla="*/ 84137 h 1369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5715" h="1369522">
                <a:moveTo>
                  <a:pt x="3326" y="84137"/>
                </a:moveTo>
                <a:cubicBezTo>
                  <a:pt x="40780" y="82845"/>
                  <a:pt x="446319" y="-60514"/>
                  <a:pt x="569014" y="29893"/>
                </a:cubicBezTo>
                <a:cubicBezTo>
                  <a:pt x="691709" y="120300"/>
                  <a:pt x="695584" y="554253"/>
                  <a:pt x="739496" y="626578"/>
                </a:cubicBezTo>
                <a:cubicBezTo>
                  <a:pt x="783408" y="698903"/>
                  <a:pt x="828612" y="342443"/>
                  <a:pt x="832486" y="463846"/>
                </a:cubicBezTo>
                <a:cubicBezTo>
                  <a:pt x="836360" y="585249"/>
                  <a:pt x="770492" y="1269757"/>
                  <a:pt x="762743" y="1354998"/>
                </a:cubicBezTo>
                <a:cubicBezTo>
                  <a:pt x="754994" y="1440239"/>
                  <a:pt x="769201" y="1128982"/>
                  <a:pt x="785991" y="975290"/>
                </a:cubicBezTo>
                <a:cubicBezTo>
                  <a:pt x="802781" y="821599"/>
                  <a:pt x="855733" y="471595"/>
                  <a:pt x="863482" y="432849"/>
                </a:cubicBezTo>
                <a:cubicBezTo>
                  <a:pt x="871231" y="394103"/>
                  <a:pt x="858316" y="760896"/>
                  <a:pt x="832486" y="742815"/>
                </a:cubicBezTo>
                <a:cubicBezTo>
                  <a:pt x="806656" y="724734"/>
                  <a:pt x="752411" y="435432"/>
                  <a:pt x="708499" y="324361"/>
                </a:cubicBezTo>
                <a:cubicBezTo>
                  <a:pt x="664587" y="213290"/>
                  <a:pt x="629716" y="124174"/>
                  <a:pt x="569014" y="76388"/>
                </a:cubicBezTo>
                <a:cubicBezTo>
                  <a:pt x="508312" y="28602"/>
                  <a:pt x="433404" y="32477"/>
                  <a:pt x="344289" y="37643"/>
                </a:cubicBezTo>
                <a:cubicBezTo>
                  <a:pt x="255174" y="42809"/>
                  <a:pt x="-34128" y="85429"/>
                  <a:pt x="3326" y="8413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3A8F4B22-9912-5947-DFA0-2CBC15BCFD49}"/>
              </a:ext>
            </a:extLst>
          </p:cNvPr>
          <p:cNvSpPr/>
          <p:nvPr/>
        </p:nvSpPr>
        <p:spPr>
          <a:xfrm>
            <a:off x="4641193" y="2378077"/>
            <a:ext cx="1879471" cy="652501"/>
          </a:xfrm>
          <a:custGeom>
            <a:avLst/>
            <a:gdLst>
              <a:gd name="connsiteX0" fmla="*/ 1875844 w 1879471"/>
              <a:gd name="connsiteY0" fmla="*/ 913 h 652501"/>
              <a:gd name="connsiteX1" fmla="*/ 1209417 w 1879471"/>
              <a:gd name="connsiteY1" fmla="*/ 520106 h 652501"/>
              <a:gd name="connsiteX2" fmla="*/ 643729 w 1879471"/>
              <a:gd name="connsiteY2" fmla="*/ 512357 h 652501"/>
              <a:gd name="connsiteX3" fmla="*/ 1364400 w 1879471"/>
              <a:gd name="connsiteY3" fmla="*/ 551103 h 652501"/>
              <a:gd name="connsiteX4" fmla="*/ 549 w 1879471"/>
              <a:gd name="connsiteY4" fmla="*/ 651842 h 652501"/>
              <a:gd name="connsiteX5" fmla="*/ 1201668 w 1879471"/>
              <a:gd name="connsiteY5" fmla="*/ 496859 h 652501"/>
              <a:gd name="connsiteX6" fmla="*/ 1465139 w 1879471"/>
              <a:gd name="connsiteY6" fmla="*/ 396120 h 652501"/>
              <a:gd name="connsiteX7" fmla="*/ 1875844 w 1879471"/>
              <a:gd name="connsiteY7" fmla="*/ 913 h 65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9471" h="652501">
                <a:moveTo>
                  <a:pt x="1875844" y="913"/>
                </a:moveTo>
                <a:cubicBezTo>
                  <a:pt x="1833224" y="21577"/>
                  <a:pt x="1414769" y="434865"/>
                  <a:pt x="1209417" y="520106"/>
                </a:cubicBezTo>
                <a:cubicBezTo>
                  <a:pt x="1004065" y="605347"/>
                  <a:pt x="617898" y="507191"/>
                  <a:pt x="643729" y="512357"/>
                </a:cubicBezTo>
                <a:cubicBezTo>
                  <a:pt x="669559" y="517523"/>
                  <a:pt x="1471597" y="527856"/>
                  <a:pt x="1364400" y="551103"/>
                </a:cubicBezTo>
                <a:cubicBezTo>
                  <a:pt x="1257203" y="574350"/>
                  <a:pt x="27671" y="660883"/>
                  <a:pt x="549" y="651842"/>
                </a:cubicBezTo>
                <a:cubicBezTo>
                  <a:pt x="-26573" y="642801"/>
                  <a:pt x="957570" y="539479"/>
                  <a:pt x="1201668" y="496859"/>
                </a:cubicBezTo>
                <a:cubicBezTo>
                  <a:pt x="1445766" y="454239"/>
                  <a:pt x="1356651" y="476195"/>
                  <a:pt x="1465139" y="396120"/>
                </a:cubicBezTo>
                <a:cubicBezTo>
                  <a:pt x="1573627" y="316045"/>
                  <a:pt x="1918464" y="-19751"/>
                  <a:pt x="1875844" y="91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13340761-AE9E-92A3-470B-00A805C8C3EE}"/>
              </a:ext>
            </a:extLst>
          </p:cNvPr>
          <p:cNvSpPr/>
          <p:nvPr/>
        </p:nvSpPr>
        <p:spPr>
          <a:xfrm>
            <a:off x="4594839" y="980828"/>
            <a:ext cx="3876785" cy="1089681"/>
          </a:xfrm>
          <a:custGeom>
            <a:avLst/>
            <a:gdLst>
              <a:gd name="connsiteX0" fmla="*/ 3851737 w 3876785"/>
              <a:gd name="connsiteY0" fmla="*/ 1072697 h 1089681"/>
              <a:gd name="connsiteX1" fmla="*/ 2890842 w 3876785"/>
              <a:gd name="connsiteY1" fmla="*/ 328779 h 1089681"/>
              <a:gd name="connsiteX2" fmla="*/ 1480497 w 3876785"/>
              <a:gd name="connsiteY2" fmla="*/ 166047 h 1089681"/>
              <a:gd name="connsiteX3" fmla="*/ 1906700 w 3876785"/>
              <a:gd name="connsiteY3" fmla="*/ 127301 h 1089681"/>
              <a:gd name="connsiteX4" fmla="*/ 1565737 w 3876785"/>
              <a:gd name="connsiteY4" fmla="*/ 65308 h 1089681"/>
              <a:gd name="connsiteX5" fmla="*/ 620341 w 3876785"/>
              <a:gd name="connsiteY5" fmla="*/ 522508 h 1089681"/>
              <a:gd name="connsiteX6" fmla="*/ 868314 w 3876785"/>
              <a:gd name="connsiteY6" fmla="*/ 336528 h 1089681"/>
              <a:gd name="connsiteX7" fmla="*/ 408 w 3876785"/>
              <a:gd name="connsiteY7" fmla="*/ 1088196 h 1089681"/>
              <a:gd name="connsiteX8" fmla="*/ 767575 w 3876785"/>
              <a:gd name="connsiteY8" fmla="*/ 514758 h 1089681"/>
              <a:gd name="connsiteX9" fmla="*/ 1674225 w 3876785"/>
              <a:gd name="connsiteY9" fmla="*/ 11064 h 1089681"/>
              <a:gd name="connsiteX10" fmla="*/ 1728469 w 3876785"/>
              <a:gd name="connsiteY10" fmla="*/ 166047 h 1089681"/>
              <a:gd name="connsiteX11" fmla="*/ 2363900 w 3876785"/>
              <a:gd name="connsiteY11" fmla="*/ 158297 h 1089681"/>
              <a:gd name="connsiteX12" fmla="*/ 2301907 w 3876785"/>
              <a:gd name="connsiteY12" fmla="*/ 204792 h 1089681"/>
              <a:gd name="connsiteX13" fmla="*/ 2828849 w 3876785"/>
              <a:gd name="connsiteY13" fmla="*/ 282284 h 1089681"/>
              <a:gd name="connsiteX14" fmla="*/ 3588266 w 3876785"/>
              <a:gd name="connsiteY14" fmla="*/ 661992 h 1089681"/>
              <a:gd name="connsiteX15" fmla="*/ 3596015 w 3876785"/>
              <a:gd name="connsiteY15" fmla="*/ 801477 h 1089681"/>
              <a:gd name="connsiteX16" fmla="*/ 3851737 w 3876785"/>
              <a:gd name="connsiteY16" fmla="*/ 1072697 h 108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876785" h="1089681">
                <a:moveTo>
                  <a:pt x="3851737" y="1072697"/>
                </a:moveTo>
                <a:cubicBezTo>
                  <a:pt x="3734208" y="993914"/>
                  <a:pt x="3286049" y="479887"/>
                  <a:pt x="2890842" y="328779"/>
                </a:cubicBezTo>
                <a:cubicBezTo>
                  <a:pt x="2495635" y="177671"/>
                  <a:pt x="1644521" y="199627"/>
                  <a:pt x="1480497" y="166047"/>
                </a:cubicBezTo>
                <a:cubicBezTo>
                  <a:pt x="1316473" y="132467"/>
                  <a:pt x="1892493" y="144091"/>
                  <a:pt x="1906700" y="127301"/>
                </a:cubicBezTo>
                <a:cubicBezTo>
                  <a:pt x="1920907" y="110511"/>
                  <a:pt x="1780130" y="-560"/>
                  <a:pt x="1565737" y="65308"/>
                </a:cubicBezTo>
                <a:cubicBezTo>
                  <a:pt x="1351344" y="131176"/>
                  <a:pt x="736578" y="477305"/>
                  <a:pt x="620341" y="522508"/>
                </a:cubicBezTo>
                <a:cubicBezTo>
                  <a:pt x="504104" y="567711"/>
                  <a:pt x="971636" y="242247"/>
                  <a:pt x="868314" y="336528"/>
                </a:cubicBezTo>
                <a:cubicBezTo>
                  <a:pt x="764992" y="430809"/>
                  <a:pt x="17198" y="1058491"/>
                  <a:pt x="408" y="1088196"/>
                </a:cubicBezTo>
                <a:cubicBezTo>
                  <a:pt x="-16382" y="1117901"/>
                  <a:pt x="488606" y="694280"/>
                  <a:pt x="767575" y="514758"/>
                </a:cubicBezTo>
                <a:cubicBezTo>
                  <a:pt x="1046544" y="335236"/>
                  <a:pt x="1514076" y="69182"/>
                  <a:pt x="1674225" y="11064"/>
                </a:cubicBezTo>
                <a:cubicBezTo>
                  <a:pt x="1834374" y="-47054"/>
                  <a:pt x="1613523" y="141508"/>
                  <a:pt x="1728469" y="166047"/>
                </a:cubicBezTo>
                <a:cubicBezTo>
                  <a:pt x="1843415" y="190586"/>
                  <a:pt x="2268327" y="151840"/>
                  <a:pt x="2363900" y="158297"/>
                </a:cubicBezTo>
                <a:cubicBezTo>
                  <a:pt x="2459473" y="164754"/>
                  <a:pt x="2224416" y="184128"/>
                  <a:pt x="2301907" y="204792"/>
                </a:cubicBezTo>
                <a:cubicBezTo>
                  <a:pt x="2379398" y="225456"/>
                  <a:pt x="2614456" y="206084"/>
                  <a:pt x="2828849" y="282284"/>
                </a:cubicBezTo>
                <a:cubicBezTo>
                  <a:pt x="3043242" y="358484"/>
                  <a:pt x="3460405" y="575460"/>
                  <a:pt x="3588266" y="661992"/>
                </a:cubicBezTo>
                <a:cubicBezTo>
                  <a:pt x="3716127" y="748524"/>
                  <a:pt x="3554686" y="733026"/>
                  <a:pt x="3596015" y="801477"/>
                </a:cubicBezTo>
                <a:cubicBezTo>
                  <a:pt x="3637344" y="869928"/>
                  <a:pt x="3969266" y="1151480"/>
                  <a:pt x="3851737" y="107269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F8F2361C-5DEB-01A4-D6FA-BA5AE48D3CE8}"/>
              </a:ext>
            </a:extLst>
          </p:cNvPr>
          <p:cNvSpPr/>
          <p:nvPr/>
        </p:nvSpPr>
        <p:spPr>
          <a:xfrm>
            <a:off x="4786824" y="1632060"/>
            <a:ext cx="3226805" cy="848397"/>
          </a:xfrm>
          <a:custGeom>
            <a:avLst/>
            <a:gdLst>
              <a:gd name="connsiteX0" fmla="*/ 3225800 w 3226805"/>
              <a:gd name="connsiteY0" fmla="*/ 692686 h 848397"/>
              <a:gd name="connsiteX1" fmla="*/ 2706607 w 3226805"/>
              <a:gd name="connsiteY1" fmla="*/ 212238 h 848397"/>
              <a:gd name="connsiteX2" fmla="*/ 1621725 w 3226805"/>
              <a:gd name="connsiteY2" fmla="*/ 18509 h 848397"/>
              <a:gd name="connsiteX3" fmla="*/ 1838701 w 3226805"/>
              <a:gd name="connsiteY3" fmla="*/ 26259 h 848397"/>
              <a:gd name="connsiteX4" fmla="*/ 1149027 w 3226805"/>
              <a:gd name="connsiteY4" fmla="*/ 181242 h 848397"/>
              <a:gd name="connsiteX5" fmla="*/ 2152 w 3226805"/>
              <a:gd name="connsiteY5" fmla="*/ 847669 h 848397"/>
              <a:gd name="connsiteX6" fmla="*/ 893305 w 3226805"/>
              <a:gd name="connsiteY6" fmla="*/ 305228 h 848397"/>
              <a:gd name="connsiteX7" fmla="*/ 2001434 w 3226805"/>
              <a:gd name="connsiteY7" fmla="*/ 18509 h 848397"/>
              <a:gd name="connsiteX8" fmla="*/ 2148668 w 3226805"/>
              <a:gd name="connsiteY8" fmla="*/ 111499 h 848397"/>
              <a:gd name="connsiteX9" fmla="*/ 2582620 w 3226805"/>
              <a:gd name="connsiteY9" fmla="*/ 57255 h 848397"/>
              <a:gd name="connsiteX10" fmla="*/ 2830593 w 3226805"/>
              <a:gd name="connsiteY10" fmla="*/ 250984 h 848397"/>
              <a:gd name="connsiteX11" fmla="*/ 3225800 w 3226805"/>
              <a:gd name="connsiteY11" fmla="*/ 692686 h 848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26805" h="848397">
                <a:moveTo>
                  <a:pt x="3225800" y="692686"/>
                </a:moveTo>
                <a:cubicBezTo>
                  <a:pt x="3205136" y="686228"/>
                  <a:pt x="2973953" y="324601"/>
                  <a:pt x="2706607" y="212238"/>
                </a:cubicBezTo>
                <a:cubicBezTo>
                  <a:pt x="2439261" y="99875"/>
                  <a:pt x="1766376" y="49505"/>
                  <a:pt x="1621725" y="18509"/>
                </a:cubicBezTo>
                <a:cubicBezTo>
                  <a:pt x="1477074" y="-12487"/>
                  <a:pt x="1917484" y="-863"/>
                  <a:pt x="1838701" y="26259"/>
                </a:cubicBezTo>
                <a:cubicBezTo>
                  <a:pt x="1759918" y="53381"/>
                  <a:pt x="1455118" y="44340"/>
                  <a:pt x="1149027" y="181242"/>
                </a:cubicBezTo>
                <a:cubicBezTo>
                  <a:pt x="842935" y="318144"/>
                  <a:pt x="44772" y="827005"/>
                  <a:pt x="2152" y="847669"/>
                </a:cubicBezTo>
                <a:cubicBezTo>
                  <a:pt x="-40468" y="868333"/>
                  <a:pt x="560091" y="443421"/>
                  <a:pt x="893305" y="305228"/>
                </a:cubicBezTo>
                <a:cubicBezTo>
                  <a:pt x="1226519" y="167035"/>
                  <a:pt x="1792207" y="50797"/>
                  <a:pt x="2001434" y="18509"/>
                </a:cubicBezTo>
                <a:cubicBezTo>
                  <a:pt x="2210661" y="-13779"/>
                  <a:pt x="2051804" y="105041"/>
                  <a:pt x="2148668" y="111499"/>
                </a:cubicBezTo>
                <a:cubicBezTo>
                  <a:pt x="2245532" y="117957"/>
                  <a:pt x="2468966" y="34008"/>
                  <a:pt x="2582620" y="57255"/>
                </a:cubicBezTo>
                <a:cubicBezTo>
                  <a:pt x="2696274" y="80502"/>
                  <a:pt x="2718230" y="143787"/>
                  <a:pt x="2830593" y="250984"/>
                </a:cubicBezTo>
                <a:cubicBezTo>
                  <a:pt x="2942956" y="358181"/>
                  <a:pt x="3246464" y="699144"/>
                  <a:pt x="3225800" y="69268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635A2BFE-1BF8-46AD-EFAF-97211BD54F88}"/>
              </a:ext>
            </a:extLst>
          </p:cNvPr>
          <p:cNvSpPr/>
          <p:nvPr/>
        </p:nvSpPr>
        <p:spPr>
          <a:xfrm>
            <a:off x="4126113" y="2681368"/>
            <a:ext cx="2918724" cy="957418"/>
          </a:xfrm>
          <a:custGeom>
            <a:avLst/>
            <a:gdLst>
              <a:gd name="connsiteX0" fmla="*/ 2902368 w 2918724"/>
              <a:gd name="connsiteY0" fmla="*/ 7588 h 957418"/>
              <a:gd name="connsiteX1" fmla="*/ 1058070 w 2918724"/>
              <a:gd name="connsiteY1" fmla="*/ 550029 h 957418"/>
              <a:gd name="connsiteX2" fmla="*/ 1368036 w 2918724"/>
              <a:gd name="connsiteY2" fmla="*/ 503534 h 957418"/>
              <a:gd name="connsiteX3" fmla="*/ 500131 w 2918724"/>
              <a:gd name="connsiteY3" fmla="*/ 666266 h 957418"/>
              <a:gd name="connsiteX4" fmla="*/ 267656 w 2918724"/>
              <a:gd name="connsiteY4" fmla="*/ 929737 h 957418"/>
              <a:gd name="connsiteX5" fmla="*/ 50680 w 2918724"/>
              <a:gd name="connsiteY5" fmla="*/ 898740 h 957418"/>
              <a:gd name="connsiteX6" fmla="*/ 1298294 w 2918724"/>
              <a:gd name="connsiteY6" fmla="*/ 480286 h 957418"/>
              <a:gd name="connsiteX7" fmla="*/ 2158450 w 2918724"/>
              <a:gd name="connsiteY7" fmla="*/ 255561 h 957418"/>
              <a:gd name="connsiteX8" fmla="*/ 1972470 w 2918724"/>
              <a:gd name="connsiteY8" fmla="*/ 232313 h 957418"/>
              <a:gd name="connsiteX9" fmla="*/ 2902368 w 2918724"/>
              <a:gd name="connsiteY9" fmla="*/ 7588 h 95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18724" h="957418">
                <a:moveTo>
                  <a:pt x="2902368" y="7588"/>
                </a:moveTo>
                <a:cubicBezTo>
                  <a:pt x="2749968" y="60541"/>
                  <a:pt x="1313792" y="467371"/>
                  <a:pt x="1058070" y="550029"/>
                </a:cubicBezTo>
                <a:cubicBezTo>
                  <a:pt x="802348" y="632687"/>
                  <a:pt x="1461026" y="484161"/>
                  <a:pt x="1368036" y="503534"/>
                </a:cubicBezTo>
                <a:cubicBezTo>
                  <a:pt x="1275046" y="522907"/>
                  <a:pt x="683528" y="595232"/>
                  <a:pt x="500131" y="666266"/>
                </a:cubicBezTo>
                <a:cubicBezTo>
                  <a:pt x="316734" y="737300"/>
                  <a:pt x="342564" y="890991"/>
                  <a:pt x="267656" y="929737"/>
                </a:cubicBezTo>
                <a:cubicBezTo>
                  <a:pt x="192747" y="968483"/>
                  <a:pt x="-121093" y="973648"/>
                  <a:pt x="50680" y="898740"/>
                </a:cubicBezTo>
                <a:cubicBezTo>
                  <a:pt x="222453" y="823832"/>
                  <a:pt x="946999" y="587483"/>
                  <a:pt x="1298294" y="480286"/>
                </a:cubicBezTo>
                <a:cubicBezTo>
                  <a:pt x="1649589" y="373090"/>
                  <a:pt x="2046087" y="296890"/>
                  <a:pt x="2158450" y="255561"/>
                </a:cubicBezTo>
                <a:cubicBezTo>
                  <a:pt x="2270813" y="214232"/>
                  <a:pt x="1849775" y="269767"/>
                  <a:pt x="1972470" y="232313"/>
                </a:cubicBezTo>
                <a:cubicBezTo>
                  <a:pt x="2095165" y="194859"/>
                  <a:pt x="3054768" y="-45365"/>
                  <a:pt x="2902368" y="758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C4C14C9B-2BAB-8D31-013E-B9D5F5C7592F}"/>
              </a:ext>
            </a:extLst>
          </p:cNvPr>
          <p:cNvSpPr/>
          <p:nvPr/>
        </p:nvSpPr>
        <p:spPr>
          <a:xfrm>
            <a:off x="8686800" y="2213543"/>
            <a:ext cx="1052700" cy="1447922"/>
          </a:xfrm>
          <a:custGeom>
            <a:avLst/>
            <a:gdLst>
              <a:gd name="connsiteX0" fmla="*/ 0 w 1052700"/>
              <a:gd name="connsiteY0" fmla="*/ 235189 h 1447922"/>
              <a:gd name="connsiteX1" fmla="*/ 550190 w 1052700"/>
              <a:gd name="connsiteY1" fmla="*/ 95704 h 1447922"/>
              <a:gd name="connsiteX2" fmla="*/ 767166 w 1052700"/>
              <a:gd name="connsiteY2" fmla="*/ 413420 h 1447922"/>
              <a:gd name="connsiteX3" fmla="*/ 767166 w 1052700"/>
              <a:gd name="connsiteY3" fmla="*/ 312681 h 1447922"/>
              <a:gd name="connsiteX4" fmla="*/ 976393 w 1052700"/>
              <a:gd name="connsiteY4" fmla="*/ 661393 h 1447922"/>
              <a:gd name="connsiteX5" fmla="*/ 984142 w 1052700"/>
              <a:gd name="connsiteY5" fmla="*/ 653643 h 1447922"/>
              <a:gd name="connsiteX6" fmla="*/ 1046136 w 1052700"/>
              <a:gd name="connsiteY6" fmla="*/ 855121 h 1447922"/>
              <a:gd name="connsiteX7" fmla="*/ 805912 w 1052700"/>
              <a:gd name="connsiteY7" fmla="*/ 1444057 h 1447922"/>
              <a:gd name="connsiteX8" fmla="*/ 914400 w 1052700"/>
              <a:gd name="connsiteY8" fmla="*/ 1087596 h 1447922"/>
              <a:gd name="connsiteX9" fmla="*/ 1030637 w 1052700"/>
              <a:gd name="connsiteY9" fmla="*/ 645894 h 1447922"/>
              <a:gd name="connsiteX10" fmla="*/ 759417 w 1052700"/>
              <a:gd name="connsiteY10" fmla="*/ 258437 h 1447922"/>
              <a:gd name="connsiteX11" fmla="*/ 488197 w 1052700"/>
              <a:gd name="connsiteY11" fmla="*/ 2715 h 1447922"/>
              <a:gd name="connsiteX12" fmla="*/ 565688 w 1052700"/>
              <a:gd name="connsiteY12" fmla="*/ 126701 h 1447922"/>
              <a:gd name="connsiteX13" fmla="*/ 356461 w 1052700"/>
              <a:gd name="connsiteY13" fmla="*/ 173196 h 1447922"/>
              <a:gd name="connsiteX14" fmla="*/ 0 w 1052700"/>
              <a:gd name="connsiteY14" fmla="*/ 235189 h 144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52700" h="1447922">
                <a:moveTo>
                  <a:pt x="0" y="235189"/>
                </a:moveTo>
                <a:cubicBezTo>
                  <a:pt x="211164" y="150594"/>
                  <a:pt x="422329" y="65999"/>
                  <a:pt x="550190" y="95704"/>
                </a:cubicBezTo>
                <a:cubicBezTo>
                  <a:pt x="678051" y="125409"/>
                  <a:pt x="731003" y="377257"/>
                  <a:pt x="767166" y="413420"/>
                </a:cubicBezTo>
                <a:cubicBezTo>
                  <a:pt x="803329" y="449583"/>
                  <a:pt x="732295" y="271352"/>
                  <a:pt x="767166" y="312681"/>
                </a:cubicBezTo>
                <a:cubicBezTo>
                  <a:pt x="802037" y="354010"/>
                  <a:pt x="940230" y="604566"/>
                  <a:pt x="976393" y="661393"/>
                </a:cubicBezTo>
                <a:cubicBezTo>
                  <a:pt x="1012556" y="718220"/>
                  <a:pt x="972518" y="621355"/>
                  <a:pt x="984142" y="653643"/>
                </a:cubicBezTo>
                <a:cubicBezTo>
                  <a:pt x="995766" y="685931"/>
                  <a:pt x="1075841" y="723385"/>
                  <a:pt x="1046136" y="855121"/>
                </a:cubicBezTo>
                <a:cubicBezTo>
                  <a:pt x="1016431" y="986857"/>
                  <a:pt x="827868" y="1405311"/>
                  <a:pt x="805912" y="1444057"/>
                </a:cubicBezTo>
                <a:cubicBezTo>
                  <a:pt x="783956" y="1482803"/>
                  <a:pt x="876946" y="1220623"/>
                  <a:pt x="914400" y="1087596"/>
                </a:cubicBezTo>
                <a:cubicBezTo>
                  <a:pt x="951854" y="954569"/>
                  <a:pt x="1056467" y="784087"/>
                  <a:pt x="1030637" y="645894"/>
                </a:cubicBezTo>
                <a:cubicBezTo>
                  <a:pt x="1004807" y="507701"/>
                  <a:pt x="849824" y="365633"/>
                  <a:pt x="759417" y="258437"/>
                </a:cubicBezTo>
                <a:cubicBezTo>
                  <a:pt x="669010" y="151241"/>
                  <a:pt x="520485" y="24671"/>
                  <a:pt x="488197" y="2715"/>
                </a:cubicBezTo>
                <a:cubicBezTo>
                  <a:pt x="455909" y="-19241"/>
                  <a:pt x="587644" y="98287"/>
                  <a:pt x="565688" y="126701"/>
                </a:cubicBezTo>
                <a:cubicBezTo>
                  <a:pt x="543732" y="155114"/>
                  <a:pt x="356461" y="173196"/>
                  <a:pt x="356461" y="173196"/>
                </a:cubicBezTo>
                <a:lnTo>
                  <a:pt x="0" y="235189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1F43F487-53A3-E0DC-CE68-287394F814CB}"/>
              </a:ext>
            </a:extLst>
          </p:cNvPr>
          <p:cNvSpPr/>
          <p:nvPr/>
        </p:nvSpPr>
        <p:spPr>
          <a:xfrm>
            <a:off x="4688233" y="1947553"/>
            <a:ext cx="2208483" cy="927788"/>
          </a:xfrm>
          <a:custGeom>
            <a:avLst/>
            <a:gdLst>
              <a:gd name="connsiteX0" fmla="*/ 2107774 w 2208483"/>
              <a:gd name="connsiteY0" fmla="*/ 59478 h 927788"/>
              <a:gd name="connsiteX1" fmla="*/ 891157 w 2208483"/>
              <a:gd name="connsiteY1" fmla="*/ 702657 h 927788"/>
              <a:gd name="connsiteX2" fmla="*/ 1278614 w 2208483"/>
              <a:gd name="connsiteY2" fmla="*/ 625166 h 927788"/>
              <a:gd name="connsiteX3" fmla="*/ 4 w 2208483"/>
              <a:gd name="connsiteY3" fmla="*/ 927383 h 927788"/>
              <a:gd name="connsiteX4" fmla="*/ 1294113 w 2208483"/>
              <a:gd name="connsiteY4" fmla="*/ 687159 h 927788"/>
              <a:gd name="connsiteX5" fmla="*/ 1193374 w 2208483"/>
              <a:gd name="connsiteY5" fmla="*/ 563172 h 927788"/>
              <a:gd name="connsiteX6" fmla="*/ 1317360 w 2208483"/>
              <a:gd name="connsiteY6" fmla="*/ 462433 h 927788"/>
              <a:gd name="connsiteX7" fmla="*/ 2045781 w 2208483"/>
              <a:gd name="connsiteY7" fmla="*/ 74976 h 927788"/>
              <a:gd name="connsiteX8" fmla="*/ 2107774 w 2208483"/>
              <a:gd name="connsiteY8" fmla="*/ 59478 h 927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8483" h="927788">
                <a:moveTo>
                  <a:pt x="2107774" y="59478"/>
                </a:moveTo>
                <a:cubicBezTo>
                  <a:pt x="1915337" y="164091"/>
                  <a:pt x="1029350" y="608376"/>
                  <a:pt x="891157" y="702657"/>
                </a:cubicBezTo>
                <a:cubicBezTo>
                  <a:pt x="752964" y="796938"/>
                  <a:pt x="1427139" y="587712"/>
                  <a:pt x="1278614" y="625166"/>
                </a:cubicBezTo>
                <a:cubicBezTo>
                  <a:pt x="1130089" y="662620"/>
                  <a:pt x="-2579" y="917051"/>
                  <a:pt x="4" y="927383"/>
                </a:cubicBezTo>
                <a:cubicBezTo>
                  <a:pt x="2587" y="937715"/>
                  <a:pt x="1095218" y="747861"/>
                  <a:pt x="1294113" y="687159"/>
                </a:cubicBezTo>
                <a:cubicBezTo>
                  <a:pt x="1493008" y="626457"/>
                  <a:pt x="1189499" y="600626"/>
                  <a:pt x="1193374" y="563172"/>
                </a:cubicBezTo>
                <a:cubicBezTo>
                  <a:pt x="1197248" y="525718"/>
                  <a:pt x="1175292" y="543799"/>
                  <a:pt x="1317360" y="462433"/>
                </a:cubicBezTo>
                <a:cubicBezTo>
                  <a:pt x="1459428" y="381067"/>
                  <a:pt x="1910171" y="143427"/>
                  <a:pt x="2045781" y="74976"/>
                </a:cubicBezTo>
                <a:cubicBezTo>
                  <a:pt x="2181391" y="6525"/>
                  <a:pt x="2300211" y="-45135"/>
                  <a:pt x="2107774" y="5947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078A24A9-259C-B2F4-0BC2-BA37CC6F8561}"/>
              </a:ext>
            </a:extLst>
          </p:cNvPr>
          <p:cNvSpPr/>
          <p:nvPr/>
        </p:nvSpPr>
        <p:spPr>
          <a:xfrm>
            <a:off x="4430304" y="3724375"/>
            <a:ext cx="599928" cy="1214792"/>
          </a:xfrm>
          <a:custGeom>
            <a:avLst/>
            <a:gdLst>
              <a:gd name="connsiteX0" fmla="*/ 598896 w 599928"/>
              <a:gd name="connsiteY0" fmla="*/ 2967 h 1214792"/>
              <a:gd name="connsiteX1" fmla="*/ 56455 w 599928"/>
              <a:gd name="connsiteY1" fmla="*/ 351679 h 1214792"/>
              <a:gd name="connsiteX2" fmla="*/ 79703 w 599928"/>
              <a:gd name="connsiteY2" fmla="*/ 762384 h 1214792"/>
              <a:gd name="connsiteX3" fmla="*/ 102950 w 599928"/>
              <a:gd name="connsiteY3" fmla="*/ 506662 h 1214792"/>
              <a:gd name="connsiteX4" fmla="*/ 87452 w 599928"/>
              <a:gd name="connsiteY4" fmla="*/ 886371 h 1214792"/>
              <a:gd name="connsiteX5" fmla="*/ 195940 w 599928"/>
              <a:gd name="connsiteY5" fmla="*/ 1211835 h 1214792"/>
              <a:gd name="connsiteX6" fmla="*/ 48706 w 599928"/>
              <a:gd name="connsiteY6" fmla="*/ 692642 h 1214792"/>
              <a:gd name="connsiteX7" fmla="*/ 25459 w 599928"/>
              <a:gd name="connsiteY7" fmla="*/ 351679 h 1214792"/>
              <a:gd name="connsiteX8" fmla="*/ 9960 w 599928"/>
              <a:gd name="connsiteY8" fmla="*/ 560906 h 1214792"/>
              <a:gd name="connsiteX9" fmla="*/ 188191 w 599928"/>
              <a:gd name="connsiteY9" fmla="*/ 204445 h 1214792"/>
              <a:gd name="connsiteX10" fmla="*/ 598896 w 599928"/>
              <a:gd name="connsiteY10" fmla="*/ 2967 h 1214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928" h="1214792">
                <a:moveTo>
                  <a:pt x="598896" y="2967"/>
                </a:moveTo>
                <a:cubicBezTo>
                  <a:pt x="576940" y="27506"/>
                  <a:pt x="142987" y="225110"/>
                  <a:pt x="56455" y="351679"/>
                </a:cubicBezTo>
                <a:cubicBezTo>
                  <a:pt x="-30077" y="478248"/>
                  <a:pt x="71954" y="736554"/>
                  <a:pt x="79703" y="762384"/>
                </a:cubicBezTo>
                <a:cubicBezTo>
                  <a:pt x="87452" y="788215"/>
                  <a:pt x="101659" y="485998"/>
                  <a:pt x="102950" y="506662"/>
                </a:cubicBezTo>
                <a:cubicBezTo>
                  <a:pt x="104241" y="527326"/>
                  <a:pt x="71954" y="768842"/>
                  <a:pt x="87452" y="886371"/>
                </a:cubicBezTo>
                <a:cubicBezTo>
                  <a:pt x="102950" y="1003900"/>
                  <a:pt x="202398" y="1244123"/>
                  <a:pt x="195940" y="1211835"/>
                </a:cubicBezTo>
                <a:cubicBezTo>
                  <a:pt x="189482" y="1179547"/>
                  <a:pt x="77119" y="836001"/>
                  <a:pt x="48706" y="692642"/>
                </a:cubicBezTo>
                <a:cubicBezTo>
                  <a:pt x="20293" y="549283"/>
                  <a:pt x="31917" y="373635"/>
                  <a:pt x="25459" y="351679"/>
                </a:cubicBezTo>
                <a:cubicBezTo>
                  <a:pt x="19001" y="329723"/>
                  <a:pt x="-17162" y="585445"/>
                  <a:pt x="9960" y="560906"/>
                </a:cubicBezTo>
                <a:cubicBezTo>
                  <a:pt x="37082" y="536367"/>
                  <a:pt x="90035" y="297435"/>
                  <a:pt x="188191" y="204445"/>
                </a:cubicBezTo>
                <a:cubicBezTo>
                  <a:pt x="286347" y="111455"/>
                  <a:pt x="620852" y="-21572"/>
                  <a:pt x="598896" y="296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D9E44106-A55A-8DED-B85C-C33218DF636B}"/>
              </a:ext>
            </a:extLst>
          </p:cNvPr>
          <p:cNvSpPr/>
          <p:nvPr/>
        </p:nvSpPr>
        <p:spPr>
          <a:xfrm>
            <a:off x="4127457" y="3903104"/>
            <a:ext cx="404763" cy="935349"/>
          </a:xfrm>
          <a:custGeom>
            <a:avLst/>
            <a:gdLst>
              <a:gd name="connsiteX0" fmla="*/ 351553 w 404763"/>
              <a:gd name="connsiteY0" fmla="*/ 41215 h 935349"/>
              <a:gd name="connsiteX1" fmla="*/ 2841 w 404763"/>
              <a:gd name="connsiteY1" fmla="*/ 2469 h 935349"/>
              <a:gd name="connsiteX2" fmla="*/ 181072 w 404763"/>
              <a:gd name="connsiteY2" fmla="*/ 126455 h 935349"/>
              <a:gd name="connsiteX3" fmla="*/ 80333 w 404763"/>
              <a:gd name="connsiteY3" fmla="*/ 265940 h 935349"/>
              <a:gd name="connsiteX4" fmla="*/ 165574 w 404763"/>
              <a:gd name="connsiteY4" fmla="*/ 374428 h 935349"/>
              <a:gd name="connsiteX5" fmla="*/ 80333 w 404763"/>
              <a:gd name="connsiteY5" fmla="*/ 467418 h 935349"/>
              <a:gd name="connsiteX6" fmla="*/ 173323 w 404763"/>
              <a:gd name="connsiteY6" fmla="*/ 684394 h 935349"/>
              <a:gd name="connsiteX7" fmla="*/ 289560 w 404763"/>
              <a:gd name="connsiteY7" fmla="*/ 684394 h 935349"/>
              <a:gd name="connsiteX8" fmla="*/ 382550 w 404763"/>
              <a:gd name="connsiteY8" fmla="*/ 637899 h 935349"/>
              <a:gd name="connsiteX9" fmla="*/ 390299 w 404763"/>
              <a:gd name="connsiteY9" fmla="*/ 498415 h 935349"/>
              <a:gd name="connsiteX10" fmla="*/ 212068 w 404763"/>
              <a:gd name="connsiteY10" fmla="*/ 932367 h 935349"/>
              <a:gd name="connsiteX11" fmla="*/ 181072 w 404763"/>
              <a:gd name="connsiteY11" fmla="*/ 242693 h 935349"/>
              <a:gd name="connsiteX12" fmla="*/ 134577 w 404763"/>
              <a:gd name="connsiteY12" fmla="*/ 10218 h 935349"/>
              <a:gd name="connsiteX13" fmla="*/ 351553 w 404763"/>
              <a:gd name="connsiteY13" fmla="*/ 41215 h 935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4763" h="935349">
                <a:moveTo>
                  <a:pt x="351553" y="41215"/>
                </a:moveTo>
                <a:cubicBezTo>
                  <a:pt x="329597" y="39924"/>
                  <a:pt x="31254" y="-11738"/>
                  <a:pt x="2841" y="2469"/>
                </a:cubicBezTo>
                <a:cubicBezTo>
                  <a:pt x="-25573" y="16676"/>
                  <a:pt x="168157" y="82543"/>
                  <a:pt x="181072" y="126455"/>
                </a:cubicBezTo>
                <a:cubicBezTo>
                  <a:pt x="193987" y="170367"/>
                  <a:pt x="82916" y="224611"/>
                  <a:pt x="80333" y="265940"/>
                </a:cubicBezTo>
                <a:cubicBezTo>
                  <a:pt x="77750" y="307269"/>
                  <a:pt x="165574" y="340848"/>
                  <a:pt x="165574" y="374428"/>
                </a:cubicBezTo>
                <a:cubicBezTo>
                  <a:pt x="165574" y="408008"/>
                  <a:pt x="79041" y="415757"/>
                  <a:pt x="80333" y="467418"/>
                </a:cubicBezTo>
                <a:cubicBezTo>
                  <a:pt x="81624" y="519079"/>
                  <a:pt x="138452" y="648231"/>
                  <a:pt x="173323" y="684394"/>
                </a:cubicBezTo>
                <a:cubicBezTo>
                  <a:pt x="208194" y="720557"/>
                  <a:pt x="254689" y="692143"/>
                  <a:pt x="289560" y="684394"/>
                </a:cubicBezTo>
                <a:cubicBezTo>
                  <a:pt x="324431" y="676645"/>
                  <a:pt x="365760" y="668895"/>
                  <a:pt x="382550" y="637899"/>
                </a:cubicBezTo>
                <a:cubicBezTo>
                  <a:pt x="399340" y="606903"/>
                  <a:pt x="418713" y="449337"/>
                  <a:pt x="390299" y="498415"/>
                </a:cubicBezTo>
                <a:cubicBezTo>
                  <a:pt x="361885" y="547493"/>
                  <a:pt x="246939" y="974987"/>
                  <a:pt x="212068" y="932367"/>
                </a:cubicBezTo>
                <a:cubicBezTo>
                  <a:pt x="177197" y="889747"/>
                  <a:pt x="193987" y="396384"/>
                  <a:pt x="181072" y="242693"/>
                </a:cubicBezTo>
                <a:cubicBezTo>
                  <a:pt x="168157" y="89002"/>
                  <a:pt x="106164" y="39923"/>
                  <a:pt x="134577" y="10218"/>
                </a:cubicBezTo>
                <a:cubicBezTo>
                  <a:pt x="162990" y="-19487"/>
                  <a:pt x="373509" y="42506"/>
                  <a:pt x="351553" y="4121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0B9FA5BA-DF10-D884-A235-4529536F861B}"/>
              </a:ext>
            </a:extLst>
          </p:cNvPr>
          <p:cNvSpPr/>
          <p:nvPr/>
        </p:nvSpPr>
        <p:spPr>
          <a:xfrm>
            <a:off x="4500387" y="4771866"/>
            <a:ext cx="229459" cy="964518"/>
          </a:xfrm>
          <a:custGeom>
            <a:avLst/>
            <a:gdLst>
              <a:gd name="connsiteX0" fmla="*/ 1871 w 229459"/>
              <a:gd name="connsiteY0" fmla="*/ 1612 h 964518"/>
              <a:gd name="connsiteX1" fmla="*/ 133606 w 229459"/>
              <a:gd name="connsiteY1" fmla="*/ 505307 h 964518"/>
              <a:gd name="connsiteX2" fmla="*/ 141355 w 229459"/>
              <a:gd name="connsiteY2" fmla="*/ 296080 h 964518"/>
              <a:gd name="connsiteX3" fmla="*/ 226596 w 229459"/>
              <a:gd name="connsiteY3" fmla="*/ 962507 h 964518"/>
              <a:gd name="connsiteX4" fmla="*/ 195599 w 229459"/>
              <a:gd name="connsiteY4" fmla="*/ 497558 h 964518"/>
              <a:gd name="connsiteX5" fmla="*/ 63864 w 229459"/>
              <a:gd name="connsiteY5" fmla="*/ 350324 h 964518"/>
              <a:gd name="connsiteX6" fmla="*/ 1871 w 229459"/>
              <a:gd name="connsiteY6" fmla="*/ 1612 h 964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459" h="964518">
                <a:moveTo>
                  <a:pt x="1871" y="1612"/>
                </a:moveTo>
                <a:cubicBezTo>
                  <a:pt x="13495" y="27443"/>
                  <a:pt x="110359" y="456229"/>
                  <a:pt x="133606" y="505307"/>
                </a:cubicBezTo>
                <a:cubicBezTo>
                  <a:pt x="156853" y="554385"/>
                  <a:pt x="125857" y="219880"/>
                  <a:pt x="141355" y="296080"/>
                </a:cubicBezTo>
                <a:cubicBezTo>
                  <a:pt x="156853" y="372280"/>
                  <a:pt x="217555" y="928927"/>
                  <a:pt x="226596" y="962507"/>
                </a:cubicBezTo>
                <a:cubicBezTo>
                  <a:pt x="235637" y="996087"/>
                  <a:pt x="222721" y="599588"/>
                  <a:pt x="195599" y="497558"/>
                </a:cubicBezTo>
                <a:cubicBezTo>
                  <a:pt x="168477" y="395528"/>
                  <a:pt x="92278" y="432982"/>
                  <a:pt x="63864" y="350324"/>
                </a:cubicBezTo>
                <a:cubicBezTo>
                  <a:pt x="35450" y="267666"/>
                  <a:pt x="-9753" y="-24219"/>
                  <a:pt x="1871" y="161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0701FBF6-7966-C154-3C1F-54DA9D5843C9}"/>
              </a:ext>
            </a:extLst>
          </p:cNvPr>
          <p:cNvSpPr/>
          <p:nvPr/>
        </p:nvSpPr>
        <p:spPr>
          <a:xfrm>
            <a:off x="5917835" y="1727661"/>
            <a:ext cx="2387081" cy="824759"/>
          </a:xfrm>
          <a:custGeom>
            <a:avLst/>
            <a:gdLst>
              <a:gd name="connsiteX0" fmla="*/ 2381507 w 2387081"/>
              <a:gd name="connsiteY0" fmla="*/ 814061 h 824759"/>
              <a:gd name="connsiteX1" fmla="*/ 2071541 w 2387081"/>
              <a:gd name="connsiteY1" fmla="*/ 248373 h 824759"/>
              <a:gd name="connsiteX2" fmla="*/ 1350870 w 2387081"/>
              <a:gd name="connsiteY2" fmla="*/ 62393 h 824759"/>
              <a:gd name="connsiteX3" fmla="*/ 1304375 w 2387081"/>
              <a:gd name="connsiteY3" fmla="*/ 400 h 824759"/>
              <a:gd name="connsiteX4" fmla="*/ 2518 w 2387081"/>
              <a:gd name="connsiteY4" fmla="*/ 85641 h 824759"/>
              <a:gd name="connsiteX5" fmla="*/ 1002158 w 2387081"/>
              <a:gd name="connsiteY5" fmla="*/ 54644 h 824759"/>
              <a:gd name="connsiteX6" fmla="*/ 1994050 w 2387081"/>
              <a:gd name="connsiteY6" fmla="*/ 225125 h 824759"/>
              <a:gd name="connsiteX7" fmla="*/ 2249772 w 2387081"/>
              <a:gd name="connsiteY7" fmla="*/ 589336 h 824759"/>
              <a:gd name="connsiteX8" fmla="*/ 2381507 w 2387081"/>
              <a:gd name="connsiteY8" fmla="*/ 814061 h 824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7081" h="824759">
                <a:moveTo>
                  <a:pt x="2381507" y="814061"/>
                </a:moveTo>
                <a:cubicBezTo>
                  <a:pt x="2351802" y="757234"/>
                  <a:pt x="2243314" y="373651"/>
                  <a:pt x="2071541" y="248373"/>
                </a:cubicBezTo>
                <a:cubicBezTo>
                  <a:pt x="1899768" y="123095"/>
                  <a:pt x="1478731" y="103722"/>
                  <a:pt x="1350870" y="62393"/>
                </a:cubicBezTo>
                <a:cubicBezTo>
                  <a:pt x="1223009" y="21064"/>
                  <a:pt x="1529100" y="-3475"/>
                  <a:pt x="1304375" y="400"/>
                </a:cubicBezTo>
                <a:cubicBezTo>
                  <a:pt x="1079650" y="4275"/>
                  <a:pt x="52887" y="76600"/>
                  <a:pt x="2518" y="85641"/>
                </a:cubicBezTo>
                <a:cubicBezTo>
                  <a:pt x="-47852" y="94682"/>
                  <a:pt x="670236" y="31397"/>
                  <a:pt x="1002158" y="54644"/>
                </a:cubicBezTo>
                <a:cubicBezTo>
                  <a:pt x="1334080" y="77891"/>
                  <a:pt x="1786114" y="136010"/>
                  <a:pt x="1994050" y="225125"/>
                </a:cubicBezTo>
                <a:cubicBezTo>
                  <a:pt x="2201986" y="314240"/>
                  <a:pt x="2183904" y="491180"/>
                  <a:pt x="2249772" y="589336"/>
                </a:cubicBezTo>
                <a:cubicBezTo>
                  <a:pt x="2315640" y="687492"/>
                  <a:pt x="2411212" y="870888"/>
                  <a:pt x="2381507" y="81406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75184F6B-82AB-A9F5-3181-F40968930AC1}"/>
              </a:ext>
            </a:extLst>
          </p:cNvPr>
          <p:cNvSpPr/>
          <p:nvPr/>
        </p:nvSpPr>
        <p:spPr>
          <a:xfrm>
            <a:off x="7932566" y="1168906"/>
            <a:ext cx="553779" cy="1458858"/>
          </a:xfrm>
          <a:custGeom>
            <a:avLst/>
            <a:gdLst>
              <a:gd name="connsiteX0" fmla="*/ 157549 w 553779"/>
              <a:gd name="connsiteY0" fmla="*/ 1458057 h 1458858"/>
              <a:gd name="connsiteX1" fmla="*/ 506261 w 553779"/>
              <a:gd name="connsiteY1" fmla="*/ 799379 h 1458858"/>
              <a:gd name="connsiteX2" fmla="*/ 2566 w 553779"/>
              <a:gd name="connsiteY2" fmla="*/ 8965 h 1458858"/>
              <a:gd name="connsiteX3" fmla="*/ 320281 w 553779"/>
              <a:gd name="connsiteY3" fmla="*/ 396423 h 1458858"/>
              <a:gd name="connsiteX4" fmla="*/ 545007 w 553779"/>
              <a:gd name="connsiteY4" fmla="*/ 768382 h 1458858"/>
              <a:gd name="connsiteX5" fmla="*/ 475265 w 553779"/>
              <a:gd name="connsiteY5" fmla="*/ 931114 h 1458858"/>
              <a:gd name="connsiteX6" fmla="*/ 157549 w 553779"/>
              <a:gd name="connsiteY6" fmla="*/ 1458057 h 1458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779" h="1458858">
                <a:moveTo>
                  <a:pt x="157549" y="1458057"/>
                </a:moveTo>
                <a:cubicBezTo>
                  <a:pt x="162715" y="1436101"/>
                  <a:pt x="532091" y="1040894"/>
                  <a:pt x="506261" y="799379"/>
                </a:cubicBezTo>
                <a:cubicBezTo>
                  <a:pt x="480431" y="557864"/>
                  <a:pt x="33563" y="76124"/>
                  <a:pt x="2566" y="8965"/>
                </a:cubicBezTo>
                <a:cubicBezTo>
                  <a:pt x="-28431" y="-58194"/>
                  <a:pt x="229874" y="269854"/>
                  <a:pt x="320281" y="396423"/>
                </a:cubicBezTo>
                <a:cubicBezTo>
                  <a:pt x="410688" y="522992"/>
                  <a:pt x="519176" y="679267"/>
                  <a:pt x="545007" y="768382"/>
                </a:cubicBezTo>
                <a:cubicBezTo>
                  <a:pt x="570838" y="857497"/>
                  <a:pt x="537258" y="817460"/>
                  <a:pt x="475265" y="931114"/>
                </a:cubicBezTo>
                <a:cubicBezTo>
                  <a:pt x="413272" y="1044768"/>
                  <a:pt x="152383" y="1480013"/>
                  <a:pt x="157549" y="145805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9743D694-DF6E-43C9-1E8D-9BFFA1B00DA7}"/>
              </a:ext>
            </a:extLst>
          </p:cNvPr>
          <p:cNvSpPr/>
          <p:nvPr/>
        </p:nvSpPr>
        <p:spPr>
          <a:xfrm>
            <a:off x="5325754" y="5753810"/>
            <a:ext cx="227575" cy="730674"/>
          </a:xfrm>
          <a:custGeom>
            <a:avLst/>
            <a:gdLst>
              <a:gd name="connsiteX0" fmla="*/ 21256 w 227575"/>
              <a:gd name="connsiteY0" fmla="*/ 219 h 730674"/>
              <a:gd name="connsiteX1" fmla="*/ 37983 w 227575"/>
              <a:gd name="connsiteY1" fmla="*/ 273424 h 730674"/>
              <a:gd name="connsiteX2" fmla="*/ 210826 w 227575"/>
              <a:gd name="connsiteY2" fmla="*/ 585658 h 730674"/>
              <a:gd name="connsiteX3" fmla="*/ 110466 w 227575"/>
              <a:gd name="connsiteY3" fmla="*/ 440692 h 730674"/>
              <a:gd name="connsiteX4" fmla="*/ 227553 w 227575"/>
              <a:gd name="connsiteY4" fmla="*/ 730624 h 730674"/>
              <a:gd name="connsiteX5" fmla="*/ 99314 w 227575"/>
              <a:gd name="connsiteY5" fmla="*/ 462995 h 730674"/>
              <a:gd name="connsiteX6" fmla="*/ 4529 w 227575"/>
              <a:gd name="connsiteY6" fmla="*/ 318029 h 730674"/>
              <a:gd name="connsiteX7" fmla="*/ 21256 w 227575"/>
              <a:gd name="connsiteY7" fmla="*/ 219 h 730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575" h="730674">
                <a:moveTo>
                  <a:pt x="21256" y="219"/>
                </a:moveTo>
                <a:cubicBezTo>
                  <a:pt x="26832" y="-7215"/>
                  <a:pt x="6388" y="175851"/>
                  <a:pt x="37983" y="273424"/>
                </a:cubicBezTo>
                <a:cubicBezTo>
                  <a:pt x="69578" y="370997"/>
                  <a:pt x="198745" y="557780"/>
                  <a:pt x="210826" y="585658"/>
                </a:cubicBezTo>
                <a:cubicBezTo>
                  <a:pt x="222907" y="613536"/>
                  <a:pt x="107678" y="416531"/>
                  <a:pt x="110466" y="440692"/>
                </a:cubicBezTo>
                <a:cubicBezTo>
                  <a:pt x="113254" y="464853"/>
                  <a:pt x="229412" y="726907"/>
                  <a:pt x="227553" y="730624"/>
                </a:cubicBezTo>
                <a:cubicBezTo>
                  <a:pt x="225694" y="734341"/>
                  <a:pt x="136485" y="531761"/>
                  <a:pt x="99314" y="462995"/>
                </a:cubicBezTo>
                <a:cubicBezTo>
                  <a:pt x="62143" y="394229"/>
                  <a:pt x="19397" y="393300"/>
                  <a:pt x="4529" y="318029"/>
                </a:cubicBezTo>
                <a:cubicBezTo>
                  <a:pt x="-10339" y="242758"/>
                  <a:pt x="15680" y="7653"/>
                  <a:pt x="21256" y="21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D366051A-1290-FAE0-2FE0-80EAEE8E1B92}"/>
              </a:ext>
            </a:extLst>
          </p:cNvPr>
          <p:cNvSpPr/>
          <p:nvPr/>
        </p:nvSpPr>
        <p:spPr>
          <a:xfrm>
            <a:off x="5915637" y="6701473"/>
            <a:ext cx="1021304" cy="702943"/>
          </a:xfrm>
          <a:custGeom>
            <a:avLst/>
            <a:gdLst>
              <a:gd name="connsiteX0" fmla="*/ 85 w 1021304"/>
              <a:gd name="connsiteY0" fmla="*/ 410 h 702943"/>
              <a:gd name="connsiteX1" fmla="*/ 535343 w 1021304"/>
              <a:gd name="connsiteY1" fmla="*/ 502215 h 702943"/>
              <a:gd name="connsiteX2" fmla="*/ 618978 w 1021304"/>
              <a:gd name="connsiteY2" fmla="*/ 463186 h 702943"/>
              <a:gd name="connsiteX3" fmla="*/ 741641 w 1021304"/>
              <a:gd name="connsiteY3" fmla="*/ 552395 h 702943"/>
              <a:gd name="connsiteX4" fmla="*/ 780670 w 1021304"/>
              <a:gd name="connsiteY4" fmla="*/ 546820 h 702943"/>
              <a:gd name="connsiteX5" fmla="*/ 1020422 w 1021304"/>
              <a:gd name="connsiteY5" fmla="*/ 702937 h 702943"/>
              <a:gd name="connsiteX6" fmla="*/ 847578 w 1021304"/>
              <a:gd name="connsiteY6" fmla="*/ 552395 h 702943"/>
              <a:gd name="connsiteX7" fmla="*/ 496314 w 1021304"/>
              <a:gd name="connsiteY7" fmla="*/ 418581 h 702943"/>
              <a:gd name="connsiteX8" fmla="*/ 85 w 1021304"/>
              <a:gd name="connsiteY8" fmla="*/ 410 h 702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1304" h="702943">
                <a:moveTo>
                  <a:pt x="85" y="410"/>
                </a:moveTo>
                <a:cubicBezTo>
                  <a:pt x="6590" y="14349"/>
                  <a:pt x="432194" y="425086"/>
                  <a:pt x="535343" y="502215"/>
                </a:cubicBezTo>
                <a:cubicBezTo>
                  <a:pt x="638492" y="579344"/>
                  <a:pt x="584595" y="454823"/>
                  <a:pt x="618978" y="463186"/>
                </a:cubicBezTo>
                <a:cubicBezTo>
                  <a:pt x="653361" y="471549"/>
                  <a:pt x="714692" y="538456"/>
                  <a:pt x="741641" y="552395"/>
                </a:cubicBezTo>
                <a:cubicBezTo>
                  <a:pt x="768590" y="566334"/>
                  <a:pt x="734206" y="521730"/>
                  <a:pt x="780670" y="546820"/>
                </a:cubicBezTo>
                <a:cubicBezTo>
                  <a:pt x="827134" y="571910"/>
                  <a:pt x="1009271" y="702008"/>
                  <a:pt x="1020422" y="702937"/>
                </a:cubicBezTo>
                <a:cubicBezTo>
                  <a:pt x="1031573" y="703866"/>
                  <a:pt x="934929" y="599788"/>
                  <a:pt x="847578" y="552395"/>
                </a:cubicBezTo>
                <a:cubicBezTo>
                  <a:pt x="760227" y="505002"/>
                  <a:pt x="633846" y="505932"/>
                  <a:pt x="496314" y="418581"/>
                </a:cubicBezTo>
                <a:cubicBezTo>
                  <a:pt x="358782" y="331230"/>
                  <a:pt x="-6420" y="-13529"/>
                  <a:pt x="85" y="41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CE71A85A-552C-9E22-9F77-4B05BF13EDC1}"/>
              </a:ext>
            </a:extLst>
          </p:cNvPr>
          <p:cNvSpPr/>
          <p:nvPr/>
        </p:nvSpPr>
        <p:spPr>
          <a:xfrm>
            <a:off x="7207533" y="7722218"/>
            <a:ext cx="871743" cy="546832"/>
          </a:xfrm>
          <a:custGeom>
            <a:avLst/>
            <a:gdLst>
              <a:gd name="connsiteX0" fmla="*/ 871526 w 871743"/>
              <a:gd name="connsiteY0" fmla="*/ 2 h 546832"/>
              <a:gd name="connsiteX1" fmla="*/ 497960 w 871743"/>
              <a:gd name="connsiteY1" fmla="*/ 256480 h 546832"/>
              <a:gd name="connsiteX2" fmla="*/ 615047 w 871743"/>
              <a:gd name="connsiteY2" fmla="*/ 234177 h 546832"/>
              <a:gd name="connsiteX3" fmla="*/ 436628 w 871743"/>
              <a:gd name="connsiteY3" fmla="*/ 384719 h 546832"/>
              <a:gd name="connsiteX4" fmla="*/ 191301 w 871743"/>
              <a:gd name="connsiteY4" fmla="*/ 501806 h 546832"/>
              <a:gd name="connsiteX5" fmla="*/ 1730 w 871743"/>
              <a:gd name="connsiteY5" fmla="*/ 546411 h 546832"/>
              <a:gd name="connsiteX6" fmla="*/ 302813 w 871743"/>
              <a:gd name="connsiteY6" fmla="*/ 479504 h 546832"/>
              <a:gd name="connsiteX7" fmla="*/ 542565 w 871743"/>
              <a:gd name="connsiteY7" fmla="*/ 373567 h 546832"/>
              <a:gd name="connsiteX8" fmla="*/ 458930 w 871743"/>
              <a:gd name="connsiteY8" fmla="*/ 418172 h 546832"/>
              <a:gd name="connsiteX9" fmla="*/ 670804 w 871743"/>
              <a:gd name="connsiteY9" fmla="*/ 211875 h 546832"/>
              <a:gd name="connsiteX10" fmla="*/ 553716 w 871743"/>
              <a:gd name="connsiteY10" fmla="*/ 262055 h 546832"/>
              <a:gd name="connsiteX11" fmla="*/ 871526 w 871743"/>
              <a:gd name="connsiteY11" fmla="*/ 2 h 54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1743" h="546832">
                <a:moveTo>
                  <a:pt x="871526" y="2"/>
                </a:moveTo>
                <a:cubicBezTo>
                  <a:pt x="862233" y="-927"/>
                  <a:pt x="540706" y="217451"/>
                  <a:pt x="497960" y="256480"/>
                </a:cubicBezTo>
                <a:cubicBezTo>
                  <a:pt x="455214" y="295509"/>
                  <a:pt x="625269" y="212804"/>
                  <a:pt x="615047" y="234177"/>
                </a:cubicBezTo>
                <a:cubicBezTo>
                  <a:pt x="604825" y="255550"/>
                  <a:pt x="507252" y="340114"/>
                  <a:pt x="436628" y="384719"/>
                </a:cubicBezTo>
                <a:cubicBezTo>
                  <a:pt x="366004" y="429324"/>
                  <a:pt x="263784" y="474857"/>
                  <a:pt x="191301" y="501806"/>
                </a:cubicBezTo>
                <a:cubicBezTo>
                  <a:pt x="118818" y="528755"/>
                  <a:pt x="-16855" y="550128"/>
                  <a:pt x="1730" y="546411"/>
                </a:cubicBezTo>
                <a:cubicBezTo>
                  <a:pt x="20315" y="542694"/>
                  <a:pt x="212674" y="508311"/>
                  <a:pt x="302813" y="479504"/>
                </a:cubicBezTo>
                <a:cubicBezTo>
                  <a:pt x="392952" y="450697"/>
                  <a:pt x="516545" y="383789"/>
                  <a:pt x="542565" y="373567"/>
                </a:cubicBezTo>
                <a:cubicBezTo>
                  <a:pt x="568584" y="363345"/>
                  <a:pt x="437557" y="445121"/>
                  <a:pt x="458930" y="418172"/>
                </a:cubicBezTo>
                <a:cubicBezTo>
                  <a:pt x="480303" y="391223"/>
                  <a:pt x="655006" y="237895"/>
                  <a:pt x="670804" y="211875"/>
                </a:cubicBezTo>
                <a:cubicBezTo>
                  <a:pt x="686602" y="185855"/>
                  <a:pt x="518404" y="293650"/>
                  <a:pt x="553716" y="262055"/>
                </a:cubicBezTo>
                <a:cubicBezTo>
                  <a:pt x="589028" y="230460"/>
                  <a:pt x="880819" y="931"/>
                  <a:pt x="871526" y="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B455AF22-6B65-2A34-62C8-45C9DA320CB2}"/>
              </a:ext>
            </a:extLst>
          </p:cNvPr>
          <p:cNvSpPr/>
          <p:nvPr/>
        </p:nvSpPr>
        <p:spPr>
          <a:xfrm>
            <a:off x="5166404" y="6107126"/>
            <a:ext cx="2026182" cy="2223570"/>
          </a:xfrm>
          <a:custGeom>
            <a:avLst/>
            <a:gdLst>
              <a:gd name="connsiteX0" fmla="*/ 2186 w 2026182"/>
              <a:gd name="connsiteY0" fmla="*/ 3742 h 2223570"/>
              <a:gd name="connsiteX1" fmla="*/ 253089 w 2026182"/>
              <a:gd name="connsiteY1" fmla="*/ 561303 h 2223570"/>
              <a:gd name="connsiteX2" fmla="*/ 264240 w 2026182"/>
              <a:gd name="connsiteY2" fmla="*/ 539001 h 2223570"/>
              <a:gd name="connsiteX3" fmla="*/ 548596 w 2026182"/>
              <a:gd name="connsiteY3" fmla="*/ 946020 h 2223570"/>
              <a:gd name="connsiteX4" fmla="*/ 537445 w 2026182"/>
              <a:gd name="connsiteY4" fmla="*/ 906991 h 2223570"/>
              <a:gd name="connsiteX5" fmla="*/ 777196 w 2026182"/>
              <a:gd name="connsiteY5" fmla="*/ 1208074 h 2223570"/>
              <a:gd name="connsiteX6" fmla="*/ 1752928 w 2026182"/>
              <a:gd name="connsiteY6" fmla="*/ 1994235 h 2223570"/>
              <a:gd name="connsiteX7" fmla="*/ 2026133 w 2026182"/>
              <a:gd name="connsiteY7" fmla="*/ 2222835 h 2223570"/>
              <a:gd name="connsiteX8" fmla="*/ 1769655 w 2026182"/>
              <a:gd name="connsiteY8" fmla="*/ 2044415 h 2223570"/>
              <a:gd name="connsiteX9" fmla="*/ 1156337 w 2026182"/>
              <a:gd name="connsiteY9" fmla="*/ 1481279 h 2223570"/>
              <a:gd name="connsiteX10" fmla="*/ 548596 w 2026182"/>
              <a:gd name="connsiteY10" fmla="*/ 957172 h 2223570"/>
              <a:gd name="connsiteX11" fmla="*/ 297694 w 2026182"/>
              <a:gd name="connsiteY11" fmla="*/ 695118 h 2223570"/>
              <a:gd name="connsiteX12" fmla="*/ 136001 w 2026182"/>
              <a:gd name="connsiteY12" fmla="*/ 315976 h 2223570"/>
              <a:gd name="connsiteX13" fmla="*/ 130425 w 2026182"/>
              <a:gd name="connsiteY13" fmla="*/ 315976 h 2223570"/>
              <a:gd name="connsiteX14" fmla="*/ 2186 w 2026182"/>
              <a:gd name="connsiteY14" fmla="*/ 3742 h 2223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26182" h="2223570">
                <a:moveTo>
                  <a:pt x="2186" y="3742"/>
                </a:moveTo>
                <a:cubicBezTo>
                  <a:pt x="22630" y="44630"/>
                  <a:pt x="209413" y="472093"/>
                  <a:pt x="253089" y="561303"/>
                </a:cubicBezTo>
                <a:cubicBezTo>
                  <a:pt x="296765" y="650513"/>
                  <a:pt x="214989" y="474882"/>
                  <a:pt x="264240" y="539001"/>
                </a:cubicBezTo>
                <a:cubicBezTo>
                  <a:pt x="313491" y="603120"/>
                  <a:pt x="503062" y="884688"/>
                  <a:pt x="548596" y="946020"/>
                </a:cubicBezTo>
                <a:cubicBezTo>
                  <a:pt x="594130" y="1007352"/>
                  <a:pt x="499345" y="863315"/>
                  <a:pt x="537445" y="906991"/>
                </a:cubicBezTo>
                <a:cubicBezTo>
                  <a:pt x="575545" y="950667"/>
                  <a:pt x="574616" y="1026867"/>
                  <a:pt x="777196" y="1208074"/>
                </a:cubicBezTo>
                <a:cubicBezTo>
                  <a:pt x="979776" y="1389281"/>
                  <a:pt x="1544772" y="1825108"/>
                  <a:pt x="1752928" y="1994235"/>
                </a:cubicBezTo>
                <a:cubicBezTo>
                  <a:pt x="1961084" y="2163362"/>
                  <a:pt x="2023345" y="2214472"/>
                  <a:pt x="2026133" y="2222835"/>
                </a:cubicBezTo>
                <a:cubicBezTo>
                  <a:pt x="2028921" y="2231198"/>
                  <a:pt x="1914621" y="2168008"/>
                  <a:pt x="1769655" y="2044415"/>
                </a:cubicBezTo>
                <a:cubicBezTo>
                  <a:pt x="1624689" y="1920822"/>
                  <a:pt x="1359847" y="1662486"/>
                  <a:pt x="1156337" y="1481279"/>
                </a:cubicBezTo>
                <a:cubicBezTo>
                  <a:pt x="952827" y="1300072"/>
                  <a:pt x="691703" y="1088199"/>
                  <a:pt x="548596" y="957172"/>
                </a:cubicBezTo>
                <a:cubicBezTo>
                  <a:pt x="405489" y="826145"/>
                  <a:pt x="366460" y="801984"/>
                  <a:pt x="297694" y="695118"/>
                </a:cubicBezTo>
                <a:cubicBezTo>
                  <a:pt x="228928" y="588252"/>
                  <a:pt x="163879" y="379166"/>
                  <a:pt x="136001" y="315976"/>
                </a:cubicBezTo>
                <a:cubicBezTo>
                  <a:pt x="108123" y="252786"/>
                  <a:pt x="149940" y="362439"/>
                  <a:pt x="130425" y="315976"/>
                </a:cubicBezTo>
                <a:cubicBezTo>
                  <a:pt x="110910" y="269513"/>
                  <a:pt x="-18258" y="-37146"/>
                  <a:pt x="2186" y="374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4A9B7B49-CE5E-65E6-9224-23CF15195C4E}"/>
              </a:ext>
            </a:extLst>
          </p:cNvPr>
          <p:cNvSpPr/>
          <p:nvPr/>
        </p:nvSpPr>
        <p:spPr>
          <a:xfrm>
            <a:off x="4162896" y="5762557"/>
            <a:ext cx="752004" cy="1009486"/>
          </a:xfrm>
          <a:custGeom>
            <a:avLst/>
            <a:gdLst>
              <a:gd name="connsiteX0" fmla="*/ 752004 w 752004"/>
              <a:gd name="connsiteY0" fmla="*/ 68 h 1009486"/>
              <a:gd name="connsiteX1" fmla="*/ 507529 w 752004"/>
              <a:gd name="connsiteY1" fmla="*/ 308043 h 1009486"/>
              <a:gd name="connsiteX2" fmla="*/ 558329 w 752004"/>
              <a:gd name="connsiteY2" fmla="*/ 276293 h 1009486"/>
              <a:gd name="connsiteX3" fmla="*/ 285279 w 752004"/>
              <a:gd name="connsiteY3" fmla="*/ 539818 h 1009486"/>
              <a:gd name="connsiteX4" fmla="*/ 374179 w 752004"/>
              <a:gd name="connsiteY4" fmla="*/ 498543 h 1009486"/>
              <a:gd name="connsiteX5" fmla="*/ 148754 w 752004"/>
              <a:gd name="connsiteY5" fmla="*/ 736668 h 1009486"/>
              <a:gd name="connsiteX6" fmla="*/ 43979 w 752004"/>
              <a:gd name="connsiteY6" fmla="*/ 819218 h 1009486"/>
              <a:gd name="connsiteX7" fmla="*/ 2704 w 752004"/>
              <a:gd name="connsiteY7" fmla="*/ 1006543 h 1009486"/>
              <a:gd name="connsiteX8" fmla="*/ 12229 w 752004"/>
              <a:gd name="connsiteY8" fmla="*/ 920818 h 1009486"/>
              <a:gd name="connsiteX9" fmla="*/ 78904 w 752004"/>
              <a:gd name="connsiteY9" fmla="*/ 749368 h 1009486"/>
              <a:gd name="connsiteX10" fmla="*/ 317029 w 752004"/>
              <a:gd name="connsiteY10" fmla="*/ 517593 h 1009486"/>
              <a:gd name="connsiteX11" fmla="*/ 323379 w 752004"/>
              <a:gd name="connsiteY11" fmla="*/ 523943 h 1009486"/>
              <a:gd name="connsiteX12" fmla="*/ 498004 w 752004"/>
              <a:gd name="connsiteY12" fmla="*/ 254068 h 1009486"/>
              <a:gd name="connsiteX13" fmla="*/ 504354 w 752004"/>
              <a:gd name="connsiteY13" fmla="*/ 279468 h 1009486"/>
              <a:gd name="connsiteX14" fmla="*/ 752004 w 752004"/>
              <a:gd name="connsiteY14" fmla="*/ 68 h 100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52004" h="1009486">
                <a:moveTo>
                  <a:pt x="752004" y="68"/>
                </a:moveTo>
                <a:cubicBezTo>
                  <a:pt x="752533" y="4831"/>
                  <a:pt x="539808" y="262006"/>
                  <a:pt x="507529" y="308043"/>
                </a:cubicBezTo>
                <a:cubicBezTo>
                  <a:pt x="475250" y="354080"/>
                  <a:pt x="595371" y="237664"/>
                  <a:pt x="558329" y="276293"/>
                </a:cubicBezTo>
                <a:cubicBezTo>
                  <a:pt x="521287" y="314922"/>
                  <a:pt x="315971" y="502776"/>
                  <a:pt x="285279" y="539818"/>
                </a:cubicBezTo>
                <a:cubicBezTo>
                  <a:pt x="254587" y="576860"/>
                  <a:pt x="396933" y="465735"/>
                  <a:pt x="374179" y="498543"/>
                </a:cubicBezTo>
                <a:cubicBezTo>
                  <a:pt x="351425" y="531351"/>
                  <a:pt x="203787" y="683222"/>
                  <a:pt x="148754" y="736668"/>
                </a:cubicBezTo>
                <a:cubicBezTo>
                  <a:pt x="93721" y="790114"/>
                  <a:pt x="68321" y="774239"/>
                  <a:pt x="43979" y="819218"/>
                </a:cubicBezTo>
                <a:cubicBezTo>
                  <a:pt x="19637" y="864197"/>
                  <a:pt x="7996" y="989610"/>
                  <a:pt x="2704" y="1006543"/>
                </a:cubicBezTo>
                <a:cubicBezTo>
                  <a:pt x="-2588" y="1023476"/>
                  <a:pt x="-471" y="963681"/>
                  <a:pt x="12229" y="920818"/>
                </a:cubicBezTo>
                <a:cubicBezTo>
                  <a:pt x="24929" y="877956"/>
                  <a:pt x="28104" y="816572"/>
                  <a:pt x="78904" y="749368"/>
                </a:cubicBezTo>
                <a:cubicBezTo>
                  <a:pt x="129704" y="682164"/>
                  <a:pt x="276283" y="555164"/>
                  <a:pt x="317029" y="517593"/>
                </a:cubicBezTo>
                <a:cubicBezTo>
                  <a:pt x="357775" y="480022"/>
                  <a:pt x="293217" y="567864"/>
                  <a:pt x="323379" y="523943"/>
                </a:cubicBezTo>
                <a:cubicBezTo>
                  <a:pt x="353541" y="480022"/>
                  <a:pt x="467841" y="294814"/>
                  <a:pt x="498004" y="254068"/>
                </a:cubicBezTo>
                <a:cubicBezTo>
                  <a:pt x="528166" y="213322"/>
                  <a:pt x="467312" y="319685"/>
                  <a:pt x="504354" y="279468"/>
                </a:cubicBezTo>
                <a:cubicBezTo>
                  <a:pt x="541396" y="239251"/>
                  <a:pt x="751475" y="-4695"/>
                  <a:pt x="752004" y="6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6B8FD156-109F-6F70-500B-D698CD1DCFB9}"/>
              </a:ext>
            </a:extLst>
          </p:cNvPr>
          <p:cNvSpPr/>
          <p:nvPr/>
        </p:nvSpPr>
        <p:spPr>
          <a:xfrm>
            <a:off x="4922495" y="5854944"/>
            <a:ext cx="783443" cy="1424781"/>
          </a:xfrm>
          <a:custGeom>
            <a:avLst/>
            <a:gdLst>
              <a:gd name="connsiteX0" fmla="*/ 1930 w 783443"/>
              <a:gd name="connsiteY0" fmla="*/ 9281 h 1424781"/>
              <a:gd name="connsiteX1" fmla="*/ 354355 w 783443"/>
              <a:gd name="connsiteY1" fmla="*/ 771281 h 1424781"/>
              <a:gd name="connsiteX2" fmla="*/ 332130 w 783443"/>
              <a:gd name="connsiteY2" fmla="*/ 691906 h 1424781"/>
              <a:gd name="connsiteX3" fmla="*/ 516280 w 783443"/>
              <a:gd name="connsiteY3" fmla="*/ 1009406 h 1424781"/>
              <a:gd name="connsiteX4" fmla="*/ 776630 w 783443"/>
              <a:gd name="connsiteY4" fmla="*/ 1412631 h 1424781"/>
              <a:gd name="connsiteX5" fmla="*/ 684555 w 783443"/>
              <a:gd name="connsiteY5" fmla="*/ 1279281 h 1424781"/>
              <a:gd name="connsiteX6" fmla="*/ 440080 w 783443"/>
              <a:gd name="connsiteY6" fmla="*/ 869706 h 1424781"/>
              <a:gd name="connsiteX7" fmla="*/ 274980 w 783443"/>
              <a:gd name="connsiteY7" fmla="*/ 593481 h 1424781"/>
              <a:gd name="connsiteX8" fmla="*/ 214655 w 783443"/>
              <a:gd name="connsiteY8" fmla="*/ 361706 h 1424781"/>
              <a:gd name="connsiteX9" fmla="*/ 1930 w 783443"/>
              <a:gd name="connsiteY9" fmla="*/ 9281 h 142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443" h="1424781">
                <a:moveTo>
                  <a:pt x="1930" y="9281"/>
                </a:moveTo>
                <a:cubicBezTo>
                  <a:pt x="25213" y="77543"/>
                  <a:pt x="299322" y="657510"/>
                  <a:pt x="354355" y="771281"/>
                </a:cubicBezTo>
                <a:cubicBezTo>
                  <a:pt x="409388" y="885052"/>
                  <a:pt x="305143" y="652219"/>
                  <a:pt x="332130" y="691906"/>
                </a:cubicBezTo>
                <a:cubicBezTo>
                  <a:pt x="359118" y="731594"/>
                  <a:pt x="442197" y="889285"/>
                  <a:pt x="516280" y="1009406"/>
                </a:cubicBezTo>
                <a:cubicBezTo>
                  <a:pt x="590363" y="1129527"/>
                  <a:pt x="748584" y="1367652"/>
                  <a:pt x="776630" y="1412631"/>
                </a:cubicBezTo>
                <a:cubicBezTo>
                  <a:pt x="804676" y="1457610"/>
                  <a:pt x="740647" y="1369769"/>
                  <a:pt x="684555" y="1279281"/>
                </a:cubicBezTo>
                <a:cubicBezTo>
                  <a:pt x="628463" y="1188793"/>
                  <a:pt x="440080" y="869706"/>
                  <a:pt x="440080" y="869706"/>
                </a:cubicBezTo>
                <a:cubicBezTo>
                  <a:pt x="371818" y="755406"/>
                  <a:pt x="312551" y="678148"/>
                  <a:pt x="274980" y="593481"/>
                </a:cubicBezTo>
                <a:cubicBezTo>
                  <a:pt x="237409" y="508814"/>
                  <a:pt x="256459" y="454839"/>
                  <a:pt x="214655" y="361706"/>
                </a:cubicBezTo>
                <a:cubicBezTo>
                  <a:pt x="172851" y="268573"/>
                  <a:pt x="-21353" y="-58981"/>
                  <a:pt x="1930" y="928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E03B52A2-6DA5-61C8-E910-BC70C2E55F06}"/>
              </a:ext>
            </a:extLst>
          </p:cNvPr>
          <p:cNvSpPr/>
          <p:nvPr/>
        </p:nvSpPr>
        <p:spPr>
          <a:xfrm>
            <a:off x="5175358" y="6321975"/>
            <a:ext cx="743377" cy="1329405"/>
          </a:xfrm>
          <a:custGeom>
            <a:avLst/>
            <a:gdLst>
              <a:gd name="connsiteX0" fmla="*/ 15767 w 743377"/>
              <a:gd name="connsiteY0" fmla="*/ 18500 h 1329405"/>
              <a:gd name="connsiteX1" fmla="*/ 355492 w 743377"/>
              <a:gd name="connsiteY1" fmla="*/ 647150 h 1329405"/>
              <a:gd name="connsiteX2" fmla="*/ 574567 w 743377"/>
              <a:gd name="connsiteY2" fmla="*/ 974175 h 1329405"/>
              <a:gd name="connsiteX3" fmla="*/ 742842 w 743377"/>
              <a:gd name="connsiteY3" fmla="*/ 1326600 h 1329405"/>
              <a:gd name="connsiteX4" fmla="*/ 631717 w 743377"/>
              <a:gd name="connsiteY4" fmla="*/ 1148800 h 1329405"/>
              <a:gd name="connsiteX5" fmla="*/ 298342 w 743377"/>
              <a:gd name="connsiteY5" fmla="*/ 605875 h 1329405"/>
              <a:gd name="connsiteX6" fmla="*/ 79267 w 743377"/>
              <a:gd name="connsiteY6" fmla="*/ 205825 h 1329405"/>
              <a:gd name="connsiteX7" fmla="*/ 15767 w 743377"/>
              <a:gd name="connsiteY7" fmla="*/ 18500 h 13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377" h="1329405">
                <a:moveTo>
                  <a:pt x="15767" y="18500"/>
                </a:moveTo>
                <a:cubicBezTo>
                  <a:pt x="61805" y="92054"/>
                  <a:pt x="262359" y="487871"/>
                  <a:pt x="355492" y="647150"/>
                </a:cubicBezTo>
                <a:cubicBezTo>
                  <a:pt x="448625" y="806429"/>
                  <a:pt x="510009" y="860933"/>
                  <a:pt x="574567" y="974175"/>
                </a:cubicBezTo>
                <a:cubicBezTo>
                  <a:pt x="639125" y="1087417"/>
                  <a:pt x="733317" y="1297496"/>
                  <a:pt x="742842" y="1326600"/>
                </a:cubicBezTo>
                <a:cubicBezTo>
                  <a:pt x="752367" y="1355704"/>
                  <a:pt x="631717" y="1148800"/>
                  <a:pt x="631717" y="1148800"/>
                </a:cubicBezTo>
                <a:cubicBezTo>
                  <a:pt x="557634" y="1028679"/>
                  <a:pt x="390417" y="763037"/>
                  <a:pt x="298342" y="605875"/>
                </a:cubicBezTo>
                <a:cubicBezTo>
                  <a:pt x="206267" y="448713"/>
                  <a:pt x="123717" y="303721"/>
                  <a:pt x="79267" y="205825"/>
                </a:cubicBezTo>
                <a:cubicBezTo>
                  <a:pt x="34817" y="107929"/>
                  <a:pt x="-30271" y="-55054"/>
                  <a:pt x="15767" y="185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6B3A48CA-72D6-3942-F1F4-3D4862FE19F1}"/>
              </a:ext>
            </a:extLst>
          </p:cNvPr>
          <p:cNvSpPr/>
          <p:nvPr/>
        </p:nvSpPr>
        <p:spPr>
          <a:xfrm>
            <a:off x="5893022" y="7602936"/>
            <a:ext cx="777336" cy="1735788"/>
          </a:xfrm>
          <a:custGeom>
            <a:avLst/>
            <a:gdLst>
              <a:gd name="connsiteX0" fmla="*/ 34703 w 777336"/>
              <a:gd name="connsiteY0" fmla="*/ 77389 h 1735788"/>
              <a:gd name="connsiteX1" fmla="*/ 618903 w 777336"/>
              <a:gd name="connsiteY1" fmla="*/ 1229914 h 1735788"/>
              <a:gd name="connsiteX2" fmla="*/ 774478 w 777336"/>
              <a:gd name="connsiteY2" fmla="*/ 1731564 h 1735788"/>
              <a:gd name="connsiteX3" fmla="*/ 685578 w 777336"/>
              <a:gd name="connsiteY3" fmla="*/ 1417239 h 1735788"/>
              <a:gd name="connsiteX4" fmla="*/ 291878 w 777336"/>
              <a:gd name="connsiteY4" fmla="*/ 531414 h 1735788"/>
              <a:gd name="connsiteX5" fmla="*/ 88678 w 777336"/>
              <a:gd name="connsiteY5" fmla="*/ 150414 h 1735788"/>
              <a:gd name="connsiteX6" fmla="*/ 34703 w 777336"/>
              <a:gd name="connsiteY6" fmla="*/ 77389 h 173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7336" h="1735788">
                <a:moveTo>
                  <a:pt x="34703" y="77389"/>
                </a:moveTo>
                <a:cubicBezTo>
                  <a:pt x="123074" y="257306"/>
                  <a:pt x="495607" y="954218"/>
                  <a:pt x="618903" y="1229914"/>
                </a:cubicBezTo>
                <a:cubicBezTo>
                  <a:pt x="742199" y="1505610"/>
                  <a:pt x="763366" y="1700343"/>
                  <a:pt x="774478" y="1731564"/>
                </a:cubicBezTo>
                <a:cubicBezTo>
                  <a:pt x="785590" y="1762785"/>
                  <a:pt x="766011" y="1617264"/>
                  <a:pt x="685578" y="1417239"/>
                </a:cubicBezTo>
                <a:cubicBezTo>
                  <a:pt x="605145" y="1217214"/>
                  <a:pt x="391361" y="742551"/>
                  <a:pt x="291878" y="531414"/>
                </a:cubicBezTo>
                <a:cubicBezTo>
                  <a:pt x="192395" y="320277"/>
                  <a:pt x="127307" y="222910"/>
                  <a:pt x="88678" y="150414"/>
                </a:cubicBezTo>
                <a:cubicBezTo>
                  <a:pt x="50049" y="77918"/>
                  <a:pt x="-53668" y="-102528"/>
                  <a:pt x="34703" y="7738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043EE4D2-4F1B-FE19-4540-C35997FED2BB}"/>
              </a:ext>
            </a:extLst>
          </p:cNvPr>
          <p:cNvSpPr/>
          <p:nvPr/>
        </p:nvSpPr>
        <p:spPr>
          <a:xfrm>
            <a:off x="4168635" y="6806566"/>
            <a:ext cx="167203" cy="870534"/>
          </a:xfrm>
          <a:custGeom>
            <a:avLst/>
            <a:gdLst>
              <a:gd name="connsiteX0" fmla="*/ 140 w 167203"/>
              <a:gd name="connsiteY0" fmla="*/ 634 h 870534"/>
              <a:gd name="connsiteX1" fmla="*/ 60465 w 167203"/>
              <a:gd name="connsiteY1" fmla="*/ 441959 h 870534"/>
              <a:gd name="connsiteX2" fmla="*/ 54115 w 167203"/>
              <a:gd name="connsiteY2" fmla="*/ 413384 h 870534"/>
              <a:gd name="connsiteX3" fmla="*/ 120790 w 167203"/>
              <a:gd name="connsiteY3" fmla="*/ 568959 h 870534"/>
              <a:gd name="connsiteX4" fmla="*/ 117615 w 167203"/>
              <a:gd name="connsiteY4" fmla="*/ 711834 h 870534"/>
              <a:gd name="connsiteX5" fmla="*/ 111265 w 167203"/>
              <a:gd name="connsiteY5" fmla="*/ 676909 h 870534"/>
              <a:gd name="connsiteX6" fmla="*/ 165240 w 167203"/>
              <a:gd name="connsiteY6" fmla="*/ 867409 h 870534"/>
              <a:gd name="connsiteX7" fmla="*/ 149365 w 167203"/>
              <a:gd name="connsiteY7" fmla="*/ 772159 h 870534"/>
              <a:gd name="connsiteX8" fmla="*/ 92215 w 167203"/>
              <a:gd name="connsiteY8" fmla="*/ 480059 h 870534"/>
              <a:gd name="connsiteX9" fmla="*/ 44590 w 167203"/>
              <a:gd name="connsiteY9" fmla="*/ 346709 h 870534"/>
              <a:gd name="connsiteX10" fmla="*/ 140 w 167203"/>
              <a:gd name="connsiteY10" fmla="*/ 634 h 870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7203" h="870534">
                <a:moveTo>
                  <a:pt x="140" y="634"/>
                </a:moveTo>
                <a:cubicBezTo>
                  <a:pt x="2786" y="16509"/>
                  <a:pt x="51469" y="373167"/>
                  <a:pt x="60465" y="441959"/>
                </a:cubicBezTo>
                <a:cubicBezTo>
                  <a:pt x="69461" y="510751"/>
                  <a:pt x="44061" y="392217"/>
                  <a:pt x="54115" y="413384"/>
                </a:cubicBezTo>
                <a:cubicBezTo>
                  <a:pt x="64169" y="434551"/>
                  <a:pt x="110207" y="519217"/>
                  <a:pt x="120790" y="568959"/>
                </a:cubicBezTo>
                <a:cubicBezTo>
                  <a:pt x="131373" y="618701"/>
                  <a:pt x="119203" y="693842"/>
                  <a:pt x="117615" y="711834"/>
                </a:cubicBezTo>
                <a:cubicBezTo>
                  <a:pt x="116028" y="729826"/>
                  <a:pt x="103328" y="650980"/>
                  <a:pt x="111265" y="676909"/>
                </a:cubicBezTo>
                <a:cubicBezTo>
                  <a:pt x="119202" y="702838"/>
                  <a:pt x="158890" y="851534"/>
                  <a:pt x="165240" y="867409"/>
                </a:cubicBezTo>
                <a:cubicBezTo>
                  <a:pt x="171590" y="883284"/>
                  <a:pt x="161536" y="836717"/>
                  <a:pt x="149365" y="772159"/>
                </a:cubicBezTo>
                <a:cubicBezTo>
                  <a:pt x="137194" y="707601"/>
                  <a:pt x="109677" y="550967"/>
                  <a:pt x="92215" y="480059"/>
                </a:cubicBezTo>
                <a:cubicBezTo>
                  <a:pt x="74753" y="409151"/>
                  <a:pt x="56232" y="421850"/>
                  <a:pt x="44590" y="346709"/>
                </a:cubicBezTo>
                <a:cubicBezTo>
                  <a:pt x="32948" y="271568"/>
                  <a:pt x="-2506" y="-15241"/>
                  <a:pt x="140" y="63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3C360CAD-598B-6682-7BA2-D369E214C163}"/>
              </a:ext>
            </a:extLst>
          </p:cNvPr>
          <p:cNvSpPr/>
          <p:nvPr/>
        </p:nvSpPr>
        <p:spPr>
          <a:xfrm>
            <a:off x="4194175" y="6793484"/>
            <a:ext cx="156199" cy="854481"/>
          </a:xfrm>
          <a:custGeom>
            <a:avLst/>
            <a:gdLst>
              <a:gd name="connsiteX0" fmla="*/ 0 w 156199"/>
              <a:gd name="connsiteY0" fmla="*/ 1016 h 854481"/>
              <a:gd name="connsiteX1" fmla="*/ 73025 w 156199"/>
              <a:gd name="connsiteY1" fmla="*/ 483616 h 854481"/>
              <a:gd name="connsiteX2" fmla="*/ 73025 w 156199"/>
              <a:gd name="connsiteY2" fmla="*/ 401066 h 854481"/>
              <a:gd name="connsiteX3" fmla="*/ 123825 w 156199"/>
              <a:gd name="connsiteY3" fmla="*/ 686816 h 854481"/>
              <a:gd name="connsiteX4" fmla="*/ 133350 w 156199"/>
              <a:gd name="connsiteY4" fmla="*/ 578866 h 854481"/>
              <a:gd name="connsiteX5" fmla="*/ 155575 w 156199"/>
              <a:gd name="connsiteY5" fmla="*/ 848741 h 854481"/>
              <a:gd name="connsiteX6" fmla="*/ 142875 w 156199"/>
              <a:gd name="connsiteY6" fmla="*/ 731266 h 854481"/>
              <a:gd name="connsiteX7" fmla="*/ 73025 w 156199"/>
              <a:gd name="connsiteY7" fmla="*/ 366141 h 854481"/>
              <a:gd name="connsiteX8" fmla="*/ 0 w 156199"/>
              <a:gd name="connsiteY8" fmla="*/ 1016 h 854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199" h="854481">
                <a:moveTo>
                  <a:pt x="0" y="1016"/>
                </a:moveTo>
                <a:cubicBezTo>
                  <a:pt x="0" y="20595"/>
                  <a:pt x="60854" y="416941"/>
                  <a:pt x="73025" y="483616"/>
                </a:cubicBezTo>
                <a:cubicBezTo>
                  <a:pt x="85196" y="550291"/>
                  <a:pt x="64558" y="367199"/>
                  <a:pt x="73025" y="401066"/>
                </a:cubicBezTo>
                <a:cubicBezTo>
                  <a:pt x="81492" y="434933"/>
                  <a:pt x="113771" y="657183"/>
                  <a:pt x="123825" y="686816"/>
                </a:cubicBezTo>
                <a:cubicBezTo>
                  <a:pt x="133879" y="716449"/>
                  <a:pt x="128058" y="551879"/>
                  <a:pt x="133350" y="578866"/>
                </a:cubicBezTo>
                <a:cubicBezTo>
                  <a:pt x="138642" y="605854"/>
                  <a:pt x="153988" y="823341"/>
                  <a:pt x="155575" y="848741"/>
                </a:cubicBezTo>
                <a:cubicBezTo>
                  <a:pt x="157163" y="874141"/>
                  <a:pt x="156633" y="811699"/>
                  <a:pt x="142875" y="731266"/>
                </a:cubicBezTo>
                <a:cubicBezTo>
                  <a:pt x="129117" y="650833"/>
                  <a:pt x="94192" y="482558"/>
                  <a:pt x="73025" y="366141"/>
                </a:cubicBezTo>
                <a:cubicBezTo>
                  <a:pt x="51858" y="249724"/>
                  <a:pt x="0" y="-18563"/>
                  <a:pt x="0" y="101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580E6682-FCAC-066B-5CF5-BB0F8DE728E8}"/>
              </a:ext>
            </a:extLst>
          </p:cNvPr>
          <p:cNvSpPr/>
          <p:nvPr/>
        </p:nvSpPr>
        <p:spPr>
          <a:xfrm>
            <a:off x="4899973" y="7263044"/>
            <a:ext cx="737170" cy="808138"/>
          </a:xfrm>
          <a:custGeom>
            <a:avLst/>
            <a:gdLst>
              <a:gd name="connsiteX0" fmla="*/ 735652 w 737170"/>
              <a:gd name="connsiteY0" fmla="*/ 1356 h 808138"/>
              <a:gd name="connsiteX1" fmla="*/ 361002 w 737170"/>
              <a:gd name="connsiteY1" fmla="*/ 442681 h 808138"/>
              <a:gd name="connsiteX2" fmla="*/ 408627 w 737170"/>
              <a:gd name="connsiteY2" fmla="*/ 404581 h 808138"/>
              <a:gd name="connsiteX3" fmla="*/ 5402 w 737170"/>
              <a:gd name="connsiteY3" fmla="*/ 801456 h 808138"/>
              <a:gd name="connsiteX4" fmla="*/ 192727 w 737170"/>
              <a:gd name="connsiteY4" fmla="*/ 636356 h 808138"/>
              <a:gd name="connsiteX5" fmla="*/ 427677 w 737170"/>
              <a:gd name="connsiteY5" fmla="*/ 410931 h 808138"/>
              <a:gd name="connsiteX6" fmla="*/ 364177 w 737170"/>
              <a:gd name="connsiteY6" fmla="*/ 429981 h 808138"/>
              <a:gd name="connsiteX7" fmla="*/ 557852 w 737170"/>
              <a:gd name="connsiteY7" fmla="*/ 255356 h 808138"/>
              <a:gd name="connsiteX8" fmla="*/ 494352 w 737170"/>
              <a:gd name="connsiteY8" fmla="*/ 302981 h 808138"/>
              <a:gd name="connsiteX9" fmla="*/ 735652 w 737170"/>
              <a:gd name="connsiteY9" fmla="*/ 1356 h 80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7170" h="808138">
                <a:moveTo>
                  <a:pt x="735652" y="1356"/>
                </a:moveTo>
                <a:cubicBezTo>
                  <a:pt x="713427" y="24639"/>
                  <a:pt x="415506" y="375477"/>
                  <a:pt x="361002" y="442681"/>
                </a:cubicBezTo>
                <a:cubicBezTo>
                  <a:pt x="306498" y="509885"/>
                  <a:pt x="467894" y="344785"/>
                  <a:pt x="408627" y="404581"/>
                </a:cubicBezTo>
                <a:cubicBezTo>
                  <a:pt x="349360" y="464377"/>
                  <a:pt x="41385" y="762827"/>
                  <a:pt x="5402" y="801456"/>
                </a:cubicBezTo>
                <a:cubicBezTo>
                  <a:pt x="-30581" y="840085"/>
                  <a:pt x="122348" y="701443"/>
                  <a:pt x="192727" y="636356"/>
                </a:cubicBezTo>
                <a:cubicBezTo>
                  <a:pt x="263106" y="571269"/>
                  <a:pt x="399102" y="445327"/>
                  <a:pt x="427677" y="410931"/>
                </a:cubicBezTo>
                <a:cubicBezTo>
                  <a:pt x="456252" y="376535"/>
                  <a:pt x="342481" y="455910"/>
                  <a:pt x="364177" y="429981"/>
                </a:cubicBezTo>
                <a:cubicBezTo>
                  <a:pt x="385873" y="404052"/>
                  <a:pt x="536156" y="276523"/>
                  <a:pt x="557852" y="255356"/>
                </a:cubicBezTo>
                <a:cubicBezTo>
                  <a:pt x="579548" y="234189"/>
                  <a:pt x="459427" y="344256"/>
                  <a:pt x="494352" y="302981"/>
                </a:cubicBezTo>
                <a:cubicBezTo>
                  <a:pt x="529277" y="261706"/>
                  <a:pt x="757877" y="-21927"/>
                  <a:pt x="735652" y="135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0E0FFA0E-3A19-DF92-302E-5FF082C73270}"/>
              </a:ext>
            </a:extLst>
          </p:cNvPr>
          <p:cNvSpPr/>
          <p:nvPr/>
        </p:nvSpPr>
        <p:spPr>
          <a:xfrm>
            <a:off x="4361209" y="7638755"/>
            <a:ext cx="535142" cy="378834"/>
          </a:xfrm>
          <a:custGeom>
            <a:avLst/>
            <a:gdLst>
              <a:gd name="connsiteX0" fmla="*/ 1241 w 535142"/>
              <a:gd name="connsiteY0" fmla="*/ 295 h 378834"/>
              <a:gd name="connsiteX1" fmla="*/ 280641 w 535142"/>
              <a:gd name="connsiteY1" fmla="*/ 159045 h 378834"/>
              <a:gd name="connsiteX2" fmla="*/ 229841 w 535142"/>
              <a:gd name="connsiteY2" fmla="*/ 127295 h 378834"/>
              <a:gd name="connsiteX3" fmla="*/ 401291 w 535142"/>
              <a:gd name="connsiteY3" fmla="*/ 251120 h 378834"/>
              <a:gd name="connsiteX4" fmla="*/ 528291 w 535142"/>
              <a:gd name="connsiteY4" fmla="*/ 374945 h 378834"/>
              <a:gd name="connsiteX5" fmla="*/ 496541 w 535142"/>
              <a:gd name="connsiteY5" fmla="*/ 333670 h 378834"/>
              <a:gd name="connsiteX6" fmla="*/ 315566 w 535142"/>
              <a:gd name="connsiteY6" fmla="*/ 193970 h 378834"/>
              <a:gd name="connsiteX7" fmla="*/ 182216 w 535142"/>
              <a:gd name="connsiteY7" fmla="*/ 120945 h 378834"/>
              <a:gd name="connsiteX8" fmla="*/ 1241 w 535142"/>
              <a:gd name="connsiteY8" fmla="*/ 295 h 37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5142" h="378834">
                <a:moveTo>
                  <a:pt x="1241" y="295"/>
                </a:moveTo>
                <a:cubicBezTo>
                  <a:pt x="17645" y="6645"/>
                  <a:pt x="242541" y="137878"/>
                  <a:pt x="280641" y="159045"/>
                </a:cubicBezTo>
                <a:cubicBezTo>
                  <a:pt x="318741" y="180212"/>
                  <a:pt x="209733" y="111949"/>
                  <a:pt x="229841" y="127295"/>
                </a:cubicBezTo>
                <a:cubicBezTo>
                  <a:pt x="249949" y="142641"/>
                  <a:pt x="351549" y="209845"/>
                  <a:pt x="401291" y="251120"/>
                </a:cubicBezTo>
                <a:cubicBezTo>
                  <a:pt x="451033" y="292395"/>
                  <a:pt x="512416" y="361187"/>
                  <a:pt x="528291" y="374945"/>
                </a:cubicBezTo>
                <a:cubicBezTo>
                  <a:pt x="544166" y="388703"/>
                  <a:pt x="531995" y="363832"/>
                  <a:pt x="496541" y="333670"/>
                </a:cubicBezTo>
                <a:cubicBezTo>
                  <a:pt x="461087" y="303508"/>
                  <a:pt x="367954" y="229424"/>
                  <a:pt x="315566" y="193970"/>
                </a:cubicBezTo>
                <a:cubicBezTo>
                  <a:pt x="263178" y="158516"/>
                  <a:pt x="228783" y="150049"/>
                  <a:pt x="182216" y="120945"/>
                </a:cubicBezTo>
                <a:cubicBezTo>
                  <a:pt x="135649" y="91841"/>
                  <a:pt x="-15163" y="-6055"/>
                  <a:pt x="1241" y="29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3EC8C32B-499D-91AC-70C7-B4A30320F16F}"/>
              </a:ext>
            </a:extLst>
          </p:cNvPr>
          <p:cNvSpPr/>
          <p:nvPr/>
        </p:nvSpPr>
        <p:spPr>
          <a:xfrm>
            <a:off x="4256608" y="7619151"/>
            <a:ext cx="668414" cy="445642"/>
          </a:xfrm>
          <a:custGeom>
            <a:avLst/>
            <a:gdLst>
              <a:gd name="connsiteX0" fmla="*/ 10592 w 668414"/>
              <a:gd name="connsiteY0" fmla="*/ 4024 h 445642"/>
              <a:gd name="connsiteX1" fmla="*/ 410642 w 668414"/>
              <a:gd name="connsiteY1" fmla="*/ 267549 h 445642"/>
              <a:gd name="connsiteX2" fmla="*/ 404292 w 668414"/>
              <a:gd name="connsiteY2" fmla="*/ 251674 h 445642"/>
              <a:gd name="connsiteX3" fmla="*/ 661467 w 668414"/>
              <a:gd name="connsiteY3" fmla="*/ 442174 h 445642"/>
              <a:gd name="connsiteX4" fmla="*/ 591617 w 668414"/>
              <a:gd name="connsiteY4" fmla="*/ 375499 h 445642"/>
              <a:gd name="connsiteX5" fmla="*/ 553517 w 668414"/>
              <a:gd name="connsiteY5" fmla="*/ 385024 h 445642"/>
              <a:gd name="connsiteX6" fmla="*/ 382067 w 668414"/>
              <a:gd name="connsiteY6" fmla="*/ 264374 h 445642"/>
              <a:gd name="connsiteX7" fmla="*/ 137592 w 668414"/>
              <a:gd name="connsiteY7" fmla="*/ 118324 h 445642"/>
              <a:gd name="connsiteX8" fmla="*/ 10592 w 668414"/>
              <a:gd name="connsiteY8" fmla="*/ 4024 h 44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8414" h="445642">
                <a:moveTo>
                  <a:pt x="10592" y="4024"/>
                </a:moveTo>
                <a:cubicBezTo>
                  <a:pt x="56100" y="28895"/>
                  <a:pt x="345025" y="226274"/>
                  <a:pt x="410642" y="267549"/>
                </a:cubicBezTo>
                <a:cubicBezTo>
                  <a:pt x="476259" y="308824"/>
                  <a:pt x="362488" y="222570"/>
                  <a:pt x="404292" y="251674"/>
                </a:cubicBezTo>
                <a:cubicBezTo>
                  <a:pt x="446096" y="280778"/>
                  <a:pt x="630246" y="421537"/>
                  <a:pt x="661467" y="442174"/>
                </a:cubicBezTo>
                <a:cubicBezTo>
                  <a:pt x="692688" y="462811"/>
                  <a:pt x="609609" y="385024"/>
                  <a:pt x="591617" y="375499"/>
                </a:cubicBezTo>
                <a:cubicBezTo>
                  <a:pt x="573625" y="365974"/>
                  <a:pt x="588442" y="403545"/>
                  <a:pt x="553517" y="385024"/>
                </a:cubicBezTo>
                <a:cubicBezTo>
                  <a:pt x="518592" y="366503"/>
                  <a:pt x="451388" y="308824"/>
                  <a:pt x="382067" y="264374"/>
                </a:cubicBezTo>
                <a:cubicBezTo>
                  <a:pt x="312746" y="219924"/>
                  <a:pt x="197917" y="160657"/>
                  <a:pt x="137592" y="118324"/>
                </a:cubicBezTo>
                <a:cubicBezTo>
                  <a:pt x="77267" y="75991"/>
                  <a:pt x="-34916" y="-20847"/>
                  <a:pt x="10592" y="402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4ED04496-081D-E807-BFCF-6001D5589A3C}"/>
              </a:ext>
            </a:extLst>
          </p:cNvPr>
          <p:cNvSpPr/>
          <p:nvPr/>
        </p:nvSpPr>
        <p:spPr>
          <a:xfrm>
            <a:off x="4536613" y="7991079"/>
            <a:ext cx="667851" cy="1572376"/>
          </a:xfrm>
          <a:custGeom>
            <a:avLst/>
            <a:gdLst>
              <a:gd name="connsiteX0" fmla="*/ 524337 w 667851"/>
              <a:gd name="connsiteY0" fmla="*/ 396 h 1572376"/>
              <a:gd name="connsiteX1" fmla="*/ 70312 w 667851"/>
              <a:gd name="connsiteY1" fmla="*/ 314721 h 1572376"/>
              <a:gd name="connsiteX2" fmla="*/ 156037 w 667851"/>
              <a:gd name="connsiteY2" fmla="*/ 292496 h 1572376"/>
              <a:gd name="connsiteX3" fmla="*/ 73487 w 667851"/>
              <a:gd name="connsiteY3" fmla="*/ 368696 h 1572376"/>
              <a:gd name="connsiteX4" fmla="*/ 136987 w 667851"/>
              <a:gd name="connsiteY4" fmla="*/ 530621 h 1572376"/>
              <a:gd name="connsiteX5" fmla="*/ 108412 w 667851"/>
              <a:gd name="connsiteY5" fmla="*/ 482996 h 1572376"/>
              <a:gd name="connsiteX6" fmla="*/ 464012 w 667851"/>
              <a:gd name="connsiteY6" fmla="*/ 1168796 h 1572376"/>
              <a:gd name="connsiteX7" fmla="*/ 664037 w 667851"/>
              <a:gd name="connsiteY7" fmla="*/ 1546621 h 1572376"/>
              <a:gd name="connsiteX8" fmla="*/ 571962 w 667851"/>
              <a:gd name="connsiteY8" fmla="*/ 1476771 h 1572376"/>
              <a:gd name="connsiteX9" fmla="*/ 292562 w 667851"/>
              <a:gd name="connsiteY9" fmla="*/ 978296 h 1572376"/>
              <a:gd name="connsiteX10" fmla="*/ 44912 w 667851"/>
              <a:gd name="connsiteY10" fmla="*/ 479821 h 1572376"/>
              <a:gd name="connsiteX11" fmla="*/ 462 w 667851"/>
              <a:gd name="connsiteY11" fmla="*/ 365521 h 1572376"/>
              <a:gd name="connsiteX12" fmla="*/ 51262 w 667851"/>
              <a:gd name="connsiteY12" fmla="*/ 422671 h 1572376"/>
              <a:gd name="connsiteX13" fmla="*/ 38562 w 667851"/>
              <a:gd name="connsiteY13" fmla="*/ 359171 h 1572376"/>
              <a:gd name="connsiteX14" fmla="*/ 51262 w 667851"/>
              <a:gd name="connsiteY14" fmla="*/ 333771 h 1572376"/>
              <a:gd name="connsiteX15" fmla="*/ 124287 w 667851"/>
              <a:gd name="connsiteY15" fmla="*/ 232171 h 1572376"/>
              <a:gd name="connsiteX16" fmla="*/ 136987 w 667851"/>
              <a:gd name="connsiteY16" fmla="*/ 248046 h 1572376"/>
              <a:gd name="connsiteX17" fmla="*/ 524337 w 667851"/>
              <a:gd name="connsiteY17" fmla="*/ 396 h 157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67851" h="1572376">
                <a:moveTo>
                  <a:pt x="524337" y="396"/>
                </a:moveTo>
                <a:cubicBezTo>
                  <a:pt x="513225" y="11508"/>
                  <a:pt x="131695" y="266038"/>
                  <a:pt x="70312" y="314721"/>
                </a:cubicBezTo>
                <a:cubicBezTo>
                  <a:pt x="8929" y="363404"/>
                  <a:pt x="155508" y="283500"/>
                  <a:pt x="156037" y="292496"/>
                </a:cubicBezTo>
                <a:cubicBezTo>
                  <a:pt x="156566" y="301492"/>
                  <a:pt x="76662" y="329009"/>
                  <a:pt x="73487" y="368696"/>
                </a:cubicBezTo>
                <a:cubicBezTo>
                  <a:pt x="70312" y="408383"/>
                  <a:pt x="131166" y="511571"/>
                  <a:pt x="136987" y="530621"/>
                </a:cubicBezTo>
                <a:cubicBezTo>
                  <a:pt x="142808" y="549671"/>
                  <a:pt x="53908" y="376634"/>
                  <a:pt x="108412" y="482996"/>
                </a:cubicBezTo>
                <a:cubicBezTo>
                  <a:pt x="162916" y="589358"/>
                  <a:pt x="371408" y="991525"/>
                  <a:pt x="464012" y="1168796"/>
                </a:cubicBezTo>
                <a:cubicBezTo>
                  <a:pt x="556616" y="1346067"/>
                  <a:pt x="646045" y="1495292"/>
                  <a:pt x="664037" y="1546621"/>
                </a:cubicBezTo>
                <a:cubicBezTo>
                  <a:pt x="682029" y="1597950"/>
                  <a:pt x="633875" y="1571492"/>
                  <a:pt x="571962" y="1476771"/>
                </a:cubicBezTo>
                <a:cubicBezTo>
                  <a:pt x="510049" y="1382050"/>
                  <a:pt x="380404" y="1144454"/>
                  <a:pt x="292562" y="978296"/>
                </a:cubicBezTo>
                <a:cubicBezTo>
                  <a:pt x="204720" y="812138"/>
                  <a:pt x="93595" y="581950"/>
                  <a:pt x="44912" y="479821"/>
                </a:cubicBezTo>
                <a:cubicBezTo>
                  <a:pt x="-3771" y="377692"/>
                  <a:pt x="-596" y="375046"/>
                  <a:pt x="462" y="365521"/>
                </a:cubicBezTo>
                <a:cubicBezTo>
                  <a:pt x="1520" y="355996"/>
                  <a:pt x="44912" y="423729"/>
                  <a:pt x="51262" y="422671"/>
                </a:cubicBezTo>
                <a:cubicBezTo>
                  <a:pt x="57612" y="421613"/>
                  <a:pt x="38562" y="373988"/>
                  <a:pt x="38562" y="359171"/>
                </a:cubicBezTo>
                <a:cubicBezTo>
                  <a:pt x="38562" y="344354"/>
                  <a:pt x="36974" y="354938"/>
                  <a:pt x="51262" y="333771"/>
                </a:cubicBezTo>
                <a:cubicBezTo>
                  <a:pt x="65549" y="312604"/>
                  <a:pt x="110000" y="246458"/>
                  <a:pt x="124287" y="232171"/>
                </a:cubicBezTo>
                <a:cubicBezTo>
                  <a:pt x="138574" y="217884"/>
                  <a:pt x="74016" y="280854"/>
                  <a:pt x="136987" y="248046"/>
                </a:cubicBezTo>
                <a:cubicBezTo>
                  <a:pt x="199958" y="215238"/>
                  <a:pt x="535449" y="-10716"/>
                  <a:pt x="524337" y="39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F3B31107-E54E-75E4-301E-A625D10A50BB}"/>
              </a:ext>
            </a:extLst>
          </p:cNvPr>
          <p:cNvSpPr/>
          <p:nvPr/>
        </p:nvSpPr>
        <p:spPr>
          <a:xfrm>
            <a:off x="2442548" y="6536936"/>
            <a:ext cx="1900918" cy="1110628"/>
          </a:xfrm>
          <a:custGeom>
            <a:avLst/>
            <a:gdLst>
              <a:gd name="connsiteX0" fmla="*/ 1900852 w 1900918"/>
              <a:gd name="connsiteY0" fmla="*/ 389 h 1110628"/>
              <a:gd name="connsiteX1" fmla="*/ 1329352 w 1900918"/>
              <a:gd name="connsiteY1" fmla="*/ 133739 h 1110628"/>
              <a:gd name="connsiteX2" fmla="*/ 1440477 w 1900918"/>
              <a:gd name="connsiteY2" fmla="*/ 117864 h 1110628"/>
              <a:gd name="connsiteX3" fmla="*/ 1132502 w 1900918"/>
              <a:gd name="connsiteY3" fmla="*/ 248039 h 1110628"/>
              <a:gd name="connsiteX4" fmla="*/ 1129327 w 1900918"/>
              <a:gd name="connsiteY4" fmla="*/ 238514 h 1110628"/>
              <a:gd name="connsiteX5" fmla="*/ 802302 w 1900918"/>
              <a:gd name="connsiteY5" fmla="*/ 543314 h 1110628"/>
              <a:gd name="connsiteX6" fmla="*/ 897552 w 1900918"/>
              <a:gd name="connsiteY6" fmla="*/ 470289 h 1110628"/>
              <a:gd name="connsiteX7" fmla="*/ 554652 w 1900918"/>
              <a:gd name="connsiteY7" fmla="*/ 717939 h 1110628"/>
              <a:gd name="connsiteX8" fmla="*/ 300652 w 1900918"/>
              <a:gd name="connsiteY8" fmla="*/ 832239 h 1110628"/>
              <a:gd name="connsiteX9" fmla="*/ 2202 w 1900918"/>
              <a:gd name="connsiteY9" fmla="*/ 1108464 h 1110628"/>
              <a:gd name="connsiteX10" fmla="*/ 195877 w 1900918"/>
              <a:gd name="connsiteY10" fmla="*/ 937014 h 1110628"/>
              <a:gd name="connsiteX11" fmla="*/ 738802 w 1900918"/>
              <a:gd name="connsiteY11" fmla="*/ 521089 h 1110628"/>
              <a:gd name="connsiteX12" fmla="*/ 649902 w 1900918"/>
              <a:gd name="connsiteY12" fmla="*/ 584589 h 1110628"/>
              <a:gd name="connsiteX13" fmla="*/ 1345227 w 1900918"/>
              <a:gd name="connsiteY13" fmla="*/ 86114 h 1110628"/>
              <a:gd name="connsiteX14" fmla="*/ 1367452 w 1900918"/>
              <a:gd name="connsiteY14" fmla="*/ 92464 h 1110628"/>
              <a:gd name="connsiteX15" fmla="*/ 1900852 w 1900918"/>
              <a:gd name="connsiteY15" fmla="*/ 389 h 1110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00918" h="1110628">
                <a:moveTo>
                  <a:pt x="1900852" y="389"/>
                </a:moveTo>
                <a:cubicBezTo>
                  <a:pt x="1894502" y="7268"/>
                  <a:pt x="1406081" y="114160"/>
                  <a:pt x="1329352" y="133739"/>
                </a:cubicBezTo>
                <a:cubicBezTo>
                  <a:pt x="1252623" y="153318"/>
                  <a:pt x="1473285" y="98814"/>
                  <a:pt x="1440477" y="117864"/>
                </a:cubicBezTo>
                <a:cubicBezTo>
                  <a:pt x="1407669" y="136914"/>
                  <a:pt x="1184360" y="227931"/>
                  <a:pt x="1132502" y="248039"/>
                </a:cubicBezTo>
                <a:cubicBezTo>
                  <a:pt x="1080644" y="268147"/>
                  <a:pt x="1184360" y="189302"/>
                  <a:pt x="1129327" y="238514"/>
                </a:cubicBezTo>
                <a:cubicBezTo>
                  <a:pt x="1074294" y="287727"/>
                  <a:pt x="840931" y="504685"/>
                  <a:pt x="802302" y="543314"/>
                </a:cubicBezTo>
                <a:cubicBezTo>
                  <a:pt x="763673" y="581943"/>
                  <a:pt x="938827" y="441185"/>
                  <a:pt x="897552" y="470289"/>
                </a:cubicBezTo>
                <a:cubicBezTo>
                  <a:pt x="856277" y="499393"/>
                  <a:pt x="654135" y="657614"/>
                  <a:pt x="554652" y="717939"/>
                </a:cubicBezTo>
                <a:cubicBezTo>
                  <a:pt x="455169" y="778264"/>
                  <a:pt x="392727" y="767152"/>
                  <a:pt x="300652" y="832239"/>
                </a:cubicBezTo>
                <a:cubicBezTo>
                  <a:pt x="208577" y="897326"/>
                  <a:pt x="19664" y="1091002"/>
                  <a:pt x="2202" y="1108464"/>
                </a:cubicBezTo>
                <a:cubicBezTo>
                  <a:pt x="-15260" y="1125926"/>
                  <a:pt x="73110" y="1034910"/>
                  <a:pt x="195877" y="937014"/>
                </a:cubicBezTo>
                <a:cubicBezTo>
                  <a:pt x="318644" y="839118"/>
                  <a:pt x="663131" y="579827"/>
                  <a:pt x="738802" y="521089"/>
                </a:cubicBezTo>
                <a:cubicBezTo>
                  <a:pt x="814473" y="462351"/>
                  <a:pt x="649902" y="584589"/>
                  <a:pt x="649902" y="584589"/>
                </a:cubicBezTo>
                <a:lnTo>
                  <a:pt x="1345227" y="86114"/>
                </a:lnTo>
                <a:cubicBezTo>
                  <a:pt x="1464819" y="4093"/>
                  <a:pt x="1276965" y="105164"/>
                  <a:pt x="1367452" y="92464"/>
                </a:cubicBezTo>
                <a:cubicBezTo>
                  <a:pt x="1457939" y="79764"/>
                  <a:pt x="1907202" y="-6490"/>
                  <a:pt x="1900852" y="38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16429D69-6256-6939-272D-33F17018A97C}"/>
              </a:ext>
            </a:extLst>
          </p:cNvPr>
          <p:cNvSpPr/>
          <p:nvPr/>
        </p:nvSpPr>
        <p:spPr>
          <a:xfrm>
            <a:off x="1735558" y="7175263"/>
            <a:ext cx="1305046" cy="810292"/>
          </a:xfrm>
          <a:custGeom>
            <a:avLst/>
            <a:gdLst>
              <a:gd name="connsiteX0" fmla="*/ 1302917 w 1305046"/>
              <a:gd name="connsiteY0" fmla="*/ 237 h 810292"/>
              <a:gd name="connsiteX1" fmla="*/ 493292 w 1305046"/>
              <a:gd name="connsiteY1" fmla="*/ 317737 h 810292"/>
              <a:gd name="connsiteX2" fmla="*/ 579017 w 1305046"/>
              <a:gd name="connsiteY2" fmla="*/ 327262 h 810292"/>
              <a:gd name="connsiteX3" fmla="*/ 375817 w 1305046"/>
              <a:gd name="connsiteY3" fmla="*/ 457437 h 810292"/>
              <a:gd name="connsiteX4" fmla="*/ 1167 w 1305046"/>
              <a:gd name="connsiteY4" fmla="*/ 809862 h 810292"/>
              <a:gd name="connsiteX5" fmla="*/ 274217 w 1305046"/>
              <a:gd name="connsiteY5" fmla="*/ 524112 h 810292"/>
              <a:gd name="connsiteX6" fmla="*/ 715542 w 1305046"/>
              <a:gd name="connsiteY6" fmla="*/ 270112 h 810292"/>
              <a:gd name="connsiteX7" fmla="*/ 1302917 w 1305046"/>
              <a:gd name="connsiteY7" fmla="*/ 237 h 810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5046" h="810292">
                <a:moveTo>
                  <a:pt x="1302917" y="237"/>
                </a:moveTo>
                <a:cubicBezTo>
                  <a:pt x="1265875" y="8175"/>
                  <a:pt x="613942" y="263233"/>
                  <a:pt x="493292" y="317737"/>
                </a:cubicBezTo>
                <a:cubicBezTo>
                  <a:pt x="372642" y="372241"/>
                  <a:pt x="598596" y="303979"/>
                  <a:pt x="579017" y="327262"/>
                </a:cubicBezTo>
                <a:cubicBezTo>
                  <a:pt x="559438" y="350545"/>
                  <a:pt x="472125" y="377004"/>
                  <a:pt x="375817" y="457437"/>
                </a:cubicBezTo>
                <a:cubicBezTo>
                  <a:pt x="279509" y="537870"/>
                  <a:pt x="18100" y="798750"/>
                  <a:pt x="1167" y="809862"/>
                </a:cubicBezTo>
                <a:cubicBezTo>
                  <a:pt x="-15766" y="820974"/>
                  <a:pt x="155155" y="614070"/>
                  <a:pt x="274217" y="524112"/>
                </a:cubicBezTo>
                <a:cubicBezTo>
                  <a:pt x="393279" y="434154"/>
                  <a:pt x="547267" y="354779"/>
                  <a:pt x="715542" y="270112"/>
                </a:cubicBezTo>
                <a:cubicBezTo>
                  <a:pt x="883817" y="185445"/>
                  <a:pt x="1339959" y="-7701"/>
                  <a:pt x="1302917" y="23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1081A95D-C7E2-2C6E-05F7-FF02090C71E8}"/>
              </a:ext>
            </a:extLst>
          </p:cNvPr>
          <p:cNvSpPr/>
          <p:nvPr/>
        </p:nvSpPr>
        <p:spPr>
          <a:xfrm>
            <a:off x="1986022" y="7493000"/>
            <a:ext cx="2021329" cy="1414117"/>
          </a:xfrm>
          <a:custGeom>
            <a:avLst/>
            <a:gdLst>
              <a:gd name="connsiteX0" fmla="*/ 90428 w 2021329"/>
              <a:gd name="connsiteY0" fmla="*/ 228600 h 1414117"/>
              <a:gd name="connsiteX1" fmla="*/ 487303 w 2021329"/>
              <a:gd name="connsiteY1" fmla="*/ 127000 h 1414117"/>
              <a:gd name="connsiteX2" fmla="*/ 449203 w 2021329"/>
              <a:gd name="connsiteY2" fmla="*/ 127000 h 1414117"/>
              <a:gd name="connsiteX3" fmla="*/ 687328 w 2021329"/>
              <a:gd name="connsiteY3" fmla="*/ 209550 h 1414117"/>
              <a:gd name="connsiteX4" fmla="*/ 1128653 w 2021329"/>
              <a:gd name="connsiteY4" fmla="*/ 463550 h 1414117"/>
              <a:gd name="connsiteX5" fmla="*/ 1071503 w 2021329"/>
              <a:gd name="connsiteY5" fmla="*/ 444500 h 1414117"/>
              <a:gd name="connsiteX6" fmla="*/ 1509653 w 2021329"/>
              <a:gd name="connsiteY6" fmla="*/ 746125 h 1414117"/>
              <a:gd name="connsiteX7" fmla="*/ 1455678 w 2021329"/>
              <a:gd name="connsiteY7" fmla="*/ 777875 h 1414117"/>
              <a:gd name="connsiteX8" fmla="*/ 1814453 w 2021329"/>
              <a:gd name="connsiteY8" fmla="*/ 1120775 h 1414117"/>
              <a:gd name="connsiteX9" fmla="*/ 2020828 w 2021329"/>
              <a:gd name="connsiteY9" fmla="*/ 1412875 h 1414117"/>
              <a:gd name="connsiteX10" fmla="*/ 1862078 w 2021329"/>
              <a:gd name="connsiteY10" fmla="*/ 1209675 h 1414117"/>
              <a:gd name="connsiteX11" fmla="*/ 1547753 w 2021329"/>
              <a:gd name="connsiteY11" fmla="*/ 828675 h 1414117"/>
              <a:gd name="connsiteX12" fmla="*/ 1249303 w 2021329"/>
              <a:gd name="connsiteY12" fmla="*/ 523875 h 1414117"/>
              <a:gd name="connsiteX13" fmla="*/ 582553 w 2021329"/>
              <a:gd name="connsiteY13" fmla="*/ 101600 h 1414117"/>
              <a:gd name="connsiteX14" fmla="*/ 531753 w 2021329"/>
              <a:gd name="connsiteY14" fmla="*/ 107950 h 1414117"/>
              <a:gd name="connsiteX15" fmla="*/ 614303 w 2021329"/>
              <a:gd name="connsiteY15" fmla="*/ 0 h 1414117"/>
              <a:gd name="connsiteX16" fmla="*/ 490478 w 2021329"/>
              <a:gd name="connsiteY16" fmla="*/ 107950 h 1414117"/>
              <a:gd name="connsiteX17" fmla="*/ 33278 w 2021329"/>
              <a:gd name="connsiteY17" fmla="*/ 219075 h 1414117"/>
              <a:gd name="connsiteX18" fmla="*/ 90428 w 2021329"/>
              <a:gd name="connsiteY18" fmla="*/ 228600 h 141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21329" h="1414117">
                <a:moveTo>
                  <a:pt x="90428" y="228600"/>
                </a:moveTo>
                <a:cubicBezTo>
                  <a:pt x="166099" y="213254"/>
                  <a:pt x="427507" y="143933"/>
                  <a:pt x="487303" y="127000"/>
                </a:cubicBezTo>
                <a:cubicBezTo>
                  <a:pt x="547099" y="110067"/>
                  <a:pt x="415866" y="113242"/>
                  <a:pt x="449203" y="127000"/>
                </a:cubicBezTo>
                <a:cubicBezTo>
                  <a:pt x="482540" y="140758"/>
                  <a:pt x="574086" y="153458"/>
                  <a:pt x="687328" y="209550"/>
                </a:cubicBezTo>
                <a:cubicBezTo>
                  <a:pt x="800570" y="265642"/>
                  <a:pt x="1064624" y="424392"/>
                  <a:pt x="1128653" y="463550"/>
                </a:cubicBezTo>
                <a:cubicBezTo>
                  <a:pt x="1192682" y="502708"/>
                  <a:pt x="1008003" y="397404"/>
                  <a:pt x="1071503" y="444500"/>
                </a:cubicBezTo>
                <a:cubicBezTo>
                  <a:pt x="1135003" y="491596"/>
                  <a:pt x="1445624" y="690562"/>
                  <a:pt x="1509653" y="746125"/>
                </a:cubicBezTo>
                <a:cubicBezTo>
                  <a:pt x="1573682" y="801688"/>
                  <a:pt x="1404878" y="715433"/>
                  <a:pt x="1455678" y="777875"/>
                </a:cubicBezTo>
                <a:cubicBezTo>
                  <a:pt x="1506478" y="840317"/>
                  <a:pt x="1720261" y="1014942"/>
                  <a:pt x="1814453" y="1120775"/>
                </a:cubicBezTo>
                <a:cubicBezTo>
                  <a:pt x="1908645" y="1226608"/>
                  <a:pt x="2012891" y="1398058"/>
                  <a:pt x="2020828" y="1412875"/>
                </a:cubicBezTo>
                <a:cubicBezTo>
                  <a:pt x="2028766" y="1427692"/>
                  <a:pt x="1940924" y="1307042"/>
                  <a:pt x="1862078" y="1209675"/>
                </a:cubicBezTo>
                <a:cubicBezTo>
                  <a:pt x="1783232" y="1112308"/>
                  <a:pt x="1649882" y="942975"/>
                  <a:pt x="1547753" y="828675"/>
                </a:cubicBezTo>
                <a:cubicBezTo>
                  <a:pt x="1445624" y="714375"/>
                  <a:pt x="1410170" y="645054"/>
                  <a:pt x="1249303" y="523875"/>
                </a:cubicBezTo>
                <a:cubicBezTo>
                  <a:pt x="1088436" y="402696"/>
                  <a:pt x="702145" y="170921"/>
                  <a:pt x="582553" y="101600"/>
                </a:cubicBezTo>
                <a:cubicBezTo>
                  <a:pt x="462961" y="32279"/>
                  <a:pt x="526461" y="124883"/>
                  <a:pt x="531753" y="107950"/>
                </a:cubicBezTo>
                <a:cubicBezTo>
                  <a:pt x="537045" y="91017"/>
                  <a:pt x="621182" y="0"/>
                  <a:pt x="614303" y="0"/>
                </a:cubicBezTo>
                <a:cubicBezTo>
                  <a:pt x="607424" y="0"/>
                  <a:pt x="587315" y="71438"/>
                  <a:pt x="490478" y="107950"/>
                </a:cubicBezTo>
                <a:cubicBezTo>
                  <a:pt x="393641" y="144462"/>
                  <a:pt x="103657" y="197908"/>
                  <a:pt x="33278" y="219075"/>
                </a:cubicBezTo>
                <a:cubicBezTo>
                  <a:pt x="-37101" y="240242"/>
                  <a:pt x="14757" y="243946"/>
                  <a:pt x="90428" y="2286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DF4943EF-22C5-01C1-BBAF-65B181096A76}"/>
              </a:ext>
            </a:extLst>
          </p:cNvPr>
          <p:cNvSpPr/>
          <p:nvPr/>
        </p:nvSpPr>
        <p:spPr>
          <a:xfrm>
            <a:off x="1469461" y="7955615"/>
            <a:ext cx="344968" cy="1230295"/>
          </a:xfrm>
          <a:custGeom>
            <a:avLst/>
            <a:gdLst>
              <a:gd name="connsiteX0" fmla="*/ 343464 w 344968"/>
              <a:gd name="connsiteY0" fmla="*/ 7285 h 1230295"/>
              <a:gd name="connsiteX1" fmla="*/ 98989 w 344968"/>
              <a:gd name="connsiteY1" fmla="*/ 451785 h 1230295"/>
              <a:gd name="connsiteX2" fmla="*/ 127564 w 344968"/>
              <a:gd name="connsiteY2" fmla="*/ 429560 h 1230295"/>
              <a:gd name="connsiteX3" fmla="*/ 73589 w 344968"/>
              <a:gd name="connsiteY3" fmla="*/ 740710 h 1230295"/>
              <a:gd name="connsiteX4" fmla="*/ 60889 w 344968"/>
              <a:gd name="connsiteY4" fmla="*/ 715310 h 1230295"/>
              <a:gd name="connsiteX5" fmla="*/ 32314 w 344968"/>
              <a:gd name="connsiteY5" fmla="*/ 985185 h 1230295"/>
              <a:gd name="connsiteX6" fmla="*/ 10089 w 344968"/>
              <a:gd name="connsiteY6" fmla="*/ 1229660 h 1230295"/>
              <a:gd name="connsiteX7" fmla="*/ 3739 w 344968"/>
              <a:gd name="connsiteY7" fmla="*/ 1035985 h 1230295"/>
              <a:gd name="connsiteX8" fmla="*/ 67239 w 344968"/>
              <a:gd name="connsiteY8" fmla="*/ 477185 h 1230295"/>
              <a:gd name="connsiteX9" fmla="*/ 197414 w 344968"/>
              <a:gd name="connsiteY9" fmla="*/ 194610 h 1230295"/>
              <a:gd name="connsiteX10" fmla="*/ 343464 w 344968"/>
              <a:gd name="connsiteY10" fmla="*/ 7285 h 1230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4968" h="1230295">
                <a:moveTo>
                  <a:pt x="343464" y="7285"/>
                </a:moveTo>
                <a:cubicBezTo>
                  <a:pt x="327060" y="50148"/>
                  <a:pt x="134972" y="381406"/>
                  <a:pt x="98989" y="451785"/>
                </a:cubicBezTo>
                <a:cubicBezTo>
                  <a:pt x="63006" y="522164"/>
                  <a:pt x="131797" y="381406"/>
                  <a:pt x="127564" y="429560"/>
                </a:cubicBezTo>
                <a:cubicBezTo>
                  <a:pt x="123331" y="477714"/>
                  <a:pt x="84701" y="693085"/>
                  <a:pt x="73589" y="740710"/>
                </a:cubicBezTo>
                <a:cubicBezTo>
                  <a:pt x="62477" y="788335"/>
                  <a:pt x="67768" y="674564"/>
                  <a:pt x="60889" y="715310"/>
                </a:cubicBezTo>
                <a:cubicBezTo>
                  <a:pt x="54010" y="756056"/>
                  <a:pt x="40781" y="899460"/>
                  <a:pt x="32314" y="985185"/>
                </a:cubicBezTo>
                <a:cubicBezTo>
                  <a:pt x="23847" y="1070910"/>
                  <a:pt x="14852" y="1221193"/>
                  <a:pt x="10089" y="1229660"/>
                </a:cubicBezTo>
                <a:cubicBezTo>
                  <a:pt x="5326" y="1238127"/>
                  <a:pt x="-5786" y="1161398"/>
                  <a:pt x="3739" y="1035985"/>
                </a:cubicBezTo>
                <a:cubicBezTo>
                  <a:pt x="13264" y="910573"/>
                  <a:pt x="34960" y="617414"/>
                  <a:pt x="67239" y="477185"/>
                </a:cubicBezTo>
                <a:cubicBezTo>
                  <a:pt x="99518" y="336956"/>
                  <a:pt x="157197" y="267635"/>
                  <a:pt x="197414" y="194610"/>
                </a:cubicBezTo>
                <a:cubicBezTo>
                  <a:pt x="237631" y="121585"/>
                  <a:pt x="359868" y="-35578"/>
                  <a:pt x="343464" y="728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C47E27FE-5C11-E0B9-C97D-9F6175B4ABB2}"/>
              </a:ext>
            </a:extLst>
          </p:cNvPr>
          <p:cNvSpPr/>
          <p:nvPr/>
        </p:nvSpPr>
        <p:spPr>
          <a:xfrm>
            <a:off x="1465535" y="9136935"/>
            <a:ext cx="23540" cy="460869"/>
          </a:xfrm>
          <a:custGeom>
            <a:avLst/>
            <a:gdLst>
              <a:gd name="connsiteX0" fmla="*/ 4490 w 23540"/>
              <a:gd name="connsiteY0" fmla="*/ 715 h 460869"/>
              <a:gd name="connsiteX1" fmla="*/ 1315 w 23540"/>
              <a:gd name="connsiteY1" fmla="*/ 143590 h 460869"/>
              <a:gd name="connsiteX2" fmla="*/ 23540 w 23540"/>
              <a:gd name="connsiteY2" fmla="*/ 457915 h 460869"/>
              <a:gd name="connsiteX3" fmla="*/ 1315 w 23540"/>
              <a:gd name="connsiteY3" fmla="*/ 289640 h 460869"/>
              <a:gd name="connsiteX4" fmla="*/ 20365 w 23540"/>
              <a:gd name="connsiteY4" fmla="*/ 95965 h 460869"/>
              <a:gd name="connsiteX5" fmla="*/ 4490 w 23540"/>
              <a:gd name="connsiteY5" fmla="*/ 715 h 46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40" h="460869">
                <a:moveTo>
                  <a:pt x="4490" y="715"/>
                </a:moveTo>
                <a:cubicBezTo>
                  <a:pt x="1315" y="8653"/>
                  <a:pt x="-1860" y="67390"/>
                  <a:pt x="1315" y="143590"/>
                </a:cubicBezTo>
                <a:cubicBezTo>
                  <a:pt x="4490" y="219790"/>
                  <a:pt x="23540" y="433573"/>
                  <a:pt x="23540" y="457915"/>
                </a:cubicBezTo>
                <a:cubicBezTo>
                  <a:pt x="23540" y="482257"/>
                  <a:pt x="1844" y="349965"/>
                  <a:pt x="1315" y="289640"/>
                </a:cubicBezTo>
                <a:cubicBezTo>
                  <a:pt x="786" y="229315"/>
                  <a:pt x="19307" y="139357"/>
                  <a:pt x="20365" y="95965"/>
                </a:cubicBezTo>
                <a:cubicBezTo>
                  <a:pt x="21423" y="52573"/>
                  <a:pt x="7665" y="-7223"/>
                  <a:pt x="4490" y="71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4BDCD384-8FC3-42CF-7786-EE0F49F390D6}"/>
              </a:ext>
            </a:extLst>
          </p:cNvPr>
          <p:cNvSpPr/>
          <p:nvPr/>
        </p:nvSpPr>
        <p:spPr>
          <a:xfrm>
            <a:off x="6622847" y="8343900"/>
            <a:ext cx="568759" cy="739956"/>
          </a:xfrm>
          <a:custGeom>
            <a:avLst/>
            <a:gdLst>
              <a:gd name="connsiteX0" fmla="*/ 568528 w 568759"/>
              <a:gd name="connsiteY0" fmla="*/ 0 h 739956"/>
              <a:gd name="connsiteX1" fmla="*/ 381203 w 568759"/>
              <a:gd name="connsiteY1" fmla="*/ 250825 h 739956"/>
              <a:gd name="connsiteX2" fmla="*/ 438353 w 568759"/>
              <a:gd name="connsiteY2" fmla="*/ 209550 h 739956"/>
              <a:gd name="connsiteX3" fmla="*/ 241503 w 568759"/>
              <a:gd name="connsiteY3" fmla="*/ 419100 h 739956"/>
              <a:gd name="connsiteX4" fmla="*/ 76403 w 568759"/>
              <a:gd name="connsiteY4" fmla="*/ 669925 h 739956"/>
              <a:gd name="connsiteX5" fmla="*/ 203 w 568759"/>
              <a:gd name="connsiteY5" fmla="*/ 739775 h 739956"/>
              <a:gd name="connsiteX6" fmla="*/ 60528 w 568759"/>
              <a:gd name="connsiteY6" fmla="*/ 679450 h 739956"/>
              <a:gd name="connsiteX7" fmla="*/ 238328 w 568759"/>
              <a:gd name="connsiteY7" fmla="*/ 415925 h 739956"/>
              <a:gd name="connsiteX8" fmla="*/ 371678 w 568759"/>
              <a:gd name="connsiteY8" fmla="*/ 222250 h 739956"/>
              <a:gd name="connsiteX9" fmla="*/ 336753 w 568759"/>
              <a:gd name="connsiteY9" fmla="*/ 254000 h 739956"/>
              <a:gd name="connsiteX10" fmla="*/ 568528 w 568759"/>
              <a:gd name="connsiteY10" fmla="*/ 0 h 73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8759" h="739956">
                <a:moveTo>
                  <a:pt x="568528" y="0"/>
                </a:moveTo>
                <a:cubicBezTo>
                  <a:pt x="575936" y="-529"/>
                  <a:pt x="402899" y="215900"/>
                  <a:pt x="381203" y="250825"/>
                </a:cubicBezTo>
                <a:cubicBezTo>
                  <a:pt x="359507" y="285750"/>
                  <a:pt x="461636" y="181504"/>
                  <a:pt x="438353" y="209550"/>
                </a:cubicBezTo>
                <a:cubicBezTo>
                  <a:pt x="415070" y="237596"/>
                  <a:pt x="301828" y="342371"/>
                  <a:pt x="241503" y="419100"/>
                </a:cubicBezTo>
                <a:cubicBezTo>
                  <a:pt x="181178" y="495829"/>
                  <a:pt x="116620" y="616479"/>
                  <a:pt x="76403" y="669925"/>
                </a:cubicBezTo>
                <a:cubicBezTo>
                  <a:pt x="36186" y="723371"/>
                  <a:pt x="2849" y="738188"/>
                  <a:pt x="203" y="739775"/>
                </a:cubicBezTo>
                <a:cubicBezTo>
                  <a:pt x="-2443" y="741363"/>
                  <a:pt x="20840" y="733425"/>
                  <a:pt x="60528" y="679450"/>
                </a:cubicBezTo>
                <a:cubicBezTo>
                  <a:pt x="100215" y="625475"/>
                  <a:pt x="186470" y="492125"/>
                  <a:pt x="238328" y="415925"/>
                </a:cubicBezTo>
                <a:cubicBezTo>
                  <a:pt x="290186" y="339725"/>
                  <a:pt x="355274" y="249237"/>
                  <a:pt x="371678" y="222250"/>
                </a:cubicBezTo>
                <a:cubicBezTo>
                  <a:pt x="388082" y="195263"/>
                  <a:pt x="305532" y="289454"/>
                  <a:pt x="336753" y="254000"/>
                </a:cubicBezTo>
                <a:cubicBezTo>
                  <a:pt x="367974" y="218546"/>
                  <a:pt x="561120" y="529"/>
                  <a:pt x="56852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74D198BF-AF8F-E65E-A78F-56F8884106A9}"/>
              </a:ext>
            </a:extLst>
          </p:cNvPr>
          <p:cNvSpPr/>
          <p:nvPr/>
        </p:nvSpPr>
        <p:spPr>
          <a:xfrm>
            <a:off x="6597648" y="8321838"/>
            <a:ext cx="644839" cy="841226"/>
          </a:xfrm>
          <a:custGeom>
            <a:avLst/>
            <a:gdLst>
              <a:gd name="connsiteX0" fmla="*/ 641352 w 644839"/>
              <a:gd name="connsiteY0" fmla="*/ 3012 h 841226"/>
              <a:gd name="connsiteX1" fmla="*/ 406402 w 644839"/>
              <a:gd name="connsiteY1" fmla="*/ 279237 h 841226"/>
              <a:gd name="connsiteX2" fmla="*/ 330202 w 644839"/>
              <a:gd name="connsiteY2" fmla="*/ 412587 h 841226"/>
              <a:gd name="connsiteX3" fmla="*/ 352427 w 644839"/>
              <a:gd name="connsiteY3" fmla="*/ 361787 h 841226"/>
              <a:gd name="connsiteX4" fmla="*/ 142877 w 644839"/>
              <a:gd name="connsiteY4" fmla="*/ 638012 h 841226"/>
              <a:gd name="connsiteX5" fmla="*/ 2 w 644839"/>
              <a:gd name="connsiteY5" fmla="*/ 841212 h 841226"/>
              <a:gd name="connsiteX6" fmla="*/ 146052 w 644839"/>
              <a:gd name="connsiteY6" fmla="*/ 628487 h 841226"/>
              <a:gd name="connsiteX7" fmla="*/ 406402 w 644839"/>
              <a:gd name="connsiteY7" fmla="*/ 282412 h 841226"/>
              <a:gd name="connsiteX8" fmla="*/ 539752 w 644839"/>
              <a:gd name="connsiteY8" fmla="*/ 139537 h 841226"/>
              <a:gd name="connsiteX9" fmla="*/ 641352 w 644839"/>
              <a:gd name="connsiteY9" fmla="*/ 3012 h 84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4839" h="841226">
                <a:moveTo>
                  <a:pt x="641352" y="3012"/>
                </a:moveTo>
                <a:cubicBezTo>
                  <a:pt x="619127" y="26295"/>
                  <a:pt x="458260" y="210975"/>
                  <a:pt x="406402" y="279237"/>
                </a:cubicBezTo>
                <a:cubicBezTo>
                  <a:pt x="354544" y="347499"/>
                  <a:pt x="339198" y="398829"/>
                  <a:pt x="330202" y="412587"/>
                </a:cubicBezTo>
                <a:cubicBezTo>
                  <a:pt x="321206" y="426345"/>
                  <a:pt x="383648" y="324216"/>
                  <a:pt x="352427" y="361787"/>
                </a:cubicBezTo>
                <a:cubicBezTo>
                  <a:pt x="321206" y="399358"/>
                  <a:pt x="201614" y="558108"/>
                  <a:pt x="142877" y="638012"/>
                </a:cubicBezTo>
                <a:cubicBezTo>
                  <a:pt x="84140" y="717916"/>
                  <a:pt x="-527" y="842799"/>
                  <a:pt x="2" y="841212"/>
                </a:cubicBezTo>
                <a:cubicBezTo>
                  <a:pt x="531" y="839625"/>
                  <a:pt x="78319" y="721620"/>
                  <a:pt x="146052" y="628487"/>
                </a:cubicBezTo>
                <a:cubicBezTo>
                  <a:pt x="213785" y="535354"/>
                  <a:pt x="340785" y="363904"/>
                  <a:pt x="406402" y="282412"/>
                </a:cubicBezTo>
                <a:cubicBezTo>
                  <a:pt x="472019" y="200920"/>
                  <a:pt x="505885" y="181341"/>
                  <a:pt x="539752" y="139537"/>
                </a:cubicBezTo>
                <a:cubicBezTo>
                  <a:pt x="573619" y="97733"/>
                  <a:pt x="663577" y="-20271"/>
                  <a:pt x="641352" y="301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E0C15937-8B9A-18B1-4630-0AC89496DBE5}"/>
              </a:ext>
            </a:extLst>
          </p:cNvPr>
          <p:cNvSpPr/>
          <p:nvPr/>
        </p:nvSpPr>
        <p:spPr>
          <a:xfrm>
            <a:off x="7006675" y="8045288"/>
            <a:ext cx="807012" cy="477429"/>
          </a:xfrm>
          <a:custGeom>
            <a:avLst/>
            <a:gdLst>
              <a:gd name="connsiteX0" fmla="*/ 149775 w 807012"/>
              <a:gd name="connsiteY0" fmla="*/ 228762 h 477429"/>
              <a:gd name="connsiteX1" fmla="*/ 264075 w 807012"/>
              <a:gd name="connsiteY1" fmla="*/ 308137 h 477429"/>
              <a:gd name="connsiteX2" fmla="*/ 394250 w 807012"/>
              <a:gd name="connsiteY2" fmla="*/ 317662 h 477429"/>
              <a:gd name="connsiteX3" fmla="*/ 346625 w 807012"/>
              <a:gd name="connsiteY3" fmla="*/ 352587 h 477429"/>
              <a:gd name="connsiteX4" fmla="*/ 550 w 807012"/>
              <a:gd name="connsiteY4" fmla="*/ 476412 h 477429"/>
              <a:gd name="connsiteX5" fmla="*/ 270425 w 807012"/>
              <a:gd name="connsiteY5" fmla="*/ 406562 h 477429"/>
              <a:gd name="connsiteX6" fmla="*/ 432350 w 807012"/>
              <a:gd name="connsiteY6" fmla="*/ 320837 h 477429"/>
              <a:gd name="connsiteX7" fmla="*/ 594275 w 807012"/>
              <a:gd name="connsiteY7" fmla="*/ 200187 h 477429"/>
              <a:gd name="connsiteX8" fmla="*/ 807000 w 807012"/>
              <a:gd name="connsiteY8" fmla="*/ 162 h 477429"/>
              <a:gd name="connsiteX9" fmla="*/ 584750 w 807012"/>
              <a:gd name="connsiteY9" fmla="*/ 235112 h 477429"/>
              <a:gd name="connsiteX10" fmla="*/ 210100 w 807012"/>
              <a:gd name="connsiteY10" fmla="*/ 435137 h 477429"/>
              <a:gd name="connsiteX11" fmla="*/ 391075 w 807012"/>
              <a:gd name="connsiteY11" fmla="*/ 324012 h 477429"/>
              <a:gd name="connsiteX12" fmla="*/ 302175 w 807012"/>
              <a:gd name="connsiteY12" fmla="*/ 308137 h 477429"/>
              <a:gd name="connsiteX13" fmla="*/ 149775 w 807012"/>
              <a:gd name="connsiteY13" fmla="*/ 228762 h 477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7012" h="477429">
                <a:moveTo>
                  <a:pt x="149775" y="228762"/>
                </a:moveTo>
                <a:cubicBezTo>
                  <a:pt x="143425" y="228762"/>
                  <a:pt x="223329" y="293320"/>
                  <a:pt x="264075" y="308137"/>
                </a:cubicBezTo>
                <a:cubicBezTo>
                  <a:pt x="304821" y="322954"/>
                  <a:pt x="380492" y="310254"/>
                  <a:pt x="394250" y="317662"/>
                </a:cubicBezTo>
                <a:cubicBezTo>
                  <a:pt x="408008" y="325070"/>
                  <a:pt x="412242" y="326129"/>
                  <a:pt x="346625" y="352587"/>
                </a:cubicBezTo>
                <a:cubicBezTo>
                  <a:pt x="281008" y="379045"/>
                  <a:pt x="13250" y="467416"/>
                  <a:pt x="550" y="476412"/>
                </a:cubicBezTo>
                <a:cubicBezTo>
                  <a:pt x="-12150" y="485408"/>
                  <a:pt x="198458" y="432491"/>
                  <a:pt x="270425" y="406562"/>
                </a:cubicBezTo>
                <a:cubicBezTo>
                  <a:pt x="342392" y="380633"/>
                  <a:pt x="378375" y="355233"/>
                  <a:pt x="432350" y="320837"/>
                </a:cubicBezTo>
                <a:cubicBezTo>
                  <a:pt x="486325" y="286441"/>
                  <a:pt x="531833" y="253633"/>
                  <a:pt x="594275" y="200187"/>
                </a:cubicBezTo>
                <a:cubicBezTo>
                  <a:pt x="656717" y="146741"/>
                  <a:pt x="808588" y="-5659"/>
                  <a:pt x="807000" y="162"/>
                </a:cubicBezTo>
                <a:cubicBezTo>
                  <a:pt x="805413" y="5983"/>
                  <a:pt x="684233" y="162616"/>
                  <a:pt x="584750" y="235112"/>
                </a:cubicBezTo>
                <a:cubicBezTo>
                  <a:pt x="485267" y="307608"/>
                  <a:pt x="242379" y="420320"/>
                  <a:pt x="210100" y="435137"/>
                </a:cubicBezTo>
                <a:cubicBezTo>
                  <a:pt x="177821" y="449954"/>
                  <a:pt x="375729" y="345179"/>
                  <a:pt x="391075" y="324012"/>
                </a:cubicBezTo>
                <a:cubicBezTo>
                  <a:pt x="406421" y="302845"/>
                  <a:pt x="342921" y="319779"/>
                  <a:pt x="302175" y="308137"/>
                </a:cubicBezTo>
                <a:cubicBezTo>
                  <a:pt x="261429" y="296495"/>
                  <a:pt x="156125" y="228762"/>
                  <a:pt x="149775" y="22876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51266F64-4314-3CBB-03B1-C7C589A4BFDC}"/>
              </a:ext>
            </a:extLst>
          </p:cNvPr>
          <p:cNvSpPr/>
          <p:nvPr/>
        </p:nvSpPr>
        <p:spPr>
          <a:xfrm>
            <a:off x="6989275" y="8408305"/>
            <a:ext cx="678699" cy="181614"/>
          </a:xfrm>
          <a:custGeom>
            <a:avLst/>
            <a:gdLst>
              <a:gd name="connsiteX0" fmla="*/ 21125 w 678699"/>
              <a:gd name="connsiteY0" fmla="*/ 180070 h 181614"/>
              <a:gd name="connsiteX1" fmla="*/ 503725 w 678699"/>
              <a:gd name="connsiteY1" fmla="*/ 46720 h 181614"/>
              <a:gd name="connsiteX2" fmla="*/ 481500 w 678699"/>
              <a:gd name="connsiteY2" fmla="*/ 2270 h 181614"/>
              <a:gd name="connsiteX3" fmla="*/ 583100 w 678699"/>
              <a:gd name="connsiteY3" fmla="*/ 107045 h 181614"/>
              <a:gd name="connsiteX4" fmla="*/ 678350 w 678699"/>
              <a:gd name="connsiteY4" fmla="*/ 138795 h 181614"/>
              <a:gd name="connsiteX5" fmla="*/ 548175 w 678699"/>
              <a:gd name="connsiteY5" fmla="*/ 97520 h 181614"/>
              <a:gd name="connsiteX6" fmla="*/ 319575 w 678699"/>
              <a:gd name="connsiteY6" fmla="*/ 107045 h 181614"/>
              <a:gd name="connsiteX7" fmla="*/ 392600 w 678699"/>
              <a:gd name="connsiteY7" fmla="*/ 103870 h 181614"/>
              <a:gd name="connsiteX8" fmla="*/ 144950 w 678699"/>
              <a:gd name="connsiteY8" fmla="*/ 119745 h 181614"/>
              <a:gd name="connsiteX9" fmla="*/ 90975 w 678699"/>
              <a:gd name="connsiteY9" fmla="*/ 119745 h 181614"/>
              <a:gd name="connsiteX10" fmla="*/ 21125 w 678699"/>
              <a:gd name="connsiteY10" fmla="*/ 180070 h 181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8699" h="181614">
                <a:moveTo>
                  <a:pt x="21125" y="180070"/>
                </a:moveTo>
                <a:cubicBezTo>
                  <a:pt x="89917" y="167899"/>
                  <a:pt x="426996" y="76353"/>
                  <a:pt x="503725" y="46720"/>
                </a:cubicBezTo>
                <a:cubicBezTo>
                  <a:pt x="580454" y="17087"/>
                  <a:pt x="468271" y="-7784"/>
                  <a:pt x="481500" y="2270"/>
                </a:cubicBezTo>
                <a:cubicBezTo>
                  <a:pt x="494729" y="12324"/>
                  <a:pt x="550292" y="84291"/>
                  <a:pt x="583100" y="107045"/>
                </a:cubicBezTo>
                <a:cubicBezTo>
                  <a:pt x="615908" y="129799"/>
                  <a:pt x="684171" y="140382"/>
                  <a:pt x="678350" y="138795"/>
                </a:cubicBezTo>
                <a:cubicBezTo>
                  <a:pt x="672529" y="137207"/>
                  <a:pt x="607971" y="102812"/>
                  <a:pt x="548175" y="97520"/>
                </a:cubicBezTo>
                <a:cubicBezTo>
                  <a:pt x="488379" y="92228"/>
                  <a:pt x="319575" y="107045"/>
                  <a:pt x="319575" y="107045"/>
                </a:cubicBezTo>
                <a:lnTo>
                  <a:pt x="392600" y="103870"/>
                </a:lnTo>
                <a:lnTo>
                  <a:pt x="144950" y="119745"/>
                </a:lnTo>
                <a:cubicBezTo>
                  <a:pt x="94679" y="122391"/>
                  <a:pt x="110025" y="110749"/>
                  <a:pt x="90975" y="119745"/>
                </a:cubicBezTo>
                <a:cubicBezTo>
                  <a:pt x="71925" y="128741"/>
                  <a:pt x="-47667" y="192241"/>
                  <a:pt x="21125" y="18007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0DE3F35C-B209-C2F5-91FB-4A9D799C444E}"/>
              </a:ext>
            </a:extLst>
          </p:cNvPr>
          <p:cNvSpPr/>
          <p:nvPr/>
        </p:nvSpPr>
        <p:spPr>
          <a:xfrm>
            <a:off x="7514694" y="8421724"/>
            <a:ext cx="573593" cy="951918"/>
          </a:xfrm>
          <a:custGeom>
            <a:avLst/>
            <a:gdLst>
              <a:gd name="connsiteX0" fmla="*/ 531 w 573593"/>
              <a:gd name="connsiteY0" fmla="*/ 1551 h 951918"/>
              <a:gd name="connsiteX1" fmla="*/ 203731 w 573593"/>
              <a:gd name="connsiteY1" fmla="*/ 300001 h 951918"/>
              <a:gd name="connsiteX2" fmla="*/ 203731 w 573593"/>
              <a:gd name="connsiteY2" fmla="*/ 249201 h 951918"/>
              <a:gd name="connsiteX3" fmla="*/ 343431 w 573593"/>
              <a:gd name="connsiteY3" fmla="*/ 550826 h 951918"/>
              <a:gd name="connsiteX4" fmla="*/ 305331 w 573593"/>
              <a:gd name="connsiteY4" fmla="*/ 503201 h 951918"/>
              <a:gd name="connsiteX5" fmla="*/ 562506 w 573593"/>
              <a:gd name="connsiteY5" fmla="*/ 931826 h 951918"/>
              <a:gd name="connsiteX6" fmla="*/ 499006 w 573593"/>
              <a:gd name="connsiteY6" fmla="*/ 820701 h 951918"/>
              <a:gd name="connsiteX7" fmla="*/ 248181 w 573593"/>
              <a:gd name="connsiteY7" fmla="*/ 287301 h 951918"/>
              <a:gd name="connsiteX8" fmla="*/ 140231 w 573593"/>
              <a:gd name="connsiteY8" fmla="*/ 169826 h 951918"/>
              <a:gd name="connsiteX9" fmla="*/ 238656 w 573593"/>
              <a:gd name="connsiteY9" fmla="*/ 277776 h 951918"/>
              <a:gd name="connsiteX10" fmla="*/ 146581 w 573593"/>
              <a:gd name="connsiteY10" fmla="*/ 185701 h 951918"/>
              <a:gd name="connsiteX11" fmla="*/ 531 w 573593"/>
              <a:gd name="connsiteY11" fmla="*/ 1551 h 951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3593" h="951918">
                <a:moveTo>
                  <a:pt x="531" y="1551"/>
                </a:moveTo>
                <a:cubicBezTo>
                  <a:pt x="10056" y="20601"/>
                  <a:pt x="169864" y="258726"/>
                  <a:pt x="203731" y="300001"/>
                </a:cubicBezTo>
                <a:cubicBezTo>
                  <a:pt x="237598" y="341276"/>
                  <a:pt x="180448" y="207397"/>
                  <a:pt x="203731" y="249201"/>
                </a:cubicBezTo>
                <a:cubicBezTo>
                  <a:pt x="227014" y="291005"/>
                  <a:pt x="326498" y="508493"/>
                  <a:pt x="343431" y="550826"/>
                </a:cubicBezTo>
                <a:cubicBezTo>
                  <a:pt x="360364" y="593159"/>
                  <a:pt x="268819" y="439701"/>
                  <a:pt x="305331" y="503201"/>
                </a:cubicBezTo>
                <a:cubicBezTo>
                  <a:pt x="341843" y="566701"/>
                  <a:pt x="530227" y="878910"/>
                  <a:pt x="562506" y="931826"/>
                </a:cubicBezTo>
                <a:cubicBezTo>
                  <a:pt x="594785" y="984742"/>
                  <a:pt x="551394" y="928122"/>
                  <a:pt x="499006" y="820701"/>
                </a:cubicBezTo>
                <a:cubicBezTo>
                  <a:pt x="446618" y="713280"/>
                  <a:pt x="307977" y="395780"/>
                  <a:pt x="248181" y="287301"/>
                </a:cubicBezTo>
                <a:cubicBezTo>
                  <a:pt x="188385" y="178822"/>
                  <a:pt x="141818" y="171413"/>
                  <a:pt x="140231" y="169826"/>
                </a:cubicBezTo>
                <a:cubicBezTo>
                  <a:pt x="138644" y="168239"/>
                  <a:pt x="237598" y="275130"/>
                  <a:pt x="238656" y="277776"/>
                </a:cubicBezTo>
                <a:cubicBezTo>
                  <a:pt x="239714" y="280422"/>
                  <a:pt x="180977" y="226976"/>
                  <a:pt x="146581" y="185701"/>
                </a:cubicBezTo>
                <a:cubicBezTo>
                  <a:pt x="112185" y="144426"/>
                  <a:pt x="-8994" y="-17499"/>
                  <a:pt x="531" y="155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EADE6DD0-AEB2-C380-5EBB-CEE4F1BEF254}"/>
              </a:ext>
            </a:extLst>
          </p:cNvPr>
          <p:cNvSpPr/>
          <p:nvPr/>
        </p:nvSpPr>
        <p:spPr>
          <a:xfrm>
            <a:off x="7571395" y="8391907"/>
            <a:ext cx="521683" cy="942747"/>
          </a:xfrm>
          <a:custGeom>
            <a:avLst/>
            <a:gdLst>
              <a:gd name="connsiteX0" fmla="*/ 980 w 521683"/>
              <a:gd name="connsiteY0" fmla="*/ 2793 h 942747"/>
              <a:gd name="connsiteX1" fmla="*/ 226405 w 521683"/>
              <a:gd name="connsiteY1" fmla="*/ 288543 h 942747"/>
              <a:gd name="connsiteX2" fmla="*/ 188305 w 521683"/>
              <a:gd name="connsiteY2" fmla="*/ 215518 h 942747"/>
              <a:gd name="connsiteX3" fmla="*/ 293080 w 521683"/>
              <a:gd name="connsiteY3" fmla="*/ 428243 h 942747"/>
              <a:gd name="connsiteX4" fmla="*/ 251805 w 521683"/>
              <a:gd name="connsiteY4" fmla="*/ 383793 h 942747"/>
              <a:gd name="connsiteX5" fmla="*/ 445480 w 521683"/>
              <a:gd name="connsiteY5" fmla="*/ 723518 h 942747"/>
              <a:gd name="connsiteX6" fmla="*/ 442305 w 521683"/>
              <a:gd name="connsiteY6" fmla="*/ 707643 h 942747"/>
              <a:gd name="connsiteX7" fmla="*/ 521680 w 521683"/>
              <a:gd name="connsiteY7" fmla="*/ 942593 h 942747"/>
              <a:gd name="connsiteX8" fmla="*/ 439130 w 521683"/>
              <a:gd name="connsiteY8" fmla="*/ 736218 h 942747"/>
              <a:gd name="connsiteX9" fmla="*/ 210530 w 521683"/>
              <a:gd name="connsiteY9" fmla="*/ 310768 h 942747"/>
              <a:gd name="connsiteX10" fmla="*/ 147030 w 521683"/>
              <a:gd name="connsiteY10" fmla="*/ 152018 h 942747"/>
              <a:gd name="connsiteX11" fmla="*/ 980 w 521683"/>
              <a:gd name="connsiteY11" fmla="*/ 2793 h 942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1683" h="942747">
                <a:moveTo>
                  <a:pt x="980" y="2793"/>
                </a:moveTo>
                <a:cubicBezTo>
                  <a:pt x="14209" y="25547"/>
                  <a:pt x="195184" y="253089"/>
                  <a:pt x="226405" y="288543"/>
                </a:cubicBezTo>
                <a:cubicBezTo>
                  <a:pt x="257626" y="323997"/>
                  <a:pt x="177193" y="192235"/>
                  <a:pt x="188305" y="215518"/>
                </a:cubicBezTo>
                <a:cubicBezTo>
                  <a:pt x="199417" y="238801"/>
                  <a:pt x="282497" y="400197"/>
                  <a:pt x="293080" y="428243"/>
                </a:cubicBezTo>
                <a:cubicBezTo>
                  <a:pt x="303663" y="456289"/>
                  <a:pt x="226405" y="334581"/>
                  <a:pt x="251805" y="383793"/>
                </a:cubicBezTo>
                <a:cubicBezTo>
                  <a:pt x="277205" y="433005"/>
                  <a:pt x="413730" y="669543"/>
                  <a:pt x="445480" y="723518"/>
                </a:cubicBezTo>
                <a:cubicBezTo>
                  <a:pt x="477230" y="777493"/>
                  <a:pt x="429605" y="671131"/>
                  <a:pt x="442305" y="707643"/>
                </a:cubicBezTo>
                <a:cubicBezTo>
                  <a:pt x="455005" y="744156"/>
                  <a:pt x="522209" y="937831"/>
                  <a:pt x="521680" y="942593"/>
                </a:cubicBezTo>
                <a:cubicBezTo>
                  <a:pt x="521151" y="947356"/>
                  <a:pt x="490988" y="841522"/>
                  <a:pt x="439130" y="736218"/>
                </a:cubicBezTo>
                <a:cubicBezTo>
                  <a:pt x="387272" y="630914"/>
                  <a:pt x="259213" y="408135"/>
                  <a:pt x="210530" y="310768"/>
                </a:cubicBezTo>
                <a:cubicBezTo>
                  <a:pt x="161847" y="213401"/>
                  <a:pt x="181955" y="201760"/>
                  <a:pt x="147030" y="152018"/>
                </a:cubicBezTo>
                <a:cubicBezTo>
                  <a:pt x="112105" y="102276"/>
                  <a:pt x="-12249" y="-19961"/>
                  <a:pt x="980" y="279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8FD3CF37-4CFD-EC4C-7679-EA227253CFD2}"/>
              </a:ext>
            </a:extLst>
          </p:cNvPr>
          <p:cNvSpPr/>
          <p:nvPr/>
        </p:nvSpPr>
        <p:spPr>
          <a:xfrm>
            <a:off x="7456987" y="7838633"/>
            <a:ext cx="569481" cy="621426"/>
          </a:xfrm>
          <a:custGeom>
            <a:avLst/>
            <a:gdLst>
              <a:gd name="connsiteX0" fmla="*/ 569413 w 569481"/>
              <a:gd name="connsiteY0" fmla="*/ 442 h 621426"/>
              <a:gd name="connsiteX1" fmla="*/ 296363 w 569481"/>
              <a:gd name="connsiteY1" fmla="*/ 394142 h 621426"/>
              <a:gd name="connsiteX2" fmla="*/ 372563 w 569481"/>
              <a:gd name="connsiteY2" fmla="*/ 298892 h 621426"/>
              <a:gd name="connsiteX3" fmla="*/ 140788 w 569481"/>
              <a:gd name="connsiteY3" fmla="*/ 495742 h 621426"/>
              <a:gd name="connsiteX4" fmla="*/ 216988 w 569481"/>
              <a:gd name="connsiteY4" fmla="*/ 419542 h 621426"/>
              <a:gd name="connsiteX5" fmla="*/ 1088 w 569481"/>
              <a:gd name="connsiteY5" fmla="*/ 619567 h 621426"/>
              <a:gd name="connsiteX6" fmla="*/ 324938 w 569481"/>
              <a:gd name="connsiteY6" fmla="*/ 279842 h 621426"/>
              <a:gd name="connsiteX7" fmla="*/ 458288 w 569481"/>
              <a:gd name="connsiteY7" fmla="*/ 102042 h 621426"/>
              <a:gd name="connsiteX8" fmla="*/ 267788 w 569481"/>
              <a:gd name="connsiteY8" fmla="*/ 311592 h 621426"/>
              <a:gd name="connsiteX9" fmla="*/ 569413 w 569481"/>
              <a:gd name="connsiteY9" fmla="*/ 442 h 621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9481" h="621426">
                <a:moveTo>
                  <a:pt x="569413" y="442"/>
                </a:moveTo>
                <a:cubicBezTo>
                  <a:pt x="574175" y="14200"/>
                  <a:pt x="329171" y="344400"/>
                  <a:pt x="296363" y="394142"/>
                </a:cubicBezTo>
                <a:cubicBezTo>
                  <a:pt x="263555" y="443884"/>
                  <a:pt x="398492" y="281959"/>
                  <a:pt x="372563" y="298892"/>
                </a:cubicBezTo>
                <a:cubicBezTo>
                  <a:pt x="346634" y="315825"/>
                  <a:pt x="166717" y="475634"/>
                  <a:pt x="140788" y="495742"/>
                </a:cubicBezTo>
                <a:cubicBezTo>
                  <a:pt x="114859" y="515850"/>
                  <a:pt x="240271" y="398905"/>
                  <a:pt x="216988" y="419542"/>
                </a:cubicBezTo>
                <a:cubicBezTo>
                  <a:pt x="193705" y="440179"/>
                  <a:pt x="-16904" y="642850"/>
                  <a:pt x="1088" y="619567"/>
                </a:cubicBezTo>
                <a:cubicBezTo>
                  <a:pt x="19080" y="596284"/>
                  <a:pt x="248738" y="366096"/>
                  <a:pt x="324938" y="279842"/>
                </a:cubicBezTo>
                <a:cubicBezTo>
                  <a:pt x="401138" y="193588"/>
                  <a:pt x="467813" y="96750"/>
                  <a:pt x="458288" y="102042"/>
                </a:cubicBezTo>
                <a:cubicBezTo>
                  <a:pt x="448763" y="107334"/>
                  <a:pt x="248738" y="324821"/>
                  <a:pt x="267788" y="311592"/>
                </a:cubicBezTo>
                <a:cubicBezTo>
                  <a:pt x="286838" y="298363"/>
                  <a:pt x="564651" y="-13316"/>
                  <a:pt x="569413" y="44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A09AE6B2-5877-681F-BB38-8FA612CC8CED}"/>
              </a:ext>
            </a:extLst>
          </p:cNvPr>
          <p:cNvSpPr/>
          <p:nvPr/>
        </p:nvSpPr>
        <p:spPr>
          <a:xfrm>
            <a:off x="8010245" y="7690768"/>
            <a:ext cx="169378" cy="919471"/>
          </a:xfrm>
          <a:custGeom>
            <a:avLst/>
            <a:gdLst>
              <a:gd name="connsiteX0" fmla="*/ 168555 w 169378"/>
              <a:gd name="connsiteY0" fmla="*/ 2257 h 919471"/>
              <a:gd name="connsiteX1" fmla="*/ 25680 w 169378"/>
              <a:gd name="connsiteY1" fmla="*/ 462632 h 919471"/>
              <a:gd name="connsiteX2" fmla="*/ 73305 w 169378"/>
              <a:gd name="connsiteY2" fmla="*/ 389607 h 919471"/>
              <a:gd name="connsiteX3" fmla="*/ 25680 w 169378"/>
              <a:gd name="connsiteY3" fmla="*/ 748382 h 919471"/>
              <a:gd name="connsiteX4" fmla="*/ 280 w 169378"/>
              <a:gd name="connsiteY4" fmla="*/ 916657 h 919471"/>
              <a:gd name="connsiteX5" fmla="*/ 19330 w 169378"/>
              <a:gd name="connsiteY5" fmla="*/ 802357 h 919471"/>
              <a:gd name="connsiteX6" fmla="*/ 114580 w 169378"/>
              <a:gd name="connsiteY6" fmla="*/ 214982 h 919471"/>
              <a:gd name="connsiteX7" fmla="*/ 86005 w 169378"/>
              <a:gd name="connsiteY7" fmla="*/ 281657 h 919471"/>
              <a:gd name="connsiteX8" fmla="*/ 168555 w 169378"/>
              <a:gd name="connsiteY8" fmla="*/ 2257 h 91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378" h="919471">
                <a:moveTo>
                  <a:pt x="168555" y="2257"/>
                </a:moveTo>
                <a:cubicBezTo>
                  <a:pt x="158501" y="32419"/>
                  <a:pt x="41555" y="398074"/>
                  <a:pt x="25680" y="462632"/>
                </a:cubicBezTo>
                <a:cubicBezTo>
                  <a:pt x="9805" y="527190"/>
                  <a:pt x="73305" y="341982"/>
                  <a:pt x="73305" y="389607"/>
                </a:cubicBezTo>
                <a:cubicBezTo>
                  <a:pt x="73305" y="437232"/>
                  <a:pt x="37851" y="660540"/>
                  <a:pt x="25680" y="748382"/>
                </a:cubicBezTo>
                <a:cubicBezTo>
                  <a:pt x="13509" y="836224"/>
                  <a:pt x="1338" y="907661"/>
                  <a:pt x="280" y="916657"/>
                </a:cubicBezTo>
                <a:cubicBezTo>
                  <a:pt x="-778" y="925653"/>
                  <a:pt x="280" y="919303"/>
                  <a:pt x="19330" y="802357"/>
                </a:cubicBezTo>
                <a:cubicBezTo>
                  <a:pt x="38380" y="685411"/>
                  <a:pt x="103467" y="301765"/>
                  <a:pt x="114580" y="214982"/>
                </a:cubicBezTo>
                <a:cubicBezTo>
                  <a:pt x="125692" y="128199"/>
                  <a:pt x="78597" y="309703"/>
                  <a:pt x="86005" y="281657"/>
                </a:cubicBezTo>
                <a:cubicBezTo>
                  <a:pt x="93413" y="253611"/>
                  <a:pt x="178609" y="-27905"/>
                  <a:pt x="168555" y="225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1777DDB1-BDB5-B06E-C90D-88098898E66B}"/>
              </a:ext>
            </a:extLst>
          </p:cNvPr>
          <p:cNvSpPr/>
          <p:nvPr/>
        </p:nvSpPr>
        <p:spPr>
          <a:xfrm>
            <a:off x="8063878" y="8618105"/>
            <a:ext cx="57907" cy="885692"/>
          </a:xfrm>
          <a:custGeom>
            <a:avLst/>
            <a:gdLst>
              <a:gd name="connsiteX0" fmla="*/ 19672 w 57907"/>
              <a:gd name="connsiteY0" fmla="*/ 2020 h 885692"/>
              <a:gd name="connsiteX1" fmla="*/ 35547 w 57907"/>
              <a:gd name="connsiteY1" fmla="*/ 475095 h 885692"/>
              <a:gd name="connsiteX2" fmla="*/ 35547 w 57907"/>
              <a:gd name="connsiteY2" fmla="*/ 421120 h 885692"/>
              <a:gd name="connsiteX3" fmla="*/ 622 w 57907"/>
              <a:gd name="connsiteY3" fmla="*/ 871970 h 885692"/>
              <a:gd name="connsiteX4" fmla="*/ 16497 w 57907"/>
              <a:gd name="connsiteY4" fmla="*/ 729095 h 885692"/>
              <a:gd name="connsiteX5" fmla="*/ 57772 w 57907"/>
              <a:gd name="connsiteY5" fmla="*/ 322695 h 885692"/>
              <a:gd name="connsiteX6" fmla="*/ 19672 w 57907"/>
              <a:gd name="connsiteY6" fmla="*/ 2020 h 885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907" h="885692">
                <a:moveTo>
                  <a:pt x="19672" y="2020"/>
                </a:moveTo>
                <a:cubicBezTo>
                  <a:pt x="15968" y="27420"/>
                  <a:pt x="32901" y="405245"/>
                  <a:pt x="35547" y="475095"/>
                </a:cubicBezTo>
                <a:cubicBezTo>
                  <a:pt x="38193" y="544945"/>
                  <a:pt x="41368" y="354974"/>
                  <a:pt x="35547" y="421120"/>
                </a:cubicBezTo>
                <a:cubicBezTo>
                  <a:pt x="29726" y="487266"/>
                  <a:pt x="3797" y="820641"/>
                  <a:pt x="622" y="871970"/>
                </a:cubicBezTo>
                <a:cubicBezTo>
                  <a:pt x="-2553" y="923299"/>
                  <a:pt x="6972" y="820641"/>
                  <a:pt x="16497" y="729095"/>
                </a:cubicBezTo>
                <a:cubicBezTo>
                  <a:pt x="26022" y="637549"/>
                  <a:pt x="55126" y="448637"/>
                  <a:pt x="57772" y="322695"/>
                </a:cubicBezTo>
                <a:cubicBezTo>
                  <a:pt x="60418" y="196753"/>
                  <a:pt x="23376" y="-23380"/>
                  <a:pt x="19672" y="202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6C7C42F2-466E-7069-2F48-56E8526474DF}"/>
              </a:ext>
            </a:extLst>
          </p:cNvPr>
          <p:cNvSpPr/>
          <p:nvPr/>
        </p:nvSpPr>
        <p:spPr>
          <a:xfrm>
            <a:off x="6574470" y="9036769"/>
            <a:ext cx="231202" cy="571785"/>
          </a:xfrm>
          <a:custGeom>
            <a:avLst/>
            <a:gdLst>
              <a:gd name="connsiteX0" fmla="*/ 13655 w 231202"/>
              <a:gd name="connsiteY0" fmla="*/ 21506 h 571785"/>
              <a:gd name="connsiteX1" fmla="*/ 216855 w 231202"/>
              <a:gd name="connsiteY1" fmla="*/ 529506 h 571785"/>
              <a:gd name="connsiteX2" fmla="*/ 194630 w 231202"/>
              <a:gd name="connsiteY2" fmla="*/ 497756 h 571785"/>
              <a:gd name="connsiteX3" fmla="*/ 35880 w 231202"/>
              <a:gd name="connsiteY3" fmla="*/ 132631 h 571785"/>
              <a:gd name="connsiteX4" fmla="*/ 13655 w 231202"/>
              <a:gd name="connsiteY4" fmla="*/ 21506 h 571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202" h="571785">
                <a:moveTo>
                  <a:pt x="13655" y="21506"/>
                </a:moveTo>
                <a:cubicBezTo>
                  <a:pt x="43817" y="87652"/>
                  <a:pt x="186693" y="450131"/>
                  <a:pt x="216855" y="529506"/>
                </a:cubicBezTo>
                <a:cubicBezTo>
                  <a:pt x="247018" y="608881"/>
                  <a:pt x="224792" y="563902"/>
                  <a:pt x="194630" y="497756"/>
                </a:cubicBezTo>
                <a:cubicBezTo>
                  <a:pt x="164468" y="431610"/>
                  <a:pt x="62867" y="209360"/>
                  <a:pt x="35880" y="132631"/>
                </a:cubicBezTo>
                <a:cubicBezTo>
                  <a:pt x="8893" y="55902"/>
                  <a:pt x="-16507" y="-44640"/>
                  <a:pt x="13655" y="2150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6041EEB2-F91B-0635-5F5F-164947D73704}"/>
              </a:ext>
            </a:extLst>
          </p:cNvPr>
          <p:cNvSpPr/>
          <p:nvPr/>
        </p:nvSpPr>
        <p:spPr>
          <a:xfrm>
            <a:off x="7624016" y="8741669"/>
            <a:ext cx="123432" cy="648267"/>
          </a:xfrm>
          <a:custGeom>
            <a:avLst/>
            <a:gdLst>
              <a:gd name="connsiteX0" fmla="*/ 122984 w 123432"/>
              <a:gd name="connsiteY0" fmla="*/ 2281 h 648267"/>
              <a:gd name="connsiteX1" fmla="*/ 21384 w 123432"/>
              <a:gd name="connsiteY1" fmla="*/ 224531 h 648267"/>
              <a:gd name="connsiteX2" fmla="*/ 62659 w 123432"/>
              <a:gd name="connsiteY2" fmla="*/ 170556 h 648267"/>
              <a:gd name="connsiteX3" fmla="*/ 15034 w 123432"/>
              <a:gd name="connsiteY3" fmla="*/ 288031 h 648267"/>
              <a:gd name="connsiteX4" fmla="*/ 37259 w 123432"/>
              <a:gd name="connsiteY4" fmla="*/ 627756 h 648267"/>
              <a:gd name="connsiteX5" fmla="*/ 30909 w 123432"/>
              <a:gd name="connsiteY5" fmla="*/ 567431 h 648267"/>
              <a:gd name="connsiteX6" fmla="*/ 11859 w 123432"/>
              <a:gd name="connsiteY6" fmla="*/ 215006 h 648267"/>
              <a:gd name="connsiteX7" fmla="*/ 2334 w 123432"/>
              <a:gd name="connsiteY7" fmla="*/ 265806 h 648267"/>
              <a:gd name="connsiteX8" fmla="*/ 56309 w 123432"/>
              <a:gd name="connsiteY8" fmla="*/ 116581 h 648267"/>
              <a:gd name="connsiteX9" fmla="*/ 122984 w 123432"/>
              <a:gd name="connsiteY9" fmla="*/ 2281 h 648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432" h="648267">
                <a:moveTo>
                  <a:pt x="122984" y="2281"/>
                </a:moveTo>
                <a:cubicBezTo>
                  <a:pt x="117163" y="20273"/>
                  <a:pt x="31438" y="196485"/>
                  <a:pt x="21384" y="224531"/>
                </a:cubicBezTo>
                <a:cubicBezTo>
                  <a:pt x="11330" y="252577"/>
                  <a:pt x="63717" y="159973"/>
                  <a:pt x="62659" y="170556"/>
                </a:cubicBezTo>
                <a:cubicBezTo>
                  <a:pt x="61601" y="181139"/>
                  <a:pt x="19267" y="211831"/>
                  <a:pt x="15034" y="288031"/>
                </a:cubicBezTo>
                <a:cubicBezTo>
                  <a:pt x="10801" y="364231"/>
                  <a:pt x="34613" y="581189"/>
                  <a:pt x="37259" y="627756"/>
                </a:cubicBezTo>
                <a:cubicBezTo>
                  <a:pt x="39905" y="674323"/>
                  <a:pt x="35142" y="636223"/>
                  <a:pt x="30909" y="567431"/>
                </a:cubicBezTo>
                <a:cubicBezTo>
                  <a:pt x="26676" y="498639"/>
                  <a:pt x="16621" y="265277"/>
                  <a:pt x="11859" y="215006"/>
                </a:cubicBezTo>
                <a:cubicBezTo>
                  <a:pt x="7097" y="164735"/>
                  <a:pt x="-5074" y="282210"/>
                  <a:pt x="2334" y="265806"/>
                </a:cubicBezTo>
                <a:cubicBezTo>
                  <a:pt x="9742" y="249402"/>
                  <a:pt x="36201" y="155739"/>
                  <a:pt x="56309" y="116581"/>
                </a:cubicBezTo>
                <a:cubicBezTo>
                  <a:pt x="76417" y="77423"/>
                  <a:pt x="128805" y="-15711"/>
                  <a:pt x="122984" y="228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5AD4B41B-F443-1A66-BC05-482D1B6E12DE}"/>
              </a:ext>
            </a:extLst>
          </p:cNvPr>
          <p:cNvSpPr/>
          <p:nvPr/>
        </p:nvSpPr>
        <p:spPr>
          <a:xfrm>
            <a:off x="6971834" y="8604308"/>
            <a:ext cx="220286" cy="879772"/>
          </a:xfrm>
          <a:custGeom>
            <a:avLst/>
            <a:gdLst>
              <a:gd name="connsiteX0" fmla="*/ 25866 w 220286"/>
              <a:gd name="connsiteY0" fmla="*/ 3117 h 879772"/>
              <a:gd name="connsiteX1" fmla="*/ 6816 w 220286"/>
              <a:gd name="connsiteY1" fmla="*/ 107892 h 879772"/>
              <a:gd name="connsiteX2" fmla="*/ 108416 w 220286"/>
              <a:gd name="connsiteY2" fmla="*/ 336492 h 879772"/>
              <a:gd name="connsiteX3" fmla="*/ 67141 w 220286"/>
              <a:gd name="connsiteY3" fmla="*/ 272992 h 879772"/>
              <a:gd name="connsiteX4" fmla="*/ 124291 w 220286"/>
              <a:gd name="connsiteY4" fmla="*/ 463492 h 879772"/>
              <a:gd name="connsiteX5" fmla="*/ 190966 w 220286"/>
              <a:gd name="connsiteY5" fmla="*/ 631767 h 879772"/>
              <a:gd name="connsiteX6" fmla="*/ 187791 w 220286"/>
              <a:gd name="connsiteY6" fmla="*/ 558742 h 879772"/>
              <a:gd name="connsiteX7" fmla="*/ 181441 w 220286"/>
              <a:gd name="connsiteY7" fmla="*/ 876242 h 879772"/>
              <a:gd name="connsiteX8" fmla="*/ 216366 w 220286"/>
              <a:gd name="connsiteY8" fmla="*/ 717492 h 879772"/>
              <a:gd name="connsiteX9" fmla="*/ 200491 w 220286"/>
              <a:gd name="connsiteY9" fmla="*/ 539692 h 879772"/>
              <a:gd name="connsiteX10" fmla="*/ 48091 w 220286"/>
              <a:gd name="connsiteY10" fmla="*/ 260292 h 879772"/>
              <a:gd name="connsiteX11" fmla="*/ 466 w 220286"/>
              <a:gd name="connsiteY11" fmla="*/ 203142 h 879772"/>
              <a:gd name="connsiteX12" fmla="*/ 22691 w 220286"/>
              <a:gd name="connsiteY12" fmla="*/ 219017 h 879772"/>
              <a:gd name="connsiteX13" fmla="*/ 25866 w 220286"/>
              <a:gd name="connsiteY13" fmla="*/ 3117 h 879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286" h="879772">
                <a:moveTo>
                  <a:pt x="25866" y="3117"/>
                </a:moveTo>
                <a:cubicBezTo>
                  <a:pt x="23220" y="-15404"/>
                  <a:pt x="-6942" y="52330"/>
                  <a:pt x="6816" y="107892"/>
                </a:cubicBezTo>
                <a:cubicBezTo>
                  <a:pt x="20574" y="163455"/>
                  <a:pt x="98362" y="308975"/>
                  <a:pt x="108416" y="336492"/>
                </a:cubicBezTo>
                <a:cubicBezTo>
                  <a:pt x="118470" y="364009"/>
                  <a:pt x="64495" y="251825"/>
                  <a:pt x="67141" y="272992"/>
                </a:cubicBezTo>
                <a:cubicBezTo>
                  <a:pt x="69787" y="294159"/>
                  <a:pt x="103654" y="403696"/>
                  <a:pt x="124291" y="463492"/>
                </a:cubicBezTo>
                <a:cubicBezTo>
                  <a:pt x="144928" y="523288"/>
                  <a:pt x="180383" y="615892"/>
                  <a:pt x="190966" y="631767"/>
                </a:cubicBezTo>
                <a:cubicBezTo>
                  <a:pt x="201549" y="647642"/>
                  <a:pt x="189378" y="517996"/>
                  <a:pt x="187791" y="558742"/>
                </a:cubicBezTo>
                <a:cubicBezTo>
                  <a:pt x="186204" y="599488"/>
                  <a:pt x="176679" y="849784"/>
                  <a:pt x="181441" y="876242"/>
                </a:cubicBezTo>
                <a:cubicBezTo>
                  <a:pt x="186203" y="902700"/>
                  <a:pt x="213191" y="773584"/>
                  <a:pt x="216366" y="717492"/>
                </a:cubicBezTo>
                <a:cubicBezTo>
                  <a:pt x="219541" y="661400"/>
                  <a:pt x="228537" y="615892"/>
                  <a:pt x="200491" y="539692"/>
                </a:cubicBezTo>
                <a:cubicBezTo>
                  <a:pt x="172445" y="463492"/>
                  <a:pt x="81429" y="316384"/>
                  <a:pt x="48091" y="260292"/>
                </a:cubicBezTo>
                <a:cubicBezTo>
                  <a:pt x="14753" y="204200"/>
                  <a:pt x="4699" y="210021"/>
                  <a:pt x="466" y="203142"/>
                </a:cubicBezTo>
                <a:cubicBezTo>
                  <a:pt x="-3767" y="196263"/>
                  <a:pt x="22162" y="247063"/>
                  <a:pt x="22691" y="219017"/>
                </a:cubicBezTo>
                <a:cubicBezTo>
                  <a:pt x="23220" y="190971"/>
                  <a:pt x="28512" y="21638"/>
                  <a:pt x="25866" y="311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3CC0072E-1847-1481-407E-25ED6BC4F881}"/>
              </a:ext>
            </a:extLst>
          </p:cNvPr>
          <p:cNvSpPr/>
          <p:nvPr/>
        </p:nvSpPr>
        <p:spPr>
          <a:xfrm>
            <a:off x="7149528" y="9318575"/>
            <a:ext cx="524698" cy="133462"/>
          </a:xfrm>
          <a:custGeom>
            <a:avLst/>
            <a:gdLst>
              <a:gd name="connsiteX0" fmla="*/ 572 w 524698"/>
              <a:gd name="connsiteY0" fmla="*/ 133400 h 133462"/>
              <a:gd name="connsiteX1" fmla="*/ 295847 w 524698"/>
              <a:gd name="connsiteY1" fmla="*/ 34975 h 133462"/>
              <a:gd name="connsiteX2" fmla="*/ 270447 w 524698"/>
              <a:gd name="connsiteY2" fmla="*/ 15925 h 133462"/>
              <a:gd name="connsiteX3" fmla="*/ 521272 w 524698"/>
              <a:gd name="connsiteY3" fmla="*/ 9575 h 133462"/>
              <a:gd name="connsiteX4" fmla="*/ 400622 w 524698"/>
              <a:gd name="connsiteY4" fmla="*/ 50 h 133462"/>
              <a:gd name="connsiteX5" fmla="*/ 184722 w 524698"/>
              <a:gd name="connsiteY5" fmla="*/ 6400 h 133462"/>
              <a:gd name="connsiteX6" fmla="*/ 219647 w 524698"/>
              <a:gd name="connsiteY6" fmla="*/ 19100 h 133462"/>
              <a:gd name="connsiteX7" fmla="*/ 572 w 524698"/>
              <a:gd name="connsiteY7" fmla="*/ 133400 h 133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4698" h="133462">
                <a:moveTo>
                  <a:pt x="572" y="133400"/>
                </a:moveTo>
                <a:cubicBezTo>
                  <a:pt x="13272" y="136046"/>
                  <a:pt x="250868" y="54554"/>
                  <a:pt x="295847" y="34975"/>
                </a:cubicBezTo>
                <a:cubicBezTo>
                  <a:pt x="340826" y="15396"/>
                  <a:pt x="232876" y="20158"/>
                  <a:pt x="270447" y="15925"/>
                </a:cubicBezTo>
                <a:cubicBezTo>
                  <a:pt x="308018" y="11692"/>
                  <a:pt x="499576" y="12221"/>
                  <a:pt x="521272" y="9575"/>
                </a:cubicBezTo>
                <a:cubicBezTo>
                  <a:pt x="542968" y="6929"/>
                  <a:pt x="456714" y="579"/>
                  <a:pt x="400622" y="50"/>
                </a:cubicBezTo>
                <a:cubicBezTo>
                  <a:pt x="344530" y="-479"/>
                  <a:pt x="214885" y="3225"/>
                  <a:pt x="184722" y="6400"/>
                </a:cubicBezTo>
                <a:cubicBezTo>
                  <a:pt x="154559" y="9575"/>
                  <a:pt x="248751" y="1108"/>
                  <a:pt x="219647" y="19100"/>
                </a:cubicBezTo>
                <a:cubicBezTo>
                  <a:pt x="190543" y="37092"/>
                  <a:pt x="-12128" y="130754"/>
                  <a:pt x="572" y="1334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12B6D413-267E-6B0B-726B-7CA18D130B52}"/>
              </a:ext>
            </a:extLst>
          </p:cNvPr>
          <p:cNvSpPr/>
          <p:nvPr/>
        </p:nvSpPr>
        <p:spPr>
          <a:xfrm>
            <a:off x="7128662" y="9400909"/>
            <a:ext cx="101198" cy="203165"/>
          </a:xfrm>
          <a:custGeom>
            <a:avLst/>
            <a:gdLst>
              <a:gd name="connsiteX0" fmla="*/ 100813 w 101198"/>
              <a:gd name="connsiteY0" fmla="*/ 6616 h 203165"/>
              <a:gd name="connsiteX1" fmla="*/ 2388 w 101198"/>
              <a:gd name="connsiteY1" fmla="*/ 197116 h 203165"/>
              <a:gd name="connsiteX2" fmla="*/ 30963 w 101198"/>
              <a:gd name="connsiteY2" fmla="*/ 146316 h 203165"/>
              <a:gd name="connsiteX3" fmla="*/ 37313 w 101198"/>
              <a:gd name="connsiteY3" fmla="*/ 51066 h 203165"/>
              <a:gd name="connsiteX4" fmla="*/ 100813 w 101198"/>
              <a:gd name="connsiteY4" fmla="*/ 6616 h 203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8" h="203165">
                <a:moveTo>
                  <a:pt x="100813" y="6616"/>
                </a:moveTo>
                <a:cubicBezTo>
                  <a:pt x="94992" y="30958"/>
                  <a:pt x="14030" y="173833"/>
                  <a:pt x="2388" y="197116"/>
                </a:cubicBezTo>
                <a:cubicBezTo>
                  <a:pt x="-9254" y="220399"/>
                  <a:pt x="25142" y="170658"/>
                  <a:pt x="30963" y="146316"/>
                </a:cubicBezTo>
                <a:cubicBezTo>
                  <a:pt x="36784" y="121974"/>
                  <a:pt x="29905" y="70645"/>
                  <a:pt x="37313" y="51066"/>
                </a:cubicBezTo>
                <a:cubicBezTo>
                  <a:pt x="44721" y="31487"/>
                  <a:pt x="106634" y="-17726"/>
                  <a:pt x="100813" y="661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6A360539-4E11-C2A2-F5E8-AF3FAD837038}"/>
              </a:ext>
            </a:extLst>
          </p:cNvPr>
          <p:cNvSpPr/>
          <p:nvPr/>
        </p:nvSpPr>
        <p:spPr>
          <a:xfrm>
            <a:off x="7533839" y="9277344"/>
            <a:ext cx="165825" cy="309177"/>
          </a:xfrm>
          <a:custGeom>
            <a:avLst/>
            <a:gdLst>
              <a:gd name="connsiteX0" fmla="*/ 436 w 165825"/>
              <a:gd name="connsiteY0" fmla="*/ 6 h 309177"/>
              <a:gd name="connsiteX1" fmla="*/ 108386 w 165825"/>
              <a:gd name="connsiteY1" fmla="*/ 168281 h 309177"/>
              <a:gd name="connsiteX2" fmla="*/ 159186 w 165825"/>
              <a:gd name="connsiteY2" fmla="*/ 307981 h 309177"/>
              <a:gd name="connsiteX3" fmla="*/ 162361 w 165825"/>
              <a:gd name="connsiteY3" fmla="*/ 231781 h 309177"/>
              <a:gd name="connsiteX4" fmla="*/ 152836 w 165825"/>
              <a:gd name="connsiteY4" fmla="*/ 161931 h 309177"/>
              <a:gd name="connsiteX5" fmla="*/ 436 w 165825"/>
              <a:gd name="connsiteY5" fmla="*/ 6 h 30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825" h="309177">
                <a:moveTo>
                  <a:pt x="436" y="6"/>
                </a:moveTo>
                <a:cubicBezTo>
                  <a:pt x="-6972" y="1064"/>
                  <a:pt x="81928" y="116952"/>
                  <a:pt x="108386" y="168281"/>
                </a:cubicBezTo>
                <a:cubicBezTo>
                  <a:pt x="134844" y="219610"/>
                  <a:pt x="150190" y="297398"/>
                  <a:pt x="159186" y="307981"/>
                </a:cubicBezTo>
                <a:cubicBezTo>
                  <a:pt x="168182" y="318564"/>
                  <a:pt x="163419" y="256123"/>
                  <a:pt x="162361" y="231781"/>
                </a:cubicBezTo>
                <a:cubicBezTo>
                  <a:pt x="161303" y="207439"/>
                  <a:pt x="175590" y="195269"/>
                  <a:pt x="152836" y="161931"/>
                </a:cubicBezTo>
                <a:cubicBezTo>
                  <a:pt x="130082" y="128594"/>
                  <a:pt x="7844" y="-1052"/>
                  <a:pt x="436" y="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C6201DC9-B7B7-C7EB-8486-0060418812DD}"/>
              </a:ext>
            </a:extLst>
          </p:cNvPr>
          <p:cNvSpPr/>
          <p:nvPr/>
        </p:nvSpPr>
        <p:spPr>
          <a:xfrm>
            <a:off x="8709025" y="7213600"/>
            <a:ext cx="1586047" cy="918490"/>
          </a:xfrm>
          <a:custGeom>
            <a:avLst/>
            <a:gdLst>
              <a:gd name="connsiteX0" fmla="*/ 0 w 1586047"/>
              <a:gd name="connsiteY0" fmla="*/ 0 h 918490"/>
              <a:gd name="connsiteX1" fmla="*/ 695325 w 1586047"/>
              <a:gd name="connsiteY1" fmla="*/ 409575 h 918490"/>
              <a:gd name="connsiteX2" fmla="*/ 638175 w 1586047"/>
              <a:gd name="connsiteY2" fmla="*/ 381000 h 918490"/>
              <a:gd name="connsiteX3" fmla="*/ 1006475 w 1586047"/>
              <a:gd name="connsiteY3" fmla="*/ 549275 h 918490"/>
              <a:gd name="connsiteX4" fmla="*/ 898525 w 1586047"/>
              <a:gd name="connsiteY4" fmla="*/ 485775 h 918490"/>
              <a:gd name="connsiteX5" fmla="*/ 1346200 w 1586047"/>
              <a:gd name="connsiteY5" fmla="*/ 768350 h 918490"/>
              <a:gd name="connsiteX6" fmla="*/ 1574800 w 1586047"/>
              <a:gd name="connsiteY6" fmla="*/ 914400 h 918490"/>
              <a:gd name="connsiteX7" fmla="*/ 1495425 w 1586047"/>
              <a:gd name="connsiteY7" fmla="*/ 847725 h 918490"/>
              <a:gd name="connsiteX8" fmla="*/ 1022350 w 1586047"/>
              <a:gd name="connsiteY8" fmla="*/ 542925 h 918490"/>
              <a:gd name="connsiteX9" fmla="*/ 777875 w 1586047"/>
              <a:gd name="connsiteY9" fmla="*/ 419100 h 918490"/>
              <a:gd name="connsiteX10" fmla="*/ 527050 w 1586047"/>
              <a:gd name="connsiteY10" fmla="*/ 301625 h 918490"/>
              <a:gd name="connsiteX11" fmla="*/ 0 w 1586047"/>
              <a:gd name="connsiteY11" fmla="*/ 0 h 91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6047" h="918490">
                <a:moveTo>
                  <a:pt x="0" y="0"/>
                </a:moveTo>
                <a:cubicBezTo>
                  <a:pt x="28046" y="17992"/>
                  <a:pt x="588963" y="346075"/>
                  <a:pt x="695325" y="409575"/>
                </a:cubicBezTo>
                <a:cubicBezTo>
                  <a:pt x="801687" y="473075"/>
                  <a:pt x="638175" y="381000"/>
                  <a:pt x="638175" y="381000"/>
                </a:cubicBezTo>
                <a:lnTo>
                  <a:pt x="1006475" y="549275"/>
                </a:lnTo>
                <a:cubicBezTo>
                  <a:pt x="1049867" y="566737"/>
                  <a:pt x="841904" y="449263"/>
                  <a:pt x="898525" y="485775"/>
                </a:cubicBezTo>
                <a:cubicBezTo>
                  <a:pt x="955146" y="522287"/>
                  <a:pt x="1346200" y="768350"/>
                  <a:pt x="1346200" y="768350"/>
                </a:cubicBezTo>
                <a:cubicBezTo>
                  <a:pt x="1458913" y="839788"/>
                  <a:pt x="1549929" y="901171"/>
                  <a:pt x="1574800" y="914400"/>
                </a:cubicBezTo>
                <a:cubicBezTo>
                  <a:pt x="1599671" y="927629"/>
                  <a:pt x="1587500" y="909638"/>
                  <a:pt x="1495425" y="847725"/>
                </a:cubicBezTo>
                <a:cubicBezTo>
                  <a:pt x="1403350" y="785813"/>
                  <a:pt x="1141942" y="614363"/>
                  <a:pt x="1022350" y="542925"/>
                </a:cubicBezTo>
                <a:cubicBezTo>
                  <a:pt x="902758" y="471488"/>
                  <a:pt x="860425" y="459317"/>
                  <a:pt x="777875" y="419100"/>
                </a:cubicBezTo>
                <a:cubicBezTo>
                  <a:pt x="695325" y="378883"/>
                  <a:pt x="652992" y="374121"/>
                  <a:pt x="527050" y="30162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8F1645F8-2399-5ACD-14CF-04AC8208F104}"/>
              </a:ext>
            </a:extLst>
          </p:cNvPr>
          <p:cNvSpPr/>
          <p:nvPr/>
        </p:nvSpPr>
        <p:spPr>
          <a:xfrm>
            <a:off x="10296187" y="8079426"/>
            <a:ext cx="914025" cy="1494341"/>
          </a:xfrm>
          <a:custGeom>
            <a:avLst/>
            <a:gdLst>
              <a:gd name="connsiteX0" fmla="*/ 338 w 914025"/>
              <a:gd name="connsiteY0" fmla="*/ 949 h 1494341"/>
              <a:gd name="connsiteX1" fmla="*/ 295613 w 914025"/>
              <a:gd name="connsiteY1" fmla="*/ 166049 h 1494341"/>
              <a:gd name="connsiteX2" fmla="*/ 241638 w 914025"/>
              <a:gd name="connsiteY2" fmla="*/ 169224 h 1494341"/>
              <a:gd name="connsiteX3" fmla="*/ 432138 w 914025"/>
              <a:gd name="connsiteY3" fmla="*/ 337499 h 1494341"/>
              <a:gd name="connsiteX4" fmla="*/ 428963 w 914025"/>
              <a:gd name="connsiteY4" fmla="*/ 305749 h 1494341"/>
              <a:gd name="connsiteX5" fmla="*/ 609938 w 914025"/>
              <a:gd name="connsiteY5" fmla="*/ 804224 h 1494341"/>
              <a:gd name="connsiteX6" fmla="*/ 613113 w 914025"/>
              <a:gd name="connsiteY6" fmla="*/ 747074 h 1494341"/>
              <a:gd name="connsiteX7" fmla="*/ 695663 w 914025"/>
              <a:gd name="connsiteY7" fmla="*/ 1026474 h 1494341"/>
              <a:gd name="connsiteX8" fmla="*/ 692488 w 914025"/>
              <a:gd name="connsiteY8" fmla="*/ 1016949 h 1494341"/>
              <a:gd name="connsiteX9" fmla="*/ 790913 w 914025"/>
              <a:gd name="connsiteY9" fmla="*/ 1302699 h 1494341"/>
              <a:gd name="connsiteX10" fmla="*/ 911563 w 914025"/>
              <a:gd name="connsiteY10" fmla="*/ 1493199 h 1494341"/>
              <a:gd name="connsiteX11" fmla="*/ 860763 w 914025"/>
              <a:gd name="connsiteY11" fmla="*/ 1366199 h 1494341"/>
              <a:gd name="connsiteX12" fmla="*/ 727413 w 914025"/>
              <a:gd name="connsiteY12" fmla="*/ 1055049 h 1494341"/>
              <a:gd name="connsiteX13" fmla="*/ 660738 w 914025"/>
              <a:gd name="connsiteY13" fmla="*/ 651824 h 1494341"/>
              <a:gd name="connsiteX14" fmla="*/ 530563 w 914025"/>
              <a:gd name="connsiteY14" fmla="*/ 464499 h 1494341"/>
              <a:gd name="connsiteX15" fmla="*/ 362288 w 914025"/>
              <a:gd name="connsiteY15" fmla="*/ 251774 h 1494341"/>
              <a:gd name="connsiteX16" fmla="*/ 338 w 914025"/>
              <a:gd name="connsiteY16" fmla="*/ 949 h 149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14025" h="1494341">
                <a:moveTo>
                  <a:pt x="338" y="949"/>
                </a:moveTo>
                <a:cubicBezTo>
                  <a:pt x="-10775" y="-13339"/>
                  <a:pt x="255396" y="138003"/>
                  <a:pt x="295613" y="166049"/>
                </a:cubicBezTo>
                <a:cubicBezTo>
                  <a:pt x="335830" y="194095"/>
                  <a:pt x="218884" y="140649"/>
                  <a:pt x="241638" y="169224"/>
                </a:cubicBezTo>
                <a:cubicBezTo>
                  <a:pt x="264392" y="197799"/>
                  <a:pt x="400917" y="314745"/>
                  <a:pt x="432138" y="337499"/>
                </a:cubicBezTo>
                <a:cubicBezTo>
                  <a:pt x="463359" y="360253"/>
                  <a:pt x="399330" y="227962"/>
                  <a:pt x="428963" y="305749"/>
                </a:cubicBezTo>
                <a:cubicBezTo>
                  <a:pt x="458596" y="383536"/>
                  <a:pt x="579246" y="730670"/>
                  <a:pt x="609938" y="804224"/>
                </a:cubicBezTo>
                <a:cubicBezTo>
                  <a:pt x="640630" y="877778"/>
                  <a:pt x="598826" y="710032"/>
                  <a:pt x="613113" y="747074"/>
                </a:cubicBezTo>
                <a:cubicBezTo>
                  <a:pt x="627401" y="784116"/>
                  <a:pt x="695663" y="1026474"/>
                  <a:pt x="695663" y="1026474"/>
                </a:cubicBezTo>
                <a:cubicBezTo>
                  <a:pt x="708892" y="1071453"/>
                  <a:pt x="692488" y="1016949"/>
                  <a:pt x="692488" y="1016949"/>
                </a:cubicBezTo>
                <a:cubicBezTo>
                  <a:pt x="708363" y="1062987"/>
                  <a:pt x="754401" y="1223324"/>
                  <a:pt x="790913" y="1302699"/>
                </a:cubicBezTo>
                <a:cubicBezTo>
                  <a:pt x="827425" y="1382074"/>
                  <a:pt x="899921" y="1482616"/>
                  <a:pt x="911563" y="1493199"/>
                </a:cubicBezTo>
                <a:cubicBezTo>
                  <a:pt x="923205" y="1503782"/>
                  <a:pt x="891455" y="1439224"/>
                  <a:pt x="860763" y="1366199"/>
                </a:cubicBezTo>
                <a:cubicBezTo>
                  <a:pt x="830071" y="1293174"/>
                  <a:pt x="760750" y="1174111"/>
                  <a:pt x="727413" y="1055049"/>
                </a:cubicBezTo>
                <a:cubicBezTo>
                  <a:pt x="694076" y="935987"/>
                  <a:pt x="693546" y="750249"/>
                  <a:pt x="660738" y="651824"/>
                </a:cubicBezTo>
                <a:cubicBezTo>
                  <a:pt x="627930" y="553399"/>
                  <a:pt x="580305" y="531174"/>
                  <a:pt x="530563" y="464499"/>
                </a:cubicBezTo>
                <a:cubicBezTo>
                  <a:pt x="480821" y="397824"/>
                  <a:pt x="446955" y="329032"/>
                  <a:pt x="362288" y="251774"/>
                </a:cubicBezTo>
                <a:cubicBezTo>
                  <a:pt x="277621" y="174516"/>
                  <a:pt x="11451" y="15237"/>
                  <a:pt x="338" y="9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81AB9DC6-D816-B66F-252E-85C4CC174ADF}"/>
              </a:ext>
            </a:extLst>
          </p:cNvPr>
          <p:cNvSpPr/>
          <p:nvPr/>
        </p:nvSpPr>
        <p:spPr>
          <a:xfrm>
            <a:off x="10403062" y="8141289"/>
            <a:ext cx="417970" cy="1418716"/>
          </a:xfrm>
          <a:custGeom>
            <a:avLst/>
            <a:gdLst>
              <a:gd name="connsiteX0" fmla="*/ 14113 w 417970"/>
              <a:gd name="connsiteY0" fmla="*/ 15286 h 1418716"/>
              <a:gd name="connsiteX1" fmla="*/ 398288 w 417970"/>
              <a:gd name="connsiteY1" fmla="*/ 713786 h 1418716"/>
              <a:gd name="connsiteX2" fmla="*/ 366538 w 417970"/>
              <a:gd name="connsiteY2" fmla="*/ 707436 h 1418716"/>
              <a:gd name="connsiteX3" fmla="*/ 404638 w 417970"/>
              <a:gd name="connsiteY3" fmla="*/ 1409111 h 1418716"/>
              <a:gd name="connsiteX4" fmla="*/ 395113 w 417970"/>
              <a:gd name="connsiteY4" fmla="*/ 1097961 h 1418716"/>
              <a:gd name="connsiteX5" fmla="*/ 353838 w 417970"/>
              <a:gd name="connsiteY5" fmla="*/ 853486 h 1418716"/>
              <a:gd name="connsiteX6" fmla="*/ 131588 w 417970"/>
              <a:gd name="connsiteY6" fmla="*/ 313736 h 1418716"/>
              <a:gd name="connsiteX7" fmla="*/ 7763 w 417970"/>
              <a:gd name="connsiteY7" fmla="*/ 81961 h 1418716"/>
              <a:gd name="connsiteX8" fmla="*/ 74438 w 417970"/>
              <a:gd name="connsiteY8" fmla="*/ 218486 h 1418716"/>
              <a:gd name="connsiteX9" fmla="*/ 14113 w 417970"/>
              <a:gd name="connsiteY9" fmla="*/ 15286 h 1418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7970" h="1418716">
                <a:moveTo>
                  <a:pt x="14113" y="15286"/>
                </a:moveTo>
                <a:cubicBezTo>
                  <a:pt x="68088" y="97836"/>
                  <a:pt x="339551" y="598428"/>
                  <a:pt x="398288" y="713786"/>
                </a:cubicBezTo>
                <a:cubicBezTo>
                  <a:pt x="457025" y="829144"/>
                  <a:pt x="365480" y="591549"/>
                  <a:pt x="366538" y="707436"/>
                </a:cubicBezTo>
                <a:cubicBezTo>
                  <a:pt x="367596" y="823323"/>
                  <a:pt x="399876" y="1344024"/>
                  <a:pt x="404638" y="1409111"/>
                </a:cubicBezTo>
                <a:cubicBezTo>
                  <a:pt x="409400" y="1474198"/>
                  <a:pt x="403580" y="1190565"/>
                  <a:pt x="395113" y="1097961"/>
                </a:cubicBezTo>
                <a:cubicBezTo>
                  <a:pt x="386646" y="1005357"/>
                  <a:pt x="397759" y="984190"/>
                  <a:pt x="353838" y="853486"/>
                </a:cubicBezTo>
                <a:cubicBezTo>
                  <a:pt x="309917" y="722782"/>
                  <a:pt x="189267" y="442324"/>
                  <a:pt x="131588" y="313736"/>
                </a:cubicBezTo>
                <a:cubicBezTo>
                  <a:pt x="73909" y="185148"/>
                  <a:pt x="17288" y="97836"/>
                  <a:pt x="7763" y="81961"/>
                </a:cubicBezTo>
                <a:cubicBezTo>
                  <a:pt x="-1762" y="66086"/>
                  <a:pt x="70205" y="225894"/>
                  <a:pt x="74438" y="218486"/>
                </a:cubicBezTo>
                <a:cubicBezTo>
                  <a:pt x="78671" y="211078"/>
                  <a:pt x="-39862" y="-67264"/>
                  <a:pt x="14113" y="1528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698630E1-AD81-07F2-64EE-1F5984648713}"/>
              </a:ext>
            </a:extLst>
          </p:cNvPr>
          <p:cNvSpPr/>
          <p:nvPr/>
        </p:nvSpPr>
        <p:spPr>
          <a:xfrm>
            <a:off x="8498551" y="7397871"/>
            <a:ext cx="784952" cy="930174"/>
          </a:xfrm>
          <a:custGeom>
            <a:avLst/>
            <a:gdLst>
              <a:gd name="connsiteX0" fmla="*/ 7274 w 784952"/>
              <a:gd name="connsiteY0" fmla="*/ 6229 h 930174"/>
              <a:gd name="connsiteX1" fmla="*/ 477174 w 784952"/>
              <a:gd name="connsiteY1" fmla="*/ 507879 h 930174"/>
              <a:gd name="connsiteX2" fmla="*/ 445424 w 784952"/>
              <a:gd name="connsiteY2" fmla="*/ 469779 h 930174"/>
              <a:gd name="connsiteX3" fmla="*/ 769274 w 784952"/>
              <a:gd name="connsiteY3" fmla="*/ 765054 h 930174"/>
              <a:gd name="connsiteX4" fmla="*/ 715299 w 784952"/>
              <a:gd name="connsiteY4" fmla="*/ 790454 h 930174"/>
              <a:gd name="connsiteX5" fmla="*/ 550199 w 784952"/>
              <a:gd name="connsiteY5" fmla="*/ 930154 h 930174"/>
              <a:gd name="connsiteX6" fmla="*/ 747049 w 784952"/>
              <a:gd name="connsiteY6" fmla="*/ 799979 h 930174"/>
              <a:gd name="connsiteX7" fmla="*/ 693074 w 784952"/>
              <a:gd name="connsiteY7" fmla="*/ 672979 h 930174"/>
              <a:gd name="connsiteX8" fmla="*/ 400974 w 784952"/>
              <a:gd name="connsiteY8" fmla="*/ 422154 h 930174"/>
              <a:gd name="connsiteX9" fmla="*/ 204124 w 784952"/>
              <a:gd name="connsiteY9" fmla="*/ 238004 h 930174"/>
              <a:gd name="connsiteX10" fmla="*/ 7274 w 784952"/>
              <a:gd name="connsiteY10" fmla="*/ 6229 h 93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4952" h="930174">
                <a:moveTo>
                  <a:pt x="7274" y="6229"/>
                </a:moveTo>
                <a:cubicBezTo>
                  <a:pt x="52782" y="51208"/>
                  <a:pt x="404149" y="430621"/>
                  <a:pt x="477174" y="507879"/>
                </a:cubicBezTo>
                <a:cubicBezTo>
                  <a:pt x="550199" y="585137"/>
                  <a:pt x="396741" y="426917"/>
                  <a:pt x="445424" y="469779"/>
                </a:cubicBezTo>
                <a:cubicBezTo>
                  <a:pt x="494107" y="512641"/>
                  <a:pt x="724295" y="711608"/>
                  <a:pt x="769274" y="765054"/>
                </a:cubicBezTo>
                <a:cubicBezTo>
                  <a:pt x="814253" y="818500"/>
                  <a:pt x="751811" y="762937"/>
                  <a:pt x="715299" y="790454"/>
                </a:cubicBezTo>
                <a:cubicBezTo>
                  <a:pt x="678787" y="817971"/>
                  <a:pt x="544907" y="928567"/>
                  <a:pt x="550199" y="930154"/>
                </a:cubicBezTo>
                <a:cubicBezTo>
                  <a:pt x="555491" y="931741"/>
                  <a:pt x="723237" y="842842"/>
                  <a:pt x="747049" y="799979"/>
                </a:cubicBezTo>
                <a:cubicBezTo>
                  <a:pt x="770862" y="757117"/>
                  <a:pt x="750753" y="735950"/>
                  <a:pt x="693074" y="672979"/>
                </a:cubicBezTo>
                <a:cubicBezTo>
                  <a:pt x="635395" y="610008"/>
                  <a:pt x="482466" y="494650"/>
                  <a:pt x="400974" y="422154"/>
                </a:cubicBezTo>
                <a:cubicBezTo>
                  <a:pt x="319482" y="349658"/>
                  <a:pt x="266037" y="303621"/>
                  <a:pt x="204124" y="238004"/>
                </a:cubicBezTo>
                <a:cubicBezTo>
                  <a:pt x="142212" y="172387"/>
                  <a:pt x="-38234" y="-38750"/>
                  <a:pt x="7274" y="622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1FBF5C61-5FEA-CEAE-1430-4FADDAF9C4E7}"/>
              </a:ext>
            </a:extLst>
          </p:cNvPr>
          <p:cNvSpPr/>
          <p:nvPr/>
        </p:nvSpPr>
        <p:spPr>
          <a:xfrm>
            <a:off x="9055029" y="8238976"/>
            <a:ext cx="605608" cy="1378089"/>
          </a:xfrm>
          <a:custGeom>
            <a:avLst/>
            <a:gdLst>
              <a:gd name="connsiteX0" fmla="*/ 71 w 605608"/>
              <a:gd name="connsiteY0" fmla="*/ 149 h 1378089"/>
              <a:gd name="connsiteX1" fmla="*/ 539821 w 605608"/>
              <a:gd name="connsiteY1" fmla="*/ 428774 h 1378089"/>
              <a:gd name="connsiteX2" fmla="*/ 549346 w 605608"/>
              <a:gd name="connsiteY2" fmla="*/ 403374 h 1378089"/>
              <a:gd name="connsiteX3" fmla="*/ 520771 w 605608"/>
              <a:gd name="connsiteY3" fmla="*/ 701824 h 1378089"/>
              <a:gd name="connsiteX4" fmla="*/ 406471 w 605608"/>
              <a:gd name="connsiteY4" fmla="*/ 1359049 h 1378089"/>
              <a:gd name="connsiteX5" fmla="*/ 447746 w 605608"/>
              <a:gd name="connsiteY5" fmla="*/ 1133624 h 1378089"/>
              <a:gd name="connsiteX6" fmla="*/ 600146 w 605608"/>
              <a:gd name="connsiteY6" fmla="*/ 441474 h 1378089"/>
              <a:gd name="connsiteX7" fmla="*/ 565221 w 605608"/>
              <a:gd name="connsiteY7" fmla="*/ 479574 h 1378089"/>
              <a:gd name="connsiteX8" fmla="*/ 501721 w 605608"/>
              <a:gd name="connsiteY8" fmla="*/ 381149 h 1378089"/>
              <a:gd name="connsiteX9" fmla="*/ 71 w 605608"/>
              <a:gd name="connsiteY9" fmla="*/ 149 h 1378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5608" h="1378089">
                <a:moveTo>
                  <a:pt x="71" y="149"/>
                </a:moveTo>
                <a:cubicBezTo>
                  <a:pt x="6421" y="8086"/>
                  <a:pt x="448275" y="361570"/>
                  <a:pt x="539821" y="428774"/>
                </a:cubicBezTo>
                <a:cubicBezTo>
                  <a:pt x="631367" y="495978"/>
                  <a:pt x="552521" y="357866"/>
                  <a:pt x="549346" y="403374"/>
                </a:cubicBezTo>
                <a:cubicBezTo>
                  <a:pt x="546171" y="448882"/>
                  <a:pt x="544584" y="542545"/>
                  <a:pt x="520771" y="701824"/>
                </a:cubicBezTo>
                <a:cubicBezTo>
                  <a:pt x="496959" y="861103"/>
                  <a:pt x="418642" y="1287082"/>
                  <a:pt x="406471" y="1359049"/>
                </a:cubicBezTo>
                <a:cubicBezTo>
                  <a:pt x="394300" y="1431016"/>
                  <a:pt x="415467" y="1286553"/>
                  <a:pt x="447746" y="1133624"/>
                </a:cubicBezTo>
                <a:cubicBezTo>
                  <a:pt x="480025" y="980695"/>
                  <a:pt x="580567" y="550482"/>
                  <a:pt x="600146" y="441474"/>
                </a:cubicBezTo>
                <a:cubicBezTo>
                  <a:pt x="619725" y="332466"/>
                  <a:pt x="581625" y="489628"/>
                  <a:pt x="565221" y="479574"/>
                </a:cubicBezTo>
                <a:cubicBezTo>
                  <a:pt x="548817" y="469520"/>
                  <a:pt x="590092" y="458936"/>
                  <a:pt x="501721" y="381149"/>
                </a:cubicBezTo>
                <a:cubicBezTo>
                  <a:pt x="413350" y="303362"/>
                  <a:pt x="-6279" y="-7788"/>
                  <a:pt x="71" y="1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413CA14B-D98A-0027-BA32-EB49F9D44EF8}"/>
              </a:ext>
            </a:extLst>
          </p:cNvPr>
          <p:cNvSpPr/>
          <p:nvPr/>
        </p:nvSpPr>
        <p:spPr>
          <a:xfrm>
            <a:off x="8584703" y="2166073"/>
            <a:ext cx="834560" cy="3633264"/>
          </a:xfrm>
          <a:custGeom>
            <a:avLst/>
            <a:gdLst>
              <a:gd name="connsiteX0" fmla="*/ 4 w 834560"/>
              <a:gd name="connsiteY0" fmla="*/ 364063 h 3633264"/>
              <a:gd name="connsiteX1" fmla="*/ 408377 w 834560"/>
              <a:gd name="connsiteY1" fmla="*/ 1598059 h 3633264"/>
              <a:gd name="connsiteX2" fmla="*/ 443887 w 834560"/>
              <a:gd name="connsiteY2" fmla="*/ 1358362 h 3633264"/>
              <a:gd name="connsiteX3" fmla="*/ 506031 w 834560"/>
              <a:gd name="connsiteY3" fmla="*/ 2095209 h 3633264"/>
              <a:gd name="connsiteX4" fmla="*/ 523786 w 834560"/>
              <a:gd name="connsiteY4" fmla="*/ 1908777 h 3633264"/>
              <a:gd name="connsiteX5" fmla="*/ 692462 w 834560"/>
              <a:gd name="connsiteY5" fmla="*/ 2698890 h 3633264"/>
              <a:gd name="connsiteX6" fmla="*/ 710217 w 834560"/>
              <a:gd name="connsiteY6" fmla="*/ 2645624 h 3633264"/>
              <a:gd name="connsiteX7" fmla="*/ 683584 w 834560"/>
              <a:gd name="connsiteY7" fmla="*/ 3231550 h 3633264"/>
              <a:gd name="connsiteX8" fmla="*/ 763483 w 834560"/>
              <a:gd name="connsiteY8" fmla="*/ 3622168 h 3633264"/>
              <a:gd name="connsiteX9" fmla="*/ 834505 w 834560"/>
              <a:gd name="connsiteY9" fmla="*/ 2796544 h 3633264"/>
              <a:gd name="connsiteX10" fmla="*/ 772361 w 834560"/>
              <a:gd name="connsiteY10" fmla="*/ 1535915 h 3633264"/>
              <a:gd name="connsiteX11" fmla="*/ 621441 w 834560"/>
              <a:gd name="connsiteY11" fmla="*/ 852335 h 3633264"/>
              <a:gd name="connsiteX12" fmla="*/ 133169 w 834560"/>
              <a:gd name="connsiteY12" fmla="*/ 78 h 3633264"/>
              <a:gd name="connsiteX13" fmla="*/ 417254 w 834560"/>
              <a:gd name="connsiteY13" fmla="*/ 799069 h 3633264"/>
              <a:gd name="connsiteX14" fmla="*/ 4 w 834560"/>
              <a:gd name="connsiteY14" fmla="*/ 364063 h 3633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34560" h="3633264">
                <a:moveTo>
                  <a:pt x="4" y="364063"/>
                </a:moveTo>
                <a:cubicBezTo>
                  <a:pt x="-1475" y="497228"/>
                  <a:pt x="334397" y="1432343"/>
                  <a:pt x="408377" y="1598059"/>
                </a:cubicBezTo>
                <a:cubicBezTo>
                  <a:pt x="482357" y="1763775"/>
                  <a:pt x="427611" y="1275504"/>
                  <a:pt x="443887" y="1358362"/>
                </a:cubicBezTo>
                <a:cubicBezTo>
                  <a:pt x="460163" y="1441220"/>
                  <a:pt x="492715" y="2003473"/>
                  <a:pt x="506031" y="2095209"/>
                </a:cubicBezTo>
                <a:cubicBezTo>
                  <a:pt x="519347" y="2186945"/>
                  <a:pt x="492714" y="1808164"/>
                  <a:pt x="523786" y="1908777"/>
                </a:cubicBezTo>
                <a:cubicBezTo>
                  <a:pt x="554858" y="2009390"/>
                  <a:pt x="661390" y="2576082"/>
                  <a:pt x="692462" y="2698890"/>
                </a:cubicBezTo>
                <a:cubicBezTo>
                  <a:pt x="723534" y="2821698"/>
                  <a:pt x="711697" y="2556847"/>
                  <a:pt x="710217" y="2645624"/>
                </a:cubicBezTo>
                <a:cubicBezTo>
                  <a:pt x="708737" y="2734401"/>
                  <a:pt x="674706" y="3068793"/>
                  <a:pt x="683584" y="3231550"/>
                </a:cubicBezTo>
                <a:cubicBezTo>
                  <a:pt x="692462" y="3394307"/>
                  <a:pt x="738330" y="3694669"/>
                  <a:pt x="763483" y="3622168"/>
                </a:cubicBezTo>
                <a:cubicBezTo>
                  <a:pt x="788637" y="3549667"/>
                  <a:pt x="833025" y="3144253"/>
                  <a:pt x="834505" y="2796544"/>
                </a:cubicBezTo>
                <a:cubicBezTo>
                  <a:pt x="835985" y="2448835"/>
                  <a:pt x="807872" y="1859950"/>
                  <a:pt x="772361" y="1535915"/>
                </a:cubicBezTo>
                <a:cubicBezTo>
                  <a:pt x="736850" y="1211880"/>
                  <a:pt x="727973" y="1108308"/>
                  <a:pt x="621441" y="852335"/>
                </a:cubicBezTo>
                <a:cubicBezTo>
                  <a:pt x="514909" y="596362"/>
                  <a:pt x="167200" y="8956"/>
                  <a:pt x="133169" y="78"/>
                </a:cubicBezTo>
                <a:cubicBezTo>
                  <a:pt x="99138" y="-8800"/>
                  <a:pt x="433530" y="738405"/>
                  <a:pt x="417254" y="799069"/>
                </a:cubicBezTo>
                <a:cubicBezTo>
                  <a:pt x="400978" y="859733"/>
                  <a:pt x="1483" y="230898"/>
                  <a:pt x="4" y="36406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F90E2F06-E450-F5AA-4413-DB74F16DBDC4}"/>
              </a:ext>
            </a:extLst>
          </p:cNvPr>
          <p:cNvSpPr/>
          <p:nvPr/>
        </p:nvSpPr>
        <p:spPr>
          <a:xfrm>
            <a:off x="5321844" y="2074786"/>
            <a:ext cx="2562417" cy="2257851"/>
          </a:xfrm>
          <a:custGeom>
            <a:avLst/>
            <a:gdLst>
              <a:gd name="connsiteX0" fmla="*/ 2357340 w 2562417"/>
              <a:gd name="connsiteY0" fmla="*/ 304430 h 2257851"/>
              <a:gd name="connsiteX1" fmla="*/ 1975601 w 2562417"/>
              <a:gd name="connsiteY1" fmla="*/ 810457 h 2257851"/>
              <a:gd name="connsiteX2" fmla="*/ 2082133 w 2562417"/>
              <a:gd name="connsiteY2" fmla="*/ 739435 h 2257851"/>
              <a:gd name="connsiteX3" fmla="*/ 1584983 w 2562417"/>
              <a:gd name="connsiteY3" fmla="*/ 1316484 h 2257851"/>
              <a:gd name="connsiteX4" fmla="*/ 1762537 w 2562417"/>
              <a:gd name="connsiteY4" fmla="*/ 1334239 h 2257851"/>
              <a:gd name="connsiteX5" fmla="*/ 626195 w 2562417"/>
              <a:gd name="connsiteY5" fmla="*/ 2213129 h 2257851"/>
              <a:gd name="connsiteX6" fmla="*/ 919158 w 2562417"/>
              <a:gd name="connsiteY6" fmla="*/ 2026697 h 2257851"/>
              <a:gd name="connsiteX7" fmla="*/ 22513 w 2562417"/>
              <a:gd name="connsiteY7" fmla="*/ 2257517 h 2257851"/>
              <a:gd name="connsiteX8" fmla="*/ 324354 w 2562417"/>
              <a:gd name="connsiteY8" fmla="*/ 1964554 h 2257851"/>
              <a:gd name="connsiteX9" fmla="*/ 919158 w 2562417"/>
              <a:gd name="connsiteY9" fmla="*/ 1192197 h 2257851"/>
              <a:gd name="connsiteX10" fmla="*/ 1194366 w 2562417"/>
              <a:gd name="connsiteY10" fmla="*/ 943622 h 2257851"/>
              <a:gd name="connsiteX11" fmla="*/ 1327531 w 2562417"/>
              <a:gd name="connsiteY11" fmla="*/ 757191 h 2257851"/>
              <a:gd name="connsiteX12" fmla="*/ 1833558 w 2562417"/>
              <a:gd name="connsiteY12" fmla="*/ 144631 h 2257851"/>
              <a:gd name="connsiteX13" fmla="*/ 1735904 w 2562417"/>
              <a:gd name="connsiteY13" fmla="*/ 304430 h 2257851"/>
              <a:gd name="connsiteX14" fmla="*/ 2561527 w 2562417"/>
              <a:gd name="connsiteY14" fmla="*/ 2589 h 2257851"/>
              <a:gd name="connsiteX15" fmla="*/ 1904579 w 2562417"/>
              <a:gd name="connsiteY15" fmla="*/ 508616 h 2257851"/>
              <a:gd name="connsiteX16" fmla="*/ 2357340 w 2562417"/>
              <a:gd name="connsiteY16" fmla="*/ 304430 h 225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62417" h="2257851">
                <a:moveTo>
                  <a:pt x="2357340" y="304430"/>
                </a:moveTo>
                <a:cubicBezTo>
                  <a:pt x="2369177" y="354737"/>
                  <a:pt x="2021469" y="737956"/>
                  <a:pt x="1975601" y="810457"/>
                </a:cubicBezTo>
                <a:cubicBezTo>
                  <a:pt x="1929733" y="882958"/>
                  <a:pt x="2147236" y="655097"/>
                  <a:pt x="2082133" y="739435"/>
                </a:cubicBezTo>
                <a:cubicBezTo>
                  <a:pt x="2017030" y="823773"/>
                  <a:pt x="1638249" y="1217350"/>
                  <a:pt x="1584983" y="1316484"/>
                </a:cubicBezTo>
                <a:cubicBezTo>
                  <a:pt x="1531717" y="1415618"/>
                  <a:pt x="1922335" y="1184798"/>
                  <a:pt x="1762537" y="1334239"/>
                </a:cubicBezTo>
                <a:cubicBezTo>
                  <a:pt x="1602739" y="1483680"/>
                  <a:pt x="766758" y="2097719"/>
                  <a:pt x="626195" y="2213129"/>
                </a:cubicBezTo>
                <a:cubicBezTo>
                  <a:pt x="485632" y="2328539"/>
                  <a:pt x="1019772" y="2019299"/>
                  <a:pt x="919158" y="2026697"/>
                </a:cubicBezTo>
                <a:cubicBezTo>
                  <a:pt x="818544" y="2034095"/>
                  <a:pt x="121647" y="2267874"/>
                  <a:pt x="22513" y="2257517"/>
                </a:cubicBezTo>
                <a:cubicBezTo>
                  <a:pt x="-76621" y="2247160"/>
                  <a:pt x="174913" y="2142107"/>
                  <a:pt x="324354" y="1964554"/>
                </a:cubicBezTo>
                <a:cubicBezTo>
                  <a:pt x="473795" y="1787001"/>
                  <a:pt x="774156" y="1362352"/>
                  <a:pt x="919158" y="1192197"/>
                </a:cubicBezTo>
                <a:cubicBezTo>
                  <a:pt x="1064160" y="1022042"/>
                  <a:pt x="1126304" y="1016123"/>
                  <a:pt x="1194366" y="943622"/>
                </a:cubicBezTo>
                <a:cubicBezTo>
                  <a:pt x="1262428" y="871121"/>
                  <a:pt x="1220999" y="890356"/>
                  <a:pt x="1327531" y="757191"/>
                </a:cubicBezTo>
                <a:cubicBezTo>
                  <a:pt x="1434063" y="624026"/>
                  <a:pt x="1765496" y="220091"/>
                  <a:pt x="1833558" y="144631"/>
                </a:cubicBezTo>
                <a:cubicBezTo>
                  <a:pt x="1901620" y="69171"/>
                  <a:pt x="1614576" y="328104"/>
                  <a:pt x="1735904" y="304430"/>
                </a:cubicBezTo>
                <a:cubicBezTo>
                  <a:pt x="1857232" y="280756"/>
                  <a:pt x="2533415" y="-31442"/>
                  <a:pt x="2561527" y="2589"/>
                </a:cubicBezTo>
                <a:cubicBezTo>
                  <a:pt x="2589639" y="36620"/>
                  <a:pt x="1943049" y="453870"/>
                  <a:pt x="1904579" y="508616"/>
                </a:cubicBezTo>
                <a:cubicBezTo>
                  <a:pt x="1866109" y="563362"/>
                  <a:pt x="2345503" y="254123"/>
                  <a:pt x="2357340" y="30443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63AE8532-27B2-61C4-755E-E523AA28E8C6}"/>
              </a:ext>
            </a:extLst>
          </p:cNvPr>
          <p:cNvSpPr/>
          <p:nvPr/>
        </p:nvSpPr>
        <p:spPr>
          <a:xfrm>
            <a:off x="7338288" y="5218198"/>
            <a:ext cx="1142522" cy="872069"/>
          </a:xfrm>
          <a:custGeom>
            <a:avLst/>
            <a:gdLst>
              <a:gd name="connsiteX0" fmla="*/ 12423 w 1142522"/>
              <a:gd name="connsiteY0" fmla="*/ 685452 h 872069"/>
              <a:gd name="connsiteX1" fmla="*/ 731514 w 1142522"/>
              <a:gd name="connsiteY1" fmla="*/ 570043 h 872069"/>
              <a:gd name="connsiteX2" fmla="*/ 642737 w 1142522"/>
              <a:gd name="connsiteY2" fmla="*/ 445755 h 872069"/>
              <a:gd name="connsiteX3" fmla="*/ 838046 w 1142522"/>
              <a:gd name="connsiteY3" fmla="*/ 534532 h 872069"/>
              <a:gd name="connsiteX4" fmla="*/ 1095498 w 1142522"/>
              <a:gd name="connsiteY4" fmla="*/ 490144 h 872069"/>
              <a:gd name="connsiteX5" fmla="*/ 1131009 w 1142522"/>
              <a:gd name="connsiteY5" fmla="*/ 676575 h 872069"/>
              <a:gd name="connsiteX6" fmla="*/ 962333 w 1142522"/>
              <a:gd name="connsiteY6" fmla="*/ 871884 h 872069"/>
              <a:gd name="connsiteX7" fmla="*/ 838046 w 1142522"/>
              <a:gd name="connsiteY7" fmla="*/ 641064 h 872069"/>
              <a:gd name="connsiteX8" fmla="*/ 571716 w 1142522"/>
              <a:gd name="connsiteY8" fmla="*/ 383612 h 872069"/>
              <a:gd name="connsiteX9" fmla="*/ 252120 w 1142522"/>
              <a:gd name="connsiteY9" fmla="*/ 525654 h 872069"/>
              <a:gd name="connsiteX10" fmla="*/ 163343 w 1142522"/>
              <a:gd name="connsiteY10" fmla="*/ 410245 h 872069"/>
              <a:gd name="connsiteX11" fmla="*/ 376407 w 1142522"/>
              <a:gd name="connsiteY11" fmla="*/ 1872 h 872069"/>
              <a:gd name="connsiteX12" fmla="*/ 207731 w 1142522"/>
              <a:gd name="connsiteY12" fmla="*/ 268202 h 872069"/>
              <a:gd name="connsiteX13" fmla="*/ 47933 w 1142522"/>
              <a:gd name="connsiteY13" fmla="*/ 499021 h 872069"/>
              <a:gd name="connsiteX14" fmla="*/ 260997 w 1142522"/>
              <a:gd name="connsiteY14" fmla="*/ 596676 h 872069"/>
              <a:gd name="connsiteX15" fmla="*/ 12423 w 1142522"/>
              <a:gd name="connsiteY15" fmla="*/ 685452 h 872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42522" h="872069">
                <a:moveTo>
                  <a:pt x="12423" y="685452"/>
                </a:moveTo>
                <a:cubicBezTo>
                  <a:pt x="90842" y="681013"/>
                  <a:pt x="626462" y="609992"/>
                  <a:pt x="731514" y="570043"/>
                </a:cubicBezTo>
                <a:cubicBezTo>
                  <a:pt x="836566" y="530094"/>
                  <a:pt x="624982" y="451673"/>
                  <a:pt x="642737" y="445755"/>
                </a:cubicBezTo>
                <a:cubicBezTo>
                  <a:pt x="660492" y="439837"/>
                  <a:pt x="762586" y="527134"/>
                  <a:pt x="838046" y="534532"/>
                </a:cubicBezTo>
                <a:cubicBezTo>
                  <a:pt x="913506" y="541930"/>
                  <a:pt x="1046671" y="466470"/>
                  <a:pt x="1095498" y="490144"/>
                </a:cubicBezTo>
                <a:cubicBezTo>
                  <a:pt x="1144325" y="513818"/>
                  <a:pt x="1153203" y="612952"/>
                  <a:pt x="1131009" y="676575"/>
                </a:cubicBezTo>
                <a:cubicBezTo>
                  <a:pt x="1108815" y="740198"/>
                  <a:pt x="1011160" y="877803"/>
                  <a:pt x="962333" y="871884"/>
                </a:cubicBezTo>
                <a:cubicBezTo>
                  <a:pt x="913506" y="865966"/>
                  <a:pt x="903149" y="722443"/>
                  <a:pt x="838046" y="641064"/>
                </a:cubicBezTo>
                <a:cubicBezTo>
                  <a:pt x="772943" y="559685"/>
                  <a:pt x="669370" y="402847"/>
                  <a:pt x="571716" y="383612"/>
                </a:cubicBezTo>
                <a:cubicBezTo>
                  <a:pt x="474062" y="364377"/>
                  <a:pt x="320182" y="521215"/>
                  <a:pt x="252120" y="525654"/>
                </a:cubicBezTo>
                <a:cubicBezTo>
                  <a:pt x="184058" y="530093"/>
                  <a:pt x="142629" y="497542"/>
                  <a:pt x="163343" y="410245"/>
                </a:cubicBezTo>
                <a:cubicBezTo>
                  <a:pt x="184058" y="322948"/>
                  <a:pt x="369009" y="25546"/>
                  <a:pt x="376407" y="1872"/>
                </a:cubicBezTo>
                <a:cubicBezTo>
                  <a:pt x="383805" y="-21802"/>
                  <a:pt x="262477" y="185344"/>
                  <a:pt x="207731" y="268202"/>
                </a:cubicBezTo>
                <a:cubicBezTo>
                  <a:pt x="152985" y="351060"/>
                  <a:pt x="39055" y="444275"/>
                  <a:pt x="47933" y="499021"/>
                </a:cubicBezTo>
                <a:cubicBezTo>
                  <a:pt x="56811" y="553767"/>
                  <a:pt x="269875" y="573002"/>
                  <a:pt x="260997" y="596676"/>
                </a:cubicBezTo>
                <a:cubicBezTo>
                  <a:pt x="252119" y="620350"/>
                  <a:pt x="-65996" y="689891"/>
                  <a:pt x="12423" y="68545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39AA4C53-FF69-4649-08E8-188E83601AB9}"/>
              </a:ext>
            </a:extLst>
          </p:cNvPr>
          <p:cNvSpPr/>
          <p:nvPr/>
        </p:nvSpPr>
        <p:spPr>
          <a:xfrm>
            <a:off x="7679045" y="5068382"/>
            <a:ext cx="664894" cy="729217"/>
          </a:xfrm>
          <a:custGeom>
            <a:avLst/>
            <a:gdLst>
              <a:gd name="connsiteX0" fmla="*/ 621576 w 664894"/>
              <a:gd name="connsiteY0" fmla="*/ 768 h 729217"/>
              <a:gd name="connsiteX1" fmla="*/ 657087 w 664894"/>
              <a:gd name="connsiteY1" fmla="*/ 489039 h 729217"/>
              <a:gd name="connsiteX2" fmla="*/ 479534 w 664894"/>
              <a:gd name="connsiteY2" fmla="*/ 728736 h 729217"/>
              <a:gd name="connsiteX3" fmla="*/ 257592 w 664894"/>
              <a:gd name="connsiteY3" fmla="*/ 551183 h 729217"/>
              <a:gd name="connsiteX4" fmla="*/ 139 w 664894"/>
              <a:gd name="connsiteY4" fmla="*/ 560061 h 729217"/>
              <a:gd name="connsiteX5" fmla="*/ 293103 w 664894"/>
              <a:gd name="connsiteY5" fmla="*/ 551183 h 729217"/>
              <a:gd name="connsiteX6" fmla="*/ 168815 w 664894"/>
              <a:gd name="connsiteY6" fmla="*/ 275975 h 729217"/>
              <a:gd name="connsiteX7" fmla="*/ 408512 w 664894"/>
              <a:gd name="connsiteY7" fmla="*/ 462406 h 729217"/>
              <a:gd name="connsiteX8" fmla="*/ 532800 w 664894"/>
              <a:gd name="connsiteY8" fmla="*/ 275975 h 729217"/>
              <a:gd name="connsiteX9" fmla="*/ 515044 w 664894"/>
              <a:gd name="connsiteY9" fmla="*/ 373630 h 729217"/>
              <a:gd name="connsiteX10" fmla="*/ 621576 w 664894"/>
              <a:gd name="connsiteY10" fmla="*/ 768 h 729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4894" h="729217">
                <a:moveTo>
                  <a:pt x="621576" y="768"/>
                </a:moveTo>
                <a:cubicBezTo>
                  <a:pt x="645250" y="20003"/>
                  <a:pt x="680761" y="367711"/>
                  <a:pt x="657087" y="489039"/>
                </a:cubicBezTo>
                <a:cubicBezTo>
                  <a:pt x="633413" y="610367"/>
                  <a:pt x="546116" y="718379"/>
                  <a:pt x="479534" y="728736"/>
                </a:cubicBezTo>
                <a:cubicBezTo>
                  <a:pt x="412952" y="739093"/>
                  <a:pt x="337491" y="579296"/>
                  <a:pt x="257592" y="551183"/>
                </a:cubicBezTo>
                <a:cubicBezTo>
                  <a:pt x="177693" y="523071"/>
                  <a:pt x="-5779" y="560061"/>
                  <a:pt x="139" y="560061"/>
                </a:cubicBezTo>
                <a:cubicBezTo>
                  <a:pt x="6057" y="560061"/>
                  <a:pt x="264990" y="598531"/>
                  <a:pt x="293103" y="551183"/>
                </a:cubicBezTo>
                <a:cubicBezTo>
                  <a:pt x="321216" y="503835"/>
                  <a:pt x="149580" y="290771"/>
                  <a:pt x="168815" y="275975"/>
                </a:cubicBezTo>
                <a:cubicBezTo>
                  <a:pt x="188050" y="261179"/>
                  <a:pt x="347848" y="462406"/>
                  <a:pt x="408512" y="462406"/>
                </a:cubicBezTo>
                <a:cubicBezTo>
                  <a:pt x="469176" y="462406"/>
                  <a:pt x="515045" y="290771"/>
                  <a:pt x="532800" y="275975"/>
                </a:cubicBezTo>
                <a:cubicBezTo>
                  <a:pt x="550555" y="261179"/>
                  <a:pt x="504687" y="418018"/>
                  <a:pt x="515044" y="373630"/>
                </a:cubicBezTo>
                <a:cubicBezTo>
                  <a:pt x="525401" y="329242"/>
                  <a:pt x="597902" y="-18467"/>
                  <a:pt x="621576" y="76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891C4761-9749-B83B-4051-866FA340F739}"/>
              </a:ext>
            </a:extLst>
          </p:cNvPr>
          <p:cNvSpPr/>
          <p:nvPr/>
        </p:nvSpPr>
        <p:spPr>
          <a:xfrm>
            <a:off x="6884483" y="1910782"/>
            <a:ext cx="1749144" cy="1214348"/>
          </a:xfrm>
          <a:custGeom>
            <a:avLst/>
            <a:gdLst>
              <a:gd name="connsiteX0" fmla="*/ 1744612 w 1749144"/>
              <a:gd name="connsiteY0" fmla="*/ 894562 h 1214348"/>
              <a:gd name="connsiteX1" fmla="*/ 1513793 w 1749144"/>
              <a:gd name="connsiteY1" fmla="*/ 681498 h 1214348"/>
              <a:gd name="connsiteX2" fmla="*/ 688169 w 1749144"/>
              <a:gd name="connsiteY2" fmla="*/ 947828 h 1214348"/>
              <a:gd name="connsiteX3" fmla="*/ 1123175 w 1749144"/>
              <a:gd name="connsiteY3" fmla="*/ 495067 h 1214348"/>
              <a:gd name="connsiteX4" fmla="*/ 4589 w 1749144"/>
              <a:gd name="connsiteY4" fmla="*/ 1214158 h 1214348"/>
              <a:gd name="connsiteX5" fmla="*/ 732558 w 1749144"/>
              <a:gd name="connsiteY5" fmla="*/ 415168 h 1214348"/>
              <a:gd name="connsiteX6" fmla="*/ 883478 w 1749144"/>
              <a:gd name="connsiteY6" fmla="*/ 42305 h 1214348"/>
              <a:gd name="connsiteX7" fmla="*/ 1345117 w 1749144"/>
              <a:gd name="connsiteY7" fmla="*/ 450678 h 1214348"/>
              <a:gd name="connsiteX8" fmla="*/ 1362872 w 1749144"/>
              <a:gd name="connsiteY8" fmla="*/ 6795 h 1214348"/>
              <a:gd name="connsiteX9" fmla="*/ 1744612 w 1749144"/>
              <a:gd name="connsiteY9" fmla="*/ 894562 h 121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49144" h="1214348">
                <a:moveTo>
                  <a:pt x="1744612" y="894562"/>
                </a:moveTo>
                <a:cubicBezTo>
                  <a:pt x="1769765" y="1007012"/>
                  <a:pt x="1689867" y="672620"/>
                  <a:pt x="1513793" y="681498"/>
                </a:cubicBezTo>
                <a:cubicBezTo>
                  <a:pt x="1337719" y="690376"/>
                  <a:pt x="753272" y="978900"/>
                  <a:pt x="688169" y="947828"/>
                </a:cubicBezTo>
                <a:cubicBezTo>
                  <a:pt x="623066" y="916756"/>
                  <a:pt x="1237105" y="450679"/>
                  <a:pt x="1123175" y="495067"/>
                </a:cubicBezTo>
                <a:cubicBezTo>
                  <a:pt x="1009245" y="539455"/>
                  <a:pt x="69692" y="1227474"/>
                  <a:pt x="4589" y="1214158"/>
                </a:cubicBezTo>
                <a:cubicBezTo>
                  <a:pt x="-60514" y="1200842"/>
                  <a:pt x="586076" y="610477"/>
                  <a:pt x="732558" y="415168"/>
                </a:cubicBezTo>
                <a:cubicBezTo>
                  <a:pt x="879039" y="219859"/>
                  <a:pt x="781385" y="36387"/>
                  <a:pt x="883478" y="42305"/>
                </a:cubicBezTo>
                <a:cubicBezTo>
                  <a:pt x="985571" y="48223"/>
                  <a:pt x="1265218" y="456596"/>
                  <a:pt x="1345117" y="450678"/>
                </a:cubicBezTo>
                <a:cubicBezTo>
                  <a:pt x="1425016" y="444760"/>
                  <a:pt x="1297769" y="-64226"/>
                  <a:pt x="1362872" y="6795"/>
                </a:cubicBezTo>
                <a:cubicBezTo>
                  <a:pt x="1427975" y="77816"/>
                  <a:pt x="1719459" y="782112"/>
                  <a:pt x="1744612" y="89456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2BE9322C-7D3D-4C7F-0704-D69B56B0DDA9}"/>
              </a:ext>
            </a:extLst>
          </p:cNvPr>
          <p:cNvSpPr/>
          <p:nvPr/>
        </p:nvSpPr>
        <p:spPr>
          <a:xfrm>
            <a:off x="8605139" y="4789066"/>
            <a:ext cx="549891" cy="167350"/>
          </a:xfrm>
          <a:custGeom>
            <a:avLst/>
            <a:gdLst>
              <a:gd name="connsiteX0" fmla="*/ 242 w 549891"/>
              <a:gd name="connsiteY0" fmla="*/ 52 h 167350"/>
              <a:gd name="connsiteX1" fmla="*/ 325919 w 549891"/>
              <a:gd name="connsiteY1" fmla="*/ 62682 h 167350"/>
              <a:gd name="connsiteX2" fmla="*/ 509634 w 549891"/>
              <a:gd name="connsiteY2" fmla="*/ 20929 h 167350"/>
              <a:gd name="connsiteX3" fmla="*/ 421951 w 549891"/>
              <a:gd name="connsiteY3" fmla="*/ 45981 h 167350"/>
              <a:gd name="connsiteX4" fmla="*/ 547212 w 549891"/>
              <a:gd name="connsiteY4" fmla="*/ 167066 h 167350"/>
              <a:gd name="connsiteX5" fmla="*/ 488757 w 549891"/>
              <a:gd name="connsiteY5" fmla="*/ 79383 h 167350"/>
              <a:gd name="connsiteX6" fmla="*/ 275814 w 549891"/>
              <a:gd name="connsiteY6" fmla="*/ 75208 h 167350"/>
              <a:gd name="connsiteX7" fmla="*/ 242 w 549891"/>
              <a:gd name="connsiteY7" fmla="*/ 52 h 16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9891" h="167350">
                <a:moveTo>
                  <a:pt x="242" y="52"/>
                </a:moveTo>
                <a:cubicBezTo>
                  <a:pt x="8593" y="-2036"/>
                  <a:pt x="241020" y="59203"/>
                  <a:pt x="325919" y="62682"/>
                </a:cubicBezTo>
                <a:cubicBezTo>
                  <a:pt x="410818" y="66161"/>
                  <a:pt x="493629" y="23713"/>
                  <a:pt x="509634" y="20929"/>
                </a:cubicBezTo>
                <a:cubicBezTo>
                  <a:pt x="525639" y="18146"/>
                  <a:pt x="415688" y="21625"/>
                  <a:pt x="421951" y="45981"/>
                </a:cubicBezTo>
                <a:cubicBezTo>
                  <a:pt x="428214" y="70337"/>
                  <a:pt x="536078" y="161499"/>
                  <a:pt x="547212" y="167066"/>
                </a:cubicBezTo>
                <a:cubicBezTo>
                  <a:pt x="558346" y="172633"/>
                  <a:pt x="533990" y="94693"/>
                  <a:pt x="488757" y="79383"/>
                </a:cubicBezTo>
                <a:cubicBezTo>
                  <a:pt x="443524" y="64073"/>
                  <a:pt x="350274" y="84254"/>
                  <a:pt x="275814" y="75208"/>
                </a:cubicBezTo>
                <a:cubicBezTo>
                  <a:pt x="201354" y="66162"/>
                  <a:pt x="-8109" y="2140"/>
                  <a:pt x="242" y="5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226B2A45-9E98-1181-D119-92327FFB95F8}"/>
              </a:ext>
            </a:extLst>
          </p:cNvPr>
          <p:cNvSpPr/>
          <p:nvPr/>
        </p:nvSpPr>
        <p:spPr>
          <a:xfrm>
            <a:off x="8680464" y="4734145"/>
            <a:ext cx="523884" cy="38300"/>
          </a:xfrm>
          <a:custGeom>
            <a:avLst/>
            <a:gdLst>
              <a:gd name="connsiteX0" fmla="*/ 73 w 523884"/>
              <a:gd name="connsiteY0" fmla="*/ 693 h 38300"/>
              <a:gd name="connsiteX1" fmla="*/ 258944 w 523884"/>
              <a:gd name="connsiteY1" fmla="*/ 13219 h 38300"/>
              <a:gd name="connsiteX2" fmla="*/ 521991 w 523884"/>
              <a:gd name="connsiteY2" fmla="*/ 4869 h 38300"/>
              <a:gd name="connsiteX3" fmla="*/ 384204 w 523884"/>
              <a:gd name="connsiteY3" fmla="*/ 21570 h 38300"/>
              <a:gd name="connsiteX4" fmla="*/ 233892 w 523884"/>
              <a:gd name="connsiteY4" fmla="*/ 38271 h 38300"/>
              <a:gd name="connsiteX5" fmla="*/ 73 w 523884"/>
              <a:gd name="connsiteY5" fmla="*/ 693 h 3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3884" h="38300">
                <a:moveTo>
                  <a:pt x="73" y="693"/>
                </a:moveTo>
                <a:cubicBezTo>
                  <a:pt x="4248" y="-3482"/>
                  <a:pt x="171958" y="12523"/>
                  <a:pt x="258944" y="13219"/>
                </a:cubicBezTo>
                <a:cubicBezTo>
                  <a:pt x="345930" y="13915"/>
                  <a:pt x="501114" y="3477"/>
                  <a:pt x="521991" y="4869"/>
                </a:cubicBezTo>
                <a:cubicBezTo>
                  <a:pt x="542868" y="6261"/>
                  <a:pt x="384204" y="21570"/>
                  <a:pt x="384204" y="21570"/>
                </a:cubicBezTo>
                <a:cubicBezTo>
                  <a:pt x="336188" y="27137"/>
                  <a:pt x="297914" y="38967"/>
                  <a:pt x="233892" y="38271"/>
                </a:cubicBezTo>
                <a:cubicBezTo>
                  <a:pt x="169870" y="37575"/>
                  <a:pt x="-4102" y="4868"/>
                  <a:pt x="73" y="69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62BB53CF-BD24-7899-8720-A09B031D9F87}"/>
              </a:ext>
            </a:extLst>
          </p:cNvPr>
          <p:cNvSpPr/>
          <p:nvPr/>
        </p:nvSpPr>
        <p:spPr>
          <a:xfrm>
            <a:off x="9184691" y="5210558"/>
            <a:ext cx="76710" cy="699109"/>
          </a:xfrm>
          <a:custGeom>
            <a:avLst/>
            <a:gdLst>
              <a:gd name="connsiteX0" fmla="*/ 38641 w 76710"/>
              <a:gd name="connsiteY0" fmla="*/ 269 h 699109"/>
              <a:gd name="connsiteX1" fmla="*/ 51167 w 76710"/>
              <a:gd name="connsiteY1" fmla="*/ 284193 h 699109"/>
              <a:gd name="connsiteX2" fmla="*/ 67868 w 76710"/>
              <a:gd name="connsiteY2" fmla="*/ 693376 h 699109"/>
              <a:gd name="connsiteX3" fmla="*/ 72043 w 76710"/>
              <a:gd name="connsiteY3" fmla="*/ 497135 h 699109"/>
              <a:gd name="connsiteX4" fmla="*/ 1062 w 76710"/>
              <a:gd name="connsiteY4" fmla="*/ 125530 h 699109"/>
              <a:gd name="connsiteX5" fmla="*/ 30290 w 76710"/>
              <a:gd name="connsiteY5" fmla="*/ 229913 h 699109"/>
              <a:gd name="connsiteX6" fmla="*/ 38641 w 76710"/>
              <a:gd name="connsiteY6" fmla="*/ 269 h 699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710" h="699109">
                <a:moveTo>
                  <a:pt x="38641" y="269"/>
                </a:moveTo>
                <a:cubicBezTo>
                  <a:pt x="42121" y="9316"/>
                  <a:pt x="46296" y="168675"/>
                  <a:pt x="51167" y="284193"/>
                </a:cubicBezTo>
                <a:cubicBezTo>
                  <a:pt x="56038" y="399711"/>
                  <a:pt x="64389" y="657886"/>
                  <a:pt x="67868" y="693376"/>
                </a:cubicBezTo>
                <a:cubicBezTo>
                  <a:pt x="71347" y="728866"/>
                  <a:pt x="83177" y="591776"/>
                  <a:pt x="72043" y="497135"/>
                </a:cubicBezTo>
                <a:cubicBezTo>
                  <a:pt x="60909" y="402494"/>
                  <a:pt x="8021" y="170067"/>
                  <a:pt x="1062" y="125530"/>
                </a:cubicBezTo>
                <a:cubicBezTo>
                  <a:pt x="-5897" y="80993"/>
                  <a:pt x="23331" y="246615"/>
                  <a:pt x="30290" y="229913"/>
                </a:cubicBezTo>
                <a:cubicBezTo>
                  <a:pt x="37249" y="213212"/>
                  <a:pt x="35161" y="-8778"/>
                  <a:pt x="38641" y="26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9C09531D-0C5C-3B10-F8E2-AF241D11D868}"/>
              </a:ext>
            </a:extLst>
          </p:cNvPr>
          <p:cNvSpPr/>
          <p:nvPr/>
        </p:nvSpPr>
        <p:spPr>
          <a:xfrm>
            <a:off x="7624735" y="6583172"/>
            <a:ext cx="675848" cy="166876"/>
          </a:xfrm>
          <a:custGeom>
            <a:avLst/>
            <a:gdLst>
              <a:gd name="connsiteX0" fmla="*/ 3616 w 675848"/>
              <a:gd name="connsiteY0" fmla="*/ 1343 h 166876"/>
              <a:gd name="connsiteX1" fmla="*/ 462903 w 675848"/>
              <a:gd name="connsiteY1" fmla="*/ 164181 h 166876"/>
              <a:gd name="connsiteX2" fmla="*/ 675846 w 675848"/>
              <a:gd name="connsiteY2" fmla="*/ 105727 h 166876"/>
              <a:gd name="connsiteX3" fmla="*/ 467079 w 675848"/>
              <a:gd name="connsiteY3" fmla="*/ 143305 h 166876"/>
              <a:gd name="connsiteX4" fmla="*/ 258312 w 675848"/>
              <a:gd name="connsiteY4" fmla="*/ 89025 h 166876"/>
              <a:gd name="connsiteX5" fmla="*/ 3616 w 675848"/>
              <a:gd name="connsiteY5" fmla="*/ 1343 h 16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848" h="166876">
                <a:moveTo>
                  <a:pt x="3616" y="1343"/>
                </a:moveTo>
                <a:cubicBezTo>
                  <a:pt x="37714" y="13869"/>
                  <a:pt x="350865" y="146784"/>
                  <a:pt x="462903" y="164181"/>
                </a:cubicBezTo>
                <a:cubicBezTo>
                  <a:pt x="574941" y="181578"/>
                  <a:pt x="675150" y="109206"/>
                  <a:pt x="675846" y="105727"/>
                </a:cubicBezTo>
                <a:cubicBezTo>
                  <a:pt x="676542" y="102248"/>
                  <a:pt x="536668" y="146089"/>
                  <a:pt x="467079" y="143305"/>
                </a:cubicBezTo>
                <a:cubicBezTo>
                  <a:pt x="397490" y="140521"/>
                  <a:pt x="330685" y="110598"/>
                  <a:pt x="258312" y="89025"/>
                </a:cubicBezTo>
                <a:cubicBezTo>
                  <a:pt x="185939" y="67452"/>
                  <a:pt x="-30482" y="-11183"/>
                  <a:pt x="3616" y="134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426FFF5B-666D-EF3B-24DB-4F62097E77F6}"/>
              </a:ext>
            </a:extLst>
          </p:cNvPr>
          <p:cNvSpPr/>
          <p:nvPr/>
        </p:nvSpPr>
        <p:spPr>
          <a:xfrm>
            <a:off x="6963345" y="6330077"/>
            <a:ext cx="522378" cy="185903"/>
          </a:xfrm>
          <a:custGeom>
            <a:avLst/>
            <a:gdLst>
              <a:gd name="connsiteX0" fmla="*/ 472940 w 522378"/>
              <a:gd name="connsiteY0" fmla="*/ 33145 h 185903"/>
              <a:gd name="connsiteX1" fmla="*/ 109685 w 522378"/>
              <a:gd name="connsiteY1" fmla="*/ 3918 h 185903"/>
              <a:gd name="connsiteX2" fmla="*/ 1126 w 522378"/>
              <a:gd name="connsiteY2" fmla="*/ 3918 h 185903"/>
              <a:gd name="connsiteX3" fmla="*/ 159789 w 522378"/>
              <a:gd name="connsiteY3" fmla="*/ 37320 h 185903"/>
              <a:gd name="connsiteX4" fmla="*/ 456239 w 522378"/>
              <a:gd name="connsiteY4" fmla="*/ 166756 h 185903"/>
              <a:gd name="connsiteX5" fmla="*/ 518869 w 522378"/>
              <a:gd name="connsiteY5" fmla="*/ 179282 h 185903"/>
              <a:gd name="connsiteX6" fmla="*/ 389433 w 522378"/>
              <a:gd name="connsiteY6" fmla="*/ 108301 h 185903"/>
              <a:gd name="connsiteX7" fmla="*/ 356030 w 522378"/>
              <a:gd name="connsiteY7" fmla="*/ 91600 h 185903"/>
              <a:gd name="connsiteX8" fmla="*/ 472940 w 522378"/>
              <a:gd name="connsiteY8" fmla="*/ 33145 h 185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2378" h="185903">
                <a:moveTo>
                  <a:pt x="472940" y="33145"/>
                </a:moveTo>
                <a:cubicBezTo>
                  <a:pt x="431882" y="18531"/>
                  <a:pt x="188321" y="8789"/>
                  <a:pt x="109685" y="3918"/>
                </a:cubicBezTo>
                <a:cubicBezTo>
                  <a:pt x="31049" y="-953"/>
                  <a:pt x="-7225" y="-1649"/>
                  <a:pt x="1126" y="3918"/>
                </a:cubicBezTo>
                <a:cubicBezTo>
                  <a:pt x="9477" y="9485"/>
                  <a:pt x="83937" y="10180"/>
                  <a:pt x="159789" y="37320"/>
                </a:cubicBezTo>
                <a:cubicBezTo>
                  <a:pt x="235641" y="64460"/>
                  <a:pt x="396392" y="143096"/>
                  <a:pt x="456239" y="166756"/>
                </a:cubicBezTo>
                <a:cubicBezTo>
                  <a:pt x="516086" y="190416"/>
                  <a:pt x="530003" y="189025"/>
                  <a:pt x="518869" y="179282"/>
                </a:cubicBezTo>
                <a:cubicBezTo>
                  <a:pt x="507735" y="169540"/>
                  <a:pt x="416573" y="122915"/>
                  <a:pt x="389433" y="108301"/>
                </a:cubicBezTo>
                <a:cubicBezTo>
                  <a:pt x="362293" y="93687"/>
                  <a:pt x="339329" y="99951"/>
                  <a:pt x="356030" y="91600"/>
                </a:cubicBezTo>
                <a:cubicBezTo>
                  <a:pt x="372731" y="83249"/>
                  <a:pt x="513998" y="47759"/>
                  <a:pt x="472940" y="3314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0E99DEA7-BB9C-A68C-69F1-C6D829D69994}"/>
              </a:ext>
            </a:extLst>
          </p:cNvPr>
          <p:cNvSpPr/>
          <p:nvPr/>
        </p:nvSpPr>
        <p:spPr>
          <a:xfrm>
            <a:off x="7299812" y="6383949"/>
            <a:ext cx="1490563" cy="608912"/>
          </a:xfrm>
          <a:custGeom>
            <a:avLst/>
            <a:gdLst>
              <a:gd name="connsiteX0" fmla="*/ 36265 w 1490563"/>
              <a:gd name="connsiteY0" fmla="*/ 21026 h 608912"/>
              <a:gd name="connsiteX1" fmla="*/ 579059 w 1490563"/>
              <a:gd name="connsiteY1" fmla="*/ 279898 h 608912"/>
              <a:gd name="connsiteX2" fmla="*/ 524780 w 1490563"/>
              <a:gd name="connsiteY2" fmla="*/ 275722 h 608912"/>
              <a:gd name="connsiteX3" fmla="*/ 979892 w 1490563"/>
              <a:gd name="connsiteY3" fmla="*/ 317476 h 608912"/>
              <a:gd name="connsiteX4" fmla="*/ 1334796 w 1490563"/>
              <a:gd name="connsiteY4" fmla="*/ 121235 h 608912"/>
              <a:gd name="connsiteX5" fmla="*/ 1192835 w 1490563"/>
              <a:gd name="connsiteY5" fmla="*/ 204741 h 608912"/>
              <a:gd name="connsiteX6" fmla="*/ 1489284 w 1490563"/>
              <a:gd name="connsiteY6" fmla="*/ 150 h 608912"/>
              <a:gd name="connsiteX7" fmla="*/ 1297218 w 1490563"/>
              <a:gd name="connsiteY7" fmla="*/ 242319 h 608912"/>
              <a:gd name="connsiteX8" fmla="*/ 1222062 w 1490563"/>
              <a:gd name="connsiteY8" fmla="*/ 409333 h 608912"/>
              <a:gd name="connsiteX9" fmla="*/ 1075925 w 1490563"/>
              <a:gd name="connsiteY9" fmla="*/ 605574 h 608912"/>
              <a:gd name="connsiteX10" fmla="*/ 888035 w 1490563"/>
              <a:gd name="connsiteY10" fmla="*/ 526243 h 608912"/>
              <a:gd name="connsiteX11" fmla="*/ 466325 w 1490563"/>
              <a:gd name="connsiteY11" fmla="*/ 438561 h 608912"/>
              <a:gd name="connsiteX12" fmla="*/ 708495 w 1490563"/>
              <a:gd name="connsiteY12" fmla="*/ 484489 h 608912"/>
              <a:gd name="connsiteX13" fmla="*/ 512254 w 1490563"/>
              <a:gd name="connsiteY13" fmla="*/ 413509 h 608912"/>
              <a:gd name="connsiteX14" fmla="*/ 729372 w 1490563"/>
              <a:gd name="connsiteY14" fmla="*/ 271547 h 608912"/>
              <a:gd name="connsiteX15" fmla="*/ 683443 w 1490563"/>
              <a:gd name="connsiteY15" fmla="*/ 350878 h 608912"/>
              <a:gd name="connsiteX16" fmla="*/ 754424 w 1490563"/>
              <a:gd name="connsiteY16" fmla="*/ 355054 h 608912"/>
              <a:gd name="connsiteX17" fmla="*/ 537306 w 1490563"/>
              <a:gd name="connsiteY17" fmla="*/ 296599 h 608912"/>
              <a:gd name="connsiteX18" fmla="*/ 169876 w 1490563"/>
              <a:gd name="connsiteY18" fmla="*/ 204741 h 608912"/>
              <a:gd name="connsiteX19" fmla="*/ 370292 w 1490563"/>
              <a:gd name="connsiteY19" fmla="*/ 259021 h 608912"/>
              <a:gd name="connsiteX20" fmla="*/ 86369 w 1490563"/>
              <a:gd name="connsiteY20" fmla="*/ 41903 h 608912"/>
              <a:gd name="connsiteX21" fmla="*/ 36265 w 1490563"/>
              <a:gd name="connsiteY21" fmla="*/ 21026 h 60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490563" h="608912">
                <a:moveTo>
                  <a:pt x="36265" y="21026"/>
                </a:moveTo>
                <a:lnTo>
                  <a:pt x="579059" y="279898"/>
                </a:lnTo>
                <a:cubicBezTo>
                  <a:pt x="660478" y="322347"/>
                  <a:pt x="524780" y="275722"/>
                  <a:pt x="524780" y="275722"/>
                </a:cubicBezTo>
                <a:cubicBezTo>
                  <a:pt x="591586" y="281985"/>
                  <a:pt x="844889" y="343224"/>
                  <a:pt x="979892" y="317476"/>
                </a:cubicBezTo>
                <a:cubicBezTo>
                  <a:pt x="1114895" y="291728"/>
                  <a:pt x="1299306" y="140024"/>
                  <a:pt x="1334796" y="121235"/>
                </a:cubicBezTo>
                <a:cubicBezTo>
                  <a:pt x="1370287" y="102446"/>
                  <a:pt x="1167087" y="224922"/>
                  <a:pt x="1192835" y="204741"/>
                </a:cubicBezTo>
                <a:cubicBezTo>
                  <a:pt x="1218583" y="184560"/>
                  <a:pt x="1471887" y="-6113"/>
                  <a:pt x="1489284" y="150"/>
                </a:cubicBezTo>
                <a:cubicBezTo>
                  <a:pt x="1506681" y="6413"/>
                  <a:pt x="1341755" y="174122"/>
                  <a:pt x="1297218" y="242319"/>
                </a:cubicBezTo>
                <a:cubicBezTo>
                  <a:pt x="1252681" y="310516"/>
                  <a:pt x="1258944" y="348791"/>
                  <a:pt x="1222062" y="409333"/>
                </a:cubicBezTo>
                <a:cubicBezTo>
                  <a:pt x="1185180" y="469875"/>
                  <a:pt x="1131596" y="586089"/>
                  <a:pt x="1075925" y="605574"/>
                </a:cubicBezTo>
                <a:cubicBezTo>
                  <a:pt x="1020254" y="625059"/>
                  <a:pt x="989635" y="554079"/>
                  <a:pt x="888035" y="526243"/>
                </a:cubicBezTo>
                <a:cubicBezTo>
                  <a:pt x="786435" y="498407"/>
                  <a:pt x="496248" y="445520"/>
                  <a:pt x="466325" y="438561"/>
                </a:cubicBezTo>
                <a:cubicBezTo>
                  <a:pt x="436402" y="431602"/>
                  <a:pt x="700840" y="488664"/>
                  <a:pt x="708495" y="484489"/>
                </a:cubicBezTo>
                <a:cubicBezTo>
                  <a:pt x="716150" y="480314"/>
                  <a:pt x="508775" y="448999"/>
                  <a:pt x="512254" y="413509"/>
                </a:cubicBezTo>
                <a:cubicBezTo>
                  <a:pt x="515733" y="378019"/>
                  <a:pt x="700841" y="281986"/>
                  <a:pt x="729372" y="271547"/>
                </a:cubicBezTo>
                <a:cubicBezTo>
                  <a:pt x="757904" y="261109"/>
                  <a:pt x="679268" y="336960"/>
                  <a:pt x="683443" y="350878"/>
                </a:cubicBezTo>
                <a:cubicBezTo>
                  <a:pt x="687618" y="364796"/>
                  <a:pt x="778780" y="364101"/>
                  <a:pt x="754424" y="355054"/>
                </a:cubicBezTo>
                <a:cubicBezTo>
                  <a:pt x="730068" y="346007"/>
                  <a:pt x="537306" y="296599"/>
                  <a:pt x="537306" y="296599"/>
                </a:cubicBezTo>
                <a:lnTo>
                  <a:pt x="169876" y="204741"/>
                </a:lnTo>
                <a:cubicBezTo>
                  <a:pt x="142040" y="198478"/>
                  <a:pt x="384210" y="286161"/>
                  <a:pt x="370292" y="259021"/>
                </a:cubicBezTo>
                <a:cubicBezTo>
                  <a:pt x="356374" y="231881"/>
                  <a:pt x="143432" y="79481"/>
                  <a:pt x="86369" y="41903"/>
                </a:cubicBezTo>
                <a:cubicBezTo>
                  <a:pt x="29306" y="4325"/>
                  <a:pt x="-45850" y="-18640"/>
                  <a:pt x="36265" y="2102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8F6BD873-4850-09DC-F5A7-971723E00D71}"/>
              </a:ext>
            </a:extLst>
          </p:cNvPr>
          <p:cNvSpPr/>
          <p:nvPr/>
        </p:nvSpPr>
        <p:spPr>
          <a:xfrm>
            <a:off x="5586405" y="4422235"/>
            <a:ext cx="1105926" cy="608957"/>
          </a:xfrm>
          <a:custGeom>
            <a:avLst/>
            <a:gdLst>
              <a:gd name="connsiteX0" fmla="*/ 20311 w 1105926"/>
              <a:gd name="connsiteY0" fmla="*/ 573 h 608957"/>
              <a:gd name="connsiteX1" fmla="*/ 617077 w 1105926"/>
              <a:gd name="connsiteY1" fmla="*/ 173828 h 608957"/>
              <a:gd name="connsiteX2" fmla="*/ 881772 w 1105926"/>
              <a:gd name="connsiteY2" fmla="*/ 337458 h 608957"/>
              <a:gd name="connsiteX3" fmla="*/ 857709 w 1105926"/>
              <a:gd name="connsiteY3" fmla="*/ 270081 h 608957"/>
              <a:gd name="connsiteX4" fmla="*/ 1093528 w 1105926"/>
              <a:gd name="connsiteY4" fmla="*/ 602152 h 608957"/>
              <a:gd name="connsiteX5" fmla="*/ 1002088 w 1105926"/>
              <a:gd name="connsiteY5" fmla="*/ 477024 h 608957"/>
              <a:gd name="connsiteX6" fmla="*/ 410134 w 1105926"/>
              <a:gd name="connsiteY6" fmla="*/ 274893 h 608957"/>
              <a:gd name="connsiteX7" fmla="*/ 439010 w 1105926"/>
              <a:gd name="connsiteY7" fmla="*/ 246018 h 608957"/>
              <a:gd name="connsiteX8" fmla="*/ 164690 w 1105926"/>
              <a:gd name="connsiteY8" fmla="*/ 120889 h 608957"/>
              <a:gd name="connsiteX9" fmla="*/ 20311 w 1105926"/>
              <a:gd name="connsiteY9" fmla="*/ 573 h 60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05926" h="608957">
                <a:moveTo>
                  <a:pt x="20311" y="573"/>
                </a:moveTo>
                <a:cubicBezTo>
                  <a:pt x="95709" y="9396"/>
                  <a:pt x="473500" y="117681"/>
                  <a:pt x="617077" y="173828"/>
                </a:cubicBezTo>
                <a:cubicBezTo>
                  <a:pt x="760654" y="229975"/>
                  <a:pt x="841667" y="321416"/>
                  <a:pt x="881772" y="337458"/>
                </a:cubicBezTo>
                <a:cubicBezTo>
                  <a:pt x="921877" y="353500"/>
                  <a:pt x="822416" y="225965"/>
                  <a:pt x="857709" y="270081"/>
                </a:cubicBezTo>
                <a:cubicBezTo>
                  <a:pt x="893002" y="314197"/>
                  <a:pt x="1069465" y="567662"/>
                  <a:pt x="1093528" y="602152"/>
                </a:cubicBezTo>
                <a:cubicBezTo>
                  <a:pt x="1117591" y="636642"/>
                  <a:pt x="1115987" y="531567"/>
                  <a:pt x="1002088" y="477024"/>
                </a:cubicBezTo>
                <a:cubicBezTo>
                  <a:pt x="888189" y="422481"/>
                  <a:pt x="503980" y="313394"/>
                  <a:pt x="410134" y="274893"/>
                </a:cubicBezTo>
                <a:cubicBezTo>
                  <a:pt x="316288" y="236392"/>
                  <a:pt x="479917" y="271685"/>
                  <a:pt x="439010" y="246018"/>
                </a:cubicBezTo>
                <a:cubicBezTo>
                  <a:pt x="398103" y="220351"/>
                  <a:pt x="230463" y="154577"/>
                  <a:pt x="164690" y="120889"/>
                </a:cubicBezTo>
                <a:cubicBezTo>
                  <a:pt x="98917" y="87201"/>
                  <a:pt x="-55087" y="-8250"/>
                  <a:pt x="20311" y="57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B902589D-0F8F-CE56-872A-582A8D5060B2}"/>
              </a:ext>
            </a:extLst>
          </p:cNvPr>
          <p:cNvSpPr/>
          <p:nvPr/>
        </p:nvSpPr>
        <p:spPr>
          <a:xfrm>
            <a:off x="6739960" y="5013684"/>
            <a:ext cx="980064" cy="191916"/>
          </a:xfrm>
          <a:custGeom>
            <a:avLst/>
            <a:gdLst>
              <a:gd name="connsiteX0" fmla="*/ 2537 w 980064"/>
              <a:gd name="connsiteY0" fmla="*/ 1078 h 191916"/>
              <a:gd name="connsiteX1" fmla="*/ 445299 w 980064"/>
              <a:gd name="connsiteY1" fmla="*/ 97331 h 191916"/>
              <a:gd name="connsiteX2" fmla="*/ 334608 w 980064"/>
              <a:gd name="connsiteY2" fmla="*/ 97331 h 191916"/>
              <a:gd name="connsiteX3" fmla="*/ 878436 w 980064"/>
              <a:gd name="connsiteY3" fmla="*/ 92518 h 191916"/>
              <a:gd name="connsiteX4" fmla="*/ 960251 w 980064"/>
              <a:gd name="connsiteY4" fmla="*/ 92518 h 191916"/>
              <a:gd name="connsiteX5" fmla="*/ 637804 w 980064"/>
              <a:gd name="connsiteY5" fmla="*/ 188771 h 191916"/>
              <a:gd name="connsiteX6" fmla="*/ 503051 w 980064"/>
              <a:gd name="connsiteY6" fmla="*/ 169520 h 191916"/>
              <a:gd name="connsiteX7" fmla="*/ 267232 w 980064"/>
              <a:gd name="connsiteY7" fmla="*/ 179145 h 191916"/>
              <a:gd name="connsiteX8" fmla="*/ 108415 w 980064"/>
              <a:gd name="connsiteY8" fmla="*/ 169520 h 191916"/>
              <a:gd name="connsiteX9" fmla="*/ 257606 w 980064"/>
              <a:gd name="connsiteY9" fmla="*/ 169520 h 191916"/>
              <a:gd name="connsiteX10" fmla="*/ 2537 w 980064"/>
              <a:gd name="connsiteY10" fmla="*/ 1078 h 19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0064" h="191916">
                <a:moveTo>
                  <a:pt x="2537" y="1078"/>
                </a:moveTo>
                <a:cubicBezTo>
                  <a:pt x="33819" y="-10954"/>
                  <a:pt x="389954" y="81289"/>
                  <a:pt x="445299" y="97331"/>
                </a:cubicBezTo>
                <a:cubicBezTo>
                  <a:pt x="500644" y="113373"/>
                  <a:pt x="334608" y="97331"/>
                  <a:pt x="334608" y="97331"/>
                </a:cubicBezTo>
                <a:lnTo>
                  <a:pt x="878436" y="92518"/>
                </a:lnTo>
                <a:cubicBezTo>
                  <a:pt x="982710" y="91716"/>
                  <a:pt x="1000356" y="76476"/>
                  <a:pt x="960251" y="92518"/>
                </a:cubicBezTo>
                <a:cubicBezTo>
                  <a:pt x="920146" y="108560"/>
                  <a:pt x="714004" y="175937"/>
                  <a:pt x="637804" y="188771"/>
                </a:cubicBezTo>
                <a:cubicBezTo>
                  <a:pt x="561604" y="201605"/>
                  <a:pt x="564813" y="171124"/>
                  <a:pt x="503051" y="169520"/>
                </a:cubicBezTo>
                <a:cubicBezTo>
                  <a:pt x="441289" y="167916"/>
                  <a:pt x="333005" y="179145"/>
                  <a:pt x="267232" y="179145"/>
                </a:cubicBezTo>
                <a:cubicBezTo>
                  <a:pt x="201459" y="179145"/>
                  <a:pt x="110019" y="171124"/>
                  <a:pt x="108415" y="169520"/>
                </a:cubicBezTo>
                <a:cubicBezTo>
                  <a:pt x="106811" y="167916"/>
                  <a:pt x="276055" y="191177"/>
                  <a:pt x="257606" y="169520"/>
                </a:cubicBezTo>
                <a:cubicBezTo>
                  <a:pt x="239158" y="147863"/>
                  <a:pt x="-28745" y="13110"/>
                  <a:pt x="2537" y="107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F9493235-E7E3-0154-5E49-AAEA011BFA48}"/>
              </a:ext>
            </a:extLst>
          </p:cNvPr>
          <p:cNvSpPr/>
          <p:nvPr/>
        </p:nvSpPr>
        <p:spPr>
          <a:xfrm>
            <a:off x="8274671" y="4993566"/>
            <a:ext cx="879139" cy="197137"/>
          </a:xfrm>
          <a:custGeom>
            <a:avLst/>
            <a:gdLst>
              <a:gd name="connsiteX0" fmla="*/ 27118 w 879139"/>
              <a:gd name="connsiteY0" fmla="*/ 1946 h 197137"/>
              <a:gd name="connsiteX1" fmla="*/ 445817 w 879139"/>
              <a:gd name="connsiteY1" fmla="*/ 112636 h 197137"/>
              <a:gd name="connsiteX2" fmla="*/ 869329 w 879139"/>
              <a:gd name="connsiteY2" fmla="*/ 83760 h 197137"/>
              <a:gd name="connsiteX3" fmla="*/ 753826 w 879139"/>
              <a:gd name="connsiteY3" fmla="*/ 98198 h 197137"/>
              <a:gd name="connsiteX4" fmla="*/ 869329 w 879139"/>
              <a:gd name="connsiteY4" fmla="*/ 93386 h 197137"/>
              <a:gd name="connsiteX5" fmla="*/ 739388 w 879139"/>
              <a:gd name="connsiteY5" fmla="*/ 189638 h 197137"/>
              <a:gd name="connsiteX6" fmla="*/ 392878 w 879139"/>
              <a:gd name="connsiteY6" fmla="*/ 189638 h 197137"/>
              <a:gd name="connsiteX7" fmla="*/ 479506 w 879139"/>
              <a:gd name="connsiteY7" fmla="*/ 180013 h 197137"/>
              <a:gd name="connsiteX8" fmla="*/ 166685 w 879139"/>
              <a:gd name="connsiteY8" fmla="*/ 146325 h 197137"/>
              <a:gd name="connsiteX9" fmla="*/ 157060 w 879139"/>
              <a:gd name="connsiteY9" fmla="*/ 165575 h 197137"/>
              <a:gd name="connsiteX10" fmla="*/ 181123 w 879139"/>
              <a:gd name="connsiteY10" fmla="*/ 165575 h 197137"/>
              <a:gd name="connsiteX11" fmla="*/ 55994 w 879139"/>
              <a:gd name="connsiteY11" fmla="*/ 50072 h 197137"/>
              <a:gd name="connsiteX12" fmla="*/ 27118 w 879139"/>
              <a:gd name="connsiteY12" fmla="*/ 1946 h 19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79139" h="197137">
                <a:moveTo>
                  <a:pt x="27118" y="1946"/>
                </a:moveTo>
                <a:cubicBezTo>
                  <a:pt x="92089" y="12373"/>
                  <a:pt x="305449" y="99000"/>
                  <a:pt x="445817" y="112636"/>
                </a:cubicBezTo>
                <a:cubicBezTo>
                  <a:pt x="586186" y="126272"/>
                  <a:pt x="817994" y="86166"/>
                  <a:pt x="869329" y="83760"/>
                </a:cubicBezTo>
                <a:cubicBezTo>
                  <a:pt x="920664" y="81354"/>
                  <a:pt x="753826" y="96594"/>
                  <a:pt x="753826" y="98198"/>
                </a:cubicBezTo>
                <a:cubicBezTo>
                  <a:pt x="753826" y="99802"/>
                  <a:pt x="871735" y="78146"/>
                  <a:pt x="869329" y="93386"/>
                </a:cubicBezTo>
                <a:cubicBezTo>
                  <a:pt x="866923" y="108626"/>
                  <a:pt x="818797" y="173596"/>
                  <a:pt x="739388" y="189638"/>
                </a:cubicBezTo>
                <a:cubicBezTo>
                  <a:pt x="659980" y="205680"/>
                  <a:pt x="436192" y="191242"/>
                  <a:pt x="392878" y="189638"/>
                </a:cubicBezTo>
                <a:cubicBezTo>
                  <a:pt x="349564" y="188034"/>
                  <a:pt x="517205" y="187232"/>
                  <a:pt x="479506" y="180013"/>
                </a:cubicBezTo>
                <a:cubicBezTo>
                  <a:pt x="441807" y="172794"/>
                  <a:pt x="220426" y="148731"/>
                  <a:pt x="166685" y="146325"/>
                </a:cubicBezTo>
                <a:cubicBezTo>
                  <a:pt x="112944" y="143919"/>
                  <a:pt x="154654" y="162367"/>
                  <a:pt x="157060" y="165575"/>
                </a:cubicBezTo>
                <a:cubicBezTo>
                  <a:pt x="159466" y="168783"/>
                  <a:pt x="197967" y="184826"/>
                  <a:pt x="181123" y="165575"/>
                </a:cubicBezTo>
                <a:cubicBezTo>
                  <a:pt x="164279" y="146324"/>
                  <a:pt x="80859" y="74937"/>
                  <a:pt x="55994" y="50072"/>
                </a:cubicBezTo>
                <a:cubicBezTo>
                  <a:pt x="31129" y="25207"/>
                  <a:pt x="-37853" y="-8481"/>
                  <a:pt x="27118" y="194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05571D90-133C-E832-DD59-7D39D38F317C}"/>
              </a:ext>
            </a:extLst>
          </p:cNvPr>
          <p:cNvSpPr/>
          <p:nvPr/>
        </p:nvSpPr>
        <p:spPr>
          <a:xfrm>
            <a:off x="5278381" y="3331506"/>
            <a:ext cx="1721414" cy="3889450"/>
          </a:xfrm>
          <a:custGeom>
            <a:avLst/>
            <a:gdLst>
              <a:gd name="connsiteX0" fmla="*/ 474349 w 1721414"/>
              <a:gd name="connsiteY0" fmla="*/ 1355904 h 3889450"/>
              <a:gd name="connsiteX1" fmla="*/ 1264462 w 1721414"/>
              <a:gd name="connsiteY1" fmla="*/ 2811842 h 3889450"/>
              <a:gd name="connsiteX2" fmla="*/ 1033642 w 1721414"/>
              <a:gd name="connsiteY2" fmla="*/ 2456735 h 3889450"/>
              <a:gd name="connsiteX3" fmla="*/ 1717223 w 1721414"/>
              <a:gd name="connsiteY3" fmla="*/ 3841651 h 3889450"/>
              <a:gd name="connsiteX4" fmla="*/ 1273339 w 1721414"/>
              <a:gd name="connsiteY4" fmla="*/ 3504300 h 3889450"/>
              <a:gd name="connsiteX5" fmla="*/ 332306 w 1721414"/>
              <a:gd name="connsiteY5" fmla="*/ 2856230 h 3889450"/>
              <a:gd name="connsiteX6" fmla="*/ 678536 w 1721414"/>
              <a:gd name="connsiteY6" fmla="*/ 3601954 h 3889450"/>
              <a:gd name="connsiteX7" fmla="*/ 110365 w 1721414"/>
              <a:gd name="connsiteY7" fmla="*/ 2678677 h 3889450"/>
              <a:gd name="connsiteX8" fmla="*/ 30466 w 1721414"/>
              <a:gd name="connsiteY8" fmla="*/ 2261426 h 3889450"/>
              <a:gd name="connsiteX9" fmla="*/ 48221 w 1721414"/>
              <a:gd name="connsiteY9" fmla="*/ 1276005 h 3889450"/>
              <a:gd name="connsiteX10" fmla="*/ 3833 w 1721414"/>
              <a:gd name="connsiteY10" fmla="*/ 6498 h 3889450"/>
              <a:gd name="connsiteX11" fmla="*/ 163631 w 1721414"/>
              <a:gd name="connsiteY11" fmla="*/ 823244 h 3889450"/>
              <a:gd name="connsiteX12" fmla="*/ 447716 w 1721414"/>
              <a:gd name="connsiteY12" fmla="*/ 1755399 h 3889450"/>
              <a:gd name="connsiteX13" fmla="*/ 474349 w 1721414"/>
              <a:gd name="connsiteY13" fmla="*/ 1355904 h 388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21414" h="3889450">
                <a:moveTo>
                  <a:pt x="474349" y="1355904"/>
                </a:moveTo>
                <a:cubicBezTo>
                  <a:pt x="610473" y="1531978"/>
                  <a:pt x="1171247" y="2628370"/>
                  <a:pt x="1264462" y="2811842"/>
                </a:cubicBezTo>
                <a:cubicBezTo>
                  <a:pt x="1357678" y="2995314"/>
                  <a:pt x="958182" y="2285100"/>
                  <a:pt x="1033642" y="2456735"/>
                </a:cubicBezTo>
                <a:cubicBezTo>
                  <a:pt x="1109102" y="2628370"/>
                  <a:pt x="1677274" y="3667057"/>
                  <a:pt x="1717223" y="3841651"/>
                </a:cubicBezTo>
                <a:cubicBezTo>
                  <a:pt x="1757172" y="4016245"/>
                  <a:pt x="1504158" y="3668537"/>
                  <a:pt x="1273339" y="3504300"/>
                </a:cubicBezTo>
                <a:cubicBezTo>
                  <a:pt x="1042520" y="3340063"/>
                  <a:pt x="431440" y="2839954"/>
                  <a:pt x="332306" y="2856230"/>
                </a:cubicBezTo>
                <a:cubicBezTo>
                  <a:pt x="233172" y="2872506"/>
                  <a:pt x="715526" y="3631546"/>
                  <a:pt x="678536" y="3601954"/>
                </a:cubicBezTo>
                <a:cubicBezTo>
                  <a:pt x="641546" y="3572362"/>
                  <a:pt x="218377" y="2902098"/>
                  <a:pt x="110365" y="2678677"/>
                </a:cubicBezTo>
                <a:cubicBezTo>
                  <a:pt x="2353" y="2455256"/>
                  <a:pt x="40823" y="2495205"/>
                  <a:pt x="30466" y="2261426"/>
                </a:cubicBezTo>
                <a:cubicBezTo>
                  <a:pt x="20109" y="2027647"/>
                  <a:pt x="52660" y="1651826"/>
                  <a:pt x="48221" y="1276005"/>
                </a:cubicBezTo>
                <a:cubicBezTo>
                  <a:pt x="43782" y="900184"/>
                  <a:pt x="-15402" y="81958"/>
                  <a:pt x="3833" y="6498"/>
                </a:cubicBezTo>
                <a:cubicBezTo>
                  <a:pt x="23068" y="-68962"/>
                  <a:pt x="89650" y="531760"/>
                  <a:pt x="163631" y="823244"/>
                </a:cubicBezTo>
                <a:cubicBezTo>
                  <a:pt x="237611" y="1114727"/>
                  <a:pt x="400368" y="1666622"/>
                  <a:pt x="447716" y="1755399"/>
                </a:cubicBezTo>
                <a:cubicBezTo>
                  <a:pt x="495064" y="1844176"/>
                  <a:pt x="338225" y="1179830"/>
                  <a:pt x="474349" y="135590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E0083803-5EA0-81AC-A64B-EEFA219E8D7B}"/>
              </a:ext>
            </a:extLst>
          </p:cNvPr>
          <p:cNvSpPr/>
          <p:nvPr/>
        </p:nvSpPr>
        <p:spPr>
          <a:xfrm>
            <a:off x="6828605" y="5186605"/>
            <a:ext cx="966566" cy="1665499"/>
          </a:xfrm>
          <a:custGeom>
            <a:avLst/>
            <a:gdLst>
              <a:gd name="connsiteX0" fmla="*/ 965989 w 966566"/>
              <a:gd name="connsiteY0" fmla="*/ 15710 h 1665499"/>
              <a:gd name="connsiteX1" fmla="*/ 735170 w 966566"/>
              <a:gd name="connsiteY1" fmla="*/ 361939 h 1665499"/>
              <a:gd name="connsiteX2" fmla="*/ 823946 w 966566"/>
              <a:gd name="connsiteY2" fmla="*/ 610513 h 1665499"/>
              <a:gd name="connsiteX3" fmla="*/ 726292 w 966566"/>
              <a:gd name="connsiteY3" fmla="*/ 477348 h 1665499"/>
              <a:gd name="connsiteX4" fmla="*/ 380063 w 966566"/>
              <a:gd name="connsiteY4" fmla="*/ 938987 h 1665499"/>
              <a:gd name="connsiteX5" fmla="*/ 424451 w 966566"/>
              <a:gd name="connsiteY5" fmla="*/ 788067 h 1665499"/>
              <a:gd name="connsiteX6" fmla="*/ 24956 w 966566"/>
              <a:gd name="connsiteY6" fmla="*/ 1658078 h 1665499"/>
              <a:gd name="connsiteX7" fmla="*/ 60467 w 966566"/>
              <a:gd name="connsiteY7" fmla="*/ 1169807 h 1665499"/>
              <a:gd name="connsiteX8" fmla="*/ 211387 w 966566"/>
              <a:gd name="connsiteY8" fmla="*/ 512859 h 1665499"/>
              <a:gd name="connsiteX9" fmla="*/ 229143 w 966566"/>
              <a:gd name="connsiteY9" fmla="*/ 708168 h 1665499"/>
              <a:gd name="connsiteX10" fmla="*/ 433329 w 966566"/>
              <a:gd name="connsiteY10" fmla="*/ 219896 h 1665499"/>
              <a:gd name="connsiteX11" fmla="*/ 442207 w 966566"/>
              <a:gd name="connsiteY11" fmla="*/ 361939 h 1665499"/>
              <a:gd name="connsiteX12" fmla="*/ 664148 w 966566"/>
              <a:gd name="connsiteY12" fmla="*/ 104486 h 1665499"/>
              <a:gd name="connsiteX13" fmla="*/ 797313 w 966566"/>
              <a:gd name="connsiteY13" fmla="*/ 60098 h 1665499"/>
              <a:gd name="connsiteX14" fmla="*/ 965989 w 966566"/>
              <a:gd name="connsiteY14" fmla="*/ 15710 h 1665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66566" h="1665499">
                <a:moveTo>
                  <a:pt x="965989" y="15710"/>
                </a:moveTo>
                <a:cubicBezTo>
                  <a:pt x="955632" y="66017"/>
                  <a:pt x="758844" y="262805"/>
                  <a:pt x="735170" y="361939"/>
                </a:cubicBezTo>
                <a:cubicBezTo>
                  <a:pt x="711496" y="461073"/>
                  <a:pt x="825426" y="591278"/>
                  <a:pt x="823946" y="610513"/>
                </a:cubicBezTo>
                <a:cubicBezTo>
                  <a:pt x="822466" y="629748"/>
                  <a:pt x="800272" y="422602"/>
                  <a:pt x="726292" y="477348"/>
                </a:cubicBezTo>
                <a:cubicBezTo>
                  <a:pt x="652311" y="532094"/>
                  <a:pt x="430370" y="887201"/>
                  <a:pt x="380063" y="938987"/>
                </a:cubicBezTo>
                <a:cubicBezTo>
                  <a:pt x="329756" y="990773"/>
                  <a:pt x="483635" y="668219"/>
                  <a:pt x="424451" y="788067"/>
                </a:cubicBezTo>
                <a:cubicBezTo>
                  <a:pt x="365267" y="907915"/>
                  <a:pt x="85620" y="1594455"/>
                  <a:pt x="24956" y="1658078"/>
                </a:cubicBezTo>
                <a:cubicBezTo>
                  <a:pt x="-35708" y="1721701"/>
                  <a:pt x="29395" y="1360677"/>
                  <a:pt x="60467" y="1169807"/>
                </a:cubicBezTo>
                <a:cubicBezTo>
                  <a:pt x="91539" y="978937"/>
                  <a:pt x="183274" y="589799"/>
                  <a:pt x="211387" y="512859"/>
                </a:cubicBezTo>
                <a:cubicBezTo>
                  <a:pt x="239500" y="435919"/>
                  <a:pt x="192153" y="756995"/>
                  <a:pt x="229143" y="708168"/>
                </a:cubicBezTo>
                <a:cubicBezTo>
                  <a:pt x="266133" y="659341"/>
                  <a:pt x="397818" y="277601"/>
                  <a:pt x="433329" y="219896"/>
                </a:cubicBezTo>
                <a:cubicBezTo>
                  <a:pt x="468840" y="162191"/>
                  <a:pt x="403737" y="381174"/>
                  <a:pt x="442207" y="361939"/>
                </a:cubicBezTo>
                <a:cubicBezTo>
                  <a:pt x="480677" y="342704"/>
                  <a:pt x="604964" y="154793"/>
                  <a:pt x="664148" y="104486"/>
                </a:cubicBezTo>
                <a:cubicBezTo>
                  <a:pt x="723332" y="54179"/>
                  <a:pt x="749966" y="68976"/>
                  <a:pt x="797313" y="60098"/>
                </a:cubicBezTo>
                <a:cubicBezTo>
                  <a:pt x="844660" y="51220"/>
                  <a:pt x="976346" y="-34597"/>
                  <a:pt x="965989" y="1571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11C9FB4A-8ED7-5063-422C-F9BBB22296CE}"/>
              </a:ext>
            </a:extLst>
          </p:cNvPr>
          <p:cNvSpPr/>
          <p:nvPr/>
        </p:nvSpPr>
        <p:spPr>
          <a:xfrm>
            <a:off x="8158566" y="4695971"/>
            <a:ext cx="585185" cy="1825215"/>
          </a:xfrm>
          <a:custGeom>
            <a:avLst/>
            <a:gdLst>
              <a:gd name="connsiteX0" fmla="*/ 248587 w 585185"/>
              <a:gd name="connsiteY0" fmla="*/ 293279 h 1825215"/>
              <a:gd name="connsiteX1" fmla="*/ 559306 w 585185"/>
              <a:gd name="connsiteY1" fmla="*/ 1047881 h 1825215"/>
              <a:gd name="connsiteX2" fmla="*/ 559306 w 585185"/>
              <a:gd name="connsiteY2" fmla="*/ 1811361 h 1825215"/>
              <a:gd name="connsiteX3" fmla="*/ 488284 w 585185"/>
              <a:gd name="connsiteY3" fmla="*/ 1509520 h 1825215"/>
              <a:gd name="connsiteX4" fmla="*/ 159811 w 585185"/>
              <a:gd name="connsiteY4" fmla="*/ 1118903 h 1825215"/>
              <a:gd name="connsiteX5" fmla="*/ 239710 w 585185"/>
              <a:gd name="connsiteY5" fmla="*/ 1207679 h 1825215"/>
              <a:gd name="connsiteX6" fmla="*/ 239710 w 585185"/>
              <a:gd name="connsiteY6" fmla="*/ 870328 h 1825215"/>
              <a:gd name="connsiteX7" fmla="*/ 124300 w 585185"/>
              <a:gd name="connsiteY7" fmla="*/ 488588 h 1825215"/>
              <a:gd name="connsiteX8" fmla="*/ 142055 w 585185"/>
              <a:gd name="connsiteY8" fmla="*/ 479711 h 1825215"/>
              <a:gd name="connsiteX9" fmla="*/ 13 w 585185"/>
              <a:gd name="connsiteY9" fmla="*/ 316 h 1825215"/>
              <a:gd name="connsiteX10" fmla="*/ 150933 w 585185"/>
              <a:gd name="connsiteY10" fmla="*/ 559610 h 1825215"/>
              <a:gd name="connsiteX11" fmla="*/ 195321 w 585185"/>
              <a:gd name="connsiteY11" fmla="*/ 346546 h 1825215"/>
              <a:gd name="connsiteX12" fmla="*/ 248587 w 585185"/>
              <a:gd name="connsiteY12" fmla="*/ 293279 h 1825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5185" h="1825215">
                <a:moveTo>
                  <a:pt x="248587" y="293279"/>
                </a:moveTo>
                <a:cubicBezTo>
                  <a:pt x="309251" y="410168"/>
                  <a:pt x="507520" y="794867"/>
                  <a:pt x="559306" y="1047881"/>
                </a:cubicBezTo>
                <a:cubicBezTo>
                  <a:pt x="611092" y="1300895"/>
                  <a:pt x="571143" y="1734421"/>
                  <a:pt x="559306" y="1811361"/>
                </a:cubicBezTo>
                <a:cubicBezTo>
                  <a:pt x="547469" y="1888301"/>
                  <a:pt x="554866" y="1624930"/>
                  <a:pt x="488284" y="1509520"/>
                </a:cubicBezTo>
                <a:cubicBezTo>
                  <a:pt x="421702" y="1394110"/>
                  <a:pt x="201240" y="1169210"/>
                  <a:pt x="159811" y="1118903"/>
                </a:cubicBezTo>
                <a:cubicBezTo>
                  <a:pt x="118382" y="1068596"/>
                  <a:pt x="226394" y="1249108"/>
                  <a:pt x="239710" y="1207679"/>
                </a:cubicBezTo>
                <a:cubicBezTo>
                  <a:pt x="253026" y="1166250"/>
                  <a:pt x="258945" y="990176"/>
                  <a:pt x="239710" y="870328"/>
                </a:cubicBezTo>
                <a:cubicBezTo>
                  <a:pt x="220475" y="750480"/>
                  <a:pt x="140576" y="553691"/>
                  <a:pt x="124300" y="488588"/>
                </a:cubicBezTo>
                <a:cubicBezTo>
                  <a:pt x="108024" y="423485"/>
                  <a:pt x="162769" y="561090"/>
                  <a:pt x="142055" y="479711"/>
                </a:cubicBezTo>
                <a:cubicBezTo>
                  <a:pt x="121340" y="398332"/>
                  <a:pt x="-1467" y="-13000"/>
                  <a:pt x="13" y="316"/>
                </a:cubicBezTo>
                <a:cubicBezTo>
                  <a:pt x="1493" y="13632"/>
                  <a:pt x="118382" y="501905"/>
                  <a:pt x="150933" y="559610"/>
                </a:cubicBezTo>
                <a:cubicBezTo>
                  <a:pt x="183484" y="617315"/>
                  <a:pt x="176086" y="393894"/>
                  <a:pt x="195321" y="346546"/>
                </a:cubicBezTo>
                <a:cubicBezTo>
                  <a:pt x="214556" y="299198"/>
                  <a:pt x="187923" y="176390"/>
                  <a:pt x="248587" y="29327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784EAE63-F758-F5BD-97E4-AECFABC8A866}"/>
              </a:ext>
            </a:extLst>
          </p:cNvPr>
          <p:cNvSpPr/>
          <p:nvPr/>
        </p:nvSpPr>
        <p:spPr>
          <a:xfrm>
            <a:off x="5071690" y="6178932"/>
            <a:ext cx="2566209" cy="2137883"/>
          </a:xfrm>
          <a:custGeom>
            <a:avLst/>
            <a:gdLst>
              <a:gd name="connsiteX0" fmla="*/ 414710 w 2566209"/>
              <a:gd name="connsiteY0" fmla="*/ 13524 h 2137883"/>
              <a:gd name="connsiteX1" fmla="*/ 1606902 w 2566209"/>
              <a:gd name="connsiteY1" fmla="*/ 974222 h 2137883"/>
              <a:gd name="connsiteX2" fmla="*/ 1514305 w 2566209"/>
              <a:gd name="connsiteY2" fmla="*/ 1032096 h 2137883"/>
              <a:gd name="connsiteX3" fmla="*/ 2556026 w 2566209"/>
              <a:gd name="connsiteY3" fmla="*/ 1402486 h 2137883"/>
              <a:gd name="connsiteX4" fmla="*/ 2069890 w 2566209"/>
              <a:gd name="connsiteY4" fmla="*/ 1252015 h 2137883"/>
              <a:gd name="connsiteX5" fmla="*/ 2498153 w 2566209"/>
              <a:gd name="connsiteY5" fmla="*/ 2108541 h 2137883"/>
              <a:gd name="connsiteX6" fmla="*/ 1792097 w 2566209"/>
              <a:gd name="connsiteY6" fmla="*/ 1784450 h 2137883"/>
              <a:gd name="connsiteX7" fmla="*/ 241090 w 2566209"/>
              <a:gd name="connsiteY7" fmla="*/ 314465 h 2137883"/>
              <a:gd name="connsiteX8" fmla="*/ 32745 w 2566209"/>
              <a:gd name="connsiteY8" fmla="*/ 36673 h 2137883"/>
              <a:gd name="connsiteX9" fmla="*/ 530457 w 2566209"/>
              <a:gd name="connsiteY9" fmla="*/ 383914 h 2137883"/>
              <a:gd name="connsiteX10" fmla="*/ 414710 w 2566209"/>
              <a:gd name="connsiteY10" fmla="*/ 13524 h 2137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66209" h="2137883">
                <a:moveTo>
                  <a:pt x="414710" y="13524"/>
                </a:moveTo>
                <a:cubicBezTo>
                  <a:pt x="594118" y="111909"/>
                  <a:pt x="1423636" y="804460"/>
                  <a:pt x="1606902" y="974222"/>
                </a:cubicBezTo>
                <a:cubicBezTo>
                  <a:pt x="1790168" y="1143984"/>
                  <a:pt x="1356118" y="960719"/>
                  <a:pt x="1514305" y="1032096"/>
                </a:cubicBezTo>
                <a:cubicBezTo>
                  <a:pt x="1672492" y="1103473"/>
                  <a:pt x="2463429" y="1365833"/>
                  <a:pt x="2556026" y="1402486"/>
                </a:cubicBezTo>
                <a:cubicBezTo>
                  <a:pt x="2648623" y="1439139"/>
                  <a:pt x="2079536" y="1134339"/>
                  <a:pt x="2069890" y="1252015"/>
                </a:cubicBezTo>
                <a:cubicBezTo>
                  <a:pt x="2060244" y="1369691"/>
                  <a:pt x="2544452" y="2019802"/>
                  <a:pt x="2498153" y="2108541"/>
                </a:cubicBezTo>
                <a:cubicBezTo>
                  <a:pt x="2451854" y="2197280"/>
                  <a:pt x="2168274" y="2083463"/>
                  <a:pt x="1792097" y="1784450"/>
                </a:cubicBezTo>
                <a:cubicBezTo>
                  <a:pt x="1415920" y="1485437"/>
                  <a:pt x="534315" y="605761"/>
                  <a:pt x="241090" y="314465"/>
                </a:cubicBezTo>
                <a:cubicBezTo>
                  <a:pt x="-52135" y="23169"/>
                  <a:pt x="-15483" y="25098"/>
                  <a:pt x="32745" y="36673"/>
                </a:cubicBezTo>
                <a:cubicBezTo>
                  <a:pt x="80973" y="48248"/>
                  <a:pt x="464867" y="381985"/>
                  <a:pt x="530457" y="383914"/>
                </a:cubicBezTo>
                <a:cubicBezTo>
                  <a:pt x="596047" y="385843"/>
                  <a:pt x="235302" y="-84861"/>
                  <a:pt x="414710" y="1352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3388732F-7D23-8A00-8A46-72C8D53AF38B}"/>
              </a:ext>
            </a:extLst>
          </p:cNvPr>
          <p:cNvSpPr/>
          <p:nvPr/>
        </p:nvSpPr>
        <p:spPr>
          <a:xfrm>
            <a:off x="6390740" y="3686948"/>
            <a:ext cx="1334655" cy="438048"/>
          </a:xfrm>
          <a:custGeom>
            <a:avLst/>
            <a:gdLst>
              <a:gd name="connsiteX0" fmla="*/ 18011 w 1334655"/>
              <a:gd name="connsiteY0" fmla="*/ 407974 h 438048"/>
              <a:gd name="connsiteX1" fmla="*/ 701823 w 1334655"/>
              <a:gd name="connsiteY1" fmla="*/ 18360 h 438048"/>
              <a:gd name="connsiteX2" fmla="*/ 606408 w 1334655"/>
              <a:gd name="connsiteY2" fmla="*/ 66068 h 438048"/>
              <a:gd name="connsiteX3" fmla="*/ 1075535 w 1334655"/>
              <a:gd name="connsiteY3" fmla="*/ 89922 h 438048"/>
              <a:gd name="connsiteX4" fmla="*/ 1115291 w 1334655"/>
              <a:gd name="connsiteY4" fmla="*/ 105824 h 438048"/>
              <a:gd name="connsiteX5" fmla="*/ 1306123 w 1334655"/>
              <a:gd name="connsiteY5" fmla="*/ 121727 h 438048"/>
              <a:gd name="connsiteX6" fmla="*/ 1282269 w 1334655"/>
              <a:gd name="connsiteY6" fmla="*/ 240996 h 438048"/>
              <a:gd name="connsiteX7" fmla="*/ 1083486 w 1334655"/>
              <a:gd name="connsiteY7" fmla="*/ 280753 h 438048"/>
              <a:gd name="connsiteX8" fmla="*/ 1322025 w 1334655"/>
              <a:gd name="connsiteY8" fmla="*/ 296655 h 438048"/>
              <a:gd name="connsiteX9" fmla="*/ 614359 w 1334655"/>
              <a:gd name="connsiteY9" fmla="*/ 328461 h 438048"/>
              <a:gd name="connsiteX10" fmla="*/ 256550 w 1334655"/>
              <a:gd name="connsiteY10" fmla="*/ 352315 h 438048"/>
              <a:gd name="connsiteX11" fmla="*/ 598457 w 1334655"/>
              <a:gd name="connsiteY11" fmla="*/ 264850 h 438048"/>
              <a:gd name="connsiteX12" fmla="*/ 232697 w 1334655"/>
              <a:gd name="connsiteY12" fmla="*/ 423876 h 438048"/>
              <a:gd name="connsiteX13" fmla="*/ 200891 w 1334655"/>
              <a:gd name="connsiteY13" fmla="*/ 407974 h 438048"/>
              <a:gd name="connsiteX14" fmla="*/ 18011 w 1334655"/>
              <a:gd name="connsiteY14" fmla="*/ 407974 h 43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34655" h="438048">
                <a:moveTo>
                  <a:pt x="18011" y="407974"/>
                </a:moveTo>
                <a:cubicBezTo>
                  <a:pt x="101500" y="343038"/>
                  <a:pt x="603757" y="75344"/>
                  <a:pt x="701823" y="18360"/>
                </a:cubicBezTo>
                <a:cubicBezTo>
                  <a:pt x="799889" y="-38624"/>
                  <a:pt x="544123" y="54141"/>
                  <a:pt x="606408" y="66068"/>
                </a:cubicBezTo>
                <a:cubicBezTo>
                  <a:pt x="668693" y="77995"/>
                  <a:pt x="990721" y="83296"/>
                  <a:pt x="1075535" y="89922"/>
                </a:cubicBezTo>
                <a:cubicBezTo>
                  <a:pt x="1160349" y="96548"/>
                  <a:pt x="1076860" y="100523"/>
                  <a:pt x="1115291" y="105824"/>
                </a:cubicBezTo>
                <a:cubicBezTo>
                  <a:pt x="1153722" y="111125"/>
                  <a:pt x="1278293" y="99198"/>
                  <a:pt x="1306123" y="121727"/>
                </a:cubicBezTo>
                <a:cubicBezTo>
                  <a:pt x="1333953" y="144256"/>
                  <a:pt x="1319375" y="214492"/>
                  <a:pt x="1282269" y="240996"/>
                </a:cubicBezTo>
                <a:cubicBezTo>
                  <a:pt x="1245163" y="267500"/>
                  <a:pt x="1076860" y="271476"/>
                  <a:pt x="1083486" y="280753"/>
                </a:cubicBezTo>
                <a:cubicBezTo>
                  <a:pt x="1090112" y="290029"/>
                  <a:pt x="1400213" y="288704"/>
                  <a:pt x="1322025" y="296655"/>
                </a:cubicBezTo>
                <a:cubicBezTo>
                  <a:pt x="1243837" y="304606"/>
                  <a:pt x="791938" y="319184"/>
                  <a:pt x="614359" y="328461"/>
                </a:cubicBezTo>
                <a:cubicBezTo>
                  <a:pt x="436780" y="337738"/>
                  <a:pt x="259200" y="362917"/>
                  <a:pt x="256550" y="352315"/>
                </a:cubicBezTo>
                <a:cubicBezTo>
                  <a:pt x="253900" y="341713"/>
                  <a:pt x="602433" y="252923"/>
                  <a:pt x="598457" y="264850"/>
                </a:cubicBezTo>
                <a:cubicBezTo>
                  <a:pt x="594482" y="276777"/>
                  <a:pt x="298958" y="400022"/>
                  <a:pt x="232697" y="423876"/>
                </a:cubicBezTo>
                <a:cubicBezTo>
                  <a:pt x="166436" y="447730"/>
                  <a:pt x="235347" y="402673"/>
                  <a:pt x="200891" y="407974"/>
                </a:cubicBezTo>
                <a:cubicBezTo>
                  <a:pt x="166435" y="413275"/>
                  <a:pt x="-65478" y="472910"/>
                  <a:pt x="18011" y="40797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3C379B2D-F201-D926-04C6-BD52AE157BBF}"/>
              </a:ext>
            </a:extLst>
          </p:cNvPr>
          <p:cNvSpPr/>
          <p:nvPr/>
        </p:nvSpPr>
        <p:spPr>
          <a:xfrm>
            <a:off x="8196775" y="3720195"/>
            <a:ext cx="989761" cy="510174"/>
          </a:xfrm>
          <a:custGeom>
            <a:avLst/>
            <a:gdLst>
              <a:gd name="connsiteX0" fmla="*/ 1020 w 989761"/>
              <a:gd name="connsiteY0" fmla="*/ 509899 h 510174"/>
              <a:gd name="connsiteX1" fmla="*/ 279315 w 989761"/>
              <a:gd name="connsiteY1" fmla="*/ 223652 h 510174"/>
              <a:gd name="connsiteX2" fmla="*/ 342926 w 989761"/>
              <a:gd name="connsiteY2" fmla="*/ 215701 h 510174"/>
              <a:gd name="connsiteX3" fmla="*/ 629173 w 989761"/>
              <a:gd name="connsiteY3" fmla="*/ 136188 h 510174"/>
              <a:gd name="connsiteX4" fmla="*/ 565562 w 989761"/>
              <a:gd name="connsiteY4" fmla="*/ 48723 h 510174"/>
              <a:gd name="connsiteX5" fmla="*/ 676881 w 989761"/>
              <a:gd name="connsiteY5" fmla="*/ 16918 h 510174"/>
              <a:gd name="connsiteX6" fmla="*/ 971079 w 989761"/>
              <a:gd name="connsiteY6" fmla="*/ 319068 h 510174"/>
              <a:gd name="connsiteX7" fmla="*/ 939274 w 989761"/>
              <a:gd name="connsiteY7" fmla="*/ 430386 h 510174"/>
              <a:gd name="connsiteX8" fmla="*/ 772296 w 989761"/>
              <a:gd name="connsiteY8" fmla="*/ 271360 h 510174"/>
              <a:gd name="connsiteX9" fmla="*/ 247510 w 989761"/>
              <a:gd name="connsiteY9" fmla="*/ 430386 h 510174"/>
              <a:gd name="connsiteX10" fmla="*/ 390634 w 989761"/>
              <a:gd name="connsiteY10" fmla="*/ 279311 h 510174"/>
              <a:gd name="connsiteX11" fmla="*/ 1020 w 989761"/>
              <a:gd name="connsiteY11" fmla="*/ 509899 h 51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89761" h="510174">
                <a:moveTo>
                  <a:pt x="1020" y="509899"/>
                </a:moveTo>
                <a:cubicBezTo>
                  <a:pt x="-17533" y="500622"/>
                  <a:pt x="222331" y="272685"/>
                  <a:pt x="279315" y="223652"/>
                </a:cubicBezTo>
                <a:cubicBezTo>
                  <a:pt x="336299" y="174619"/>
                  <a:pt x="284616" y="230278"/>
                  <a:pt x="342926" y="215701"/>
                </a:cubicBezTo>
                <a:cubicBezTo>
                  <a:pt x="401236" y="201124"/>
                  <a:pt x="592067" y="164018"/>
                  <a:pt x="629173" y="136188"/>
                </a:cubicBezTo>
                <a:cubicBezTo>
                  <a:pt x="666279" y="108358"/>
                  <a:pt x="557611" y="68601"/>
                  <a:pt x="565562" y="48723"/>
                </a:cubicBezTo>
                <a:cubicBezTo>
                  <a:pt x="573513" y="28845"/>
                  <a:pt x="609295" y="-28139"/>
                  <a:pt x="676881" y="16918"/>
                </a:cubicBezTo>
                <a:cubicBezTo>
                  <a:pt x="744467" y="61975"/>
                  <a:pt x="927347" y="250157"/>
                  <a:pt x="971079" y="319068"/>
                </a:cubicBezTo>
                <a:cubicBezTo>
                  <a:pt x="1014811" y="387979"/>
                  <a:pt x="972404" y="438337"/>
                  <a:pt x="939274" y="430386"/>
                </a:cubicBezTo>
                <a:cubicBezTo>
                  <a:pt x="906144" y="422435"/>
                  <a:pt x="887590" y="271360"/>
                  <a:pt x="772296" y="271360"/>
                </a:cubicBezTo>
                <a:cubicBezTo>
                  <a:pt x="657002" y="271360"/>
                  <a:pt x="311120" y="429061"/>
                  <a:pt x="247510" y="430386"/>
                </a:cubicBezTo>
                <a:cubicBezTo>
                  <a:pt x="183900" y="431711"/>
                  <a:pt x="426415" y="267384"/>
                  <a:pt x="390634" y="279311"/>
                </a:cubicBezTo>
                <a:cubicBezTo>
                  <a:pt x="354853" y="291238"/>
                  <a:pt x="19573" y="519176"/>
                  <a:pt x="1020" y="50989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D4CA5950-4C2A-1EF4-F9E1-60F55AFAA42E}"/>
              </a:ext>
            </a:extLst>
          </p:cNvPr>
          <p:cNvSpPr/>
          <p:nvPr/>
        </p:nvSpPr>
        <p:spPr>
          <a:xfrm>
            <a:off x="8156085" y="3512451"/>
            <a:ext cx="531345" cy="884799"/>
          </a:xfrm>
          <a:custGeom>
            <a:avLst/>
            <a:gdLst>
              <a:gd name="connsiteX0" fmla="*/ 518788 w 531345"/>
              <a:gd name="connsiteY0" fmla="*/ 41782 h 884799"/>
              <a:gd name="connsiteX1" fmla="*/ 208687 w 531345"/>
              <a:gd name="connsiteY1" fmla="*/ 296224 h 884799"/>
              <a:gd name="connsiteX2" fmla="*/ 121223 w 531345"/>
              <a:gd name="connsiteY2" fmla="*/ 558617 h 884799"/>
              <a:gd name="connsiteX3" fmla="*/ 153028 w 531345"/>
              <a:gd name="connsiteY3" fmla="*/ 487055 h 884799"/>
              <a:gd name="connsiteX4" fmla="*/ 1953 w 531345"/>
              <a:gd name="connsiteY4" fmla="*/ 884620 h 884799"/>
              <a:gd name="connsiteX5" fmla="*/ 65564 w 531345"/>
              <a:gd name="connsiteY5" fmla="*/ 431396 h 884799"/>
              <a:gd name="connsiteX6" fmla="*/ 41710 w 531345"/>
              <a:gd name="connsiteY6" fmla="*/ 2026 h 884799"/>
              <a:gd name="connsiteX7" fmla="*/ 145077 w 531345"/>
              <a:gd name="connsiteY7" fmla="*/ 264419 h 884799"/>
              <a:gd name="connsiteX8" fmla="*/ 145077 w 531345"/>
              <a:gd name="connsiteY8" fmla="*/ 137198 h 884799"/>
              <a:gd name="connsiteX9" fmla="*/ 208687 w 531345"/>
              <a:gd name="connsiteY9" fmla="*/ 113344 h 884799"/>
              <a:gd name="connsiteX10" fmla="*/ 367713 w 531345"/>
              <a:gd name="connsiteY10" fmla="*/ 17928 h 884799"/>
              <a:gd name="connsiteX11" fmla="*/ 463129 w 531345"/>
              <a:gd name="connsiteY11" fmla="*/ 97441 h 884799"/>
              <a:gd name="connsiteX12" fmla="*/ 518788 w 531345"/>
              <a:gd name="connsiteY12" fmla="*/ 41782 h 884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1345" h="884799">
                <a:moveTo>
                  <a:pt x="518788" y="41782"/>
                </a:moveTo>
                <a:cubicBezTo>
                  <a:pt x="476381" y="74913"/>
                  <a:pt x="274948" y="210085"/>
                  <a:pt x="208687" y="296224"/>
                </a:cubicBezTo>
                <a:cubicBezTo>
                  <a:pt x="142426" y="382363"/>
                  <a:pt x="130499" y="526812"/>
                  <a:pt x="121223" y="558617"/>
                </a:cubicBezTo>
                <a:cubicBezTo>
                  <a:pt x="111946" y="590422"/>
                  <a:pt x="172906" y="432721"/>
                  <a:pt x="153028" y="487055"/>
                </a:cubicBezTo>
                <a:cubicBezTo>
                  <a:pt x="133150" y="541389"/>
                  <a:pt x="16530" y="893897"/>
                  <a:pt x="1953" y="884620"/>
                </a:cubicBezTo>
                <a:cubicBezTo>
                  <a:pt x="-12624" y="875344"/>
                  <a:pt x="58938" y="578495"/>
                  <a:pt x="65564" y="431396"/>
                </a:cubicBezTo>
                <a:cubicBezTo>
                  <a:pt x="72190" y="284297"/>
                  <a:pt x="28458" y="29855"/>
                  <a:pt x="41710" y="2026"/>
                </a:cubicBezTo>
                <a:cubicBezTo>
                  <a:pt x="54962" y="-25804"/>
                  <a:pt x="127849" y="241890"/>
                  <a:pt x="145077" y="264419"/>
                </a:cubicBezTo>
                <a:cubicBezTo>
                  <a:pt x="162305" y="286948"/>
                  <a:pt x="134475" y="162377"/>
                  <a:pt x="145077" y="137198"/>
                </a:cubicBezTo>
                <a:cubicBezTo>
                  <a:pt x="155679" y="112019"/>
                  <a:pt x="171581" y="133222"/>
                  <a:pt x="208687" y="113344"/>
                </a:cubicBezTo>
                <a:cubicBezTo>
                  <a:pt x="245793" y="93466"/>
                  <a:pt x="325306" y="20578"/>
                  <a:pt x="367713" y="17928"/>
                </a:cubicBezTo>
                <a:cubicBezTo>
                  <a:pt x="410120" y="15278"/>
                  <a:pt x="441926" y="93465"/>
                  <a:pt x="463129" y="97441"/>
                </a:cubicBezTo>
                <a:cubicBezTo>
                  <a:pt x="484332" y="101417"/>
                  <a:pt x="561195" y="8651"/>
                  <a:pt x="518788" y="4178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4A77F009-6CF6-FF60-8D20-D2BA0394DAC9}"/>
              </a:ext>
            </a:extLst>
          </p:cNvPr>
          <p:cNvSpPr/>
          <p:nvPr/>
        </p:nvSpPr>
        <p:spPr>
          <a:xfrm>
            <a:off x="7442517" y="3561513"/>
            <a:ext cx="635642" cy="764995"/>
          </a:xfrm>
          <a:custGeom>
            <a:avLst/>
            <a:gdLst>
              <a:gd name="connsiteX0" fmla="*/ 15806 w 635642"/>
              <a:gd name="connsiteY0" fmla="*/ 32477 h 764995"/>
              <a:gd name="connsiteX1" fmla="*/ 127125 w 635642"/>
              <a:gd name="connsiteY1" fmla="*/ 8623 h 764995"/>
              <a:gd name="connsiteX2" fmla="*/ 620106 w 635642"/>
              <a:gd name="connsiteY2" fmla="*/ 151746 h 764995"/>
              <a:gd name="connsiteX3" fmla="*/ 516739 w 635642"/>
              <a:gd name="connsiteY3" fmla="*/ 286918 h 764995"/>
              <a:gd name="connsiteX4" fmla="*/ 564446 w 635642"/>
              <a:gd name="connsiteY4" fmla="*/ 763997 h 764995"/>
              <a:gd name="connsiteX5" fmla="*/ 405420 w 635642"/>
              <a:gd name="connsiteY5" fmla="*/ 406188 h 764995"/>
              <a:gd name="connsiteX6" fmla="*/ 294102 w 635642"/>
              <a:gd name="connsiteY6" fmla="*/ 191503 h 764995"/>
              <a:gd name="connsiteX7" fmla="*/ 429274 w 635642"/>
              <a:gd name="connsiteY7" fmla="*/ 302821 h 764995"/>
              <a:gd name="connsiteX8" fmla="*/ 397469 w 635642"/>
              <a:gd name="connsiteY8" fmla="*/ 167649 h 764995"/>
              <a:gd name="connsiteX9" fmla="*/ 15806 w 635642"/>
              <a:gd name="connsiteY9" fmla="*/ 32477 h 76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642" h="764995">
                <a:moveTo>
                  <a:pt x="15806" y="32477"/>
                </a:moveTo>
                <a:cubicBezTo>
                  <a:pt x="-29251" y="5973"/>
                  <a:pt x="26408" y="-11255"/>
                  <a:pt x="127125" y="8623"/>
                </a:cubicBezTo>
                <a:cubicBezTo>
                  <a:pt x="227842" y="28501"/>
                  <a:pt x="555170" y="105364"/>
                  <a:pt x="620106" y="151746"/>
                </a:cubicBezTo>
                <a:cubicBezTo>
                  <a:pt x="685042" y="198128"/>
                  <a:pt x="526016" y="184876"/>
                  <a:pt x="516739" y="286918"/>
                </a:cubicBezTo>
                <a:cubicBezTo>
                  <a:pt x="507462" y="388960"/>
                  <a:pt x="582999" y="744119"/>
                  <a:pt x="564446" y="763997"/>
                </a:cubicBezTo>
                <a:cubicBezTo>
                  <a:pt x="545893" y="783875"/>
                  <a:pt x="450477" y="501604"/>
                  <a:pt x="405420" y="406188"/>
                </a:cubicBezTo>
                <a:cubicBezTo>
                  <a:pt x="360363" y="310772"/>
                  <a:pt x="290126" y="208731"/>
                  <a:pt x="294102" y="191503"/>
                </a:cubicBezTo>
                <a:cubicBezTo>
                  <a:pt x="298078" y="174275"/>
                  <a:pt x="412046" y="306797"/>
                  <a:pt x="429274" y="302821"/>
                </a:cubicBezTo>
                <a:cubicBezTo>
                  <a:pt x="446502" y="298845"/>
                  <a:pt x="467705" y="214032"/>
                  <a:pt x="397469" y="167649"/>
                </a:cubicBezTo>
                <a:cubicBezTo>
                  <a:pt x="327233" y="121266"/>
                  <a:pt x="60863" y="58981"/>
                  <a:pt x="15806" y="3247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4F8AC7B0-E257-D45C-5AA3-0C67E0D3B126}"/>
              </a:ext>
            </a:extLst>
          </p:cNvPr>
          <p:cNvSpPr/>
          <p:nvPr/>
        </p:nvSpPr>
        <p:spPr>
          <a:xfrm>
            <a:off x="7890742" y="5809264"/>
            <a:ext cx="275872" cy="504714"/>
          </a:xfrm>
          <a:custGeom>
            <a:avLst/>
            <a:gdLst>
              <a:gd name="connsiteX0" fmla="*/ 195735 w 275872"/>
              <a:gd name="connsiteY0" fmla="*/ 3139 h 504714"/>
              <a:gd name="connsiteX1" fmla="*/ 275248 w 275872"/>
              <a:gd name="connsiteY1" fmla="*/ 360948 h 504714"/>
              <a:gd name="connsiteX2" fmla="*/ 219588 w 275872"/>
              <a:gd name="connsiteY2" fmla="*/ 496120 h 504714"/>
              <a:gd name="connsiteX3" fmla="*/ 4903 w 275872"/>
              <a:gd name="connsiteY3" fmla="*/ 138312 h 504714"/>
              <a:gd name="connsiteX4" fmla="*/ 68514 w 275872"/>
              <a:gd name="connsiteY4" fmla="*/ 249630 h 504714"/>
              <a:gd name="connsiteX5" fmla="*/ 60562 w 275872"/>
              <a:gd name="connsiteY5" fmla="*/ 66750 h 504714"/>
              <a:gd name="connsiteX6" fmla="*/ 100319 w 275872"/>
              <a:gd name="connsiteY6" fmla="*/ 178068 h 504714"/>
              <a:gd name="connsiteX7" fmla="*/ 195735 w 275872"/>
              <a:gd name="connsiteY7" fmla="*/ 3139 h 50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5872" h="504714">
                <a:moveTo>
                  <a:pt x="195735" y="3139"/>
                </a:moveTo>
                <a:cubicBezTo>
                  <a:pt x="224890" y="33619"/>
                  <a:pt x="271273" y="278785"/>
                  <a:pt x="275248" y="360948"/>
                </a:cubicBezTo>
                <a:cubicBezTo>
                  <a:pt x="279223" y="443111"/>
                  <a:pt x="264645" y="533226"/>
                  <a:pt x="219588" y="496120"/>
                </a:cubicBezTo>
                <a:cubicBezTo>
                  <a:pt x="174531" y="459014"/>
                  <a:pt x="30082" y="179394"/>
                  <a:pt x="4903" y="138312"/>
                </a:cubicBezTo>
                <a:cubicBezTo>
                  <a:pt x="-20276" y="97230"/>
                  <a:pt x="59238" y="261557"/>
                  <a:pt x="68514" y="249630"/>
                </a:cubicBezTo>
                <a:cubicBezTo>
                  <a:pt x="77790" y="237703"/>
                  <a:pt x="55261" y="78677"/>
                  <a:pt x="60562" y="66750"/>
                </a:cubicBezTo>
                <a:cubicBezTo>
                  <a:pt x="65863" y="54823"/>
                  <a:pt x="77790" y="182044"/>
                  <a:pt x="100319" y="178068"/>
                </a:cubicBezTo>
                <a:cubicBezTo>
                  <a:pt x="122848" y="174092"/>
                  <a:pt x="166580" y="-27341"/>
                  <a:pt x="195735" y="313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6DAA037B-C3F7-5EAF-8018-3AA61BBD4A84}"/>
              </a:ext>
            </a:extLst>
          </p:cNvPr>
          <p:cNvSpPr/>
          <p:nvPr/>
        </p:nvSpPr>
        <p:spPr>
          <a:xfrm>
            <a:off x="8523727" y="6058858"/>
            <a:ext cx="246662" cy="731829"/>
          </a:xfrm>
          <a:custGeom>
            <a:avLst/>
            <a:gdLst>
              <a:gd name="connsiteX0" fmla="*/ 246562 w 246662"/>
              <a:gd name="connsiteY0" fmla="*/ 36 h 731829"/>
              <a:gd name="connsiteX1" fmla="*/ 159097 w 246662"/>
              <a:gd name="connsiteY1" fmla="*/ 389650 h 731829"/>
              <a:gd name="connsiteX2" fmla="*/ 8023 w 246662"/>
              <a:gd name="connsiteY2" fmla="*/ 731556 h 731829"/>
              <a:gd name="connsiteX3" fmla="*/ 47779 w 246662"/>
              <a:gd name="connsiteY3" fmla="*/ 333991 h 731829"/>
              <a:gd name="connsiteX4" fmla="*/ 71 w 246662"/>
              <a:gd name="connsiteY4" fmla="*/ 87500 h 731829"/>
              <a:gd name="connsiteX5" fmla="*/ 39828 w 246662"/>
              <a:gd name="connsiteY5" fmla="*/ 413504 h 731829"/>
              <a:gd name="connsiteX6" fmla="*/ 143195 w 246662"/>
              <a:gd name="connsiteY6" fmla="*/ 294234 h 731829"/>
              <a:gd name="connsiteX7" fmla="*/ 143195 w 246662"/>
              <a:gd name="connsiteY7" fmla="*/ 365796 h 731829"/>
              <a:gd name="connsiteX8" fmla="*/ 246562 w 246662"/>
              <a:gd name="connsiteY8" fmla="*/ 36 h 731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662" h="731829">
                <a:moveTo>
                  <a:pt x="246562" y="36"/>
                </a:moveTo>
                <a:cubicBezTo>
                  <a:pt x="249212" y="4012"/>
                  <a:pt x="198853" y="267730"/>
                  <a:pt x="159097" y="389650"/>
                </a:cubicBezTo>
                <a:cubicBezTo>
                  <a:pt x="119340" y="511570"/>
                  <a:pt x="26576" y="740832"/>
                  <a:pt x="8023" y="731556"/>
                </a:cubicBezTo>
                <a:cubicBezTo>
                  <a:pt x="-10530" y="722280"/>
                  <a:pt x="49104" y="441334"/>
                  <a:pt x="47779" y="333991"/>
                </a:cubicBezTo>
                <a:cubicBezTo>
                  <a:pt x="46454" y="226648"/>
                  <a:pt x="1396" y="74248"/>
                  <a:pt x="71" y="87500"/>
                </a:cubicBezTo>
                <a:cubicBezTo>
                  <a:pt x="-1254" y="100752"/>
                  <a:pt x="15974" y="379048"/>
                  <a:pt x="39828" y="413504"/>
                </a:cubicBezTo>
                <a:cubicBezTo>
                  <a:pt x="63682" y="447960"/>
                  <a:pt x="125967" y="302185"/>
                  <a:pt x="143195" y="294234"/>
                </a:cubicBezTo>
                <a:cubicBezTo>
                  <a:pt x="160423" y="286283"/>
                  <a:pt x="121991" y="410853"/>
                  <a:pt x="143195" y="365796"/>
                </a:cubicBezTo>
                <a:cubicBezTo>
                  <a:pt x="164399" y="320739"/>
                  <a:pt x="243912" y="-3940"/>
                  <a:pt x="246562" y="3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91668706-70A6-FD99-6F19-C6A0EB986C58}"/>
              </a:ext>
            </a:extLst>
          </p:cNvPr>
          <p:cNvSpPr/>
          <p:nvPr/>
        </p:nvSpPr>
        <p:spPr>
          <a:xfrm>
            <a:off x="6320441" y="6654999"/>
            <a:ext cx="2392532" cy="1100860"/>
          </a:xfrm>
          <a:custGeom>
            <a:avLst/>
            <a:gdLst>
              <a:gd name="connsiteX0" fmla="*/ 549486 w 2392532"/>
              <a:gd name="connsiteY0" fmla="*/ 47951 h 1100860"/>
              <a:gd name="connsiteX1" fmla="*/ 1567253 w 2392532"/>
              <a:gd name="connsiteY1" fmla="*/ 636347 h 1100860"/>
              <a:gd name="connsiteX2" fmla="*/ 1607009 w 2392532"/>
              <a:gd name="connsiteY2" fmla="*/ 501175 h 1100860"/>
              <a:gd name="connsiteX3" fmla="*/ 2139747 w 2392532"/>
              <a:gd name="connsiteY3" fmla="*/ 373954 h 1100860"/>
              <a:gd name="connsiteX4" fmla="*/ 2203357 w 2392532"/>
              <a:gd name="connsiteY4" fmla="*/ 366003 h 1100860"/>
              <a:gd name="connsiteX5" fmla="*/ 2386237 w 2392532"/>
              <a:gd name="connsiteY5" fmla="*/ 302392 h 1100860"/>
              <a:gd name="connsiteX6" fmla="*/ 1948916 w 2392532"/>
              <a:gd name="connsiteY6" fmla="*/ 978253 h 1100860"/>
              <a:gd name="connsiteX7" fmla="*/ 1455935 w 2392532"/>
              <a:gd name="connsiteY7" fmla="*/ 1065718 h 1100860"/>
              <a:gd name="connsiteX8" fmla="*/ 136018 w 2392532"/>
              <a:gd name="connsiteY8" fmla="*/ 580688 h 1100860"/>
              <a:gd name="connsiteX9" fmla="*/ 96262 w 2392532"/>
              <a:gd name="connsiteY9" fmla="*/ 302392 h 1100860"/>
              <a:gd name="connsiteX10" fmla="*/ 613096 w 2392532"/>
              <a:gd name="connsiteY10" fmla="*/ 501175 h 1100860"/>
              <a:gd name="connsiteX11" fmla="*/ 430216 w 2392532"/>
              <a:gd name="connsiteY11" fmla="*/ 243 h 1100860"/>
              <a:gd name="connsiteX12" fmla="*/ 621048 w 2392532"/>
              <a:gd name="connsiteY12" fmla="*/ 429613 h 1100860"/>
              <a:gd name="connsiteX13" fmla="*/ 549486 w 2392532"/>
              <a:gd name="connsiteY13" fmla="*/ 47951 h 110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92532" h="1100860">
                <a:moveTo>
                  <a:pt x="549486" y="47951"/>
                </a:moveTo>
                <a:cubicBezTo>
                  <a:pt x="707187" y="82407"/>
                  <a:pt x="1390999" y="560810"/>
                  <a:pt x="1567253" y="636347"/>
                </a:cubicBezTo>
                <a:cubicBezTo>
                  <a:pt x="1743507" y="711884"/>
                  <a:pt x="1511593" y="544907"/>
                  <a:pt x="1607009" y="501175"/>
                </a:cubicBezTo>
                <a:cubicBezTo>
                  <a:pt x="1702425" y="457443"/>
                  <a:pt x="2040356" y="396483"/>
                  <a:pt x="2139747" y="373954"/>
                </a:cubicBezTo>
                <a:cubicBezTo>
                  <a:pt x="2239138" y="351425"/>
                  <a:pt x="2162275" y="377930"/>
                  <a:pt x="2203357" y="366003"/>
                </a:cubicBezTo>
                <a:cubicBezTo>
                  <a:pt x="2244439" y="354076"/>
                  <a:pt x="2428644" y="200350"/>
                  <a:pt x="2386237" y="302392"/>
                </a:cubicBezTo>
                <a:cubicBezTo>
                  <a:pt x="2343830" y="404434"/>
                  <a:pt x="2103966" y="851032"/>
                  <a:pt x="1948916" y="978253"/>
                </a:cubicBezTo>
                <a:cubicBezTo>
                  <a:pt x="1793866" y="1105474"/>
                  <a:pt x="1758085" y="1131979"/>
                  <a:pt x="1455935" y="1065718"/>
                </a:cubicBezTo>
                <a:cubicBezTo>
                  <a:pt x="1153785" y="999457"/>
                  <a:pt x="362630" y="707909"/>
                  <a:pt x="136018" y="580688"/>
                </a:cubicBezTo>
                <a:cubicBezTo>
                  <a:pt x="-90594" y="453467"/>
                  <a:pt x="16749" y="315644"/>
                  <a:pt x="96262" y="302392"/>
                </a:cubicBezTo>
                <a:cubicBezTo>
                  <a:pt x="175775" y="289140"/>
                  <a:pt x="557437" y="551533"/>
                  <a:pt x="613096" y="501175"/>
                </a:cubicBezTo>
                <a:cubicBezTo>
                  <a:pt x="668755" y="450817"/>
                  <a:pt x="428891" y="12170"/>
                  <a:pt x="430216" y="243"/>
                </a:cubicBezTo>
                <a:cubicBezTo>
                  <a:pt x="431541" y="-11684"/>
                  <a:pt x="601170" y="419011"/>
                  <a:pt x="621048" y="429613"/>
                </a:cubicBezTo>
                <a:cubicBezTo>
                  <a:pt x="640926" y="440215"/>
                  <a:pt x="391785" y="13495"/>
                  <a:pt x="549486" y="4795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607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秋元康 珠玉の名言・格言21選 | 心を輝かせる名言集" hidden="1">
            <a:extLst>
              <a:ext uri="{FF2B5EF4-FFF2-40B4-BE49-F238E27FC236}">
                <a16:creationId xmlns:a16="http://schemas.microsoft.com/office/drawing/2014/main" id="{920AC07F-8329-C81C-13A2-ED72892792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24" r="14924"/>
          <a:stretch/>
        </p:blipFill>
        <p:spPr bwMode="auto">
          <a:xfrm>
            <a:off x="1156760" y="1206500"/>
            <a:ext cx="10488079" cy="839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F812DBEE-A926-449F-8EA9-AF31FA372D22}"/>
              </a:ext>
            </a:extLst>
          </p:cNvPr>
          <p:cNvSpPr/>
          <p:nvPr/>
        </p:nvSpPr>
        <p:spPr>
          <a:xfrm>
            <a:off x="6652462" y="4434447"/>
            <a:ext cx="760571" cy="144176"/>
          </a:xfrm>
          <a:custGeom>
            <a:avLst/>
            <a:gdLst>
              <a:gd name="connsiteX0" fmla="*/ 8688 w 760571"/>
              <a:gd name="connsiteY0" fmla="*/ 140728 h 144176"/>
              <a:gd name="connsiteX1" fmla="*/ 313488 w 760571"/>
              <a:gd name="connsiteY1" fmla="*/ 26428 h 144176"/>
              <a:gd name="connsiteX2" fmla="*/ 300788 w 760571"/>
              <a:gd name="connsiteY2" fmla="*/ 26428 h 144176"/>
              <a:gd name="connsiteX3" fmla="*/ 503988 w 760571"/>
              <a:gd name="connsiteY3" fmla="*/ 1028 h 144176"/>
              <a:gd name="connsiteX4" fmla="*/ 497638 w 760571"/>
              <a:gd name="connsiteY4" fmla="*/ 7378 h 144176"/>
              <a:gd name="connsiteX5" fmla="*/ 732588 w 760571"/>
              <a:gd name="connsiteY5" fmla="*/ 29603 h 144176"/>
              <a:gd name="connsiteX6" fmla="*/ 738938 w 760571"/>
              <a:gd name="connsiteY6" fmla="*/ 32778 h 144176"/>
              <a:gd name="connsiteX7" fmla="*/ 577013 w 760571"/>
              <a:gd name="connsiteY7" fmla="*/ 16903 h 144176"/>
              <a:gd name="connsiteX8" fmla="*/ 323013 w 760571"/>
              <a:gd name="connsiteY8" fmla="*/ 7378 h 144176"/>
              <a:gd name="connsiteX9" fmla="*/ 211888 w 760571"/>
              <a:gd name="connsiteY9" fmla="*/ 16903 h 144176"/>
              <a:gd name="connsiteX10" fmla="*/ 256338 w 760571"/>
              <a:gd name="connsiteY10" fmla="*/ 20078 h 144176"/>
              <a:gd name="connsiteX11" fmla="*/ 202363 w 760571"/>
              <a:gd name="connsiteY11" fmla="*/ 61353 h 144176"/>
              <a:gd name="connsiteX12" fmla="*/ 88063 w 760571"/>
              <a:gd name="connsiteY12" fmla="*/ 112153 h 144176"/>
              <a:gd name="connsiteX13" fmla="*/ 81713 w 760571"/>
              <a:gd name="connsiteY13" fmla="*/ 115328 h 144176"/>
              <a:gd name="connsiteX14" fmla="*/ 8688 w 760571"/>
              <a:gd name="connsiteY14" fmla="*/ 140728 h 14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60571" h="144176">
                <a:moveTo>
                  <a:pt x="8688" y="140728"/>
                </a:moveTo>
                <a:lnTo>
                  <a:pt x="313488" y="26428"/>
                </a:lnTo>
                <a:cubicBezTo>
                  <a:pt x="362171" y="7378"/>
                  <a:pt x="300788" y="26428"/>
                  <a:pt x="300788" y="26428"/>
                </a:cubicBezTo>
                <a:lnTo>
                  <a:pt x="503988" y="1028"/>
                </a:lnTo>
                <a:cubicBezTo>
                  <a:pt x="536796" y="-2147"/>
                  <a:pt x="459538" y="2615"/>
                  <a:pt x="497638" y="7378"/>
                </a:cubicBezTo>
                <a:cubicBezTo>
                  <a:pt x="535738" y="12140"/>
                  <a:pt x="692371" y="25370"/>
                  <a:pt x="732588" y="29603"/>
                </a:cubicBezTo>
                <a:cubicBezTo>
                  <a:pt x="772805" y="33836"/>
                  <a:pt x="764867" y="34895"/>
                  <a:pt x="738938" y="32778"/>
                </a:cubicBezTo>
                <a:cubicBezTo>
                  <a:pt x="713009" y="30661"/>
                  <a:pt x="646334" y="21136"/>
                  <a:pt x="577013" y="16903"/>
                </a:cubicBezTo>
                <a:cubicBezTo>
                  <a:pt x="507692" y="12670"/>
                  <a:pt x="383867" y="7378"/>
                  <a:pt x="323013" y="7378"/>
                </a:cubicBezTo>
                <a:cubicBezTo>
                  <a:pt x="262159" y="7378"/>
                  <a:pt x="223000" y="14786"/>
                  <a:pt x="211888" y="16903"/>
                </a:cubicBezTo>
                <a:cubicBezTo>
                  <a:pt x="200776" y="19020"/>
                  <a:pt x="257925" y="12670"/>
                  <a:pt x="256338" y="20078"/>
                </a:cubicBezTo>
                <a:cubicBezTo>
                  <a:pt x="254751" y="27486"/>
                  <a:pt x="230409" y="46007"/>
                  <a:pt x="202363" y="61353"/>
                </a:cubicBezTo>
                <a:cubicBezTo>
                  <a:pt x="174317" y="76699"/>
                  <a:pt x="88063" y="112153"/>
                  <a:pt x="88063" y="112153"/>
                </a:cubicBezTo>
                <a:cubicBezTo>
                  <a:pt x="67955" y="121149"/>
                  <a:pt x="91238" y="112682"/>
                  <a:pt x="81713" y="115328"/>
                </a:cubicBezTo>
                <a:cubicBezTo>
                  <a:pt x="72188" y="117974"/>
                  <a:pt x="-29941" y="155545"/>
                  <a:pt x="8688" y="1407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693DF583-40FA-31B6-9575-B8CECD4AEEF6}"/>
              </a:ext>
            </a:extLst>
          </p:cNvPr>
          <p:cNvSpPr/>
          <p:nvPr/>
        </p:nvSpPr>
        <p:spPr>
          <a:xfrm>
            <a:off x="6663760" y="4444455"/>
            <a:ext cx="298839" cy="146973"/>
          </a:xfrm>
          <a:custGeom>
            <a:avLst/>
            <a:gdLst>
              <a:gd name="connsiteX0" fmla="*/ 565 w 298839"/>
              <a:gd name="connsiteY0" fmla="*/ 146595 h 146973"/>
              <a:gd name="connsiteX1" fmla="*/ 118040 w 298839"/>
              <a:gd name="connsiteY1" fmla="*/ 76745 h 146973"/>
              <a:gd name="connsiteX2" fmla="*/ 102165 w 298839"/>
              <a:gd name="connsiteY2" fmla="*/ 86270 h 146973"/>
              <a:gd name="connsiteX3" fmla="*/ 251390 w 298839"/>
              <a:gd name="connsiteY3" fmla="*/ 22770 h 146973"/>
              <a:gd name="connsiteX4" fmla="*/ 295840 w 298839"/>
              <a:gd name="connsiteY4" fmla="*/ 545 h 146973"/>
              <a:gd name="connsiteX5" fmla="*/ 181540 w 298839"/>
              <a:gd name="connsiteY5" fmla="*/ 41820 h 146973"/>
              <a:gd name="connsiteX6" fmla="*/ 73590 w 298839"/>
              <a:gd name="connsiteY6" fmla="*/ 67220 h 146973"/>
              <a:gd name="connsiteX7" fmla="*/ 235515 w 298839"/>
              <a:gd name="connsiteY7" fmla="*/ 3720 h 146973"/>
              <a:gd name="connsiteX8" fmla="*/ 118040 w 298839"/>
              <a:gd name="connsiteY8" fmla="*/ 57695 h 146973"/>
              <a:gd name="connsiteX9" fmla="*/ 76765 w 298839"/>
              <a:gd name="connsiteY9" fmla="*/ 102145 h 146973"/>
              <a:gd name="connsiteX10" fmla="*/ 565 w 298839"/>
              <a:gd name="connsiteY10" fmla="*/ 146595 h 14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8839" h="146973">
                <a:moveTo>
                  <a:pt x="565" y="146595"/>
                </a:moveTo>
                <a:cubicBezTo>
                  <a:pt x="7444" y="142362"/>
                  <a:pt x="101107" y="86799"/>
                  <a:pt x="118040" y="76745"/>
                </a:cubicBezTo>
                <a:cubicBezTo>
                  <a:pt x="134973" y="66691"/>
                  <a:pt x="79940" y="95266"/>
                  <a:pt x="102165" y="86270"/>
                </a:cubicBezTo>
                <a:cubicBezTo>
                  <a:pt x="124390" y="77274"/>
                  <a:pt x="219111" y="37057"/>
                  <a:pt x="251390" y="22770"/>
                </a:cubicBezTo>
                <a:cubicBezTo>
                  <a:pt x="283669" y="8482"/>
                  <a:pt x="307482" y="-2630"/>
                  <a:pt x="295840" y="545"/>
                </a:cubicBezTo>
                <a:cubicBezTo>
                  <a:pt x="284198" y="3720"/>
                  <a:pt x="218582" y="30708"/>
                  <a:pt x="181540" y="41820"/>
                </a:cubicBezTo>
                <a:cubicBezTo>
                  <a:pt x="144498" y="52932"/>
                  <a:pt x="64594" y="73570"/>
                  <a:pt x="73590" y="67220"/>
                </a:cubicBezTo>
                <a:cubicBezTo>
                  <a:pt x="82586" y="60870"/>
                  <a:pt x="228107" y="5307"/>
                  <a:pt x="235515" y="3720"/>
                </a:cubicBezTo>
                <a:cubicBezTo>
                  <a:pt x="242923" y="2133"/>
                  <a:pt x="144498" y="41291"/>
                  <a:pt x="118040" y="57695"/>
                </a:cubicBezTo>
                <a:cubicBezTo>
                  <a:pt x="91582" y="74099"/>
                  <a:pt x="102165" y="85741"/>
                  <a:pt x="76765" y="102145"/>
                </a:cubicBezTo>
                <a:cubicBezTo>
                  <a:pt x="51365" y="118549"/>
                  <a:pt x="-6314" y="150828"/>
                  <a:pt x="565" y="146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621F7B9-E49A-AEE6-1D5E-79A1EDDF20CA}"/>
              </a:ext>
            </a:extLst>
          </p:cNvPr>
          <p:cNvSpPr/>
          <p:nvPr/>
        </p:nvSpPr>
        <p:spPr>
          <a:xfrm>
            <a:off x="6638909" y="4556125"/>
            <a:ext cx="238181" cy="47625"/>
          </a:xfrm>
          <a:custGeom>
            <a:avLst/>
            <a:gdLst>
              <a:gd name="connsiteX0" fmla="*/ 16 w 238181"/>
              <a:gd name="connsiteY0" fmla="*/ 22225 h 47625"/>
              <a:gd name="connsiteX1" fmla="*/ 130191 w 238181"/>
              <a:gd name="connsiteY1" fmla="*/ 0 h 47625"/>
              <a:gd name="connsiteX2" fmla="*/ 114316 w 238181"/>
              <a:gd name="connsiteY2" fmla="*/ 22225 h 47625"/>
              <a:gd name="connsiteX3" fmla="*/ 238141 w 238181"/>
              <a:gd name="connsiteY3" fmla="*/ 31750 h 47625"/>
              <a:gd name="connsiteX4" fmla="*/ 127016 w 238181"/>
              <a:gd name="connsiteY4" fmla="*/ 28575 h 47625"/>
              <a:gd name="connsiteX5" fmla="*/ 44466 w 238181"/>
              <a:gd name="connsiteY5" fmla="*/ 47625 h 47625"/>
              <a:gd name="connsiteX6" fmla="*/ 139716 w 238181"/>
              <a:gd name="connsiteY6" fmla="*/ 28575 h 47625"/>
              <a:gd name="connsiteX7" fmla="*/ 16 w 238181"/>
              <a:gd name="connsiteY7" fmla="*/ 22225 h 4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8181" h="47625">
                <a:moveTo>
                  <a:pt x="16" y="22225"/>
                </a:moveTo>
                <a:cubicBezTo>
                  <a:pt x="-1571" y="17463"/>
                  <a:pt x="111141" y="0"/>
                  <a:pt x="130191" y="0"/>
                </a:cubicBezTo>
                <a:cubicBezTo>
                  <a:pt x="149241" y="0"/>
                  <a:pt x="96324" y="16933"/>
                  <a:pt x="114316" y="22225"/>
                </a:cubicBezTo>
                <a:cubicBezTo>
                  <a:pt x="132308" y="27517"/>
                  <a:pt x="236024" y="30692"/>
                  <a:pt x="238141" y="31750"/>
                </a:cubicBezTo>
                <a:cubicBezTo>
                  <a:pt x="240258" y="32808"/>
                  <a:pt x="159295" y="25929"/>
                  <a:pt x="127016" y="28575"/>
                </a:cubicBezTo>
                <a:cubicBezTo>
                  <a:pt x="94737" y="31221"/>
                  <a:pt x="42349" y="47625"/>
                  <a:pt x="44466" y="47625"/>
                </a:cubicBezTo>
                <a:cubicBezTo>
                  <a:pt x="46583" y="47625"/>
                  <a:pt x="142362" y="30692"/>
                  <a:pt x="139716" y="28575"/>
                </a:cubicBezTo>
                <a:cubicBezTo>
                  <a:pt x="137070" y="26458"/>
                  <a:pt x="1603" y="26987"/>
                  <a:pt x="16" y="22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73427AAA-1B6B-33B0-D3E4-3381423579E5}"/>
              </a:ext>
            </a:extLst>
          </p:cNvPr>
          <p:cNvSpPr/>
          <p:nvPr/>
        </p:nvSpPr>
        <p:spPr>
          <a:xfrm>
            <a:off x="6740307" y="4533731"/>
            <a:ext cx="219330" cy="114646"/>
          </a:xfrm>
          <a:custGeom>
            <a:avLst/>
            <a:gdLst>
              <a:gd name="connsiteX0" fmla="*/ 218 w 219330"/>
              <a:gd name="connsiteY0" fmla="*/ 169 h 114646"/>
              <a:gd name="connsiteX1" fmla="*/ 130393 w 219330"/>
              <a:gd name="connsiteY1" fmla="*/ 44619 h 114646"/>
              <a:gd name="connsiteX2" fmla="*/ 70068 w 219330"/>
              <a:gd name="connsiteY2" fmla="*/ 31919 h 114646"/>
              <a:gd name="connsiteX3" fmla="*/ 162143 w 219330"/>
              <a:gd name="connsiteY3" fmla="*/ 63669 h 114646"/>
              <a:gd name="connsiteX4" fmla="*/ 219293 w 219330"/>
              <a:gd name="connsiteY4" fmla="*/ 114469 h 114646"/>
              <a:gd name="connsiteX5" fmla="*/ 171668 w 219330"/>
              <a:gd name="connsiteY5" fmla="*/ 44619 h 114646"/>
              <a:gd name="connsiteX6" fmla="*/ 168493 w 219330"/>
              <a:gd name="connsiteY6" fmla="*/ 57319 h 114646"/>
              <a:gd name="connsiteX7" fmla="*/ 82768 w 219330"/>
              <a:gd name="connsiteY7" fmla="*/ 41444 h 114646"/>
              <a:gd name="connsiteX8" fmla="*/ 98643 w 219330"/>
              <a:gd name="connsiteY8" fmla="*/ 63669 h 114646"/>
              <a:gd name="connsiteX9" fmla="*/ 218 w 219330"/>
              <a:gd name="connsiteY9" fmla="*/ 169 h 114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330" h="114646">
                <a:moveTo>
                  <a:pt x="218" y="169"/>
                </a:moveTo>
                <a:cubicBezTo>
                  <a:pt x="5510" y="-3006"/>
                  <a:pt x="118751" y="39327"/>
                  <a:pt x="130393" y="44619"/>
                </a:cubicBezTo>
                <a:cubicBezTo>
                  <a:pt x="142035" y="49911"/>
                  <a:pt x="64776" y="28744"/>
                  <a:pt x="70068" y="31919"/>
                </a:cubicBezTo>
                <a:cubicBezTo>
                  <a:pt x="75360" y="35094"/>
                  <a:pt x="137272" y="49911"/>
                  <a:pt x="162143" y="63669"/>
                </a:cubicBezTo>
                <a:cubicBezTo>
                  <a:pt x="187014" y="77427"/>
                  <a:pt x="217706" y="117644"/>
                  <a:pt x="219293" y="114469"/>
                </a:cubicBezTo>
                <a:cubicBezTo>
                  <a:pt x="220880" y="111294"/>
                  <a:pt x="171668" y="44619"/>
                  <a:pt x="171668" y="44619"/>
                </a:cubicBezTo>
                <a:cubicBezTo>
                  <a:pt x="163201" y="35094"/>
                  <a:pt x="183310" y="57848"/>
                  <a:pt x="168493" y="57319"/>
                </a:cubicBezTo>
                <a:cubicBezTo>
                  <a:pt x="153676" y="56790"/>
                  <a:pt x="94410" y="40386"/>
                  <a:pt x="82768" y="41444"/>
                </a:cubicBezTo>
                <a:cubicBezTo>
                  <a:pt x="71126" y="42502"/>
                  <a:pt x="109755" y="64198"/>
                  <a:pt x="98643" y="63669"/>
                </a:cubicBezTo>
                <a:cubicBezTo>
                  <a:pt x="87531" y="63140"/>
                  <a:pt x="-5074" y="3344"/>
                  <a:pt x="218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558AD89E-E2AF-7B52-A9E0-3D3555EFB1FB}"/>
              </a:ext>
            </a:extLst>
          </p:cNvPr>
          <p:cNvSpPr/>
          <p:nvPr/>
        </p:nvSpPr>
        <p:spPr>
          <a:xfrm>
            <a:off x="7206596" y="4432256"/>
            <a:ext cx="380141" cy="174908"/>
          </a:xfrm>
          <a:custGeom>
            <a:avLst/>
            <a:gdLst>
              <a:gd name="connsiteX0" fmla="*/ 654 w 380141"/>
              <a:gd name="connsiteY0" fmla="*/ 44 h 174908"/>
              <a:gd name="connsiteX1" fmla="*/ 241954 w 380141"/>
              <a:gd name="connsiteY1" fmla="*/ 47669 h 174908"/>
              <a:gd name="connsiteX2" fmla="*/ 210204 w 380141"/>
              <a:gd name="connsiteY2" fmla="*/ 47669 h 174908"/>
              <a:gd name="connsiteX3" fmla="*/ 257829 w 380141"/>
              <a:gd name="connsiteY3" fmla="*/ 82594 h 174908"/>
              <a:gd name="connsiteX4" fmla="*/ 264179 w 380141"/>
              <a:gd name="connsiteY4" fmla="*/ 82594 h 174908"/>
              <a:gd name="connsiteX5" fmla="*/ 362604 w 380141"/>
              <a:gd name="connsiteY5" fmla="*/ 149269 h 174908"/>
              <a:gd name="connsiteX6" fmla="*/ 375304 w 380141"/>
              <a:gd name="connsiteY6" fmla="*/ 174669 h 174908"/>
              <a:gd name="connsiteX7" fmla="*/ 308629 w 380141"/>
              <a:gd name="connsiteY7" fmla="*/ 136569 h 174908"/>
              <a:gd name="connsiteX8" fmla="*/ 248304 w 380141"/>
              <a:gd name="connsiteY8" fmla="*/ 63544 h 174908"/>
              <a:gd name="connsiteX9" fmla="*/ 207029 w 380141"/>
              <a:gd name="connsiteY9" fmla="*/ 50844 h 174908"/>
              <a:gd name="connsiteX10" fmla="*/ 124479 w 380141"/>
              <a:gd name="connsiteY10" fmla="*/ 38144 h 174908"/>
              <a:gd name="connsiteX11" fmla="*/ 168929 w 380141"/>
              <a:gd name="connsiteY11" fmla="*/ 57194 h 174908"/>
              <a:gd name="connsiteX12" fmla="*/ 654 w 380141"/>
              <a:gd name="connsiteY12" fmla="*/ 44 h 174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0141" h="174908">
                <a:moveTo>
                  <a:pt x="654" y="44"/>
                </a:moveTo>
                <a:cubicBezTo>
                  <a:pt x="12825" y="-1543"/>
                  <a:pt x="207029" y="39732"/>
                  <a:pt x="241954" y="47669"/>
                </a:cubicBezTo>
                <a:cubicBezTo>
                  <a:pt x="276879" y="55606"/>
                  <a:pt x="207558" y="41848"/>
                  <a:pt x="210204" y="47669"/>
                </a:cubicBezTo>
                <a:cubicBezTo>
                  <a:pt x="212850" y="53490"/>
                  <a:pt x="257829" y="82594"/>
                  <a:pt x="257829" y="82594"/>
                </a:cubicBezTo>
                <a:cubicBezTo>
                  <a:pt x="266825" y="88415"/>
                  <a:pt x="246717" y="71482"/>
                  <a:pt x="264179" y="82594"/>
                </a:cubicBezTo>
                <a:cubicBezTo>
                  <a:pt x="281641" y="93706"/>
                  <a:pt x="344083" y="133923"/>
                  <a:pt x="362604" y="149269"/>
                </a:cubicBezTo>
                <a:cubicBezTo>
                  <a:pt x="381125" y="164615"/>
                  <a:pt x="384300" y="176786"/>
                  <a:pt x="375304" y="174669"/>
                </a:cubicBezTo>
                <a:cubicBezTo>
                  <a:pt x="366308" y="172552"/>
                  <a:pt x="329796" y="155090"/>
                  <a:pt x="308629" y="136569"/>
                </a:cubicBezTo>
                <a:cubicBezTo>
                  <a:pt x="287462" y="118048"/>
                  <a:pt x="265237" y="77831"/>
                  <a:pt x="248304" y="63544"/>
                </a:cubicBezTo>
                <a:cubicBezTo>
                  <a:pt x="231371" y="49257"/>
                  <a:pt x="227666" y="55077"/>
                  <a:pt x="207029" y="50844"/>
                </a:cubicBezTo>
                <a:cubicBezTo>
                  <a:pt x="186392" y="46611"/>
                  <a:pt x="130829" y="37086"/>
                  <a:pt x="124479" y="38144"/>
                </a:cubicBezTo>
                <a:cubicBezTo>
                  <a:pt x="118129" y="39202"/>
                  <a:pt x="187979" y="60898"/>
                  <a:pt x="168929" y="57194"/>
                </a:cubicBezTo>
                <a:cubicBezTo>
                  <a:pt x="149879" y="53490"/>
                  <a:pt x="-11517" y="1631"/>
                  <a:pt x="654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DCBFA67A-8FA6-7E30-9AE7-A9A6981B3202}"/>
              </a:ext>
            </a:extLst>
          </p:cNvPr>
          <p:cNvSpPr/>
          <p:nvPr/>
        </p:nvSpPr>
        <p:spPr>
          <a:xfrm>
            <a:off x="7226294" y="4466794"/>
            <a:ext cx="342349" cy="159783"/>
          </a:xfrm>
          <a:custGeom>
            <a:avLst/>
            <a:gdLst>
              <a:gd name="connsiteX0" fmla="*/ 6 w 342349"/>
              <a:gd name="connsiteY0" fmla="*/ 431 h 159783"/>
              <a:gd name="connsiteX1" fmla="*/ 146056 w 342349"/>
              <a:gd name="connsiteY1" fmla="*/ 60756 h 159783"/>
              <a:gd name="connsiteX2" fmla="*/ 15881 w 342349"/>
              <a:gd name="connsiteY2" fmla="*/ 159181 h 159783"/>
              <a:gd name="connsiteX3" fmla="*/ 136531 w 342349"/>
              <a:gd name="connsiteY3" fmla="*/ 86156 h 159783"/>
              <a:gd name="connsiteX4" fmla="*/ 60331 w 342349"/>
              <a:gd name="connsiteY4" fmla="*/ 159181 h 159783"/>
              <a:gd name="connsiteX5" fmla="*/ 336556 w 342349"/>
              <a:gd name="connsiteY5" fmla="*/ 121081 h 159783"/>
              <a:gd name="connsiteX6" fmla="*/ 234956 w 342349"/>
              <a:gd name="connsiteY6" fmla="*/ 124256 h 159783"/>
              <a:gd name="connsiteX7" fmla="*/ 79381 w 342349"/>
              <a:gd name="connsiteY7" fmla="*/ 143306 h 159783"/>
              <a:gd name="connsiteX8" fmla="*/ 130181 w 342349"/>
              <a:gd name="connsiteY8" fmla="*/ 82981 h 159783"/>
              <a:gd name="connsiteX9" fmla="*/ 139706 w 342349"/>
              <a:gd name="connsiteY9" fmla="*/ 35356 h 159783"/>
              <a:gd name="connsiteX10" fmla="*/ 6 w 342349"/>
              <a:gd name="connsiteY10" fmla="*/ 431 h 15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2349" h="159783">
                <a:moveTo>
                  <a:pt x="6" y="431"/>
                </a:moveTo>
                <a:cubicBezTo>
                  <a:pt x="1064" y="4664"/>
                  <a:pt x="143410" y="34298"/>
                  <a:pt x="146056" y="60756"/>
                </a:cubicBezTo>
                <a:cubicBezTo>
                  <a:pt x="148702" y="87214"/>
                  <a:pt x="17468" y="154948"/>
                  <a:pt x="15881" y="159181"/>
                </a:cubicBezTo>
                <a:cubicBezTo>
                  <a:pt x="14294" y="163414"/>
                  <a:pt x="129123" y="86156"/>
                  <a:pt x="136531" y="86156"/>
                </a:cubicBezTo>
                <a:cubicBezTo>
                  <a:pt x="143939" y="86156"/>
                  <a:pt x="26994" y="153360"/>
                  <a:pt x="60331" y="159181"/>
                </a:cubicBezTo>
                <a:cubicBezTo>
                  <a:pt x="93668" y="165002"/>
                  <a:pt x="307452" y="126902"/>
                  <a:pt x="336556" y="121081"/>
                </a:cubicBezTo>
                <a:cubicBezTo>
                  <a:pt x="365660" y="115260"/>
                  <a:pt x="277819" y="120552"/>
                  <a:pt x="234956" y="124256"/>
                </a:cubicBezTo>
                <a:cubicBezTo>
                  <a:pt x="192093" y="127960"/>
                  <a:pt x="96843" y="150185"/>
                  <a:pt x="79381" y="143306"/>
                </a:cubicBezTo>
                <a:cubicBezTo>
                  <a:pt x="61919" y="136427"/>
                  <a:pt x="120127" y="100973"/>
                  <a:pt x="130181" y="82981"/>
                </a:cubicBezTo>
                <a:cubicBezTo>
                  <a:pt x="140235" y="64989"/>
                  <a:pt x="156110" y="46468"/>
                  <a:pt x="139706" y="35356"/>
                </a:cubicBezTo>
                <a:cubicBezTo>
                  <a:pt x="123302" y="24244"/>
                  <a:pt x="-1052" y="-3802"/>
                  <a:pt x="6" y="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071E86C4-D2BD-E356-B484-3000F568823A}"/>
              </a:ext>
            </a:extLst>
          </p:cNvPr>
          <p:cNvSpPr/>
          <p:nvPr/>
        </p:nvSpPr>
        <p:spPr>
          <a:xfrm>
            <a:off x="7280268" y="4454475"/>
            <a:ext cx="200072" cy="136754"/>
          </a:xfrm>
          <a:custGeom>
            <a:avLst/>
            <a:gdLst>
              <a:gd name="connsiteX0" fmla="*/ 7 w 200072"/>
              <a:gd name="connsiteY0" fmla="*/ 50 h 136754"/>
              <a:gd name="connsiteX1" fmla="*/ 136532 w 200072"/>
              <a:gd name="connsiteY1" fmla="*/ 50850 h 136754"/>
              <a:gd name="connsiteX2" fmla="*/ 165107 w 200072"/>
              <a:gd name="connsiteY2" fmla="*/ 73075 h 136754"/>
              <a:gd name="connsiteX3" fmla="*/ 114307 w 200072"/>
              <a:gd name="connsiteY3" fmla="*/ 108000 h 136754"/>
              <a:gd name="connsiteX4" fmla="*/ 200032 w 200072"/>
              <a:gd name="connsiteY4" fmla="*/ 123875 h 136754"/>
              <a:gd name="connsiteX5" fmla="*/ 101607 w 200072"/>
              <a:gd name="connsiteY5" fmla="*/ 133400 h 136754"/>
              <a:gd name="connsiteX6" fmla="*/ 177807 w 200072"/>
              <a:gd name="connsiteY6" fmla="*/ 63550 h 136754"/>
              <a:gd name="connsiteX7" fmla="*/ 142882 w 200072"/>
              <a:gd name="connsiteY7" fmla="*/ 41325 h 136754"/>
              <a:gd name="connsiteX8" fmla="*/ 7 w 200072"/>
              <a:gd name="connsiteY8" fmla="*/ 50 h 13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072" h="136754">
                <a:moveTo>
                  <a:pt x="7" y="50"/>
                </a:moveTo>
                <a:cubicBezTo>
                  <a:pt x="-1051" y="1638"/>
                  <a:pt x="109015" y="38679"/>
                  <a:pt x="136532" y="50850"/>
                </a:cubicBezTo>
                <a:cubicBezTo>
                  <a:pt x="164049" y="63021"/>
                  <a:pt x="168811" y="63550"/>
                  <a:pt x="165107" y="73075"/>
                </a:cubicBezTo>
                <a:cubicBezTo>
                  <a:pt x="161403" y="82600"/>
                  <a:pt x="108486" y="99533"/>
                  <a:pt x="114307" y="108000"/>
                </a:cubicBezTo>
                <a:cubicBezTo>
                  <a:pt x="120128" y="116467"/>
                  <a:pt x="202149" y="119642"/>
                  <a:pt x="200032" y="123875"/>
                </a:cubicBezTo>
                <a:cubicBezTo>
                  <a:pt x="197915" y="128108"/>
                  <a:pt x="105311" y="143454"/>
                  <a:pt x="101607" y="133400"/>
                </a:cubicBezTo>
                <a:cubicBezTo>
                  <a:pt x="97903" y="123346"/>
                  <a:pt x="170928" y="78896"/>
                  <a:pt x="177807" y="63550"/>
                </a:cubicBezTo>
                <a:cubicBezTo>
                  <a:pt x="184686" y="48204"/>
                  <a:pt x="168282" y="47675"/>
                  <a:pt x="142882" y="41325"/>
                </a:cubicBezTo>
                <a:cubicBezTo>
                  <a:pt x="117482" y="34975"/>
                  <a:pt x="1065" y="-1538"/>
                  <a:pt x="7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DDCF0AFE-A079-52E0-DE92-144B60386E24}"/>
              </a:ext>
            </a:extLst>
          </p:cNvPr>
          <p:cNvSpPr/>
          <p:nvPr/>
        </p:nvSpPr>
        <p:spPr>
          <a:xfrm>
            <a:off x="6788147" y="4492041"/>
            <a:ext cx="565645" cy="173847"/>
          </a:xfrm>
          <a:custGeom>
            <a:avLst/>
            <a:gdLst>
              <a:gd name="connsiteX0" fmla="*/ 3 w 565645"/>
              <a:gd name="connsiteY0" fmla="*/ 584 h 173847"/>
              <a:gd name="connsiteX1" fmla="*/ 69853 w 565645"/>
              <a:gd name="connsiteY1" fmla="*/ 51384 h 173847"/>
              <a:gd name="connsiteX2" fmla="*/ 95253 w 565645"/>
              <a:gd name="connsiteY2" fmla="*/ 105359 h 173847"/>
              <a:gd name="connsiteX3" fmla="*/ 60328 w 565645"/>
              <a:gd name="connsiteY3" fmla="*/ 105359 h 173847"/>
              <a:gd name="connsiteX4" fmla="*/ 225428 w 565645"/>
              <a:gd name="connsiteY4" fmla="*/ 149809 h 173847"/>
              <a:gd name="connsiteX5" fmla="*/ 200028 w 565645"/>
              <a:gd name="connsiteY5" fmla="*/ 156159 h 173847"/>
              <a:gd name="connsiteX6" fmla="*/ 368303 w 565645"/>
              <a:gd name="connsiteY6" fmla="*/ 172034 h 173847"/>
              <a:gd name="connsiteX7" fmla="*/ 339728 w 565645"/>
              <a:gd name="connsiteY7" fmla="*/ 168859 h 173847"/>
              <a:gd name="connsiteX8" fmla="*/ 419103 w 565645"/>
              <a:gd name="connsiteY8" fmla="*/ 130759 h 173847"/>
              <a:gd name="connsiteX9" fmla="*/ 469903 w 565645"/>
              <a:gd name="connsiteY9" fmla="*/ 127584 h 173847"/>
              <a:gd name="connsiteX10" fmla="*/ 565153 w 565645"/>
              <a:gd name="connsiteY10" fmla="*/ 105359 h 173847"/>
              <a:gd name="connsiteX11" fmla="*/ 425453 w 565645"/>
              <a:gd name="connsiteY11" fmla="*/ 146634 h 173847"/>
              <a:gd name="connsiteX12" fmla="*/ 273053 w 565645"/>
              <a:gd name="connsiteY12" fmla="*/ 165684 h 173847"/>
              <a:gd name="connsiteX13" fmla="*/ 85728 w 565645"/>
              <a:gd name="connsiteY13" fmla="*/ 124409 h 173847"/>
              <a:gd name="connsiteX14" fmla="*/ 92078 w 565645"/>
              <a:gd name="connsiteY14" fmla="*/ 118059 h 173847"/>
              <a:gd name="connsiteX15" fmla="*/ 104778 w 565645"/>
              <a:gd name="connsiteY15" fmla="*/ 114884 h 173847"/>
              <a:gd name="connsiteX16" fmla="*/ 66678 w 565645"/>
              <a:gd name="connsiteY16" fmla="*/ 86309 h 173847"/>
              <a:gd name="connsiteX17" fmla="*/ 3 w 565645"/>
              <a:gd name="connsiteY17" fmla="*/ 584 h 17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65645" h="173847">
                <a:moveTo>
                  <a:pt x="3" y="584"/>
                </a:moveTo>
                <a:cubicBezTo>
                  <a:pt x="532" y="-5237"/>
                  <a:pt x="53978" y="33922"/>
                  <a:pt x="69853" y="51384"/>
                </a:cubicBezTo>
                <a:cubicBezTo>
                  <a:pt x="85728" y="68846"/>
                  <a:pt x="96840" y="96363"/>
                  <a:pt x="95253" y="105359"/>
                </a:cubicBezTo>
                <a:cubicBezTo>
                  <a:pt x="93666" y="114355"/>
                  <a:pt x="38632" y="97951"/>
                  <a:pt x="60328" y="105359"/>
                </a:cubicBezTo>
                <a:cubicBezTo>
                  <a:pt x="82024" y="112767"/>
                  <a:pt x="202145" y="141342"/>
                  <a:pt x="225428" y="149809"/>
                </a:cubicBezTo>
                <a:cubicBezTo>
                  <a:pt x="248711" y="158276"/>
                  <a:pt x="176216" y="152455"/>
                  <a:pt x="200028" y="156159"/>
                </a:cubicBezTo>
                <a:cubicBezTo>
                  <a:pt x="223841" y="159863"/>
                  <a:pt x="345020" y="169917"/>
                  <a:pt x="368303" y="172034"/>
                </a:cubicBezTo>
                <a:cubicBezTo>
                  <a:pt x="391586" y="174151"/>
                  <a:pt x="331261" y="175738"/>
                  <a:pt x="339728" y="168859"/>
                </a:cubicBezTo>
                <a:cubicBezTo>
                  <a:pt x="348195" y="161980"/>
                  <a:pt x="397407" y="137638"/>
                  <a:pt x="419103" y="130759"/>
                </a:cubicBezTo>
                <a:cubicBezTo>
                  <a:pt x="440799" y="123880"/>
                  <a:pt x="445561" y="131817"/>
                  <a:pt x="469903" y="127584"/>
                </a:cubicBezTo>
                <a:cubicBezTo>
                  <a:pt x="494245" y="123351"/>
                  <a:pt x="572561" y="102184"/>
                  <a:pt x="565153" y="105359"/>
                </a:cubicBezTo>
                <a:cubicBezTo>
                  <a:pt x="557745" y="108534"/>
                  <a:pt x="474136" y="136580"/>
                  <a:pt x="425453" y="146634"/>
                </a:cubicBezTo>
                <a:cubicBezTo>
                  <a:pt x="376770" y="156688"/>
                  <a:pt x="329674" y="169388"/>
                  <a:pt x="273053" y="165684"/>
                </a:cubicBezTo>
                <a:cubicBezTo>
                  <a:pt x="216432" y="161980"/>
                  <a:pt x="115891" y="132347"/>
                  <a:pt x="85728" y="124409"/>
                </a:cubicBezTo>
                <a:cubicBezTo>
                  <a:pt x="55565" y="116471"/>
                  <a:pt x="88903" y="119646"/>
                  <a:pt x="92078" y="118059"/>
                </a:cubicBezTo>
                <a:cubicBezTo>
                  <a:pt x="95253" y="116472"/>
                  <a:pt x="109011" y="120176"/>
                  <a:pt x="104778" y="114884"/>
                </a:cubicBezTo>
                <a:cubicBezTo>
                  <a:pt x="100545" y="109592"/>
                  <a:pt x="78849" y="104301"/>
                  <a:pt x="66678" y="86309"/>
                </a:cubicBezTo>
                <a:cubicBezTo>
                  <a:pt x="54507" y="68317"/>
                  <a:pt x="-526" y="6405"/>
                  <a:pt x="3" y="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C485305D-F548-D744-4EDB-4F0B5844C7D8}"/>
              </a:ext>
            </a:extLst>
          </p:cNvPr>
          <p:cNvSpPr/>
          <p:nvPr/>
        </p:nvSpPr>
        <p:spPr>
          <a:xfrm>
            <a:off x="6610906" y="4585207"/>
            <a:ext cx="288913" cy="53541"/>
          </a:xfrm>
          <a:custGeom>
            <a:avLst/>
            <a:gdLst>
              <a:gd name="connsiteX0" fmla="*/ 2619 w 288913"/>
              <a:gd name="connsiteY0" fmla="*/ 28068 h 53541"/>
              <a:gd name="connsiteX1" fmla="*/ 205819 w 288913"/>
              <a:gd name="connsiteY1" fmla="*/ 15368 h 53541"/>
              <a:gd name="connsiteX2" fmla="*/ 167719 w 288913"/>
              <a:gd name="connsiteY2" fmla="*/ 37593 h 53541"/>
              <a:gd name="connsiteX3" fmla="*/ 288369 w 288913"/>
              <a:gd name="connsiteY3" fmla="*/ 53468 h 53541"/>
              <a:gd name="connsiteX4" fmla="*/ 212169 w 288913"/>
              <a:gd name="connsiteY4" fmla="*/ 31243 h 53541"/>
              <a:gd name="connsiteX5" fmla="*/ 208994 w 288913"/>
              <a:gd name="connsiteY5" fmla="*/ 2668 h 53541"/>
              <a:gd name="connsiteX6" fmla="*/ 97869 w 288913"/>
              <a:gd name="connsiteY6" fmla="*/ 2668 h 53541"/>
              <a:gd name="connsiteX7" fmla="*/ 2619 w 288913"/>
              <a:gd name="connsiteY7" fmla="*/ 28068 h 5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913" h="53541">
                <a:moveTo>
                  <a:pt x="2619" y="28068"/>
                </a:moveTo>
                <a:cubicBezTo>
                  <a:pt x="20611" y="30185"/>
                  <a:pt x="178302" y="13781"/>
                  <a:pt x="205819" y="15368"/>
                </a:cubicBezTo>
                <a:cubicBezTo>
                  <a:pt x="233336" y="16955"/>
                  <a:pt x="153961" y="31243"/>
                  <a:pt x="167719" y="37593"/>
                </a:cubicBezTo>
                <a:cubicBezTo>
                  <a:pt x="181477" y="43943"/>
                  <a:pt x="280961" y="54526"/>
                  <a:pt x="288369" y="53468"/>
                </a:cubicBezTo>
                <a:cubicBezTo>
                  <a:pt x="295777" y="52410"/>
                  <a:pt x="225398" y="39710"/>
                  <a:pt x="212169" y="31243"/>
                </a:cubicBezTo>
                <a:cubicBezTo>
                  <a:pt x="198940" y="22776"/>
                  <a:pt x="228044" y="7430"/>
                  <a:pt x="208994" y="2668"/>
                </a:cubicBezTo>
                <a:cubicBezTo>
                  <a:pt x="189944" y="-2094"/>
                  <a:pt x="131736" y="551"/>
                  <a:pt x="97869" y="2668"/>
                </a:cubicBezTo>
                <a:cubicBezTo>
                  <a:pt x="64002" y="4785"/>
                  <a:pt x="-15373" y="25951"/>
                  <a:pt x="2619" y="280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1CE18CB5-8D7C-522A-C371-8ABF1694A397}"/>
              </a:ext>
            </a:extLst>
          </p:cNvPr>
          <p:cNvSpPr/>
          <p:nvPr/>
        </p:nvSpPr>
        <p:spPr>
          <a:xfrm>
            <a:off x="6784395" y="4454474"/>
            <a:ext cx="499071" cy="69905"/>
          </a:xfrm>
          <a:custGeom>
            <a:avLst/>
            <a:gdLst>
              <a:gd name="connsiteX0" fmla="*/ 580 w 499071"/>
              <a:gd name="connsiteY0" fmla="*/ 69901 h 69905"/>
              <a:gd name="connsiteX1" fmla="*/ 289505 w 499071"/>
              <a:gd name="connsiteY1" fmla="*/ 9576 h 69905"/>
              <a:gd name="connsiteX2" fmla="*/ 197430 w 499071"/>
              <a:gd name="connsiteY2" fmla="*/ 12751 h 69905"/>
              <a:gd name="connsiteX3" fmla="*/ 400630 w 499071"/>
              <a:gd name="connsiteY3" fmla="*/ 6401 h 69905"/>
              <a:gd name="connsiteX4" fmla="*/ 499055 w 499071"/>
              <a:gd name="connsiteY4" fmla="*/ 51 h 69905"/>
              <a:gd name="connsiteX5" fmla="*/ 394280 w 499071"/>
              <a:gd name="connsiteY5" fmla="*/ 3226 h 69905"/>
              <a:gd name="connsiteX6" fmla="*/ 219655 w 499071"/>
              <a:gd name="connsiteY6" fmla="*/ 6401 h 69905"/>
              <a:gd name="connsiteX7" fmla="*/ 580 w 499071"/>
              <a:gd name="connsiteY7" fmla="*/ 69901 h 6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9071" h="69905">
                <a:moveTo>
                  <a:pt x="580" y="69901"/>
                </a:moveTo>
                <a:cubicBezTo>
                  <a:pt x="12222" y="70430"/>
                  <a:pt x="256697" y="19101"/>
                  <a:pt x="289505" y="9576"/>
                </a:cubicBezTo>
                <a:cubicBezTo>
                  <a:pt x="322313" y="51"/>
                  <a:pt x="197430" y="12751"/>
                  <a:pt x="197430" y="12751"/>
                </a:cubicBezTo>
                <a:lnTo>
                  <a:pt x="400630" y="6401"/>
                </a:lnTo>
                <a:cubicBezTo>
                  <a:pt x="450901" y="4284"/>
                  <a:pt x="500113" y="580"/>
                  <a:pt x="499055" y="51"/>
                </a:cubicBezTo>
                <a:cubicBezTo>
                  <a:pt x="497997" y="-478"/>
                  <a:pt x="394280" y="3226"/>
                  <a:pt x="394280" y="3226"/>
                </a:cubicBezTo>
                <a:cubicBezTo>
                  <a:pt x="347713" y="4284"/>
                  <a:pt x="283684" y="-3653"/>
                  <a:pt x="219655" y="6401"/>
                </a:cubicBezTo>
                <a:cubicBezTo>
                  <a:pt x="155626" y="16455"/>
                  <a:pt x="-11062" y="69372"/>
                  <a:pt x="580" y="69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EE49D0CA-187D-2569-29F2-1FD81661B364}"/>
              </a:ext>
            </a:extLst>
          </p:cNvPr>
          <p:cNvSpPr/>
          <p:nvPr/>
        </p:nvSpPr>
        <p:spPr>
          <a:xfrm>
            <a:off x="6870008" y="4444135"/>
            <a:ext cx="413520" cy="190401"/>
          </a:xfrm>
          <a:custGeom>
            <a:avLst/>
            <a:gdLst>
              <a:gd name="connsiteX0" fmla="*/ 3867 w 413520"/>
              <a:gd name="connsiteY0" fmla="*/ 35790 h 190401"/>
              <a:gd name="connsiteX1" fmla="*/ 80067 w 413520"/>
              <a:gd name="connsiteY1" fmla="*/ 105640 h 190401"/>
              <a:gd name="connsiteX2" fmla="*/ 137217 w 413520"/>
              <a:gd name="connsiteY2" fmla="*/ 181840 h 190401"/>
              <a:gd name="connsiteX3" fmla="*/ 261042 w 413520"/>
              <a:gd name="connsiteY3" fmla="*/ 181840 h 190401"/>
              <a:gd name="connsiteX4" fmla="*/ 343592 w 413520"/>
              <a:gd name="connsiteY4" fmla="*/ 121515 h 190401"/>
              <a:gd name="connsiteX5" fmla="*/ 308667 w 413520"/>
              <a:gd name="connsiteY5" fmla="*/ 118340 h 190401"/>
              <a:gd name="connsiteX6" fmla="*/ 362642 w 413520"/>
              <a:gd name="connsiteY6" fmla="*/ 80240 h 190401"/>
              <a:gd name="connsiteX7" fmla="*/ 365817 w 413520"/>
              <a:gd name="connsiteY7" fmla="*/ 42140 h 190401"/>
              <a:gd name="connsiteX8" fmla="*/ 413442 w 413520"/>
              <a:gd name="connsiteY8" fmla="*/ 19915 h 190401"/>
              <a:gd name="connsiteX9" fmla="*/ 353117 w 413520"/>
              <a:gd name="connsiteY9" fmla="*/ 7215 h 190401"/>
              <a:gd name="connsiteX10" fmla="*/ 210242 w 413520"/>
              <a:gd name="connsiteY10" fmla="*/ 865 h 190401"/>
              <a:gd name="connsiteX11" fmla="*/ 3867 w 413520"/>
              <a:gd name="connsiteY11" fmla="*/ 35790 h 190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3520" h="190401">
                <a:moveTo>
                  <a:pt x="3867" y="35790"/>
                </a:moveTo>
                <a:cubicBezTo>
                  <a:pt x="-17829" y="53252"/>
                  <a:pt x="57842" y="81298"/>
                  <a:pt x="80067" y="105640"/>
                </a:cubicBezTo>
                <a:cubicBezTo>
                  <a:pt x="102292" y="129982"/>
                  <a:pt x="107055" y="169140"/>
                  <a:pt x="137217" y="181840"/>
                </a:cubicBezTo>
                <a:cubicBezTo>
                  <a:pt x="167380" y="194540"/>
                  <a:pt x="226646" y="191894"/>
                  <a:pt x="261042" y="181840"/>
                </a:cubicBezTo>
                <a:cubicBezTo>
                  <a:pt x="295438" y="171786"/>
                  <a:pt x="335655" y="132098"/>
                  <a:pt x="343592" y="121515"/>
                </a:cubicBezTo>
                <a:cubicBezTo>
                  <a:pt x="351529" y="110932"/>
                  <a:pt x="305492" y="125219"/>
                  <a:pt x="308667" y="118340"/>
                </a:cubicBezTo>
                <a:cubicBezTo>
                  <a:pt x="311842" y="111461"/>
                  <a:pt x="353117" y="92940"/>
                  <a:pt x="362642" y="80240"/>
                </a:cubicBezTo>
                <a:cubicBezTo>
                  <a:pt x="372167" y="67540"/>
                  <a:pt x="357350" y="52194"/>
                  <a:pt x="365817" y="42140"/>
                </a:cubicBezTo>
                <a:cubicBezTo>
                  <a:pt x="374284" y="32086"/>
                  <a:pt x="415559" y="25736"/>
                  <a:pt x="413442" y="19915"/>
                </a:cubicBezTo>
                <a:cubicBezTo>
                  <a:pt x="411325" y="14094"/>
                  <a:pt x="386984" y="10390"/>
                  <a:pt x="353117" y="7215"/>
                </a:cubicBezTo>
                <a:cubicBezTo>
                  <a:pt x="319250" y="4040"/>
                  <a:pt x="263159" y="-2310"/>
                  <a:pt x="210242" y="865"/>
                </a:cubicBezTo>
                <a:cubicBezTo>
                  <a:pt x="157325" y="4040"/>
                  <a:pt x="25563" y="18328"/>
                  <a:pt x="3867" y="357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月 12">
            <a:extLst>
              <a:ext uri="{FF2B5EF4-FFF2-40B4-BE49-F238E27FC236}">
                <a16:creationId xmlns:a16="http://schemas.microsoft.com/office/drawing/2014/main" id="{5EA6793F-B25F-EFF0-9D1D-FFEBCD0E15E6}"/>
              </a:ext>
            </a:extLst>
          </p:cNvPr>
          <p:cNvSpPr/>
          <p:nvPr/>
        </p:nvSpPr>
        <p:spPr>
          <a:xfrm rot="16200000">
            <a:off x="7025469" y="4480655"/>
            <a:ext cx="87940" cy="139700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15E78636-1636-E708-4478-EE9D34D62046}"/>
              </a:ext>
            </a:extLst>
          </p:cNvPr>
          <p:cNvSpPr/>
          <p:nvPr/>
        </p:nvSpPr>
        <p:spPr>
          <a:xfrm>
            <a:off x="6857863" y="4644838"/>
            <a:ext cx="579111" cy="95859"/>
          </a:xfrm>
          <a:custGeom>
            <a:avLst/>
            <a:gdLst>
              <a:gd name="connsiteX0" fmla="*/ 137 w 579111"/>
              <a:gd name="connsiteY0" fmla="*/ 6537 h 95859"/>
              <a:gd name="connsiteX1" fmla="*/ 235087 w 579111"/>
              <a:gd name="connsiteY1" fmla="*/ 38287 h 95859"/>
              <a:gd name="connsiteX2" fmla="*/ 155712 w 579111"/>
              <a:gd name="connsiteY2" fmla="*/ 41462 h 95859"/>
              <a:gd name="connsiteX3" fmla="*/ 69987 w 579111"/>
              <a:gd name="connsiteY3" fmla="*/ 76387 h 95859"/>
              <a:gd name="connsiteX4" fmla="*/ 155712 w 579111"/>
              <a:gd name="connsiteY4" fmla="*/ 50987 h 95859"/>
              <a:gd name="connsiteX5" fmla="*/ 250962 w 579111"/>
              <a:gd name="connsiteY5" fmla="*/ 50987 h 95859"/>
              <a:gd name="connsiteX6" fmla="*/ 228737 w 579111"/>
              <a:gd name="connsiteY6" fmla="*/ 85912 h 95859"/>
              <a:gd name="connsiteX7" fmla="*/ 346212 w 579111"/>
              <a:gd name="connsiteY7" fmla="*/ 54162 h 95859"/>
              <a:gd name="connsiteX8" fmla="*/ 387487 w 579111"/>
              <a:gd name="connsiteY8" fmla="*/ 54162 h 95859"/>
              <a:gd name="connsiteX9" fmla="*/ 397012 w 579111"/>
              <a:gd name="connsiteY9" fmla="*/ 63687 h 95859"/>
              <a:gd name="connsiteX10" fmla="*/ 473212 w 579111"/>
              <a:gd name="connsiteY10" fmla="*/ 31937 h 95859"/>
              <a:gd name="connsiteX11" fmla="*/ 419237 w 579111"/>
              <a:gd name="connsiteY11" fmla="*/ 70037 h 95859"/>
              <a:gd name="connsiteX12" fmla="*/ 577987 w 579111"/>
              <a:gd name="connsiteY12" fmla="*/ 187 h 95859"/>
              <a:gd name="connsiteX13" fmla="*/ 323987 w 579111"/>
              <a:gd name="connsiteY13" fmla="*/ 95437 h 95859"/>
              <a:gd name="connsiteX14" fmla="*/ 190637 w 579111"/>
              <a:gd name="connsiteY14" fmla="*/ 35112 h 95859"/>
              <a:gd name="connsiteX15" fmla="*/ 273187 w 579111"/>
              <a:gd name="connsiteY15" fmla="*/ 35112 h 95859"/>
              <a:gd name="connsiteX16" fmla="*/ 137 w 579111"/>
              <a:gd name="connsiteY16" fmla="*/ 6537 h 9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79111" h="95859">
                <a:moveTo>
                  <a:pt x="137" y="6537"/>
                </a:moveTo>
                <a:cubicBezTo>
                  <a:pt x="-6213" y="7066"/>
                  <a:pt x="209158" y="32466"/>
                  <a:pt x="235087" y="38287"/>
                </a:cubicBezTo>
                <a:cubicBezTo>
                  <a:pt x="261016" y="44108"/>
                  <a:pt x="183229" y="35112"/>
                  <a:pt x="155712" y="41462"/>
                </a:cubicBezTo>
                <a:cubicBezTo>
                  <a:pt x="128195" y="47812"/>
                  <a:pt x="69987" y="74800"/>
                  <a:pt x="69987" y="76387"/>
                </a:cubicBezTo>
                <a:cubicBezTo>
                  <a:pt x="69987" y="77974"/>
                  <a:pt x="125550" y="55220"/>
                  <a:pt x="155712" y="50987"/>
                </a:cubicBezTo>
                <a:cubicBezTo>
                  <a:pt x="185874" y="46754"/>
                  <a:pt x="238791" y="45166"/>
                  <a:pt x="250962" y="50987"/>
                </a:cubicBezTo>
                <a:cubicBezTo>
                  <a:pt x="263133" y="56808"/>
                  <a:pt x="212862" y="85383"/>
                  <a:pt x="228737" y="85912"/>
                </a:cubicBezTo>
                <a:cubicBezTo>
                  <a:pt x="244612" y="86441"/>
                  <a:pt x="319754" y="59454"/>
                  <a:pt x="346212" y="54162"/>
                </a:cubicBezTo>
                <a:cubicBezTo>
                  <a:pt x="372670" y="48870"/>
                  <a:pt x="387487" y="54162"/>
                  <a:pt x="387487" y="54162"/>
                </a:cubicBezTo>
                <a:cubicBezTo>
                  <a:pt x="395954" y="55749"/>
                  <a:pt x="382725" y="67391"/>
                  <a:pt x="397012" y="63687"/>
                </a:cubicBezTo>
                <a:cubicBezTo>
                  <a:pt x="411299" y="59983"/>
                  <a:pt x="469508" y="30879"/>
                  <a:pt x="473212" y="31937"/>
                </a:cubicBezTo>
                <a:cubicBezTo>
                  <a:pt x="476916" y="32995"/>
                  <a:pt x="401775" y="75329"/>
                  <a:pt x="419237" y="70037"/>
                </a:cubicBezTo>
                <a:cubicBezTo>
                  <a:pt x="436699" y="64745"/>
                  <a:pt x="593862" y="-4046"/>
                  <a:pt x="577987" y="187"/>
                </a:cubicBezTo>
                <a:cubicBezTo>
                  <a:pt x="562112" y="4420"/>
                  <a:pt x="388545" y="89616"/>
                  <a:pt x="323987" y="95437"/>
                </a:cubicBezTo>
                <a:cubicBezTo>
                  <a:pt x="259429" y="101258"/>
                  <a:pt x="199104" y="45166"/>
                  <a:pt x="190637" y="35112"/>
                </a:cubicBezTo>
                <a:cubicBezTo>
                  <a:pt x="182170" y="25058"/>
                  <a:pt x="301233" y="38287"/>
                  <a:pt x="273187" y="35112"/>
                </a:cubicBezTo>
                <a:lnTo>
                  <a:pt x="137" y="653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55482911-CE16-B460-D899-225BC880424D}"/>
              </a:ext>
            </a:extLst>
          </p:cNvPr>
          <p:cNvSpPr/>
          <p:nvPr/>
        </p:nvSpPr>
        <p:spPr>
          <a:xfrm>
            <a:off x="6873875" y="4385882"/>
            <a:ext cx="722032" cy="110159"/>
          </a:xfrm>
          <a:custGeom>
            <a:avLst/>
            <a:gdLst>
              <a:gd name="connsiteX0" fmla="*/ 0 w 722032"/>
              <a:gd name="connsiteY0" fmla="*/ 24193 h 110159"/>
              <a:gd name="connsiteX1" fmla="*/ 485775 w 722032"/>
              <a:gd name="connsiteY1" fmla="*/ 36893 h 110159"/>
              <a:gd name="connsiteX2" fmla="*/ 428625 w 722032"/>
              <a:gd name="connsiteY2" fmla="*/ 21018 h 110159"/>
              <a:gd name="connsiteX3" fmla="*/ 657225 w 722032"/>
              <a:gd name="connsiteY3" fmla="*/ 62293 h 110159"/>
              <a:gd name="connsiteX4" fmla="*/ 603250 w 722032"/>
              <a:gd name="connsiteY4" fmla="*/ 74993 h 110159"/>
              <a:gd name="connsiteX5" fmla="*/ 720725 w 722032"/>
              <a:gd name="connsiteY5" fmla="*/ 109918 h 110159"/>
              <a:gd name="connsiteX6" fmla="*/ 654050 w 722032"/>
              <a:gd name="connsiteY6" fmla="*/ 87693 h 110159"/>
              <a:gd name="connsiteX7" fmla="*/ 473075 w 722032"/>
              <a:gd name="connsiteY7" fmla="*/ 36893 h 110159"/>
              <a:gd name="connsiteX8" fmla="*/ 241300 w 722032"/>
              <a:gd name="connsiteY8" fmla="*/ 1968 h 110159"/>
              <a:gd name="connsiteX9" fmla="*/ 342900 w 722032"/>
              <a:gd name="connsiteY9" fmla="*/ 5143 h 110159"/>
              <a:gd name="connsiteX10" fmla="*/ 238125 w 722032"/>
              <a:gd name="connsiteY10" fmla="*/ 11493 h 110159"/>
              <a:gd name="connsiteX11" fmla="*/ 0 w 722032"/>
              <a:gd name="connsiteY11" fmla="*/ 24193 h 110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2032" h="110159">
                <a:moveTo>
                  <a:pt x="0" y="24193"/>
                </a:moveTo>
                <a:lnTo>
                  <a:pt x="485775" y="36893"/>
                </a:lnTo>
                <a:cubicBezTo>
                  <a:pt x="557213" y="36364"/>
                  <a:pt x="400050" y="16785"/>
                  <a:pt x="428625" y="21018"/>
                </a:cubicBezTo>
                <a:cubicBezTo>
                  <a:pt x="457200" y="25251"/>
                  <a:pt x="628121" y="53297"/>
                  <a:pt x="657225" y="62293"/>
                </a:cubicBezTo>
                <a:cubicBezTo>
                  <a:pt x="686329" y="71289"/>
                  <a:pt x="592667" y="67056"/>
                  <a:pt x="603250" y="74993"/>
                </a:cubicBezTo>
                <a:cubicBezTo>
                  <a:pt x="613833" y="82930"/>
                  <a:pt x="712258" y="107801"/>
                  <a:pt x="720725" y="109918"/>
                </a:cubicBezTo>
                <a:cubicBezTo>
                  <a:pt x="729192" y="112035"/>
                  <a:pt x="695325" y="99864"/>
                  <a:pt x="654050" y="87693"/>
                </a:cubicBezTo>
                <a:cubicBezTo>
                  <a:pt x="612775" y="75522"/>
                  <a:pt x="541867" y="51181"/>
                  <a:pt x="473075" y="36893"/>
                </a:cubicBezTo>
                <a:cubicBezTo>
                  <a:pt x="404283" y="22605"/>
                  <a:pt x="262996" y="7260"/>
                  <a:pt x="241300" y="1968"/>
                </a:cubicBezTo>
                <a:cubicBezTo>
                  <a:pt x="219604" y="-3324"/>
                  <a:pt x="343429" y="3556"/>
                  <a:pt x="342900" y="5143"/>
                </a:cubicBezTo>
                <a:cubicBezTo>
                  <a:pt x="342371" y="6730"/>
                  <a:pt x="238125" y="11493"/>
                  <a:pt x="238125" y="11493"/>
                </a:cubicBezTo>
                <a:lnTo>
                  <a:pt x="0" y="2419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5D9A87D3-9CF2-C2E0-B3E0-74A18F15C19A}"/>
              </a:ext>
            </a:extLst>
          </p:cNvPr>
          <p:cNvSpPr/>
          <p:nvPr/>
        </p:nvSpPr>
        <p:spPr>
          <a:xfrm>
            <a:off x="7560638" y="4527550"/>
            <a:ext cx="111586" cy="436800"/>
          </a:xfrm>
          <a:custGeom>
            <a:avLst/>
            <a:gdLst>
              <a:gd name="connsiteX0" fmla="*/ 68887 w 111586"/>
              <a:gd name="connsiteY0" fmla="*/ 0 h 436800"/>
              <a:gd name="connsiteX1" fmla="*/ 103812 w 111586"/>
              <a:gd name="connsiteY1" fmla="*/ 85725 h 436800"/>
              <a:gd name="connsiteX2" fmla="*/ 81587 w 111586"/>
              <a:gd name="connsiteY2" fmla="*/ 174625 h 436800"/>
              <a:gd name="connsiteX3" fmla="*/ 110162 w 111586"/>
              <a:gd name="connsiteY3" fmla="*/ 98425 h 436800"/>
              <a:gd name="connsiteX4" fmla="*/ 27612 w 111586"/>
              <a:gd name="connsiteY4" fmla="*/ 288925 h 436800"/>
              <a:gd name="connsiteX5" fmla="*/ 49837 w 111586"/>
              <a:gd name="connsiteY5" fmla="*/ 241300 h 436800"/>
              <a:gd name="connsiteX6" fmla="*/ 5387 w 111586"/>
              <a:gd name="connsiteY6" fmla="*/ 431800 h 436800"/>
              <a:gd name="connsiteX7" fmla="*/ 11737 w 111586"/>
              <a:gd name="connsiteY7" fmla="*/ 358775 h 436800"/>
              <a:gd name="connsiteX8" fmla="*/ 103812 w 111586"/>
              <a:gd name="connsiteY8" fmla="*/ 120650 h 436800"/>
              <a:gd name="connsiteX9" fmla="*/ 103812 w 111586"/>
              <a:gd name="connsiteY9" fmla="*/ 85725 h 436800"/>
              <a:gd name="connsiteX10" fmla="*/ 68887 w 111586"/>
              <a:gd name="connsiteY10" fmla="*/ 0 h 43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586" h="436800">
                <a:moveTo>
                  <a:pt x="68887" y="0"/>
                </a:moveTo>
                <a:cubicBezTo>
                  <a:pt x="68887" y="0"/>
                  <a:pt x="101695" y="56621"/>
                  <a:pt x="103812" y="85725"/>
                </a:cubicBezTo>
                <a:cubicBezTo>
                  <a:pt x="105929" y="114829"/>
                  <a:pt x="80529" y="172508"/>
                  <a:pt x="81587" y="174625"/>
                </a:cubicBezTo>
                <a:cubicBezTo>
                  <a:pt x="82645" y="176742"/>
                  <a:pt x="119158" y="79375"/>
                  <a:pt x="110162" y="98425"/>
                </a:cubicBezTo>
                <a:cubicBezTo>
                  <a:pt x="101166" y="117475"/>
                  <a:pt x="37666" y="265113"/>
                  <a:pt x="27612" y="288925"/>
                </a:cubicBezTo>
                <a:cubicBezTo>
                  <a:pt x="17558" y="312737"/>
                  <a:pt x="53541" y="217488"/>
                  <a:pt x="49837" y="241300"/>
                </a:cubicBezTo>
                <a:cubicBezTo>
                  <a:pt x="46133" y="265113"/>
                  <a:pt x="11737" y="412221"/>
                  <a:pt x="5387" y="431800"/>
                </a:cubicBezTo>
                <a:cubicBezTo>
                  <a:pt x="-963" y="451379"/>
                  <a:pt x="-4667" y="410633"/>
                  <a:pt x="11737" y="358775"/>
                </a:cubicBezTo>
                <a:cubicBezTo>
                  <a:pt x="28141" y="306917"/>
                  <a:pt x="88466" y="166158"/>
                  <a:pt x="103812" y="120650"/>
                </a:cubicBezTo>
                <a:cubicBezTo>
                  <a:pt x="119158" y="75142"/>
                  <a:pt x="105400" y="103717"/>
                  <a:pt x="103812" y="85725"/>
                </a:cubicBezTo>
                <a:cubicBezTo>
                  <a:pt x="102225" y="67733"/>
                  <a:pt x="68887" y="0"/>
                  <a:pt x="6888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A60E76B3-77BE-497E-A1FE-B638AF5D0897}"/>
              </a:ext>
            </a:extLst>
          </p:cNvPr>
          <p:cNvSpPr/>
          <p:nvPr/>
        </p:nvSpPr>
        <p:spPr>
          <a:xfrm>
            <a:off x="8340705" y="4460410"/>
            <a:ext cx="423591" cy="225490"/>
          </a:xfrm>
          <a:custGeom>
            <a:avLst/>
            <a:gdLst>
              <a:gd name="connsiteX0" fmla="*/ 422295 w 423591"/>
              <a:gd name="connsiteY0" fmla="*/ 16340 h 225490"/>
              <a:gd name="connsiteX1" fmla="*/ 180995 w 423591"/>
              <a:gd name="connsiteY1" fmla="*/ 60790 h 225490"/>
              <a:gd name="connsiteX2" fmla="*/ 307995 w 423591"/>
              <a:gd name="connsiteY2" fmla="*/ 29040 h 225490"/>
              <a:gd name="connsiteX3" fmla="*/ 114320 w 423591"/>
              <a:gd name="connsiteY3" fmla="*/ 83015 h 225490"/>
              <a:gd name="connsiteX4" fmla="*/ 38120 w 423591"/>
              <a:gd name="connsiteY4" fmla="*/ 127465 h 225490"/>
              <a:gd name="connsiteX5" fmla="*/ 19070 w 423591"/>
              <a:gd name="connsiteY5" fmla="*/ 222715 h 225490"/>
              <a:gd name="connsiteX6" fmla="*/ 12720 w 423591"/>
              <a:gd name="connsiteY6" fmla="*/ 194140 h 225490"/>
              <a:gd name="connsiteX7" fmla="*/ 20 w 423591"/>
              <a:gd name="connsiteY7" fmla="*/ 133815 h 225490"/>
              <a:gd name="connsiteX8" fmla="*/ 15895 w 423591"/>
              <a:gd name="connsiteY8" fmla="*/ 165565 h 225490"/>
              <a:gd name="connsiteX9" fmla="*/ 50820 w 423591"/>
              <a:gd name="connsiteY9" fmla="*/ 105240 h 225490"/>
              <a:gd name="connsiteX10" fmla="*/ 238145 w 423591"/>
              <a:gd name="connsiteY10" fmla="*/ 48090 h 225490"/>
              <a:gd name="connsiteX11" fmla="*/ 187345 w 423591"/>
              <a:gd name="connsiteY11" fmla="*/ 51265 h 225490"/>
              <a:gd name="connsiteX12" fmla="*/ 352445 w 423591"/>
              <a:gd name="connsiteY12" fmla="*/ 465 h 225490"/>
              <a:gd name="connsiteX13" fmla="*/ 279420 w 423591"/>
              <a:gd name="connsiteY13" fmla="*/ 25865 h 225490"/>
              <a:gd name="connsiteX14" fmla="*/ 422295 w 423591"/>
              <a:gd name="connsiteY14" fmla="*/ 16340 h 225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3591" h="225490">
                <a:moveTo>
                  <a:pt x="422295" y="16340"/>
                </a:moveTo>
                <a:cubicBezTo>
                  <a:pt x="405891" y="22161"/>
                  <a:pt x="200045" y="58673"/>
                  <a:pt x="180995" y="60790"/>
                </a:cubicBezTo>
                <a:cubicBezTo>
                  <a:pt x="161945" y="62907"/>
                  <a:pt x="319107" y="25336"/>
                  <a:pt x="307995" y="29040"/>
                </a:cubicBezTo>
                <a:cubicBezTo>
                  <a:pt x="296883" y="32744"/>
                  <a:pt x="159299" y="66611"/>
                  <a:pt x="114320" y="83015"/>
                </a:cubicBezTo>
                <a:cubicBezTo>
                  <a:pt x="69341" y="99419"/>
                  <a:pt x="53995" y="104182"/>
                  <a:pt x="38120" y="127465"/>
                </a:cubicBezTo>
                <a:cubicBezTo>
                  <a:pt x="22245" y="150748"/>
                  <a:pt x="23303" y="211603"/>
                  <a:pt x="19070" y="222715"/>
                </a:cubicBezTo>
                <a:cubicBezTo>
                  <a:pt x="14837" y="233828"/>
                  <a:pt x="15895" y="208957"/>
                  <a:pt x="12720" y="194140"/>
                </a:cubicBezTo>
                <a:cubicBezTo>
                  <a:pt x="9545" y="179323"/>
                  <a:pt x="-509" y="138578"/>
                  <a:pt x="20" y="133815"/>
                </a:cubicBezTo>
                <a:cubicBezTo>
                  <a:pt x="549" y="129053"/>
                  <a:pt x="7428" y="170328"/>
                  <a:pt x="15895" y="165565"/>
                </a:cubicBezTo>
                <a:cubicBezTo>
                  <a:pt x="24362" y="160802"/>
                  <a:pt x="13778" y="124819"/>
                  <a:pt x="50820" y="105240"/>
                </a:cubicBezTo>
                <a:cubicBezTo>
                  <a:pt x="87862" y="85661"/>
                  <a:pt x="215391" y="57086"/>
                  <a:pt x="238145" y="48090"/>
                </a:cubicBezTo>
                <a:cubicBezTo>
                  <a:pt x="260899" y="39094"/>
                  <a:pt x="168295" y="59202"/>
                  <a:pt x="187345" y="51265"/>
                </a:cubicBezTo>
                <a:cubicBezTo>
                  <a:pt x="206395" y="43328"/>
                  <a:pt x="337099" y="4698"/>
                  <a:pt x="352445" y="465"/>
                </a:cubicBezTo>
                <a:cubicBezTo>
                  <a:pt x="367791" y="-3768"/>
                  <a:pt x="264603" y="22161"/>
                  <a:pt x="279420" y="25865"/>
                </a:cubicBezTo>
                <a:cubicBezTo>
                  <a:pt x="294237" y="29569"/>
                  <a:pt x="438699" y="10519"/>
                  <a:pt x="422295" y="16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AB8D48AC-129B-9261-24B6-87A3A4BCB80E}"/>
              </a:ext>
            </a:extLst>
          </p:cNvPr>
          <p:cNvSpPr/>
          <p:nvPr/>
        </p:nvSpPr>
        <p:spPr>
          <a:xfrm>
            <a:off x="8810083" y="4473567"/>
            <a:ext cx="288729" cy="247778"/>
          </a:xfrm>
          <a:custGeom>
            <a:avLst/>
            <a:gdLst>
              <a:gd name="connsiteX0" fmla="*/ 542 w 288729"/>
              <a:gd name="connsiteY0" fmla="*/ 8 h 247778"/>
              <a:gd name="connsiteX1" fmla="*/ 143417 w 288729"/>
              <a:gd name="connsiteY1" fmla="*/ 38108 h 247778"/>
              <a:gd name="connsiteX2" fmla="*/ 203742 w 288729"/>
              <a:gd name="connsiteY2" fmla="*/ 60333 h 247778"/>
              <a:gd name="connsiteX3" fmla="*/ 184692 w 288729"/>
              <a:gd name="connsiteY3" fmla="*/ 41283 h 247778"/>
              <a:gd name="connsiteX4" fmla="*/ 235492 w 288729"/>
              <a:gd name="connsiteY4" fmla="*/ 85733 h 247778"/>
              <a:gd name="connsiteX5" fmla="*/ 276767 w 288729"/>
              <a:gd name="connsiteY5" fmla="*/ 171458 h 247778"/>
              <a:gd name="connsiteX6" fmla="*/ 273592 w 288729"/>
              <a:gd name="connsiteY6" fmla="*/ 146058 h 247778"/>
              <a:gd name="connsiteX7" fmla="*/ 279942 w 288729"/>
              <a:gd name="connsiteY7" fmla="*/ 247658 h 247778"/>
              <a:gd name="connsiteX8" fmla="*/ 286292 w 288729"/>
              <a:gd name="connsiteY8" fmla="*/ 165108 h 247778"/>
              <a:gd name="connsiteX9" fmla="*/ 235492 w 288729"/>
              <a:gd name="connsiteY9" fmla="*/ 95258 h 247778"/>
              <a:gd name="connsiteX10" fmla="*/ 222792 w 288729"/>
              <a:gd name="connsiteY10" fmla="*/ 69858 h 247778"/>
              <a:gd name="connsiteX11" fmla="*/ 200567 w 288729"/>
              <a:gd name="connsiteY11" fmla="*/ 34933 h 247778"/>
              <a:gd name="connsiteX12" fmla="*/ 542 w 288729"/>
              <a:gd name="connsiteY12" fmla="*/ 8 h 247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8729" h="247778">
                <a:moveTo>
                  <a:pt x="542" y="8"/>
                </a:moveTo>
                <a:cubicBezTo>
                  <a:pt x="-8983" y="537"/>
                  <a:pt x="109550" y="28054"/>
                  <a:pt x="143417" y="38108"/>
                </a:cubicBezTo>
                <a:cubicBezTo>
                  <a:pt x="177284" y="48162"/>
                  <a:pt x="196863" y="59804"/>
                  <a:pt x="203742" y="60333"/>
                </a:cubicBezTo>
                <a:cubicBezTo>
                  <a:pt x="210621" y="60862"/>
                  <a:pt x="179400" y="37050"/>
                  <a:pt x="184692" y="41283"/>
                </a:cubicBezTo>
                <a:cubicBezTo>
                  <a:pt x="189984" y="45516"/>
                  <a:pt x="220146" y="64037"/>
                  <a:pt x="235492" y="85733"/>
                </a:cubicBezTo>
                <a:cubicBezTo>
                  <a:pt x="250838" y="107429"/>
                  <a:pt x="270417" y="161404"/>
                  <a:pt x="276767" y="171458"/>
                </a:cubicBezTo>
                <a:cubicBezTo>
                  <a:pt x="283117" y="181512"/>
                  <a:pt x="273063" y="133358"/>
                  <a:pt x="273592" y="146058"/>
                </a:cubicBezTo>
                <a:cubicBezTo>
                  <a:pt x="274121" y="158758"/>
                  <a:pt x="277825" y="244483"/>
                  <a:pt x="279942" y="247658"/>
                </a:cubicBezTo>
                <a:cubicBezTo>
                  <a:pt x="282059" y="250833"/>
                  <a:pt x="293700" y="190508"/>
                  <a:pt x="286292" y="165108"/>
                </a:cubicBezTo>
                <a:cubicBezTo>
                  <a:pt x="278884" y="139708"/>
                  <a:pt x="246075" y="111133"/>
                  <a:pt x="235492" y="95258"/>
                </a:cubicBezTo>
                <a:cubicBezTo>
                  <a:pt x="224909" y="79383"/>
                  <a:pt x="228613" y="79912"/>
                  <a:pt x="222792" y="69858"/>
                </a:cubicBezTo>
                <a:cubicBezTo>
                  <a:pt x="216971" y="59804"/>
                  <a:pt x="236021" y="44987"/>
                  <a:pt x="200567" y="34933"/>
                </a:cubicBezTo>
                <a:cubicBezTo>
                  <a:pt x="165113" y="24879"/>
                  <a:pt x="10067" y="-521"/>
                  <a:pt x="542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5938667C-39D3-1D37-F930-9834E1869605}"/>
              </a:ext>
            </a:extLst>
          </p:cNvPr>
          <p:cNvSpPr/>
          <p:nvPr/>
        </p:nvSpPr>
        <p:spPr>
          <a:xfrm>
            <a:off x="8331039" y="4622800"/>
            <a:ext cx="324097" cy="108092"/>
          </a:xfrm>
          <a:custGeom>
            <a:avLst/>
            <a:gdLst>
              <a:gd name="connsiteX0" fmla="*/ 3336 w 324097"/>
              <a:gd name="connsiteY0" fmla="*/ 22225 h 108092"/>
              <a:gd name="connsiteX1" fmla="*/ 177961 w 324097"/>
              <a:gd name="connsiteY1" fmla="*/ 9525 h 108092"/>
              <a:gd name="connsiteX2" fmla="*/ 320836 w 324097"/>
              <a:gd name="connsiteY2" fmla="*/ 28575 h 108092"/>
              <a:gd name="connsiteX3" fmla="*/ 276386 w 324097"/>
              <a:gd name="connsiteY3" fmla="*/ 9525 h 108092"/>
              <a:gd name="connsiteX4" fmla="*/ 257336 w 324097"/>
              <a:gd name="connsiteY4" fmla="*/ 69850 h 108092"/>
              <a:gd name="connsiteX5" fmla="*/ 250986 w 324097"/>
              <a:gd name="connsiteY5" fmla="*/ 25400 h 108092"/>
              <a:gd name="connsiteX6" fmla="*/ 190661 w 324097"/>
              <a:gd name="connsiteY6" fmla="*/ 6350 h 108092"/>
              <a:gd name="connsiteX7" fmla="*/ 181136 w 324097"/>
              <a:gd name="connsiteY7" fmla="*/ 6350 h 108092"/>
              <a:gd name="connsiteX8" fmla="*/ 197011 w 324097"/>
              <a:gd name="connsiteY8" fmla="*/ 57150 h 108092"/>
              <a:gd name="connsiteX9" fmla="*/ 136686 w 324097"/>
              <a:gd name="connsiteY9" fmla="*/ 0 h 108092"/>
              <a:gd name="connsiteX10" fmla="*/ 136686 w 324097"/>
              <a:gd name="connsiteY10" fmla="*/ 57150 h 108092"/>
              <a:gd name="connsiteX11" fmla="*/ 111286 w 324097"/>
              <a:gd name="connsiteY11" fmla="*/ 15875 h 108092"/>
              <a:gd name="connsiteX12" fmla="*/ 89061 w 324097"/>
              <a:gd name="connsiteY12" fmla="*/ 60325 h 108092"/>
              <a:gd name="connsiteX13" fmla="*/ 95411 w 324097"/>
              <a:gd name="connsiteY13" fmla="*/ 107950 h 108092"/>
              <a:gd name="connsiteX14" fmla="*/ 104936 w 324097"/>
              <a:gd name="connsiteY14" fmla="*/ 44450 h 108092"/>
              <a:gd name="connsiteX15" fmla="*/ 63661 w 324097"/>
              <a:gd name="connsiteY15" fmla="*/ 12700 h 108092"/>
              <a:gd name="connsiteX16" fmla="*/ 3336 w 324097"/>
              <a:gd name="connsiteY16" fmla="*/ 22225 h 108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4097" h="108092">
                <a:moveTo>
                  <a:pt x="3336" y="22225"/>
                </a:moveTo>
                <a:cubicBezTo>
                  <a:pt x="22386" y="21696"/>
                  <a:pt x="125044" y="8467"/>
                  <a:pt x="177961" y="9525"/>
                </a:cubicBezTo>
                <a:cubicBezTo>
                  <a:pt x="230878" y="10583"/>
                  <a:pt x="304432" y="28575"/>
                  <a:pt x="320836" y="28575"/>
                </a:cubicBezTo>
                <a:cubicBezTo>
                  <a:pt x="337240" y="28575"/>
                  <a:pt x="286969" y="2646"/>
                  <a:pt x="276386" y="9525"/>
                </a:cubicBezTo>
                <a:cubicBezTo>
                  <a:pt x="265803" y="16404"/>
                  <a:pt x="261569" y="67204"/>
                  <a:pt x="257336" y="69850"/>
                </a:cubicBezTo>
                <a:cubicBezTo>
                  <a:pt x="253103" y="72496"/>
                  <a:pt x="262098" y="35983"/>
                  <a:pt x="250986" y="25400"/>
                </a:cubicBezTo>
                <a:cubicBezTo>
                  <a:pt x="239874" y="14817"/>
                  <a:pt x="190661" y="6350"/>
                  <a:pt x="190661" y="6350"/>
                </a:cubicBezTo>
                <a:cubicBezTo>
                  <a:pt x="179019" y="3175"/>
                  <a:pt x="180078" y="-2117"/>
                  <a:pt x="181136" y="6350"/>
                </a:cubicBezTo>
                <a:cubicBezTo>
                  <a:pt x="182194" y="14817"/>
                  <a:pt x="204419" y="58208"/>
                  <a:pt x="197011" y="57150"/>
                </a:cubicBezTo>
                <a:cubicBezTo>
                  <a:pt x="189603" y="56092"/>
                  <a:pt x="146740" y="0"/>
                  <a:pt x="136686" y="0"/>
                </a:cubicBezTo>
                <a:cubicBezTo>
                  <a:pt x="126632" y="0"/>
                  <a:pt x="140919" y="54504"/>
                  <a:pt x="136686" y="57150"/>
                </a:cubicBezTo>
                <a:cubicBezTo>
                  <a:pt x="132453" y="59796"/>
                  <a:pt x="119224" y="15346"/>
                  <a:pt x="111286" y="15875"/>
                </a:cubicBezTo>
                <a:cubicBezTo>
                  <a:pt x="103349" y="16404"/>
                  <a:pt x="91707" y="44979"/>
                  <a:pt x="89061" y="60325"/>
                </a:cubicBezTo>
                <a:cubicBezTo>
                  <a:pt x="86415" y="75671"/>
                  <a:pt x="92765" y="110596"/>
                  <a:pt x="95411" y="107950"/>
                </a:cubicBezTo>
                <a:cubicBezTo>
                  <a:pt x="98057" y="105304"/>
                  <a:pt x="110228" y="60325"/>
                  <a:pt x="104936" y="44450"/>
                </a:cubicBezTo>
                <a:cubicBezTo>
                  <a:pt x="99644" y="28575"/>
                  <a:pt x="74773" y="17462"/>
                  <a:pt x="63661" y="12700"/>
                </a:cubicBezTo>
                <a:cubicBezTo>
                  <a:pt x="52549" y="7938"/>
                  <a:pt x="-15714" y="22754"/>
                  <a:pt x="3336" y="22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D415E68D-7B62-0DD8-ADAE-50F02C531641}"/>
              </a:ext>
            </a:extLst>
          </p:cNvPr>
          <p:cNvSpPr/>
          <p:nvPr/>
        </p:nvSpPr>
        <p:spPr>
          <a:xfrm>
            <a:off x="8410020" y="4533574"/>
            <a:ext cx="220156" cy="118058"/>
          </a:xfrm>
          <a:custGeom>
            <a:avLst/>
            <a:gdLst>
              <a:gd name="connsiteX0" fmla="*/ 25955 w 220156"/>
              <a:gd name="connsiteY0" fmla="*/ 326 h 118058"/>
              <a:gd name="connsiteX1" fmla="*/ 98980 w 220156"/>
              <a:gd name="connsiteY1" fmla="*/ 73351 h 118058"/>
              <a:gd name="connsiteX2" fmla="*/ 555 w 220156"/>
              <a:gd name="connsiteY2" fmla="*/ 92401 h 118058"/>
              <a:gd name="connsiteX3" fmla="*/ 152955 w 220156"/>
              <a:gd name="connsiteY3" fmla="*/ 92401 h 118058"/>
              <a:gd name="connsiteX4" fmla="*/ 219630 w 220156"/>
              <a:gd name="connsiteY4" fmla="*/ 117801 h 118058"/>
              <a:gd name="connsiteX5" fmla="*/ 121205 w 220156"/>
              <a:gd name="connsiteY5" fmla="*/ 101926 h 118058"/>
              <a:gd name="connsiteX6" fmla="*/ 95805 w 220156"/>
              <a:gd name="connsiteY6" fmla="*/ 47951 h 118058"/>
              <a:gd name="connsiteX7" fmla="*/ 25955 w 220156"/>
              <a:gd name="connsiteY7" fmla="*/ 326 h 118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156" h="118058">
                <a:moveTo>
                  <a:pt x="25955" y="326"/>
                </a:moveTo>
                <a:cubicBezTo>
                  <a:pt x="26484" y="4559"/>
                  <a:pt x="103213" y="58005"/>
                  <a:pt x="98980" y="73351"/>
                </a:cubicBezTo>
                <a:cubicBezTo>
                  <a:pt x="94747" y="88697"/>
                  <a:pt x="-8441" y="89226"/>
                  <a:pt x="555" y="92401"/>
                </a:cubicBezTo>
                <a:cubicBezTo>
                  <a:pt x="9551" y="95576"/>
                  <a:pt x="116443" y="88168"/>
                  <a:pt x="152955" y="92401"/>
                </a:cubicBezTo>
                <a:cubicBezTo>
                  <a:pt x="189468" y="96634"/>
                  <a:pt x="224922" y="116214"/>
                  <a:pt x="219630" y="117801"/>
                </a:cubicBezTo>
                <a:cubicBezTo>
                  <a:pt x="214338" y="119388"/>
                  <a:pt x="141842" y="113568"/>
                  <a:pt x="121205" y="101926"/>
                </a:cubicBezTo>
                <a:cubicBezTo>
                  <a:pt x="100568" y="90284"/>
                  <a:pt x="107976" y="61709"/>
                  <a:pt x="95805" y="47951"/>
                </a:cubicBezTo>
                <a:cubicBezTo>
                  <a:pt x="83634" y="34193"/>
                  <a:pt x="25426" y="-3907"/>
                  <a:pt x="25955" y="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DA7C8D73-60CA-1D27-3837-C7DD97A21659}"/>
              </a:ext>
            </a:extLst>
          </p:cNvPr>
          <p:cNvSpPr/>
          <p:nvPr/>
        </p:nvSpPr>
        <p:spPr>
          <a:xfrm>
            <a:off x="8813705" y="4476601"/>
            <a:ext cx="189124" cy="96946"/>
          </a:xfrm>
          <a:custGeom>
            <a:avLst/>
            <a:gdLst>
              <a:gd name="connsiteX0" fmla="*/ 95 w 189124"/>
              <a:gd name="connsiteY0" fmla="*/ 149 h 96946"/>
              <a:gd name="connsiteX1" fmla="*/ 120745 w 189124"/>
              <a:gd name="connsiteY1" fmla="*/ 79524 h 96946"/>
              <a:gd name="connsiteX2" fmla="*/ 76295 w 189124"/>
              <a:gd name="connsiteY2" fmla="*/ 73174 h 96946"/>
              <a:gd name="connsiteX3" fmla="*/ 152495 w 189124"/>
              <a:gd name="connsiteY3" fmla="*/ 89049 h 96946"/>
              <a:gd name="connsiteX4" fmla="*/ 187420 w 189124"/>
              <a:gd name="connsiteY4" fmla="*/ 95399 h 96946"/>
              <a:gd name="connsiteX5" fmla="*/ 101695 w 189124"/>
              <a:gd name="connsiteY5" fmla="*/ 60474 h 96946"/>
              <a:gd name="connsiteX6" fmla="*/ 95 w 189124"/>
              <a:gd name="connsiteY6" fmla="*/ 149 h 9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124" h="96946">
                <a:moveTo>
                  <a:pt x="95" y="149"/>
                </a:moveTo>
                <a:cubicBezTo>
                  <a:pt x="3270" y="3324"/>
                  <a:pt x="108045" y="67353"/>
                  <a:pt x="120745" y="79524"/>
                </a:cubicBezTo>
                <a:cubicBezTo>
                  <a:pt x="133445" y="91695"/>
                  <a:pt x="71003" y="71587"/>
                  <a:pt x="76295" y="73174"/>
                </a:cubicBezTo>
                <a:cubicBezTo>
                  <a:pt x="81587" y="74761"/>
                  <a:pt x="133974" y="85345"/>
                  <a:pt x="152495" y="89049"/>
                </a:cubicBezTo>
                <a:cubicBezTo>
                  <a:pt x="171016" y="92753"/>
                  <a:pt x="195887" y="100162"/>
                  <a:pt x="187420" y="95399"/>
                </a:cubicBezTo>
                <a:cubicBezTo>
                  <a:pt x="178953" y="90636"/>
                  <a:pt x="129212" y="75820"/>
                  <a:pt x="101695" y="60474"/>
                </a:cubicBezTo>
                <a:cubicBezTo>
                  <a:pt x="74178" y="45128"/>
                  <a:pt x="-3080" y="-3026"/>
                  <a:pt x="95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20150B23-A733-2229-947C-883A3215ED6F}"/>
              </a:ext>
            </a:extLst>
          </p:cNvPr>
          <p:cNvSpPr/>
          <p:nvPr/>
        </p:nvSpPr>
        <p:spPr>
          <a:xfrm>
            <a:off x="8432800" y="4533516"/>
            <a:ext cx="530430" cy="146581"/>
          </a:xfrm>
          <a:custGeom>
            <a:avLst/>
            <a:gdLst>
              <a:gd name="connsiteX0" fmla="*/ 0 w 530430"/>
              <a:gd name="connsiteY0" fmla="*/ 130559 h 146581"/>
              <a:gd name="connsiteX1" fmla="*/ 228600 w 530430"/>
              <a:gd name="connsiteY1" fmla="*/ 130559 h 146581"/>
              <a:gd name="connsiteX2" fmla="*/ 193675 w 530430"/>
              <a:gd name="connsiteY2" fmla="*/ 133734 h 146581"/>
              <a:gd name="connsiteX3" fmla="*/ 339725 w 530430"/>
              <a:gd name="connsiteY3" fmla="*/ 146434 h 146581"/>
              <a:gd name="connsiteX4" fmla="*/ 444500 w 530430"/>
              <a:gd name="connsiteY4" fmla="*/ 124209 h 146581"/>
              <a:gd name="connsiteX5" fmla="*/ 384175 w 530430"/>
              <a:gd name="connsiteY5" fmla="*/ 140084 h 146581"/>
              <a:gd name="connsiteX6" fmla="*/ 466725 w 530430"/>
              <a:gd name="connsiteY6" fmla="*/ 108334 h 146581"/>
              <a:gd name="connsiteX7" fmla="*/ 488950 w 530430"/>
              <a:gd name="connsiteY7" fmla="*/ 60709 h 146581"/>
              <a:gd name="connsiteX8" fmla="*/ 508000 w 530430"/>
              <a:gd name="connsiteY8" fmla="*/ 79759 h 146581"/>
              <a:gd name="connsiteX9" fmla="*/ 530225 w 530430"/>
              <a:gd name="connsiteY9" fmla="*/ 384 h 146581"/>
              <a:gd name="connsiteX10" fmla="*/ 517525 w 530430"/>
              <a:gd name="connsiteY10" fmla="*/ 51184 h 146581"/>
              <a:gd name="connsiteX11" fmla="*/ 492125 w 530430"/>
              <a:gd name="connsiteY11" fmla="*/ 89284 h 146581"/>
              <a:gd name="connsiteX12" fmla="*/ 425450 w 530430"/>
              <a:gd name="connsiteY12" fmla="*/ 133734 h 146581"/>
              <a:gd name="connsiteX13" fmla="*/ 374650 w 530430"/>
              <a:gd name="connsiteY13" fmla="*/ 133734 h 146581"/>
              <a:gd name="connsiteX14" fmla="*/ 228600 w 530430"/>
              <a:gd name="connsiteY14" fmla="*/ 127384 h 146581"/>
              <a:gd name="connsiteX15" fmla="*/ 0 w 530430"/>
              <a:gd name="connsiteY15" fmla="*/ 130559 h 146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30430" h="146581">
                <a:moveTo>
                  <a:pt x="0" y="130559"/>
                </a:moveTo>
                <a:cubicBezTo>
                  <a:pt x="0" y="131088"/>
                  <a:pt x="196321" y="130030"/>
                  <a:pt x="228600" y="130559"/>
                </a:cubicBezTo>
                <a:cubicBezTo>
                  <a:pt x="260879" y="131088"/>
                  <a:pt x="175154" y="131088"/>
                  <a:pt x="193675" y="133734"/>
                </a:cubicBezTo>
                <a:cubicBezTo>
                  <a:pt x="212196" y="136380"/>
                  <a:pt x="297921" y="148021"/>
                  <a:pt x="339725" y="146434"/>
                </a:cubicBezTo>
                <a:cubicBezTo>
                  <a:pt x="381529" y="144847"/>
                  <a:pt x="437092" y="125267"/>
                  <a:pt x="444500" y="124209"/>
                </a:cubicBezTo>
                <a:cubicBezTo>
                  <a:pt x="451908" y="123151"/>
                  <a:pt x="380471" y="142730"/>
                  <a:pt x="384175" y="140084"/>
                </a:cubicBezTo>
                <a:cubicBezTo>
                  <a:pt x="387879" y="137438"/>
                  <a:pt x="449263" y="121563"/>
                  <a:pt x="466725" y="108334"/>
                </a:cubicBezTo>
                <a:cubicBezTo>
                  <a:pt x="484188" y="95105"/>
                  <a:pt x="482071" y="65471"/>
                  <a:pt x="488950" y="60709"/>
                </a:cubicBezTo>
                <a:cubicBezTo>
                  <a:pt x="495829" y="55947"/>
                  <a:pt x="501121" y="89813"/>
                  <a:pt x="508000" y="79759"/>
                </a:cubicBezTo>
                <a:cubicBezTo>
                  <a:pt x="514879" y="69705"/>
                  <a:pt x="528638" y="5146"/>
                  <a:pt x="530225" y="384"/>
                </a:cubicBezTo>
                <a:cubicBezTo>
                  <a:pt x="531812" y="-4378"/>
                  <a:pt x="523875" y="36367"/>
                  <a:pt x="517525" y="51184"/>
                </a:cubicBezTo>
                <a:cubicBezTo>
                  <a:pt x="511175" y="66001"/>
                  <a:pt x="507471" y="75526"/>
                  <a:pt x="492125" y="89284"/>
                </a:cubicBezTo>
                <a:cubicBezTo>
                  <a:pt x="476779" y="103042"/>
                  <a:pt x="445029" y="126326"/>
                  <a:pt x="425450" y="133734"/>
                </a:cubicBezTo>
                <a:cubicBezTo>
                  <a:pt x="405871" y="141142"/>
                  <a:pt x="407458" y="134792"/>
                  <a:pt x="374650" y="133734"/>
                </a:cubicBezTo>
                <a:cubicBezTo>
                  <a:pt x="341842" y="132676"/>
                  <a:pt x="286808" y="127384"/>
                  <a:pt x="228600" y="127384"/>
                </a:cubicBezTo>
                <a:cubicBezTo>
                  <a:pt x="170392" y="127384"/>
                  <a:pt x="0" y="130030"/>
                  <a:pt x="0" y="130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EFFB775C-AF55-4180-D3F2-BCB83BBE7358}"/>
              </a:ext>
            </a:extLst>
          </p:cNvPr>
          <p:cNvSpPr/>
          <p:nvPr/>
        </p:nvSpPr>
        <p:spPr>
          <a:xfrm>
            <a:off x="8449732" y="4600453"/>
            <a:ext cx="567272" cy="90938"/>
          </a:xfrm>
          <a:custGeom>
            <a:avLst/>
            <a:gdLst>
              <a:gd name="connsiteX0" fmla="*/ 2118 w 567272"/>
              <a:gd name="connsiteY0" fmla="*/ 57272 h 90938"/>
              <a:gd name="connsiteX1" fmla="*/ 303743 w 567272"/>
              <a:gd name="connsiteY1" fmla="*/ 89022 h 90938"/>
              <a:gd name="connsiteX2" fmla="*/ 249768 w 567272"/>
              <a:gd name="connsiteY2" fmla="*/ 85847 h 90938"/>
              <a:gd name="connsiteX3" fmla="*/ 446618 w 567272"/>
              <a:gd name="connsiteY3" fmla="*/ 73147 h 90938"/>
              <a:gd name="connsiteX4" fmla="*/ 491068 w 567272"/>
              <a:gd name="connsiteY4" fmla="*/ 28697 h 90938"/>
              <a:gd name="connsiteX5" fmla="*/ 475193 w 567272"/>
              <a:gd name="connsiteY5" fmla="*/ 122 h 90938"/>
              <a:gd name="connsiteX6" fmla="*/ 500593 w 567272"/>
              <a:gd name="connsiteY6" fmla="*/ 19172 h 90938"/>
              <a:gd name="connsiteX7" fmla="*/ 567268 w 567272"/>
              <a:gd name="connsiteY7" fmla="*/ 38222 h 90938"/>
              <a:gd name="connsiteX8" fmla="*/ 497418 w 567272"/>
              <a:gd name="connsiteY8" fmla="*/ 50922 h 90938"/>
              <a:gd name="connsiteX9" fmla="*/ 351368 w 567272"/>
              <a:gd name="connsiteY9" fmla="*/ 76322 h 90938"/>
              <a:gd name="connsiteX10" fmla="*/ 427568 w 567272"/>
              <a:gd name="connsiteY10" fmla="*/ 73147 h 90938"/>
              <a:gd name="connsiteX11" fmla="*/ 221193 w 567272"/>
              <a:gd name="connsiteY11" fmla="*/ 66797 h 90938"/>
              <a:gd name="connsiteX12" fmla="*/ 170393 w 567272"/>
              <a:gd name="connsiteY12" fmla="*/ 57272 h 90938"/>
              <a:gd name="connsiteX13" fmla="*/ 2118 w 567272"/>
              <a:gd name="connsiteY13" fmla="*/ 57272 h 9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7272" h="90938">
                <a:moveTo>
                  <a:pt x="2118" y="57272"/>
                </a:moveTo>
                <a:cubicBezTo>
                  <a:pt x="24343" y="62564"/>
                  <a:pt x="262468" y="84260"/>
                  <a:pt x="303743" y="89022"/>
                </a:cubicBezTo>
                <a:cubicBezTo>
                  <a:pt x="345018" y="93784"/>
                  <a:pt x="225956" y="88493"/>
                  <a:pt x="249768" y="85847"/>
                </a:cubicBezTo>
                <a:cubicBezTo>
                  <a:pt x="273580" y="83201"/>
                  <a:pt x="406401" y="82672"/>
                  <a:pt x="446618" y="73147"/>
                </a:cubicBezTo>
                <a:cubicBezTo>
                  <a:pt x="486835" y="63622"/>
                  <a:pt x="486306" y="40868"/>
                  <a:pt x="491068" y="28697"/>
                </a:cubicBezTo>
                <a:cubicBezTo>
                  <a:pt x="495830" y="16526"/>
                  <a:pt x="473606" y="1709"/>
                  <a:pt x="475193" y="122"/>
                </a:cubicBezTo>
                <a:cubicBezTo>
                  <a:pt x="476780" y="-1465"/>
                  <a:pt x="485247" y="12822"/>
                  <a:pt x="500593" y="19172"/>
                </a:cubicBezTo>
                <a:cubicBezTo>
                  <a:pt x="515939" y="25522"/>
                  <a:pt x="567797" y="32930"/>
                  <a:pt x="567268" y="38222"/>
                </a:cubicBezTo>
                <a:cubicBezTo>
                  <a:pt x="566739" y="43514"/>
                  <a:pt x="497418" y="50922"/>
                  <a:pt x="497418" y="50922"/>
                </a:cubicBezTo>
                <a:cubicBezTo>
                  <a:pt x="461435" y="57272"/>
                  <a:pt x="363010" y="72618"/>
                  <a:pt x="351368" y="76322"/>
                </a:cubicBezTo>
                <a:cubicBezTo>
                  <a:pt x="339726" y="80026"/>
                  <a:pt x="449264" y="74734"/>
                  <a:pt x="427568" y="73147"/>
                </a:cubicBezTo>
                <a:cubicBezTo>
                  <a:pt x="405872" y="71560"/>
                  <a:pt x="264055" y="69443"/>
                  <a:pt x="221193" y="66797"/>
                </a:cubicBezTo>
                <a:cubicBezTo>
                  <a:pt x="178331" y="64151"/>
                  <a:pt x="201614" y="56214"/>
                  <a:pt x="170393" y="57272"/>
                </a:cubicBezTo>
                <a:cubicBezTo>
                  <a:pt x="139172" y="58330"/>
                  <a:pt x="-20107" y="51980"/>
                  <a:pt x="2118" y="57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74338483-5815-C412-2541-848B91A271D7}"/>
              </a:ext>
            </a:extLst>
          </p:cNvPr>
          <p:cNvSpPr/>
          <p:nvPr/>
        </p:nvSpPr>
        <p:spPr>
          <a:xfrm>
            <a:off x="8401974" y="4676304"/>
            <a:ext cx="329110" cy="105251"/>
          </a:xfrm>
          <a:custGeom>
            <a:avLst/>
            <a:gdLst>
              <a:gd name="connsiteX0" fmla="*/ 2251 w 329110"/>
              <a:gd name="connsiteY0" fmla="*/ 471 h 105251"/>
              <a:gd name="connsiteX1" fmla="*/ 157826 w 329110"/>
              <a:gd name="connsiteY1" fmla="*/ 57621 h 105251"/>
              <a:gd name="connsiteX2" fmla="*/ 132426 w 329110"/>
              <a:gd name="connsiteY2" fmla="*/ 67146 h 105251"/>
              <a:gd name="connsiteX3" fmla="*/ 249901 w 329110"/>
              <a:gd name="connsiteY3" fmla="*/ 60796 h 105251"/>
              <a:gd name="connsiteX4" fmla="*/ 259426 w 329110"/>
              <a:gd name="connsiteY4" fmla="*/ 54446 h 105251"/>
              <a:gd name="connsiteX5" fmla="*/ 326101 w 329110"/>
              <a:gd name="connsiteY5" fmla="*/ 48096 h 105251"/>
              <a:gd name="connsiteX6" fmla="*/ 148301 w 329110"/>
              <a:gd name="connsiteY6" fmla="*/ 79846 h 105251"/>
              <a:gd name="connsiteX7" fmla="*/ 183226 w 329110"/>
              <a:gd name="connsiteY7" fmla="*/ 92546 h 105251"/>
              <a:gd name="connsiteX8" fmla="*/ 119726 w 329110"/>
              <a:gd name="connsiteY8" fmla="*/ 67146 h 105251"/>
              <a:gd name="connsiteX9" fmla="*/ 141951 w 329110"/>
              <a:gd name="connsiteY9" fmla="*/ 105246 h 105251"/>
              <a:gd name="connsiteX10" fmla="*/ 107026 w 329110"/>
              <a:gd name="connsiteY10" fmla="*/ 63971 h 105251"/>
              <a:gd name="connsiteX11" fmla="*/ 65751 w 329110"/>
              <a:gd name="connsiteY11" fmla="*/ 32221 h 105251"/>
              <a:gd name="connsiteX12" fmla="*/ 2251 w 329110"/>
              <a:gd name="connsiteY12" fmla="*/ 471 h 105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110" h="105251">
                <a:moveTo>
                  <a:pt x="2251" y="471"/>
                </a:moveTo>
                <a:cubicBezTo>
                  <a:pt x="17597" y="4704"/>
                  <a:pt x="136130" y="46509"/>
                  <a:pt x="157826" y="57621"/>
                </a:cubicBezTo>
                <a:cubicBezTo>
                  <a:pt x="179522" y="68733"/>
                  <a:pt x="117080" y="66617"/>
                  <a:pt x="132426" y="67146"/>
                </a:cubicBezTo>
                <a:cubicBezTo>
                  <a:pt x="147772" y="67675"/>
                  <a:pt x="228734" y="62913"/>
                  <a:pt x="249901" y="60796"/>
                </a:cubicBezTo>
                <a:cubicBezTo>
                  <a:pt x="271068" y="58679"/>
                  <a:pt x="246726" y="56563"/>
                  <a:pt x="259426" y="54446"/>
                </a:cubicBezTo>
                <a:cubicBezTo>
                  <a:pt x="272126" y="52329"/>
                  <a:pt x="344622" y="43863"/>
                  <a:pt x="326101" y="48096"/>
                </a:cubicBezTo>
                <a:cubicBezTo>
                  <a:pt x="307580" y="52329"/>
                  <a:pt x="172114" y="72438"/>
                  <a:pt x="148301" y="79846"/>
                </a:cubicBezTo>
                <a:cubicBezTo>
                  <a:pt x="124489" y="87254"/>
                  <a:pt x="187988" y="94663"/>
                  <a:pt x="183226" y="92546"/>
                </a:cubicBezTo>
                <a:cubicBezTo>
                  <a:pt x="178464" y="90429"/>
                  <a:pt x="126605" y="65029"/>
                  <a:pt x="119726" y="67146"/>
                </a:cubicBezTo>
                <a:cubicBezTo>
                  <a:pt x="112847" y="69263"/>
                  <a:pt x="144068" y="105775"/>
                  <a:pt x="141951" y="105246"/>
                </a:cubicBezTo>
                <a:cubicBezTo>
                  <a:pt x="139834" y="104717"/>
                  <a:pt x="119726" y="76142"/>
                  <a:pt x="107026" y="63971"/>
                </a:cubicBezTo>
                <a:cubicBezTo>
                  <a:pt x="94326" y="51800"/>
                  <a:pt x="76863" y="42804"/>
                  <a:pt x="65751" y="32221"/>
                </a:cubicBezTo>
                <a:cubicBezTo>
                  <a:pt x="54639" y="21638"/>
                  <a:pt x="-13095" y="-3762"/>
                  <a:pt x="2251" y="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60A58558-0784-0960-6C10-91D7AA80D605}"/>
              </a:ext>
            </a:extLst>
          </p:cNvPr>
          <p:cNvSpPr/>
          <p:nvPr/>
        </p:nvSpPr>
        <p:spPr>
          <a:xfrm>
            <a:off x="8810618" y="4473443"/>
            <a:ext cx="333533" cy="258548"/>
          </a:xfrm>
          <a:custGeom>
            <a:avLst/>
            <a:gdLst>
              <a:gd name="connsiteX0" fmla="*/ 95257 w 333533"/>
              <a:gd name="connsiteY0" fmla="*/ 132 h 258548"/>
              <a:gd name="connsiteX1" fmla="*/ 146057 w 333533"/>
              <a:gd name="connsiteY1" fmla="*/ 76332 h 258548"/>
              <a:gd name="connsiteX2" fmla="*/ 88907 w 333533"/>
              <a:gd name="connsiteY2" fmla="*/ 149357 h 258548"/>
              <a:gd name="connsiteX3" fmla="*/ 130182 w 333533"/>
              <a:gd name="connsiteY3" fmla="*/ 120782 h 258548"/>
              <a:gd name="connsiteX4" fmla="*/ 7 w 333533"/>
              <a:gd name="connsiteY4" fmla="*/ 206507 h 258548"/>
              <a:gd name="connsiteX5" fmla="*/ 136532 w 333533"/>
              <a:gd name="connsiteY5" fmla="*/ 155707 h 258548"/>
              <a:gd name="connsiteX6" fmla="*/ 209557 w 333533"/>
              <a:gd name="connsiteY6" fmla="*/ 184282 h 258548"/>
              <a:gd name="connsiteX7" fmla="*/ 187332 w 333533"/>
              <a:gd name="connsiteY7" fmla="*/ 184282 h 258548"/>
              <a:gd name="connsiteX8" fmla="*/ 247657 w 333533"/>
              <a:gd name="connsiteY8" fmla="*/ 235082 h 258548"/>
              <a:gd name="connsiteX9" fmla="*/ 333382 w 333533"/>
              <a:gd name="connsiteY9" fmla="*/ 257307 h 258548"/>
              <a:gd name="connsiteX10" fmla="*/ 225432 w 333533"/>
              <a:gd name="connsiteY10" fmla="*/ 200157 h 258548"/>
              <a:gd name="connsiteX11" fmla="*/ 155582 w 333533"/>
              <a:gd name="connsiteY11" fmla="*/ 158882 h 258548"/>
              <a:gd name="connsiteX12" fmla="*/ 79382 w 333533"/>
              <a:gd name="connsiteY12" fmla="*/ 177932 h 258548"/>
              <a:gd name="connsiteX13" fmla="*/ 200032 w 333533"/>
              <a:gd name="connsiteY13" fmla="*/ 92207 h 258548"/>
              <a:gd name="connsiteX14" fmla="*/ 101607 w 333533"/>
              <a:gd name="connsiteY14" fmla="*/ 136657 h 258548"/>
              <a:gd name="connsiteX15" fmla="*/ 155582 w 333533"/>
              <a:gd name="connsiteY15" fmla="*/ 95382 h 258548"/>
              <a:gd name="connsiteX16" fmla="*/ 95257 w 333533"/>
              <a:gd name="connsiteY16" fmla="*/ 132 h 258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3533" h="258548">
                <a:moveTo>
                  <a:pt x="95257" y="132"/>
                </a:moveTo>
                <a:cubicBezTo>
                  <a:pt x="93670" y="-3043"/>
                  <a:pt x="147115" y="51461"/>
                  <a:pt x="146057" y="76332"/>
                </a:cubicBezTo>
                <a:cubicBezTo>
                  <a:pt x="144999" y="101203"/>
                  <a:pt x="91553" y="141949"/>
                  <a:pt x="88907" y="149357"/>
                </a:cubicBezTo>
                <a:cubicBezTo>
                  <a:pt x="86261" y="156765"/>
                  <a:pt x="144999" y="111257"/>
                  <a:pt x="130182" y="120782"/>
                </a:cubicBezTo>
                <a:cubicBezTo>
                  <a:pt x="115365" y="130307"/>
                  <a:pt x="-1051" y="200686"/>
                  <a:pt x="7" y="206507"/>
                </a:cubicBezTo>
                <a:cubicBezTo>
                  <a:pt x="1065" y="212328"/>
                  <a:pt x="101607" y="159411"/>
                  <a:pt x="136532" y="155707"/>
                </a:cubicBezTo>
                <a:cubicBezTo>
                  <a:pt x="171457" y="152003"/>
                  <a:pt x="209557" y="184282"/>
                  <a:pt x="209557" y="184282"/>
                </a:cubicBezTo>
                <a:cubicBezTo>
                  <a:pt x="218024" y="189045"/>
                  <a:pt x="180982" y="175815"/>
                  <a:pt x="187332" y="184282"/>
                </a:cubicBezTo>
                <a:cubicBezTo>
                  <a:pt x="193682" y="192749"/>
                  <a:pt x="223315" y="222911"/>
                  <a:pt x="247657" y="235082"/>
                </a:cubicBezTo>
                <a:cubicBezTo>
                  <a:pt x="271999" y="247253"/>
                  <a:pt x="337086" y="263128"/>
                  <a:pt x="333382" y="257307"/>
                </a:cubicBezTo>
                <a:cubicBezTo>
                  <a:pt x="329678" y="251486"/>
                  <a:pt x="255065" y="216561"/>
                  <a:pt x="225432" y="200157"/>
                </a:cubicBezTo>
                <a:cubicBezTo>
                  <a:pt x="195799" y="183753"/>
                  <a:pt x="179924" y="162586"/>
                  <a:pt x="155582" y="158882"/>
                </a:cubicBezTo>
                <a:cubicBezTo>
                  <a:pt x="131240" y="155178"/>
                  <a:pt x="71974" y="189045"/>
                  <a:pt x="79382" y="177932"/>
                </a:cubicBezTo>
                <a:cubicBezTo>
                  <a:pt x="86790" y="166820"/>
                  <a:pt x="196328" y="99086"/>
                  <a:pt x="200032" y="92207"/>
                </a:cubicBezTo>
                <a:cubicBezTo>
                  <a:pt x="203736" y="85328"/>
                  <a:pt x="109015" y="136128"/>
                  <a:pt x="101607" y="136657"/>
                </a:cubicBezTo>
                <a:cubicBezTo>
                  <a:pt x="94199" y="137186"/>
                  <a:pt x="151349" y="114432"/>
                  <a:pt x="155582" y="95382"/>
                </a:cubicBezTo>
                <a:cubicBezTo>
                  <a:pt x="159815" y="76332"/>
                  <a:pt x="96844" y="3307"/>
                  <a:pt x="95257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E513628F-8531-13E7-D25F-62F6D9D9B333}"/>
              </a:ext>
            </a:extLst>
          </p:cNvPr>
          <p:cNvSpPr/>
          <p:nvPr/>
        </p:nvSpPr>
        <p:spPr>
          <a:xfrm>
            <a:off x="8510693" y="4465934"/>
            <a:ext cx="319618" cy="194992"/>
          </a:xfrm>
          <a:custGeom>
            <a:avLst/>
            <a:gdLst>
              <a:gd name="connsiteX0" fmla="*/ 303107 w 319618"/>
              <a:gd name="connsiteY0" fmla="*/ 13991 h 194992"/>
              <a:gd name="connsiteX1" fmla="*/ 312632 w 319618"/>
              <a:gd name="connsiteY1" fmla="*/ 83841 h 194992"/>
              <a:gd name="connsiteX2" fmla="*/ 255482 w 319618"/>
              <a:gd name="connsiteY2" fmla="*/ 169566 h 194992"/>
              <a:gd name="connsiteX3" fmla="*/ 128482 w 319618"/>
              <a:gd name="connsiteY3" fmla="*/ 194966 h 194992"/>
              <a:gd name="connsiteX4" fmla="*/ 36407 w 319618"/>
              <a:gd name="connsiteY4" fmla="*/ 166391 h 194992"/>
              <a:gd name="connsiteX5" fmla="*/ 1482 w 319618"/>
              <a:gd name="connsiteY5" fmla="*/ 93366 h 194992"/>
              <a:gd name="connsiteX6" fmla="*/ 17357 w 319618"/>
              <a:gd name="connsiteY6" fmla="*/ 55266 h 194992"/>
              <a:gd name="connsiteX7" fmla="*/ 112607 w 319618"/>
              <a:gd name="connsiteY7" fmla="*/ 23516 h 194992"/>
              <a:gd name="connsiteX8" fmla="*/ 172932 w 319618"/>
              <a:gd name="connsiteY8" fmla="*/ 1291 h 194992"/>
              <a:gd name="connsiteX9" fmla="*/ 303107 w 319618"/>
              <a:gd name="connsiteY9" fmla="*/ 13991 h 19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9618" h="194992">
                <a:moveTo>
                  <a:pt x="303107" y="13991"/>
                </a:moveTo>
                <a:cubicBezTo>
                  <a:pt x="326390" y="27749"/>
                  <a:pt x="320569" y="57912"/>
                  <a:pt x="312632" y="83841"/>
                </a:cubicBezTo>
                <a:cubicBezTo>
                  <a:pt x="304695" y="109770"/>
                  <a:pt x="286173" y="151045"/>
                  <a:pt x="255482" y="169566"/>
                </a:cubicBezTo>
                <a:cubicBezTo>
                  <a:pt x="224791" y="188087"/>
                  <a:pt x="164994" y="195495"/>
                  <a:pt x="128482" y="194966"/>
                </a:cubicBezTo>
                <a:cubicBezTo>
                  <a:pt x="91970" y="194437"/>
                  <a:pt x="57574" y="183324"/>
                  <a:pt x="36407" y="166391"/>
                </a:cubicBezTo>
                <a:cubicBezTo>
                  <a:pt x="15240" y="149458"/>
                  <a:pt x="4657" y="111887"/>
                  <a:pt x="1482" y="93366"/>
                </a:cubicBezTo>
                <a:cubicBezTo>
                  <a:pt x="-1693" y="74845"/>
                  <a:pt x="-1164" y="66908"/>
                  <a:pt x="17357" y="55266"/>
                </a:cubicBezTo>
                <a:cubicBezTo>
                  <a:pt x="35878" y="43624"/>
                  <a:pt x="86678" y="32512"/>
                  <a:pt x="112607" y="23516"/>
                </a:cubicBezTo>
                <a:cubicBezTo>
                  <a:pt x="138536" y="14520"/>
                  <a:pt x="147003" y="4466"/>
                  <a:pt x="172932" y="1291"/>
                </a:cubicBezTo>
                <a:cubicBezTo>
                  <a:pt x="198861" y="-1884"/>
                  <a:pt x="279824" y="233"/>
                  <a:pt x="303107" y="139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月 27">
            <a:extLst>
              <a:ext uri="{FF2B5EF4-FFF2-40B4-BE49-F238E27FC236}">
                <a16:creationId xmlns:a16="http://schemas.microsoft.com/office/drawing/2014/main" id="{1374B61D-A6AF-9CD6-68A1-90B41BD0C9CD}"/>
              </a:ext>
            </a:extLst>
          </p:cNvPr>
          <p:cNvSpPr/>
          <p:nvPr/>
        </p:nvSpPr>
        <p:spPr>
          <a:xfrm rot="16200000">
            <a:off x="8630312" y="4519174"/>
            <a:ext cx="87940" cy="139700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190A6926-EA43-6D79-621B-653ACA2F87A2}"/>
              </a:ext>
            </a:extLst>
          </p:cNvPr>
          <p:cNvSpPr/>
          <p:nvPr/>
        </p:nvSpPr>
        <p:spPr>
          <a:xfrm>
            <a:off x="8311556" y="3771898"/>
            <a:ext cx="205256" cy="419218"/>
          </a:xfrm>
          <a:custGeom>
            <a:avLst/>
            <a:gdLst>
              <a:gd name="connsiteX0" fmla="*/ 194269 w 205256"/>
              <a:gd name="connsiteY0" fmla="*/ 2 h 419218"/>
              <a:gd name="connsiteX1" fmla="*/ 175219 w 205256"/>
              <a:gd name="connsiteY1" fmla="*/ 130177 h 419218"/>
              <a:gd name="connsiteX2" fmla="*/ 200619 w 205256"/>
              <a:gd name="connsiteY2" fmla="*/ 104777 h 419218"/>
              <a:gd name="connsiteX3" fmla="*/ 64094 w 205256"/>
              <a:gd name="connsiteY3" fmla="*/ 247652 h 419218"/>
              <a:gd name="connsiteX4" fmla="*/ 121244 w 205256"/>
              <a:gd name="connsiteY4" fmla="*/ 225427 h 419218"/>
              <a:gd name="connsiteX5" fmla="*/ 594 w 205256"/>
              <a:gd name="connsiteY5" fmla="*/ 292102 h 419218"/>
              <a:gd name="connsiteX6" fmla="*/ 73619 w 205256"/>
              <a:gd name="connsiteY6" fmla="*/ 282577 h 419218"/>
              <a:gd name="connsiteX7" fmla="*/ 41869 w 205256"/>
              <a:gd name="connsiteY7" fmla="*/ 311152 h 419218"/>
              <a:gd name="connsiteX8" fmla="*/ 22819 w 205256"/>
              <a:gd name="connsiteY8" fmla="*/ 419102 h 419218"/>
              <a:gd name="connsiteX9" fmla="*/ 29169 w 205256"/>
              <a:gd name="connsiteY9" fmla="*/ 330202 h 419218"/>
              <a:gd name="connsiteX10" fmla="*/ 54569 w 205256"/>
              <a:gd name="connsiteY10" fmla="*/ 241302 h 419218"/>
              <a:gd name="connsiteX11" fmla="*/ 137119 w 205256"/>
              <a:gd name="connsiteY11" fmla="*/ 127002 h 419218"/>
              <a:gd name="connsiteX12" fmla="*/ 108544 w 205256"/>
              <a:gd name="connsiteY12" fmla="*/ 196852 h 419218"/>
              <a:gd name="connsiteX13" fmla="*/ 184744 w 205256"/>
              <a:gd name="connsiteY13" fmla="*/ 127002 h 419218"/>
              <a:gd name="connsiteX14" fmla="*/ 194269 w 205256"/>
              <a:gd name="connsiteY14" fmla="*/ 2 h 419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5256" h="419218">
                <a:moveTo>
                  <a:pt x="194269" y="2"/>
                </a:moveTo>
                <a:cubicBezTo>
                  <a:pt x="192682" y="531"/>
                  <a:pt x="174161" y="112715"/>
                  <a:pt x="175219" y="130177"/>
                </a:cubicBezTo>
                <a:cubicBezTo>
                  <a:pt x="176277" y="147639"/>
                  <a:pt x="219140" y="85198"/>
                  <a:pt x="200619" y="104777"/>
                </a:cubicBezTo>
                <a:cubicBezTo>
                  <a:pt x="182098" y="124356"/>
                  <a:pt x="77323" y="227544"/>
                  <a:pt x="64094" y="247652"/>
                </a:cubicBezTo>
                <a:cubicBezTo>
                  <a:pt x="50865" y="267760"/>
                  <a:pt x="131827" y="218019"/>
                  <a:pt x="121244" y="225427"/>
                </a:cubicBezTo>
                <a:cubicBezTo>
                  <a:pt x="110661" y="232835"/>
                  <a:pt x="8531" y="282577"/>
                  <a:pt x="594" y="292102"/>
                </a:cubicBezTo>
                <a:cubicBezTo>
                  <a:pt x="-7343" y="301627"/>
                  <a:pt x="66740" y="279402"/>
                  <a:pt x="73619" y="282577"/>
                </a:cubicBezTo>
                <a:cubicBezTo>
                  <a:pt x="80498" y="285752"/>
                  <a:pt x="50336" y="288398"/>
                  <a:pt x="41869" y="311152"/>
                </a:cubicBezTo>
                <a:cubicBezTo>
                  <a:pt x="33402" y="333906"/>
                  <a:pt x="24936" y="415927"/>
                  <a:pt x="22819" y="419102"/>
                </a:cubicBezTo>
                <a:cubicBezTo>
                  <a:pt x="20702" y="422277"/>
                  <a:pt x="23877" y="359835"/>
                  <a:pt x="29169" y="330202"/>
                </a:cubicBezTo>
                <a:cubicBezTo>
                  <a:pt x="34461" y="300569"/>
                  <a:pt x="36577" y="275169"/>
                  <a:pt x="54569" y="241302"/>
                </a:cubicBezTo>
                <a:cubicBezTo>
                  <a:pt x="72561" y="207435"/>
                  <a:pt x="128123" y="134410"/>
                  <a:pt x="137119" y="127002"/>
                </a:cubicBezTo>
                <a:cubicBezTo>
                  <a:pt x="146115" y="119594"/>
                  <a:pt x="100607" y="196852"/>
                  <a:pt x="108544" y="196852"/>
                </a:cubicBezTo>
                <a:cubicBezTo>
                  <a:pt x="116481" y="196852"/>
                  <a:pt x="170456" y="156635"/>
                  <a:pt x="184744" y="127002"/>
                </a:cubicBezTo>
                <a:cubicBezTo>
                  <a:pt x="199032" y="97369"/>
                  <a:pt x="195856" y="-527"/>
                  <a:pt x="19426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C63E9927-D5DC-97B7-A0EE-4F910746C596}"/>
              </a:ext>
            </a:extLst>
          </p:cNvPr>
          <p:cNvSpPr/>
          <p:nvPr/>
        </p:nvSpPr>
        <p:spPr>
          <a:xfrm>
            <a:off x="8424216" y="3762372"/>
            <a:ext cx="567879" cy="225577"/>
          </a:xfrm>
          <a:custGeom>
            <a:avLst/>
            <a:gdLst>
              <a:gd name="connsiteX0" fmla="*/ 2234 w 567879"/>
              <a:gd name="connsiteY0" fmla="*/ 225428 h 225577"/>
              <a:gd name="connsiteX1" fmla="*/ 275284 w 567879"/>
              <a:gd name="connsiteY1" fmla="*/ 123828 h 225577"/>
              <a:gd name="connsiteX2" fmla="*/ 234009 w 567879"/>
              <a:gd name="connsiteY2" fmla="*/ 101603 h 225577"/>
              <a:gd name="connsiteX3" fmla="*/ 443559 w 567879"/>
              <a:gd name="connsiteY3" fmla="*/ 107953 h 225577"/>
              <a:gd name="connsiteX4" fmla="*/ 383234 w 567879"/>
              <a:gd name="connsiteY4" fmla="*/ 38103 h 225577"/>
              <a:gd name="connsiteX5" fmla="*/ 484834 w 567879"/>
              <a:gd name="connsiteY5" fmla="*/ 63503 h 225577"/>
              <a:gd name="connsiteX6" fmla="*/ 313384 w 567879"/>
              <a:gd name="connsiteY6" fmla="*/ 3 h 225577"/>
              <a:gd name="connsiteX7" fmla="*/ 567384 w 567879"/>
              <a:gd name="connsiteY7" fmla="*/ 60328 h 225577"/>
              <a:gd name="connsiteX8" fmla="*/ 380059 w 567879"/>
              <a:gd name="connsiteY8" fmla="*/ 15878 h 225577"/>
              <a:gd name="connsiteX9" fmla="*/ 453084 w 567879"/>
              <a:gd name="connsiteY9" fmla="*/ 66678 h 225577"/>
              <a:gd name="connsiteX10" fmla="*/ 399109 w 567879"/>
              <a:gd name="connsiteY10" fmla="*/ 95253 h 225577"/>
              <a:gd name="connsiteX11" fmla="*/ 202259 w 567879"/>
              <a:gd name="connsiteY11" fmla="*/ 117478 h 225577"/>
              <a:gd name="connsiteX12" fmla="*/ 259409 w 567879"/>
              <a:gd name="connsiteY12" fmla="*/ 104778 h 225577"/>
              <a:gd name="connsiteX13" fmla="*/ 91134 w 567879"/>
              <a:gd name="connsiteY13" fmla="*/ 120653 h 225577"/>
              <a:gd name="connsiteX14" fmla="*/ 183209 w 567879"/>
              <a:gd name="connsiteY14" fmla="*/ 120653 h 225577"/>
              <a:gd name="connsiteX15" fmla="*/ 268934 w 567879"/>
              <a:gd name="connsiteY15" fmla="*/ 127003 h 225577"/>
              <a:gd name="connsiteX16" fmla="*/ 151459 w 567879"/>
              <a:gd name="connsiteY16" fmla="*/ 146053 h 225577"/>
              <a:gd name="connsiteX17" fmla="*/ 2234 w 567879"/>
              <a:gd name="connsiteY17" fmla="*/ 225428 h 225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67879" h="225577">
                <a:moveTo>
                  <a:pt x="2234" y="225428"/>
                </a:moveTo>
                <a:cubicBezTo>
                  <a:pt x="22872" y="221724"/>
                  <a:pt x="236655" y="144466"/>
                  <a:pt x="275284" y="123828"/>
                </a:cubicBezTo>
                <a:cubicBezTo>
                  <a:pt x="313913" y="103190"/>
                  <a:pt x="205963" y="104249"/>
                  <a:pt x="234009" y="101603"/>
                </a:cubicBezTo>
                <a:cubicBezTo>
                  <a:pt x="262055" y="98957"/>
                  <a:pt x="418688" y="118536"/>
                  <a:pt x="443559" y="107953"/>
                </a:cubicBezTo>
                <a:cubicBezTo>
                  <a:pt x="468430" y="97370"/>
                  <a:pt x="376355" y="45511"/>
                  <a:pt x="383234" y="38103"/>
                </a:cubicBezTo>
                <a:cubicBezTo>
                  <a:pt x="390113" y="30695"/>
                  <a:pt x="496476" y="69853"/>
                  <a:pt x="484834" y="63503"/>
                </a:cubicBezTo>
                <a:cubicBezTo>
                  <a:pt x="473192" y="57153"/>
                  <a:pt x="299626" y="532"/>
                  <a:pt x="313384" y="3"/>
                </a:cubicBezTo>
                <a:cubicBezTo>
                  <a:pt x="327142" y="-526"/>
                  <a:pt x="567384" y="60328"/>
                  <a:pt x="567384" y="60328"/>
                </a:cubicBezTo>
                <a:cubicBezTo>
                  <a:pt x="578497" y="62974"/>
                  <a:pt x="399109" y="14820"/>
                  <a:pt x="380059" y="15878"/>
                </a:cubicBezTo>
                <a:cubicBezTo>
                  <a:pt x="361009" y="16936"/>
                  <a:pt x="449909" y="53449"/>
                  <a:pt x="453084" y="66678"/>
                </a:cubicBezTo>
                <a:cubicBezTo>
                  <a:pt x="456259" y="79907"/>
                  <a:pt x="440913" y="86786"/>
                  <a:pt x="399109" y="95253"/>
                </a:cubicBezTo>
                <a:cubicBezTo>
                  <a:pt x="357305" y="103720"/>
                  <a:pt x="225542" y="115890"/>
                  <a:pt x="202259" y="117478"/>
                </a:cubicBezTo>
                <a:cubicBezTo>
                  <a:pt x="178976" y="119065"/>
                  <a:pt x="277930" y="104249"/>
                  <a:pt x="259409" y="104778"/>
                </a:cubicBezTo>
                <a:cubicBezTo>
                  <a:pt x="240888" y="105307"/>
                  <a:pt x="103834" y="118007"/>
                  <a:pt x="91134" y="120653"/>
                </a:cubicBezTo>
                <a:cubicBezTo>
                  <a:pt x="78434" y="123299"/>
                  <a:pt x="153576" y="119595"/>
                  <a:pt x="183209" y="120653"/>
                </a:cubicBezTo>
                <a:cubicBezTo>
                  <a:pt x="212842" y="121711"/>
                  <a:pt x="274226" y="122770"/>
                  <a:pt x="268934" y="127003"/>
                </a:cubicBezTo>
                <a:cubicBezTo>
                  <a:pt x="263642" y="131236"/>
                  <a:pt x="193263" y="129120"/>
                  <a:pt x="151459" y="146053"/>
                </a:cubicBezTo>
                <a:cubicBezTo>
                  <a:pt x="109655" y="162986"/>
                  <a:pt x="-18404" y="229132"/>
                  <a:pt x="2234" y="225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FF211E96-423B-5F4B-BAB6-DA9C47030EE0}"/>
              </a:ext>
            </a:extLst>
          </p:cNvPr>
          <p:cNvSpPr/>
          <p:nvPr/>
        </p:nvSpPr>
        <p:spPr>
          <a:xfrm>
            <a:off x="8928052" y="3797277"/>
            <a:ext cx="228648" cy="415986"/>
          </a:xfrm>
          <a:custGeom>
            <a:avLst/>
            <a:gdLst>
              <a:gd name="connsiteX0" fmla="*/ 48 w 228648"/>
              <a:gd name="connsiteY0" fmla="*/ 23 h 415986"/>
              <a:gd name="connsiteX1" fmla="*/ 184198 w 228648"/>
              <a:gd name="connsiteY1" fmla="*/ 171473 h 415986"/>
              <a:gd name="connsiteX2" fmla="*/ 171498 w 228648"/>
              <a:gd name="connsiteY2" fmla="*/ 155598 h 415986"/>
              <a:gd name="connsiteX3" fmla="*/ 219123 w 228648"/>
              <a:gd name="connsiteY3" fmla="*/ 320698 h 415986"/>
              <a:gd name="connsiteX4" fmla="*/ 228648 w 228648"/>
              <a:gd name="connsiteY4" fmla="*/ 415948 h 415986"/>
              <a:gd name="connsiteX5" fmla="*/ 219123 w 228648"/>
              <a:gd name="connsiteY5" fmla="*/ 330223 h 415986"/>
              <a:gd name="connsiteX6" fmla="*/ 196898 w 228648"/>
              <a:gd name="connsiteY6" fmla="*/ 177823 h 415986"/>
              <a:gd name="connsiteX7" fmla="*/ 184198 w 228648"/>
              <a:gd name="connsiteY7" fmla="*/ 196873 h 415986"/>
              <a:gd name="connsiteX8" fmla="*/ 88948 w 228648"/>
              <a:gd name="connsiteY8" fmla="*/ 101623 h 415986"/>
              <a:gd name="connsiteX9" fmla="*/ 165148 w 228648"/>
              <a:gd name="connsiteY9" fmla="*/ 158773 h 415986"/>
              <a:gd name="connsiteX10" fmla="*/ 48 w 228648"/>
              <a:gd name="connsiteY10" fmla="*/ 23 h 415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8648" h="415986">
                <a:moveTo>
                  <a:pt x="48" y="23"/>
                </a:moveTo>
                <a:cubicBezTo>
                  <a:pt x="3223" y="2140"/>
                  <a:pt x="155623" y="145544"/>
                  <a:pt x="184198" y="171473"/>
                </a:cubicBezTo>
                <a:cubicBezTo>
                  <a:pt x="212773" y="197402"/>
                  <a:pt x="165677" y="130727"/>
                  <a:pt x="171498" y="155598"/>
                </a:cubicBezTo>
                <a:cubicBezTo>
                  <a:pt x="177319" y="180469"/>
                  <a:pt x="209598" y="277306"/>
                  <a:pt x="219123" y="320698"/>
                </a:cubicBezTo>
                <a:cubicBezTo>
                  <a:pt x="228648" y="364090"/>
                  <a:pt x="228648" y="414361"/>
                  <a:pt x="228648" y="415948"/>
                </a:cubicBezTo>
                <a:cubicBezTo>
                  <a:pt x="228648" y="417535"/>
                  <a:pt x="224415" y="369911"/>
                  <a:pt x="219123" y="330223"/>
                </a:cubicBezTo>
                <a:cubicBezTo>
                  <a:pt x="213831" y="290536"/>
                  <a:pt x="202719" y="200048"/>
                  <a:pt x="196898" y="177823"/>
                </a:cubicBezTo>
                <a:cubicBezTo>
                  <a:pt x="191077" y="155598"/>
                  <a:pt x="202190" y="209573"/>
                  <a:pt x="184198" y="196873"/>
                </a:cubicBezTo>
                <a:cubicBezTo>
                  <a:pt x="166206" y="184173"/>
                  <a:pt x="92123" y="107973"/>
                  <a:pt x="88948" y="101623"/>
                </a:cubicBezTo>
                <a:cubicBezTo>
                  <a:pt x="85773" y="95273"/>
                  <a:pt x="179435" y="175706"/>
                  <a:pt x="165148" y="158773"/>
                </a:cubicBezTo>
                <a:cubicBezTo>
                  <a:pt x="150861" y="141840"/>
                  <a:pt x="-3127" y="-2094"/>
                  <a:pt x="48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872BACF0-6B23-BCB4-968F-63737B1C784A}"/>
              </a:ext>
            </a:extLst>
          </p:cNvPr>
          <p:cNvSpPr/>
          <p:nvPr/>
        </p:nvSpPr>
        <p:spPr>
          <a:xfrm>
            <a:off x="8317766" y="3940175"/>
            <a:ext cx="455310" cy="200181"/>
          </a:xfrm>
          <a:custGeom>
            <a:avLst/>
            <a:gdLst>
              <a:gd name="connsiteX0" fmla="*/ 734 w 455310"/>
              <a:gd name="connsiteY0" fmla="*/ 200025 h 200181"/>
              <a:gd name="connsiteX1" fmla="*/ 213459 w 455310"/>
              <a:gd name="connsiteY1" fmla="*/ 82550 h 200181"/>
              <a:gd name="connsiteX2" fmla="*/ 203934 w 455310"/>
              <a:gd name="connsiteY2" fmla="*/ 107950 h 200181"/>
              <a:gd name="connsiteX3" fmla="*/ 346809 w 455310"/>
              <a:gd name="connsiteY3" fmla="*/ 107950 h 200181"/>
              <a:gd name="connsiteX4" fmla="*/ 283309 w 455310"/>
              <a:gd name="connsiteY4" fmla="*/ 111125 h 200181"/>
              <a:gd name="connsiteX5" fmla="*/ 426184 w 455310"/>
              <a:gd name="connsiteY5" fmla="*/ 60325 h 200181"/>
              <a:gd name="connsiteX6" fmla="*/ 264259 w 455310"/>
              <a:gd name="connsiteY6" fmla="*/ 22225 h 200181"/>
              <a:gd name="connsiteX7" fmla="*/ 448409 w 455310"/>
              <a:gd name="connsiteY7" fmla="*/ 28575 h 200181"/>
              <a:gd name="connsiteX8" fmla="*/ 238859 w 455310"/>
              <a:gd name="connsiteY8" fmla="*/ 0 h 200181"/>
              <a:gd name="connsiteX9" fmla="*/ 454759 w 455310"/>
              <a:gd name="connsiteY9" fmla="*/ 28575 h 200181"/>
              <a:gd name="connsiteX10" fmla="*/ 299184 w 455310"/>
              <a:gd name="connsiteY10" fmla="*/ 101600 h 200181"/>
              <a:gd name="connsiteX11" fmla="*/ 242034 w 455310"/>
              <a:gd name="connsiteY11" fmla="*/ 76200 h 200181"/>
              <a:gd name="connsiteX12" fmla="*/ 153134 w 455310"/>
              <a:gd name="connsiteY12" fmla="*/ 117475 h 200181"/>
              <a:gd name="connsiteX13" fmla="*/ 143609 w 455310"/>
              <a:gd name="connsiteY13" fmla="*/ 107950 h 200181"/>
              <a:gd name="connsiteX14" fmla="*/ 734 w 455310"/>
              <a:gd name="connsiteY14" fmla="*/ 200025 h 200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5310" h="200181">
                <a:moveTo>
                  <a:pt x="734" y="200025"/>
                </a:moveTo>
                <a:cubicBezTo>
                  <a:pt x="12376" y="195792"/>
                  <a:pt x="179592" y="97896"/>
                  <a:pt x="213459" y="82550"/>
                </a:cubicBezTo>
                <a:cubicBezTo>
                  <a:pt x="247326" y="67204"/>
                  <a:pt x="181709" y="103717"/>
                  <a:pt x="203934" y="107950"/>
                </a:cubicBezTo>
                <a:cubicBezTo>
                  <a:pt x="226159" y="112183"/>
                  <a:pt x="333580" y="107421"/>
                  <a:pt x="346809" y="107950"/>
                </a:cubicBezTo>
                <a:cubicBezTo>
                  <a:pt x="360038" y="108479"/>
                  <a:pt x="270080" y="119062"/>
                  <a:pt x="283309" y="111125"/>
                </a:cubicBezTo>
                <a:cubicBezTo>
                  <a:pt x="296538" y="103188"/>
                  <a:pt x="429359" y="75142"/>
                  <a:pt x="426184" y="60325"/>
                </a:cubicBezTo>
                <a:cubicBezTo>
                  <a:pt x="423009" y="45508"/>
                  <a:pt x="260555" y="27517"/>
                  <a:pt x="264259" y="22225"/>
                </a:cubicBezTo>
                <a:cubicBezTo>
                  <a:pt x="267963" y="16933"/>
                  <a:pt x="452642" y="32279"/>
                  <a:pt x="448409" y="28575"/>
                </a:cubicBezTo>
                <a:cubicBezTo>
                  <a:pt x="444176" y="24871"/>
                  <a:pt x="237801" y="0"/>
                  <a:pt x="238859" y="0"/>
                </a:cubicBezTo>
                <a:cubicBezTo>
                  <a:pt x="239917" y="0"/>
                  <a:pt x="444705" y="11642"/>
                  <a:pt x="454759" y="28575"/>
                </a:cubicBezTo>
                <a:cubicBezTo>
                  <a:pt x="464813" y="45508"/>
                  <a:pt x="334638" y="93663"/>
                  <a:pt x="299184" y="101600"/>
                </a:cubicBezTo>
                <a:cubicBezTo>
                  <a:pt x="263730" y="109537"/>
                  <a:pt x="266376" y="73554"/>
                  <a:pt x="242034" y="76200"/>
                </a:cubicBezTo>
                <a:cubicBezTo>
                  <a:pt x="217692" y="78846"/>
                  <a:pt x="169538" y="112183"/>
                  <a:pt x="153134" y="117475"/>
                </a:cubicBezTo>
                <a:cubicBezTo>
                  <a:pt x="136730" y="122767"/>
                  <a:pt x="167951" y="94721"/>
                  <a:pt x="143609" y="107950"/>
                </a:cubicBezTo>
                <a:cubicBezTo>
                  <a:pt x="119267" y="121179"/>
                  <a:pt x="-10908" y="204258"/>
                  <a:pt x="734" y="2000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6D11DAE1-5BDF-FC08-5C02-1764A82D81F9}"/>
              </a:ext>
            </a:extLst>
          </p:cNvPr>
          <p:cNvSpPr/>
          <p:nvPr/>
        </p:nvSpPr>
        <p:spPr>
          <a:xfrm>
            <a:off x="8686793" y="3997305"/>
            <a:ext cx="463842" cy="228750"/>
          </a:xfrm>
          <a:custGeom>
            <a:avLst/>
            <a:gdLst>
              <a:gd name="connsiteX0" fmla="*/ 7 w 463842"/>
              <a:gd name="connsiteY0" fmla="*/ 41295 h 228750"/>
              <a:gd name="connsiteX1" fmla="*/ 142882 w 463842"/>
              <a:gd name="connsiteY1" fmla="*/ 20 h 228750"/>
              <a:gd name="connsiteX2" fmla="*/ 209557 w 463842"/>
              <a:gd name="connsiteY2" fmla="*/ 47645 h 228750"/>
              <a:gd name="connsiteX3" fmla="*/ 120657 w 463842"/>
              <a:gd name="connsiteY3" fmla="*/ 34945 h 228750"/>
              <a:gd name="connsiteX4" fmla="*/ 250832 w 463842"/>
              <a:gd name="connsiteY4" fmla="*/ 92095 h 228750"/>
              <a:gd name="connsiteX5" fmla="*/ 266707 w 463842"/>
              <a:gd name="connsiteY5" fmla="*/ 85745 h 228750"/>
              <a:gd name="connsiteX6" fmla="*/ 320682 w 463842"/>
              <a:gd name="connsiteY6" fmla="*/ 66695 h 228750"/>
              <a:gd name="connsiteX7" fmla="*/ 419107 w 463842"/>
              <a:gd name="connsiteY7" fmla="*/ 149245 h 228750"/>
              <a:gd name="connsiteX8" fmla="*/ 463557 w 463842"/>
              <a:gd name="connsiteY8" fmla="*/ 228620 h 228750"/>
              <a:gd name="connsiteX9" fmla="*/ 400057 w 463842"/>
              <a:gd name="connsiteY9" fmla="*/ 130195 h 228750"/>
              <a:gd name="connsiteX10" fmla="*/ 222257 w 463842"/>
              <a:gd name="connsiteY10" fmla="*/ 69870 h 228750"/>
              <a:gd name="connsiteX11" fmla="*/ 149232 w 463842"/>
              <a:gd name="connsiteY11" fmla="*/ 15895 h 228750"/>
              <a:gd name="connsiteX12" fmla="*/ 7 w 463842"/>
              <a:gd name="connsiteY12" fmla="*/ 41295 h 2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3842" h="228750">
                <a:moveTo>
                  <a:pt x="7" y="41295"/>
                </a:moveTo>
                <a:cubicBezTo>
                  <a:pt x="-1051" y="38649"/>
                  <a:pt x="107957" y="-1038"/>
                  <a:pt x="142882" y="20"/>
                </a:cubicBezTo>
                <a:cubicBezTo>
                  <a:pt x="177807" y="1078"/>
                  <a:pt x="213261" y="41824"/>
                  <a:pt x="209557" y="47645"/>
                </a:cubicBezTo>
                <a:cubicBezTo>
                  <a:pt x="205853" y="53466"/>
                  <a:pt x="113778" y="27537"/>
                  <a:pt x="120657" y="34945"/>
                </a:cubicBezTo>
                <a:cubicBezTo>
                  <a:pt x="127536" y="42353"/>
                  <a:pt x="226490" y="83628"/>
                  <a:pt x="250832" y="92095"/>
                </a:cubicBezTo>
                <a:cubicBezTo>
                  <a:pt x="275174" y="100562"/>
                  <a:pt x="255065" y="89978"/>
                  <a:pt x="266707" y="85745"/>
                </a:cubicBezTo>
                <a:cubicBezTo>
                  <a:pt x="278349" y="81512"/>
                  <a:pt x="295282" y="56112"/>
                  <a:pt x="320682" y="66695"/>
                </a:cubicBezTo>
                <a:cubicBezTo>
                  <a:pt x="346082" y="77278"/>
                  <a:pt x="395295" y="122258"/>
                  <a:pt x="419107" y="149245"/>
                </a:cubicBezTo>
                <a:cubicBezTo>
                  <a:pt x="442919" y="176232"/>
                  <a:pt x="466732" y="231795"/>
                  <a:pt x="463557" y="228620"/>
                </a:cubicBezTo>
                <a:cubicBezTo>
                  <a:pt x="460382" y="225445"/>
                  <a:pt x="440274" y="156653"/>
                  <a:pt x="400057" y="130195"/>
                </a:cubicBezTo>
                <a:cubicBezTo>
                  <a:pt x="359840" y="103737"/>
                  <a:pt x="264061" y="88920"/>
                  <a:pt x="222257" y="69870"/>
                </a:cubicBezTo>
                <a:cubicBezTo>
                  <a:pt x="180453" y="50820"/>
                  <a:pt x="180453" y="22774"/>
                  <a:pt x="149232" y="15895"/>
                </a:cubicBezTo>
                <a:cubicBezTo>
                  <a:pt x="118011" y="9016"/>
                  <a:pt x="1065" y="43941"/>
                  <a:pt x="7" y="41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28EC834F-47DB-F612-20FE-7F6E2B99AD44}"/>
              </a:ext>
            </a:extLst>
          </p:cNvPr>
          <p:cNvSpPr/>
          <p:nvPr/>
        </p:nvSpPr>
        <p:spPr>
          <a:xfrm>
            <a:off x="8651875" y="3880829"/>
            <a:ext cx="434855" cy="159225"/>
          </a:xfrm>
          <a:custGeom>
            <a:avLst/>
            <a:gdLst>
              <a:gd name="connsiteX0" fmla="*/ 0 w 434855"/>
              <a:gd name="connsiteY0" fmla="*/ 37121 h 159225"/>
              <a:gd name="connsiteX1" fmla="*/ 247650 w 434855"/>
              <a:gd name="connsiteY1" fmla="*/ 37121 h 159225"/>
              <a:gd name="connsiteX2" fmla="*/ 431800 w 434855"/>
              <a:gd name="connsiteY2" fmla="*/ 157771 h 159225"/>
              <a:gd name="connsiteX3" fmla="*/ 355600 w 434855"/>
              <a:gd name="connsiteY3" fmla="*/ 97446 h 159225"/>
              <a:gd name="connsiteX4" fmla="*/ 263525 w 434855"/>
              <a:gd name="connsiteY4" fmla="*/ 2196 h 159225"/>
              <a:gd name="connsiteX5" fmla="*/ 285750 w 434855"/>
              <a:gd name="connsiteY5" fmla="*/ 30771 h 159225"/>
              <a:gd name="connsiteX6" fmla="*/ 203200 w 434855"/>
              <a:gd name="connsiteY6" fmla="*/ 33946 h 159225"/>
              <a:gd name="connsiteX7" fmla="*/ 0 w 434855"/>
              <a:gd name="connsiteY7" fmla="*/ 37121 h 15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4855" h="159225">
                <a:moveTo>
                  <a:pt x="0" y="37121"/>
                </a:moveTo>
                <a:cubicBezTo>
                  <a:pt x="87841" y="27067"/>
                  <a:pt x="175683" y="17013"/>
                  <a:pt x="247650" y="37121"/>
                </a:cubicBezTo>
                <a:cubicBezTo>
                  <a:pt x="319617" y="57229"/>
                  <a:pt x="413808" y="147717"/>
                  <a:pt x="431800" y="157771"/>
                </a:cubicBezTo>
                <a:cubicBezTo>
                  <a:pt x="449792" y="167825"/>
                  <a:pt x="383646" y="123375"/>
                  <a:pt x="355600" y="97446"/>
                </a:cubicBezTo>
                <a:cubicBezTo>
                  <a:pt x="327554" y="71517"/>
                  <a:pt x="275167" y="13308"/>
                  <a:pt x="263525" y="2196"/>
                </a:cubicBezTo>
                <a:cubicBezTo>
                  <a:pt x="251883" y="-8917"/>
                  <a:pt x="295804" y="25479"/>
                  <a:pt x="285750" y="30771"/>
                </a:cubicBezTo>
                <a:cubicBezTo>
                  <a:pt x="275696" y="36063"/>
                  <a:pt x="203200" y="33946"/>
                  <a:pt x="203200" y="33946"/>
                </a:cubicBezTo>
                <a:lnTo>
                  <a:pt x="0" y="3712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8C21C333-2149-EDEC-76BE-F15C4C1EFCC4}"/>
              </a:ext>
            </a:extLst>
          </p:cNvPr>
          <p:cNvSpPr/>
          <p:nvPr/>
        </p:nvSpPr>
        <p:spPr>
          <a:xfrm>
            <a:off x="6379274" y="3701279"/>
            <a:ext cx="488898" cy="456542"/>
          </a:xfrm>
          <a:custGeom>
            <a:avLst/>
            <a:gdLst>
              <a:gd name="connsiteX0" fmla="*/ 488251 w 488898"/>
              <a:gd name="connsiteY0" fmla="*/ 771 h 456542"/>
              <a:gd name="connsiteX1" fmla="*/ 329501 w 488898"/>
              <a:gd name="connsiteY1" fmla="*/ 169046 h 456542"/>
              <a:gd name="connsiteX2" fmla="*/ 405701 w 488898"/>
              <a:gd name="connsiteY2" fmla="*/ 143646 h 456542"/>
              <a:gd name="connsiteX3" fmla="*/ 243776 w 488898"/>
              <a:gd name="connsiteY3" fmla="*/ 210321 h 456542"/>
              <a:gd name="connsiteX4" fmla="*/ 348551 w 488898"/>
              <a:gd name="connsiteY4" fmla="*/ 181746 h 456542"/>
              <a:gd name="connsiteX5" fmla="*/ 218376 w 488898"/>
              <a:gd name="connsiteY5" fmla="*/ 261121 h 456542"/>
              <a:gd name="connsiteX6" fmla="*/ 326326 w 488898"/>
              <a:gd name="connsiteY6" fmla="*/ 229371 h 456542"/>
              <a:gd name="connsiteX7" fmla="*/ 110426 w 488898"/>
              <a:gd name="connsiteY7" fmla="*/ 369071 h 456542"/>
              <a:gd name="connsiteX8" fmla="*/ 8826 w 488898"/>
              <a:gd name="connsiteY8" fmla="*/ 423046 h 456542"/>
              <a:gd name="connsiteX9" fmla="*/ 329501 w 488898"/>
              <a:gd name="connsiteY9" fmla="*/ 235721 h 456542"/>
              <a:gd name="connsiteX10" fmla="*/ 75501 w 488898"/>
              <a:gd name="connsiteY10" fmla="*/ 454796 h 456542"/>
              <a:gd name="connsiteX11" fmla="*/ 227901 w 488898"/>
              <a:gd name="connsiteY11" fmla="*/ 334146 h 456542"/>
              <a:gd name="connsiteX12" fmla="*/ 332676 w 488898"/>
              <a:gd name="connsiteY12" fmla="*/ 254771 h 456542"/>
              <a:gd name="connsiteX13" fmla="*/ 307276 w 488898"/>
              <a:gd name="connsiteY13" fmla="*/ 257946 h 456542"/>
              <a:gd name="connsiteX14" fmla="*/ 345376 w 488898"/>
              <a:gd name="connsiteY14" fmla="*/ 178571 h 456542"/>
              <a:gd name="connsiteX15" fmla="*/ 316801 w 488898"/>
              <a:gd name="connsiteY15" fmla="*/ 188096 h 456542"/>
              <a:gd name="connsiteX16" fmla="*/ 383476 w 488898"/>
              <a:gd name="connsiteY16" fmla="*/ 108721 h 456542"/>
              <a:gd name="connsiteX17" fmla="*/ 488251 w 488898"/>
              <a:gd name="connsiteY17" fmla="*/ 771 h 456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88898" h="456542">
                <a:moveTo>
                  <a:pt x="488251" y="771"/>
                </a:moveTo>
                <a:cubicBezTo>
                  <a:pt x="479255" y="10825"/>
                  <a:pt x="343259" y="145234"/>
                  <a:pt x="329501" y="169046"/>
                </a:cubicBezTo>
                <a:cubicBezTo>
                  <a:pt x="315743" y="192858"/>
                  <a:pt x="419988" y="136767"/>
                  <a:pt x="405701" y="143646"/>
                </a:cubicBezTo>
                <a:cubicBezTo>
                  <a:pt x="391413" y="150525"/>
                  <a:pt x="253301" y="203971"/>
                  <a:pt x="243776" y="210321"/>
                </a:cubicBezTo>
                <a:cubicBezTo>
                  <a:pt x="234251" y="216671"/>
                  <a:pt x="352784" y="173279"/>
                  <a:pt x="348551" y="181746"/>
                </a:cubicBezTo>
                <a:cubicBezTo>
                  <a:pt x="344318" y="190213"/>
                  <a:pt x="222080" y="253184"/>
                  <a:pt x="218376" y="261121"/>
                </a:cubicBezTo>
                <a:cubicBezTo>
                  <a:pt x="214672" y="269058"/>
                  <a:pt x="344318" y="211379"/>
                  <a:pt x="326326" y="229371"/>
                </a:cubicBezTo>
                <a:cubicBezTo>
                  <a:pt x="308334" y="247363"/>
                  <a:pt x="163342" y="336792"/>
                  <a:pt x="110426" y="369071"/>
                </a:cubicBezTo>
                <a:cubicBezTo>
                  <a:pt x="57510" y="401350"/>
                  <a:pt x="-27686" y="445271"/>
                  <a:pt x="8826" y="423046"/>
                </a:cubicBezTo>
                <a:cubicBezTo>
                  <a:pt x="45338" y="400821"/>
                  <a:pt x="318388" y="230429"/>
                  <a:pt x="329501" y="235721"/>
                </a:cubicBezTo>
                <a:cubicBezTo>
                  <a:pt x="340613" y="241013"/>
                  <a:pt x="92434" y="438392"/>
                  <a:pt x="75501" y="454796"/>
                </a:cubicBezTo>
                <a:cubicBezTo>
                  <a:pt x="58568" y="471200"/>
                  <a:pt x="185039" y="367483"/>
                  <a:pt x="227901" y="334146"/>
                </a:cubicBezTo>
                <a:cubicBezTo>
                  <a:pt x="270763" y="300809"/>
                  <a:pt x="319447" y="267471"/>
                  <a:pt x="332676" y="254771"/>
                </a:cubicBezTo>
                <a:cubicBezTo>
                  <a:pt x="345905" y="242071"/>
                  <a:pt x="305159" y="270646"/>
                  <a:pt x="307276" y="257946"/>
                </a:cubicBezTo>
                <a:cubicBezTo>
                  <a:pt x="309393" y="245246"/>
                  <a:pt x="343789" y="190213"/>
                  <a:pt x="345376" y="178571"/>
                </a:cubicBezTo>
                <a:cubicBezTo>
                  <a:pt x="346963" y="166929"/>
                  <a:pt x="310451" y="199738"/>
                  <a:pt x="316801" y="188096"/>
                </a:cubicBezTo>
                <a:cubicBezTo>
                  <a:pt x="323151" y="176454"/>
                  <a:pt x="357018" y="135709"/>
                  <a:pt x="383476" y="108721"/>
                </a:cubicBezTo>
                <a:cubicBezTo>
                  <a:pt x="409934" y="81733"/>
                  <a:pt x="497247" y="-9283"/>
                  <a:pt x="488251" y="7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B32C6CD6-87CD-24D6-3F33-A251C55C16C1}"/>
              </a:ext>
            </a:extLst>
          </p:cNvPr>
          <p:cNvSpPr/>
          <p:nvPr/>
        </p:nvSpPr>
        <p:spPr>
          <a:xfrm>
            <a:off x="6762714" y="3693884"/>
            <a:ext cx="527089" cy="208351"/>
          </a:xfrm>
          <a:custGeom>
            <a:avLst/>
            <a:gdLst>
              <a:gd name="connsiteX0" fmla="*/ 36 w 527089"/>
              <a:gd name="connsiteY0" fmla="*/ 208191 h 208351"/>
              <a:gd name="connsiteX1" fmla="*/ 130211 w 527089"/>
              <a:gd name="connsiteY1" fmla="*/ 103416 h 208351"/>
              <a:gd name="connsiteX2" fmla="*/ 168311 w 527089"/>
              <a:gd name="connsiteY2" fmla="*/ 1816 h 208351"/>
              <a:gd name="connsiteX3" fmla="*/ 187361 w 527089"/>
              <a:gd name="connsiteY3" fmla="*/ 36741 h 208351"/>
              <a:gd name="connsiteX4" fmla="*/ 282611 w 527089"/>
              <a:gd name="connsiteY4" fmla="*/ 17691 h 208351"/>
              <a:gd name="connsiteX5" fmla="*/ 308011 w 527089"/>
              <a:gd name="connsiteY5" fmla="*/ 30391 h 208351"/>
              <a:gd name="connsiteX6" fmla="*/ 444536 w 527089"/>
              <a:gd name="connsiteY6" fmla="*/ 11341 h 208351"/>
              <a:gd name="connsiteX7" fmla="*/ 358811 w 527089"/>
              <a:gd name="connsiteY7" fmla="*/ 36741 h 208351"/>
              <a:gd name="connsiteX8" fmla="*/ 435011 w 527089"/>
              <a:gd name="connsiteY8" fmla="*/ 52616 h 208351"/>
              <a:gd name="connsiteX9" fmla="*/ 527086 w 527089"/>
              <a:gd name="connsiteY9" fmla="*/ 97066 h 208351"/>
              <a:gd name="connsiteX10" fmla="*/ 438186 w 527089"/>
              <a:gd name="connsiteY10" fmla="*/ 58966 h 208351"/>
              <a:gd name="connsiteX11" fmla="*/ 342936 w 527089"/>
              <a:gd name="connsiteY11" fmla="*/ 20866 h 208351"/>
              <a:gd name="connsiteX12" fmla="*/ 133386 w 527089"/>
              <a:gd name="connsiteY12" fmla="*/ 68491 h 208351"/>
              <a:gd name="connsiteX13" fmla="*/ 190536 w 527089"/>
              <a:gd name="connsiteY13" fmla="*/ 36741 h 208351"/>
              <a:gd name="connsiteX14" fmla="*/ 117511 w 527089"/>
              <a:gd name="connsiteY14" fmla="*/ 125641 h 208351"/>
              <a:gd name="connsiteX15" fmla="*/ 36 w 527089"/>
              <a:gd name="connsiteY15" fmla="*/ 208191 h 208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27089" h="208351">
                <a:moveTo>
                  <a:pt x="36" y="208191"/>
                </a:moveTo>
                <a:cubicBezTo>
                  <a:pt x="2153" y="204487"/>
                  <a:pt x="102165" y="137812"/>
                  <a:pt x="130211" y="103416"/>
                </a:cubicBezTo>
                <a:cubicBezTo>
                  <a:pt x="158257" y="69020"/>
                  <a:pt x="158786" y="12928"/>
                  <a:pt x="168311" y="1816"/>
                </a:cubicBezTo>
                <a:cubicBezTo>
                  <a:pt x="177836" y="-9297"/>
                  <a:pt x="168311" y="34095"/>
                  <a:pt x="187361" y="36741"/>
                </a:cubicBezTo>
                <a:cubicBezTo>
                  <a:pt x="206411" y="39387"/>
                  <a:pt x="262503" y="18749"/>
                  <a:pt x="282611" y="17691"/>
                </a:cubicBezTo>
                <a:cubicBezTo>
                  <a:pt x="302719" y="16633"/>
                  <a:pt x="281024" y="31449"/>
                  <a:pt x="308011" y="30391"/>
                </a:cubicBezTo>
                <a:cubicBezTo>
                  <a:pt x="334998" y="29333"/>
                  <a:pt x="436069" y="10283"/>
                  <a:pt x="444536" y="11341"/>
                </a:cubicBezTo>
                <a:cubicBezTo>
                  <a:pt x="453003" y="12399"/>
                  <a:pt x="360398" y="29862"/>
                  <a:pt x="358811" y="36741"/>
                </a:cubicBezTo>
                <a:cubicBezTo>
                  <a:pt x="357224" y="43620"/>
                  <a:pt x="406965" y="42562"/>
                  <a:pt x="435011" y="52616"/>
                </a:cubicBezTo>
                <a:cubicBezTo>
                  <a:pt x="463057" y="62670"/>
                  <a:pt x="526557" y="96008"/>
                  <a:pt x="527086" y="97066"/>
                </a:cubicBezTo>
                <a:cubicBezTo>
                  <a:pt x="527615" y="98124"/>
                  <a:pt x="468878" y="71666"/>
                  <a:pt x="438186" y="58966"/>
                </a:cubicBezTo>
                <a:cubicBezTo>
                  <a:pt x="407494" y="46266"/>
                  <a:pt x="393736" y="19278"/>
                  <a:pt x="342936" y="20866"/>
                </a:cubicBezTo>
                <a:cubicBezTo>
                  <a:pt x="292136" y="22453"/>
                  <a:pt x="158786" y="65845"/>
                  <a:pt x="133386" y="68491"/>
                </a:cubicBezTo>
                <a:cubicBezTo>
                  <a:pt x="107986" y="71137"/>
                  <a:pt x="193182" y="27216"/>
                  <a:pt x="190536" y="36741"/>
                </a:cubicBezTo>
                <a:cubicBezTo>
                  <a:pt x="187890" y="46266"/>
                  <a:pt x="145557" y="100770"/>
                  <a:pt x="117511" y="125641"/>
                </a:cubicBezTo>
                <a:cubicBezTo>
                  <a:pt x="89465" y="150512"/>
                  <a:pt x="-2081" y="211895"/>
                  <a:pt x="36" y="208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332FF36B-1F76-1645-425F-960592709053}"/>
              </a:ext>
            </a:extLst>
          </p:cNvPr>
          <p:cNvSpPr/>
          <p:nvPr/>
        </p:nvSpPr>
        <p:spPr>
          <a:xfrm>
            <a:off x="6588578" y="3865371"/>
            <a:ext cx="746056" cy="264786"/>
          </a:xfrm>
          <a:custGeom>
            <a:avLst/>
            <a:gdLst>
              <a:gd name="connsiteX0" fmla="*/ 5897 w 746056"/>
              <a:gd name="connsiteY0" fmla="*/ 258954 h 264786"/>
              <a:gd name="connsiteX1" fmla="*/ 313872 w 746056"/>
              <a:gd name="connsiteY1" fmla="*/ 1779 h 264786"/>
              <a:gd name="connsiteX2" fmla="*/ 183697 w 746056"/>
              <a:gd name="connsiteY2" fmla="*/ 144654 h 264786"/>
              <a:gd name="connsiteX3" fmla="*/ 288472 w 746056"/>
              <a:gd name="connsiteY3" fmla="*/ 135129 h 264786"/>
              <a:gd name="connsiteX4" fmla="*/ 409122 w 746056"/>
              <a:gd name="connsiteY4" fmla="*/ 109729 h 264786"/>
              <a:gd name="connsiteX5" fmla="*/ 593272 w 746056"/>
              <a:gd name="connsiteY5" fmla="*/ 58929 h 264786"/>
              <a:gd name="connsiteX6" fmla="*/ 498022 w 746056"/>
              <a:gd name="connsiteY6" fmla="*/ 93854 h 264786"/>
              <a:gd name="connsiteX7" fmla="*/ 745672 w 746056"/>
              <a:gd name="connsiteY7" fmla="*/ 81154 h 264786"/>
              <a:gd name="connsiteX8" fmla="*/ 431347 w 746056"/>
              <a:gd name="connsiteY8" fmla="*/ 103379 h 264786"/>
              <a:gd name="connsiteX9" fmla="*/ 186872 w 746056"/>
              <a:gd name="connsiteY9" fmla="*/ 131954 h 264786"/>
              <a:gd name="connsiteX10" fmla="*/ 244022 w 746056"/>
              <a:gd name="connsiteY10" fmla="*/ 58929 h 264786"/>
              <a:gd name="connsiteX11" fmla="*/ 120197 w 746056"/>
              <a:gd name="connsiteY11" fmla="*/ 173229 h 264786"/>
              <a:gd name="connsiteX12" fmla="*/ 5897 w 746056"/>
              <a:gd name="connsiteY12" fmla="*/ 258954 h 26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6056" h="264786">
                <a:moveTo>
                  <a:pt x="5897" y="258954"/>
                </a:moveTo>
                <a:cubicBezTo>
                  <a:pt x="38176" y="230379"/>
                  <a:pt x="284239" y="20829"/>
                  <a:pt x="313872" y="1779"/>
                </a:cubicBezTo>
                <a:cubicBezTo>
                  <a:pt x="343505" y="-17271"/>
                  <a:pt x="187930" y="122429"/>
                  <a:pt x="183697" y="144654"/>
                </a:cubicBezTo>
                <a:cubicBezTo>
                  <a:pt x="179464" y="166879"/>
                  <a:pt x="250901" y="140950"/>
                  <a:pt x="288472" y="135129"/>
                </a:cubicBezTo>
                <a:cubicBezTo>
                  <a:pt x="326043" y="129308"/>
                  <a:pt x="358322" y="122429"/>
                  <a:pt x="409122" y="109729"/>
                </a:cubicBezTo>
                <a:cubicBezTo>
                  <a:pt x="459922" y="97029"/>
                  <a:pt x="578455" y="61575"/>
                  <a:pt x="593272" y="58929"/>
                </a:cubicBezTo>
                <a:cubicBezTo>
                  <a:pt x="608089" y="56283"/>
                  <a:pt x="472622" y="90150"/>
                  <a:pt x="498022" y="93854"/>
                </a:cubicBezTo>
                <a:cubicBezTo>
                  <a:pt x="523422" y="97558"/>
                  <a:pt x="756784" y="79567"/>
                  <a:pt x="745672" y="81154"/>
                </a:cubicBezTo>
                <a:cubicBezTo>
                  <a:pt x="734560" y="82741"/>
                  <a:pt x="524480" y="94912"/>
                  <a:pt x="431347" y="103379"/>
                </a:cubicBezTo>
                <a:cubicBezTo>
                  <a:pt x="338214" y="111846"/>
                  <a:pt x="218093" y="139362"/>
                  <a:pt x="186872" y="131954"/>
                </a:cubicBezTo>
                <a:cubicBezTo>
                  <a:pt x="155651" y="124546"/>
                  <a:pt x="255134" y="52050"/>
                  <a:pt x="244022" y="58929"/>
                </a:cubicBezTo>
                <a:cubicBezTo>
                  <a:pt x="232910" y="65808"/>
                  <a:pt x="157768" y="143067"/>
                  <a:pt x="120197" y="173229"/>
                </a:cubicBezTo>
                <a:cubicBezTo>
                  <a:pt x="82626" y="203391"/>
                  <a:pt x="-26382" y="287529"/>
                  <a:pt x="5897" y="2589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37E5D038-F30A-AE54-FE5C-864AFCECBB62}"/>
              </a:ext>
            </a:extLst>
          </p:cNvPr>
          <p:cNvSpPr/>
          <p:nvPr/>
        </p:nvSpPr>
        <p:spPr>
          <a:xfrm>
            <a:off x="6971549" y="3727185"/>
            <a:ext cx="587763" cy="174890"/>
          </a:xfrm>
          <a:custGeom>
            <a:avLst/>
            <a:gdLst>
              <a:gd name="connsiteX0" fmla="*/ 751 w 587763"/>
              <a:gd name="connsiteY0" fmla="*/ 174890 h 174890"/>
              <a:gd name="connsiteX1" fmla="*/ 213476 w 587763"/>
              <a:gd name="connsiteY1" fmla="*/ 114565 h 174890"/>
              <a:gd name="connsiteX2" fmla="*/ 188076 w 587763"/>
              <a:gd name="connsiteY2" fmla="*/ 95515 h 174890"/>
              <a:gd name="connsiteX3" fmla="*/ 235701 w 587763"/>
              <a:gd name="connsiteY3" fmla="*/ 265 h 174890"/>
              <a:gd name="connsiteX4" fmla="*/ 210301 w 587763"/>
              <a:gd name="connsiteY4" fmla="*/ 66940 h 174890"/>
              <a:gd name="connsiteX5" fmla="*/ 346826 w 587763"/>
              <a:gd name="connsiteY5" fmla="*/ 63765 h 174890"/>
              <a:gd name="connsiteX6" fmla="*/ 296026 w 587763"/>
              <a:gd name="connsiteY6" fmla="*/ 41540 h 174890"/>
              <a:gd name="connsiteX7" fmla="*/ 394451 w 587763"/>
              <a:gd name="connsiteY7" fmla="*/ 22490 h 174890"/>
              <a:gd name="connsiteX8" fmla="*/ 391276 w 587763"/>
              <a:gd name="connsiteY8" fmla="*/ 16140 h 174890"/>
              <a:gd name="connsiteX9" fmla="*/ 584951 w 587763"/>
              <a:gd name="connsiteY9" fmla="*/ 143140 h 174890"/>
              <a:gd name="connsiteX10" fmla="*/ 499226 w 587763"/>
              <a:gd name="connsiteY10" fmla="*/ 98690 h 174890"/>
              <a:gd name="connsiteX11" fmla="*/ 400801 w 587763"/>
              <a:gd name="connsiteY11" fmla="*/ 35190 h 174890"/>
              <a:gd name="connsiteX12" fmla="*/ 435726 w 587763"/>
              <a:gd name="connsiteY12" fmla="*/ 92340 h 174890"/>
              <a:gd name="connsiteX13" fmla="*/ 353176 w 587763"/>
              <a:gd name="connsiteY13" fmla="*/ 76465 h 174890"/>
              <a:gd name="connsiteX14" fmla="*/ 388101 w 587763"/>
              <a:gd name="connsiteY14" fmla="*/ 41540 h 174890"/>
              <a:gd name="connsiteX15" fmla="*/ 369051 w 587763"/>
              <a:gd name="connsiteY15" fmla="*/ 38365 h 174890"/>
              <a:gd name="connsiteX16" fmla="*/ 149976 w 587763"/>
              <a:gd name="connsiteY16" fmla="*/ 114565 h 174890"/>
              <a:gd name="connsiteX17" fmla="*/ 751 w 587763"/>
              <a:gd name="connsiteY17" fmla="*/ 174890 h 17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87763" h="174890">
                <a:moveTo>
                  <a:pt x="751" y="174890"/>
                </a:moveTo>
                <a:cubicBezTo>
                  <a:pt x="11334" y="174890"/>
                  <a:pt x="182255" y="127794"/>
                  <a:pt x="213476" y="114565"/>
                </a:cubicBezTo>
                <a:cubicBezTo>
                  <a:pt x="244697" y="101336"/>
                  <a:pt x="184372" y="114565"/>
                  <a:pt x="188076" y="95515"/>
                </a:cubicBezTo>
                <a:cubicBezTo>
                  <a:pt x="191780" y="76465"/>
                  <a:pt x="231997" y="5027"/>
                  <a:pt x="235701" y="265"/>
                </a:cubicBezTo>
                <a:cubicBezTo>
                  <a:pt x="239405" y="-4497"/>
                  <a:pt x="191780" y="56357"/>
                  <a:pt x="210301" y="66940"/>
                </a:cubicBezTo>
                <a:cubicBezTo>
                  <a:pt x="228822" y="77523"/>
                  <a:pt x="332539" y="67998"/>
                  <a:pt x="346826" y="63765"/>
                </a:cubicBezTo>
                <a:cubicBezTo>
                  <a:pt x="361113" y="59532"/>
                  <a:pt x="288088" y="48419"/>
                  <a:pt x="296026" y="41540"/>
                </a:cubicBezTo>
                <a:cubicBezTo>
                  <a:pt x="303964" y="34661"/>
                  <a:pt x="378576" y="26723"/>
                  <a:pt x="394451" y="22490"/>
                </a:cubicBezTo>
                <a:cubicBezTo>
                  <a:pt x="410326" y="18257"/>
                  <a:pt x="359526" y="-3968"/>
                  <a:pt x="391276" y="16140"/>
                </a:cubicBezTo>
                <a:cubicBezTo>
                  <a:pt x="423026" y="36248"/>
                  <a:pt x="566959" y="129382"/>
                  <a:pt x="584951" y="143140"/>
                </a:cubicBezTo>
                <a:cubicBezTo>
                  <a:pt x="602943" y="156898"/>
                  <a:pt x="529918" y="116682"/>
                  <a:pt x="499226" y="98690"/>
                </a:cubicBezTo>
                <a:cubicBezTo>
                  <a:pt x="468534" y="80698"/>
                  <a:pt x="411384" y="36248"/>
                  <a:pt x="400801" y="35190"/>
                </a:cubicBezTo>
                <a:cubicBezTo>
                  <a:pt x="390218" y="34132"/>
                  <a:pt x="443664" y="85461"/>
                  <a:pt x="435726" y="92340"/>
                </a:cubicBezTo>
                <a:cubicBezTo>
                  <a:pt x="427788" y="99219"/>
                  <a:pt x="361114" y="84932"/>
                  <a:pt x="353176" y="76465"/>
                </a:cubicBezTo>
                <a:cubicBezTo>
                  <a:pt x="345239" y="67998"/>
                  <a:pt x="385455" y="47890"/>
                  <a:pt x="388101" y="41540"/>
                </a:cubicBezTo>
                <a:cubicBezTo>
                  <a:pt x="390747" y="35190"/>
                  <a:pt x="408738" y="26194"/>
                  <a:pt x="369051" y="38365"/>
                </a:cubicBezTo>
                <a:cubicBezTo>
                  <a:pt x="329364" y="50536"/>
                  <a:pt x="206068" y="92340"/>
                  <a:pt x="149976" y="114565"/>
                </a:cubicBezTo>
                <a:cubicBezTo>
                  <a:pt x="93884" y="136790"/>
                  <a:pt x="-9832" y="174890"/>
                  <a:pt x="751" y="1748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177E3032-51B2-8786-E0BE-DBA2DF2CCDF4}"/>
              </a:ext>
            </a:extLst>
          </p:cNvPr>
          <p:cNvSpPr/>
          <p:nvPr/>
        </p:nvSpPr>
        <p:spPr>
          <a:xfrm>
            <a:off x="7080075" y="3905151"/>
            <a:ext cx="489156" cy="76306"/>
          </a:xfrm>
          <a:custGeom>
            <a:avLst/>
            <a:gdLst>
              <a:gd name="connsiteX0" fmla="*/ 3350 w 489156"/>
              <a:gd name="connsiteY0" fmla="*/ 31849 h 76306"/>
              <a:gd name="connsiteX1" fmla="*/ 371650 w 489156"/>
              <a:gd name="connsiteY1" fmla="*/ 28674 h 76306"/>
              <a:gd name="connsiteX2" fmla="*/ 298625 w 489156"/>
              <a:gd name="connsiteY2" fmla="*/ 50899 h 76306"/>
              <a:gd name="connsiteX3" fmla="*/ 397050 w 489156"/>
              <a:gd name="connsiteY3" fmla="*/ 66774 h 76306"/>
              <a:gd name="connsiteX4" fmla="*/ 263700 w 489156"/>
              <a:gd name="connsiteY4" fmla="*/ 41374 h 76306"/>
              <a:gd name="connsiteX5" fmla="*/ 489125 w 489156"/>
              <a:gd name="connsiteY5" fmla="*/ 99 h 76306"/>
              <a:gd name="connsiteX6" fmla="*/ 279575 w 489156"/>
              <a:gd name="connsiteY6" fmla="*/ 54074 h 76306"/>
              <a:gd name="connsiteX7" fmla="*/ 209725 w 489156"/>
              <a:gd name="connsiteY7" fmla="*/ 44549 h 76306"/>
              <a:gd name="connsiteX8" fmla="*/ 98600 w 489156"/>
              <a:gd name="connsiteY8" fmla="*/ 76299 h 76306"/>
              <a:gd name="connsiteX9" fmla="*/ 184325 w 489156"/>
              <a:gd name="connsiteY9" fmla="*/ 41374 h 76306"/>
              <a:gd name="connsiteX10" fmla="*/ 3350 w 489156"/>
              <a:gd name="connsiteY10" fmla="*/ 31849 h 7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9156" h="76306">
                <a:moveTo>
                  <a:pt x="3350" y="31849"/>
                </a:moveTo>
                <a:cubicBezTo>
                  <a:pt x="34571" y="29732"/>
                  <a:pt x="322438" y="25499"/>
                  <a:pt x="371650" y="28674"/>
                </a:cubicBezTo>
                <a:cubicBezTo>
                  <a:pt x="420862" y="31849"/>
                  <a:pt x="294392" y="44549"/>
                  <a:pt x="298625" y="50899"/>
                </a:cubicBezTo>
                <a:cubicBezTo>
                  <a:pt x="302858" y="57249"/>
                  <a:pt x="402871" y="68362"/>
                  <a:pt x="397050" y="66774"/>
                </a:cubicBezTo>
                <a:cubicBezTo>
                  <a:pt x="391229" y="65187"/>
                  <a:pt x="248354" y="52486"/>
                  <a:pt x="263700" y="41374"/>
                </a:cubicBezTo>
                <a:cubicBezTo>
                  <a:pt x="279046" y="30262"/>
                  <a:pt x="486479" y="-2018"/>
                  <a:pt x="489125" y="99"/>
                </a:cubicBezTo>
                <a:cubicBezTo>
                  <a:pt x="491771" y="2216"/>
                  <a:pt x="326142" y="46666"/>
                  <a:pt x="279575" y="54074"/>
                </a:cubicBezTo>
                <a:cubicBezTo>
                  <a:pt x="233008" y="61482"/>
                  <a:pt x="239888" y="40845"/>
                  <a:pt x="209725" y="44549"/>
                </a:cubicBezTo>
                <a:cubicBezTo>
                  <a:pt x="179563" y="48253"/>
                  <a:pt x="102833" y="76828"/>
                  <a:pt x="98600" y="76299"/>
                </a:cubicBezTo>
                <a:cubicBezTo>
                  <a:pt x="94367" y="75770"/>
                  <a:pt x="199671" y="47195"/>
                  <a:pt x="184325" y="41374"/>
                </a:cubicBezTo>
                <a:cubicBezTo>
                  <a:pt x="168979" y="35553"/>
                  <a:pt x="-27871" y="33966"/>
                  <a:pt x="3350" y="318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2E327117-B34A-D20A-2E28-87455474225F}"/>
              </a:ext>
            </a:extLst>
          </p:cNvPr>
          <p:cNvSpPr/>
          <p:nvPr/>
        </p:nvSpPr>
        <p:spPr>
          <a:xfrm>
            <a:off x="7555820" y="3784777"/>
            <a:ext cx="330081" cy="217902"/>
          </a:xfrm>
          <a:custGeom>
            <a:avLst/>
            <a:gdLst>
              <a:gd name="connsiteX0" fmla="*/ 12 w 330081"/>
              <a:gd name="connsiteY0" fmla="*/ 68766 h 217902"/>
              <a:gd name="connsiteX1" fmla="*/ 99702 w 330081"/>
              <a:gd name="connsiteY1" fmla="*/ 14 h 217902"/>
              <a:gd name="connsiteX2" fmla="*/ 137515 w 330081"/>
              <a:gd name="connsiteY2" fmla="*/ 75641 h 217902"/>
              <a:gd name="connsiteX3" fmla="*/ 175329 w 330081"/>
              <a:gd name="connsiteY3" fmla="*/ 55015 h 217902"/>
              <a:gd name="connsiteX4" fmla="*/ 281894 w 330081"/>
              <a:gd name="connsiteY4" fmla="*/ 137518 h 217902"/>
              <a:gd name="connsiteX5" fmla="*/ 261269 w 330081"/>
              <a:gd name="connsiteY5" fmla="*/ 85954 h 217902"/>
              <a:gd name="connsiteX6" fmla="*/ 330021 w 330081"/>
              <a:gd name="connsiteY6" fmla="*/ 120330 h 217902"/>
              <a:gd name="connsiteX7" fmla="*/ 247518 w 330081"/>
              <a:gd name="connsiteY7" fmla="*/ 182206 h 217902"/>
              <a:gd name="connsiteX8" fmla="*/ 264706 w 330081"/>
              <a:gd name="connsiteY8" fmla="*/ 216582 h 217902"/>
              <a:gd name="connsiteX9" fmla="*/ 299082 w 330081"/>
              <a:gd name="connsiteY9" fmla="*/ 137518 h 217902"/>
              <a:gd name="connsiteX10" fmla="*/ 247518 w 330081"/>
              <a:gd name="connsiteY10" fmla="*/ 113455 h 217902"/>
              <a:gd name="connsiteX11" fmla="*/ 106577 w 330081"/>
              <a:gd name="connsiteY11" fmla="*/ 6889 h 217902"/>
              <a:gd name="connsiteX12" fmla="*/ 12 w 330081"/>
              <a:gd name="connsiteY12" fmla="*/ 68766 h 217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0081" h="217902">
                <a:moveTo>
                  <a:pt x="12" y="68766"/>
                </a:moveTo>
                <a:cubicBezTo>
                  <a:pt x="-1134" y="67620"/>
                  <a:pt x="76785" y="-1132"/>
                  <a:pt x="99702" y="14"/>
                </a:cubicBezTo>
                <a:cubicBezTo>
                  <a:pt x="122619" y="1160"/>
                  <a:pt x="124911" y="66474"/>
                  <a:pt x="137515" y="75641"/>
                </a:cubicBezTo>
                <a:cubicBezTo>
                  <a:pt x="150119" y="84808"/>
                  <a:pt x="151266" y="44702"/>
                  <a:pt x="175329" y="55015"/>
                </a:cubicBezTo>
                <a:cubicBezTo>
                  <a:pt x="199392" y="65328"/>
                  <a:pt x="267571" y="132362"/>
                  <a:pt x="281894" y="137518"/>
                </a:cubicBezTo>
                <a:cubicBezTo>
                  <a:pt x="296217" y="142674"/>
                  <a:pt x="253248" y="88819"/>
                  <a:pt x="261269" y="85954"/>
                </a:cubicBezTo>
                <a:cubicBezTo>
                  <a:pt x="269290" y="83089"/>
                  <a:pt x="332313" y="104288"/>
                  <a:pt x="330021" y="120330"/>
                </a:cubicBezTo>
                <a:cubicBezTo>
                  <a:pt x="327729" y="136372"/>
                  <a:pt x="258404" y="166164"/>
                  <a:pt x="247518" y="182206"/>
                </a:cubicBezTo>
                <a:cubicBezTo>
                  <a:pt x="236632" y="198248"/>
                  <a:pt x="256112" y="224030"/>
                  <a:pt x="264706" y="216582"/>
                </a:cubicBezTo>
                <a:cubicBezTo>
                  <a:pt x="273300" y="209134"/>
                  <a:pt x="301947" y="154706"/>
                  <a:pt x="299082" y="137518"/>
                </a:cubicBezTo>
                <a:cubicBezTo>
                  <a:pt x="296217" y="120330"/>
                  <a:pt x="279602" y="135226"/>
                  <a:pt x="247518" y="113455"/>
                </a:cubicBezTo>
                <a:cubicBezTo>
                  <a:pt x="215434" y="91684"/>
                  <a:pt x="148974" y="20639"/>
                  <a:pt x="106577" y="6889"/>
                </a:cubicBezTo>
                <a:cubicBezTo>
                  <a:pt x="64180" y="-6861"/>
                  <a:pt x="1158" y="69912"/>
                  <a:pt x="12" y="6876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FDC625D2-728E-0170-1993-7F26F24E0E50}"/>
              </a:ext>
            </a:extLst>
          </p:cNvPr>
          <p:cNvSpPr/>
          <p:nvPr/>
        </p:nvSpPr>
        <p:spPr>
          <a:xfrm>
            <a:off x="7504267" y="3986476"/>
            <a:ext cx="272186" cy="92206"/>
          </a:xfrm>
          <a:custGeom>
            <a:avLst/>
            <a:gdLst>
              <a:gd name="connsiteX0" fmla="*/ 1 w 272186"/>
              <a:gd name="connsiteY0" fmla="*/ 11446 h 92206"/>
              <a:gd name="connsiteX1" fmla="*/ 175318 w 272186"/>
              <a:gd name="connsiteY1" fmla="*/ 56135 h 92206"/>
              <a:gd name="connsiteX2" fmla="*/ 134067 w 272186"/>
              <a:gd name="connsiteY2" fmla="*/ 90510 h 92206"/>
              <a:gd name="connsiteX3" fmla="*/ 271571 w 272186"/>
              <a:gd name="connsiteY3" fmla="*/ 1133 h 92206"/>
              <a:gd name="connsiteX4" fmla="*/ 178756 w 272186"/>
              <a:gd name="connsiteY4" fmla="*/ 38947 h 92206"/>
              <a:gd name="connsiteX5" fmla="*/ 1 w 272186"/>
              <a:gd name="connsiteY5" fmla="*/ 11446 h 9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186" h="92206">
                <a:moveTo>
                  <a:pt x="1" y="11446"/>
                </a:moveTo>
                <a:cubicBezTo>
                  <a:pt x="-572" y="14311"/>
                  <a:pt x="152974" y="42958"/>
                  <a:pt x="175318" y="56135"/>
                </a:cubicBezTo>
                <a:cubicBezTo>
                  <a:pt x="197662" y="69312"/>
                  <a:pt x="118025" y="99677"/>
                  <a:pt x="134067" y="90510"/>
                </a:cubicBezTo>
                <a:cubicBezTo>
                  <a:pt x="150109" y="81343"/>
                  <a:pt x="264123" y="9727"/>
                  <a:pt x="271571" y="1133"/>
                </a:cubicBezTo>
                <a:cubicBezTo>
                  <a:pt x="279019" y="-7461"/>
                  <a:pt x="217142" y="35509"/>
                  <a:pt x="178756" y="38947"/>
                </a:cubicBezTo>
                <a:cubicBezTo>
                  <a:pt x="140370" y="42385"/>
                  <a:pt x="574" y="8581"/>
                  <a:pt x="1" y="11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5CF65FBE-1A4D-A34C-6D7A-CE8621ED29E8}"/>
              </a:ext>
            </a:extLst>
          </p:cNvPr>
          <p:cNvSpPr/>
          <p:nvPr/>
        </p:nvSpPr>
        <p:spPr>
          <a:xfrm>
            <a:off x="8089837" y="3543242"/>
            <a:ext cx="102697" cy="819296"/>
          </a:xfrm>
          <a:custGeom>
            <a:avLst/>
            <a:gdLst>
              <a:gd name="connsiteX0" fmla="*/ 19113 w 102697"/>
              <a:gd name="connsiteY0" fmla="*/ 58 h 819296"/>
              <a:gd name="connsiteX1" fmla="*/ 98488 w 102697"/>
              <a:gd name="connsiteY1" fmla="*/ 377883 h 819296"/>
              <a:gd name="connsiteX2" fmla="*/ 85788 w 102697"/>
              <a:gd name="connsiteY2" fmla="*/ 396933 h 819296"/>
              <a:gd name="connsiteX3" fmla="*/ 34988 w 102697"/>
              <a:gd name="connsiteY3" fmla="*/ 482658 h 819296"/>
              <a:gd name="connsiteX4" fmla="*/ 38163 w 102697"/>
              <a:gd name="connsiteY4" fmla="*/ 479483 h 819296"/>
              <a:gd name="connsiteX5" fmla="*/ 63 w 102697"/>
              <a:gd name="connsiteY5" fmla="*/ 577908 h 819296"/>
              <a:gd name="connsiteX6" fmla="*/ 28638 w 102697"/>
              <a:gd name="connsiteY6" fmla="*/ 692208 h 819296"/>
              <a:gd name="connsiteX7" fmla="*/ 9588 w 102697"/>
              <a:gd name="connsiteY7" fmla="*/ 622358 h 819296"/>
              <a:gd name="connsiteX8" fmla="*/ 6413 w 102697"/>
              <a:gd name="connsiteY8" fmla="*/ 819208 h 819296"/>
              <a:gd name="connsiteX9" fmla="*/ 12763 w 102697"/>
              <a:gd name="connsiteY9" fmla="*/ 644583 h 819296"/>
              <a:gd name="connsiteX10" fmla="*/ 76263 w 102697"/>
              <a:gd name="connsiteY10" fmla="*/ 428683 h 819296"/>
              <a:gd name="connsiteX11" fmla="*/ 76263 w 102697"/>
              <a:gd name="connsiteY11" fmla="*/ 349308 h 819296"/>
              <a:gd name="connsiteX12" fmla="*/ 19113 w 102697"/>
              <a:gd name="connsiteY12" fmla="*/ 58 h 819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2697" h="819296">
                <a:moveTo>
                  <a:pt x="19113" y="58"/>
                </a:moveTo>
                <a:cubicBezTo>
                  <a:pt x="22817" y="4820"/>
                  <a:pt x="87375" y="311737"/>
                  <a:pt x="98488" y="377883"/>
                </a:cubicBezTo>
                <a:cubicBezTo>
                  <a:pt x="109601" y="444029"/>
                  <a:pt x="96371" y="379471"/>
                  <a:pt x="85788" y="396933"/>
                </a:cubicBezTo>
                <a:cubicBezTo>
                  <a:pt x="75205" y="414396"/>
                  <a:pt x="42926" y="468900"/>
                  <a:pt x="34988" y="482658"/>
                </a:cubicBezTo>
                <a:cubicBezTo>
                  <a:pt x="27051" y="496416"/>
                  <a:pt x="43984" y="463608"/>
                  <a:pt x="38163" y="479483"/>
                </a:cubicBezTo>
                <a:cubicBezTo>
                  <a:pt x="32342" y="495358"/>
                  <a:pt x="1650" y="542454"/>
                  <a:pt x="63" y="577908"/>
                </a:cubicBezTo>
                <a:cubicBezTo>
                  <a:pt x="-1524" y="613362"/>
                  <a:pt x="27051" y="684800"/>
                  <a:pt x="28638" y="692208"/>
                </a:cubicBezTo>
                <a:cubicBezTo>
                  <a:pt x="30225" y="699616"/>
                  <a:pt x="13292" y="601191"/>
                  <a:pt x="9588" y="622358"/>
                </a:cubicBezTo>
                <a:cubicBezTo>
                  <a:pt x="5884" y="643525"/>
                  <a:pt x="5884" y="815504"/>
                  <a:pt x="6413" y="819208"/>
                </a:cubicBezTo>
                <a:cubicBezTo>
                  <a:pt x="6942" y="822912"/>
                  <a:pt x="1121" y="709670"/>
                  <a:pt x="12763" y="644583"/>
                </a:cubicBezTo>
                <a:cubicBezTo>
                  <a:pt x="24405" y="579496"/>
                  <a:pt x="65680" y="477895"/>
                  <a:pt x="76263" y="428683"/>
                </a:cubicBezTo>
                <a:cubicBezTo>
                  <a:pt x="86846" y="379471"/>
                  <a:pt x="84200" y="418100"/>
                  <a:pt x="76263" y="349308"/>
                </a:cubicBezTo>
                <a:cubicBezTo>
                  <a:pt x="68326" y="280516"/>
                  <a:pt x="15409" y="-4704"/>
                  <a:pt x="19113" y="5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05EE7AFC-D2CB-DE5C-B642-5CA41480B1EF}"/>
              </a:ext>
            </a:extLst>
          </p:cNvPr>
          <p:cNvSpPr/>
          <p:nvPr/>
        </p:nvSpPr>
        <p:spPr>
          <a:xfrm>
            <a:off x="7880248" y="3638256"/>
            <a:ext cx="139814" cy="661634"/>
          </a:xfrm>
          <a:custGeom>
            <a:avLst/>
            <a:gdLst>
              <a:gd name="connsiteX0" fmla="*/ 139802 w 139814"/>
              <a:gd name="connsiteY0" fmla="*/ 294 h 661634"/>
              <a:gd name="connsiteX1" fmla="*/ 63602 w 139814"/>
              <a:gd name="connsiteY1" fmla="*/ 159044 h 661634"/>
              <a:gd name="connsiteX2" fmla="*/ 63602 w 139814"/>
              <a:gd name="connsiteY2" fmla="*/ 266994 h 661634"/>
              <a:gd name="connsiteX3" fmla="*/ 73127 w 139814"/>
              <a:gd name="connsiteY3" fmla="*/ 305094 h 661634"/>
              <a:gd name="connsiteX4" fmla="*/ 54077 w 139814"/>
              <a:gd name="connsiteY4" fmla="*/ 384469 h 661634"/>
              <a:gd name="connsiteX5" fmla="*/ 54077 w 139814"/>
              <a:gd name="connsiteY5" fmla="*/ 546394 h 661634"/>
              <a:gd name="connsiteX6" fmla="*/ 102 w 139814"/>
              <a:gd name="connsiteY6" fmla="*/ 660694 h 661634"/>
              <a:gd name="connsiteX7" fmla="*/ 41377 w 139814"/>
              <a:gd name="connsiteY7" fmla="*/ 590844 h 661634"/>
              <a:gd name="connsiteX8" fmla="*/ 73127 w 139814"/>
              <a:gd name="connsiteY8" fmla="*/ 422569 h 661634"/>
              <a:gd name="connsiteX9" fmla="*/ 44552 w 139814"/>
              <a:gd name="connsiteY9" fmla="*/ 174919 h 661634"/>
              <a:gd name="connsiteX10" fmla="*/ 41377 w 139814"/>
              <a:gd name="connsiteY10" fmla="*/ 190794 h 661634"/>
              <a:gd name="connsiteX11" fmla="*/ 57252 w 139814"/>
              <a:gd name="connsiteY11" fmla="*/ 82844 h 661634"/>
              <a:gd name="connsiteX12" fmla="*/ 57252 w 139814"/>
              <a:gd name="connsiteY12" fmla="*/ 117769 h 661634"/>
              <a:gd name="connsiteX13" fmla="*/ 139802 w 139814"/>
              <a:gd name="connsiteY13" fmla="*/ 294 h 661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814" h="661634">
                <a:moveTo>
                  <a:pt x="139802" y="294"/>
                </a:moveTo>
                <a:cubicBezTo>
                  <a:pt x="140860" y="7173"/>
                  <a:pt x="76302" y="114594"/>
                  <a:pt x="63602" y="159044"/>
                </a:cubicBezTo>
                <a:cubicBezTo>
                  <a:pt x="50902" y="203494"/>
                  <a:pt x="62014" y="242652"/>
                  <a:pt x="63602" y="266994"/>
                </a:cubicBezTo>
                <a:cubicBezTo>
                  <a:pt x="65189" y="291336"/>
                  <a:pt x="74714" y="285515"/>
                  <a:pt x="73127" y="305094"/>
                </a:cubicBezTo>
                <a:cubicBezTo>
                  <a:pt x="71540" y="324673"/>
                  <a:pt x="57252" y="344252"/>
                  <a:pt x="54077" y="384469"/>
                </a:cubicBezTo>
                <a:cubicBezTo>
                  <a:pt x="50902" y="424686"/>
                  <a:pt x="63073" y="500357"/>
                  <a:pt x="54077" y="546394"/>
                </a:cubicBezTo>
                <a:cubicBezTo>
                  <a:pt x="45081" y="592431"/>
                  <a:pt x="2219" y="653286"/>
                  <a:pt x="102" y="660694"/>
                </a:cubicBezTo>
                <a:cubicBezTo>
                  <a:pt x="-2015" y="668102"/>
                  <a:pt x="29206" y="630531"/>
                  <a:pt x="41377" y="590844"/>
                </a:cubicBezTo>
                <a:cubicBezTo>
                  <a:pt x="53548" y="551157"/>
                  <a:pt x="72598" y="491890"/>
                  <a:pt x="73127" y="422569"/>
                </a:cubicBezTo>
                <a:cubicBezTo>
                  <a:pt x="73656" y="353248"/>
                  <a:pt x="49844" y="213548"/>
                  <a:pt x="44552" y="174919"/>
                </a:cubicBezTo>
                <a:cubicBezTo>
                  <a:pt x="39260" y="136290"/>
                  <a:pt x="39260" y="206140"/>
                  <a:pt x="41377" y="190794"/>
                </a:cubicBezTo>
                <a:cubicBezTo>
                  <a:pt x="43494" y="175448"/>
                  <a:pt x="54606" y="95015"/>
                  <a:pt x="57252" y="82844"/>
                </a:cubicBezTo>
                <a:cubicBezTo>
                  <a:pt x="59898" y="70673"/>
                  <a:pt x="44023" y="126236"/>
                  <a:pt x="57252" y="117769"/>
                </a:cubicBezTo>
                <a:cubicBezTo>
                  <a:pt x="70481" y="109302"/>
                  <a:pt x="138744" y="-6585"/>
                  <a:pt x="139802" y="29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6B874091-05DC-C8D8-51BE-933EECE7EAB8}"/>
              </a:ext>
            </a:extLst>
          </p:cNvPr>
          <p:cNvSpPr/>
          <p:nvPr/>
        </p:nvSpPr>
        <p:spPr>
          <a:xfrm>
            <a:off x="8129455" y="4772890"/>
            <a:ext cx="253301" cy="631245"/>
          </a:xfrm>
          <a:custGeom>
            <a:avLst/>
            <a:gdLst>
              <a:gd name="connsiteX0" fmla="*/ 1720 w 253301"/>
              <a:gd name="connsiteY0" fmla="*/ 2310 h 631245"/>
              <a:gd name="connsiteX1" fmla="*/ 150945 w 253301"/>
              <a:gd name="connsiteY1" fmla="*/ 408710 h 631245"/>
              <a:gd name="connsiteX2" fmla="*/ 147770 w 253301"/>
              <a:gd name="connsiteY2" fmla="*/ 351560 h 631245"/>
              <a:gd name="connsiteX3" fmla="*/ 249370 w 253301"/>
              <a:gd name="connsiteY3" fmla="*/ 621435 h 631245"/>
              <a:gd name="connsiteX4" fmla="*/ 223970 w 253301"/>
              <a:gd name="connsiteY4" fmla="*/ 551585 h 631245"/>
              <a:gd name="connsiteX5" fmla="*/ 144595 w 253301"/>
              <a:gd name="connsiteY5" fmla="*/ 354735 h 631245"/>
              <a:gd name="connsiteX6" fmla="*/ 42995 w 253301"/>
              <a:gd name="connsiteY6" fmla="*/ 227735 h 631245"/>
              <a:gd name="connsiteX7" fmla="*/ 68395 w 253301"/>
              <a:gd name="connsiteY7" fmla="*/ 240435 h 631245"/>
              <a:gd name="connsiteX8" fmla="*/ 1720 w 253301"/>
              <a:gd name="connsiteY8" fmla="*/ 2310 h 63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301" h="631245">
                <a:moveTo>
                  <a:pt x="1720" y="2310"/>
                </a:moveTo>
                <a:cubicBezTo>
                  <a:pt x="15478" y="30356"/>
                  <a:pt x="126603" y="350502"/>
                  <a:pt x="150945" y="408710"/>
                </a:cubicBezTo>
                <a:cubicBezTo>
                  <a:pt x="175287" y="466918"/>
                  <a:pt x="131366" y="316106"/>
                  <a:pt x="147770" y="351560"/>
                </a:cubicBezTo>
                <a:cubicBezTo>
                  <a:pt x="164174" y="387014"/>
                  <a:pt x="236670" y="588098"/>
                  <a:pt x="249370" y="621435"/>
                </a:cubicBezTo>
                <a:cubicBezTo>
                  <a:pt x="262070" y="654773"/>
                  <a:pt x="241432" y="596035"/>
                  <a:pt x="223970" y="551585"/>
                </a:cubicBezTo>
                <a:cubicBezTo>
                  <a:pt x="206508" y="507135"/>
                  <a:pt x="174758" y="408710"/>
                  <a:pt x="144595" y="354735"/>
                </a:cubicBezTo>
                <a:cubicBezTo>
                  <a:pt x="114433" y="300760"/>
                  <a:pt x="55695" y="246785"/>
                  <a:pt x="42995" y="227735"/>
                </a:cubicBezTo>
                <a:cubicBezTo>
                  <a:pt x="30295" y="208685"/>
                  <a:pt x="75803" y="270597"/>
                  <a:pt x="68395" y="240435"/>
                </a:cubicBezTo>
                <a:cubicBezTo>
                  <a:pt x="60987" y="210273"/>
                  <a:pt x="-12038" y="-25736"/>
                  <a:pt x="1720" y="2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290784FA-AE68-E803-E4A5-934A4C0C6895}"/>
              </a:ext>
            </a:extLst>
          </p:cNvPr>
          <p:cNvSpPr/>
          <p:nvPr/>
        </p:nvSpPr>
        <p:spPr>
          <a:xfrm>
            <a:off x="8261268" y="5187855"/>
            <a:ext cx="58053" cy="359628"/>
          </a:xfrm>
          <a:custGeom>
            <a:avLst/>
            <a:gdLst>
              <a:gd name="connsiteX0" fmla="*/ 35007 w 58053"/>
              <a:gd name="connsiteY0" fmla="*/ 95 h 359628"/>
              <a:gd name="connsiteX1" fmla="*/ 57232 w 58053"/>
              <a:gd name="connsiteY1" fmla="*/ 219170 h 359628"/>
              <a:gd name="connsiteX2" fmla="*/ 82 w 58053"/>
              <a:gd name="connsiteY2" fmla="*/ 358870 h 359628"/>
              <a:gd name="connsiteX3" fmla="*/ 44532 w 58053"/>
              <a:gd name="connsiteY3" fmla="*/ 269970 h 359628"/>
              <a:gd name="connsiteX4" fmla="*/ 44532 w 58053"/>
              <a:gd name="connsiteY4" fmla="*/ 162020 h 359628"/>
              <a:gd name="connsiteX5" fmla="*/ 50882 w 58053"/>
              <a:gd name="connsiteY5" fmla="*/ 190595 h 359628"/>
              <a:gd name="connsiteX6" fmla="*/ 35007 w 58053"/>
              <a:gd name="connsiteY6" fmla="*/ 95 h 359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053" h="359628">
                <a:moveTo>
                  <a:pt x="35007" y="95"/>
                </a:moveTo>
                <a:cubicBezTo>
                  <a:pt x="36065" y="4857"/>
                  <a:pt x="63053" y="159374"/>
                  <a:pt x="57232" y="219170"/>
                </a:cubicBezTo>
                <a:cubicBezTo>
                  <a:pt x="51411" y="278966"/>
                  <a:pt x="2199" y="350403"/>
                  <a:pt x="82" y="358870"/>
                </a:cubicBezTo>
                <a:cubicBezTo>
                  <a:pt x="-2035" y="367337"/>
                  <a:pt x="37124" y="302778"/>
                  <a:pt x="44532" y="269970"/>
                </a:cubicBezTo>
                <a:cubicBezTo>
                  <a:pt x="51940" y="237162"/>
                  <a:pt x="43474" y="175249"/>
                  <a:pt x="44532" y="162020"/>
                </a:cubicBezTo>
                <a:cubicBezTo>
                  <a:pt x="45590" y="148791"/>
                  <a:pt x="52469" y="211762"/>
                  <a:pt x="50882" y="190595"/>
                </a:cubicBezTo>
                <a:cubicBezTo>
                  <a:pt x="49295" y="169428"/>
                  <a:pt x="33949" y="-4667"/>
                  <a:pt x="35007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ABD36BEA-8246-AC70-ABBE-555E6A191CBD}"/>
              </a:ext>
            </a:extLst>
          </p:cNvPr>
          <p:cNvSpPr/>
          <p:nvPr/>
        </p:nvSpPr>
        <p:spPr>
          <a:xfrm>
            <a:off x="8187801" y="5419698"/>
            <a:ext cx="215456" cy="333668"/>
          </a:xfrm>
          <a:custGeom>
            <a:avLst/>
            <a:gdLst>
              <a:gd name="connsiteX0" fmla="*/ 184674 w 215456"/>
              <a:gd name="connsiteY0" fmla="*/ 27 h 333668"/>
              <a:gd name="connsiteX1" fmla="*/ 213249 w 215456"/>
              <a:gd name="connsiteY1" fmla="*/ 161952 h 333668"/>
              <a:gd name="connsiteX2" fmla="*/ 114824 w 215456"/>
              <a:gd name="connsiteY2" fmla="*/ 254027 h 333668"/>
              <a:gd name="connsiteX3" fmla="*/ 171974 w 215456"/>
              <a:gd name="connsiteY3" fmla="*/ 225452 h 333668"/>
              <a:gd name="connsiteX4" fmla="*/ 524 w 215456"/>
              <a:gd name="connsiteY4" fmla="*/ 333402 h 333668"/>
              <a:gd name="connsiteX5" fmla="*/ 121174 w 215456"/>
              <a:gd name="connsiteY5" fmla="*/ 254027 h 333668"/>
              <a:gd name="connsiteX6" fmla="*/ 197374 w 215456"/>
              <a:gd name="connsiteY6" fmla="*/ 190527 h 333668"/>
              <a:gd name="connsiteX7" fmla="*/ 200549 w 215456"/>
              <a:gd name="connsiteY7" fmla="*/ 149252 h 333668"/>
              <a:gd name="connsiteX8" fmla="*/ 184674 w 215456"/>
              <a:gd name="connsiteY8" fmla="*/ 27 h 33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456" h="333668">
                <a:moveTo>
                  <a:pt x="184674" y="27"/>
                </a:moveTo>
                <a:cubicBezTo>
                  <a:pt x="186791" y="2144"/>
                  <a:pt x="224891" y="119619"/>
                  <a:pt x="213249" y="161952"/>
                </a:cubicBezTo>
                <a:cubicBezTo>
                  <a:pt x="201607" y="204285"/>
                  <a:pt x="121703" y="243444"/>
                  <a:pt x="114824" y="254027"/>
                </a:cubicBezTo>
                <a:cubicBezTo>
                  <a:pt x="107945" y="264610"/>
                  <a:pt x="191024" y="212223"/>
                  <a:pt x="171974" y="225452"/>
                </a:cubicBezTo>
                <a:cubicBezTo>
                  <a:pt x="152924" y="238681"/>
                  <a:pt x="8991" y="328639"/>
                  <a:pt x="524" y="333402"/>
                </a:cubicBezTo>
                <a:cubicBezTo>
                  <a:pt x="-7943" y="338165"/>
                  <a:pt x="88366" y="277840"/>
                  <a:pt x="121174" y="254027"/>
                </a:cubicBezTo>
                <a:cubicBezTo>
                  <a:pt x="153982" y="230214"/>
                  <a:pt x="184145" y="207990"/>
                  <a:pt x="197374" y="190527"/>
                </a:cubicBezTo>
                <a:cubicBezTo>
                  <a:pt x="210603" y="173065"/>
                  <a:pt x="202666" y="181002"/>
                  <a:pt x="200549" y="149252"/>
                </a:cubicBezTo>
                <a:cubicBezTo>
                  <a:pt x="198432" y="117502"/>
                  <a:pt x="182557" y="-2090"/>
                  <a:pt x="184674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A435D552-ACFA-AC82-712B-DFC35199295A}"/>
              </a:ext>
            </a:extLst>
          </p:cNvPr>
          <p:cNvSpPr/>
          <p:nvPr/>
        </p:nvSpPr>
        <p:spPr>
          <a:xfrm>
            <a:off x="8324841" y="5520033"/>
            <a:ext cx="168338" cy="296717"/>
          </a:xfrm>
          <a:custGeom>
            <a:avLst/>
            <a:gdLst>
              <a:gd name="connsiteX0" fmla="*/ 133359 w 168338"/>
              <a:gd name="connsiteY0" fmla="*/ 1292 h 296717"/>
              <a:gd name="connsiteX1" fmla="*/ 168284 w 168338"/>
              <a:gd name="connsiteY1" fmla="*/ 121942 h 296717"/>
              <a:gd name="connsiteX2" fmla="*/ 123834 w 168338"/>
              <a:gd name="connsiteY2" fmla="*/ 214017 h 296717"/>
              <a:gd name="connsiteX3" fmla="*/ 161934 w 168338"/>
              <a:gd name="connsiteY3" fmla="*/ 207667 h 296717"/>
              <a:gd name="connsiteX4" fmla="*/ 114309 w 168338"/>
              <a:gd name="connsiteY4" fmla="*/ 248942 h 296717"/>
              <a:gd name="connsiteX5" fmla="*/ 9 w 168338"/>
              <a:gd name="connsiteY5" fmla="*/ 296567 h 296717"/>
              <a:gd name="connsiteX6" fmla="*/ 107959 w 168338"/>
              <a:gd name="connsiteY6" fmla="*/ 261642 h 296717"/>
              <a:gd name="connsiteX7" fmla="*/ 127009 w 168338"/>
              <a:gd name="connsiteY7" fmla="*/ 198142 h 296717"/>
              <a:gd name="connsiteX8" fmla="*/ 149234 w 168338"/>
              <a:gd name="connsiteY8" fmla="*/ 131467 h 296717"/>
              <a:gd name="connsiteX9" fmla="*/ 152409 w 168338"/>
              <a:gd name="connsiteY9" fmla="*/ 61617 h 296717"/>
              <a:gd name="connsiteX10" fmla="*/ 133359 w 168338"/>
              <a:gd name="connsiteY10" fmla="*/ 1292 h 296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8338" h="296717">
                <a:moveTo>
                  <a:pt x="133359" y="1292"/>
                </a:moveTo>
                <a:cubicBezTo>
                  <a:pt x="136005" y="11346"/>
                  <a:pt x="169871" y="86488"/>
                  <a:pt x="168284" y="121942"/>
                </a:cubicBezTo>
                <a:cubicBezTo>
                  <a:pt x="166697" y="157396"/>
                  <a:pt x="124892" y="199730"/>
                  <a:pt x="123834" y="214017"/>
                </a:cubicBezTo>
                <a:cubicBezTo>
                  <a:pt x="122776" y="228304"/>
                  <a:pt x="163522" y="201846"/>
                  <a:pt x="161934" y="207667"/>
                </a:cubicBezTo>
                <a:cubicBezTo>
                  <a:pt x="160347" y="213488"/>
                  <a:pt x="141297" y="234125"/>
                  <a:pt x="114309" y="248942"/>
                </a:cubicBezTo>
                <a:cubicBezTo>
                  <a:pt x="87321" y="263759"/>
                  <a:pt x="1067" y="294450"/>
                  <a:pt x="9" y="296567"/>
                </a:cubicBezTo>
                <a:cubicBezTo>
                  <a:pt x="-1049" y="298684"/>
                  <a:pt x="86792" y="278046"/>
                  <a:pt x="107959" y="261642"/>
                </a:cubicBezTo>
                <a:cubicBezTo>
                  <a:pt x="129126" y="245238"/>
                  <a:pt x="120130" y="219838"/>
                  <a:pt x="127009" y="198142"/>
                </a:cubicBezTo>
                <a:cubicBezTo>
                  <a:pt x="133888" y="176446"/>
                  <a:pt x="145001" y="154221"/>
                  <a:pt x="149234" y="131467"/>
                </a:cubicBezTo>
                <a:cubicBezTo>
                  <a:pt x="153467" y="108713"/>
                  <a:pt x="155055" y="80667"/>
                  <a:pt x="152409" y="61617"/>
                </a:cubicBezTo>
                <a:cubicBezTo>
                  <a:pt x="149763" y="42567"/>
                  <a:pt x="130713" y="-8762"/>
                  <a:pt x="133359" y="1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FCA095AD-D2EF-3EDF-2EB4-336B21C30631}"/>
              </a:ext>
            </a:extLst>
          </p:cNvPr>
          <p:cNvSpPr/>
          <p:nvPr/>
        </p:nvSpPr>
        <p:spPr>
          <a:xfrm>
            <a:off x="7858009" y="5130685"/>
            <a:ext cx="86180" cy="381550"/>
          </a:xfrm>
          <a:custGeom>
            <a:avLst/>
            <a:gdLst>
              <a:gd name="connsiteX0" fmla="*/ 41391 w 86180"/>
              <a:gd name="connsiteY0" fmla="*/ 115 h 381550"/>
              <a:gd name="connsiteX1" fmla="*/ 3291 w 86180"/>
              <a:gd name="connsiteY1" fmla="*/ 184265 h 381550"/>
              <a:gd name="connsiteX2" fmla="*/ 35041 w 86180"/>
              <a:gd name="connsiteY2" fmla="*/ 266815 h 381550"/>
              <a:gd name="connsiteX3" fmla="*/ 25516 w 86180"/>
              <a:gd name="connsiteY3" fmla="*/ 269990 h 381550"/>
              <a:gd name="connsiteX4" fmla="*/ 85841 w 86180"/>
              <a:gd name="connsiteY4" fmla="*/ 381115 h 381550"/>
              <a:gd name="connsiteX5" fmla="*/ 47741 w 86180"/>
              <a:gd name="connsiteY5" fmla="*/ 304915 h 381550"/>
              <a:gd name="connsiteX6" fmla="*/ 116 w 86180"/>
              <a:gd name="connsiteY6" fmla="*/ 212840 h 381550"/>
              <a:gd name="connsiteX7" fmla="*/ 41391 w 86180"/>
              <a:gd name="connsiteY7" fmla="*/ 115 h 38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180" h="381550">
                <a:moveTo>
                  <a:pt x="41391" y="115"/>
                </a:moveTo>
                <a:cubicBezTo>
                  <a:pt x="41920" y="-4648"/>
                  <a:pt x="4349" y="139815"/>
                  <a:pt x="3291" y="184265"/>
                </a:cubicBezTo>
                <a:cubicBezTo>
                  <a:pt x="2233" y="228715"/>
                  <a:pt x="31337" y="252528"/>
                  <a:pt x="35041" y="266815"/>
                </a:cubicBezTo>
                <a:cubicBezTo>
                  <a:pt x="38745" y="281102"/>
                  <a:pt x="17049" y="250940"/>
                  <a:pt x="25516" y="269990"/>
                </a:cubicBezTo>
                <a:cubicBezTo>
                  <a:pt x="33983" y="289040"/>
                  <a:pt x="82137" y="375294"/>
                  <a:pt x="85841" y="381115"/>
                </a:cubicBezTo>
                <a:cubicBezTo>
                  <a:pt x="89545" y="386936"/>
                  <a:pt x="62029" y="332961"/>
                  <a:pt x="47741" y="304915"/>
                </a:cubicBezTo>
                <a:cubicBezTo>
                  <a:pt x="33453" y="276869"/>
                  <a:pt x="2762" y="258877"/>
                  <a:pt x="116" y="212840"/>
                </a:cubicBezTo>
                <a:cubicBezTo>
                  <a:pt x="-2530" y="166803"/>
                  <a:pt x="40862" y="4878"/>
                  <a:pt x="41391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E0E681D5-67C3-D0A9-F0C7-9A1F898C41B5}"/>
              </a:ext>
            </a:extLst>
          </p:cNvPr>
          <p:cNvSpPr/>
          <p:nvPr/>
        </p:nvSpPr>
        <p:spPr>
          <a:xfrm>
            <a:off x="7954955" y="4794249"/>
            <a:ext cx="93832" cy="723626"/>
          </a:xfrm>
          <a:custGeom>
            <a:avLst/>
            <a:gdLst>
              <a:gd name="connsiteX0" fmla="*/ 49220 w 93832"/>
              <a:gd name="connsiteY0" fmla="*/ 1 h 723626"/>
              <a:gd name="connsiteX1" fmla="*/ 1595 w 93832"/>
              <a:gd name="connsiteY1" fmla="*/ 231776 h 723626"/>
              <a:gd name="connsiteX2" fmla="*/ 26995 w 93832"/>
              <a:gd name="connsiteY2" fmla="*/ 422276 h 723626"/>
              <a:gd name="connsiteX3" fmla="*/ 36520 w 93832"/>
              <a:gd name="connsiteY3" fmla="*/ 400051 h 723626"/>
              <a:gd name="connsiteX4" fmla="*/ 49220 w 93832"/>
              <a:gd name="connsiteY4" fmla="*/ 561976 h 723626"/>
              <a:gd name="connsiteX5" fmla="*/ 93670 w 93832"/>
              <a:gd name="connsiteY5" fmla="*/ 720726 h 723626"/>
              <a:gd name="connsiteX6" fmla="*/ 61920 w 93832"/>
              <a:gd name="connsiteY6" fmla="*/ 660401 h 723626"/>
              <a:gd name="connsiteX7" fmla="*/ 4770 w 93832"/>
              <a:gd name="connsiteY7" fmla="*/ 606426 h 723626"/>
              <a:gd name="connsiteX8" fmla="*/ 49220 w 93832"/>
              <a:gd name="connsiteY8" fmla="*/ 644526 h 723626"/>
              <a:gd name="connsiteX9" fmla="*/ 68270 w 93832"/>
              <a:gd name="connsiteY9" fmla="*/ 628651 h 723626"/>
              <a:gd name="connsiteX10" fmla="*/ 55570 w 93832"/>
              <a:gd name="connsiteY10" fmla="*/ 508001 h 723626"/>
              <a:gd name="connsiteX11" fmla="*/ 14295 w 93832"/>
              <a:gd name="connsiteY11" fmla="*/ 390526 h 723626"/>
              <a:gd name="connsiteX12" fmla="*/ 14295 w 93832"/>
              <a:gd name="connsiteY12" fmla="*/ 174626 h 723626"/>
              <a:gd name="connsiteX13" fmla="*/ 1595 w 93832"/>
              <a:gd name="connsiteY13" fmla="*/ 228601 h 723626"/>
              <a:gd name="connsiteX14" fmla="*/ 49220 w 93832"/>
              <a:gd name="connsiteY14" fmla="*/ 1 h 72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3832" h="723626">
                <a:moveTo>
                  <a:pt x="49220" y="1"/>
                </a:moveTo>
                <a:cubicBezTo>
                  <a:pt x="49220" y="530"/>
                  <a:pt x="5299" y="161397"/>
                  <a:pt x="1595" y="231776"/>
                </a:cubicBezTo>
                <a:cubicBezTo>
                  <a:pt x="-2109" y="302155"/>
                  <a:pt x="21174" y="394230"/>
                  <a:pt x="26995" y="422276"/>
                </a:cubicBezTo>
                <a:cubicBezTo>
                  <a:pt x="32816" y="450322"/>
                  <a:pt x="32816" y="376768"/>
                  <a:pt x="36520" y="400051"/>
                </a:cubicBezTo>
                <a:cubicBezTo>
                  <a:pt x="40224" y="423334"/>
                  <a:pt x="39695" y="508530"/>
                  <a:pt x="49220" y="561976"/>
                </a:cubicBezTo>
                <a:cubicBezTo>
                  <a:pt x="58745" y="615422"/>
                  <a:pt x="91553" y="704322"/>
                  <a:pt x="93670" y="720726"/>
                </a:cubicBezTo>
                <a:cubicBezTo>
                  <a:pt x="95787" y="737130"/>
                  <a:pt x="76737" y="679451"/>
                  <a:pt x="61920" y="660401"/>
                </a:cubicBezTo>
                <a:cubicBezTo>
                  <a:pt x="47103" y="641351"/>
                  <a:pt x="6887" y="609072"/>
                  <a:pt x="4770" y="606426"/>
                </a:cubicBezTo>
                <a:cubicBezTo>
                  <a:pt x="2653" y="603780"/>
                  <a:pt x="38637" y="640822"/>
                  <a:pt x="49220" y="644526"/>
                </a:cubicBezTo>
                <a:cubicBezTo>
                  <a:pt x="59803" y="648230"/>
                  <a:pt x="67212" y="651405"/>
                  <a:pt x="68270" y="628651"/>
                </a:cubicBezTo>
                <a:cubicBezTo>
                  <a:pt x="69328" y="605897"/>
                  <a:pt x="64566" y="547688"/>
                  <a:pt x="55570" y="508001"/>
                </a:cubicBezTo>
                <a:cubicBezTo>
                  <a:pt x="46574" y="468314"/>
                  <a:pt x="21174" y="446088"/>
                  <a:pt x="14295" y="390526"/>
                </a:cubicBezTo>
                <a:cubicBezTo>
                  <a:pt x="7416" y="334964"/>
                  <a:pt x="16412" y="201614"/>
                  <a:pt x="14295" y="174626"/>
                </a:cubicBezTo>
                <a:cubicBezTo>
                  <a:pt x="12178" y="147639"/>
                  <a:pt x="-5284" y="256118"/>
                  <a:pt x="1595" y="228601"/>
                </a:cubicBezTo>
                <a:cubicBezTo>
                  <a:pt x="8474" y="201084"/>
                  <a:pt x="49220" y="-528"/>
                  <a:pt x="4922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4A2C84E6-3A25-A615-54A7-C9928D41C909}"/>
              </a:ext>
            </a:extLst>
          </p:cNvPr>
          <p:cNvSpPr/>
          <p:nvPr/>
        </p:nvSpPr>
        <p:spPr>
          <a:xfrm>
            <a:off x="8080361" y="4784058"/>
            <a:ext cx="90839" cy="775843"/>
          </a:xfrm>
          <a:custGeom>
            <a:avLst/>
            <a:gdLst>
              <a:gd name="connsiteX0" fmla="*/ 14 w 90839"/>
              <a:gd name="connsiteY0" fmla="*/ 667 h 775843"/>
              <a:gd name="connsiteX1" fmla="*/ 76214 w 90839"/>
              <a:gd name="connsiteY1" fmla="*/ 413417 h 775843"/>
              <a:gd name="connsiteX2" fmla="*/ 88914 w 90839"/>
              <a:gd name="connsiteY2" fmla="*/ 419767 h 775843"/>
              <a:gd name="connsiteX3" fmla="*/ 50814 w 90839"/>
              <a:gd name="connsiteY3" fmla="*/ 521367 h 775843"/>
              <a:gd name="connsiteX4" fmla="*/ 69864 w 90839"/>
              <a:gd name="connsiteY4" fmla="*/ 559467 h 775843"/>
              <a:gd name="connsiteX5" fmla="*/ 19064 w 90839"/>
              <a:gd name="connsiteY5" fmla="*/ 632492 h 775843"/>
              <a:gd name="connsiteX6" fmla="*/ 22239 w 90839"/>
              <a:gd name="connsiteY6" fmla="*/ 775367 h 775843"/>
              <a:gd name="connsiteX7" fmla="*/ 19064 w 90839"/>
              <a:gd name="connsiteY7" fmla="*/ 673767 h 775843"/>
              <a:gd name="connsiteX8" fmla="*/ 73039 w 90839"/>
              <a:gd name="connsiteY8" fmla="*/ 540417 h 775843"/>
              <a:gd name="connsiteX9" fmla="*/ 88914 w 90839"/>
              <a:gd name="connsiteY9" fmla="*/ 426117 h 775843"/>
              <a:gd name="connsiteX10" fmla="*/ 69864 w 90839"/>
              <a:gd name="connsiteY10" fmla="*/ 267367 h 775843"/>
              <a:gd name="connsiteX11" fmla="*/ 69864 w 90839"/>
              <a:gd name="connsiteY11" fmla="*/ 314992 h 775843"/>
              <a:gd name="connsiteX12" fmla="*/ 14 w 90839"/>
              <a:gd name="connsiteY12" fmla="*/ 667 h 775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839" h="775843">
                <a:moveTo>
                  <a:pt x="14" y="667"/>
                </a:moveTo>
                <a:cubicBezTo>
                  <a:pt x="1072" y="17071"/>
                  <a:pt x="61397" y="343567"/>
                  <a:pt x="76214" y="413417"/>
                </a:cubicBezTo>
                <a:cubicBezTo>
                  <a:pt x="91031" y="483267"/>
                  <a:pt x="93147" y="401775"/>
                  <a:pt x="88914" y="419767"/>
                </a:cubicBezTo>
                <a:cubicBezTo>
                  <a:pt x="84681" y="437759"/>
                  <a:pt x="53989" y="498084"/>
                  <a:pt x="50814" y="521367"/>
                </a:cubicBezTo>
                <a:cubicBezTo>
                  <a:pt x="47639" y="544650"/>
                  <a:pt x="75156" y="540946"/>
                  <a:pt x="69864" y="559467"/>
                </a:cubicBezTo>
                <a:cubicBezTo>
                  <a:pt x="64572" y="577988"/>
                  <a:pt x="27002" y="596509"/>
                  <a:pt x="19064" y="632492"/>
                </a:cubicBezTo>
                <a:cubicBezTo>
                  <a:pt x="11127" y="668475"/>
                  <a:pt x="22239" y="768488"/>
                  <a:pt x="22239" y="775367"/>
                </a:cubicBezTo>
                <a:cubicBezTo>
                  <a:pt x="22239" y="782246"/>
                  <a:pt x="10597" y="712925"/>
                  <a:pt x="19064" y="673767"/>
                </a:cubicBezTo>
                <a:cubicBezTo>
                  <a:pt x="27531" y="634609"/>
                  <a:pt x="61397" y="581692"/>
                  <a:pt x="73039" y="540417"/>
                </a:cubicBezTo>
                <a:cubicBezTo>
                  <a:pt x="84681" y="499142"/>
                  <a:pt x="89443" y="471625"/>
                  <a:pt x="88914" y="426117"/>
                </a:cubicBezTo>
                <a:cubicBezTo>
                  <a:pt x="88385" y="380609"/>
                  <a:pt x="73039" y="285888"/>
                  <a:pt x="69864" y="267367"/>
                </a:cubicBezTo>
                <a:cubicBezTo>
                  <a:pt x="66689" y="248846"/>
                  <a:pt x="82564" y="354680"/>
                  <a:pt x="69864" y="314992"/>
                </a:cubicBezTo>
                <a:cubicBezTo>
                  <a:pt x="57164" y="275305"/>
                  <a:pt x="-1044" y="-15737"/>
                  <a:pt x="14" y="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1ECC9256-920B-E7E0-86DF-6236C440EEDD}"/>
              </a:ext>
            </a:extLst>
          </p:cNvPr>
          <p:cNvSpPr/>
          <p:nvPr/>
        </p:nvSpPr>
        <p:spPr>
          <a:xfrm>
            <a:off x="7534988" y="5355643"/>
            <a:ext cx="116826" cy="416507"/>
          </a:xfrm>
          <a:custGeom>
            <a:avLst/>
            <a:gdLst>
              <a:gd name="connsiteX0" fmla="*/ 91362 w 116826"/>
              <a:gd name="connsiteY0" fmla="*/ 582 h 416507"/>
              <a:gd name="connsiteX1" fmla="*/ 8812 w 116826"/>
              <a:gd name="connsiteY1" fmla="*/ 143457 h 416507"/>
              <a:gd name="connsiteX2" fmla="*/ 2462 w 116826"/>
              <a:gd name="connsiteY2" fmla="*/ 327607 h 416507"/>
              <a:gd name="connsiteX3" fmla="*/ 5637 w 116826"/>
              <a:gd name="connsiteY3" fmla="*/ 283157 h 416507"/>
              <a:gd name="connsiteX4" fmla="*/ 62787 w 116826"/>
              <a:gd name="connsiteY4" fmla="*/ 372057 h 416507"/>
              <a:gd name="connsiteX5" fmla="*/ 116762 w 116826"/>
              <a:gd name="connsiteY5" fmla="*/ 416507 h 416507"/>
              <a:gd name="connsiteX6" fmla="*/ 72312 w 116826"/>
              <a:gd name="connsiteY6" fmla="*/ 372057 h 416507"/>
              <a:gd name="connsiteX7" fmla="*/ 8812 w 116826"/>
              <a:gd name="connsiteY7" fmla="*/ 302207 h 416507"/>
              <a:gd name="connsiteX8" fmla="*/ 5637 w 116826"/>
              <a:gd name="connsiteY8" fmla="*/ 162507 h 416507"/>
              <a:gd name="connsiteX9" fmla="*/ 18337 w 116826"/>
              <a:gd name="connsiteY9" fmla="*/ 197432 h 416507"/>
              <a:gd name="connsiteX10" fmla="*/ 91362 w 116826"/>
              <a:gd name="connsiteY10" fmla="*/ 582 h 416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826" h="416507">
                <a:moveTo>
                  <a:pt x="91362" y="582"/>
                </a:moveTo>
                <a:cubicBezTo>
                  <a:pt x="89775" y="-8414"/>
                  <a:pt x="23629" y="88953"/>
                  <a:pt x="8812" y="143457"/>
                </a:cubicBezTo>
                <a:cubicBezTo>
                  <a:pt x="-6005" y="197961"/>
                  <a:pt x="2991" y="304324"/>
                  <a:pt x="2462" y="327607"/>
                </a:cubicBezTo>
                <a:cubicBezTo>
                  <a:pt x="1933" y="350890"/>
                  <a:pt x="-4417" y="275749"/>
                  <a:pt x="5637" y="283157"/>
                </a:cubicBezTo>
                <a:cubicBezTo>
                  <a:pt x="15691" y="290565"/>
                  <a:pt x="44266" y="349832"/>
                  <a:pt x="62787" y="372057"/>
                </a:cubicBezTo>
                <a:cubicBezTo>
                  <a:pt x="81308" y="394282"/>
                  <a:pt x="115175" y="416507"/>
                  <a:pt x="116762" y="416507"/>
                </a:cubicBezTo>
                <a:cubicBezTo>
                  <a:pt x="118349" y="416507"/>
                  <a:pt x="90304" y="391107"/>
                  <a:pt x="72312" y="372057"/>
                </a:cubicBezTo>
                <a:cubicBezTo>
                  <a:pt x="54320" y="353007"/>
                  <a:pt x="19924" y="337132"/>
                  <a:pt x="8812" y="302207"/>
                </a:cubicBezTo>
                <a:cubicBezTo>
                  <a:pt x="-2301" y="267282"/>
                  <a:pt x="4050" y="179969"/>
                  <a:pt x="5637" y="162507"/>
                </a:cubicBezTo>
                <a:cubicBezTo>
                  <a:pt x="7224" y="145045"/>
                  <a:pt x="4579" y="222832"/>
                  <a:pt x="18337" y="197432"/>
                </a:cubicBezTo>
                <a:cubicBezTo>
                  <a:pt x="32095" y="172032"/>
                  <a:pt x="92949" y="9578"/>
                  <a:pt x="91362" y="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91F9D359-49AD-6548-4BFB-1AC23E5F7937}"/>
              </a:ext>
            </a:extLst>
          </p:cNvPr>
          <p:cNvSpPr/>
          <p:nvPr/>
        </p:nvSpPr>
        <p:spPr>
          <a:xfrm>
            <a:off x="7628393" y="5364979"/>
            <a:ext cx="283818" cy="219934"/>
          </a:xfrm>
          <a:custGeom>
            <a:avLst/>
            <a:gdLst>
              <a:gd name="connsiteX0" fmla="*/ 163057 w 283818"/>
              <a:gd name="connsiteY0" fmla="*/ 771 h 219934"/>
              <a:gd name="connsiteX1" fmla="*/ 150357 w 283818"/>
              <a:gd name="connsiteY1" fmla="*/ 70621 h 219934"/>
              <a:gd name="connsiteX2" fmla="*/ 283707 w 283818"/>
              <a:gd name="connsiteY2" fmla="*/ 178571 h 219934"/>
              <a:gd name="connsiteX3" fmla="*/ 124957 w 283818"/>
              <a:gd name="connsiteY3" fmla="*/ 194446 h 219934"/>
              <a:gd name="connsiteX4" fmla="*/ 1132 w 283818"/>
              <a:gd name="connsiteY4" fmla="*/ 219846 h 219934"/>
              <a:gd name="connsiteX5" fmla="*/ 197982 w 283818"/>
              <a:gd name="connsiteY5" fmla="*/ 184921 h 219934"/>
              <a:gd name="connsiteX6" fmla="*/ 274182 w 283818"/>
              <a:gd name="connsiteY6" fmla="*/ 197621 h 219934"/>
              <a:gd name="connsiteX7" fmla="*/ 255132 w 283818"/>
              <a:gd name="connsiteY7" fmla="*/ 156346 h 219934"/>
              <a:gd name="connsiteX8" fmla="*/ 166232 w 283818"/>
              <a:gd name="connsiteY8" fmla="*/ 115071 h 219934"/>
              <a:gd name="connsiteX9" fmla="*/ 163057 w 283818"/>
              <a:gd name="connsiteY9" fmla="*/ 771 h 219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3818" h="219934">
                <a:moveTo>
                  <a:pt x="163057" y="771"/>
                </a:moveTo>
                <a:cubicBezTo>
                  <a:pt x="160411" y="-6637"/>
                  <a:pt x="130249" y="40988"/>
                  <a:pt x="150357" y="70621"/>
                </a:cubicBezTo>
                <a:cubicBezTo>
                  <a:pt x="170465" y="100254"/>
                  <a:pt x="287940" y="157934"/>
                  <a:pt x="283707" y="178571"/>
                </a:cubicBezTo>
                <a:cubicBezTo>
                  <a:pt x="279474" y="199208"/>
                  <a:pt x="172053" y="187567"/>
                  <a:pt x="124957" y="194446"/>
                </a:cubicBezTo>
                <a:cubicBezTo>
                  <a:pt x="77861" y="201325"/>
                  <a:pt x="-11039" y="221433"/>
                  <a:pt x="1132" y="219846"/>
                </a:cubicBezTo>
                <a:cubicBezTo>
                  <a:pt x="13303" y="218259"/>
                  <a:pt x="152474" y="188625"/>
                  <a:pt x="197982" y="184921"/>
                </a:cubicBezTo>
                <a:cubicBezTo>
                  <a:pt x="243490" y="181217"/>
                  <a:pt x="264657" y="202384"/>
                  <a:pt x="274182" y="197621"/>
                </a:cubicBezTo>
                <a:cubicBezTo>
                  <a:pt x="283707" y="192858"/>
                  <a:pt x="273124" y="170104"/>
                  <a:pt x="255132" y="156346"/>
                </a:cubicBezTo>
                <a:cubicBezTo>
                  <a:pt x="237140" y="142588"/>
                  <a:pt x="183695" y="137825"/>
                  <a:pt x="166232" y="115071"/>
                </a:cubicBezTo>
                <a:cubicBezTo>
                  <a:pt x="148769" y="92317"/>
                  <a:pt x="165703" y="8179"/>
                  <a:pt x="163057" y="7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A2FB1E54-B162-93A0-5A68-E03C4AAFDF8F}"/>
              </a:ext>
            </a:extLst>
          </p:cNvPr>
          <p:cNvSpPr/>
          <p:nvPr/>
        </p:nvSpPr>
        <p:spPr>
          <a:xfrm>
            <a:off x="7733211" y="4882600"/>
            <a:ext cx="188871" cy="474331"/>
          </a:xfrm>
          <a:custGeom>
            <a:avLst/>
            <a:gdLst>
              <a:gd name="connsiteX0" fmla="*/ 188414 w 188871"/>
              <a:gd name="connsiteY0" fmla="*/ 550 h 474331"/>
              <a:gd name="connsiteX1" fmla="*/ 7439 w 188871"/>
              <a:gd name="connsiteY1" fmla="*/ 299000 h 474331"/>
              <a:gd name="connsiteX2" fmla="*/ 39189 w 188871"/>
              <a:gd name="connsiteY2" fmla="*/ 292650 h 474331"/>
              <a:gd name="connsiteX3" fmla="*/ 80464 w 188871"/>
              <a:gd name="connsiteY3" fmla="*/ 473625 h 474331"/>
              <a:gd name="connsiteX4" fmla="*/ 61414 w 188871"/>
              <a:gd name="connsiteY4" fmla="*/ 352975 h 474331"/>
              <a:gd name="connsiteX5" fmla="*/ 16964 w 188871"/>
              <a:gd name="connsiteY5" fmla="*/ 289475 h 474331"/>
              <a:gd name="connsiteX6" fmla="*/ 58239 w 188871"/>
              <a:gd name="connsiteY6" fmla="*/ 225975 h 474331"/>
              <a:gd name="connsiteX7" fmla="*/ 188414 w 188871"/>
              <a:gd name="connsiteY7" fmla="*/ 550 h 474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871" h="474331">
                <a:moveTo>
                  <a:pt x="188414" y="550"/>
                </a:moveTo>
                <a:cubicBezTo>
                  <a:pt x="179947" y="12721"/>
                  <a:pt x="32310" y="250317"/>
                  <a:pt x="7439" y="299000"/>
                </a:cubicBezTo>
                <a:cubicBezTo>
                  <a:pt x="-17432" y="347683"/>
                  <a:pt x="27018" y="263546"/>
                  <a:pt x="39189" y="292650"/>
                </a:cubicBezTo>
                <a:cubicBezTo>
                  <a:pt x="51360" y="321754"/>
                  <a:pt x="76760" y="463571"/>
                  <a:pt x="80464" y="473625"/>
                </a:cubicBezTo>
                <a:cubicBezTo>
                  <a:pt x="84168" y="483679"/>
                  <a:pt x="71997" y="383667"/>
                  <a:pt x="61414" y="352975"/>
                </a:cubicBezTo>
                <a:cubicBezTo>
                  <a:pt x="50831" y="322283"/>
                  <a:pt x="17493" y="310642"/>
                  <a:pt x="16964" y="289475"/>
                </a:cubicBezTo>
                <a:cubicBezTo>
                  <a:pt x="16435" y="268308"/>
                  <a:pt x="31251" y="270425"/>
                  <a:pt x="58239" y="225975"/>
                </a:cubicBezTo>
                <a:cubicBezTo>
                  <a:pt x="85227" y="181525"/>
                  <a:pt x="196881" y="-11621"/>
                  <a:pt x="188414" y="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5B12A8DD-4EF1-8A9B-53CB-440642448FDA}"/>
              </a:ext>
            </a:extLst>
          </p:cNvPr>
          <p:cNvSpPr/>
          <p:nvPr/>
        </p:nvSpPr>
        <p:spPr>
          <a:xfrm>
            <a:off x="8031711" y="5225511"/>
            <a:ext cx="201090" cy="414050"/>
          </a:xfrm>
          <a:custGeom>
            <a:avLst/>
            <a:gdLst>
              <a:gd name="connsiteX0" fmla="*/ 201064 w 201090"/>
              <a:gd name="connsiteY0" fmla="*/ 539 h 414050"/>
              <a:gd name="connsiteX1" fmla="*/ 197889 w 201090"/>
              <a:gd name="connsiteY1" fmla="*/ 340264 h 414050"/>
              <a:gd name="connsiteX2" fmla="*/ 178839 w 201090"/>
              <a:gd name="connsiteY2" fmla="*/ 410114 h 414050"/>
              <a:gd name="connsiteX3" fmla="*/ 93114 w 201090"/>
              <a:gd name="connsiteY3" fmla="*/ 403764 h 414050"/>
              <a:gd name="connsiteX4" fmla="*/ 1039 w 201090"/>
              <a:gd name="connsiteY4" fmla="*/ 391064 h 414050"/>
              <a:gd name="connsiteX5" fmla="*/ 156614 w 201090"/>
              <a:gd name="connsiteY5" fmla="*/ 403764 h 414050"/>
              <a:gd name="connsiteX6" fmla="*/ 178839 w 201090"/>
              <a:gd name="connsiteY6" fmla="*/ 384714 h 414050"/>
              <a:gd name="connsiteX7" fmla="*/ 194714 w 201090"/>
              <a:gd name="connsiteY7" fmla="*/ 257714 h 414050"/>
              <a:gd name="connsiteX8" fmla="*/ 197889 w 201090"/>
              <a:gd name="connsiteY8" fmla="*/ 260889 h 414050"/>
              <a:gd name="connsiteX9" fmla="*/ 201064 w 201090"/>
              <a:gd name="connsiteY9" fmla="*/ 539 h 4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090" h="414050">
                <a:moveTo>
                  <a:pt x="201064" y="539"/>
                </a:moveTo>
                <a:cubicBezTo>
                  <a:pt x="201064" y="13768"/>
                  <a:pt x="201593" y="272002"/>
                  <a:pt x="197889" y="340264"/>
                </a:cubicBezTo>
                <a:cubicBezTo>
                  <a:pt x="194185" y="408526"/>
                  <a:pt x="196301" y="399531"/>
                  <a:pt x="178839" y="410114"/>
                </a:cubicBezTo>
                <a:cubicBezTo>
                  <a:pt x="161376" y="420697"/>
                  <a:pt x="122747" y="406939"/>
                  <a:pt x="93114" y="403764"/>
                </a:cubicBezTo>
                <a:cubicBezTo>
                  <a:pt x="63481" y="400589"/>
                  <a:pt x="-9544" y="391064"/>
                  <a:pt x="1039" y="391064"/>
                </a:cubicBezTo>
                <a:cubicBezTo>
                  <a:pt x="11622" y="391064"/>
                  <a:pt x="126981" y="404822"/>
                  <a:pt x="156614" y="403764"/>
                </a:cubicBezTo>
                <a:cubicBezTo>
                  <a:pt x="186247" y="402706"/>
                  <a:pt x="172489" y="409056"/>
                  <a:pt x="178839" y="384714"/>
                </a:cubicBezTo>
                <a:cubicBezTo>
                  <a:pt x="185189" y="360372"/>
                  <a:pt x="191539" y="278352"/>
                  <a:pt x="194714" y="257714"/>
                </a:cubicBezTo>
                <a:cubicBezTo>
                  <a:pt x="197889" y="237077"/>
                  <a:pt x="196302" y="300576"/>
                  <a:pt x="197889" y="260889"/>
                </a:cubicBezTo>
                <a:cubicBezTo>
                  <a:pt x="199476" y="221202"/>
                  <a:pt x="201064" y="-12690"/>
                  <a:pt x="201064" y="5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459B1D5B-F908-6FAF-D01D-BDF4E62E1F84}"/>
              </a:ext>
            </a:extLst>
          </p:cNvPr>
          <p:cNvSpPr/>
          <p:nvPr/>
        </p:nvSpPr>
        <p:spPr>
          <a:xfrm>
            <a:off x="7673935" y="5643863"/>
            <a:ext cx="349754" cy="77582"/>
          </a:xfrm>
          <a:custGeom>
            <a:avLst/>
            <a:gdLst>
              <a:gd name="connsiteX0" fmla="*/ 40 w 349754"/>
              <a:gd name="connsiteY0" fmla="*/ 77487 h 77582"/>
              <a:gd name="connsiteX1" fmla="*/ 174665 w 349754"/>
              <a:gd name="connsiteY1" fmla="*/ 4462 h 77582"/>
              <a:gd name="connsiteX2" fmla="*/ 152440 w 349754"/>
              <a:gd name="connsiteY2" fmla="*/ 7637 h 77582"/>
              <a:gd name="connsiteX3" fmla="*/ 260390 w 349754"/>
              <a:gd name="connsiteY3" fmla="*/ 4462 h 77582"/>
              <a:gd name="connsiteX4" fmla="*/ 349290 w 349754"/>
              <a:gd name="connsiteY4" fmla="*/ 61612 h 77582"/>
              <a:gd name="connsiteX5" fmla="*/ 292140 w 349754"/>
              <a:gd name="connsiteY5" fmla="*/ 33037 h 77582"/>
              <a:gd name="connsiteX6" fmla="*/ 222290 w 349754"/>
              <a:gd name="connsiteY6" fmla="*/ 17162 h 77582"/>
              <a:gd name="connsiteX7" fmla="*/ 158790 w 349754"/>
              <a:gd name="connsiteY7" fmla="*/ 20337 h 77582"/>
              <a:gd name="connsiteX8" fmla="*/ 40 w 349754"/>
              <a:gd name="connsiteY8" fmla="*/ 77487 h 77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9754" h="77582">
                <a:moveTo>
                  <a:pt x="40" y="77487"/>
                </a:moveTo>
                <a:cubicBezTo>
                  <a:pt x="2686" y="74841"/>
                  <a:pt x="149265" y="16104"/>
                  <a:pt x="174665" y="4462"/>
                </a:cubicBezTo>
                <a:cubicBezTo>
                  <a:pt x="200065" y="-7180"/>
                  <a:pt x="138153" y="7637"/>
                  <a:pt x="152440" y="7637"/>
                </a:cubicBezTo>
                <a:cubicBezTo>
                  <a:pt x="166727" y="7637"/>
                  <a:pt x="227582" y="-4534"/>
                  <a:pt x="260390" y="4462"/>
                </a:cubicBezTo>
                <a:cubicBezTo>
                  <a:pt x="293198" y="13458"/>
                  <a:pt x="343998" y="56849"/>
                  <a:pt x="349290" y="61612"/>
                </a:cubicBezTo>
                <a:cubicBezTo>
                  <a:pt x="354582" y="66374"/>
                  <a:pt x="313307" y="40445"/>
                  <a:pt x="292140" y="33037"/>
                </a:cubicBezTo>
                <a:cubicBezTo>
                  <a:pt x="270973" y="25629"/>
                  <a:pt x="244515" y="19279"/>
                  <a:pt x="222290" y="17162"/>
                </a:cubicBezTo>
                <a:cubicBezTo>
                  <a:pt x="200065" y="15045"/>
                  <a:pt x="193186" y="13458"/>
                  <a:pt x="158790" y="20337"/>
                </a:cubicBezTo>
                <a:cubicBezTo>
                  <a:pt x="124394" y="27216"/>
                  <a:pt x="-2606" y="80133"/>
                  <a:pt x="40" y="77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60633AE6-CD76-EE2D-689A-C760BD636FDB}"/>
              </a:ext>
            </a:extLst>
          </p:cNvPr>
          <p:cNvSpPr/>
          <p:nvPr/>
        </p:nvSpPr>
        <p:spPr>
          <a:xfrm>
            <a:off x="8044565" y="5685833"/>
            <a:ext cx="272559" cy="137350"/>
          </a:xfrm>
          <a:custGeom>
            <a:avLst/>
            <a:gdLst>
              <a:gd name="connsiteX0" fmla="*/ 885 w 272559"/>
              <a:gd name="connsiteY0" fmla="*/ 137117 h 137350"/>
              <a:gd name="connsiteX1" fmla="*/ 131060 w 272559"/>
              <a:gd name="connsiteY1" fmla="*/ 64092 h 137350"/>
              <a:gd name="connsiteX2" fmla="*/ 270760 w 272559"/>
              <a:gd name="connsiteY2" fmla="*/ 592 h 137350"/>
              <a:gd name="connsiteX3" fmla="*/ 197735 w 272559"/>
              <a:gd name="connsiteY3" fmla="*/ 38692 h 137350"/>
              <a:gd name="connsiteX4" fmla="*/ 885 w 272559"/>
              <a:gd name="connsiteY4" fmla="*/ 137117 h 13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559" h="137350">
                <a:moveTo>
                  <a:pt x="885" y="137117"/>
                </a:moveTo>
                <a:cubicBezTo>
                  <a:pt x="-10228" y="141350"/>
                  <a:pt x="86081" y="86846"/>
                  <a:pt x="131060" y="64092"/>
                </a:cubicBezTo>
                <a:cubicBezTo>
                  <a:pt x="176039" y="41338"/>
                  <a:pt x="259648" y="4825"/>
                  <a:pt x="270760" y="592"/>
                </a:cubicBezTo>
                <a:cubicBezTo>
                  <a:pt x="281873" y="-3641"/>
                  <a:pt x="239539" y="15409"/>
                  <a:pt x="197735" y="38692"/>
                </a:cubicBezTo>
                <a:cubicBezTo>
                  <a:pt x="155931" y="61975"/>
                  <a:pt x="11998" y="132884"/>
                  <a:pt x="885" y="137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145AADA6-E72B-72A3-30A3-552AD169D7C0}"/>
              </a:ext>
            </a:extLst>
          </p:cNvPr>
          <p:cNvSpPr/>
          <p:nvPr/>
        </p:nvSpPr>
        <p:spPr>
          <a:xfrm>
            <a:off x="8143777" y="3596975"/>
            <a:ext cx="184317" cy="655123"/>
          </a:xfrm>
          <a:custGeom>
            <a:avLst/>
            <a:gdLst>
              <a:gd name="connsiteX0" fmla="*/ 184248 w 184317"/>
              <a:gd name="connsiteY0" fmla="*/ 300 h 655123"/>
              <a:gd name="connsiteX1" fmla="*/ 130273 w 184317"/>
              <a:gd name="connsiteY1" fmla="*/ 162225 h 655123"/>
              <a:gd name="connsiteX2" fmla="*/ 130273 w 184317"/>
              <a:gd name="connsiteY2" fmla="*/ 225725 h 655123"/>
              <a:gd name="connsiteX3" fmla="*/ 158848 w 184317"/>
              <a:gd name="connsiteY3" fmla="*/ 200325 h 655123"/>
              <a:gd name="connsiteX4" fmla="*/ 76298 w 184317"/>
              <a:gd name="connsiteY4" fmla="*/ 419400 h 655123"/>
              <a:gd name="connsiteX5" fmla="*/ 38198 w 184317"/>
              <a:gd name="connsiteY5" fmla="*/ 501950 h 655123"/>
              <a:gd name="connsiteX6" fmla="*/ 98 w 184317"/>
              <a:gd name="connsiteY6" fmla="*/ 654350 h 655123"/>
              <a:gd name="connsiteX7" fmla="*/ 28673 w 184317"/>
              <a:gd name="connsiteY7" fmla="*/ 543225 h 655123"/>
              <a:gd name="connsiteX8" fmla="*/ 73123 w 184317"/>
              <a:gd name="connsiteY8" fmla="*/ 181275 h 655123"/>
              <a:gd name="connsiteX9" fmla="*/ 79473 w 184317"/>
              <a:gd name="connsiteY9" fmla="*/ 298750 h 655123"/>
              <a:gd name="connsiteX10" fmla="*/ 73123 w 184317"/>
              <a:gd name="connsiteY10" fmla="*/ 400350 h 655123"/>
              <a:gd name="connsiteX11" fmla="*/ 117573 w 184317"/>
              <a:gd name="connsiteY11" fmla="*/ 273350 h 655123"/>
              <a:gd name="connsiteX12" fmla="*/ 117573 w 184317"/>
              <a:gd name="connsiteY12" fmla="*/ 206675 h 655123"/>
              <a:gd name="connsiteX13" fmla="*/ 184248 w 184317"/>
              <a:gd name="connsiteY13" fmla="*/ 300 h 65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4317" h="655123">
                <a:moveTo>
                  <a:pt x="184248" y="300"/>
                </a:moveTo>
                <a:cubicBezTo>
                  <a:pt x="186365" y="-7108"/>
                  <a:pt x="139269" y="124654"/>
                  <a:pt x="130273" y="162225"/>
                </a:cubicBezTo>
                <a:cubicBezTo>
                  <a:pt x="121277" y="199796"/>
                  <a:pt x="125511" y="219375"/>
                  <a:pt x="130273" y="225725"/>
                </a:cubicBezTo>
                <a:cubicBezTo>
                  <a:pt x="135035" y="232075"/>
                  <a:pt x="167844" y="168046"/>
                  <a:pt x="158848" y="200325"/>
                </a:cubicBezTo>
                <a:cubicBezTo>
                  <a:pt x="149852" y="232604"/>
                  <a:pt x="96406" y="369129"/>
                  <a:pt x="76298" y="419400"/>
                </a:cubicBezTo>
                <a:cubicBezTo>
                  <a:pt x="56190" y="469671"/>
                  <a:pt x="50898" y="462792"/>
                  <a:pt x="38198" y="501950"/>
                </a:cubicBezTo>
                <a:cubicBezTo>
                  <a:pt x="25498" y="541108"/>
                  <a:pt x="1685" y="647471"/>
                  <a:pt x="98" y="654350"/>
                </a:cubicBezTo>
                <a:cubicBezTo>
                  <a:pt x="-1489" y="661229"/>
                  <a:pt x="16502" y="622071"/>
                  <a:pt x="28673" y="543225"/>
                </a:cubicBezTo>
                <a:cubicBezTo>
                  <a:pt x="40844" y="464379"/>
                  <a:pt x="64656" y="222021"/>
                  <a:pt x="73123" y="181275"/>
                </a:cubicBezTo>
                <a:cubicBezTo>
                  <a:pt x="81590" y="140529"/>
                  <a:pt x="79473" y="262238"/>
                  <a:pt x="79473" y="298750"/>
                </a:cubicBezTo>
                <a:cubicBezTo>
                  <a:pt x="79473" y="335262"/>
                  <a:pt x="66773" y="404583"/>
                  <a:pt x="73123" y="400350"/>
                </a:cubicBezTo>
                <a:cubicBezTo>
                  <a:pt x="79473" y="396117"/>
                  <a:pt x="110165" y="305629"/>
                  <a:pt x="117573" y="273350"/>
                </a:cubicBezTo>
                <a:cubicBezTo>
                  <a:pt x="124981" y="241071"/>
                  <a:pt x="108577" y="245833"/>
                  <a:pt x="117573" y="206675"/>
                </a:cubicBezTo>
                <a:cubicBezTo>
                  <a:pt x="126569" y="167517"/>
                  <a:pt x="182131" y="7708"/>
                  <a:pt x="184248" y="30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52B51F0F-31D3-FBAB-8D2A-9D9A3DF20381}"/>
              </a:ext>
            </a:extLst>
          </p:cNvPr>
          <p:cNvSpPr/>
          <p:nvPr/>
        </p:nvSpPr>
        <p:spPr>
          <a:xfrm>
            <a:off x="7822421" y="4025768"/>
            <a:ext cx="95297" cy="354715"/>
          </a:xfrm>
          <a:custGeom>
            <a:avLst/>
            <a:gdLst>
              <a:gd name="connsiteX0" fmla="*/ 86504 w 95297"/>
              <a:gd name="connsiteY0" fmla="*/ 132 h 354715"/>
              <a:gd name="connsiteX1" fmla="*/ 45229 w 95297"/>
              <a:gd name="connsiteY1" fmla="*/ 162057 h 354715"/>
              <a:gd name="connsiteX2" fmla="*/ 48404 w 95297"/>
              <a:gd name="connsiteY2" fmla="*/ 206507 h 354715"/>
              <a:gd name="connsiteX3" fmla="*/ 779 w 95297"/>
              <a:gd name="connsiteY3" fmla="*/ 171582 h 354715"/>
              <a:gd name="connsiteX4" fmla="*/ 92854 w 95297"/>
              <a:gd name="connsiteY4" fmla="*/ 346207 h 354715"/>
              <a:gd name="connsiteX5" fmla="*/ 64279 w 95297"/>
              <a:gd name="connsiteY5" fmla="*/ 314457 h 354715"/>
              <a:gd name="connsiteX6" fmla="*/ 16654 w 95297"/>
              <a:gd name="connsiteY6" fmla="*/ 200157 h 354715"/>
              <a:gd name="connsiteX7" fmla="*/ 42054 w 95297"/>
              <a:gd name="connsiteY7" fmla="*/ 222382 h 354715"/>
              <a:gd name="connsiteX8" fmla="*/ 51579 w 95297"/>
              <a:gd name="connsiteY8" fmla="*/ 165232 h 354715"/>
              <a:gd name="connsiteX9" fmla="*/ 42054 w 95297"/>
              <a:gd name="connsiteY9" fmla="*/ 114432 h 354715"/>
              <a:gd name="connsiteX10" fmla="*/ 45229 w 95297"/>
              <a:gd name="connsiteY10" fmla="*/ 133482 h 354715"/>
              <a:gd name="connsiteX11" fmla="*/ 86504 w 95297"/>
              <a:gd name="connsiteY11" fmla="*/ 132 h 354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5297" h="354715">
                <a:moveTo>
                  <a:pt x="86504" y="132"/>
                </a:moveTo>
                <a:cubicBezTo>
                  <a:pt x="86504" y="4894"/>
                  <a:pt x="51579" y="127661"/>
                  <a:pt x="45229" y="162057"/>
                </a:cubicBezTo>
                <a:cubicBezTo>
                  <a:pt x="38879" y="196453"/>
                  <a:pt x="55812" y="204920"/>
                  <a:pt x="48404" y="206507"/>
                </a:cubicBezTo>
                <a:cubicBezTo>
                  <a:pt x="40996" y="208094"/>
                  <a:pt x="-6629" y="148299"/>
                  <a:pt x="779" y="171582"/>
                </a:cubicBezTo>
                <a:cubicBezTo>
                  <a:pt x="8187" y="194865"/>
                  <a:pt x="82271" y="322395"/>
                  <a:pt x="92854" y="346207"/>
                </a:cubicBezTo>
                <a:cubicBezTo>
                  <a:pt x="103437" y="370019"/>
                  <a:pt x="76979" y="338799"/>
                  <a:pt x="64279" y="314457"/>
                </a:cubicBezTo>
                <a:cubicBezTo>
                  <a:pt x="51579" y="290115"/>
                  <a:pt x="20358" y="215503"/>
                  <a:pt x="16654" y="200157"/>
                </a:cubicBezTo>
                <a:cubicBezTo>
                  <a:pt x="12950" y="184811"/>
                  <a:pt x="36233" y="228203"/>
                  <a:pt x="42054" y="222382"/>
                </a:cubicBezTo>
                <a:cubicBezTo>
                  <a:pt x="47875" y="216561"/>
                  <a:pt x="51579" y="183224"/>
                  <a:pt x="51579" y="165232"/>
                </a:cubicBezTo>
                <a:cubicBezTo>
                  <a:pt x="51579" y="147240"/>
                  <a:pt x="42054" y="114432"/>
                  <a:pt x="42054" y="114432"/>
                </a:cubicBezTo>
                <a:cubicBezTo>
                  <a:pt x="40996" y="109141"/>
                  <a:pt x="38350" y="146711"/>
                  <a:pt x="45229" y="133482"/>
                </a:cubicBezTo>
                <a:cubicBezTo>
                  <a:pt x="52108" y="120253"/>
                  <a:pt x="86504" y="-4630"/>
                  <a:pt x="86504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34C853DE-41B0-EA48-7AB5-8887CE87FB7A}"/>
              </a:ext>
            </a:extLst>
          </p:cNvPr>
          <p:cNvSpPr/>
          <p:nvPr/>
        </p:nvSpPr>
        <p:spPr>
          <a:xfrm>
            <a:off x="6959354" y="5271352"/>
            <a:ext cx="646685" cy="707704"/>
          </a:xfrm>
          <a:custGeom>
            <a:avLst/>
            <a:gdLst>
              <a:gd name="connsiteX0" fmla="*/ 644771 w 646685"/>
              <a:gd name="connsiteY0" fmla="*/ 2323 h 707704"/>
              <a:gd name="connsiteX1" fmla="*/ 184396 w 646685"/>
              <a:gd name="connsiteY1" fmla="*/ 329348 h 707704"/>
              <a:gd name="connsiteX2" fmla="*/ 238371 w 646685"/>
              <a:gd name="connsiteY2" fmla="*/ 294423 h 707704"/>
              <a:gd name="connsiteX3" fmla="*/ 92321 w 646685"/>
              <a:gd name="connsiteY3" fmla="*/ 462698 h 707704"/>
              <a:gd name="connsiteX4" fmla="*/ 152646 w 646685"/>
              <a:gd name="connsiteY4" fmla="*/ 421423 h 707704"/>
              <a:gd name="connsiteX5" fmla="*/ 95496 w 646685"/>
              <a:gd name="connsiteY5" fmla="*/ 535723 h 707704"/>
              <a:gd name="connsiteX6" fmla="*/ 246 w 646685"/>
              <a:gd name="connsiteY6" fmla="*/ 707173 h 707704"/>
              <a:gd name="connsiteX7" fmla="*/ 73271 w 646685"/>
              <a:gd name="connsiteY7" fmla="*/ 576998 h 707704"/>
              <a:gd name="connsiteX8" fmla="*/ 228846 w 646685"/>
              <a:gd name="connsiteY8" fmla="*/ 249973 h 707704"/>
              <a:gd name="connsiteX9" fmla="*/ 238371 w 646685"/>
              <a:gd name="connsiteY9" fmla="*/ 272198 h 707704"/>
              <a:gd name="connsiteX10" fmla="*/ 447921 w 646685"/>
              <a:gd name="connsiteY10" fmla="*/ 138848 h 707704"/>
              <a:gd name="connsiteX11" fmla="*/ 352671 w 646685"/>
              <a:gd name="connsiteY11" fmla="*/ 180123 h 707704"/>
              <a:gd name="connsiteX12" fmla="*/ 644771 w 646685"/>
              <a:gd name="connsiteY12" fmla="*/ 2323 h 707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6685" h="707704">
                <a:moveTo>
                  <a:pt x="644771" y="2323"/>
                </a:moveTo>
                <a:cubicBezTo>
                  <a:pt x="616725" y="27194"/>
                  <a:pt x="252129" y="280665"/>
                  <a:pt x="184396" y="329348"/>
                </a:cubicBezTo>
                <a:cubicBezTo>
                  <a:pt x="116663" y="378031"/>
                  <a:pt x="253717" y="272198"/>
                  <a:pt x="238371" y="294423"/>
                </a:cubicBezTo>
                <a:cubicBezTo>
                  <a:pt x="223025" y="316648"/>
                  <a:pt x="106608" y="441531"/>
                  <a:pt x="92321" y="462698"/>
                </a:cubicBezTo>
                <a:cubicBezTo>
                  <a:pt x="78033" y="483865"/>
                  <a:pt x="152117" y="409252"/>
                  <a:pt x="152646" y="421423"/>
                </a:cubicBezTo>
                <a:cubicBezTo>
                  <a:pt x="153175" y="433594"/>
                  <a:pt x="120896" y="488098"/>
                  <a:pt x="95496" y="535723"/>
                </a:cubicBezTo>
                <a:cubicBezTo>
                  <a:pt x="70096" y="583348"/>
                  <a:pt x="3950" y="700294"/>
                  <a:pt x="246" y="707173"/>
                </a:cubicBezTo>
                <a:cubicBezTo>
                  <a:pt x="-3458" y="714052"/>
                  <a:pt x="35171" y="653198"/>
                  <a:pt x="73271" y="576998"/>
                </a:cubicBezTo>
                <a:cubicBezTo>
                  <a:pt x="111371" y="500798"/>
                  <a:pt x="201329" y="300773"/>
                  <a:pt x="228846" y="249973"/>
                </a:cubicBezTo>
                <a:cubicBezTo>
                  <a:pt x="256363" y="199173"/>
                  <a:pt x="201858" y="290719"/>
                  <a:pt x="238371" y="272198"/>
                </a:cubicBezTo>
                <a:cubicBezTo>
                  <a:pt x="274883" y="253677"/>
                  <a:pt x="428871" y="154194"/>
                  <a:pt x="447921" y="138848"/>
                </a:cubicBezTo>
                <a:cubicBezTo>
                  <a:pt x="466971" y="123502"/>
                  <a:pt x="321450" y="200231"/>
                  <a:pt x="352671" y="180123"/>
                </a:cubicBezTo>
                <a:cubicBezTo>
                  <a:pt x="383892" y="160015"/>
                  <a:pt x="672817" y="-22548"/>
                  <a:pt x="644771" y="232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D85198D9-5DFC-AE23-8727-E79A26CDC97E}"/>
              </a:ext>
            </a:extLst>
          </p:cNvPr>
          <p:cNvSpPr/>
          <p:nvPr/>
        </p:nvSpPr>
        <p:spPr>
          <a:xfrm>
            <a:off x="8498813" y="5411725"/>
            <a:ext cx="289957" cy="665179"/>
          </a:xfrm>
          <a:custGeom>
            <a:avLst/>
            <a:gdLst>
              <a:gd name="connsiteX0" fmla="*/ 662 w 289957"/>
              <a:gd name="connsiteY0" fmla="*/ 1650 h 665179"/>
              <a:gd name="connsiteX1" fmla="*/ 197512 w 289957"/>
              <a:gd name="connsiteY1" fmla="*/ 385825 h 665179"/>
              <a:gd name="connsiteX2" fmla="*/ 178462 w 289957"/>
              <a:gd name="connsiteY2" fmla="*/ 369950 h 665179"/>
              <a:gd name="connsiteX3" fmla="*/ 286412 w 289957"/>
              <a:gd name="connsiteY3" fmla="*/ 658875 h 665179"/>
              <a:gd name="connsiteX4" fmla="*/ 257837 w 289957"/>
              <a:gd name="connsiteY4" fmla="*/ 554100 h 665179"/>
              <a:gd name="connsiteX5" fmla="*/ 197512 w 289957"/>
              <a:gd name="connsiteY5" fmla="*/ 379475 h 665179"/>
              <a:gd name="connsiteX6" fmla="*/ 73687 w 289957"/>
              <a:gd name="connsiteY6" fmla="*/ 157225 h 665179"/>
              <a:gd name="connsiteX7" fmla="*/ 130837 w 289957"/>
              <a:gd name="connsiteY7" fmla="*/ 242950 h 665179"/>
              <a:gd name="connsiteX8" fmla="*/ 662 w 289957"/>
              <a:gd name="connsiteY8" fmla="*/ 1650 h 66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957" h="665179">
                <a:moveTo>
                  <a:pt x="662" y="1650"/>
                </a:moveTo>
                <a:cubicBezTo>
                  <a:pt x="11775" y="25463"/>
                  <a:pt x="167879" y="324442"/>
                  <a:pt x="197512" y="385825"/>
                </a:cubicBezTo>
                <a:cubicBezTo>
                  <a:pt x="227145" y="447208"/>
                  <a:pt x="163645" y="324442"/>
                  <a:pt x="178462" y="369950"/>
                </a:cubicBezTo>
                <a:cubicBezTo>
                  <a:pt x="193279" y="415458"/>
                  <a:pt x="273183" y="628183"/>
                  <a:pt x="286412" y="658875"/>
                </a:cubicBezTo>
                <a:cubicBezTo>
                  <a:pt x="299641" y="689567"/>
                  <a:pt x="272654" y="600667"/>
                  <a:pt x="257837" y="554100"/>
                </a:cubicBezTo>
                <a:cubicBezTo>
                  <a:pt x="243020" y="507533"/>
                  <a:pt x="228204" y="445621"/>
                  <a:pt x="197512" y="379475"/>
                </a:cubicBezTo>
                <a:cubicBezTo>
                  <a:pt x="166820" y="313329"/>
                  <a:pt x="84799" y="179979"/>
                  <a:pt x="73687" y="157225"/>
                </a:cubicBezTo>
                <a:cubicBezTo>
                  <a:pt x="62575" y="134471"/>
                  <a:pt x="139833" y="266762"/>
                  <a:pt x="130837" y="242950"/>
                </a:cubicBezTo>
                <a:cubicBezTo>
                  <a:pt x="121841" y="219138"/>
                  <a:pt x="-10451" y="-22163"/>
                  <a:pt x="662" y="1650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465B7306-336D-528F-7315-2113F313005B}"/>
              </a:ext>
            </a:extLst>
          </p:cNvPr>
          <p:cNvSpPr/>
          <p:nvPr/>
        </p:nvSpPr>
        <p:spPr>
          <a:xfrm>
            <a:off x="8070784" y="5892800"/>
            <a:ext cx="143411" cy="415998"/>
          </a:xfrm>
          <a:custGeom>
            <a:avLst/>
            <a:gdLst>
              <a:gd name="connsiteX0" fmla="*/ 66 w 143411"/>
              <a:gd name="connsiteY0" fmla="*/ 0 h 415998"/>
              <a:gd name="connsiteX1" fmla="*/ 88966 w 143411"/>
              <a:gd name="connsiteY1" fmla="*/ 168275 h 415998"/>
              <a:gd name="connsiteX2" fmla="*/ 88966 w 143411"/>
              <a:gd name="connsiteY2" fmla="*/ 142875 h 415998"/>
              <a:gd name="connsiteX3" fmla="*/ 130241 w 143411"/>
              <a:gd name="connsiteY3" fmla="*/ 273050 h 415998"/>
              <a:gd name="connsiteX4" fmla="*/ 133416 w 143411"/>
              <a:gd name="connsiteY4" fmla="*/ 333375 h 415998"/>
              <a:gd name="connsiteX5" fmla="*/ 41341 w 143411"/>
              <a:gd name="connsiteY5" fmla="*/ 415925 h 415998"/>
              <a:gd name="connsiteX6" fmla="*/ 130241 w 143411"/>
              <a:gd name="connsiteY6" fmla="*/ 349250 h 415998"/>
              <a:gd name="connsiteX7" fmla="*/ 142941 w 143411"/>
              <a:gd name="connsiteY7" fmla="*/ 323850 h 415998"/>
              <a:gd name="connsiteX8" fmla="*/ 130241 w 143411"/>
              <a:gd name="connsiteY8" fmla="*/ 234950 h 415998"/>
              <a:gd name="connsiteX9" fmla="*/ 108016 w 143411"/>
              <a:gd name="connsiteY9" fmla="*/ 168275 h 415998"/>
              <a:gd name="connsiteX10" fmla="*/ 104841 w 143411"/>
              <a:gd name="connsiteY10" fmla="*/ 168275 h 415998"/>
              <a:gd name="connsiteX11" fmla="*/ 66 w 143411"/>
              <a:gd name="connsiteY11" fmla="*/ 0 h 41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3411" h="415998">
                <a:moveTo>
                  <a:pt x="66" y="0"/>
                </a:moveTo>
                <a:cubicBezTo>
                  <a:pt x="-2580" y="0"/>
                  <a:pt x="74149" y="144463"/>
                  <a:pt x="88966" y="168275"/>
                </a:cubicBezTo>
                <a:cubicBezTo>
                  <a:pt x="103783" y="192087"/>
                  <a:pt x="82087" y="125413"/>
                  <a:pt x="88966" y="142875"/>
                </a:cubicBezTo>
                <a:cubicBezTo>
                  <a:pt x="95845" y="160337"/>
                  <a:pt x="122833" y="241300"/>
                  <a:pt x="130241" y="273050"/>
                </a:cubicBezTo>
                <a:cubicBezTo>
                  <a:pt x="137649" y="304800"/>
                  <a:pt x="148233" y="309563"/>
                  <a:pt x="133416" y="333375"/>
                </a:cubicBezTo>
                <a:cubicBezTo>
                  <a:pt x="118599" y="357187"/>
                  <a:pt x="41870" y="413279"/>
                  <a:pt x="41341" y="415925"/>
                </a:cubicBezTo>
                <a:cubicBezTo>
                  <a:pt x="40812" y="418571"/>
                  <a:pt x="130241" y="349250"/>
                  <a:pt x="130241" y="349250"/>
                </a:cubicBezTo>
                <a:cubicBezTo>
                  <a:pt x="147174" y="333904"/>
                  <a:pt x="142941" y="342900"/>
                  <a:pt x="142941" y="323850"/>
                </a:cubicBezTo>
                <a:cubicBezTo>
                  <a:pt x="142941" y="304800"/>
                  <a:pt x="136062" y="260879"/>
                  <a:pt x="130241" y="234950"/>
                </a:cubicBezTo>
                <a:cubicBezTo>
                  <a:pt x="124420" y="209021"/>
                  <a:pt x="112249" y="179388"/>
                  <a:pt x="108016" y="168275"/>
                </a:cubicBezTo>
                <a:cubicBezTo>
                  <a:pt x="103783" y="157163"/>
                  <a:pt x="119129" y="191029"/>
                  <a:pt x="104841" y="168275"/>
                </a:cubicBezTo>
                <a:cubicBezTo>
                  <a:pt x="90554" y="145521"/>
                  <a:pt x="2712" y="0"/>
                  <a:pt x="6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2F28E639-2A95-F59D-4AE3-A608D2D0564D}"/>
              </a:ext>
            </a:extLst>
          </p:cNvPr>
          <p:cNvSpPr/>
          <p:nvPr/>
        </p:nvSpPr>
        <p:spPr>
          <a:xfrm>
            <a:off x="7908736" y="5873480"/>
            <a:ext cx="162172" cy="397165"/>
          </a:xfrm>
          <a:custGeom>
            <a:avLst/>
            <a:gdLst>
              <a:gd name="connsiteX0" fmla="*/ 63689 w 162172"/>
              <a:gd name="connsiteY0" fmla="*/ 270 h 397165"/>
              <a:gd name="connsiteX1" fmla="*/ 189 w 162172"/>
              <a:gd name="connsiteY1" fmla="*/ 168545 h 397165"/>
              <a:gd name="connsiteX2" fmla="*/ 44639 w 162172"/>
              <a:gd name="connsiteY2" fmla="*/ 203470 h 397165"/>
              <a:gd name="connsiteX3" fmla="*/ 60514 w 162172"/>
              <a:gd name="connsiteY3" fmla="*/ 232045 h 397165"/>
              <a:gd name="connsiteX4" fmla="*/ 152589 w 162172"/>
              <a:gd name="connsiteY4" fmla="*/ 270145 h 397165"/>
              <a:gd name="connsiteX5" fmla="*/ 89089 w 162172"/>
              <a:gd name="connsiteY5" fmla="*/ 333645 h 397165"/>
              <a:gd name="connsiteX6" fmla="*/ 162114 w 162172"/>
              <a:gd name="connsiteY6" fmla="*/ 397145 h 397165"/>
              <a:gd name="connsiteX7" fmla="*/ 101789 w 162172"/>
              <a:gd name="connsiteY7" fmla="*/ 339995 h 397165"/>
              <a:gd name="connsiteX8" fmla="*/ 120839 w 162172"/>
              <a:gd name="connsiteY8" fmla="*/ 286020 h 397165"/>
              <a:gd name="connsiteX9" fmla="*/ 54164 w 162172"/>
              <a:gd name="connsiteY9" fmla="*/ 219345 h 397165"/>
              <a:gd name="connsiteX10" fmla="*/ 22414 w 162172"/>
              <a:gd name="connsiteY10" fmla="*/ 206645 h 397165"/>
              <a:gd name="connsiteX11" fmla="*/ 12889 w 162172"/>
              <a:gd name="connsiteY11" fmla="*/ 130445 h 397165"/>
              <a:gd name="connsiteX12" fmla="*/ 63689 w 162172"/>
              <a:gd name="connsiteY12" fmla="*/ 270 h 397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2172" h="397165">
                <a:moveTo>
                  <a:pt x="63689" y="270"/>
                </a:moveTo>
                <a:cubicBezTo>
                  <a:pt x="61572" y="6620"/>
                  <a:pt x="3364" y="134678"/>
                  <a:pt x="189" y="168545"/>
                </a:cubicBezTo>
                <a:cubicBezTo>
                  <a:pt x="-2986" y="202412"/>
                  <a:pt x="34585" y="192887"/>
                  <a:pt x="44639" y="203470"/>
                </a:cubicBezTo>
                <a:cubicBezTo>
                  <a:pt x="54693" y="214053"/>
                  <a:pt x="42523" y="220933"/>
                  <a:pt x="60514" y="232045"/>
                </a:cubicBezTo>
                <a:cubicBezTo>
                  <a:pt x="78505" y="243157"/>
                  <a:pt x="147827" y="253212"/>
                  <a:pt x="152589" y="270145"/>
                </a:cubicBezTo>
                <a:cubicBezTo>
                  <a:pt x="157351" y="287078"/>
                  <a:pt x="87502" y="312478"/>
                  <a:pt x="89089" y="333645"/>
                </a:cubicBezTo>
                <a:cubicBezTo>
                  <a:pt x="90676" y="354812"/>
                  <a:pt x="159997" y="396087"/>
                  <a:pt x="162114" y="397145"/>
                </a:cubicBezTo>
                <a:cubicBezTo>
                  <a:pt x="164231" y="398203"/>
                  <a:pt x="108668" y="358516"/>
                  <a:pt x="101789" y="339995"/>
                </a:cubicBezTo>
                <a:cubicBezTo>
                  <a:pt x="94910" y="321474"/>
                  <a:pt x="128776" y="306128"/>
                  <a:pt x="120839" y="286020"/>
                </a:cubicBezTo>
                <a:cubicBezTo>
                  <a:pt x="112902" y="265912"/>
                  <a:pt x="70568" y="232574"/>
                  <a:pt x="54164" y="219345"/>
                </a:cubicBezTo>
                <a:cubicBezTo>
                  <a:pt x="37760" y="206116"/>
                  <a:pt x="29293" y="221462"/>
                  <a:pt x="22414" y="206645"/>
                </a:cubicBezTo>
                <a:cubicBezTo>
                  <a:pt x="15535" y="191828"/>
                  <a:pt x="8127" y="159549"/>
                  <a:pt x="12889" y="130445"/>
                </a:cubicBezTo>
                <a:cubicBezTo>
                  <a:pt x="17651" y="101341"/>
                  <a:pt x="65806" y="-6080"/>
                  <a:pt x="63689" y="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0AB9C7E2-9161-D517-F1A1-FE5F5A813B2B}"/>
              </a:ext>
            </a:extLst>
          </p:cNvPr>
          <p:cNvSpPr/>
          <p:nvPr/>
        </p:nvSpPr>
        <p:spPr>
          <a:xfrm>
            <a:off x="7147304" y="6294609"/>
            <a:ext cx="967526" cy="88243"/>
          </a:xfrm>
          <a:custGeom>
            <a:avLst/>
            <a:gdLst>
              <a:gd name="connsiteX0" fmla="*/ 2796 w 967526"/>
              <a:gd name="connsiteY0" fmla="*/ 77616 h 88243"/>
              <a:gd name="connsiteX1" fmla="*/ 425071 w 967526"/>
              <a:gd name="connsiteY1" fmla="*/ 68091 h 88243"/>
              <a:gd name="connsiteX2" fmla="*/ 345696 w 967526"/>
              <a:gd name="connsiteY2" fmla="*/ 52216 h 88243"/>
              <a:gd name="connsiteX3" fmla="*/ 583821 w 967526"/>
              <a:gd name="connsiteY3" fmla="*/ 1416 h 88243"/>
              <a:gd name="connsiteX4" fmla="*/ 520321 w 967526"/>
              <a:gd name="connsiteY4" fmla="*/ 14116 h 88243"/>
              <a:gd name="connsiteX5" fmla="*/ 698121 w 967526"/>
              <a:gd name="connsiteY5" fmla="*/ 14116 h 88243"/>
              <a:gd name="connsiteX6" fmla="*/ 707646 w 967526"/>
              <a:gd name="connsiteY6" fmla="*/ 10941 h 88243"/>
              <a:gd name="connsiteX7" fmla="*/ 821946 w 967526"/>
              <a:gd name="connsiteY7" fmla="*/ 23641 h 88243"/>
              <a:gd name="connsiteX8" fmla="*/ 958471 w 967526"/>
              <a:gd name="connsiteY8" fmla="*/ 87141 h 88243"/>
              <a:gd name="connsiteX9" fmla="*/ 926721 w 967526"/>
              <a:gd name="connsiteY9" fmla="*/ 61741 h 88243"/>
              <a:gd name="connsiteX10" fmla="*/ 701296 w 967526"/>
              <a:gd name="connsiteY10" fmla="*/ 33166 h 88243"/>
              <a:gd name="connsiteX11" fmla="*/ 793371 w 967526"/>
              <a:gd name="connsiteY11" fmla="*/ 39516 h 88243"/>
              <a:gd name="connsiteX12" fmla="*/ 602871 w 967526"/>
              <a:gd name="connsiteY12" fmla="*/ 33166 h 88243"/>
              <a:gd name="connsiteX13" fmla="*/ 729871 w 967526"/>
              <a:gd name="connsiteY13" fmla="*/ 10941 h 88243"/>
              <a:gd name="connsiteX14" fmla="*/ 536196 w 967526"/>
              <a:gd name="connsiteY14" fmla="*/ 23641 h 88243"/>
              <a:gd name="connsiteX15" fmla="*/ 358396 w 967526"/>
              <a:gd name="connsiteY15" fmla="*/ 42691 h 88243"/>
              <a:gd name="connsiteX16" fmla="*/ 396496 w 967526"/>
              <a:gd name="connsiteY16" fmla="*/ 55391 h 88243"/>
              <a:gd name="connsiteX17" fmla="*/ 247271 w 967526"/>
              <a:gd name="connsiteY17" fmla="*/ 74441 h 88243"/>
              <a:gd name="connsiteX18" fmla="*/ 2796 w 967526"/>
              <a:gd name="connsiteY18" fmla="*/ 77616 h 8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67526" h="88243">
                <a:moveTo>
                  <a:pt x="2796" y="77616"/>
                </a:moveTo>
                <a:cubicBezTo>
                  <a:pt x="32429" y="76558"/>
                  <a:pt x="367921" y="72324"/>
                  <a:pt x="425071" y="68091"/>
                </a:cubicBezTo>
                <a:cubicBezTo>
                  <a:pt x="482221" y="63858"/>
                  <a:pt x="319238" y="63328"/>
                  <a:pt x="345696" y="52216"/>
                </a:cubicBezTo>
                <a:cubicBezTo>
                  <a:pt x="372154" y="41103"/>
                  <a:pt x="554717" y="7766"/>
                  <a:pt x="583821" y="1416"/>
                </a:cubicBezTo>
                <a:cubicBezTo>
                  <a:pt x="612925" y="-4934"/>
                  <a:pt x="501271" y="11999"/>
                  <a:pt x="520321" y="14116"/>
                </a:cubicBezTo>
                <a:cubicBezTo>
                  <a:pt x="539371" y="16233"/>
                  <a:pt x="666900" y="14645"/>
                  <a:pt x="698121" y="14116"/>
                </a:cubicBezTo>
                <a:cubicBezTo>
                  <a:pt x="729342" y="13587"/>
                  <a:pt x="687009" y="9354"/>
                  <a:pt x="707646" y="10941"/>
                </a:cubicBezTo>
                <a:cubicBezTo>
                  <a:pt x="728283" y="12528"/>
                  <a:pt x="780142" y="10941"/>
                  <a:pt x="821946" y="23641"/>
                </a:cubicBezTo>
                <a:cubicBezTo>
                  <a:pt x="863750" y="36341"/>
                  <a:pt x="941009" y="80791"/>
                  <a:pt x="958471" y="87141"/>
                </a:cubicBezTo>
                <a:cubicBezTo>
                  <a:pt x="975933" y="93491"/>
                  <a:pt x="969584" y="70737"/>
                  <a:pt x="926721" y="61741"/>
                </a:cubicBezTo>
                <a:cubicBezTo>
                  <a:pt x="883859" y="52745"/>
                  <a:pt x="723521" y="36870"/>
                  <a:pt x="701296" y="33166"/>
                </a:cubicBezTo>
                <a:cubicBezTo>
                  <a:pt x="679071" y="29462"/>
                  <a:pt x="809775" y="39516"/>
                  <a:pt x="793371" y="39516"/>
                </a:cubicBezTo>
                <a:cubicBezTo>
                  <a:pt x="776967" y="39516"/>
                  <a:pt x="613454" y="37928"/>
                  <a:pt x="602871" y="33166"/>
                </a:cubicBezTo>
                <a:cubicBezTo>
                  <a:pt x="592288" y="28403"/>
                  <a:pt x="740983" y="12528"/>
                  <a:pt x="729871" y="10941"/>
                </a:cubicBezTo>
                <a:cubicBezTo>
                  <a:pt x="718759" y="9354"/>
                  <a:pt x="598109" y="18349"/>
                  <a:pt x="536196" y="23641"/>
                </a:cubicBezTo>
                <a:cubicBezTo>
                  <a:pt x="474284" y="28933"/>
                  <a:pt x="381679" y="37399"/>
                  <a:pt x="358396" y="42691"/>
                </a:cubicBezTo>
                <a:cubicBezTo>
                  <a:pt x="335113" y="47983"/>
                  <a:pt x="415017" y="50099"/>
                  <a:pt x="396496" y="55391"/>
                </a:cubicBezTo>
                <a:cubicBezTo>
                  <a:pt x="377975" y="60683"/>
                  <a:pt x="307067" y="70737"/>
                  <a:pt x="247271" y="74441"/>
                </a:cubicBezTo>
                <a:cubicBezTo>
                  <a:pt x="187475" y="78145"/>
                  <a:pt x="-26837" y="78674"/>
                  <a:pt x="2796" y="77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BF0151E6-D44E-627F-FADF-4AD37F5558E4}"/>
              </a:ext>
            </a:extLst>
          </p:cNvPr>
          <p:cNvSpPr/>
          <p:nvPr/>
        </p:nvSpPr>
        <p:spPr>
          <a:xfrm>
            <a:off x="8027659" y="6349963"/>
            <a:ext cx="617885" cy="54379"/>
          </a:xfrm>
          <a:custGeom>
            <a:avLst/>
            <a:gdLst>
              <a:gd name="connsiteX0" fmla="*/ 1916 w 617885"/>
              <a:gd name="connsiteY0" fmla="*/ 47662 h 54379"/>
              <a:gd name="connsiteX1" fmla="*/ 154316 w 617885"/>
              <a:gd name="connsiteY1" fmla="*/ 22262 h 54379"/>
              <a:gd name="connsiteX2" fmla="*/ 78116 w 617885"/>
              <a:gd name="connsiteY2" fmla="*/ 28612 h 54379"/>
              <a:gd name="connsiteX3" fmla="*/ 236866 w 617885"/>
              <a:gd name="connsiteY3" fmla="*/ 37 h 54379"/>
              <a:gd name="connsiteX4" fmla="*/ 335291 w 617885"/>
              <a:gd name="connsiteY4" fmla="*/ 22262 h 54379"/>
              <a:gd name="connsiteX5" fmla="*/ 271791 w 617885"/>
              <a:gd name="connsiteY5" fmla="*/ 9562 h 54379"/>
              <a:gd name="connsiteX6" fmla="*/ 392441 w 617885"/>
              <a:gd name="connsiteY6" fmla="*/ 41312 h 54379"/>
              <a:gd name="connsiteX7" fmla="*/ 347991 w 617885"/>
              <a:gd name="connsiteY7" fmla="*/ 54012 h 54379"/>
              <a:gd name="connsiteX8" fmla="*/ 452766 w 617885"/>
              <a:gd name="connsiteY8" fmla="*/ 28612 h 54379"/>
              <a:gd name="connsiteX9" fmla="*/ 494041 w 617885"/>
              <a:gd name="connsiteY9" fmla="*/ 19087 h 54379"/>
              <a:gd name="connsiteX10" fmla="*/ 617866 w 617885"/>
              <a:gd name="connsiteY10" fmla="*/ 34962 h 54379"/>
              <a:gd name="connsiteX11" fmla="*/ 484516 w 617885"/>
              <a:gd name="connsiteY11" fmla="*/ 31787 h 54379"/>
              <a:gd name="connsiteX12" fmla="*/ 392441 w 617885"/>
              <a:gd name="connsiteY12" fmla="*/ 22262 h 54379"/>
              <a:gd name="connsiteX13" fmla="*/ 281316 w 617885"/>
              <a:gd name="connsiteY13" fmla="*/ 9562 h 54379"/>
              <a:gd name="connsiteX14" fmla="*/ 1916 w 617885"/>
              <a:gd name="connsiteY14" fmla="*/ 47662 h 54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17885" h="54379">
                <a:moveTo>
                  <a:pt x="1916" y="47662"/>
                </a:moveTo>
                <a:cubicBezTo>
                  <a:pt x="-19251" y="49779"/>
                  <a:pt x="141616" y="25437"/>
                  <a:pt x="154316" y="22262"/>
                </a:cubicBezTo>
                <a:cubicBezTo>
                  <a:pt x="167016" y="19087"/>
                  <a:pt x="64358" y="32316"/>
                  <a:pt x="78116" y="28612"/>
                </a:cubicBezTo>
                <a:cubicBezTo>
                  <a:pt x="91874" y="24908"/>
                  <a:pt x="194004" y="1095"/>
                  <a:pt x="236866" y="37"/>
                </a:cubicBezTo>
                <a:cubicBezTo>
                  <a:pt x="279728" y="-1021"/>
                  <a:pt x="329470" y="20674"/>
                  <a:pt x="335291" y="22262"/>
                </a:cubicBezTo>
                <a:cubicBezTo>
                  <a:pt x="341112" y="23849"/>
                  <a:pt x="262266" y="6387"/>
                  <a:pt x="271791" y="9562"/>
                </a:cubicBezTo>
                <a:cubicBezTo>
                  <a:pt x="281316" y="12737"/>
                  <a:pt x="379741" y="33904"/>
                  <a:pt x="392441" y="41312"/>
                </a:cubicBezTo>
                <a:cubicBezTo>
                  <a:pt x="405141" y="48720"/>
                  <a:pt x="337937" y="56129"/>
                  <a:pt x="347991" y="54012"/>
                </a:cubicBezTo>
                <a:cubicBezTo>
                  <a:pt x="358045" y="51895"/>
                  <a:pt x="452766" y="28612"/>
                  <a:pt x="452766" y="28612"/>
                </a:cubicBezTo>
                <a:cubicBezTo>
                  <a:pt x="477108" y="22791"/>
                  <a:pt x="466524" y="18029"/>
                  <a:pt x="494041" y="19087"/>
                </a:cubicBezTo>
                <a:cubicBezTo>
                  <a:pt x="521558" y="20145"/>
                  <a:pt x="619454" y="32845"/>
                  <a:pt x="617866" y="34962"/>
                </a:cubicBezTo>
                <a:cubicBezTo>
                  <a:pt x="616278" y="37079"/>
                  <a:pt x="522087" y="33904"/>
                  <a:pt x="484516" y="31787"/>
                </a:cubicBezTo>
                <a:cubicBezTo>
                  <a:pt x="446945" y="29670"/>
                  <a:pt x="392441" y="22262"/>
                  <a:pt x="392441" y="22262"/>
                </a:cubicBezTo>
                <a:cubicBezTo>
                  <a:pt x="358574" y="18558"/>
                  <a:pt x="338995" y="7445"/>
                  <a:pt x="281316" y="9562"/>
                </a:cubicBezTo>
                <a:cubicBezTo>
                  <a:pt x="223637" y="11679"/>
                  <a:pt x="23083" y="45545"/>
                  <a:pt x="1916" y="47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7F0FAFFB-99DE-8B7D-9801-AD0B33C532EF}"/>
              </a:ext>
            </a:extLst>
          </p:cNvPr>
          <p:cNvSpPr/>
          <p:nvPr/>
        </p:nvSpPr>
        <p:spPr>
          <a:xfrm>
            <a:off x="7254193" y="6387896"/>
            <a:ext cx="626203" cy="64135"/>
          </a:xfrm>
          <a:custGeom>
            <a:avLst/>
            <a:gdLst>
              <a:gd name="connsiteX0" fmla="*/ 682 w 626203"/>
              <a:gd name="connsiteY0" fmla="*/ 9729 h 64135"/>
              <a:gd name="connsiteX1" fmla="*/ 356282 w 626203"/>
              <a:gd name="connsiteY1" fmla="*/ 6554 h 64135"/>
              <a:gd name="connsiteX2" fmla="*/ 299132 w 626203"/>
              <a:gd name="connsiteY2" fmla="*/ 12904 h 64135"/>
              <a:gd name="connsiteX3" fmla="*/ 534082 w 626203"/>
              <a:gd name="connsiteY3" fmla="*/ 47829 h 64135"/>
              <a:gd name="connsiteX4" fmla="*/ 626157 w 626203"/>
              <a:gd name="connsiteY4" fmla="*/ 63704 h 64135"/>
              <a:gd name="connsiteX5" fmla="*/ 524557 w 626203"/>
              <a:gd name="connsiteY5" fmla="*/ 31954 h 64135"/>
              <a:gd name="connsiteX6" fmla="*/ 353107 w 626203"/>
              <a:gd name="connsiteY6" fmla="*/ 3379 h 64135"/>
              <a:gd name="connsiteX7" fmla="*/ 267382 w 626203"/>
              <a:gd name="connsiteY7" fmla="*/ 204 h 64135"/>
              <a:gd name="connsiteX8" fmla="*/ 682 w 626203"/>
              <a:gd name="connsiteY8" fmla="*/ 9729 h 64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6203" h="64135">
                <a:moveTo>
                  <a:pt x="682" y="9729"/>
                </a:moveTo>
                <a:cubicBezTo>
                  <a:pt x="15499" y="10787"/>
                  <a:pt x="306540" y="6025"/>
                  <a:pt x="356282" y="6554"/>
                </a:cubicBezTo>
                <a:cubicBezTo>
                  <a:pt x="406024" y="7083"/>
                  <a:pt x="269499" y="6025"/>
                  <a:pt x="299132" y="12904"/>
                </a:cubicBezTo>
                <a:cubicBezTo>
                  <a:pt x="328765" y="19783"/>
                  <a:pt x="479578" y="39362"/>
                  <a:pt x="534082" y="47829"/>
                </a:cubicBezTo>
                <a:cubicBezTo>
                  <a:pt x="588586" y="56296"/>
                  <a:pt x="627745" y="66350"/>
                  <a:pt x="626157" y="63704"/>
                </a:cubicBezTo>
                <a:cubicBezTo>
                  <a:pt x="624570" y="61058"/>
                  <a:pt x="570065" y="42008"/>
                  <a:pt x="524557" y="31954"/>
                </a:cubicBezTo>
                <a:cubicBezTo>
                  <a:pt x="479049" y="21900"/>
                  <a:pt x="395969" y="8671"/>
                  <a:pt x="353107" y="3379"/>
                </a:cubicBezTo>
                <a:cubicBezTo>
                  <a:pt x="310245" y="-1913"/>
                  <a:pt x="318182" y="733"/>
                  <a:pt x="267382" y="204"/>
                </a:cubicBezTo>
                <a:cubicBezTo>
                  <a:pt x="216582" y="-325"/>
                  <a:pt x="-14135" y="8671"/>
                  <a:pt x="682" y="9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0E3E594E-0D41-0852-8CF4-5D1E6406EBA1}"/>
              </a:ext>
            </a:extLst>
          </p:cNvPr>
          <p:cNvSpPr/>
          <p:nvPr/>
        </p:nvSpPr>
        <p:spPr>
          <a:xfrm>
            <a:off x="7766050" y="6388100"/>
            <a:ext cx="543139" cy="44657"/>
          </a:xfrm>
          <a:custGeom>
            <a:avLst/>
            <a:gdLst>
              <a:gd name="connsiteX0" fmla="*/ 0 w 543139"/>
              <a:gd name="connsiteY0" fmla="*/ 0 h 44657"/>
              <a:gd name="connsiteX1" fmla="*/ 200025 w 543139"/>
              <a:gd name="connsiteY1" fmla="*/ 25400 h 44657"/>
              <a:gd name="connsiteX2" fmla="*/ 279400 w 543139"/>
              <a:gd name="connsiteY2" fmla="*/ 44450 h 44657"/>
              <a:gd name="connsiteX3" fmla="*/ 431800 w 543139"/>
              <a:gd name="connsiteY3" fmla="*/ 25400 h 44657"/>
              <a:gd name="connsiteX4" fmla="*/ 330200 w 543139"/>
              <a:gd name="connsiteY4" fmla="*/ 44450 h 44657"/>
              <a:gd name="connsiteX5" fmla="*/ 542925 w 543139"/>
              <a:gd name="connsiteY5" fmla="*/ 19050 h 44657"/>
              <a:gd name="connsiteX6" fmla="*/ 368300 w 543139"/>
              <a:gd name="connsiteY6" fmla="*/ 44450 h 44657"/>
              <a:gd name="connsiteX7" fmla="*/ 276225 w 543139"/>
              <a:gd name="connsiteY7" fmla="*/ 31750 h 44657"/>
              <a:gd name="connsiteX8" fmla="*/ 0 w 543139"/>
              <a:gd name="connsiteY8" fmla="*/ 0 h 44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3139" h="44657">
                <a:moveTo>
                  <a:pt x="0" y="0"/>
                </a:moveTo>
                <a:lnTo>
                  <a:pt x="200025" y="25400"/>
                </a:lnTo>
                <a:cubicBezTo>
                  <a:pt x="246592" y="32808"/>
                  <a:pt x="240771" y="44450"/>
                  <a:pt x="279400" y="44450"/>
                </a:cubicBezTo>
                <a:cubicBezTo>
                  <a:pt x="318029" y="44450"/>
                  <a:pt x="423333" y="25400"/>
                  <a:pt x="431800" y="25400"/>
                </a:cubicBezTo>
                <a:cubicBezTo>
                  <a:pt x="440267" y="25400"/>
                  <a:pt x="311679" y="45508"/>
                  <a:pt x="330200" y="44450"/>
                </a:cubicBezTo>
                <a:cubicBezTo>
                  <a:pt x="348721" y="43392"/>
                  <a:pt x="536575" y="19050"/>
                  <a:pt x="542925" y="19050"/>
                </a:cubicBezTo>
                <a:cubicBezTo>
                  <a:pt x="549275" y="19050"/>
                  <a:pt x="412750" y="42333"/>
                  <a:pt x="368300" y="44450"/>
                </a:cubicBezTo>
                <a:cubicBezTo>
                  <a:pt x="323850" y="46567"/>
                  <a:pt x="276225" y="31750"/>
                  <a:pt x="276225" y="317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1B203FEF-E826-59B4-CC4A-421ED521F3F4}"/>
              </a:ext>
            </a:extLst>
          </p:cNvPr>
          <p:cNvSpPr/>
          <p:nvPr/>
        </p:nvSpPr>
        <p:spPr>
          <a:xfrm>
            <a:off x="7873851" y="6378014"/>
            <a:ext cx="674396" cy="103265"/>
          </a:xfrm>
          <a:custGeom>
            <a:avLst/>
            <a:gdLst>
              <a:gd name="connsiteX0" fmla="*/ 149 w 674396"/>
              <a:gd name="connsiteY0" fmla="*/ 86286 h 103265"/>
              <a:gd name="connsiteX1" fmla="*/ 266849 w 674396"/>
              <a:gd name="connsiteY1" fmla="*/ 98986 h 103265"/>
              <a:gd name="connsiteX2" fmla="*/ 181124 w 674396"/>
              <a:gd name="connsiteY2" fmla="*/ 98986 h 103265"/>
              <a:gd name="connsiteX3" fmla="*/ 466874 w 674396"/>
              <a:gd name="connsiteY3" fmla="*/ 48186 h 103265"/>
              <a:gd name="connsiteX4" fmla="*/ 670074 w 674396"/>
              <a:gd name="connsiteY4" fmla="*/ 3736 h 103265"/>
              <a:gd name="connsiteX5" fmla="*/ 590699 w 674396"/>
              <a:gd name="connsiteY5" fmla="*/ 13261 h 103265"/>
              <a:gd name="connsiteX6" fmla="*/ 416074 w 674396"/>
              <a:gd name="connsiteY6" fmla="*/ 98986 h 103265"/>
              <a:gd name="connsiteX7" fmla="*/ 517674 w 674396"/>
              <a:gd name="connsiteY7" fmla="*/ 70411 h 103265"/>
              <a:gd name="connsiteX8" fmla="*/ 308124 w 674396"/>
              <a:gd name="connsiteY8" fmla="*/ 102161 h 103265"/>
              <a:gd name="connsiteX9" fmla="*/ 362099 w 674396"/>
              <a:gd name="connsiteY9" fmla="*/ 79936 h 103265"/>
              <a:gd name="connsiteX10" fmla="*/ 260499 w 674396"/>
              <a:gd name="connsiteY10" fmla="*/ 83111 h 103265"/>
              <a:gd name="connsiteX11" fmla="*/ 228749 w 674396"/>
              <a:gd name="connsiteY11" fmla="*/ 79936 h 103265"/>
              <a:gd name="connsiteX12" fmla="*/ 149 w 674396"/>
              <a:gd name="connsiteY12" fmla="*/ 86286 h 103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74396" h="103265">
                <a:moveTo>
                  <a:pt x="149" y="86286"/>
                </a:moveTo>
                <a:cubicBezTo>
                  <a:pt x="6499" y="89461"/>
                  <a:pt x="236687" y="96869"/>
                  <a:pt x="266849" y="98986"/>
                </a:cubicBezTo>
                <a:cubicBezTo>
                  <a:pt x="297011" y="101103"/>
                  <a:pt x="147787" y="107453"/>
                  <a:pt x="181124" y="98986"/>
                </a:cubicBezTo>
                <a:cubicBezTo>
                  <a:pt x="214461" y="90519"/>
                  <a:pt x="385382" y="64061"/>
                  <a:pt x="466874" y="48186"/>
                </a:cubicBezTo>
                <a:cubicBezTo>
                  <a:pt x="548366" y="32311"/>
                  <a:pt x="649437" y="9557"/>
                  <a:pt x="670074" y="3736"/>
                </a:cubicBezTo>
                <a:cubicBezTo>
                  <a:pt x="690711" y="-2085"/>
                  <a:pt x="633032" y="-2614"/>
                  <a:pt x="590699" y="13261"/>
                </a:cubicBezTo>
                <a:cubicBezTo>
                  <a:pt x="548366" y="29136"/>
                  <a:pt x="428245" y="89461"/>
                  <a:pt x="416074" y="98986"/>
                </a:cubicBezTo>
                <a:cubicBezTo>
                  <a:pt x="403903" y="108511"/>
                  <a:pt x="535666" y="69882"/>
                  <a:pt x="517674" y="70411"/>
                </a:cubicBezTo>
                <a:cubicBezTo>
                  <a:pt x="499682" y="70940"/>
                  <a:pt x="334053" y="100574"/>
                  <a:pt x="308124" y="102161"/>
                </a:cubicBezTo>
                <a:cubicBezTo>
                  <a:pt x="282195" y="103749"/>
                  <a:pt x="370037" y="83111"/>
                  <a:pt x="362099" y="79936"/>
                </a:cubicBezTo>
                <a:cubicBezTo>
                  <a:pt x="354161" y="76761"/>
                  <a:pt x="282724" y="83111"/>
                  <a:pt x="260499" y="83111"/>
                </a:cubicBezTo>
                <a:cubicBezTo>
                  <a:pt x="238274" y="83111"/>
                  <a:pt x="266320" y="77819"/>
                  <a:pt x="228749" y="79936"/>
                </a:cubicBezTo>
                <a:cubicBezTo>
                  <a:pt x="191178" y="82053"/>
                  <a:pt x="-6201" y="83111"/>
                  <a:pt x="149" y="86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51F9B515-1F04-CADC-EF1B-9935FC13DE0D}"/>
              </a:ext>
            </a:extLst>
          </p:cNvPr>
          <p:cNvSpPr/>
          <p:nvPr/>
        </p:nvSpPr>
        <p:spPr>
          <a:xfrm>
            <a:off x="7251200" y="6384660"/>
            <a:ext cx="794211" cy="206034"/>
          </a:xfrm>
          <a:custGeom>
            <a:avLst/>
            <a:gdLst>
              <a:gd name="connsiteX0" fmla="*/ 500 w 794211"/>
              <a:gd name="connsiteY0" fmla="*/ 265 h 206034"/>
              <a:gd name="connsiteX1" fmla="*/ 359275 w 794211"/>
              <a:gd name="connsiteY1" fmla="*/ 82815 h 206034"/>
              <a:gd name="connsiteX2" fmla="*/ 340225 w 794211"/>
              <a:gd name="connsiteY2" fmla="*/ 73290 h 206034"/>
              <a:gd name="connsiteX3" fmla="*/ 530725 w 794211"/>
              <a:gd name="connsiteY3" fmla="*/ 152665 h 206034"/>
              <a:gd name="connsiteX4" fmla="*/ 505325 w 794211"/>
              <a:gd name="connsiteY4" fmla="*/ 133615 h 206034"/>
              <a:gd name="connsiteX5" fmla="*/ 784725 w 794211"/>
              <a:gd name="connsiteY5" fmla="*/ 200290 h 206034"/>
              <a:gd name="connsiteX6" fmla="*/ 711700 w 794211"/>
              <a:gd name="connsiteY6" fmla="*/ 197115 h 206034"/>
              <a:gd name="connsiteX7" fmla="*/ 543425 w 794211"/>
              <a:gd name="connsiteY7" fmla="*/ 152665 h 206034"/>
              <a:gd name="connsiteX8" fmla="*/ 410075 w 794211"/>
              <a:gd name="connsiteY8" fmla="*/ 95515 h 206034"/>
              <a:gd name="connsiteX9" fmla="*/ 283075 w 794211"/>
              <a:gd name="connsiteY9" fmla="*/ 57415 h 206034"/>
              <a:gd name="connsiteX10" fmla="*/ 500 w 794211"/>
              <a:gd name="connsiteY10" fmla="*/ 265 h 20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4211" h="206034">
                <a:moveTo>
                  <a:pt x="500" y="265"/>
                </a:moveTo>
                <a:cubicBezTo>
                  <a:pt x="13200" y="4498"/>
                  <a:pt x="302654" y="70644"/>
                  <a:pt x="359275" y="82815"/>
                </a:cubicBezTo>
                <a:cubicBezTo>
                  <a:pt x="415896" y="94986"/>
                  <a:pt x="340225" y="73290"/>
                  <a:pt x="340225" y="73290"/>
                </a:cubicBezTo>
                <a:lnTo>
                  <a:pt x="530725" y="152665"/>
                </a:lnTo>
                <a:cubicBezTo>
                  <a:pt x="558242" y="162719"/>
                  <a:pt x="462992" y="125678"/>
                  <a:pt x="505325" y="133615"/>
                </a:cubicBezTo>
                <a:cubicBezTo>
                  <a:pt x="547658" y="141552"/>
                  <a:pt x="750329" y="189707"/>
                  <a:pt x="784725" y="200290"/>
                </a:cubicBezTo>
                <a:cubicBezTo>
                  <a:pt x="819121" y="210873"/>
                  <a:pt x="751917" y="205053"/>
                  <a:pt x="711700" y="197115"/>
                </a:cubicBezTo>
                <a:cubicBezTo>
                  <a:pt x="671483" y="189177"/>
                  <a:pt x="593696" y="169598"/>
                  <a:pt x="543425" y="152665"/>
                </a:cubicBezTo>
                <a:cubicBezTo>
                  <a:pt x="493154" y="135732"/>
                  <a:pt x="453467" y="111390"/>
                  <a:pt x="410075" y="95515"/>
                </a:cubicBezTo>
                <a:cubicBezTo>
                  <a:pt x="366683" y="79640"/>
                  <a:pt x="345517" y="71173"/>
                  <a:pt x="283075" y="57415"/>
                </a:cubicBezTo>
                <a:cubicBezTo>
                  <a:pt x="220633" y="43657"/>
                  <a:pt x="-12200" y="-3968"/>
                  <a:pt x="500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83857334-F5D0-E432-90D6-CC30BDC14B62}"/>
              </a:ext>
            </a:extLst>
          </p:cNvPr>
          <p:cNvSpPr/>
          <p:nvPr/>
        </p:nvSpPr>
        <p:spPr>
          <a:xfrm>
            <a:off x="7449168" y="6416090"/>
            <a:ext cx="625432" cy="97575"/>
          </a:xfrm>
          <a:custGeom>
            <a:avLst/>
            <a:gdLst>
              <a:gd name="connsiteX0" fmla="*/ 2557 w 625432"/>
              <a:gd name="connsiteY0" fmla="*/ 585 h 97575"/>
              <a:gd name="connsiteX1" fmla="*/ 453407 w 625432"/>
              <a:gd name="connsiteY1" fmla="*/ 92660 h 97575"/>
              <a:gd name="connsiteX2" fmla="*/ 408957 w 625432"/>
              <a:gd name="connsiteY2" fmla="*/ 64085 h 97575"/>
              <a:gd name="connsiteX3" fmla="*/ 624857 w 625432"/>
              <a:gd name="connsiteY3" fmla="*/ 95835 h 97575"/>
              <a:gd name="connsiteX4" fmla="*/ 469282 w 625432"/>
              <a:gd name="connsiteY4" fmla="*/ 92660 h 97575"/>
              <a:gd name="connsiteX5" fmla="*/ 377207 w 625432"/>
              <a:gd name="connsiteY5" fmla="*/ 86310 h 97575"/>
              <a:gd name="connsiteX6" fmla="*/ 272432 w 625432"/>
              <a:gd name="connsiteY6" fmla="*/ 54560 h 97575"/>
              <a:gd name="connsiteX7" fmla="*/ 2557 w 625432"/>
              <a:gd name="connsiteY7" fmla="*/ 585 h 97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5432" h="97575">
                <a:moveTo>
                  <a:pt x="2557" y="585"/>
                </a:moveTo>
                <a:lnTo>
                  <a:pt x="453407" y="92660"/>
                </a:lnTo>
                <a:cubicBezTo>
                  <a:pt x="521140" y="103243"/>
                  <a:pt x="380382" y="63556"/>
                  <a:pt x="408957" y="64085"/>
                </a:cubicBezTo>
                <a:cubicBezTo>
                  <a:pt x="437532" y="64614"/>
                  <a:pt x="614803" y="91073"/>
                  <a:pt x="624857" y="95835"/>
                </a:cubicBezTo>
                <a:cubicBezTo>
                  <a:pt x="634911" y="100598"/>
                  <a:pt x="510557" y="94247"/>
                  <a:pt x="469282" y="92660"/>
                </a:cubicBezTo>
                <a:cubicBezTo>
                  <a:pt x="428007" y="91073"/>
                  <a:pt x="410015" y="92660"/>
                  <a:pt x="377207" y="86310"/>
                </a:cubicBezTo>
                <a:cubicBezTo>
                  <a:pt x="344399" y="79960"/>
                  <a:pt x="326936" y="67789"/>
                  <a:pt x="272432" y="54560"/>
                </a:cubicBezTo>
                <a:cubicBezTo>
                  <a:pt x="217928" y="41331"/>
                  <a:pt x="-27605" y="-5765"/>
                  <a:pt x="2557" y="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639D0A8D-E7CE-8BC3-6AD1-0C2A64F7E55B}"/>
              </a:ext>
            </a:extLst>
          </p:cNvPr>
          <p:cNvSpPr/>
          <p:nvPr/>
        </p:nvSpPr>
        <p:spPr>
          <a:xfrm>
            <a:off x="7810405" y="6457321"/>
            <a:ext cx="610893" cy="169240"/>
          </a:xfrm>
          <a:custGeom>
            <a:avLst/>
            <a:gdLst>
              <a:gd name="connsiteX0" fmla="*/ 95 w 610893"/>
              <a:gd name="connsiteY0" fmla="*/ 121279 h 169240"/>
              <a:gd name="connsiteX1" fmla="*/ 323945 w 610893"/>
              <a:gd name="connsiteY1" fmla="*/ 168904 h 169240"/>
              <a:gd name="connsiteX2" fmla="*/ 225520 w 610893"/>
              <a:gd name="connsiteY2" fmla="*/ 143504 h 169240"/>
              <a:gd name="connsiteX3" fmla="*/ 479520 w 610893"/>
              <a:gd name="connsiteY3" fmla="*/ 162554 h 169240"/>
              <a:gd name="connsiteX4" fmla="*/ 422370 w 610893"/>
              <a:gd name="connsiteY4" fmla="*/ 137154 h 169240"/>
              <a:gd name="connsiteX5" fmla="*/ 536670 w 610893"/>
              <a:gd name="connsiteY5" fmla="*/ 99054 h 169240"/>
              <a:gd name="connsiteX6" fmla="*/ 517620 w 610893"/>
              <a:gd name="connsiteY6" fmla="*/ 95879 h 169240"/>
              <a:gd name="connsiteX7" fmla="*/ 562070 w 610893"/>
              <a:gd name="connsiteY7" fmla="*/ 92704 h 169240"/>
              <a:gd name="connsiteX8" fmla="*/ 609695 w 610893"/>
              <a:gd name="connsiteY8" fmla="*/ 629 h 169240"/>
              <a:gd name="connsiteX9" fmla="*/ 587470 w 610893"/>
              <a:gd name="connsiteY9" fmla="*/ 54604 h 169240"/>
              <a:gd name="connsiteX10" fmla="*/ 492220 w 610893"/>
              <a:gd name="connsiteY10" fmla="*/ 102229 h 169240"/>
              <a:gd name="connsiteX11" fmla="*/ 489045 w 610893"/>
              <a:gd name="connsiteY11" fmla="*/ 124454 h 169240"/>
              <a:gd name="connsiteX12" fmla="*/ 292195 w 610893"/>
              <a:gd name="connsiteY12" fmla="*/ 143504 h 169240"/>
              <a:gd name="connsiteX13" fmla="*/ 95 w 610893"/>
              <a:gd name="connsiteY13" fmla="*/ 121279 h 16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0893" h="169240">
                <a:moveTo>
                  <a:pt x="95" y="121279"/>
                </a:moveTo>
                <a:cubicBezTo>
                  <a:pt x="5387" y="125512"/>
                  <a:pt x="286374" y="165200"/>
                  <a:pt x="323945" y="168904"/>
                </a:cubicBezTo>
                <a:cubicBezTo>
                  <a:pt x="361516" y="172608"/>
                  <a:pt x="199591" y="144562"/>
                  <a:pt x="225520" y="143504"/>
                </a:cubicBezTo>
                <a:cubicBezTo>
                  <a:pt x="251449" y="142446"/>
                  <a:pt x="446712" y="163612"/>
                  <a:pt x="479520" y="162554"/>
                </a:cubicBezTo>
                <a:cubicBezTo>
                  <a:pt x="512328" y="161496"/>
                  <a:pt x="412845" y="147737"/>
                  <a:pt x="422370" y="137154"/>
                </a:cubicBezTo>
                <a:cubicBezTo>
                  <a:pt x="431895" y="126571"/>
                  <a:pt x="520795" y="105933"/>
                  <a:pt x="536670" y="99054"/>
                </a:cubicBezTo>
                <a:cubicBezTo>
                  <a:pt x="552545" y="92175"/>
                  <a:pt x="513387" y="96937"/>
                  <a:pt x="517620" y="95879"/>
                </a:cubicBezTo>
                <a:cubicBezTo>
                  <a:pt x="521853" y="94821"/>
                  <a:pt x="546724" y="108579"/>
                  <a:pt x="562070" y="92704"/>
                </a:cubicBezTo>
                <a:cubicBezTo>
                  <a:pt x="577416" y="76829"/>
                  <a:pt x="605462" y="6979"/>
                  <a:pt x="609695" y="629"/>
                </a:cubicBezTo>
                <a:cubicBezTo>
                  <a:pt x="613928" y="-5721"/>
                  <a:pt x="607049" y="37671"/>
                  <a:pt x="587470" y="54604"/>
                </a:cubicBezTo>
                <a:cubicBezTo>
                  <a:pt x="567891" y="71537"/>
                  <a:pt x="508624" y="90587"/>
                  <a:pt x="492220" y="102229"/>
                </a:cubicBezTo>
                <a:cubicBezTo>
                  <a:pt x="475816" y="113871"/>
                  <a:pt x="522383" y="117575"/>
                  <a:pt x="489045" y="124454"/>
                </a:cubicBezTo>
                <a:cubicBezTo>
                  <a:pt x="455707" y="131333"/>
                  <a:pt x="373687" y="142975"/>
                  <a:pt x="292195" y="143504"/>
                </a:cubicBezTo>
                <a:cubicBezTo>
                  <a:pt x="210703" y="144033"/>
                  <a:pt x="-5197" y="117046"/>
                  <a:pt x="95" y="121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ABC11C95-B229-7085-344B-9D981F36D4A0}"/>
              </a:ext>
            </a:extLst>
          </p:cNvPr>
          <p:cNvSpPr/>
          <p:nvPr/>
        </p:nvSpPr>
        <p:spPr>
          <a:xfrm>
            <a:off x="8324850" y="6448405"/>
            <a:ext cx="196852" cy="241324"/>
          </a:xfrm>
          <a:custGeom>
            <a:avLst/>
            <a:gdLst>
              <a:gd name="connsiteX0" fmla="*/ 196850 w 196852"/>
              <a:gd name="connsiteY0" fmla="*/ 20 h 241324"/>
              <a:gd name="connsiteX1" fmla="*/ 98425 w 196852"/>
              <a:gd name="connsiteY1" fmla="*/ 111145 h 241324"/>
              <a:gd name="connsiteX2" fmla="*/ 165100 w 196852"/>
              <a:gd name="connsiteY2" fmla="*/ 111145 h 241324"/>
              <a:gd name="connsiteX3" fmla="*/ 101600 w 196852"/>
              <a:gd name="connsiteY3" fmla="*/ 171470 h 241324"/>
              <a:gd name="connsiteX4" fmla="*/ 0 w 196852"/>
              <a:gd name="connsiteY4" fmla="*/ 241320 h 241324"/>
              <a:gd name="connsiteX5" fmla="*/ 101600 w 196852"/>
              <a:gd name="connsiteY5" fmla="*/ 168295 h 241324"/>
              <a:gd name="connsiteX6" fmla="*/ 139700 w 196852"/>
              <a:gd name="connsiteY6" fmla="*/ 139720 h 241324"/>
              <a:gd name="connsiteX7" fmla="*/ 98425 w 196852"/>
              <a:gd name="connsiteY7" fmla="*/ 146070 h 241324"/>
              <a:gd name="connsiteX8" fmla="*/ 114300 w 196852"/>
              <a:gd name="connsiteY8" fmla="*/ 95270 h 241324"/>
              <a:gd name="connsiteX9" fmla="*/ 101600 w 196852"/>
              <a:gd name="connsiteY9" fmla="*/ 101620 h 241324"/>
              <a:gd name="connsiteX10" fmla="*/ 196850 w 196852"/>
              <a:gd name="connsiteY10" fmla="*/ 20 h 24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6852" h="241324">
                <a:moveTo>
                  <a:pt x="196850" y="20"/>
                </a:moveTo>
                <a:cubicBezTo>
                  <a:pt x="196321" y="1607"/>
                  <a:pt x="103717" y="92624"/>
                  <a:pt x="98425" y="111145"/>
                </a:cubicBezTo>
                <a:cubicBezTo>
                  <a:pt x="93133" y="129666"/>
                  <a:pt x="164571" y="101091"/>
                  <a:pt x="165100" y="111145"/>
                </a:cubicBezTo>
                <a:cubicBezTo>
                  <a:pt x="165629" y="121199"/>
                  <a:pt x="129117" y="149774"/>
                  <a:pt x="101600" y="171470"/>
                </a:cubicBezTo>
                <a:cubicBezTo>
                  <a:pt x="74083" y="193166"/>
                  <a:pt x="0" y="241849"/>
                  <a:pt x="0" y="241320"/>
                </a:cubicBezTo>
                <a:cubicBezTo>
                  <a:pt x="0" y="240791"/>
                  <a:pt x="78317" y="185228"/>
                  <a:pt x="101600" y="168295"/>
                </a:cubicBezTo>
                <a:cubicBezTo>
                  <a:pt x="124883" y="151362"/>
                  <a:pt x="140229" y="143424"/>
                  <a:pt x="139700" y="139720"/>
                </a:cubicBezTo>
                <a:cubicBezTo>
                  <a:pt x="139171" y="136016"/>
                  <a:pt x="102658" y="153478"/>
                  <a:pt x="98425" y="146070"/>
                </a:cubicBezTo>
                <a:cubicBezTo>
                  <a:pt x="94192" y="138662"/>
                  <a:pt x="113771" y="102678"/>
                  <a:pt x="114300" y="95270"/>
                </a:cubicBezTo>
                <a:cubicBezTo>
                  <a:pt x="114829" y="87862"/>
                  <a:pt x="89429" y="113791"/>
                  <a:pt x="101600" y="101620"/>
                </a:cubicBezTo>
                <a:cubicBezTo>
                  <a:pt x="113771" y="89449"/>
                  <a:pt x="197379" y="-1567"/>
                  <a:pt x="196850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B14C70E5-9475-FAB3-842F-8F122FE40BE0}"/>
              </a:ext>
            </a:extLst>
          </p:cNvPr>
          <p:cNvSpPr/>
          <p:nvPr/>
        </p:nvSpPr>
        <p:spPr>
          <a:xfrm>
            <a:off x="8719751" y="2627870"/>
            <a:ext cx="457275" cy="1382136"/>
          </a:xfrm>
          <a:custGeom>
            <a:avLst/>
            <a:gdLst>
              <a:gd name="connsiteX0" fmla="*/ 0 w 457275"/>
              <a:gd name="connsiteY0" fmla="*/ 0 h 1382136"/>
              <a:gd name="connsiteX1" fmla="*/ 247135 w 457275"/>
              <a:gd name="connsiteY1" fmla="*/ 584887 h 1382136"/>
              <a:gd name="connsiteX2" fmla="*/ 247135 w 457275"/>
              <a:gd name="connsiteY2" fmla="*/ 477795 h 1382136"/>
              <a:gd name="connsiteX3" fmla="*/ 300681 w 457275"/>
              <a:gd name="connsiteY3" fmla="*/ 856735 h 1382136"/>
              <a:gd name="connsiteX4" fmla="*/ 300681 w 457275"/>
              <a:gd name="connsiteY4" fmla="*/ 774357 h 1382136"/>
              <a:gd name="connsiteX5" fmla="*/ 411892 w 457275"/>
              <a:gd name="connsiteY5" fmla="*/ 1124465 h 1382136"/>
              <a:gd name="connsiteX6" fmla="*/ 383060 w 457275"/>
              <a:gd name="connsiteY6" fmla="*/ 1037968 h 1382136"/>
              <a:gd name="connsiteX7" fmla="*/ 457200 w 457275"/>
              <a:gd name="connsiteY7" fmla="*/ 1375719 h 1382136"/>
              <a:gd name="connsiteX8" fmla="*/ 395417 w 457275"/>
              <a:gd name="connsiteY8" fmla="*/ 1227438 h 1382136"/>
              <a:gd name="connsiteX9" fmla="*/ 317157 w 457275"/>
              <a:gd name="connsiteY9" fmla="*/ 840260 h 1382136"/>
              <a:gd name="connsiteX10" fmla="*/ 238898 w 457275"/>
              <a:gd name="connsiteY10" fmla="*/ 650789 h 1382136"/>
              <a:gd name="connsiteX11" fmla="*/ 255373 w 457275"/>
              <a:gd name="connsiteY11" fmla="*/ 687860 h 1382136"/>
              <a:gd name="connsiteX12" fmla="*/ 255373 w 457275"/>
              <a:gd name="connsiteY12" fmla="*/ 584887 h 1382136"/>
              <a:gd name="connsiteX13" fmla="*/ 247135 w 457275"/>
              <a:gd name="connsiteY13" fmla="*/ 589006 h 1382136"/>
              <a:gd name="connsiteX14" fmla="*/ 0 w 457275"/>
              <a:gd name="connsiteY14" fmla="*/ 0 h 138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7275" h="1382136">
                <a:moveTo>
                  <a:pt x="0" y="0"/>
                </a:moveTo>
                <a:cubicBezTo>
                  <a:pt x="0" y="-686"/>
                  <a:pt x="205946" y="505255"/>
                  <a:pt x="247135" y="584887"/>
                </a:cubicBezTo>
                <a:cubicBezTo>
                  <a:pt x="288324" y="664519"/>
                  <a:pt x="238211" y="432487"/>
                  <a:pt x="247135" y="477795"/>
                </a:cubicBezTo>
                <a:cubicBezTo>
                  <a:pt x="256059" y="523103"/>
                  <a:pt x="291757" y="807308"/>
                  <a:pt x="300681" y="856735"/>
                </a:cubicBezTo>
                <a:cubicBezTo>
                  <a:pt x="309605" y="906162"/>
                  <a:pt x="282146" y="729735"/>
                  <a:pt x="300681" y="774357"/>
                </a:cubicBezTo>
                <a:cubicBezTo>
                  <a:pt x="319216" y="818979"/>
                  <a:pt x="398162" y="1080530"/>
                  <a:pt x="411892" y="1124465"/>
                </a:cubicBezTo>
                <a:cubicBezTo>
                  <a:pt x="425622" y="1168400"/>
                  <a:pt x="375509" y="996092"/>
                  <a:pt x="383060" y="1037968"/>
                </a:cubicBezTo>
                <a:cubicBezTo>
                  <a:pt x="390611" y="1079844"/>
                  <a:pt x="455141" y="1344141"/>
                  <a:pt x="457200" y="1375719"/>
                </a:cubicBezTo>
                <a:cubicBezTo>
                  <a:pt x="459259" y="1407297"/>
                  <a:pt x="418757" y="1316681"/>
                  <a:pt x="395417" y="1227438"/>
                </a:cubicBezTo>
                <a:cubicBezTo>
                  <a:pt x="372077" y="1138195"/>
                  <a:pt x="343244" y="936368"/>
                  <a:pt x="317157" y="840260"/>
                </a:cubicBezTo>
                <a:cubicBezTo>
                  <a:pt x="291071" y="744152"/>
                  <a:pt x="249195" y="676189"/>
                  <a:pt x="238898" y="650789"/>
                </a:cubicBezTo>
                <a:cubicBezTo>
                  <a:pt x="228601" y="625389"/>
                  <a:pt x="252627" y="698844"/>
                  <a:pt x="255373" y="687860"/>
                </a:cubicBezTo>
                <a:cubicBezTo>
                  <a:pt x="258119" y="676876"/>
                  <a:pt x="256746" y="601363"/>
                  <a:pt x="255373" y="584887"/>
                </a:cubicBezTo>
                <a:cubicBezTo>
                  <a:pt x="254000" y="568411"/>
                  <a:pt x="286951" y="683741"/>
                  <a:pt x="247135" y="589006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6C00EB5F-CB99-C796-B255-B71D2C3A8FFD}"/>
              </a:ext>
            </a:extLst>
          </p:cNvPr>
          <p:cNvSpPr/>
          <p:nvPr/>
        </p:nvSpPr>
        <p:spPr>
          <a:xfrm>
            <a:off x="6400759" y="2631953"/>
            <a:ext cx="811480" cy="1371752"/>
          </a:xfrm>
          <a:custGeom>
            <a:avLst/>
            <a:gdLst>
              <a:gd name="connsiteX0" fmla="*/ 807349 w 811480"/>
              <a:gd name="connsiteY0" fmla="*/ 36 h 1371752"/>
              <a:gd name="connsiteX1" fmla="*/ 729090 w 811480"/>
              <a:gd name="connsiteY1" fmla="*/ 564328 h 1371752"/>
              <a:gd name="connsiteX2" fmla="*/ 762041 w 811480"/>
              <a:gd name="connsiteY2" fmla="*/ 498425 h 1371752"/>
              <a:gd name="connsiteX3" fmla="*/ 510787 w 811480"/>
              <a:gd name="connsiteY3" fmla="*/ 819701 h 1371752"/>
              <a:gd name="connsiteX4" fmla="*/ 638473 w 811480"/>
              <a:gd name="connsiteY4" fmla="*/ 675539 h 1371752"/>
              <a:gd name="connsiteX5" fmla="*/ 238938 w 811480"/>
              <a:gd name="connsiteY5" fmla="*/ 1009171 h 1371752"/>
              <a:gd name="connsiteX6" fmla="*/ 350149 w 811480"/>
              <a:gd name="connsiteY6" fmla="*/ 947388 h 1371752"/>
              <a:gd name="connsiteX7" fmla="*/ 131846 w 811480"/>
              <a:gd name="connsiteY7" fmla="*/ 1198642 h 1371752"/>
              <a:gd name="connsiteX8" fmla="*/ 41 w 811480"/>
              <a:gd name="connsiteY8" fmla="*/ 1371636 h 1371752"/>
              <a:gd name="connsiteX9" fmla="*/ 144203 w 811480"/>
              <a:gd name="connsiteY9" fmla="*/ 1173928 h 1371752"/>
              <a:gd name="connsiteX10" fmla="*/ 416052 w 811480"/>
              <a:gd name="connsiteY10" fmla="*/ 889723 h 1371752"/>
              <a:gd name="connsiteX11" fmla="*/ 321317 w 811480"/>
              <a:gd name="connsiteY11" fmla="*/ 963863 h 1371752"/>
              <a:gd name="connsiteX12" fmla="*/ 745565 w 811480"/>
              <a:gd name="connsiteY12" fmla="*/ 613755 h 1371752"/>
              <a:gd name="connsiteX13" fmla="*/ 696138 w 811480"/>
              <a:gd name="connsiteY13" fmla="*/ 667301 h 1371752"/>
              <a:gd name="connsiteX14" fmla="*/ 811468 w 811480"/>
              <a:gd name="connsiteY14" fmla="*/ 424285 h 1371752"/>
              <a:gd name="connsiteX15" fmla="*/ 704376 w 811480"/>
              <a:gd name="connsiteY15" fmla="*/ 535496 h 1371752"/>
              <a:gd name="connsiteX16" fmla="*/ 807349 w 811480"/>
              <a:gd name="connsiteY16" fmla="*/ 36 h 137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11480" h="1371752">
                <a:moveTo>
                  <a:pt x="807349" y="36"/>
                </a:moveTo>
                <a:cubicBezTo>
                  <a:pt x="811468" y="4841"/>
                  <a:pt x="736641" y="481263"/>
                  <a:pt x="729090" y="564328"/>
                </a:cubicBezTo>
                <a:cubicBezTo>
                  <a:pt x="721539" y="647393"/>
                  <a:pt x="798425" y="455863"/>
                  <a:pt x="762041" y="498425"/>
                </a:cubicBezTo>
                <a:cubicBezTo>
                  <a:pt x="725657" y="540987"/>
                  <a:pt x="531382" y="790182"/>
                  <a:pt x="510787" y="819701"/>
                </a:cubicBezTo>
                <a:cubicBezTo>
                  <a:pt x="490192" y="849220"/>
                  <a:pt x="683781" y="643961"/>
                  <a:pt x="638473" y="675539"/>
                </a:cubicBezTo>
                <a:cubicBezTo>
                  <a:pt x="593165" y="707117"/>
                  <a:pt x="286992" y="963863"/>
                  <a:pt x="238938" y="1009171"/>
                </a:cubicBezTo>
                <a:cubicBezTo>
                  <a:pt x="190884" y="1054479"/>
                  <a:pt x="367998" y="915810"/>
                  <a:pt x="350149" y="947388"/>
                </a:cubicBezTo>
                <a:cubicBezTo>
                  <a:pt x="332300" y="978966"/>
                  <a:pt x="190197" y="1127934"/>
                  <a:pt x="131846" y="1198642"/>
                </a:cubicBezTo>
                <a:cubicBezTo>
                  <a:pt x="73495" y="1269350"/>
                  <a:pt x="-2018" y="1375755"/>
                  <a:pt x="41" y="1371636"/>
                </a:cubicBezTo>
                <a:cubicBezTo>
                  <a:pt x="2100" y="1367517"/>
                  <a:pt x="74868" y="1254247"/>
                  <a:pt x="144203" y="1173928"/>
                </a:cubicBezTo>
                <a:cubicBezTo>
                  <a:pt x="213538" y="1093609"/>
                  <a:pt x="386533" y="924734"/>
                  <a:pt x="416052" y="889723"/>
                </a:cubicBezTo>
                <a:cubicBezTo>
                  <a:pt x="445571" y="854712"/>
                  <a:pt x="266398" y="1009858"/>
                  <a:pt x="321317" y="963863"/>
                </a:cubicBezTo>
                <a:cubicBezTo>
                  <a:pt x="376236" y="917868"/>
                  <a:pt x="683095" y="663182"/>
                  <a:pt x="745565" y="613755"/>
                </a:cubicBezTo>
                <a:cubicBezTo>
                  <a:pt x="808035" y="564328"/>
                  <a:pt x="685154" y="698879"/>
                  <a:pt x="696138" y="667301"/>
                </a:cubicBezTo>
                <a:cubicBezTo>
                  <a:pt x="707122" y="635723"/>
                  <a:pt x="810095" y="446252"/>
                  <a:pt x="811468" y="424285"/>
                </a:cubicBezTo>
                <a:cubicBezTo>
                  <a:pt x="812841" y="402318"/>
                  <a:pt x="702317" y="599339"/>
                  <a:pt x="704376" y="535496"/>
                </a:cubicBezTo>
                <a:cubicBezTo>
                  <a:pt x="706435" y="471653"/>
                  <a:pt x="803230" y="-4769"/>
                  <a:pt x="807349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B15B3EB9-6B09-67F9-2E53-98610B3750AE}"/>
              </a:ext>
            </a:extLst>
          </p:cNvPr>
          <p:cNvSpPr/>
          <p:nvPr/>
        </p:nvSpPr>
        <p:spPr>
          <a:xfrm>
            <a:off x="9199795" y="3574729"/>
            <a:ext cx="129638" cy="672433"/>
          </a:xfrm>
          <a:custGeom>
            <a:avLst/>
            <a:gdLst>
              <a:gd name="connsiteX0" fmla="*/ 38940 w 129638"/>
              <a:gd name="connsiteY0" fmla="*/ 493 h 672433"/>
              <a:gd name="connsiteX1" fmla="*/ 38940 w 129638"/>
              <a:gd name="connsiteY1" fmla="*/ 309412 h 672433"/>
              <a:gd name="connsiteX2" fmla="*/ 34821 w 129638"/>
              <a:gd name="connsiteY2" fmla="*/ 231152 h 672433"/>
              <a:gd name="connsiteX3" fmla="*/ 108962 w 129638"/>
              <a:gd name="connsiteY3" fmla="*/ 535952 h 672433"/>
              <a:gd name="connsiteX4" fmla="*/ 129556 w 129638"/>
              <a:gd name="connsiteY4" fmla="*/ 671876 h 672433"/>
              <a:gd name="connsiteX5" fmla="*/ 113081 w 129638"/>
              <a:gd name="connsiteY5" fmla="*/ 573022 h 672433"/>
              <a:gd name="connsiteX6" fmla="*/ 47178 w 129638"/>
              <a:gd name="connsiteY6" fmla="*/ 317649 h 672433"/>
              <a:gd name="connsiteX7" fmla="*/ 63654 w 129638"/>
              <a:gd name="connsiteY7" fmla="*/ 375314 h 672433"/>
              <a:gd name="connsiteX8" fmla="*/ 5989 w 129638"/>
              <a:gd name="connsiteY8" fmla="*/ 185844 h 672433"/>
              <a:gd name="connsiteX9" fmla="*/ 5989 w 129638"/>
              <a:gd name="connsiteY9" fmla="*/ 235271 h 672433"/>
              <a:gd name="connsiteX10" fmla="*/ 38940 w 129638"/>
              <a:gd name="connsiteY10" fmla="*/ 493 h 672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9638" h="672433">
                <a:moveTo>
                  <a:pt x="38940" y="493"/>
                </a:moveTo>
                <a:cubicBezTo>
                  <a:pt x="44432" y="12850"/>
                  <a:pt x="39627" y="270969"/>
                  <a:pt x="38940" y="309412"/>
                </a:cubicBezTo>
                <a:cubicBezTo>
                  <a:pt x="38253" y="347855"/>
                  <a:pt x="23151" y="193395"/>
                  <a:pt x="34821" y="231152"/>
                </a:cubicBezTo>
                <a:cubicBezTo>
                  <a:pt x="46491" y="268909"/>
                  <a:pt x="93173" y="462498"/>
                  <a:pt x="108962" y="535952"/>
                </a:cubicBezTo>
                <a:cubicBezTo>
                  <a:pt x="124751" y="609406"/>
                  <a:pt x="128870" y="665698"/>
                  <a:pt x="129556" y="671876"/>
                </a:cubicBezTo>
                <a:cubicBezTo>
                  <a:pt x="130242" y="678054"/>
                  <a:pt x="126811" y="632060"/>
                  <a:pt x="113081" y="573022"/>
                </a:cubicBezTo>
                <a:cubicBezTo>
                  <a:pt x="99351" y="513984"/>
                  <a:pt x="55416" y="350600"/>
                  <a:pt x="47178" y="317649"/>
                </a:cubicBezTo>
                <a:cubicBezTo>
                  <a:pt x="38940" y="284698"/>
                  <a:pt x="70519" y="397282"/>
                  <a:pt x="63654" y="375314"/>
                </a:cubicBezTo>
                <a:cubicBezTo>
                  <a:pt x="56789" y="353346"/>
                  <a:pt x="15600" y="209184"/>
                  <a:pt x="5989" y="185844"/>
                </a:cubicBezTo>
                <a:cubicBezTo>
                  <a:pt x="-3622" y="162504"/>
                  <a:pt x="-189" y="258612"/>
                  <a:pt x="5989" y="235271"/>
                </a:cubicBezTo>
                <a:cubicBezTo>
                  <a:pt x="12167" y="211931"/>
                  <a:pt x="33448" y="-11864"/>
                  <a:pt x="38940" y="4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5E53A6E5-E58F-F46E-3B92-2A90BD0630CE}"/>
              </a:ext>
            </a:extLst>
          </p:cNvPr>
          <p:cNvSpPr/>
          <p:nvPr/>
        </p:nvSpPr>
        <p:spPr>
          <a:xfrm>
            <a:off x="9296251" y="5060721"/>
            <a:ext cx="74438" cy="1146771"/>
          </a:xfrm>
          <a:custGeom>
            <a:avLst/>
            <a:gdLst>
              <a:gd name="connsiteX0" fmla="*/ 49576 w 74438"/>
              <a:gd name="connsiteY0" fmla="*/ 26144 h 1146771"/>
              <a:gd name="connsiteX1" fmla="*/ 33100 w 74438"/>
              <a:gd name="connsiteY1" fmla="*/ 470987 h 1146771"/>
              <a:gd name="connsiteX2" fmla="*/ 33100 w 74438"/>
              <a:gd name="connsiteY2" fmla="*/ 429798 h 1146771"/>
              <a:gd name="connsiteX3" fmla="*/ 149 w 74438"/>
              <a:gd name="connsiteY3" fmla="*/ 697528 h 1146771"/>
              <a:gd name="connsiteX4" fmla="*/ 20744 w 74438"/>
              <a:gd name="connsiteY4" fmla="*/ 643982 h 1146771"/>
              <a:gd name="connsiteX5" fmla="*/ 16625 w 74438"/>
              <a:gd name="connsiteY5" fmla="*/ 833452 h 1146771"/>
              <a:gd name="connsiteX6" fmla="*/ 20744 w 74438"/>
              <a:gd name="connsiteY6" fmla="*/ 1146490 h 1146771"/>
              <a:gd name="connsiteX7" fmla="*/ 28981 w 74438"/>
              <a:gd name="connsiteY7" fmla="*/ 882879 h 1146771"/>
              <a:gd name="connsiteX8" fmla="*/ 45457 w 74438"/>
              <a:gd name="connsiteY8" fmla="*/ 561603 h 1146771"/>
              <a:gd name="connsiteX9" fmla="*/ 53695 w 74438"/>
              <a:gd name="connsiteY9" fmla="*/ 536890 h 1146771"/>
              <a:gd name="connsiteX10" fmla="*/ 49576 w 74438"/>
              <a:gd name="connsiteY10" fmla="*/ 236209 h 1146771"/>
              <a:gd name="connsiteX11" fmla="*/ 74290 w 74438"/>
              <a:gd name="connsiteY11" fmla="*/ 71452 h 1146771"/>
              <a:gd name="connsiteX12" fmla="*/ 49576 w 74438"/>
              <a:gd name="connsiteY12" fmla="*/ 26144 h 1146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438" h="1146771">
                <a:moveTo>
                  <a:pt x="49576" y="26144"/>
                </a:moveTo>
                <a:cubicBezTo>
                  <a:pt x="42711" y="92733"/>
                  <a:pt x="35846" y="403711"/>
                  <a:pt x="33100" y="470987"/>
                </a:cubicBezTo>
                <a:cubicBezTo>
                  <a:pt x="30354" y="538263"/>
                  <a:pt x="38592" y="392041"/>
                  <a:pt x="33100" y="429798"/>
                </a:cubicBezTo>
                <a:cubicBezTo>
                  <a:pt x="27608" y="467555"/>
                  <a:pt x="2208" y="661831"/>
                  <a:pt x="149" y="697528"/>
                </a:cubicBezTo>
                <a:cubicBezTo>
                  <a:pt x="-1910" y="733225"/>
                  <a:pt x="17998" y="621328"/>
                  <a:pt x="20744" y="643982"/>
                </a:cubicBezTo>
                <a:cubicBezTo>
                  <a:pt x="23490" y="666636"/>
                  <a:pt x="16625" y="749701"/>
                  <a:pt x="16625" y="833452"/>
                </a:cubicBezTo>
                <a:cubicBezTo>
                  <a:pt x="16625" y="917203"/>
                  <a:pt x="18685" y="1138252"/>
                  <a:pt x="20744" y="1146490"/>
                </a:cubicBezTo>
                <a:cubicBezTo>
                  <a:pt x="22803" y="1154728"/>
                  <a:pt x="24862" y="980360"/>
                  <a:pt x="28981" y="882879"/>
                </a:cubicBezTo>
                <a:cubicBezTo>
                  <a:pt x="33100" y="785398"/>
                  <a:pt x="41338" y="619268"/>
                  <a:pt x="45457" y="561603"/>
                </a:cubicBezTo>
                <a:cubicBezTo>
                  <a:pt x="49576" y="503938"/>
                  <a:pt x="53009" y="591122"/>
                  <a:pt x="53695" y="536890"/>
                </a:cubicBezTo>
                <a:cubicBezTo>
                  <a:pt x="54382" y="482658"/>
                  <a:pt x="46144" y="313782"/>
                  <a:pt x="49576" y="236209"/>
                </a:cubicBezTo>
                <a:cubicBezTo>
                  <a:pt x="53008" y="158636"/>
                  <a:pt x="72231" y="105776"/>
                  <a:pt x="74290" y="71452"/>
                </a:cubicBezTo>
                <a:cubicBezTo>
                  <a:pt x="76350" y="37128"/>
                  <a:pt x="56441" y="-40445"/>
                  <a:pt x="49576" y="26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52F5617D-5189-6AF4-0898-B4626C5A2FCC}"/>
              </a:ext>
            </a:extLst>
          </p:cNvPr>
          <p:cNvSpPr/>
          <p:nvPr/>
        </p:nvSpPr>
        <p:spPr>
          <a:xfrm>
            <a:off x="8696886" y="6230266"/>
            <a:ext cx="600764" cy="933984"/>
          </a:xfrm>
          <a:custGeom>
            <a:avLst/>
            <a:gdLst>
              <a:gd name="connsiteX0" fmla="*/ 599514 w 600764"/>
              <a:gd name="connsiteY0" fmla="*/ 1658 h 933984"/>
              <a:gd name="connsiteX1" fmla="*/ 484184 w 600764"/>
              <a:gd name="connsiteY1" fmla="*/ 327053 h 933984"/>
              <a:gd name="connsiteX2" fmla="*/ 508898 w 600764"/>
              <a:gd name="connsiteY2" fmla="*/ 281745 h 933984"/>
              <a:gd name="connsiteX3" fmla="*/ 352379 w 600764"/>
              <a:gd name="connsiteY3" fmla="*/ 516523 h 933984"/>
              <a:gd name="connsiteX4" fmla="*/ 389449 w 600764"/>
              <a:gd name="connsiteY4" fmla="*/ 479453 h 933984"/>
              <a:gd name="connsiteX5" fmla="*/ 232930 w 600764"/>
              <a:gd name="connsiteY5" fmla="*/ 693637 h 933984"/>
              <a:gd name="connsiteX6" fmla="*/ 2271 w 600764"/>
              <a:gd name="connsiteY6" fmla="*/ 932534 h 933984"/>
              <a:gd name="connsiteX7" fmla="*/ 129957 w 600764"/>
              <a:gd name="connsiteY7" fmla="*/ 780134 h 933984"/>
              <a:gd name="connsiteX8" fmla="*/ 368855 w 600764"/>
              <a:gd name="connsiteY8" fmla="*/ 508285 h 933984"/>
              <a:gd name="connsiteX9" fmla="*/ 319428 w 600764"/>
              <a:gd name="connsiteY9" fmla="*/ 561831 h 933984"/>
              <a:gd name="connsiteX10" fmla="*/ 480065 w 600764"/>
              <a:gd name="connsiteY10" fmla="*/ 289983 h 933984"/>
              <a:gd name="connsiteX11" fmla="*/ 397687 w 600764"/>
              <a:gd name="connsiteY11" fmla="*/ 487691 h 933984"/>
              <a:gd name="connsiteX12" fmla="*/ 599514 w 600764"/>
              <a:gd name="connsiteY12" fmla="*/ 1658 h 933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0764" h="933984">
                <a:moveTo>
                  <a:pt x="599514" y="1658"/>
                </a:moveTo>
                <a:cubicBezTo>
                  <a:pt x="613930" y="-25115"/>
                  <a:pt x="499287" y="280372"/>
                  <a:pt x="484184" y="327053"/>
                </a:cubicBezTo>
                <a:cubicBezTo>
                  <a:pt x="469081" y="373734"/>
                  <a:pt x="530865" y="250167"/>
                  <a:pt x="508898" y="281745"/>
                </a:cubicBezTo>
                <a:cubicBezTo>
                  <a:pt x="486931" y="313323"/>
                  <a:pt x="372287" y="483572"/>
                  <a:pt x="352379" y="516523"/>
                </a:cubicBezTo>
                <a:cubicBezTo>
                  <a:pt x="332471" y="549474"/>
                  <a:pt x="409357" y="449934"/>
                  <a:pt x="389449" y="479453"/>
                </a:cubicBezTo>
                <a:cubicBezTo>
                  <a:pt x="369541" y="508972"/>
                  <a:pt x="297460" y="618123"/>
                  <a:pt x="232930" y="693637"/>
                </a:cubicBezTo>
                <a:cubicBezTo>
                  <a:pt x="168400" y="769151"/>
                  <a:pt x="19433" y="918118"/>
                  <a:pt x="2271" y="932534"/>
                </a:cubicBezTo>
                <a:cubicBezTo>
                  <a:pt x="-14891" y="946950"/>
                  <a:pt x="68860" y="850842"/>
                  <a:pt x="129957" y="780134"/>
                </a:cubicBezTo>
                <a:cubicBezTo>
                  <a:pt x="191054" y="709426"/>
                  <a:pt x="337277" y="544669"/>
                  <a:pt x="368855" y="508285"/>
                </a:cubicBezTo>
                <a:cubicBezTo>
                  <a:pt x="400433" y="471901"/>
                  <a:pt x="300893" y="598215"/>
                  <a:pt x="319428" y="561831"/>
                </a:cubicBezTo>
                <a:cubicBezTo>
                  <a:pt x="337963" y="525447"/>
                  <a:pt x="467022" y="302340"/>
                  <a:pt x="480065" y="289983"/>
                </a:cubicBezTo>
                <a:cubicBezTo>
                  <a:pt x="493108" y="277626"/>
                  <a:pt x="379152" y="530253"/>
                  <a:pt x="397687" y="487691"/>
                </a:cubicBezTo>
                <a:cubicBezTo>
                  <a:pt x="416222" y="445129"/>
                  <a:pt x="585098" y="28431"/>
                  <a:pt x="599514" y="1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384C036D-A9FE-9591-82FD-411591EF0DA3}"/>
              </a:ext>
            </a:extLst>
          </p:cNvPr>
          <p:cNvSpPr/>
          <p:nvPr/>
        </p:nvSpPr>
        <p:spPr>
          <a:xfrm>
            <a:off x="8130419" y="7030894"/>
            <a:ext cx="576977" cy="601702"/>
          </a:xfrm>
          <a:custGeom>
            <a:avLst/>
            <a:gdLst>
              <a:gd name="connsiteX0" fmla="*/ 576976 w 576977"/>
              <a:gd name="connsiteY0" fmla="*/ 101 h 601702"/>
              <a:gd name="connsiteX1" fmla="*/ 371030 w 576977"/>
              <a:gd name="connsiteY1" fmla="*/ 259592 h 601702"/>
              <a:gd name="connsiteX2" fmla="*/ 412219 w 576977"/>
              <a:gd name="connsiteY2" fmla="*/ 276068 h 601702"/>
              <a:gd name="connsiteX3" fmla="*/ 239224 w 576977"/>
              <a:gd name="connsiteY3" fmla="*/ 444944 h 601702"/>
              <a:gd name="connsiteX4" fmla="*/ 235105 w 576977"/>
              <a:gd name="connsiteY4" fmla="*/ 490252 h 601702"/>
              <a:gd name="connsiteX5" fmla="*/ 327 w 576977"/>
              <a:gd name="connsiteY5" fmla="*/ 601463 h 601702"/>
              <a:gd name="connsiteX6" fmla="*/ 292770 w 576977"/>
              <a:gd name="connsiteY6" fmla="*/ 457301 h 601702"/>
              <a:gd name="connsiteX7" fmla="*/ 288651 w 576977"/>
              <a:gd name="connsiteY7" fmla="*/ 436706 h 601702"/>
              <a:gd name="connsiteX8" fmla="*/ 387505 w 576977"/>
              <a:gd name="connsiteY8" fmla="*/ 292544 h 601702"/>
              <a:gd name="connsiteX9" fmla="*/ 366911 w 576977"/>
              <a:gd name="connsiteY9" fmla="*/ 292544 h 601702"/>
              <a:gd name="connsiteX10" fmla="*/ 576976 w 576977"/>
              <a:gd name="connsiteY10" fmla="*/ 101 h 601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6977" h="601702">
                <a:moveTo>
                  <a:pt x="576976" y="101"/>
                </a:moveTo>
                <a:cubicBezTo>
                  <a:pt x="577662" y="-5391"/>
                  <a:pt x="398489" y="213598"/>
                  <a:pt x="371030" y="259592"/>
                </a:cubicBezTo>
                <a:cubicBezTo>
                  <a:pt x="343571" y="305586"/>
                  <a:pt x="434187" y="245176"/>
                  <a:pt x="412219" y="276068"/>
                </a:cubicBezTo>
                <a:cubicBezTo>
                  <a:pt x="390251" y="306960"/>
                  <a:pt x="268743" y="409247"/>
                  <a:pt x="239224" y="444944"/>
                </a:cubicBezTo>
                <a:cubicBezTo>
                  <a:pt x="209705" y="480641"/>
                  <a:pt x="274921" y="464166"/>
                  <a:pt x="235105" y="490252"/>
                </a:cubicBezTo>
                <a:cubicBezTo>
                  <a:pt x="195289" y="516338"/>
                  <a:pt x="-9284" y="606955"/>
                  <a:pt x="327" y="601463"/>
                </a:cubicBezTo>
                <a:cubicBezTo>
                  <a:pt x="9938" y="595971"/>
                  <a:pt x="292770" y="457301"/>
                  <a:pt x="292770" y="457301"/>
                </a:cubicBezTo>
                <a:cubicBezTo>
                  <a:pt x="340824" y="429841"/>
                  <a:pt x="272862" y="464165"/>
                  <a:pt x="288651" y="436706"/>
                </a:cubicBezTo>
                <a:cubicBezTo>
                  <a:pt x="304440" y="409247"/>
                  <a:pt x="374462" y="316571"/>
                  <a:pt x="387505" y="292544"/>
                </a:cubicBezTo>
                <a:cubicBezTo>
                  <a:pt x="400548" y="268517"/>
                  <a:pt x="338078" y="335106"/>
                  <a:pt x="366911" y="292544"/>
                </a:cubicBezTo>
                <a:cubicBezTo>
                  <a:pt x="395743" y="249982"/>
                  <a:pt x="576290" y="5593"/>
                  <a:pt x="576976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74FA7359-0311-2F03-4DA8-7978EC2907E3}"/>
              </a:ext>
            </a:extLst>
          </p:cNvPr>
          <p:cNvSpPr/>
          <p:nvPr/>
        </p:nvSpPr>
        <p:spPr>
          <a:xfrm>
            <a:off x="7743564" y="7347826"/>
            <a:ext cx="685778" cy="251584"/>
          </a:xfrm>
          <a:custGeom>
            <a:avLst/>
            <a:gdLst>
              <a:gd name="connsiteX0" fmla="*/ 683744 w 685778"/>
              <a:gd name="connsiteY0" fmla="*/ 325 h 251584"/>
              <a:gd name="connsiteX1" fmla="*/ 288328 w 685778"/>
              <a:gd name="connsiteY1" fmla="*/ 160963 h 251584"/>
              <a:gd name="connsiteX2" fmla="*/ 358350 w 685778"/>
              <a:gd name="connsiteY2" fmla="*/ 165082 h 251584"/>
              <a:gd name="connsiteX3" fmla="*/ 4 w 685778"/>
              <a:gd name="connsiteY3" fmla="*/ 251579 h 251584"/>
              <a:gd name="connsiteX4" fmla="*/ 350112 w 685778"/>
              <a:gd name="connsiteY4" fmla="*/ 169201 h 251584"/>
              <a:gd name="connsiteX5" fmla="*/ 284209 w 685778"/>
              <a:gd name="connsiteY5" fmla="*/ 165082 h 251584"/>
              <a:gd name="connsiteX6" fmla="*/ 436609 w 685778"/>
              <a:gd name="connsiteY6" fmla="*/ 119774 h 251584"/>
              <a:gd name="connsiteX7" fmla="*/ 683744 w 685778"/>
              <a:gd name="connsiteY7" fmla="*/ 325 h 25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778" h="251584">
                <a:moveTo>
                  <a:pt x="683744" y="325"/>
                </a:moveTo>
                <a:cubicBezTo>
                  <a:pt x="659030" y="7190"/>
                  <a:pt x="342560" y="133504"/>
                  <a:pt x="288328" y="160963"/>
                </a:cubicBezTo>
                <a:cubicBezTo>
                  <a:pt x="234096" y="188422"/>
                  <a:pt x="406404" y="149979"/>
                  <a:pt x="358350" y="165082"/>
                </a:cubicBezTo>
                <a:cubicBezTo>
                  <a:pt x="310296" y="180185"/>
                  <a:pt x="1377" y="250893"/>
                  <a:pt x="4" y="251579"/>
                </a:cubicBezTo>
                <a:cubicBezTo>
                  <a:pt x="-1369" y="252266"/>
                  <a:pt x="302744" y="183617"/>
                  <a:pt x="350112" y="169201"/>
                </a:cubicBezTo>
                <a:cubicBezTo>
                  <a:pt x="397479" y="154785"/>
                  <a:pt x="269793" y="173320"/>
                  <a:pt x="284209" y="165082"/>
                </a:cubicBezTo>
                <a:cubicBezTo>
                  <a:pt x="298625" y="156844"/>
                  <a:pt x="372079" y="142428"/>
                  <a:pt x="436609" y="119774"/>
                </a:cubicBezTo>
                <a:cubicBezTo>
                  <a:pt x="501139" y="97120"/>
                  <a:pt x="708458" y="-6540"/>
                  <a:pt x="683744" y="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E7972EF9-1B7A-1ECB-4334-6D8D9C60AC04}"/>
              </a:ext>
            </a:extLst>
          </p:cNvPr>
          <p:cNvSpPr/>
          <p:nvPr/>
        </p:nvSpPr>
        <p:spPr>
          <a:xfrm>
            <a:off x="6877690" y="7017613"/>
            <a:ext cx="1022883" cy="547900"/>
          </a:xfrm>
          <a:custGeom>
            <a:avLst/>
            <a:gdLst>
              <a:gd name="connsiteX0" fmla="*/ 905 w 1022883"/>
              <a:gd name="connsiteY0" fmla="*/ 1025 h 547900"/>
              <a:gd name="connsiteX1" fmla="*/ 355132 w 1022883"/>
              <a:gd name="connsiteY1" fmla="*/ 441749 h 547900"/>
              <a:gd name="connsiteX2" fmla="*/ 346894 w 1022883"/>
              <a:gd name="connsiteY2" fmla="*/ 392322 h 547900"/>
              <a:gd name="connsiteX3" fmla="*/ 639337 w 1022883"/>
              <a:gd name="connsiteY3" fmla="*/ 544722 h 547900"/>
              <a:gd name="connsiteX4" fmla="*/ 643456 w 1022883"/>
              <a:gd name="connsiteY4" fmla="*/ 499414 h 547900"/>
              <a:gd name="connsiteX5" fmla="*/ 799975 w 1022883"/>
              <a:gd name="connsiteY5" fmla="*/ 544722 h 547900"/>
              <a:gd name="connsiteX6" fmla="*/ 750548 w 1022883"/>
              <a:gd name="connsiteY6" fmla="*/ 511771 h 547900"/>
              <a:gd name="connsiteX7" fmla="*/ 1022396 w 1022883"/>
              <a:gd name="connsiteY7" fmla="*/ 524128 h 547900"/>
              <a:gd name="connsiteX8" fmla="*/ 808213 w 1022883"/>
              <a:gd name="connsiteY8" fmla="*/ 515890 h 547900"/>
              <a:gd name="connsiteX9" fmla="*/ 486937 w 1022883"/>
              <a:gd name="connsiteY9" fmla="*/ 449987 h 547900"/>
              <a:gd name="connsiteX10" fmla="*/ 400440 w 1022883"/>
              <a:gd name="connsiteY10" fmla="*/ 404679 h 547900"/>
              <a:gd name="connsiteX11" fmla="*/ 243921 w 1022883"/>
              <a:gd name="connsiteY11" fmla="*/ 268755 h 547900"/>
              <a:gd name="connsiteX12" fmla="*/ 252159 w 1022883"/>
              <a:gd name="connsiteY12" fmla="*/ 318182 h 547900"/>
              <a:gd name="connsiteX13" fmla="*/ 905 w 1022883"/>
              <a:gd name="connsiteY13" fmla="*/ 1025 h 54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2883" h="547900">
                <a:moveTo>
                  <a:pt x="905" y="1025"/>
                </a:moveTo>
                <a:cubicBezTo>
                  <a:pt x="18067" y="21619"/>
                  <a:pt x="297467" y="376533"/>
                  <a:pt x="355132" y="441749"/>
                </a:cubicBezTo>
                <a:cubicBezTo>
                  <a:pt x="412797" y="506965"/>
                  <a:pt x="299527" y="375160"/>
                  <a:pt x="346894" y="392322"/>
                </a:cubicBezTo>
                <a:cubicBezTo>
                  <a:pt x="394261" y="409484"/>
                  <a:pt x="589910" y="526873"/>
                  <a:pt x="639337" y="544722"/>
                </a:cubicBezTo>
                <a:cubicBezTo>
                  <a:pt x="688764" y="562571"/>
                  <a:pt x="616683" y="499414"/>
                  <a:pt x="643456" y="499414"/>
                </a:cubicBezTo>
                <a:cubicBezTo>
                  <a:pt x="670229" y="499414"/>
                  <a:pt x="782126" y="542663"/>
                  <a:pt x="799975" y="544722"/>
                </a:cubicBezTo>
                <a:cubicBezTo>
                  <a:pt x="817824" y="546782"/>
                  <a:pt x="713478" y="515203"/>
                  <a:pt x="750548" y="511771"/>
                </a:cubicBezTo>
                <a:cubicBezTo>
                  <a:pt x="787618" y="508339"/>
                  <a:pt x="1012785" y="523442"/>
                  <a:pt x="1022396" y="524128"/>
                </a:cubicBezTo>
                <a:cubicBezTo>
                  <a:pt x="1032007" y="524814"/>
                  <a:pt x="897456" y="528247"/>
                  <a:pt x="808213" y="515890"/>
                </a:cubicBezTo>
                <a:cubicBezTo>
                  <a:pt x="718970" y="503533"/>
                  <a:pt x="554899" y="468522"/>
                  <a:pt x="486937" y="449987"/>
                </a:cubicBezTo>
                <a:cubicBezTo>
                  <a:pt x="418975" y="431452"/>
                  <a:pt x="440943" y="434884"/>
                  <a:pt x="400440" y="404679"/>
                </a:cubicBezTo>
                <a:cubicBezTo>
                  <a:pt x="359937" y="374474"/>
                  <a:pt x="268635" y="283171"/>
                  <a:pt x="243921" y="268755"/>
                </a:cubicBezTo>
                <a:cubicBezTo>
                  <a:pt x="219208" y="254339"/>
                  <a:pt x="288543" y="360058"/>
                  <a:pt x="252159" y="318182"/>
                </a:cubicBezTo>
                <a:cubicBezTo>
                  <a:pt x="215775" y="276306"/>
                  <a:pt x="-16257" y="-19569"/>
                  <a:pt x="905" y="10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E8906489-105F-B1BB-152E-E0E431F77169}"/>
              </a:ext>
            </a:extLst>
          </p:cNvPr>
          <p:cNvSpPr/>
          <p:nvPr/>
        </p:nvSpPr>
        <p:spPr>
          <a:xfrm>
            <a:off x="5888495" y="6530184"/>
            <a:ext cx="942830" cy="702839"/>
          </a:xfrm>
          <a:custGeom>
            <a:avLst/>
            <a:gdLst>
              <a:gd name="connsiteX0" fmla="*/ 5678 w 942830"/>
              <a:gd name="connsiteY0" fmla="*/ 6540 h 702839"/>
              <a:gd name="connsiteX1" fmla="*/ 565851 w 942830"/>
              <a:gd name="connsiteY1" fmla="*/ 410194 h 702839"/>
              <a:gd name="connsiteX2" fmla="*/ 532900 w 942830"/>
              <a:gd name="connsiteY2" fmla="*/ 385481 h 702839"/>
              <a:gd name="connsiteX3" fmla="*/ 825343 w 942830"/>
              <a:gd name="connsiteY3" fmla="*/ 574951 h 702839"/>
              <a:gd name="connsiteX4" fmla="*/ 788273 w 942830"/>
              <a:gd name="connsiteY4" fmla="*/ 513167 h 702839"/>
              <a:gd name="connsiteX5" fmla="*/ 928316 w 942830"/>
              <a:gd name="connsiteY5" fmla="*/ 562594 h 702839"/>
              <a:gd name="connsiteX6" fmla="*/ 936554 w 942830"/>
              <a:gd name="connsiteY6" fmla="*/ 702638 h 702839"/>
              <a:gd name="connsiteX7" fmla="*/ 911840 w 942830"/>
              <a:gd name="connsiteY7" fmla="*/ 591427 h 702839"/>
              <a:gd name="connsiteX8" fmla="*/ 751202 w 942830"/>
              <a:gd name="connsiteY8" fmla="*/ 500811 h 702839"/>
              <a:gd name="connsiteX9" fmla="*/ 302240 w 942830"/>
              <a:gd name="connsiteY9" fmla="*/ 183654 h 702839"/>
              <a:gd name="connsiteX10" fmla="*/ 5678 w 942830"/>
              <a:gd name="connsiteY10" fmla="*/ 6540 h 702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42830" h="702839">
                <a:moveTo>
                  <a:pt x="5678" y="6540"/>
                </a:moveTo>
                <a:cubicBezTo>
                  <a:pt x="49613" y="44297"/>
                  <a:pt x="477981" y="347037"/>
                  <a:pt x="565851" y="410194"/>
                </a:cubicBezTo>
                <a:cubicBezTo>
                  <a:pt x="653721" y="473351"/>
                  <a:pt x="489651" y="358021"/>
                  <a:pt x="532900" y="385481"/>
                </a:cubicBezTo>
                <a:cubicBezTo>
                  <a:pt x="576149" y="412941"/>
                  <a:pt x="782781" y="553670"/>
                  <a:pt x="825343" y="574951"/>
                </a:cubicBezTo>
                <a:cubicBezTo>
                  <a:pt x="867905" y="596232"/>
                  <a:pt x="771111" y="515226"/>
                  <a:pt x="788273" y="513167"/>
                </a:cubicBezTo>
                <a:cubicBezTo>
                  <a:pt x="805435" y="511108"/>
                  <a:pt x="903602" y="531015"/>
                  <a:pt x="928316" y="562594"/>
                </a:cubicBezTo>
                <a:cubicBezTo>
                  <a:pt x="953030" y="594173"/>
                  <a:pt x="939300" y="697833"/>
                  <a:pt x="936554" y="702638"/>
                </a:cubicBezTo>
                <a:cubicBezTo>
                  <a:pt x="933808" y="707443"/>
                  <a:pt x="942732" y="625065"/>
                  <a:pt x="911840" y="591427"/>
                </a:cubicBezTo>
                <a:cubicBezTo>
                  <a:pt x="880948" y="557789"/>
                  <a:pt x="852802" y="568773"/>
                  <a:pt x="751202" y="500811"/>
                </a:cubicBezTo>
                <a:cubicBezTo>
                  <a:pt x="649602" y="432849"/>
                  <a:pt x="421002" y="263973"/>
                  <a:pt x="302240" y="183654"/>
                </a:cubicBezTo>
                <a:cubicBezTo>
                  <a:pt x="183478" y="103335"/>
                  <a:pt x="-38257" y="-31217"/>
                  <a:pt x="5678" y="6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BEA19E54-0C5D-E4F6-AE86-097534C3DF92}"/>
              </a:ext>
            </a:extLst>
          </p:cNvPr>
          <p:cNvSpPr/>
          <p:nvPr/>
        </p:nvSpPr>
        <p:spPr>
          <a:xfrm>
            <a:off x="5375052" y="5313405"/>
            <a:ext cx="471997" cy="1218497"/>
          </a:xfrm>
          <a:custGeom>
            <a:avLst/>
            <a:gdLst>
              <a:gd name="connsiteX0" fmla="*/ 137 w 471997"/>
              <a:gd name="connsiteY0" fmla="*/ 0 h 1218497"/>
              <a:gd name="connsiteX1" fmla="*/ 90753 w 471997"/>
              <a:gd name="connsiteY1" fmla="*/ 547817 h 1218497"/>
              <a:gd name="connsiteX2" fmla="*/ 78397 w 471997"/>
              <a:gd name="connsiteY2" fmla="*/ 539579 h 1218497"/>
              <a:gd name="connsiteX3" fmla="*/ 185489 w 471997"/>
              <a:gd name="connsiteY3" fmla="*/ 897925 h 1218497"/>
              <a:gd name="connsiteX4" fmla="*/ 152537 w 471997"/>
              <a:gd name="connsiteY4" fmla="*/ 815546 h 1218497"/>
              <a:gd name="connsiteX5" fmla="*/ 465575 w 471997"/>
              <a:gd name="connsiteY5" fmla="*/ 1210963 h 1218497"/>
              <a:gd name="connsiteX6" fmla="*/ 350245 w 471997"/>
              <a:gd name="connsiteY6" fmla="*/ 1058563 h 1218497"/>
              <a:gd name="connsiteX7" fmla="*/ 189607 w 471997"/>
              <a:gd name="connsiteY7" fmla="*/ 852617 h 1218497"/>
              <a:gd name="connsiteX8" fmla="*/ 131943 w 471997"/>
              <a:gd name="connsiteY8" fmla="*/ 687860 h 1218497"/>
              <a:gd name="connsiteX9" fmla="*/ 136062 w 471997"/>
              <a:gd name="connsiteY9" fmla="*/ 733168 h 1218497"/>
              <a:gd name="connsiteX10" fmla="*/ 57802 w 471997"/>
              <a:gd name="connsiteY10" fmla="*/ 535460 h 1218497"/>
              <a:gd name="connsiteX11" fmla="*/ 70159 w 471997"/>
              <a:gd name="connsiteY11" fmla="*/ 547817 h 1218497"/>
              <a:gd name="connsiteX12" fmla="*/ 137 w 471997"/>
              <a:gd name="connsiteY12" fmla="*/ 0 h 1218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1997" h="1218497">
                <a:moveTo>
                  <a:pt x="137" y="0"/>
                </a:moveTo>
                <a:cubicBezTo>
                  <a:pt x="3569" y="0"/>
                  <a:pt x="77710" y="457887"/>
                  <a:pt x="90753" y="547817"/>
                </a:cubicBezTo>
                <a:cubicBezTo>
                  <a:pt x="103796" y="637747"/>
                  <a:pt x="62608" y="481228"/>
                  <a:pt x="78397" y="539579"/>
                </a:cubicBezTo>
                <a:cubicBezTo>
                  <a:pt x="94186" y="597930"/>
                  <a:pt x="173132" y="851931"/>
                  <a:pt x="185489" y="897925"/>
                </a:cubicBezTo>
                <a:cubicBezTo>
                  <a:pt x="197846" y="943919"/>
                  <a:pt x="105856" y="763373"/>
                  <a:pt x="152537" y="815546"/>
                </a:cubicBezTo>
                <a:cubicBezTo>
                  <a:pt x="199218" y="867719"/>
                  <a:pt x="432624" y="1170460"/>
                  <a:pt x="465575" y="1210963"/>
                </a:cubicBezTo>
                <a:cubicBezTo>
                  <a:pt x="498526" y="1251466"/>
                  <a:pt x="396240" y="1118287"/>
                  <a:pt x="350245" y="1058563"/>
                </a:cubicBezTo>
                <a:cubicBezTo>
                  <a:pt x="304250" y="998839"/>
                  <a:pt x="225991" y="914401"/>
                  <a:pt x="189607" y="852617"/>
                </a:cubicBezTo>
                <a:cubicBezTo>
                  <a:pt x="153223" y="790833"/>
                  <a:pt x="140867" y="707768"/>
                  <a:pt x="131943" y="687860"/>
                </a:cubicBezTo>
                <a:cubicBezTo>
                  <a:pt x="123019" y="667952"/>
                  <a:pt x="148419" y="758568"/>
                  <a:pt x="136062" y="733168"/>
                </a:cubicBezTo>
                <a:cubicBezTo>
                  <a:pt x="123705" y="707768"/>
                  <a:pt x="68786" y="566352"/>
                  <a:pt x="57802" y="535460"/>
                </a:cubicBezTo>
                <a:cubicBezTo>
                  <a:pt x="46818" y="504568"/>
                  <a:pt x="81829" y="634314"/>
                  <a:pt x="70159" y="547817"/>
                </a:cubicBezTo>
                <a:cubicBezTo>
                  <a:pt x="58489" y="461320"/>
                  <a:pt x="-3295" y="0"/>
                  <a:pt x="13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FA9ED485-6DD0-82ED-BB1F-7BB8C6CE6342}"/>
              </a:ext>
            </a:extLst>
          </p:cNvPr>
          <p:cNvSpPr/>
          <p:nvPr/>
        </p:nvSpPr>
        <p:spPr>
          <a:xfrm>
            <a:off x="5378241" y="4534334"/>
            <a:ext cx="120617" cy="842083"/>
          </a:xfrm>
          <a:custGeom>
            <a:avLst/>
            <a:gdLst>
              <a:gd name="connsiteX0" fmla="*/ 120516 w 120617"/>
              <a:gd name="connsiteY0" fmla="*/ 596 h 842083"/>
              <a:gd name="connsiteX1" fmla="*/ 38137 w 120617"/>
              <a:gd name="connsiteY1" fmla="*/ 408369 h 842083"/>
              <a:gd name="connsiteX2" fmla="*/ 75208 w 120617"/>
              <a:gd name="connsiteY2" fmla="*/ 338347 h 842083"/>
              <a:gd name="connsiteX3" fmla="*/ 5186 w 120617"/>
              <a:gd name="connsiteY3" fmla="*/ 560769 h 842083"/>
              <a:gd name="connsiteX4" fmla="*/ 5186 w 120617"/>
              <a:gd name="connsiteY4" fmla="*/ 840855 h 842083"/>
              <a:gd name="connsiteX5" fmla="*/ 5186 w 120617"/>
              <a:gd name="connsiteY5" fmla="*/ 643147 h 842083"/>
              <a:gd name="connsiteX6" fmla="*/ 29900 w 120617"/>
              <a:gd name="connsiteY6" fmla="*/ 194185 h 842083"/>
              <a:gd name="connsiteX7" fmla="*/ 54613 w 120617"/>
              <a:gd name="connsiteY7" fmla="*/ 313634 h 842083"/>
              <a:gd name="connsiteX8" fmla="*/ 120516 w 120617"/>
              <a:gd name="connsiteY8" fmla="*/ 596 h 842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617" h="842083">
                <a:moveTo>
                  <a:pt x="120516" y="596"/>
                </a:moveTo>
                <a:cubicBezTo>
                  <a:pt x="117770" y="16385"/>
                  <a:pt x="45688" y="352077"/>
                  <a:pt x="38137" y="408369"/>
                </a:cubicBezTo>
                <a:cubicBezTo>
                  <a:pt x="30586" y="464661"/>
                  <a:pt x="80700" y="312947"/>
                  <a:pt x="75208" y="338347"/>
                </a:cubicBezTo>
                <a:cubicBezTo>
                  <a:pt x="69716" y="363747"/>
                  <a:pt x="16856" y="477018"/>
                  <a:pt x="5186" y="560769"/>
                </a:cubicBezTo>
                <a:cubicBezTo>
                  <a:pt x="-6484" y="644520"/>
                  <a:pt x="5186" y="840855"/>
                  <a:pt x="5186" y="840855"/>
                </a:cubicBezTo>
                <a:cubicBezTo>
                  <a:pt x="5186" y="854585"/>
                  <a:pt x="1067" y="750925"/>
                  <a:pt x="5186" y="643147"/>
                </a:cubicBezTo>
                <a:cubicBezTo>
                  <a:pt x="9305" y="535369"/>
                  <a:pt x="21662" y="249104"/>
                  <a:pt x="29900" y="194185"/>
                </a:cubicBezTo>
                <a:cubicBezTo>
                  <a:pt x="38138" y="139266"/>
                  <a:pt x="39510" y="339721"/>
                  <a:pt x="54613" y="313634"/>
                </a:cubicBezTo>
                <a:cubicBezTo>
                  <a:pt x="69716" y="287548"/>
                  <a:pt x="123262" y="-15193"/>
                  <a:pt x="120516" y="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4B22D42F-2493-2ADD-2DF5-D57EBFCE458C}"/>
              </a:ext>
            </a:extLst>
          </p:cNvPr>
          <p:cNvSpPr/>
          <p:nvPr/>
        </p:nvSpPr>
        <p:spPr>
          <a:xfrm>
            <a:off x="5772493" y="5099127"/>
            <a:ext cx="638284" cy="1413869"/>
          </a:xfrm>
          <a:custGeom>
            <a:avLst/>
            <a:gdLst>
              <a:gd name="connsiteX0" fmla="*/ 72935 w 638284"/>
              <a:gd name="connsiteY0" fmla="*/ 196 h 1413869"/>
              <a:gd name="connsiteX1" fmla="*/ 39276 w 638284"/>
              <a:gd name="connsiteY1" fmla="*/ 392883 h 1413869"/>
              <a:gd name="connsiteX2" fmla="*/ 224400 w 638284"/>
              <a:gd name="connsiteY2" fmla="*/ 802399 h 1413869"/>
              <a:gd name="connsiteX3" fmla="*/ 95374 w 638284"/>
              <a:gd name="connsiteY3" fmla="*/ 723862 h 1413869"/>
              <a:gd name="connsiteX4" fmla="*/ 471232 w 638284"/>
              <a:gd name="connsiteY4" fmla="*/ 931425 h 1413869"/>
              <a:gd name="connsiteX5" fmla="*/ 460013 w 638284"/>
              <a:gd name="connsiteY5" fmla="*/ 1032402 h 1413869"/>
              <a:gd name="connsiteX6" fmla="*/ 611478 w 638284"/>
              <a:gd name="connsiteY6" fmla="*/ 1189477 h 1413869"/>
              <a:gd name="connsiteX7" fmla="*/ 633917 w 638284"/>
              <a:gd name="connsiteY7" fmla="*/ 1413869 h 1413869"/>
              <a:gd name="connsiteX8" fmla="*/ 560989 w 638284"/>
              <a:gd name="connsiteY8" fmla="*/ 1189477 h 1413869"/>
              <a:gd name="connsiteX9" fmla="*/ 476842 w 638284"/>
              <a:gd name="connsiteY9" fmla="*/ 937035 h 1413869"/>
              <a:gd name="connsiteX10" fmla="*/ 241230 w 638284"/>
              <a:gd name="connsiteY10" fmla="*/ 796790 h 1413869"/>
              <a:gd name="connsiteX11" fmla="*/ 67325 w 638284"/>
              <a:gd name="connsiteY11" fmla="*/ 521909 h 1413869"/>
              <a:gd name="connsiteX12" fmla="*/ 84155 w 638284"/>
              <a:gd name="connsiteY12" fmla="*/ 533128 h 1413869"/>
              <a:gd name="connsiteX13" fmla="*/ 8 w 638284"/>
              <a:gd name="connsiteY13" fmla="*/ 342394 h 1413869"/>
              <a:gd name="connsiteX14" fmla="*/ 72935 w 638284"/>
              <a:gd name="connsiteY14" fmla="*/ 196 h 1413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8284" h="1413869">
                <a:moveTo>
                  <a:pt x="72935" y="196"/>
                </a:moveTo>
                <a:cubicBezTo>
                  <a:pt x="79480" y="8611"/>
                  <a:pt x="14032" y="259183"/>
                  <a:pt x="39276" y="392883"/>
                </a:cubicBezTo>
                <a:cubicBezTo>
                  <a:pt x="64520" y="526583"/>
                  <a:pt x="215050" y="747236"/>
                  <a:pt x="224400" y="802399"/>
                </a:cubicBezTo>
                <a:cubicBezTo>
                  <a:pt x="233750" y="857562"/>
                  <a:pt x="54235" y="702358"/>
                  <a:pt x="95374" y="723862"/>
                </a:cubicBezTo>
                <a:cubicBezTo>
                  <a:pt x="136513" y="745366"/>
                  <a:pt x="410459" y="880002"/>
                  <a:pt x="471232" y="931425"/>
                </a:cubicBezTo>
                <a:cubicBezTo>
                  <a:pt x="532005" y="982848"/>
                  <a:pt x="436639" y="989393"/>
                  <a:pt x="460013" y="1032402"/>
                </a:cubicBezTo>
                <a:cubicBezTo>
                  <a:pt x="483387" y="1075411"/>
                  <a:pt x="582494" y="1125899"/>
                  <a:pt x="611478" y="1189477"/>
                </a:cubicBezTo>
                <a:cubicBezTo>
                  <a:pt x="640462" y="1253055"/>
                  <a:pt x="642332" y="1413869"/>
                  <a:pt x="633917" y="1413869"/>
                </a:cubicBezTo>
                <a:cubicBezTo>
                  <a:pt x="625502" y="1413869"/>
                  <a:pt x="587168" y="1268949"/>
                  <a:pt x="560989" y="1189477"/>
                </a:cubicBezTo>
                <a:cubicBezTo>
                  <a:pt x="534810" y="1110005"/>
                  <a:pt x="530135" y="1002483"/>
                  <a:pt x="476842" y="937035"/>
                </a:cubicBezTo>
                <a:cubicBezTo>
                  <a:pt x="423549" y="871587"/>
                  <a:pt x="309483" y="865978"/>
                  <a:pt x="241230" y="796790"/>
                </a:cubicBezTo>
                <a:cubicBezTo>
                  <a:pt x="172977" y="727602"/>
                  <a:pt x="93504" y="565853"/>
                  <a:pt x="67325" y="521909"/>
                </a:cubicBezTo>
                <a:cubicBezTo>
                  <a:pt x="41146" y="477965"/>
                  <a:pt x="95374" y="563047"/>
                  <a:pt x="84155" y="533128"/>
                </a:cubicBezTo>
                <a:cubicBezTo>
                  <a:pt x="72936" y="503209"/>
                  <a:pt x="-927" y="429346"/>
                  <a:pt x="8" y="342394"/>
                </a:cubicBezTo>
                <a:cubicBezTo>
                  <a:pt x="943" y="255442"/>
                  <a:pt x="66390" y="-8219"/>
                  <a:pt x="72935" y="19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A1B97764-718D-41DB-E4B9-0B9561787EB9}"/>
              </a:ext>
            </a:extLst>
          </p:cNvPr>
          <p:cNvSpPr/>
          <p:nvPr/>
        </p:nvSpPr>
        <p:spPr>
          <a:xfrm>
            <a:off x="6173653" y="4979679"/>
            <a:ext cx="687259" cy="1141611"/>
          </a:xfrm>
          <a:custGeom>
            <a:avLst/>
            <a:gdLst>
              <a:gd name="connsiteX0" fmla="*/ 3 w 687259"/>
              <a:gd name="connsiteY0" fmla="*/ 15 h 1141611"/>
              <a:gd name="connsiteX1" fmla="*/ 285389 w 687259"/>
              <a:gd name="connsiteY1" fmla="*/ 262104 h 1141611"/>
              <a:gd name="connsiteX2" fmla="*/ 320334 w 687259"/>
              <a:gd name="connsiteY2" fmla="*/ 460127 h 1141611"/>
              <a:gd name="connsiteX3" fmla="*/ 512533 w 687259"/>
              <a:gd name="connsiteY3" fmla="*/ 623205 h 1141611"/>
              <a:gd name="connsiteX4" fmla="*/ 629017 w 687259"/>
              <a:gd name="connsiteY4" fmla="*/ 658150 h 1141611"/>
              <a:gd name="connsiteX5" fmla="*/ 559127 w 687259"/>
              <a:gd name="connsiteY5" fmla="*/ 733865 h 1141611"/>
              <a:gd name="connsiteX6" fmla="*/ 687259 w 687259"/>
              <a:gd name="connsiteY6" fmla="*/ 739689 h 1141611"/>
              <a:gd name="connsiteX7" fmla="*/ 559127 w 687259"/>
              <a:gd name="connsiteY7" fmla="*/ 867822 h 1141611"/>
              <a:gd name="connsiteX8" fmla="*/ 518357 w 687259"/>
              <a:gd name="connsiteY8" fmla="*/ 1141559 h 1141611"/>
              <a:gd name="connsiteX9" fmla="*/ 588248 w 687259"/>
              <a:gd name="connsiteY9" fmla="*/ 844525 h 1141611"/>
              <a:gd name="connsiteX10" fmla="*/ 594072 w 687259"/>
              <a:gd name="connsiteY10" fmla="*/ 733865 h 1141611"/>
              <a:gd name="connsiteX11" fmla="*/ 483412 w 687259"/>
              <a:gd name="connsiteY11" fmla="*/ 629029 h 1141611"/>
              <a:gd name="connsiteX12" fmla="*/ 308686 w 687259"/>
              <a:gd name="connsiteY12" fmla="*/ 425182 h 1141611"/>
              <a:gd name="connsiteX13" fmla="*/ 361104 w 687259"/>
              <a:gd name="connsiteY13" fmla="*/ 436831 h 1141611"/>
              <a:gd name="connsiteX14" fmla="*/ 279565 w 687259"/>
              <a:gd name="connsiteY14" fmla="*/ 250456 h 1141611"/>
              <a:gd name="connsiteX15" fmla="*/ 3 w 687259"/>
              <a:gd name="connsiteY15" fmla="*/ 15 h 1141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7259" h="1141611">
                <a:moveTo>
                  <a:pt x="3" y="15"/>
                </a:moveTo>
                <a:cubicBezTo>
                  <a:pt x="974" y="1956"/>
                  <a:pt x="232001" y="185419"/>
                  <a:pt x="285389" y="262104"/>
                </a:cubicBezTo>
                <a:cubicBezTo>
                  <a:pt x="338777" y="338789"/>
                  <a:pt x="282477" y="399944"/>
                  <a:pt x="320334" y="460127"/>
                </a:cubicBezTo>
                <a:cubicBezTo>
                  <a:pt x="358191" y="520310"/>
                  <a:pt x="461086" y="590201"/>
                  <a:pt x="512533" y="623205"/>
                </a:cubicBezTo>
                <a:cubicBezTo>
                  <a:pt x="563980" y="656209"/>
                  <a:pt x="621251" y="639707"/>
                  <a:pt x="629017" y="658150"/>
                </a:cubicBezTo>
                <a:cubicBezTo>
                  <a:pt x="636783" y="676593"/>
                  <a:pt x="549420" y="720275"/>
                  <a:pt x="559127" y="733865"/>
                </a:cubicBezTo>
                <a:cubicBezTo>
                  <a:pt x="568834" y="747455"/>
                  <a:pt x="687259" y="717363"/>
                  <a:pt x="687259" y="739689"/>
                </a:cubicBezTo>
                <a:cubicBezTo>
                  <a:pt x="687259" y="762015"/>
                  <a:pt x="587277" y="800844"/>
                  <a:pt x="559127" y="867822"/>
                </a:cubicBezTo>
                <a:cubicBezTo>
                  <a:pt x="530977" y="934800"/>
                  <a:pt x="513504" y="1145442"/>
                  <a:pt x="518357" y="1141559"/>
                </a:cubicBezTo>
                <a:cubicBezTo>
                  <a:pt x="523211" y="1137676"/>
                  <a:pt x="575629" y="912474"/>
                  <a:pt x="588248" y="844525"/>
                </a:cubicBezTo>
                <a:cubicBezTo>
                  <a:pt x="600867" y="776576"/>
                  <a:pt x="611545" y="769781"/>
                  <a:pt x="594072" y="733865"/>
                </a:cubicBezTo>
                <a:cubicBezTo>
                  <a:pt x="576599" y="697949"/>
                  <a:pt x="530976" y="680476"/>
                  <a:pt x="483412" y="629029"/>
                </a:cubicBezTo>
                <a:cubicBezTo>
                  <a:pt x="435848" y="577582"/>
                  <a:pt x="329071" y="457215"/>
                  <a:pt x="308686" y="425182"/>
                </a:cubicBezTo>
                <a:cubicBezTo>
                  <a:pt x="288301" y="393149"/>
                  <a:pt x="365957" y="465952"/>
                  <a:pt x="361104" y="436831"/>
                </a:cubicBezTo>
                <a:cubicBezTo>
                  <a:pt x="356251" y="407710"/>
                  <a:pt x="336836" y="323259"/>
                  <a:pt x="279565" y="250456"/>
                </a:cubicBezTo>
                <a:cubicBezTo>
                  <a:pt x="222294" y="177653"/>
                  <a:pt x="-968" y="-1926"/>
                  <a:pt x="3" y="1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C25318A5-5C0E-1A57-EAC8-91BD8D0649E6}"/>
              </a:ext>
            </a:extLst>
          </p:cNvPr>
          <p:cNvSpPr/>
          <p:nvPr/>
        </p:nvSpPr>
        <p:spPr>
          <a:xfrm>
            <a:off x="8874122" y="5263963"/>
            <a:ext cx="333754" cy="1026731"/>
          </a:xfrm>
          <a:custGeom>
            <a:avLst/>
            <a:gdLst>
              <a:gd name="connsiteX0" fmla="*/ 3 w 333754"/>
              <a:gd name="connsiteY0" fmla="*/ 187 h 1026731"/>
              <a:gd name="connsiteX1" fmla="*/ 279403 w 333754"/>
              <a:gd name="connsiteY1" fmla="*/ 346262 h 1026731"/>
              <a:gd name="connsiteX2" fmla="*/ 266703 w 333754"/>
              <a:gd name="connsiteY2" fmla="*/ 365312 h 1026731"/>
              <a:gd name="connsiteX3" fmla="*/ 333378 w 333754"/>
              <a:gd name="connsiteY3" fmla="*/ 552637 h 1026731"/>
              <a:gd name="connsiteX4" fmla="*/ 231778 w 333754"/>
              <a:gd name="connsiteY4" fmla="*/ 714562 h 1026731"/>
              <a:gd name="connsiteX5" fmla="*/ 158753 w 333754"/>
              <a:gd name="connsiteY5" fmla="*/ 1025712 h 1026731"/>
              <a:gd name="connsiteX6" fmla="*/ 196853 w 333754"/>
              <a:gd name="connsiteY6" fmla="*/ 806637 h 1026731"/>
              <a:gd name="connsiteX7" fmla="*/ 301628 w 333754"/>
              <a:gd name="connsiteY7" fmla="*/ 590737 h 1026731"/>
              <a:gd name="connsiteX8" fmla="*/ 254003 w 333754"/>
              <a:gd name="connsiteY8" fmla="*/ 343087 h 1026731"/>
              <a:gd name="connsiteX9" fmla="*/ 273053 w 333754"/>
              <a:gd name="connsiteY9" fmla="*/ 403412 h 1026731"/>
              <a:gd name="connsiteX10" fmla="*/ 3 w 333754"/>
              <a:gd name="connsiteY10" fmla="*/ 187 h 102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3754" h="1026731">
                <a:moveTo>
                  <a:pt x="3" y="187"/>
                </a:moveTo>
                <a:cubicBezTo>
                  <a:pt x="1061" y="-9338"/>
                  <a:pt x="279403" y="346262"/>
                  <a:pt x="279403" y="346262"/>
                </a:cubicBezTo>
                <a:cubicBezTo>
                  <a:pt x="323853" y="407116"/>
                  <a:pt x="257707" y="330916"/>
                  <a:pt x="266703" y="365312"/>
                </a:cubicBezTo>
                <a:cubicBezTo>
                  <a:pt x="275699" y="399708"/>
                  <a:pt x="339199" y="494429"/>
                  <a:pt x="333378" y="552637"/>
                </a:cubicBezTo>
                <a:cubicBezTo>
                  <a:pt x="327557" y="610845"/>
                  <a:pt x="260882" y="635716"/>
                  <a:pt x="231778" y="714562"/>
                </a:cubicBezTo>
                <a:cubicBezTo>
                  <a:pt x="202674" y="793408"/>
                  <a:pt x="164574" y="1010366"/>
                  <a:pt x="158753" y="1025712"/>
                </a:cubicBezTo>
                <a:cubicBezTo>
                  <a:pt x="152932" y="1041058"/>
                  <a:pt x="173040" y="879133"/>
                  <a:pt x="196853" y="806637"/>
                </a:cubicBezTo>
                <a:cubicBezTo>
                  <a:pt x="220666" y="734141"/>
                  <a:pt x="292103" y="667995"/>
                  <a:pt x="301628" y="590737"/>
                </a:cubicBezTo>
                <a:cubicBezTo>
                  <a:pt x="311153" y="513479"/>
                  <a:pt x="258765" y="374308"/>
                  <a:pt x="254003" y="343087"/>
                </a:cubicBezTo>
                <a:cubicBezTo>
                  <a:pt x="249241" y="311866"/>
                  <a:pt x="312211" y="458445"/>
                  <a:pt x="273053" y="403412"/>
                </a:cubicBezTo>
                <a:cubicBezTo>
                  <a:pt x="233895" y="348379"/>
                  <a:pt x="-1055" y="9712"/>
                  <a:pt x="3" y="18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372F771F-994D-C667-5E59-E29A2E5CF2A8}"/>
              </a:ext>
            </a:extLst>
          </p:cNvPr>
          <p:cNvSpPr/>
          <p:nvPr/>
        </p:nvSpPr>
        <p:spPr>
          <a:xfrm>
            <a:off x="8816848" y="6381704"/>
            <a:ext cx="211030" cy="490056"/>
          </a:xfrm>
          <a:custGeom>
            <a:avLst/>
            <a:gdLst>
              <a:gd name="connsiteX0" fmla="*/ 209677 w 211030"/>
              <a:gd name="connsiteY0" fmla="*/ 66721 h 490056"/>
              <a:gd name="connsiteX1" fmla="*/ 114427 w 211030"/>
              <a:gd name="connsiteY1" fmla="*/ 161971 h 490056"/>
              <a:gd name="connsiteX2" fmla="*/ 3302 w 211030"/>
              <a:gd name="connsiteY2" fmla="*/ 482646 h 490056"/>
              <a:gd name="connsiteX3" fmla="*/ 28702 w 211030"/>
              <a:gd name="connsiteY3" fmla="*/ 355646 h 490056"/>
              <a:gd name="connsiteX4" fmla="*/ 22352 w 211030"/>
              <a:gd name="connsiteY4" fmla="*/ 46 h 490056"/>
              <a:gd name="connsiteX5" fmla="*/ 31877 w 211030"/>
              <a:gd name="connsiteY5" fmla="*/ 330246 h 490056"/>
              <a:gd name="connsiteX6" fmla="*/ 41402 w 211030"/>
              <a:gd name="connsiteY6" fmla="*/ 288971 h 490056"/>
              <a:gd name="connsiteX7" fmla="*/ 209677 w 211030"/>
              <a:gd name="connsiteY7" fmla="*/ 66721 h 490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030" h="490056">
                <a:moveTo>
                  <a:pt x="209677" y="66721"/>
                </a:moveTo>
                <a:cubicBezTo>
                  <a:pt x="221848" y="45554"/>
                  <a:pt x="148823" y="92650"/>
                  <a:pt x="114427" y="161971"/>
                </a:cubicBezTo>
                <a:cubicBezTo>
                  <a:pt x="80031" y="231292"/>
                  <a:pt x="17589" y="450367"/>
                  <a:pt x="3302" y="482646"/>
                </a:cubicBezTo>
                <a:cubicBezTo>
                  <a:pt x="-10986" y="514925"/>
                  <a:pt x="25527" y="436079"/>
                  <a:pt x="28702" y="355646"/>
                </a:cubicBezTo>
                <a:cubicBezTo>
                  <a:pt x="31877" y="275213"/>
                  <a:pt x="21823" y="4279"/>
                  <a:pt x="22352" y="46"/>
                </a:cubicBezTo>
                <a:cubicBezTo>
                  <a:pt x="22881" y="-4187"/>
                  <a:pt x="28702" y="282092"/>
                  <a:pt x="31877" y="330246"/>
                </a:cubicBezTo>
                <a:cubicBezTo>
                  <a:pt x="35052" y="378400"/>
                  <a:pt x="8594" y="331304"/>
                  <a:pt x="41402" y="288971"/>
                </a:cubicBezTo>
                <a:cubicBezTo>
                  <a:pt x="74210" y="246638"/>
                  <a:pt x="197506" y="87888"/>
                  <a:pt x="209677" y="6672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FA832BCE-881E-A041-C922-411DB2976350}"/>
              </a:ext>
            </a:extLst>
          </p:cNvPr>
          <p:cNvSpPr/>
          <p:nvPr/>
        </p:nvSpPr>
        <p:spPr>
          <a:xfrm>
            <a:off x="7981771" y="7083323"/>
            <a:ext cx="231964" cy="368537"/>
          </a:xfrm>
          <a:custGeom>
            <a:avLst/>
            <a:gdLst>
              <a:gd name="connsiteX0" fmla="*/ 231954 w 231964"/>
              <a:gd name="connsiteY0" fmla="*/ 102 h 368537"/>
              <a:gd name="connsiteX1" fmla="*/ 117654 w 231964"/>
              <a:gd name="connsiteY1" fmla="*/ 168377 h 368537"/>
              <a:gd name="connsiteX2" fmla="*/ 76379 w 231964"/>
              <a:gd name="connsiteY2" fmla="*/ 269977 h 368537"/>
              <a:gd name="connsiteX3" fmla="*/ 179 w 231964"/>
              <a:gd name="connsiteY3" fmla="*/ 368402 h 368537"/>
              <a:gd name="connsiteX4" fmla="*/ 57329 w 231964"/>
              <a:gd name="connsiteY4" fmla="*/ 289027 h 368537"/>
              <a:gd name="connsiteX5" fmla="*/ 124004 w 231964"/>
              <a:gd name="connsiteY5" fmla="*/ 193777 h 368537"/>
              <a:gd name="connsiteX6" fmla="*/ 231954 w 231964"/>
              <a:gd name="connsiteY6" fmla="*/ 102 h 36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964" h="368537">
                <a:moveTo>
                  <a:pt x="231954" y="102"/>
                </a:moveTo>
                <a:cubicBezTo>
                  <a:pt x="230896" y="-4131"/>
                  <a:pt x="143583" y="123398"/>
                  <a:pt x="117654" y="168377"/>
                </a:cubicBezTo>
                <a:cubicBezTo>
                  <a:pt x="91725" y="213356"/>
                  <a:pt x="95958" y="236640"/>
                  <a:pt x="76379" y="269977"/>
                </a:cubicBezTo>
                <a:cubicBezTo>
                  <a:pt x="56800" y="303315"/>
                  <a:pt x="3354" y="365227"/>
                  <a:pt x="179" y="368402"/>
                </a:cubicBezTo>
                <a:cubicBezTo>
                  <a:pt x="-2996" y="371577"/>
                  <a:pt x="36691" y="318131"/>
                  <a:pt x="57329" y="289027"/>
                </a:cubicBezTo>
                <a:cubicBezTo>
                  <a:pt x="77966" y="259923"/>
                  <a:pt x="95958" y="236640"/>
                  <a:pt x="124004" y="193777"/>
                </a:cubicBezTo>
                <a:cubicBezTo>
                  <a:pt x="152050" y="150915"/>
                  <a:pt x="233012" y="4335"/>
                  <a:pt x="231954" y="10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A239B975-9890-D4C6-DEF0-9FA038838671}"/>
              </a:ext>
            </a:extLst>
          </p:cNvPr>
          <p:cNvSpPr/>
          <p:nvPr/>
        </p:nvSpPr>
        <p:spPr>
          <a:xfrm>
            <a:off x="7000806" y="6738859"/>
            <a:ext cx="971974" cy="464597"/>
          </a:xfrm>
          <a:custGeom>
            <a:avLst/>
            <a:gdLst>
              <a:gd name="connsiteX0" fmla="*/ 6419 w 971974"/>
              <a:gd name="connsiteY0" fmla="*/ 4841 h 464597"/>
              <a:gd name="connsiteX1" fmla="*/ 355669 w 971974"/>
              <a:gd name="connsiteY1" fmla="*/ 404891 h 464597"/>
              <a:gd name="connsiteX2" fmla="*/ 965269 w 971974"/>
              <a:gd name="connsiteY2" fmla="*/ 452516 h 464597"/>
              <a:gd name="connsiteX3" fmla="*/ 663644 w 971974"/>
              <a:gd name="connsiteY3" fmla="*/ 462041 h 464597"/>
              <a:gd name="connsiteX4" fmla="*/ 390594 w 971974"/>
              <a:gd name="connsiteY4" fmla="*/ 414416 h 464597"/>
              <a:gd name="connsiteX5" fmla="*/ 228669 w 971974"/>
              <a:gd name="connsiteY5" fmla="*/ 265191 h 464597"/>
              <a:gd name="connsiteX6" fmla="*/ 149294 w 971974"/>
              <a:gd name="connsiteY6" fmla="*/ 201691 h 464597"/>
              <a:gd name="connsiteX7" fmla="*/ 130244 w 971974"/>
              <a:gd name="connsiteY7" fmla="*/ 182641 h 464597"/>
              <a:gd name="connsiteX8" fmla="*/ 6419 w 971974"/>
              <a:gd name="connsiteY8" fmla="*/ 4841 h 464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1974" h="464597">
                <a:moveTo>
                  <a:pt x="6419" y="4841"/>
                </a:moveTo>
                <a:cubicBezTo>
                  <a:pt x="43990" y="41883"/>
                  <a:pt x="195861" y="330279"/>
                  <a:pt x="355669" y="404891"/>
                </a:cubicBezTo>
                <a:cubicBezTo>
                  <a:pt x="515477" y="479503"/>
                  <a:pt x="913940" y="442991"/>
                  <a:pt x="965269" y="452516"/>
                </a:cubicBezTo>
                <a:cubicBezTo>
                  <a:pt x="1016598" y="462041"/>
                  <a:pt x="759423" y="468391"/>
                  <a:pt x="663644" y="462041"/>
                </a:cubicBezTo>
                <a:cubicBezTo>
                  <a:pt x="567865" y="455691"/>
                  <a:pt x="463090" y="447224"/>
                  <a:pt x="390594" y="414416"/>
                </a:cubicBezTo>
                <a:cubicBezTo>
                  <a:pt x="318098" y="381608"/>
                  <a:pt x="268885" y="300645"/>
                  <a:pt x="228669" y="265191"/>
                </a:cubicBezTo>
                <a:cubicBezTo>
                  <a:pt x="188453" y="229737"/>
                  <a:pt x="165698" y="215449"/>
                  <a:pt x="149294" y="201691"/>
                </a:cubicBezTo>
                <a:cubicBezTo>
                  <a:pt x="132890" y="187933"/>
                  <a:pt x="152998" y="210687"/>
                  <a:pt x="130244" y="182641"/>
                </a:cubicBezTo>
                <a:cubicBezTo>
                  <a:pt x="107490" y="154595"/>
                  <a:pt x="-31152" y="-32201"/>
                  <a:pt x="6419" y="484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8EF30CA6-AEF7-03EC-F826-085427EB7F68}"/>
              </a:ext>
            </a:extLst>
          </p:cNvPr>
          <p:cNvSpPr/>
          <p:nvPr/>
        </p:nvSpPr>
        <p:spPr>
          <a:xfrm>
            <a:off x="6873847" y="6169021"/>
            <a:ext cx="149253" cy="638398"/>
          </a:xfrm>
          <a:custGeom>
            <a:avLst/>
            <a:gdLst>
              <a:gd name="connsiteX0" fmla="*/ 149253 w 149253"/>
              <a:gd name="connsiteY0" fmla="*/ 4 h 638398"/>
              <a:gd name="connsiteX1" fmla="*/ 19078 w 149253"/>
              <a:gd name="connsiteY1" fmla="*/ 263529 h 638398"/>
              <a:gd name="connsiteX2" fmla="*/ 47653 w 149253"/>
              <a:gd name="connsiteY2" fmla="*/ 234954 h 638398"/>
              <a:gd name="connsiteX3" fmla="*/ 12728 w 149253"/>
              <a:gd name="connsiteY3" fmla="*/ 444504 h 638398"/>
              <a:gd name="connsiteX4" fmla="*/ 28 w 149253"/>
              <a:gd name="connsiteY4" fmla="*/ 638179 h 638398"/>
              <a:gd name="connsiteX5" fmla="*/ 9553 w 149253"/>
              <a:gd name="connsiteY5" fmla="*/ 406404 h 638398"/>
              <a:gd name="connsiteX6" fmla="*/ 19078 w 149253"/>
              <a:gd name="connsiteY6" fmla="*/ 257179 h 638398"/>
              <a:gd name="connsiteX7" fmla="*/ 149253 w 149253"/>
              <a:gd name="connsiteY7" fmla="*/ 4 h 638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253" h="638398">
                <a:moveTo>
                  <a:pt x="149253" y="4"/>
                </a:moveTo>
                <a:cubicBezTo>
                  <a:pt x="149253" y="1062"/>
                  <a:pt x="36011" y="224371"/>
                  <a:pt x="19078" y="263529"/>
                </a:cubicBezTo>
                <a:cubicBezTo>
                  <a:pt x="2145" y="302687"/>
                  <a:pt x="48711" y="204792"/>
                  <a:pt x="47653" y="234954"/>
                </a:cubicBezTo>
                <a:cubicBezTo>
                  <a:pt x="46595" y="265116"/>
                  <a:pt x="20665" y="377300"/>
                  <a:pt x="12728" y="444504"/>
                </a:cubicBezTo>
                <a:cubicBezTo>
                  <a:pt x="4791" y="511708"/>
                  <a:pt x="557" y="644529"/>
                  <a:pt x="28" y="638179"/>
                </a:cubicBezTo>
                <a:cubicBezTo>
                  <a:pt x="-501" y="631829"/>
                  <a:pt x="6378" y="469904"/>
                  <a:pt x="9553" y="406404"/>
                </a:cubicBezTo>
                <a:cubicBezTo>
                  <a:pt x="12728" y="342904"/>
                  <a:pt x="-4734" y="321737"/>
                  <a:pt x="19078" y="257179"/>
                </a:cubicBezTo>
                <a:cubicBezTo>
                  <a:pt x="42890" y="192621"/>
                  <a:pt x="149253" y="-1054"/>
                  <a:pt x="149253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D603CBCA-F6EC-5F9A-1EA6-CDF2BEF37E19}"/>
              </a:ext>
            </a:extLst>
          </p:cNvPr>
          <p:cNvSpPr/>
          <p:nvPr/>
        </p:nvSpPr>
        <p:spPr>
          <a:xfrm>
            <a:off x="6902345" y="5187300"/>
            <a:ext cx="712594" cy="340551"/>
          </a:xfrm>
          <a:custGeom>
            <a:avLst/>
            <a:gdLst>
              <a:gd name="connsiteX0" fmla="*/ 711305 w 712594"/>
              <a:gd name="connsiteY0" fmla="*/ 650 h 340551"/>
              <a:gd name="connsiteX1" fmla="*/ 130280 w 712594"/>
              <a:gd name="connsiteY1" fmla="*/ 162575 h 340551"/>
              <a:gd name="connsiteX2" fmla="*/ 276330 w 712594"/>
              <a:gd name="connsiteY2" fmla="*/ 134000 h 340551"/>
              <a:gd name="connsiteX3" fmla="*/ 105 w 712594"/>
              <a:gd name="connsiteY3" fmla="*/ 340375 h 340551"/>
              <a:gd name="connsiteX4" fmla="*/ 244580 w 712594"/>
              <a:gd name="connsiteY4" fmla="*/ 168925 h 340551"/>
              <a:gd name="connsiteX5" fmla="*/ 327130 w 712594"/>
              <a:gd name="connsiteY5" fmla="*/ 114950 h 340551"/>
              <a:gd name="connsiteX6" fmla="*/ 289030 w 712594"/>
              <a:gd name="connsiteY6" fmla="*/ 105425 h 340551"/>
              <a:gd name="connsiteX7" fmla="*/ 711305 w 712594"/>
              <a:gd name="connsiteY7" fmla="*/ 650 h 340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2594" h="340551">
                <a:moveTo>
                  <a:pt x="711305" y="650"/>
                </a:moveTo>
                <a:cubicBezTo>
                  <a:pt x="684847" y="10175"/>
                  <a:pt x="202776" y="140350"/>
                  <a:pt x="130280" y="162575"/>
                </a:cubicBezTo>
                <a:cubicBezTo>
                  <a:pt x="57784" y="184800"/>
                  <a:pt x="298026" y="104367"/>
                  <a:pt x="276330" y="134000"/>
                </a:cubicBezTo>
                <a:cubicBezTo>
                  <a:pt x="254634" y="163633"/>
                  <a:pt x="5397" y="334554"/>
                  <a:pt x="105" y="340375"/>
                </a:cubicBezTo>
                <a:cubicBezTo>
                  <a:pt x="-5187" y="346196"/>
                  <a:pt x="190076" y="206496"/>
                  <a:pt x="244580" y="168925"/>
                </a:cubicBezTo>
                <a:cubicBezTo>
                  <a:pt x="299084" y="131354"/>
                  <a:pt x="319722" y="125533"/>
                  <a:pt x="327130" y="114950"/>
                </a:cubicBezTo>
                <a:cubicBezTo>
                  <a:pt x="334538" y="104367"/>
                  <a:pt x="229234" y="121829"/>
                  <a:pt x="289030" y="105425"/>
                </a:cubicBezTo>
                <a:cubicBezTo>
                  <a:pt x="348826" y="89021"/>
                  <a:pt x="737763" y="-8875"/>
                  <a:pt x="711305" y="65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3FA9E72D-DCDC-304A-71FA-A0A85FAB8C2F}"/>
              </a:ext>
            </a:extLst>
          </p:cNvPr>
          <p:cNvSpPr/>
          <p:nvPr/>
        </p:nvSpPr>
        <p:spPr>
          <a:xfrm>
            <a:off x="7605249" y="4041395"/>
            <a:ext cx="222350" cy="252116"/>
          </a:xfrm>
          <a:custGeom>
            <a:avLst/>
            <a:gdLst>
              <a:gd name="connsiteX0" fmla="*/ 2051 w 222350"/>
              <a:gd name="connsiteY0" fmla="*/ 380 h 252116"/>
              <a:gd name="connsiteX1" fmla="*/ 217951 w 222350"/>
              <a:gd name="connsiteY1" fmla="*/ 146430 h 252116"/>
              <a:gd name="connsiteX2" fmla="*/ 148101 w 222350"/>
              <a:gd name="connsiteY2" fmla="*/ 216280 h 252116"/>
              <a:gd name="connsiteX3" fmla="*/ 157626 w 222350"/>
              <a:gd name="connsiteY3" fmla="*/ 251205 h 252116"/>
              <a:gd name="connsiteX4" fmla="*/ 192551 w 222350"/>
              <a:gd name="connsiteY4" fmla="*/ 181355 h 252116"/>
              <a:gd name="connsiteX5" fmla="*/ 192551 w 222350"/>
              <a:gd name="connsiteY5" fmla="*/ 121030 h 252116"/>
              <a:gd name="connsiteX6" fmla="*/ 100476 w 222350"/>
              <a:gd name="connsiteY6" fmla="*/ 57530 h 252116"/>
              <a:gd name="connsiteX7" fmla="*/ 106826 w 222350"/>
              <a:gd name="connsiteY7" fmla="*/ 101980 h 252116"/>
              <a:gd name="connsiteX8" fmla="*/ 2051 w 222350"/>
              <a:gd name="connsiteY8" fmla="*/ 380 h 252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350" h="252116">
                <a:moveTo>
                  <a:pt x="2051" y="380"/>
                </a:moveTo>
                <a:cubicBezTo>
                  <a:pt x="20572" y="7788"/>
                  <a:pt x="193609" y="110447"/>
                  <a:pt x="217951" y="146430"/>
                </a:cubicBezTo>
                <a:cubicBezTo>
                  <a:pt x="242293" y="182413"/>
                  <a:pt x="158155" y="198818"/>
                  <a:pt x="148101" y="216280"/>
                </a:cubicBezTo>
                <a:cubicBezTo>
                  <a:pt x="138047" y="233742"/>
                  <a:pt x="150218" y="257026"/>
                  <a:pt x="157626" y="251205"/>
                </a:cubicBezTo>
                <a:cubicBezTo>
                  <a:pt x="165034" y="245384"/>
                  <a:pt x="186730" y="203051"/>
                  <a:pt x="192551" y="181355"/>
                </a:cubicBezTo>
                <a:cubicBezTo>
                  <a:pt x="198372" y="159659"/>
                  <a:pt x="207897" y="141667"/>
                  <a:pt x="192551" y="121030"/>
                </a:cubicBezTo>
                <a:cubicBezTo>
                  <a:pt x="177205" y="100393"/>
                  <a:pt x="114763" y="60705"/>
                  <a:pt x="100476" y="57530"/>
                </a:cubicBezTo>
                <a:cubicBezTo>
                  <a:pt x="86189" y="54355"/>
                  <a:pt x="117409" y="107801"/>
                  <a:pt x="106826" y="101980"/>
                </a:cubicBezTo>
                <a:cubicBezTo>
                  <a:pt x="96243" y="96159"/>
                  <a:pt x="-16470" y="-7028"/>
                  <a:pt x="2051" y="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B4013EA8-71F3-DB33-E7A5-2976A62A732A}"/>
              </a:ext>
            </a:extLst>
          </p:cNvPr>
          <p:cNvSpPr/>
          <p:nvPr/>
        </p:nvSpPr>
        <p:spPr>
          <a:xfrm>
            <a:off x="8196939" y="4067085"/>
            <a:ext cx="77382" cy="271777"/>
          </a:xfrm>
          <a:custGeom>
            <a:avLst/>
            <a:gdLst>
              <a:gd name="connsiteX0" fmla="*/ 77111 w 77382"/>
              <a:gd name="connsiteY0" fmla="*/ 90 h 271777"/>
              <a:gd name="connsiteX1" fmla="*/ 26311 w 77382"/>
              <a:gd name="connsiteY1" fmla="*/ 98515 h 271777"/>
              <a:gd name="connsiteX2" fmla="*/ 26311 w 77382"/>
              <a:gd name="connsiteY2" fmla="*/ 269965 h 271777"/>
              <a:gd name="connsiteX3" fmla="*/ 23136 w 77382"/>
              <a:gd name="connsiteY3" fmla="*/ 184240 h 271777"/>
              <a:gd name="connsiteX4" fmla="*/ 911 w 77382"/>
              <a:gd name="connsiteY4" fmla="*/ 114390 h 271777"/>
              <a:gd name="connsiteX5" fmla="*/ 77111 w 77382"/>
              <a:gd name="connsiteY5" fmla="*/ 90 h 271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382" h="271777">
                <a:moveTo>
                  <a:pt x="77111" y="90"/>
                </a:moveTo>
                <a:cubicBezTo>
                  <a:pt x="81344" y="-2556"/>
                  <a:pt x="34778" y="53536"/>
                  <a:pt x="26311" y="98515"/>
                </a:cubicBezTo>
                <a:cubicBezTo>
                  <a:pt x="17844" y="143494"/>
                  <a:pt x="26840" y="255678"/>
                  <a:pt x="26311" y="269965"/>
                </a:cubicBezTo>
                <a:cubicBezTo>
                  <a:pt x="25782" y="284253"/>
                  <a:pt x="27369" y="210169"/>
                  <a:pt x="23136" y="184240"/>
                </a:cubicBezTo>
                <a:cubicBezTo>
                  <a:pt x="18903" y="158311"/>
                  <a:pt x="-4910" y="141378"/>
                  <a:pt x="911" y="114390"/>
                </a:cubicBezTo>
                <a:cubicBezTo>
                  <a:pt x="6732" y="87402"/>
                  <a:pt x="72878" y="2736"/>
                  <a:pt x="77111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96735AE1-194F-9AE1-ECF3-DA70B2F76659}"/>
              </a:ext>
            </a:extLst>
          </p:cNvPr>
          <p:cNvSpPr/>
          <p:nvPr/>
        </p:nvSpPr>
        <p:spPr>
          <a:xfrm>
            <a:off x="8420420" y="4141171"/>
            <a:ext cx="479000" cy="113535"/>
          </a:xfrm>
          <a:custGeom>
            <a:avLst/>
            <a:gdLst>
              <a:gd name="connsiteX0" fmla="*/ 249 w 479000"/>
              <a:gd name="connsiteY0" fmla="*/ 113519 h 113535"/>
              <a:gd name="connsiteX1" fmla="*/ 228849 w 479000"/>
              <a:gd name="connsiteY1" fmla="*/ 31632 h 113535"/>
              <a:gd name="connsiteX2" fmla="*/ 146962 w 479000"/>
              <a:gd name="connsiteY2" fmla="*/ 38456 h 113535"/>
              <a:gd name="connsiteX3" fmla="*/ 358502 w 479000"/>
              <a:gd name="connsiteY3" fmla="*/ 7748 h 113535"/>
              <a:gd name="connsiteX4" fmla="*/ 477920 w 479000"/>
              <a:gd name="connsiteY4" fmla="*/ 11160 h 113535"/>
              <a:gd name="connsiteX5" fmla="*/ 409681 w 479000"/>
              <a:gd name="connsiteY5" fmla="*/ 925 h 113535"/>
              <a:gd name="connsiteX6" fmla="*/ 280028 w 479000"/>
              <a:gd name="connsiteY6" fmla="*/ 38456 h 113535"/>
              <a:gd name="connsiteX7" fmla="*/ 249 w 479000"/>
              <a:gd name="connsiteY7" fmla="*/ 113519 h 113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9000" h="113535">
                <a:moveTo>
                  <a:pt x="249" y="113519"/>
                </a:moveTo>
                <a:cubicBezTo>
                  <a:pt x="-8281" y="112382"/>
                  <a:pt x="204397" y="44142"/>
                  <a:pt x="228849" y="31632"/>
                </a:cubicBezTo>
                <a:cubicBezTo>
                  <a:pt x="253301" y="19121"/>
                  <a:pt x="125353" y="42437"/>
                  <a:pt x="146962" y="38456"/>
                </a:cubicBezTo>
                <a:cubicBezTo>
                  <a:pt x="168571" y="34475"/>
                  <a:pt x="303342" y="12297"/>
                  <a:pt x="358502" y="7748"/>
                </a:cubicBezTo>
                <a:cubicBezTo>
                  <a:pt x="413662" y="3199"/>
                  <a:pt x="469390" y="12297"/>
                  <a:pt x="477920" y="11160"/>
                </a:cubicBezTo>
                <a:cubicBezTo>
                  <a:pt x="486450" y="10023"/>
                  <a:pt x="442663" y="-3624"/>
                  <a:pt x="409681" y="925"/>
                </a:cubicBezTo>
                <a:cubicBezTo>
                  <a:pt x="376699" y="5474"/>
                  <a:pt x="348267" y="21396"/>
                  <a:pt x="280028" y="38456"/>
                </a:cubicBezTo>
                <a:cubicBezTo>
                  <a:pt x="211789" y="55516"/>
                  <a:pt x="8779" y="114656"/>
                  <a:pt x="249" y="113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42D0E5B1-94BD-5707-3FEC-6C3CFFB32E89}"/>
              </a:ext>
            </a:extLst>
          </p:cNvPr>
          <p:cNvSpPr/>
          <p:nvPr/>
        </p:nvSpPr>
        <p:spPr>
          <a:xfrm>
            <a:off x="6332329" y="4066906"/>
            <a:ext cx="1317185" cy="149289"/>
          </a:xfrm>
          <a:custGeom>
            <a:avLst/>
            <a:gdLst>
              <a:gd name="connsiteX0" fmla="*/ 232 w 1317185"/>
              <a:gd name="connsiteY0" fmla="*/ 140016 h 149289"/>
              <a:gd name="connsiteX1" fmla="*/ 696268 w 1317185"/>
              <a:gd name="connsiteY1" fmla="*/ 37658 h 149289"/>
              <a:gd name="connsiteX2" fmla="*/ 709916 w 1317185"/>
              <a:gd name="connsiteY2" fmla="*/ 20598 h 149289"/>
              <a:gd name="connsiteX3" fmla="*/ 972635 w 1317185"/>
              <a:gd name="connsiteY3" fmla="*/ 127 h 149289"/>
              <a:gd name="connsiteX4" fmla="*/ 972635 w 1317185"/>
              <a:gd name="connsiteY4" fmla="*/ 30834 h 149289"/>
              <a:gd name="connsiteX5" fmla="*/ 1307005 w 1317185"/>
              <a:gd name="connsiteY5" fmla="*/ 143428 h 149289"/>
              <a:gd name="connsiteX6" fmla="*/ 1211471 w 1317185"/>
              <a:gd name="connsiteY6" fmla="*/ 122957 h 149289"/>
              <a:gd name="connsiteX7" fmla="*/ 1013578 w 1317185"/>
              <a:gd name="connsiteY7" fmla="*/ 34246 h 149289"/>
              <a:gd name="connsiteX8" fmla="*/ 921456 w 1317185"/>
              <a:gd name="connsiteY8" fmla="*/ 20598 h 149289"/>
              <a:gd name="connsiteX9" fmla="*/ 778155 w 1317185"/>
              <a:gd name="connsiteY9" fmla="*/ 17187 h 149289"/>
              <a:gd name="connsiteX10" fmla="*/ 232 w 1317185"/>
              <a:gd name="connsiteY10" fmla="*/ 140016 h 149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7185" h="149289">
                <a:moveTo>
                  <a:pt x="232" y="140016"/>
                </a:moveTo>
                <a:cubicBezTo>
                  <a:pt x="-13416" y="143428"/>
                  <a:pt x="577987" y="57561"/>
                  <a:pt x="696268" y="37658"/>
                </a:cubicBezTo>
                <a:cubicBezTo>
                  <a:pt x="814549" y="17755"/>
                  <a:pt x="663855" y="26853"/>
                  <a:pt x="709916" y="20598"/>
                </a:cubicBezTo>
                <a:cubicBezTo>
                  <a:pt x="755977" y="14343"/>
                  <a:pt x="928849" y="-1579"/>
                  <a:pt x="972635" y="127"/>
                </a:cubicBezTo>
                <a:cubicBezTo>
                  <a:pt x="1016421" y="1833"/>
                  <a:pt x="916907" y="6951"/>
                  <a:pt x="972635" y="30834"/>
                </a:cubicBezTo>
                <a:cubicBezTo>
                  <a:pt x="1028363" y="54717"/>
                  <a:pt x="1267199" y="128074"/>
                  <a:pt x="1307005" y="143428"/>
                </a:cubicBezTo>
                <a:cubicBezTo>
                  <a:pt x="1346811" y="158782"/>
                  <a:pt x="1260376" y="141154"/>
                  <a:pt x="1211471" y="122957"/>
                </a:cubicBezTo>
                <a:cubicBezTo>
                  <a:pt x="1162567" y="104760"/>
                  <a:pt x="1061914" y="51306"/>
                  <a:pt x="1013578" y="34246"/>
                </a:cubicBezTo>
                <a:cubicBezTo>
                  <a:pt x="965242" y="17186"/>
                  <a:pt x="960693" y="23441"/>
                  <a:pt x="921456" y="20598"/>
                </a:cubicBezTo>
                <a:cubicBezTo>
                  <a:pt x="882219" y="17755"/>
                  <a:pt x="929418" y="696"/>
                  <a:pt x="778155" y="17187"/>
                </a:cubicBezTo>
                <a:cubicBezTo>
                  <a:pt x="626892" y="33678"/>
                  <a:pt x="13880" y="136604"/>
                  <a:pt x="232" y="1400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20C42F26-8483-2828-2F9C-2AC1009AE425}"/>
              </a:ext>
            </a:extLst>
          </p:cNvPr>
          <p:cNvSpPr/>
          <p:nvPr/>
        </p:nvSpPr>
        <p:spPr>
          <a:xfrm>
            <a:off x="4571674" y="4209661"/>
            <a:ext cx="686265" cy="629060"/>
          </a:xfrm>
          <a:custGeom>
            <a:avLst/>
            <a:gdLst>
              <a:gd name="connsiteX0" fmla="*/ 686126 w 686265"/>
              <a:gd name="connsiteY0" fmla="*/ 197239 h 629060"/>
              <a:gd name="connsiteX1" fmla="*/ 352751 w 686265"/>
              <a:gd name="connsiteY1" fmla="*/ 25789 h 629060"/>
              <a:gd name="connsiteX2" fmla="*/ 162251 w 686265"/>
              <a:gd name="connsiteY2" fmla="*/ 48014 h 629060"/>
              <a:gd name="connsiteX3" fmla="*/ 184476 w 686265"/>
              <a:gd name="connsiteY3" fmla="*/ 44839 h 629060"/>
              <a:gd name="connsiteX4" fmla="*/ 89226 w 686265"/>
              <a:gd name="connsiteY4" fmla="*/ 98814 h 629060"/>
              <a:gd name="connsiteX5" fmla="*/ 47951 w 686265"/>
              <a:gd name="connsiteY5" fmla="*/ 200414 h 629060"/>
              <a:gd name="connsiteX6" fmla="*/ 70176 w 686265"/>
              <a:gd name="connsiteY6" fmla="*/ 143264 h 629060"/>
              <a:gd name="connsiteX7" fmla="*/ 19376 w 686265"/>
              <a:gd name="connsiteY7" fmla="*/ 311539 h 629060"/>
              <a:gd name="connsiteX8" fmla="*/ 22551 w 686265"/>
              <a:gd name="connsiteY8" fmla="*/ 260739 h 629060"/>
              <a:gd name="connsiteX9" fmla="*/ 16201 w 686265"/>
              <a:gd name="connsiteY9" fmla="*/ 413139 h 629060"/>
              <a:gd name="connsiteX10" fmla="*/ 63826 w 686265"/>
              <a:gd name="connsiteY10" fmla="*/ 625864 h 629060"/>
              <a:gd name="connsiteX11" fmla="*/ 44776 w 686265"/>
              <a:gd name="connsiteY11" fmla="*/ 530614 h 629060"/>
              <a:gd name="connsiteX12" fmla="*/ 326 w 686265"/>
              <a:gd name="connsiteY12" fmla="*/ 387739 h 629060"/>
              <a:gd name="connsiteX13" fmla="*/ 70176 w 686265"/>
              <a:gd name="connsiteY13" fmla="*/ 121039 h 629060"/>
              <a:gd name="connsiteX14" fmla="*/ 89226 w 686265"/>
              <a:gd name="connsiteY14" fmla="*/ 67064 h 629060"/>
              <a:gd name="connsiteX15" fmla="*/ 232101 w 686265"/>
              <a:gd name="connsiteY15" fmla="*/ 3564 h 629060"/>
              <a:gd name="connsiteX16" fmla="*/ 235276 w 686265"/>
              <a:gd name="connsiteY16" fmla="*/ 9914 h 629060"/>
              <a:gd name="connsiteX17" fmla="*/ 400376 w 686265"/>
              <a:gd name="connsiteY17" fmla="*/ 25789 h 629060"/>
              <a:gd name="connsiteX18" fmla="*/ 394026 w 686265"/>
              <a:gd name="connsiteY18" fmla="*/ 13089 h 629060"/>
              <a:gd name="connsiteX19" fmla="*/ 686126 w 686265"/>
              <a:gd name="connsiteY19" fmla="*/ 197239 h 62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6265" h="629060">
                <a:moveTo>
                  <a:pt x="686126" y="197239"/>
                </a:moveTo>
                <a:cubicBezTo>
                  <a:pt x="679247" y="199356"/>
                  <a:pt x="440063" y="50660"/>
                  <a:pt x="352751" y="25789"/>
                </a:cubicBezTo>
                <a:cubicBezTo>
                  <a:pt x="265439" y="918"/>
                  <a:pt x="190297" y="44839"/>
                  <a:pt x="162251" y="48014"/>
                </a:cubicBezTo>
                <a:cubicBezTo>
                  <a:pt x="134205" y="51189"/>
                  <a:pt x="196647" y="36372"/>
                  <a:pt x="184476" y="44839"/>
                </a:cubicBezTo>
                <a:cubicBezTo>
                  <a:pt x="172305" y="53306"/>
                  <a:pt x="111980" y="72885"/>
                  <a:pt x="89226" y="98814"/>
                </a:cubicBezTo>
                <a:cubicBezTo>
                  <a:pt x="66472" y="124743"/>
                  <a:pt x="51126" y="193006"/>
                  <a:pt x="47951" y="200414"/>
                </a:cubicBezTo>
                <a:cubicBezTo>
                  <a:pt x="44776" y="207822"/>
                  <a:pt x="74939" y="124743"/>
                  <a:pt x="70176" y="143264"/>
                </a:cubicBezTo>
                <a:cubicBezTo>
                  <a:pt x="65413" y="161785"/>
                  <a:pt x="27314" y="291960"/>
                  <a:pt x="19376" y="311539"/>
                </a:cubicBezTo>
                <a:cubicBezTo>
                  <a:pt x="11438" y="331118"/>
                  <a:pt x="23080" y="243806"/>
                  <a:pt x="22551" y="260739"/>
                </a:cubicBezTo>
                <a:cubicBezTo>
                  <a:pt x="22022" y="277672"/>
                  <a:pt x="9322" y="352285"/>
                  <a:pt x="16201" y="413139"/>
                </a:cubicBezTo>
                <a:cubicBezTo>
                  <a:pt x="23080" y="473993"/>
                  <a:pt x="59064" y="606285"/>
                  <a:pt x="63826" y="625864"/>
                </a:cubicBezTo>
                <a:cubicBezTo>
                  <a:pt x="68588" y="645443"/>
                  <a:pt x="55359" y="570302"/>
                  <a:pt x="44776" y="530614"/>
                </a:cubicBezTo>
                <a:cubicBezTo>
                  <a:pt x="34193" y="490927"/>
                  <a:pt x="-3907" y="456001"/>
                  <a:pt x="326" y="387739"/>
                </a:cubicBezTo>
                <a:cubicBezTo>
                  <a:pt x="4559" y="319477"/>
                  <a:pt x="55359" y="174485"/>
                  <a:pt x="70176" y="121039"/>
                </a:cubicBezTo>
                <a:cubicBezTo>
                  <a:pt x="84993" y="67593"/>
                  <a:pt x="62239" y="86643"/>
                  <a:pt x="89226" y="67064"/>
                </a:cubicBezTo>
                <a:cubicBezTo>
                  <a:pt x="116213" y="47485"/>
                  <a:pt x="207759" y="13089"/>
                  <a:pt x="232101" y="3564"/>
                </a:cubicBezTo>
                <a:cubicBezTo>
                  <a:pt x="256443" y="-5961"/>
                  <a:pt x="207230" y="6210"/>
                  <a:pt x="235276" y="9914"/>
                </a:cubicBezTo>
                <a:cubicBezTo>
                  <a:pt x="263322" y="13618"/>
                  <a:pt x="400376" y="25789"/>
                  <a:pt x="400376" y="25789"/>
                </a:cubicBezTo>
                <a:cubicBezTo>
                  <a:pt x="426834" y="26318"/>
                  <a:pt x="343755" y="-16544"/>
                  <a:pt x="394026" y="13089"/>
                </a:cubicBezTo>
                <a:cubicBezTo>
                  <a:pt x="444297" y="42722"/>
                  <a:pt x="693005" y="195122"/>
                  <a:pt x="686126" y="197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A9D1D05D-400D-11D8-CE45-8292F87C70C8}"/>
              </a:ext>
            </a:extLst>
          </p:cNvPr>
          <p:cNvSpPr/>
          <p:nvPr/>
        </p:nvSpPr>
        <p:spPr>
          <a:xfrm>
            <a:off x="5288685" y="4425809"/>
            <a:ext cx="97505" cy="735602"/>
          </a:xfrm>
          <a:custGeom>
            <a:avLst/>
            <a:gdLst>
              <a:gd name="connsiteX0" fmla="*/ 26265 w 97505"/>
              <a:gd name="connsiteY0" fmla="*/ 141 h 735602"/>
              <a:gd name="connsiteX1" fmla="*/ 89765 w 97505"/>
              <a:gd name="connsiteY1" fmla="*/ 200166 h 735602"/>
              <a:gd name="connsiteX2" fmla="*/ 92940 w 97505"/>
              <a:gd name="connsiteY2" fmla="*/ 181116 h 735602"/>
              <a:gd name="connsiteX3" fmla="*/ 58015 w 97505"/>
              <a:gd name="connsiteY3" fmla="*/ 295416 h 735602"/>
              <a:gd name="connsiteX4" fmla="*/ 42140 w 97505"/>
              <a:gd name="connsiteY4" fmla="*/ 374791 h 735602"/>
              <a:gd name="connsiteX5" fmla="*/ 42140 w 97505"/>
              <a:gd name="connsiteY5" fmla="*/ 304941 h 735602"/>
              <a:gd name="connsiteX6" fmla="*/ 865 w 97505"/>
              <a:gd name="connsiteY6" fmla="*/ 501791 h 735602"/>
              <a:gd name="connsiteX7" fmla="*/ 13565 w 97505"/>
              <a:gd name="connsiteY7" fmla="*/ 733566 h 735602"/>
              <a:gd name="connsiteX8" fmla="*/ 7215 w 97505"/>
              <a:gd name="connsiteY8" fmla="*/ 597041 h 735602"/>
              <a:gd name="connsiteX9" fmla="*/ 19915 w 97505"/>
              <a:gd name="connsiteY9" fmla="*/ 298591 h 735602"/>
              <a:gd name="connsiteX10" fmla="*/ 48490 w 97505"/>
              <a:gd name="connsiteY10" fmla="*/ 314466 h 735602"/>
              <a:gd name="connsiteX11" fmla="*/ 73890 w 97505"/>
              <a:gd name="connsiteY11" fmla="*/ 235091 h 735602"/>
              <a:gd name="connsiteX12" fmla="*/ 26265 w 97505"/>
              <a:gd name="connsiteY12" fmla="*/ 141 h 73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7505" h="735602">
                <a:moveTo>
                  <a:pt x="26265" y="141"/>
                </a:moveTo>
                <a:cubicBezTo>
                  <a:pt x="28911" y="-5680"/>
                  <a:pt x="78653" y="170004"/>
                  <a:pt x="89765" y="200166"/>
                </a:cubicBezTo>
                <a:cubicBezTo>
                  <a:pt x="100877" y="230328"/>
                  <a:pt x="98232" y="165241"/>
                  <a:pt x="92940" y="181116"/>
                </a:cubicBezTo>
                <a:cubicBezTo>
                  <a:pt x="87648" y="196991"/>
                  <a:pt x="66482" y="263137"/>
                  <a:pt x="58015" y="295416"/>
                </a:cubicBezTo>
                <a:cubicBezTo>
                  <a:pt x="49548" y="327695"/>
                  <a:pt x="44786" y="373204"/>
                  <a:pt x="42140" y="374791"/>
                </a:cubicBezTo>
                <a:cubicBezTo>
                  <a:pt x="39494" y="376379"/>
                  <a:pt x="49019" y="283775"/>
                  <a:pt x="42140" y="304941"/>
                </a:cubicBezTo>
                <a:cubicBezTo>
                  <a:pt x="35261" y="326107"/>
                  <a:pt x="5627" y="430354"/>
                  <a:pt x="865" y="501791"/>
                </a:cubicBezTo>
                <a:cubicBezTo>
                  <a:pt x="-3898" y="573229"/>
                  <a:pt x="12507" y="717691"/>
                  <a:pt x="13565" y="733566"/>
                </a:cubicBezTo>
                <a:cubicBezTo>
                  <a:pt x="14623" y="749441"/>
                  <a:pt x="6157" y="669537"/>
                  <a:pt x="7215" y="597041"/>
                </a:cubicBezTo>
                <a:cubicBezTo>
                  <a:pt x="8273" y="524545"/>
                  <a:pt x="13036" y="345687"/>
                  <a:pt x="19915" y="298591"/>
                </a:cubicBezTo>
                <a:cubicBezTo>
                  <a:pt x="26794" y="251495"/>
                  <a:pt x="39494" y="325049"/>
                  <a:pt x="48490" y="314466"/>
                </a:cubicBezTo>
                <a:cubicBezTo>
                  <a:pt x="57486" y="303883"/>
                  <a:pt x="77065" y="282716"/>
                  <a:pt x="73890" y="235091"/>
                </a:cubicBezTo>
                <a:cubicBezTo>
                  <a:pt x="70715" y="187466"/>
                  <a:pt x="23619" y="5962"/>
                  <a:pt x="26265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72496B64-84A8-247C-2DB4-05B1FD048396}"/>
              </a:ext>
            </a:extLst>
          </p:cNvPr>
          <p:cNvSpPr/>
          <p:nvPr/>
        </p:nvSpPr>
        <p:spPr>
          <a:xfrm>
            <a:off x="4644997" y="4284101"/>
            <a:ext cx="228112" cy="516553"/>
          </a:xfrm>
          <a:custGeom>
            <a:avLst/>
            <a:gdLst>
              <a:gd name="connsiteX0" fmla="*/ 225453 w 228112"/>
              <a:gd name="connsiteY0" fmla="*/ 2149 h 516553"/>
              <a:gd name="connsiteX1" fmla="*/ 41303 w 228112"/>
              <a:gd name="connsiteY1" fmla="*/ 97399 h 516553"/>
              <a:gd name="connsiteX2" fmla="*/ 79403 w 228112"/>
              <a:gd name="connsiteY2" fmla="*/ 68824 h 516553"/>
              <a:gd name="connsiteX3" fmla="*/ 38128 w 228112"/>
              <a:gd name="connsiteY3" fmla="*/ 135499 h 516553"/>
              <a:gd name="connsiteX4" fmla="*/ 3203 w 228112"/>
              <a:gd name="connsiteY4" fmla="*/ 249799 h 516553"/>
              <a:gd name="connsiteX5" fmla="*/ 3203 w 228112"/>
              <a:gd name="connsiteY5" fmla="*/ 195824 h 516553"/>
              <a:gd name="connsiteX6" fmla="*/ 12728 w 228112"/>
              <a:gd name="connsiteY6" fmla="*/ 405374 h 516553"/>
              <a:gd name="connsiteX7" fmla="*/ 28 w 228112"/>
              <a:gd name="connsiteY7" fmla="*/ 516499 h 516553"/>
              <a:gd name="connsiteX8" fmla="*/ 9553 w 228112"/>
              <a:gd name="connsiteY8" fmla="*/ 392674 h 516553"/>
              <a:gd name="connsiteX9" fmla="*/ 19078 w 228112"/>
              <a:gd name="connsiteY9" fmla="*/ 125974 h 516553"/>
              <a:gd name="connsiteX10" fmla="*/ 142903 w 228112"/>
              <a:gd name="connsiteY10" fmla="*/ 37074 h 516553"/>
              <a:gd name="connsiteX11" fmla="*/ 225453 w 228112"/>
              <a:gd name="connsiteY11" fmla="*/ 2149 h 51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8112" h="516553">
                <a:moveTo>
                  <a:pt x="225453" y="2149"/>
                </a:moveTo>
                <a:cubicBezTo>
                  <a:pt x="208520" y="12203"/>
                  <a:pt x="65645" y="86287"/>
                  <a:pt x="41303" y="97399"/>
                </a:cubicBezTo>
                <a:cubicBezTo>
                  <a:pt x="16961" y="108511"/>
                  <a:pt x="79932" y="62474"/>
                  <a:pt x="79403" y="68824"/>
                </a:cubicBezTo>
                <a:cubicBezTo>
                  <a:pt x="78874" y="75174"/>
                  <a:pt x="50828" y="105337"/>
                  <a:pt x="38128" y="135499"/>
                </a:cubicBezTo>
                <a:cubicBezTo>
                  <a:pt x="25428" y="165662"/>
                  <a:pt x="9024" y="239745"/>
                  <a:pt x="3203" y="249799"/>
                </a:cubicBezTo>
                <a:cubicBezTo>
                  <a:pt x="-2618" y="259853"/>
                  <a:pt x="1615" y="169895"/>
                  <a:pt x="3203" y="195824"/>
                </a:cubicBezTo>
                <a:cubicBezTo>
                  <a:pt x="4790" y="221753"/>
                  <a:pt x="13257" y="351928"/>
                  <a:pt x="12728" y="405374"/>
                </a:cubicBezTo>
                <a:cubicBezTo>
                  <a:pt x="12199" y="458820"/>
                  <a:pt x="557" y="518616"/>
                  <a:pt x="28" y="516499"/>
                </a:cubicBezTo>
                <a:cubicBezTo>
                  <a:pt x="-501" y="514382"/>
                  <a:pt x="6378" y="457762"/>
                  <a:pt x="9553" y="392674"/>
                </a:cubicBezTo>
                <a:cubicBezTo>
                  <a:pt x="12728" y="327587"/>
                  <a:pt x="-3147" y="185241"/>
                  <a:pt x="19078" y="125974"/>
                </a:cubicBezTo>
                <a:cubicBezTo>
                  <a:pt x="41303" y="66707"/>
                  <a:pt x="111682" y="54536"/>
                  <a:pt x="142903" y="37074"/>
                </a:cubicBezTo>
                <a:cubicBezTo>
                  <a:pt x="174124" y="19612"/>
                  <a:pt x="242386" y="-7905"/>
                  <a:pt x="225453" y="2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5E615F33-B5F5-BC51-ABD5-BDD6686722C8}"/>
              </a:ext>
            </a:extLst>
          </p:cNvPr>
          <p:cNvSpPr/>
          <p:nvPr/>
        </p:nvSpPr>
        <p:spPr>
          <a:xfrm>
            <a:off x="4962222" y="4298947"/>
            <a:ext cx="364369" cy="743086"/>
          </a:xfrm>
          <a:custGeom>
            <a:avLst/>
            <a:gdLst>
              <a:gd name="connsiteX0" fmla="*/ 303 w 364369"/>
              <a:gd name="connsiteY0" fmla="*/ 3 h 743086"/>
              <a:gd name="connsiteX1" fmla="*/ 105078 w 364369"/>
              <a:gd name="connsiteY1" fmla="*/ 117478 h 743086"/>
              <a:gd name="connsiteX2" fmla="*/ 187628 w 364369"/>
              <a:gd name="connsiteY2" fmla="*/ 190503 h 743086"/>
              <a:gd name="connsiteX3" fmla="*/ 206678 w 364369"/>
              <a:gd name="connsiteY3" fmla="*/ 279403 h 743086"/>
              <a:gd name="connsiteX4" fmla="*/ 244778 w 364369"/>
              <a:gd name="connsiteY4" fmla="*/ 361953 h 743086"/>
              <a:gd name="connsiteX5" fmla="*/ 225728 w 364369"/>
              <a:gd name="connsiteY5" fmla="*/ 355603 h 743086"/>
              <a:gd name="connsiteX6" fmla="*/ 273353 w 364369"/>
              <a:gd name="connsiteY6" fmla="*/ 425453 h 743086"/>
              <a:gd name="connsiteX7" fmla="*/ 263828 w 364369"/>
              <a:gd name="connsiteY7" fmla="*/ 527053 h 743086"/>
              <a:gd name="connsiteX8" fmla="*/ 298753 w 364369"/>
              <a:gd name="connsiteY8" fmla="*/ 466728 h 743086"/>
              <a:gd name="connsiteX9" fmla="*/ 254303 w 364369"/>
              <a:gd name="connsiteY9" fmla="*/ 558803 h 743086"/>
              <a:gd name="connsiteX10" fmla="*/ 359078 w 364369"/>
              <a:gd name="connsiteY10" fmla="*/ 739778 h 743086"/>
              <a:gd name="connsiteX11" fmla="*/ 340028 w 364369"/>
              <a:gd name="connsiteY11" fmla="*/ 666753 h 743086"/>
              <a:gd name="connsiteX12" fmla="*/ 263828 w 364369"/>
              <a:gd name="connsiteY12" fmla="*/ 552453 h 743086"/>
              <a:gd name="connsiteX13" fmla="*/ 267003 w 364369"/>
              <a:gd name="connsiteY13" fmla="*/ 336553 h 743086"/>
              <a:gd name="connsiteX14" fmla="*/ 225728 w 364369"/>
              <a:gd name="connsiteY14" fmla="*/ 193678 h 743086"/>
              <a:gd name="connsiteX15" fmla="*/ 225728 w 364369"/>
              <a:gd name="connsiteY15" fmla="*/ 295278 h 743086"/>
              <a:gd name="connsiteX16" fmla="*/ 140003 w 364369"/>
              <a:gd name="connsiteY16" fmla="*/ 114303 h 743086"/>
              <a:gd name="connsiteX17" fmla="*/ 303 w 364369"/>
              <a:gd name="connsiteY17" fmla="*/ 3 h 74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64369" h="743086">
                <a:moveTo>
                  <a:pt x="303" y="3"/>
                </a:moveTo>
                <a:cubicBezTo>
                  <a:pt x="-5518" y="532"/>
                  <a:pt x="73857" y="85728"/>
                  <a:pt x="105078" y="117478"/>
                </a:cubicBezTo>
                <a:cubicBezTo>
                  <a:pt x="136299" y="149228"/>
                  <a:pt x="170695" y="163516"/>
                  <a:pt x="187628" y="190503"/>
                </a:cubicBezTo>
                <a:cubicBezTo>
                  <a:pt x="204561" y="217491"/>
                  <a:pt x="197153" y="250828"/>
                  <a:pt x="206678" y="279403"/>
                </a:cubicBezTo>
                <a:cubicBezTo>
                  <a:pt x="216203" y="307978"/>
                  <a:pt x="241603" y="349253"/>
                  <a:pt x="244778" y="361953"/>
                </a:cubicBezTo>
                <a:cubicBezTo>
                  <a:pt x="247953" y="374653"/>
                  <a:pt x="220966" y="345020"/>
                  <a:pt x="225728" y="355603"/>
                </a:cubicBezTo>
                <a:cubicBezTo>
                  <a:pt x="230491" y="366186"/>
                  <a:pt x="267003" y="396878"/>
                  <a:pt x="273353" y="425453"/>
                </a:cubicBezTo>
                <a:cubicBezTo>
                  <a:pt x="279703" y="454028"/>
                  <a:pt x="259595" y="520174"/>
                  <a:pt x="263828" y="527053"/>
                </a:cubicBezTo>
                <a:cubicBezTo>
                  <a:pt x="268061" y="533932"/>
                  <a:pt x="300340" y="461436"/>
                  <a:pt x="298753" y="466728"/>
                </a:cubicBezTo>
                <a:cubicBezTo>
                  <a:pt x="297166" y="472020"/>
                  <a:pt x="244249" y="513295"/>
                  <a:pt x="254303" y="558803"/>
                </a:cubicBezTo>
                <a:cubicBezTo>
                  <a:pt x="264357" y="604311"/>
                  <a:pt x="344790" y="721786"/>
                  <a:pt x="359078" y="739778"/>
                </a:cubicBezTo>
                <a:cubicBezTo>
                  <a:pt x="373366" y="757770"/>
                  <a:pt x="355903" y="697974"/>
                  <a:pt x="340028" y="666753"/>
                </a:cubicBezTo>
                <a:cubicBezTo>
                  <a:pt x="324153" y="635532"/>
                  <a:pt x="275999" y="607486"/>
                  <a:pt x="263828" y="552453"/>
                </a:cubicBezTo>
                <a:cubicBezTo>
                  <a:pt x="251657" y="497420"/>
                  <a:pt x="273353" y="396349"/>
                  <a:pt x="267003" y="336553"/>
                </a:cubicBezTo>
                <a:cubicBezTo>
                  <a:pt x="260653" y="276757"/>
                  <a:pt x="232607" y="200557"/>
                  <a:pt x="225728" y="193678"/>
                </a:cubicBezTo>
                <a:cubicBezTo>
                  <a:pt x="218849" y="186799"/>
                  <a:pt x="240016" y="308507"/>
                  <a:pt x="225728" y="295278"/>
                </a:cubicBezTo>
                <a:cubicBezTo>
                  <a:pt x="211441" y="282049"/>
                  <a:pt x="174399" y="161928"/>
                  <a:pt x="140003" y="114303"/>
                </a:cubicBezTo>
                <a:cubicBezTo>
                  <a:pt x="105607" y="66678"/>
                  <a:pt x="6124" y="-526"/>
                  <a:pt x="30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6EC883F5-F4C0-138A-F4F3-2818717A330E}"/>
              </a:ext>
            </a:extLst>
          </p:cNvPr>
          <p:cNvSpPr/>
          <p:nvPr/>
        </p:nvSpPr>
        <p:spPr>
          <a:xfrm>
            <a:off x="4660900" y="4894312"/>
            <a:ext cx="260580" cy="845238"/>
          </a:xfrm>
          <a:custGeom>
            <a:avLst/>
            <a:gdLst>
              <a:gd name="connsiteX0" fmla="*/ 0 w 260580"/>
              <a:gd name="connsiteY0" fmla="*/ 1538 h 845238"/>
              <a:gd name="connsiteX1" fmla="*/ 76200 w 260580"/>
              <a:gd name="connsiteY1" fmla="*/ 363488 h 845238"/>
              <a:gd name="connsiteX2" fmla="*/ 76200 w 260580"/>
              <a:gd name="connsiteY2" fmla="*/ 287288 h 845238"/>
              <a:gd name="connsiteX3" fmla="*/ 88900 w 260580"/>
              <a:gd name="connsiteY3" fmla="*/ 436513 h 845238"/>
              <a:gd name="connsiteX4" fmla="*/ 174625 w 260580"/>
              <a:gd name="connsiteY4" fmla="*/ 617488 h 845238"/>
              <a:gd name="connsiteX5" fmla="*/ 158750 w 260580"/>
              <a:gd name="connsiteY5" fmla="*/ 515888 h 845238"/>
              <a:gd name="connsiteX6" fmla="*/ 225425 w 260580"/>
              <a:gd name="connsiteY6" fmla="*/ 744488 h 845238"/>
              <a:gd name="connsiteX7" fmla="*/ 260350 w 260580"/>
              <a:gd name="connsiteY7" fmla="*/ 842913 h 845238"/>
              <a:gd name="connsiteX8" fmla="*/ 209550 w 260580"/>
              <a:gd name="connsiteY8" fmla="*/ 655588 h 845238"/>
              <a:gd name="connsiteX9" fmla="*/ 133350 w 260580"/>
              <a:gd name="connsiteY9" fmla="*/ 455563 h 845238"/>
              <a:gd name="connsiteX10" fmla="*/ 82550 w 260580"/>
              <a:gd name="connsiteY10" fmla="*/ 255538 h 845238"/>
              <a:gd name="connsiteX11" fmla="*/ 76200 w 260580"/>
              <a:gd name="connsiteY11" fmla="*/ 233313 h 845238"/>
              <a:gd name="connsiteX12" fmla="*/ 0 w 260580"/>
              <a:gd name="connsiteY12" fmla="*/ 1538 h 845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0580" h="845238">
                <a:moveTo>
                  <a:pt x="0" y="1538"/>
                </a:moveTo>
                <a:cubicBezTo>
                  <a:pt x="0" y="23234"/>
                  <a:pt x="63500" y="315863"/>
                  <a:pt x="76200" y="363488"/>
                </a:cubicBezTo>
                <a:cubicBezTo>
                  <a:pt x="88900" y="411113"/>
                  <a:pt x="74083" y="275117"/>
                  <a:pt x="76200" y="287288"/>
                </a:cubicBezTo>
                <a:cubicBezTo>
                  <a:pt x="78317" y="299459"/>
                  <a:pt x="72496" y="381480"/>
                  <a:pt x="88900" y="436513"/>
                </a:cubicBezTo>
                <a:cubicBezTo>
                  <a:pt x="105304" y="491546"/>
                  <a:pt x="162983" y="604259"/>
                  <a:pt x="174625" y="617488"/>
                </a:cubicBezTo>
                <a:cubicBezTo>
                  <a:pt x="186267" y="630717"/>
                  <a:pt x="150283" y="494721"/>
                  <a:pt x="158750" y="515888"/>
                </a:cubicBezTo>
                <a:cubicBezTo>
                  <a:pt x="167217" y="537055"/>
                  <a:pt x="208492" y="689984"/>
                  <a:pt x="225425" y="744488"/>
                </a:cubicBezTo>
                <a:cubicBezTo>
                  <a:pt x="242358" y="798992"/>
                  <a:pt x="262996" y="857730"/>
                  <a:pt x="260350" y="842913"/>
                </a:cubicBezTo>
                <a:cubicBezTo>
                  <a:pt x="257704" y="828096"/>
                  <a:pt x="230717" y="720146"/>
                  <a:pt x="209550" y="655588"/>
                </a:cubicBezTo>
                <a:cubicBezTo>
                  <a:pt x="188383" y="591030"/>
                  <a:pt x="154517" y="522238"/>
                  <a:pt x="133350" y="455563"/>
                </a:cubicBezTo>
                <a:cubicBezTo>
                  <a:pt x="112183" y="388888"/>
                  <a:pt x="92075" y="292580"/>
                  <a:pt x="82550" y="255538"/>
                </a:cubicBezTo>
                <a:cubicBezTo>
                  <a:pt x="73025" y="218496"/>
                  <a:pt x="89429" y="272471"/>
                  <a:pt x="76200" y="233313"/>
                </a:cubicBezTo>
                <a:cubicBezTo>
                  <a:pt x="62971" y="194155"/>
                  <a:pt x="0" y="-20158"/>
                  <a:pt x="0" y="1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B11549C5-86AA-E13E-EF8C-75D7441676A9}"/>
              </a:ext>
            </a:extLst>
          </p:cNvPr>
          <p:cNvSpPr/>
          <p:nvPr/>
        </p:nvSpPr>
        <p:spPr>
          <a:xfrm>
            <a:off x="4899017" y="5657320"/>
            <a:ext cx="258736" cy="200029"/>
          </a:xfrm>
          <a:custGeom>
            <a:avLst/>
            <a:gdLst>
              <a:gd name="connsiteX0" fmla="*/ 8 w 258736"/>
              <a:gd name="connsiteY0" fmla="*/ 530 h 200029"/>
              <a:gd name="connsiteX1" fmla="*/ 146058 w 258736"/>
              <a:gd name="connsiteY1" fmla="*/ 178330 h 200029"/>
              <a:gd name="connsiteX2" fmla="*/ 257183 w 258736"/>
              <a:gd name="connsiteY2" fmla="*/ 197380 h 200029"/>
              <a:gd name="connsiteX3" fmla="*/ 206383 w 258736"/>
              <a:gd name="connsiteY3" fmla="*/ 181505 h 200029"/>
              <a:gd name="connsiteX4" fmla="*/ 139708 w 258736"/>
              <a:gd name="connsiteY4" fmla="*/ 124355 h 200029"/>
              <a:gd name="connsiteX5" fmla="*/ 8 w 258736"/>
              <a:gd name="connsiteY5" fmla="*/ 530 h 200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736" h="200029">
                <a:moveTo>
                  <a:pt x="8" y="530"/>
                </a:moveTo>
                <a:cubicBezTo>
                  <a:pt x="1066" y="9526"/>
                  <a:pt x="103196" y="145522"/>
                  <a:pt x="146058" y="178330"/>
                </a:cubicBezTo>
                <a:cubicBezTo>
                  <a:pt x="188921" y="211138"/>
                  <a:pt x="247129" y="196851"/>
                  <a:pt x="257183" y="197380"/>
                </a:cubicBezTo>
                <a:cubicBezTo>
                  <a:pt x="267237" y="197909"/>
                  <a:pt x="225962" y="193676"/>
                  <a:pt x="206383" y="181505"/>
                </a:cubicBezTo>
                <a:cubicBezTo>
                  <a:pt x="186804" y="169334"/>
                  <a:pt x="177808" y="149226"/>
                  <a:pt x="139708" y="124355"/>
                </a:cubicBezTo>
                <a:cubicBezTo>
                  <a:pt x="101608" y="99484"/>
                  <a:pt x="-1050" y="-8466"/>
                  <a:pt x="8" y="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518A4771-A9EA-B456-DC60-C97492629F91}"/>
              </a:ext>
            </a:extLst>
          </p:cNvPr>
          <p:cNvSpPr/>
          <p:nvPr/>
        </p:nvSpPr>
        <p:spPr>
          <a:xfrm>
            <a:off x="5054780" y="5638800"/>
            <a:ext cx="222672" cy="242171"/>
          </a:xfrm>
          <a:custGeom>
            <a:avLst/>
            <a:gdLst>
              <a:gd name="connsiteX0" fmla="*/ 206195 w 222672"/>
              <a:gd name="connsiteY0" fmla="*/ 0 h 242171"/>
              <a:gd name="connsiteX1" fmla="*/ 193495 w 222672"/>
              <a:gd name="connsiteY1" fmla="*/ 190500 h 242171"/>
              <a:gd name="connsiteX2" fmla="*/ 218895 w 222672"/>
              <a:gd name="connsiteY2" fmla="*/ 238125 h 242171"/>
              <a:gd name="connsiteX3" fmla="*/ 98245 w 222672"/>
              <a:gd name="connsiteY3" fmla="*/ 238125 h 242171"/>
              <a:gd name="connsiteX4" fmla="*/ 44270 w 222672"/>
              <a:gd name="connsiteY4" fmla="*/ 225425 h 242171"/>
              <a:gd name="connsiteX5" fmla="*/ 72845 w 222672"/>
              <a:gd name="connsiteY5" fmla="*/ 228600 h 242171"/>
              <a:gd name="connsiteX6" fmla="*/ 2995 w 222672"/>
              <a:gd name="connsiteY6" fmla="*/ 155575 h 242171"/>
              <a:gd name="connsiteX7" fmla="*/ 190320 w 222672"/>
              <a:gd name="connsiteY7" fmla="*/ 231775 h 242171"/>
              <a:gd name="connsiteX8" fmla="*/ 196670 w 222672"/>
              <a:gd name="connsiteY8" fmla="*/ 190500 h 242171"/>
              <a:gd name="connsiteX9" fmla="*/ 206195 w 222672"/>
              <a:gd name="connsiteY9" fmla="*/ 0 h 24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2672" h="242171">
                <a:moveTo>
                  <a:pt x="206195" y="0"/>
                </a:moveTo>
                <a:cubicBezTo>
                  <a:pt x="205666" y="0"/>
                  <a:pt x="191378" y="150813"/>
                  <a:pt x="193495" y="190500"/>
                </a:cubicBezTo>
                <a:cubicBezTo>
                  <a:pt x="195612" y="230187"/>
                  <a:pt x="234770" y="230188"/>
                  <a:pt x="218895" y="238125"/>
                </a:cubicBezTo>
                <a:cubicBezTo>
                  <a:pt x="203020" y="246062"/>
                  <a:pt x="127349" y="240242"/>
                  <a:pt x="98245" y="238125"/>
                </a:cubicBezTo>
                <a:cubicBezTo>
                  <a:pt x="69141" y="236008"/>
                  <a:pt x="48503" y="227012"/>
                  <a:pt x="44270" y="225425"/>
                </a:cubicBezTo>
                <a:cubicBezTo>
                  <a:pt x="40037" y="223838"/>
                  <a:pt x="79724" y="240242"/>
                  <a:pt x="72845" y="228600"/>
                </a:cubicBezTo>
                <a:cubicBezTo>
                  <a:pt x="65966" y="216958"/>
                  <a:pt x="-16584" y="155046"/>
                  <a:pt x="2995" y="155575"/>
                </a:cubicBezTo>
                <a:cubicBezTo>
                  <a:pt x="22574" y="156104"/>
                  <a:pt x="158041" y="225954"/>
                  <a:pt x="190320" y="231775"/>
                </a:cubicBezTo>
                <a:cubicBezTo>
                  <a:pt x="222599" y="237596"/>
                  <a:pt x="196670" y="224367"/>
                  <a:pt x="196670" y="190500"/>
                </a:cubicBezTo>
                <a:cubicBezTo>
                  <a:pt x="196670" y="156633"/>
                  <a:pt x="206724" y="0"/>
                  <a:pt x="20619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6FC3A2BE-7CDF-12CC-2737-9A92E7A069A1}"/>
              </a:ext>
            </a:extLst>
          </p:cNvPr>
          <p:cNvSpPr/>
          <p:nvPr/>
        </p:nvSpPr>
        <p:spPr>
          <a:xfrm>
            <a:off x="5254067" y="5362521"/>
            <a:ext cx="86865" cy="530628"/>
          </a:xfrm>
          <a:custGeom>
            <a:avLst/>
            <a:gdLst>
              <a:gd name="connsiteX0" fmla="*/ 86283 w 86865"/>
              <a:gd name="connsiteY0" fmla="*/ 6404 h 530628"/>
              <a:gd name="connsiteX1" fmla="*/ 19608 w 86865"/>
              <a:gd name="connsiteY1" fmla="*/ 187379 h 530628"/>
              <a:gd name="connsiteX2" fmla="*/ 41833 w 86865"/>
              <a:gd name="connsiteY2" fmla="*/ 168329 h 530628"/>
              <a:gd name="connsiteX3" fmla="*/ 45008 w 86865"/>
              <a:gd name="connsiteY3" fmla="*/ 285804 h 530628"/>
              <a:gd name="connsiteX4" fmla="*/ 48183 w 86865"/>
              <a:gd name="connsiteY4" fmla="*/ 381054 h 530628"/>
              <a:gd name="connsiteX5" fmla="*/ 45008 w 86865"/>
              <a:gd name="connsiteY5" fmla="*/ 352479 h 530628"/>
              <a:gd name="connsiteX6" fmla="*/ 558 w 86865"/>
              <a:gd name="connsiteY6" fmla="*/ 530279 h 530628"/>
              <a:gd name="connsiteX7" fmla="*/ 19608 w 86865"/>
              <a:gd name="connsiteY7" fmla="*/ 393754 h 530628"/>
              <a:gd name="connsiteX8" fmla="*/ 13258 w 86865"/>
              <a:gd name="connsiteY8" fmla="*/ 247704 h 530628"/>
              <a:gd name="connsiteX9" fmla="*/ 38658 w 86865"/>
              <a:gd name="connsiteY9" fmla="*/ 304854 h 530628"/>
              <a:gd name="connsiteX10" fmla="*/ 29133 w 86865"/>
              <a:gd name="connsiteY10" fmla="*/ 209604 h 530628"/>
              <a:gd name="connsiteX11" fmla="*/ 51358 w 86865"/>
              <a:gd name="connsiteY11" fmla="*/ 57204 h 530628"/>
              <a:gd name="connsiteX12" fmla="*/ 86283 w 86865"/>
              <a:gd name="connsiteY12" fmla="*/ 6404 h 530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865" h="530628">
                <a:moveTo>
                  <a:pt x="86283" y="6404"/>
                </a:moveTo>
                <a:cubicBezTo>
                  <a:pt x="80991" y="28100"/>
                  <a:pt x="27016" y="160392"/>
                  <a:pt x="19608" y="187379"/>
                </a:cubicBezTo>
                <a:cubicBezTo>
                  <a:pt x="12200" y="214366"/>
                  <a:pt x="37600" y="151925"/>
                  <a:pt x="41833" y="168329"/>
                </a:cubicBezTo>
                <a:cubicBezTo>
                  <a:pt x="46066" y="184733"/>
                  <a:pt x="43950" y="250350"/>
                  <a:pt x="45008" y="285804"/>
                </a:cubicBezTo>
                <a:cubicBezTo>
                  <a:pt x="46066" y="321258"/>
                  <a:pt x="48183" y="369942"/>
                  <a:pt x="48183" y="381054"/>
                </a:cubicBezTo>
                <a:cubicBezTo>
                  <a:pt x="48183" y="392166"/>
                  <a:pt x="52945" y="327608"/>
                  <a:pt x="45008" y="352479"/>
                </a:cubicBezTo>
                <a:cubicBezTo>
                  <a:pt x="37071" y="377350"/>
                  <a:pt x="4791" y="523400"/>
                  <a:pt x="558" y="530279"/>
                </a:cubicBezTo>
                <a:cubicBezTo>
                  <a:pt x="-3675" y="537158"/>
                  <a:pt x="17491" y="440850"/>
                  <a:pt x="19608" y="393754"/>
                </a:cubicBezTo>
                <a:cubicBezTo>
                  <a:pt x="21725" y="346658"/>
                  <a:pt x="10083" y="262521"/>
                  <a:pt x="13258" y="247704"/>
                </a:cubicBezTo>
                <a:cubicBezTo>
                  <a:pt x="16433" y="232887"/>
                  <a:pt x="36012" y="311204"/>
                  <a:pt x="38658" y="304854"/>
                </a:cubicBezTo>
                <a:cubicBezTo>
                  <a:pt x="41304" y="298504"/>
                  <a:pt x="27016" y="250879"/>
                  <a:pt x="29133" y="209604"/>
                </a:cubicBezTo>
                <a:cubicBezTo>
                  <a:pt x="31250" y="168329"/>
                  <a:pt x="43421" y="92129"/>
                  <a:pt x="51358" y="57204"/>
                </a:cubicBezTo>
                <a:cubicBezTo>
                  <a:pt x="59295" y="22279"/>
                  <a:pt x="91575" y="-15292"/>
                  <a:pt x="86283" y="6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C9C2BB4B-6484-82CB-5532-4F03899D7811}"/>
              </a:ext>
            </a:extLst>
          </p:cNvPr>
          <p:cNvSpPr/>
          <p:nvPr/>
        </p:nvSpPr>
        <p:spPr>
          <a:xfrm>
            <a:off x="4790462" y="4758913"/>
            <a:ext cx="248617" cy="817138"/>
          </a:xfrm>
          <a:custGeom>
            <a:avLst/>
            <a:gdLst>
              <a:gd name="connsiteX0" fmla="*/ 26013 w 248617"/>
              <a:gd name="connsiteY0" fmla="*/ 412 h 817138"/>
              <a:gd name="connsiteX1" fmla="*/ 613 w 248617"/>
              <a:gd name="connsiteY1" fmla="*/ 200437 h 817138"/>
              <a:gd name="connsiteX2" fmla="*/ 57763 w 248617"/>
              <a:gd name="connsiteY2" fmla="*/ 149637 h 817138"/>
              <a:gd name="connsiteX3" fmla="*/ 16488 w 248617"/>
              <a:gd name="connsiteY3" fmla="*/ 225837 h 817138"/>
              <a:gd name="connsiteX4" fmla="*/ 89513 w 248617"/>
              <a:gd name="connsiteY4" fmla="*/ 368712 h 817138"/>
              <a:gd name="connsiteX5" fmla="*/ 38713 w 248617"/>
              <a:gd name="connsiteY5" fmla="*/ 378237 h 817138"/>
              <a:gd name="connsiteX6" fmla="*/ 178413 w 248617"/>
              <a:gd name="connsiteY6" fmla="*/ 502062 h 817138"/>
              <a:gd name="connsiteX7" fmla="*/ 121263 w 248617"/>
              <a:gd name="connsiteY7" fmla="*/ 594137 h 817138"/>
              <a:gd name="connsiteX8" fmla="*/ 235563 w 248617"/>
              <a:gd name="connsiteY8" fmla="*/ 578262 h 817138"/>
              <a:gd name="connsiteX9" fmla="*/ 165713 w 248617"/>
              <a:gd name="connsiteY9" fmla="*/ 644937 h 817138"/>
              <a:gd name="connsiteX10" fmla="*/ 238738 w 248617"/>
              <a:gd name="connsiteY10" fmla="*/ 705262 h 817138"/>
              <a:gd name="connsiteX11" fmla="*/ 184763 w 248617"/>
              <a:gd name="connsiteY11" fmla="*/ 816387 h 817138"/>
              <a:gd name="connsiteX12" fmla="*/ 248263 w 248617"/>
              <a:gd name="connsiteY12" fmla="*/ 749712 h 817138"/>
              <a:gd name="connsiteX13" fmla="*/ 149838 w 248617"/>
              <a:gd name="connsiteY13" fmla="*/ 667162 h 817138"/>
              <a:gd name="connsiteX14" fmla="*/ 159363 w 248617"/>
              <a:gd name="connsiteY14" fmla="*/ 562387 h 817138"/>
              <a:gd name="connsiteX15" fmla="*/ 76813 w 248617"/>
              <a:gd name="connsiteY15" fmla="*/ 419512 h 817138"/>
              <a:gd name="connsiteX16" fmla="*/ 19663 w 248617"/>
              <a:gd name="connsiteY16" fmla="*/ 209962 h 817138"/>
              <a:gd name="connsiteX17" fmla="*/ 613 w 248617"/>
              <a:gd name="connsiteY17" fmla="*/ 149637 h 817138"/>
              <a:gd name="connsiteX18" fmla="*/ 26013 w 248617"/>
              <a:gd name="connsiteY18" fmla="*/ 412 h 8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48617" h="817138">
                <a:moveTo>
                  <a:pt x="26013" y="412"/>
                </a:moveTo>
                <a:cubicBezTo>
                  <a:pt x="26013" y="8879"/>
                  <a:pt x="-4679" y="175566"/>
                  <a:pt x="613" y="200437"/>
                </a:cubicBezTo>
                <a:cubicBezTo>
                  <a:pt x="5905" y="225308"/>
                  <a:pt x="55117" y="145404"/>
                  <a:pt x="57763" y="149637"/>
                </a:cubicBezTo>
                <a:cubicBezTo>
                  <a:pt x="60409" y="153870"/>
                  <a:pt x="11196" y="189324"/>
                  <a:pt x="16488" y="225837"/>
                </a:cubicBezTo>
                <a:cubicBezTo>
                  <a:pt x="21780" y="262350"/>
                  <a:pt x="85809" y="343312"/>
                  <a:pt x="89513" y="368712"/>
                </a:cubicBezTo>
                <a:cubicBezTo>
                  <a:pt x="93217" y="394112"/>
                  <a:pt x="23896" y="356012"/>
                  <a:pt x="38713" y="378237"/>
                </a:cubicBezTo>
                <a:cubicBezTo>
                  <a:pt x="53530" y="400462"/>
                  <a:pt x="164655" y="466079"/>
                  <a:pt x="178413" y="502062"/>
                </a:cubicBezTo>
                <a:cubicBezTo>
                  <a:pt x="192171" y="538045"/>
                  <a:pt x="111738" y="581437"/>
                  <a:pt x="121263" y="594137"/>
                </a:cubicBezTo>
                <a:cubicBezTo>
                  <a:pt x="130788" y="606837"/>
                  <a:pt x="228155" y="569795"/>
                  <a:pt x="235563" y="578262"/>
                </a:cubicBezTo>
                <a:cubicBezTo>
                  <a:pt x="242971" y="586729"/>
                  <a:pt x="165184" y="623770"/>
                  <a:pt x="165713" y="644937"/>
                </a:cubicBezTo>
                <a:cubicBezTo>
                  <a:pt x="166242" y="666104"/>
                  <a:pt x="235563" y="676687"/>
                  <a:pt x="238738" y="705262"/>
                </a:cubicBezTo>
                <a:cubicBezTo>
                  <a:pt x="241913" y="733837"/>
                  <a:pt x="183176" y="808979"/>
                  <a:pt x="184763" y="816387"/>
                </a:cubicBezTo>
                <a:cubicBezTo>
                  <a:pt x="186350" y="823795"/>
                  <a:pt x="254084" y="774583"/>
                  <a:pt x="248263" y="749712"/>
                </a:cubicBezTo>
                <a:cubicBezTo>
                  <a:pt x="242442" y="724841"/>
                  <a:pt x="164655" y="698383"/>
                  <a:pt x="149838" y="667162"/>
                </a:cubicBezTo>
                <a:cubicBezTo>
                  <a:pt x="135021" y="635941"/>
                  <a:pt x="171534" y="603662"/>
                  <a:pt x="159363" y="562387"/>
                </a:cubicBezTo>
                <a:cubicBezTo>
                  <a:pt x="147192" y="521112"/>
                  <a:pt x="100096" y="478249"/>
                  <a:pt x="76813" y="419512"/>
                </a:cubicBezTo>
                <a:cubicBezTo>
                  <a:pt x="53530" y="360775"/>
                  <a:pt x="32363" y="254941"/>
                  <a:pt x="19663" y="209962"/>
                </a:cubicBezTo>
                <a:cubicBezTo>
                  <a:pt x="6963" y="164983"/>
                  <a:pt x="2730" y="182974"/>
                  <a:pt x="613" y="149637"/>
                </a:cubicBezTo>
                <a:cubicBezTo>
                  <a:pt x="-1504" y="116300"/>
                  <a:pt x="26013" y="-8055"/>
                  <a:pt x="26013" y="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55F7C7E4-6B0A-A643-C1D8-990042AF7041}"/>
              </a:ext>
            </a:extLst>
          </p:cNvPr>
          <p:cNvSpPr/>
          <p:nvPr/>
        </p:nvSpPr>
        <p:spPr>
          <a:xfrm>
            <a:off x="4857741" y="4487883"/>
            <a:ext cx="96127" cy="592130"/>
          </a:xfrm>
          <a:custGeom>
            <a:avLst/>
            <a:gdLst>
              <a:gd name="connsiteX0" fmla="*/ 95259 w 96127"/>
              <a:gd name="connsiteY0" fmla="*/ 1567 h 592130"/>
              <a:gd name="connsiteX1" fmla="*/ 15884 w 96127"/>
              <a:gd name="connsiteY1" fmla="*/ 239692 h 592130"/>
              <a:gd name="connsiteX2" fmla="*/ 12709 w 96127"/>
              <a:gd name="connsiteY2" fmla="*/ 312717 h 592130"/>
              <a:gd name="connsiteX3" fmla="*/ 38109 w 96127"/>
              <a:gd name="connsiteY3" fmla="*/ 268267 h 592130"/>
              <a:gd name="connsiteX4" fmla="*/ 28584 w 96127"/>
              <a:gd name="connsiteY4" fmla="*/ 392092 h 592130"/>
              <a:gd name="connsiteX5" fmla="*/ 9 w 96127"/>
              <a:gd name="connsiteY5" fmla="*/ 592117 h 592130"/>
              <a:gd name="connsiteX6" fmla="*/ 31759 w 96127"/>
              <a:gd name="connsiteY6" fmla="*/ 401617 h 592130"/>
              <a:gd name="connsiteX7" fmla="*/ 31759 w 96127"/>
              <a:gd name="connsiteY7" fmla="*/ 296842 h 592130"/>
              <a:gd name="connsiteX8" fmla="*/ 22234 w 96127"/>
              <a:gd name="connsiteY8" fmla="*/ 1567 h 592130"/>
              <a:gd name="connsiteX9" fmla="*/ 57159 w 96127"/>
              <a:gd name="connsiteY9" fmla="*/ 173017 h 592130"/>
              <a:gd name="connsiteX10" fmla="*/ 95259 w 96127"/>
              <a:gd name="connsiteY10" fmla="*/ 1567 h 592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127" h="592130">
                <a:moveTo>
                  <a:pt x="95259" y="1567"/>
                </a:moveTo>
                <a:cubicBezTo>
                  <a:pt x="88380" y="12679"/>
                  <a:pt x="29642" y="187834"/>
                  <a:pt x="15884" y="239692"/>
                </a:cubicBezTo>
                <a:cubicBezTo>
                  <a:pt x="2126" y="291550"/>
                  <a:pt x="9005" y="307955"/>
                  <a:pt x="12709" y="312717"/>
                </a:cubicBezTo>
                <a:cubicBezTo>
                  <a:pt x="16413" y="317479"/>
                  <a:pt x="35463" y="255038"/>
                  <a:pt x="38109" y="268267"/>
                </a:cubicBezTo>
                <a:cubicBezTo>
                  <a:pt x="40755" y="281496"/>
                  <a:pt x="34934" y="338117"/>
                  <a:pt x="28584" y="392092"/>
                </a:cubicBezTo>
                <a:cubicBezTo>
                  <a:pt x="22234" y="446067"/>
                  <a:pt x="-520" y="590530"/>
                  <a:pt x="9" y="592117"/>
                </a:cubicBezTo>
                <a:cubicBezTo>
                  <a:pt x="538" y="593704"/>
                  <a:pt x="26467" y="450829"/>
                  <a:pt x="31759" y="401617"/>
                </a:cubicBezTo>
                <a:cubicBezTo>
                  <a:pt x="37051" y="352405"/>
                  <a:pt x="33346" y="363517"/>
                  <a:pt x="31759" y="296842"/>
                </a:cubicBezTo>
                <a:cubicBezTo>
                  <a:pt x="30172" y="230167"/>
                  <a:pt x="18001" y="22204"/>
                  <a:pt x="22234" y="1567"/>
                </a:cubicBezTo>
                <a:cubicBezTo>
                  <a:pt x="26467" y="-19070"/>
                  <a:pt x="48163" y="170900"/>
                  <a:pt x="57159" y="173017"/>
                </a:cubicBezTo>
                <a:cubicBezTo>
                  <a:pt x="66155" y="175134"/>
                  <a:pt x="102138" y="-9545"/>
                  <a:pt x="95259" y="1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7F798068-3A3A-9206-2B43-F646DBA79F66}"/>
              </a:ext>
            </a:extLst>
          </p:cNvPr>
          <p:cNvSpPr/>
          <p:nvPr/>
        </p:nvSpPr>
        <p:spPr>
          <a:xfrm>
            <a:off x="4941537" y="4591032"/>
            <a:ext cx="199805" cy="623593"/>
          </a:xfrm>
          <a:custGeom>
            <a:avLst/>
            <a:gdLst>
              <a:gd name="connsiteX0" fmla="*/ 176563 w 199805"/>
              <a:gd name="connsiteY0" fmla="*/ 18 h 623593"/>
              <a:gd name="connsiteX1" fmla="*/ 189263 w 199805"/>
              <a:gd name="connsiteY1" fmla="*/ 133368 h 623593"/>
              <a:gd name="connsiteX2" fmla="*/ 1938 w 199805"/>
              <a:gd name="connsiteY2" fmla="*/ 225443 h 623593"/>
              <a:gd name="connsiteX3" fmla="*/ 87663 w 199805"/>
              <a:gd name="connsiteY3" fmla="*/ 196868 h 623593"/>
              <a:gd name="connsiteX4" fmla="*/ 20988 w 199805"/>
              <a:gd name="connsiteY4" fmla="*/ 301643 h 623593"/>
              <a:gd name="connsiteX5" fmla="*/ 36863 w 199805"/>
              <a:gd name="connsiteY5" fmla="*/ 336568 h 623593"/>
              <a:gd name="connsiteX6" fmla="*/ 62263 w 199805"/>
              <a:gd name="connsiteY6" fmla="*/ 301643 h 623593"/>
              <a:gd name="connsiteX7" fmla="*/ 40038 w 199805"/>
              <a:gd name="connsiteY7" fmla="*/ 400068 h 623593"/>
              <a:gd name="connsiteX8" fmla="*/ 78138 w 199805"/>
              <a:gd name="connsiteY8" fmla="*/ 622318 h 623593"/>
              <a:gd name="connsiteX9" fmla="*/ 65438 w 199805"/>
              <a:gd name="connsiteY9" fmla="*/ 479443 h 623593"/>
              <a:gd name="connsiteX10" fmla="*/ 59088 w 199805"/>
              <a:gd name="connsiteY10" fmla="*/ 241318 h 623593"/>
              <a:gd name="connsiteX11" fmla="*/ 157513 w 199805"/>
              <a:gd name="connsiteY11" fmla="*/ 152418 h 623593"/>
              <a:gd name="connsiteX12" fmla="*/ 179738 w 199805"/>
              <a:gd name="connsiteY12" fmla="*/ 123843 h 623593"/>
              <a:gd name="connsiteX13" fmla="*/ 176563 w 199805"/>
              <a:gd name="connsiteY13" fmla="*/ 18 h 623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805" h="623593">
                <a:moveTo>
                  <a:pt x="176563" y="18"/>
                </a:moveTo>
                <a:cubicBezTo>
                  <a:pt x="178150" y="1605"/>
                  <a:pt x="218367" y="95797"/>
                  <a:pt x="189263" y="133368"/>
                </a:cubicBezTo>
                <a:cubicBezTo>
                  <a:pt x="160159" y="170939"/>
                  <a:pt x="18871" y="214860"/>
                  <a:pt x="1938" y="225443"/>
                </a:cubicBezTo>
                <a:cubicBezTo>
                  <a:pt x="-14995" y="236026"/>
                  <a:pt x="84488" y="184168"/>
                  <a:pt x="87663" y="196868"/>
                </a:cubicBezTo>
                <a:cubicBezTo>
                  <a:pt x="90838" y="209568"/>
                  <a:pt x="29455" y="278360"/>
                  <a:pt x="20988" y="301643"/>
                </a:cubicBezTo>
                <a:cubicBezTo>
                  <a:pt x="12521" y="324926"/>
                  <a:pt x="29984" y="336568"/>
                  <a:pt x="36863" y="336568"/>
                </a:cubicBezTo>
                <a:cubicBezTo>
                  <a:pt x="43742" y="336568"/>
                  <a:pt x="61734" y="291060"/>
                  <a:pt x="62263" y="301643"/>
                </a:cubicBezTo>
                <a:cubicBezTo>
                  <a:pt x="62792" y="312226"/>
                  <a:pt x="37392" y="346622"/>
                  <a:pt x="40038" y="400068"/>
                </a:cubicBezTo>
                <a:cubicBezTo>
                  <a:pt x="42684" y="453514"/>
                  <a:pt x="73905" y="609089"/>
                  <a:pt x="78138" y="622318"/>
                </a:cubicBezTo>
                <a:cubicBezTo>
                  <a:pt x="82371" y="635547"/>
                  <a:pt x="68613" y="542943"/>
                  <a:pt x="65438" y="479443"/>
                </a:cubicBezTo>
                <a:cubicBezTo>
                  <a:pt x="62263" y="415943"/>
                  <a:pt x="43742" y="295822"/>
                  <a:pt x="59088" y="241318"/>
                </a:cubicBezTo>
                <a:cubicBezTo>
                  <a:pt x="74434" y="186814"/>
                  <a:pt x="137405" y="171997"/>
                  <a:pt x="157513" y="152418"/>
                </a:cubicBezTo>
                <a:cubicBezTo>
                  <a:pt x="177621" y="132839"/>
                  <a:pt x="177092" y="147126"/>
                  <a:pt x="179738" y="123843"/>
                </a:cubicBezTo>
                <a:cubicBezTo>
                  <a:pt x="182384" y="100560"/>
                  <a:pt x="174976" y="-1569"/>
                  <a:pt x="176563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489DE56D-A138-50A3-C09E-5B52B92C2B79}"/>
              </a:ext>
            </a:extLst>
          </p:cNvPr>
          <p:cNvSpPr/>
          <p:nvPr/>
        </p:nvSpPr>
        <p:spPr>
          <a:xfrm>
            <a:off x="4955157" y="4476717"/>
            <a:ext cx="137916" cy="301704"/>
          </a:xfrm>
          <a:custGeom>
            <a:avLst/>
            <a:gdLst>
              <a:gd name="connsiteX0" fmla="*/ 128018 w 137916"/>
              <a:gd name="connsiteY0" fmla="*/ 33 h 301704"/>
              <a:gd name="connsiteX1" fmla="*/ 26418 w 137916"/>
              <a:gd name="connsiteY1" fmla="*/ 187358 h 301704"/>
              <a:gd name="connsiteX2" fmla="*/ 74043 w 137916"/>
              <a:gd name="connsiteY2" fmla="*/ 136558 h 301704"/>
              <a:gd name="connsiteX3" fmla="*/ 108968 w 137916"/>
              <a:gd name="connsiteY3" fmla="*/ 196883 h 301704"/>
              <a:gd name="connsiteX4" fmla="*/ 35943 w 137916"/>
              <a:gd name="connsiteY4" fmla="*/ 301658 h 301704"/>
              <a:gd name="connsiteX5" fmla="*/ 137543 w 137916"/>
              <a:gd name="connsiteY5" fmla="*/ 209583 h 301704"/>
              <a:gd name="connsiteX6" fmla="*/ 67693 w 137916"/>
              <a:gd name="connsiteY6" fmla="*/ 161958 h 301704"/>
              <a:gd name="connsiteX7" fmla="*/ 1018 w 137916"/>
              <a:gd name="connsiteY7" fmla="*/ 171483 h 301704"/>
              <a:gd name="connsiteX8" fmla="*/ 128018 w 137916"/>
              <a:gd name="connsiteY8" fmla="*/ 33 h 30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916" h="301704">
                <a:moveTo>
                  <a:pt x="128018" y="33"/>
                </a:moveTo>
                <a:cubicBezTo>
                  <a:pt x="132251" y="2679"/>
                  <a:pt x="35414" y="164604"/>
                  <a:pt x="26418" y="187358"/>
                </a:cubicBezTo>
                <a:cubicBezTo>
                  <a:pt x="17422" y="210112"/>
                  <a:pt x="60285" y="134971"/>
                  <a:pt x="74043" y="136558"/>
                </a:cubicBezTo>
                <a:cubicBezTo>
                  <a:pt x="87801" y="138145"/>
                  <a:pt x="115318" y="169366"/>
                  <a:pt x="108968" y="196883"/>
                </a:cubicBezTo>
                <a:cubicBezTo>
                  <a:pt x="102618" y="224400"/>
                  <a:pt x="31181" y="299541"/>
                  <a:pt x="35943" y="301658"/>
                </a:cubicBezTo>
                <a:cubicBezTo>
                  <a:pt x="40705" y="303775"/>
                  <a:pt x="132251" y="232866"/>
                  <a:pt x="137543" y="209583"/>
                </a:cubicBezTo>
                <a:cubicBezTo>
                  <a:pt x="142835" y="186300"/>
                  <a:pt x="90447" y="168308"/>
                  <a:pt x="67693" y="161958"/>
                </a:cubicBezTo>
                <a:cubicBezTo>
                  <a:pt x="44939" y="155608"/>
                  <a:pt x="-7978" y="191591"/>
                  <a:pt x="1018" y="171483"/>
                </a:cubicBezTo>
                <a:cubicBezTo>
                  <a:pt x="10014" y="151375"/>
                  <a:pt x="123785" y="-2613"/>
                  <a:pt x="128018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36B7D95D-91B9-9ABF-BBA0-0B0BFA0E0231}"/>
              </a:ext>
            </a:extLst>
          </p:cNvPr>
          <p:cNvSpPr/>
          <p:nvPr/>
        </p:nvSpPr>
        <p:spPr>
          <a:xfrm>
            <a:off x="5084085" y="4895688"/>
            <a:ext cx="221699" cy="463974"/>
          </a:xfrm>
          <a:custGeom>
            <a:avLst/>
            <a:gdLst>
              <a:gd name="connsiteX0" fmla="*/ 97515 w 221699"/>
              <a:gd name="connsiteY0" fmla="*/ 162 h 463974"/>
              <a:gd name="connsiteX1" fmla="*/ 68940 w 221699"/>
              <a:gd name="connsiteY1" fmla="*/ 171612 h 463974"/>
              <a:gd name="connsiteX2" fmla="*/ 173715 w 221699"/>
              <a:gd name="connsiteY2" fmla="*/ 327187 h 463974"/>
              <a:gd name="connsiteX3" fmla="*/ 94340 w 221699"/>
              <a:gd name="connsiteY3" fmla="*/ 311312 h 463974"/>
              <a:gd name="connsiteX4" fmla="*/ 151490 w 221699"/>
              <a:gd name="connsiteY4" fmla="*/ 365287 h 463974"/>
              <a:gd name="connsiteX5" fmla="*/ 21315 w 221699"/>
              <a:gd name="connsiteY5" fmla="*/ 412912 h 463974"/>
              <a:gd name="connsiteX6" fmla="*/ 221340 w 221699"/>
              <a:gd name="connsiteY6" fmla="*/ 463712 h 463974"/>
              <a:gd name="connsiteX7" fmla="*/ 68940 w 221699"/>
              <a:gd name="connsiteY7" fmla="*/ 431962 h 463974"/>
              <a:gd name="connsiteX8" fmla="*/ 14965 w 221699"/>
              <a:gd name="connsiteY8" fmla="*/ 412912 h 463974"/>
              <a:gd name="connsiteX9" fmla="*/ 167365 w 221699"/>
              <a:gd name="connsiteY9" fmla="*/ 304962 h 463974"/>
              <a:gd name="connsiteX10" fmla="*/ 116565 w 221699"/>
              <a:gd name="connsiteY10" fmla="*/ 216062 h 463974"/>
              <a:gd name="connsiteX11" fmla="*/ 2265 w 221699"/>
              <a:gd name="connsiteY11" fmla="*/ 130337 h 463974"/>
              <a:gd name="connsiteX12" fmla="*/ 43540 w 221699"/>
              <a:gd name="connsiteY12" fmla="*/ 139862 h 463974"/>
              <a:gd name="connsiteX13" fmla="*/ 97515 w 221699"/>
              <a:gd name="connsiteY13" fmla="*/ 162 h 463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1699" h="463974">
                <a:moveTo>
                  <a:pt x="97515" y="162"/>
                </a:moveTo>
                <a:cubicBezTo>
                  <a:pt x="101748" y="5454"/>
                  <a:pt x="56240" y="117108"/>
                  <a:pt x="68940" y="171612"/>
                </a:cubicBezTo>
                <a:cubicBezTo>
                  <a:pt x="81640" y="226116"/>
                  <a:pt x="169482" y="303904"/>
                  <a:pt x="173715" y="327187"/>
                </a:cubicBezTo>
                <a:cubicBezTo>
                  <a:pt x="177948" y="350470"/>
                  <a:pt x="98044" y="304962"/>
                  <a:pt x="94340" y="311312"/>
                </a:cubicBezTo>
                <a:cubicBezTo>
                  <a:pt x="90636" y="317662"/>
                  <a:pt x="163661" y="348354"/>
                  <a:pt x="151490" y="365287"/>
                </a:cubicBezTo>
                <a:cubicBezTo>
                  <a:pt x="139319" y="382220"/>
                  <a:pt x="9673" y="396508"/>
                  <a:pt x="21315" y="412912"/>
                </a:cubicBezTo>
                <a:cubicBezTo>
                  <a:pt x="32957" y="429316"/>
                  <a:pt x="213402" y="460537"/>
                  <a:pt x="221340" y="463712"/>
                </a:cubicBezTo>
                <a:cubicBezTo>
                  <a:pt x="229278" y="466887"/>
                  <a:pt x="103336" y="440429"/>
                  <a:pt x="68940" y="431962"/>
                </a:cubicBezTo>
                <a:cubicBezTo>
                  <a:pt x="34544" y="423495"/>
                  <a:pt x="-1439" y="434079"/>
                  <a:pt x="14965" y="412912"/>
                </a:cubicBezTo>
                <a:cubicBezTo>
                  <a:pt x="31369" y="391745"/>
                  <a:pt x="150432" y="337770"/>
                  <a:pt x="167365" y="304962"/>
                </a:cubicBezTo>
                <a:cubicBezTo>
                  <a:pt x="184298" y="272154"/>
                  <a:pt x="144082" y="245166"/>
                  <a:pt x="116565" y="216062"/>
                </a:cubicBezTo>
                <a:cubicBezTo>
                  <a:pt x="89048" y="186958"/>
                  <a:pt x="14436" y="143037"/>
                  <a:pt x="2265" y="130337"/>
                </a:cubicBezTo>
                <a:cubicBezTo>
                  <a:pt x="-9906" y="117637"/>
                  <a:pt x="30311" y="158912"/>
                  <a:pt x="43540" y="139862"/>
                </a:cubicBezTo>
                <a:cubicBezTo>
                  <a:pt x="56769" y="120812"/>
                  <a:pt x="93282" y="-5130"/>
                  <a:pt x="97515" y="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EB261628-AEEA-79BC-AB55-5883B3B0839B}"/>
              </a:ext>
            </a:extLst>
          </p:cNvPr>
          <p:cNvSpPr/>
          <p:nvPr/>
        </p:nvSpPr>
        <p:spPr>
          <a:xfrm>
            <a:off x="4991100" y="5314941"/>
            <a:ext cx="260919" cy="451186"/>
          </a:xfrm>
          <a:custGeom>
            <a:avLst/>
            <a:gdLst>
              <a:gd name="connsiteX0" fmla="*/ 63500 w 260919"/>
              <a:gd name="connsiteY0" fmla="*/ 9 h 451186"/>
              <a:gd name="connsiteX1" fmla="*/ 174625 w 260919"/>
              <a:gd name="connsiteY1" fmla="*/ 107959 h 451186"/>
              <a:gd name="connsiteX2" fmla="*/ 241300 w 260919"/>
              <a:gd name="connsiteY2" fmla="*/ 104784 h 451186"/>
              <a:gd name="connsiteX3" fmla="*/ 107950 w 260919"/>
              <a:gd name="connsiteY3" fmla="*/ 219084 h 451186"/>
              <a:gd name="connsiteX4" fmla="*/ 225425 w 260919"/>
              <a:gd name="connsiteY4" fmla="*/ 384184 h 451186"/>
              <a:gd name="connsiteX5" fmla="*/ 238125 w 260919"/>
              <a:gd name="connsiteY5" fmla="*/ 450859 h 451186"/>
              <a:gd name="connsiteX6" fmla="*/ 117475 w 260919"/>
              <a:gd name="connsiteY6" fmla="*/ 406409 h 451186"/>
              <a:gd name="connsiteX7" fmla="*/ 0 w 260919"/>
              <a:gd name="connsiteY7" fmla="*/ 333384 h 451186"/>
              <a:gd name="connsiteX8" fmla="*/ 117475 w 260919"/>
              <a:gd name="connsiteY8" fmla="*/ 425459 h 451186"/>
              <a:gd name="connsiteX9" fmla="*/ 260350 w 260919"/>
              <a:gd name="connsiteY9" fmla="*/ 434984 h 451186"/>
              <a:gd name="connsiteX10" fmla="*/ 165100 w 260919"/>
              <a:gd name="connsiteY10" fmla="*/ 333384 h 451186"/>
              <a:gd name="connsiteX11" fmla="*/ 104775 w 260919"/>
              <a:gd name="connsiteY11" fmla="*/ 228609 h 451186"/>
              <a:gd name="connsiteX12" fmla="*/ 133350 w 260919"/>
              <a:gd name="connsiteY12" fmla="*/ 241309 h 451186"/>
              <a:gd name="connsiteX13" fmla="*/ 136525 w 260919"/>
              <a:gd name="connsiteY13" fmla="*/ 165109 h 451186"/>
              <a:gd name="connsiteX14" fmla="*/ 234950 w 260919"/>
              <a:gd name="connsiteY14" fmla="*/ 114309 h 451186"/>
              <a:gd name="connsiteX15" fmla="*/ 63500 w 260919"/>
              <a:gd name="connsiteY15" fmla="*/ 9 h 45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0919" h="451186">
                <a:moveTo>
                  <a:pt x="63500" y="9"/>
                </a:moveTo>
                <a:cubicBezTo>
                  <a:pt x="53446" y="-1049"/>
                  <a:pt x="144992" y="90497"/>
                  <a:pt x="174625" y="107959"/>
                </a:cubicBezTo>
                <a:cubicBezTo>
                  <a:pt x="204258" y="125421"/>
                  <a:pt x="252413" y="86263"/>
                  <a:pt x="241300" y="104784"/>
                </a:cubicBezTo>
                <a:cubicBezTo>
                  <a:pt x="230188" y="123305"/>
                  <a:pt x="110596" y="172517"/>
                  <a:pt x="107950" y="219084"/>
                </a:cubicBezTo>
                <a:cubicBezTo>
                  <a:pt x="105304" y="265651"/>
                  <a:pt x="203729" y="345555"/>
                  <a:pt x="225425" y="384184"/>
                </a:cubicBezTo>
                <a:cubicBezTo>
                  <a:pt x="247121" y="422813"/>
                  <a:pt x="256117" y="447155"/>
                  <a:pt x="238125" y="450859"/>
                </a:cubicBezTo>
                <a:cubicBezTo>
                  <a:pt x="220133" y="454563"/>
                  <a:pt x="157162" y="425988"/>
                  <a:pt x="117475" y="406409"/>
                </a:cubicBezTo>
                <a:cubicBezTo>
                  <a:pt x="77788" y="386830"/>
                  <a:pt x="0" y="330209"/>
                  <a:pt x="0" y="333384"/>
                </a:cubicBezTo>
                <a:cubicBezTo>
                  <a:pt x="0" y="336559"/>
                  <a:pt x="74083" y="408526"/>
                  <a:pt x="117475" y="425459"/>
                </a:cubicBezTo>
                <a:cubicBezTo>
                  <a:pt x="160867" y="442392"/>
                  <a:pt x="252413" y="450330"/>
                  <a:pt x="260350" y="434984"/>
                </a:cubicBezTo>
                <a:cubicBezTo>
                  <a:pt x="268287" y="419638"/>
                  <a:pt x="191029" y="367780"/>
                  <a:pt x="165100" y="333384"/>
                </a:cubicBezTo>
                <a:cubicBezTo>
                  <a:pt x="139171" y="298988"/>
                  <a:pt x="110067" y="243955"/>
                  <a:pt x="104775" y="228609"/>
                </a:cubicBezTo>
                <a:cubicBezTo>
                  <a:pt x="99483" y="213263"/>
                  <a:pt x="128058" y="251892"/>
                  <a:pt x="133350" y="241309"/>
                </a:cubicBezTo>
                <a:cubicBezTo>
                  <a:pt x="138642" y="230726"/>
                  <a:pt x="119592" y="186276"/>
                  <a:pt x="136525" y="165109"/>
                </a:cubicBezTo>
                <a:cubicBezTo>
                  <a:pt x="153458" y="143942"/>
                  <a:pt x="246592" y="141296"/>
                  <a:pt x="234950" y="114309"/>
                </a:cubicBezTo>
                <a:cubicBezTo>
                  <a:pt x="223308" y="87322"/>
                  <a:pt x="73554" y="1067"/>
                  <a:pt x="63500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479C9628-CB1B-FD17-9953-B19EA5EFCCFF}"/>
              </a:ext>
            </a:extLst>
          </p:cNvPr>
          <p:cNvSpPr/>
          <p:nvPr/>
        </p:nvSpPr>
        <p:spPr>
          <a:xfrm>
            <a:off x="4721225" y="4197350"/>
            <a:ext cx="1299522" cy="146119"/>
          </a:xfrm>
          <a:custGeom>
            <a:avLst/>
            <a:gdLst>
              <a:gd name="connsiteX0" fmla="*/ 0 w 1299522"/>
              <a:gd name="connsiteY0" fmla="*/ 0 h 146119"/>
              <a:gd name="connsiteX1" fmla="*/ 612775 w 1299522"/>
              <a:gd name="connsiteY1" fmla="*/ 50800 h 146119"/>
              <a:gd name="connsiteX2" fmla="*/ 498475 w 1299522"/>
              <a:gd name="connsiteY2" fmla="*/ 50800 h 146119"/>
              <a:gd name="connsiteX3" fmla="*/ 771525 w 1299522"/>
              <a:gd name="connsiteY3" fmla="*/ 69850 h 146119"/>
              <a:gd name="connsiteX4" fmla="*/ 1025525 w 1299522"/>
              <a:gd name="connsiteY4" fmla="*/ 123825 h 146119"/>
              <a:gd name="connsiteX5" fmla="*/ 1003300 w 1299522"/>
              <a:gd name="connsiteY5" fmla="*/ 117475 h 146119"/>
              <a:gd name="connsiteX6" fmla="*/ 1298575 w 1299522"/>
              <a:gd name="connsiteY6" fmla="*/ 146050 h 146119"/>
              <a:gd name="connsiteX7" fmla="*/ 1089025 w 1299522"/>
              <a:gd name="connsiteY7" fmla="*/ 123825 h 146119"/>
              <a:gd name="connsiteX8" fmla="*/ 860425 w 1299522"/>
              <a:gd name="connsiteY8" fmla="*/ 73025 h 146119"/>
              <a:gd name="connsiteX9" fmla="*/ 704850 w 1299522"/>
              <a:gd name="connsiteY9" fmla="*/ 47625 h 146119"/>
              <a:gd name="connsiteX10" fmla="*/ 428625 w 1299522"/>
              <a:gd name="connsiteY10" fmla="*/ 28575 h 146119"/>
              <a:gd name="connsiteX11" fmla="*/ 0 w 1299522"/>
              <a:gd name="connsiteY11" fmla="*/ 0 h 146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99522" h="146119">
                <a:moveTo>
                  <a:pt x="0" y="0"/>
                </a:moveTo>
                <a:lnTo>
                  <a:pt x="612775" y="50800"/>
                </a:lnTo>
                <a:cubicBezTo>
                  <a:pt x="695854" y="59267"/>
                  <a:pt x="472017" y="47625"/>
                  <a:pt x="498475" y="50800"/>
                </a:cubicBezTo>
                <a:cubicBezTo>
                  <a:pt x="524933" y="53975"/>
                  <a:pt x="683683" y="57679"/>
                  <a:pt x="771525" y="69850"/>
                </a:cubicBezTo>
                <a:cubicBezTo>
                  <a:pt x="859367" y="82021"/>
                  <a:pt x="986896" y="115888"/>
                  <a:pt x="1025525" y="123825"/>
                </a:cubicBezTo>
                <a:cubicBezTo>
                  <a:pt x="1064154" y="131763"/>
                  <a:pt x="957792" y="113771"/>
                  <a:pt x="1003300" y="117475"/>
                </a:cubicBezTo>
                <a:cubicBezTo>
                  <a:pt x="1048808" y="121179"/>
                  <a:pt x="1284288" y="144992"/>
                  <a:pt x="1298575" y="146050"/>
                </a:cubicBezTo>
                <a:cubicBezTo>
                  <a:pt x="1312862" y="147108"/>
                  <a:pt x="1162050" y="135996"/>
                  <a:pt x="1089025" y="123825"/>
                </a:cubicBezTo>
                <a:cubicBezTo>
                  <a:pt x="1016000" y="111654"/>
                  <a:pt x="924454" y="85725"/>
                  <a:pt x="860425" y="73025"/>
                </a:cubicBezTo>
                <a:cubicBezTo>
                  <a:pt x="796396" y="60325"/>
                  <a:pt x="776817" y="55033"/>
                  <a:pt x="704850" y="47625"/>
                </a:cubicBezTo>
                <a:cubicBezTo>
                  <a:pt x="632883" y="40217"/>
                  <a:pt x="428625" y="28575"/>
                  <a:pt x="428625" y="285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E6EAB9E3-C694-8288-AC57-4BDD01D3811D}"/>
              </a:ext>
            </a:extLst>
          </p:cNvPr>
          <p:cNvSpPr/>
          <p:nvPr/>
        </p:nvSpPr>
        <p:spPr>
          <a:xfrm>
            <a:off x="4791679" y="4178294"/>
            <a:ext cx="1267210" cy="150283"/>
          </a:xfrm>
          <a:custGeom>
            <a:avLst/>
            <a:gdLst>
              <a:gd name="connsiteX0" fmla="*/ 2571 w 1267210"/>
              <a:gd name="connsiteY0" fmla="*/ 6 h 150283"/>
              <a:gd name="connsiteX1" fmla="*/ 574071 w 1267210"/>
              <a:gd name="connsiteY1" fmla="*/ 47631 h 150283"/>
              <a:gd name="connsiteX2" fmla="*/ 615346 w 1267210"/>
              <a:gd name="connsiteY2" fmla="*/ 41281 h 150283"/>
              <a:gd name="connsiteX3" fmla="*/ 901096 w 1267210"/>
              <a:gd name="connsiteY3" fmla="*/ 85731 h 150283"/>
              <a:gd name="connsiteX4" fmla="*/ 1263046 w 1267210"/>
              <a:gd name="connsiteY4" fmla="*/ 149231 h 150283"/>
              <a:gd name="connsiteX5" fmla="*/ 1107471 w 1267210"/>
              <a:gd name="connsiteY5" fmla="*/ 127006 h 150283"/>
              <a:gd name="connsiteX6" fmla="*/ 720121 w 1267210"/>
              <a:gd name="connsiteY6" fmla="*/ 60331 h 150283"/>
              <a:gd name="connsiteX7" fmla="*/ 583596 w 1267210"/>
              <a:gd name="connsiteY7" fmla="*/ 63506 h 150283"/>
              <a:gd name="connsiteX8" fmla="*/ 485171 w 1267210"/>
              <a:gd name="connsiteY8" fmla="*/ 50806 h 150283"/>
              <a:gd name="connsiteX9" fmla="*/ 367696 w 1267210"/>
              <a:gd name="connsiteY9" fmla="*/ 44456 h 150283"/>
              <a:gd name="connsiteX10" fmla="*/ 2571 w 1267210"/>
              <a:gd name="connsiteY10" fmla="*/ 6 h 15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7210" h="150283">
                <a:moveTo>
                  <a:pt x="2571" y="6"/>
                </a:moveTo>
                <a:cubicBezTo>
                  <a:pt x="36967" y="535"/>
                  <a:pt x="471942" y="40752"/>
                  <a:pt x="574071" y="47631"/>
                </a:cubicBezTo>
                <a:cubicBezTo>
                  <a:pt x="676200" y="54510"/>
                  <a:pt x="560842" y="34931"/>
                  <a:pt x="615346" y="41281"/>
                </a:cubicBezTo>
                <a:cubicBezTo>
                  <a:pt x="669850" y="47631"/>
                  <a:pt x="901096" y="85731"/>
                  <a:pt x="901096" y="85731"/>
                </a:cubicBezTo>
                <a:lnTo>
                  <a:pt x="1263046" y="149231"/>
                </a:lnTo>
                <a:cubicBezTo>
                  <a:pt x="1297442" y="156110"/>
                  <a:pt x="1107471" y="127006"/>
                  <a:pt x="1107471" y="127006"/>
                </a:cubicBezTo>
                <a:cubicBezTo>
                  <a:pt x="1016984" y="112189"/>
                  <a:pt x="807434" y="70914"/>
                  <a:pt x="720121" y="60331"/>
                </a:cubicBezTo>
                <a:cubicBezTo>
                  <a:pt x="632809" y="49748"/>
                  <a:pt x="622754" y="65093"/>
                  <a:pt x="583596" y="63506"/>
                </a:cubicBezTo>
                <a:cubicBezTo>
                  <a:pt x="544438" y="61919"/>
                  <a:pt x="521154" y="53981"/>
                  <a:pt x="485171" y="50806"/>
                </a:cubicBezTo>
                <a:cubicBezTo>
                  <a:pt x="449188" y="47631"/>
                  <a:pt x="446542" y="55039"/>
                  <a:pt x="367696" y="44456"/>
                </a:cubicBezTo>
                <a:cubicBezTo>
                  <a:pt x="288850" y="33873"/>
                  <a:pt x="-31825" y="-523"/>
                  <a:pt x="2571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AA20B9E5-6775-3CA2-A8C5-FB218CE8D814}"/>
              </a:ext>
            </a:extLst>
          </p:cNvPr>
          <p:cNvSpPr/>
          <p:nvPr/>
        </p:nvSpPr>
        <p:spPr>
          <a:xfrm>
            <a:off x="5050501" y="4266014"/>
            <a:ext cx="969919" cy="296862"/>
          </a:xfrm>
          <a:custGeom>
            <a:avLst/>
            <a:gdLst>
              <a:gd name="connsiteX0" fmla="*/ 4099 w 969919"/>
              <a:gd name="connsiteY0" fmla="*/ 1186 h 296862"/>
              <a:gd name="connsiteX1" fmla="*/ 420024 w 969919"/>
              <a:gd name="connsiteY1" fmla="*/ 163111 h 296862"/>
              <a:gd name="connsiteX2" fmla="*/ 353349 w 969919"/>
              <a:gd name="connsiteY2" fmla="*/ 125011 h 296862"/>
              <a:gd name="connsiteX3" fmla="*/ 613699 w 969919"/>
              <a:gd name="connsiteY3" fmla="*/ 226611 h 296862"/>
              <a:gd name="connsiteX4" fmla="*/ 607349 w 969919"/>
              <a:gd name="connsiteY4" fmla="*/ 201211 h 296862"/>
              <a:gd name="connsiteX5" fmla="*/ 864524 w 969919"/>
              <a:gd name="connsiteY5" fmla="*/ 261536 h 296862"/>
              <a:gd name="connsiteX6" fmla="*/ 969299 w 969919"/>
              <a:gd name="connsiteY6" fmla="*/ 296461 h 296862"/>
              <a:gd name="connsiteX7" fmla="*/ 823249 w 969919"/>
              <a:gd name="connsiteY7" fmla="*/ 239311 h 296862"/>
              <a:gd name="connsiteX8" fmla="*/ 559724 w 969919"/>
              <a:gd name="connsiteY8" fmla="*/ 172636 h 296862"/>
              <a:gd name="connsiteX9" fmla="*/ 451774 w 969919"/>
              <a:gd name="connsiteY9" fmla="*/ 159936 h 296862"/>
              <a:gd name="connsiteX10" fmla="*/ 486699 w 969919"/>
              <a:gd name="connsiteY10" fmla="*/ 163111 h 296862"/>
              <a:gd name="connsiteX11" fmla="*/ 223174 w 969919"/>
              <a:gd name="connsiteY11" fmla="*/ 93261 h 296862"/>
              <a:gd name="connsiteX12" fmla="*/ 4099 w 969919"/>
              <a:gd name="connsiteY12" fmla="*/ 1186 h 296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69919" h="296862">
                <a:moveTo>
                  <a:pt x="4099" y="1186"/>
                </a:moveTo>
                <a:cubicBezTo>
                  <a:pt x="36907" y="12828"/>
                  <a:pt x="361816" y="142474"/>
                  <a:pt x="420024" y="163111"/>
                </a:cubicBezTo>
                <a:cubicBezTo>
                  <a:pt x="478232" y="183748"/>
                  <a:pt x="321070" y="114428"/>
                  <a:pt x="353349" y="125011"/>
                </a:cubicBezTo>
                <a:cubicBezTo>
                  <a:pt x="385628" y="135594"/>
                  <a:pt x="571366" y="213911"/>
                  <a:pt x="613699" y="226611"/>
                </a:cubicBezTo>
                <a:cubicBezTo>
                  <a:pt x="656032" y="239311"/>
                  <a:pt x="565545" y="195390"/>
                  <a:pt x="607349" y="201211"/>
                </a:cubicBezTo>
                <a:cubicBezTo>
                  <a:pt x="649153" y="207032"/>
                  <a:pt x="804199" y="245661"/>
                  <a:pt x="864524" y="261536"/>
                </a:cubicBezTo>
                <a:cubicBezTo>
                  <a:pt x="924849" y="277411"/>
                  <a:pt x="976178" y="300165"/>
                  <a:pt x="969299" y="296461"/>
                </a:cubicBezTo>
                <a:cubicBezTo>
                  <a:pt x="962420" y="292757"/>
                  <a:pt x="891512" y="259949"/>
                  <a:pt x="823249" y="239311"/>
                </a:cubicBezTo>
                <a:cubicBezTo>
                  <a:pt x="754987" y="218674"/>
                  <a:pt x="621636" y="185865"/>
                  <a:pt x="559724" y="172636"/>
                </a:cubicBezTo>
                <a:cubicBezTo>
                  <a:pt x="497812" y="159407"/>
                  <a:pt x="463945" y="161523"/>
                  <a:pt x="451774" y="159936"/>
                </a:cubicBezTo>
                <a:cubicBezTo>
                  <a:pt x="439603" y="158349"/>
                  <a:pt x="524799" y="174223"/>
                  <a:pt x="486699" y="163111"/>
                </a:cubicBezTo>
                <a:cubicBezTo>
                  <a:pt x="448599" y="151999"/>
                  <a:pt x="302549" y="119719"/>
                  <a:pt x="223174" y="93261"/>
                </a:cubicBezTo>
                <a:cubicBezTo>
                  <a:pt x="143799" y="66803"/>
                  <a:pt x="-28709" y="-10456"/>
                  <a:pt x="4099" y="1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92E0DE52-6737-8E3A-B3F0-A8CA2FE3701C}"/>
              </a:ext>
            </a:extLst>
          </p:cNvPr>
          <p:cNvSpPr/>
          <p:nvPr/>
        </p:nvSpPr>
        <p:spPr>
          <a:xfrm>
            <a:off x="5772125" y="4321142"/>
            <a:ext cx="279721" cy="143385"/>
          </a:xfrm>
          <a:custGeom>
            <a:avLst/>
            <a:gdLst>
              <a:gd name="connsiteX0" fmla="*/ 279425 w 279721"/>
              <a:gd name="connsiteY0" fmla="*/ 33 h 143385"/>
              <a:gd name="connsiteX1" fmla="*/ 250850 w 279721"/>
              <a:gd name="connsiteY1" fmla="*/ 54008 h 143385"/>
              <a:gd name="connsiteX2" fmla="*/ 250850 w 279721"/>
              <a:gd name="connsiteY2" fmla="*/ 66708 h 143385"/>
              <a:gd name="connsiteX3" fmla="*/ 25 w 279721"/>
              <a:gd name="connsiteY3" fmla="*/ 142908 h 143385"/>
              <a:gd name="connsiteX4" fmla="*/ 234975 w 279721"/>
              <a:gd name="connsiteY4" fmla="*/ 98458 h 143385"/>
              <a:gd name="connsiteX5" fmla="*/ 193700 w 279721"/>
              <a:gd name="connsiteY5" fmla="*/ 85758 h 143385"/>
              <a:gd name="connsiteX6" fmla="*/ 228625 w 279721"/>
              <a:gd name="connsiteY6" fmla="*/ 63533 h 143385"/>
              <a:gd name="connsiteX7" fmla="*/ 279425 w 279721"/>
              <a:gd name="connsiteY7" fmla="*/ 33 h 143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721" h="143385">
                <a:moveTo>
                  <a:pt x="279425" y="33"/>
                </a:moveTo>
                <a:cubicBezTo>
                  <a:pt x="283129" y="-1554"/>
                  <a:pt x="250850" y="54008"/>
                  <a:pt x="250850" y="54008"/>
                </a:cubicBezTo>
                <a:cubicBezTo>
                  <a:pt x="246088" y="65120"/>
                  <a:pt x="292654" y="51891"/>
                  <a:pt x="250850" y="66708"/>
                </a:cubicBezTo>
                <a:cubicBezTo>
                  <a:pt x="209046" y="81525"/>
                  <a:pt x="2671" y="137616"/>
                  <a:pt x="25" y="142908"/>
                </a:cubicBezTo>
                <a:cubicBezTo>
                  <a:pt x="-2621" y="148200"/>
                  <a:pt x="202696" y="107983"/>
                  <a:pt x="234975" y="98458"/>
                </a:cubicBezTo>
                <a:cubicBezTo>
                  <a:pt x="267254" y="88933"/>
                  <a:pt x="194758" y="91579"/>
                  <a:pt x="193700" y="85758"/>
                </a:cubicBezTo>
                <a:cubicBezTo>
                  <a:pt x="192642" y="79937"/>
                  <a:pt x="215396" y="74116"/>
                  <a:pt x="228625" y="63533"/>
                </a:cubicBezTo>
                <a:cubicBezTo>
                  <a:pt x="241854" y="52950"/>
                  <a:pt x="275721" y="1620"/>
                  <a:pt x="279425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08C745B0-D6D9-24B1-FEAE-E7C9576AD19A}"/>
              </a:ext>
            </a:extLst>
          </p:cNvPr>
          <p:cNvSpPr/>
          <p:nvPr/>
        </p:nvSpPr>
        <p:spPr>
          <a:xfrm>
            <a:off x="5971881" y="4333529"/>
            <a:ext cx="92735" cy="237602"/>
          </a:xfrm>
          <a:custGeom>
            <a:avLst/>
            <a:gdLst>
              <a:gd name="connsiteX0" fmla="*/ 92369 w 92735"/>
              <a:gd name="connsiteY0" fmla="*/ 346 h 237602"/>
              <a:gd name="connsiteX1" fmla="*/ 63794 w 92735"/>
              <a:gd name="connsiteY1" fmla="*/ 67021 h 237602"/>
              <a:gd name="connsiteX2" fmla="*/ 51094 w 92735"/>
              <a:gd name="connsiteY2" fmla="*/ 155921 h 237602"/>
              <a:gd name="connsiteX3" fmla="*/ 44744 w 92735"/>
              <a:gd name="connsiteY3" fmla="*/ 117821 h 237602"/>
              <a:gd name="connsiteX4" fmla="*/ 76494 w 92735"/>
              <a:gd name="connsiteY4" fmla="*/ 235296 h 237602"/>
              <a:gd name="connsiteX5" fmla="*/ 41569 w 92735"/>
              <a:gd name="connsiteY5" fmla="*/ 194021 h 237602"/>
              <a:gd name="connsiteX6" fmla="*/ 294 w 92735"/>
              <a:gd name="connsiteY6" fmla="*/ 171796 h 237602"/>
              <a:gd name="connsiteX7" fmla="*/ 63794 w 92735"/>
              <a:gd name="connsiteY7" fmla="*/ 222596 h 237602"/>
              <a:gd name="connsiteX8" fmla="*/ 57444 w 92735"/>
              <a:gd name="connsiteY8" fmla="*/ 155921 h 237602"/>
              <a:gd name="connsiteX9" fmla="*/ 41569 w 92735"/>
              <a:gd name="connsiteY9" fmla="*/ 95596 h 237602"/>
              <a:gd name="connsiteX10" fmla="*/ 92369 w 92735"/>
              <a:gd name="connsiteY10" fmla="*/ 346 h 237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735" h="237602">
                <a:moveTo>
                  <a:pt x="92369" y="346"/>
                </a:moveTo>
                <a:cubicBezTo>
                  <a:pt x="96073" y="-4416"/>
                  <a:pt x="70673" y="41092"/>
                  <a:pt x="63794" y="67021"/>
                </a:cubicBezTo>
                <a:cubicBezTo>
                  <a:pt x="56915" y="92950"/>
                  <a:pt x="54269" y="147454"/>
                  <a:pt x="51094" y="155921"/>
                </a:cubicBezTo>
                <a:cubicBezTo>
                  <a:pt x="47919" y="164388"/>
                  <a:pt x="40511" y="104592"/>
                  <a:pt x="44744" y="117821"/>
                </a:cubicBezTo>
                <a:cubicBezTo>
                  <a:pt x="48977" y="131050"/>
                  <a:pt x="77023" y="222596"/>
                  <a:pt x="76494" y="235296"/>
                </a:cubicBezTo>
                <a:cubicBezTo>
                  <a:pt x="75965" y="247996"/>
                  <a:pt x="54269" y="204604"/>
                  <a:pt x="41569" y="194021"/>
                </a:cubicBezTo>
                <a:cubicBezTo>
                  <a:pt x="28869" y="183438"/>
                  <a:pt x="-3410" y="167034"/>
                  <a:pt x="294" y="171796"/>
                </a:cubicBezTo>
                <a:cubicBezTo>
                  <a:pt x="3998" y="176558"/>
                  <a:pt x="54269" y="225242"/>
                  <a:pt x="63794" y="222596"/>
                </a:cubicBezTo>
                <a:cubicBezTo>
                  <a:pt x="73319" y="219950"/>
                  <a:pt x="61148" y="177088"/>
                  <a:pt x="57444" y="155921"/>
                </a:cubicBezTo>
                <a:cubicBezTo>
                  <a:pt x="53740" y="134754"/>
                  <a:pt x="39982" y="116763"/>
                  <a:pt x="41569" y="95596"/>
                </a:cubicBezTo>
                <a:cubicBezTo>
                  <a:pt x="43156" y="74429"/>
                  <a:pt x="88665" y="5108"/>
                  <a:pt x="92369" y="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FE0B59F1-8A8C-61C5-1441-6F19DAE4A1F7}"/>
              </a:ext>
            </a:extLst>
          </p:cNvPr>
          <p:cNvSpPr/>
          <p:nvPr/>
        </p:nvSpPr>
        <p:spPr>
          <a:xfrm>
            <a:off x="6028852" y="4321142"/>
            <a:ext cx="83089" cy="247711"/>
          </a:xfrm>
          <a:custGeom>
            <a:avLst/>
            <a:gdLst>
              <a:gd name="connsiteX0" fmla="*/ 83023 w 83089"/>
              <a:gd name="connsiteY0" fmla="*/ 33 h 247711"/>
              <a:gd name="connsiteX1" fmla="*/ 25873 w 83089"/>
              <a:gd name="connsiteY1" fmla="*/ 73058 h 247711"/>
              <a:gd name="connsiteX2" fmla="*/ 22698 w 83089"/>
              <a:gd name="connsiteY2" fmla="*/ 117508 h 247711"/>
              <a:gd name="connsiteX3" fmla="*/ 41748 w 83089"/>
              <a:gd name="connsiteY3" fmla="*/ 193708 h 247711"/>
              <a:gd name="connsiteX4" fmla="*/ 41748 w 83089"/>
              <a:gd name="connsiteY4" fmla="*/ 247683 h 247711"/>
              <a:gd name="connsiteX5" fmla="*/ 32223 w 83089"/>
              <a:gd name="connsiteY5" fmla="*/ 200058 h 247711"/>
              <a:gd name="connsiteX6" fmla="*/ 473 w 83089"/>
              <a:gd name="connsiteY6" fmla="*/ 127033 h 247711"/>
              <a:gd name="connsiteX7" fmla="*/ 13173 w 83089"/>
              <a:gd name="connsiteY7" fmla="*/ 139733 h 247711"/>
              <a:gd name="connsiteX8" fmla="*/ 13173 w 83089"/>
              <a:gd name="connsiteY8" fmla="*/ 82583 h 247711"/>
              <a:gd name="connsiteX9" fmla="*/ 83023 w 83089"/>
              <a:gd name="connsiteY9" fmla="*/ 33 h 247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089" h="247711">
                <a:moveTo>
                  <a:pt x="83023" y="33"/>
                </a:moveTo>
                <a:cubicBezTo>
                  <a:pt x="85140" y="-1555"/>
                  <a:pt x="35927" y="53479"/>
                  <a:pt x="25873" y="73058"/>
                </a:cubicBezTo>
                <a:cubicBezTo>
                  <a:pt x="15819" y="92637"/>
                  <a:pt x="20052" y="97400"/>
                  <a:pt x="22698" y="117508"/>
                </a:cubicBezTo>
                <a:cubicBezTo>
                  <a:pt x="25344" y="137616"/>
                  <a:pt x="38573" y="172012"/>
                  <a:pt x="41748" y="193708"/>
                </a:cubicBezTo>
                <a:cubicBezTo>
                  <a:pt x="44923" y="215404"/>
                  <a:pt x="43336" y="246625"/>
                  <a:pt x="41748" y="247683"/>
                </a:cubicBezTo>
                <a:cubicBezTo>
                  <a:pt x="40160" y="248741"/>
                  <a:pt x="39102" y="220166"/>
                  <a:pt x="32223" y="200058"/>
                </a:cubicBezTo>
                <a:cubicBezTo>
                  <a:pt x="25344" y="179950"/>
                  <a:pt x="473" y="127033"/>
                  <a:pt x="473" y="127033"/>
                </a:cubicBezTo>
                <a:cubicBezTo>
                  <a:pt x="-2702" y="116979"/>
                  <a:pt x="11056" y="147141"/>
                  <a:pt x="13173" y="139733"/>
                </a:cubicBezTo>
                <a:cubicBezTo>
                  <a:pt x="15290" y="132325"/>
                  <a:pt x="1531" y="102691"/>
                  <a:pt x="13173" y="82583"/>
                </a:cubicBezTo>
                <a:cubicBezTo>
                  <a:pt x="24815" y="62475"/>
                  <a:pt x="80906" y="1621"/>
                  <a:pt x="83023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80E85302-B059-D135-A5F6-8F06764B2C0B}"/>
              </a:ext>
            </a:extLst>
          </p:cNvPr>
          <p:cNvSpPr/>
          <p:nvPr/>
        </p:nvSpPr>
        <p:spPr>
          <a:xfrm>
            <a:off x="6067019" y="4578234"/>
            <a:ext cx="622993" cy="433029"/>
          </a:xfrm>
          <a:custGeom>
            <a:avLst/>
            <a:gdLst>
              <a:gd name="connsiteX0" fmla="*/ 406 w 622993"/>
              <a:gd name="connsiteY0" fmla="*/ 116 h 433029"/>
              <a:gd name="connsiteX1" fmla="*/ 279806 w 622993"/>
              <a:gd name="connsiteY1" fmla="*/ 66791 h 433029"/>
              <a:gd name="connsiteX2" fmla="*/ 238531 w 622993"/>
              <a:gd name="connsiteY2" fmla="*/ 41391 h 433029"/>
              <a:gd name="connsiteX3" fmla="*/ 381406 w 622993"/>
              <a:gd name="connsiteY3" fmla="*/ 120766 h 433029"/>
              <a:gd name="connsiteX4" fmla="*/ 476656 w 622993"/>
              <a:gd name="connsiteY4" fmla="*/ 228716 h 433029"/>
              <a:gd name="connsiteX5" fmla="*/ 451256 w 622993"/>
              <a:gd name="connsiteY5" fmla="*/ 200141 h 433029"/>
              <a:gd name="connsiteX6" fmla="*/ 546506 w 622993"/>
              <a:gd name="connsiteY6" fmla="*/ 301741 h 433029"/>
              <a:gd name="connsiteX7" fmla="*/ 521106 w 622993"/>
              <a:gd name="connsiteY7" fmla="*/ 285866 h 433029"/>
              <a:gd name="connsiteX8" fmla="*/ 622706 w 622993"/>
              <a:gd name="connsiteY8" fmla="*/ 431916 h 433029"/>
              <a:gd name="connsiteX9" fmla="*/ 546506 w 622993"/>
              <a:gd name="connsiteY9" fmla="*/ 343016 h 433029"/>
              <a:gd name="connsiteX10" fmla="*/ 400456 w 622993"/>
              <a:gd name="connsiteY10" fmla="*/ 162041 h 433029"/>
              <a:gd name="connsiteX11" fmla="*/ 308381 w 622993"/>
              <a:gd name="connsiteY11" fmla="*/ 79491 h 433029"/>
              <a:gd name="connsiteX12" fmla="*/ 219481 w 622993"/>
              <a:gd name="connsiteY12" fmla="*/ 50916 h 433029"/>
              <a:gd name="connsiteX13" fmla="*/ 406 w 622993"/>
              <a:gd name="connsiteY13" fmla="*/ 116 h 433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2993" h="433029">
                <a:moveTo>
                  <a:pt x="406" y="116"/>
                </a:moveTo>
                <a:cubicBezTo>
                  <a:pt x="10460" y="2762"/>
                  <a:pt x="240119" y="59912"/>
                  <a:pt x="279806" y="66791"/>
                </a:cubicBezTo>
                <a:cubicBezTo>
                  <a:pt x="319493" y="73670"/>
                  <a:pt x="221598" y="32395"/>
                  <a:pt x="238531" y="41391"/>
                </a:cubicBezTo>
                <a:cubicBezTo>
                  <a:pt x="255464" y="50387"/>
                  <a:pt x="341719" y="89545"/>
                  <a:pt x="381406" y="120766"/>
                </a:cubicBezTo>
                <a:cubicBezTo>
                  <a:pt x="421093" y="151987"/>
                  <a:pt x="465014" y="215487"/>
                  <a:pt x="476656" y="228716"/>
                </a:cubicBezTo>
                <a:cubicBezTo>
                  <a:pt x="488298" y="241945"/>
                  <a:pt x="439614" y="187970"/>
                  <a:pt x="451256" y="200141"/>
                </a:cubicBezTo>
                <a:cubicBezTo>
                  <a:pt x="462898" y="212312"/>
                  <a:pt x="534864" y="287454"/>
                  <a:pt x="546506" y="301741"/>
                </a:cubicBezTo>
                <a:cubicBezTo>
                  <a:pt x="558148" y="316028"/>
                  <a:pt x="508406" y="264170"/>
                  <a:pt x="521106" y="285866"/>
                </a:cubicBezTo>
                <a:cubicBezTo>
                  <a:pt x="533806" y="307562"/>
                  <a:pt x="618473" y="422391"/>
                  <a:pt x="622706" y="431916"/>
                </a:cubicBezTo>
                <a:cubicBezTo>
                  <a:pt x="626939" y="441441"/>
                  <a:pt x="583548" y="387995"/>
                  <a:pt x="546506" y="343016"/>
                </a:cubicBezTo>
                <a:cubicBezTo>
                  <a:pt x="509464" y="298037"/>
                  <a:pt x="440144" y="205962"/>
                  <a:pt x="400456" y="162041"/>
                </a:cubicBezTo>
                <a:cubicBezTo>
                  <a:pt x="360769" y="118120"/>
                  <a:pt x="338544" y="98012"/>
                  <a:pt x="308381" y="79491"/>
                </a:cubicBezTo>
                <a:cubicBezTo>
                  <a:pt x="278219" y="60970"/>
                  <a:pt x="269223" y="60970"/>
                  <a:pt x="219481" y="50916"/>
                </a:cubicBezTo>
                <a:cubicBezTo>
                  <a:pt x="169739" y="40862"/>
                  <a:pt x="-9648" y="-2530"/>
                  <a:pt x="406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FF3644BA-A051-7DE2-D17A-0A8EDBFDC838}"/>
              </a:ext>
            </a:extLst>
          </p:cNvPr>
          <p:cNvSpPr/>
          <p:nvPr/>
        </p:nvSpPr>
        <p:spPr>
          <a:xfrm>
            <a:off x="6060843" y="4549708"/>
            <a:ext cx="343340" cy="95623"/>
          </a:xfrm>
          <a:custGeom>
            <a:avLst/>
            <a:gdLst>
              <a:gd name="connsiteX0" fmla="*/ 232 w 343340"/>
              <a:gd name="connsiteY0" fmla="*/ 67 h 95623"/>
              <a:gd name="connsiteX1" fmla="*/ 212957 w 343340"/>
              <a:gd name="connsiteY1" fmla="*/ 66742 h 95623"/>
              <a:gd name="connsiteX2" fmla="*/ 343132 w 343340"/>
              <a:gd name="connsiteY2" fmla="*/ 95317 h 95623"/>
              <a:gd name="connsiteX3" fmla="*/ 184382 w 343340"/>
              <a:gd name="connsiteY3" fmla="*/ 82617 h 95623"/>
              <a:gd name="connsiteX4" fmla="*/ 139932 w 343340"/>
              <a:gd name="connsiteY4" fmla="*/ 79442 h 95623"/>
              <a:gd name="connsiteX5" fmla="*/ 197082 w 343340"/>
              <a:gd name="connsiteY5" fmla="*/ 69917 h 95623"/>
              <a:gd name="connsiteX6" fmla="*/ 171682 w 343340"/>
              <a:gd name="connsiteY6" fmla="*/ 54042 h 95623"/>
              <a:gd name="connsiteX7" fmla="*/ 232 w 343340"/>
              <a:gd name="connsiteY7" fmla="*/ 67 h 95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340" h="95623">
                <a:moveTo>
                  <a:pt x="232" y="67"/>
                </a:moveTo>
                <a:cubicBezTo>
                  <a:pt x="7111" y="2184"/>
                  <a:pt x="155807" y="50867"/>
                  <a:pt x="212957" y="66742"/>
                </a:cubicBezTo>
                <a:cubicBezTo>
                  <a:pt x="270107" y="82617"/>
                  <a:pt x="347894" y="92671"/>
                  <a:pt x="343132" y="95317"/>
                </a:cubicBezTo>
                <a:cubicBezTo>
                  <a:pt x="338370" y="97963"/>
                  <a:pt x="184382" y="82617"/>
                  <a:pt x="184382" y="82617"/>
                </a:cubicBezTo>
                <a:cubicBezTo>
                  <a:pt x="150515" y="79971"/>
                  <a:pt x="137815" y="81559"/>
                  <a:pt x="139932" y="79442"/>
                </a:cubicBezTo>
                <a:cubicBezTo>
                  <a:pt x="142049" y="77325"/>
                  <a:pt x="191790" y="74150"/>
                  <a:pt x="197082" y="69917"/>
                </a:cubicBezTo>
                <a:cubicBezTo>
                  <a:pt x="202374" y="65684"/>
                  <a:pt x="202374" y="61979"/>
                  <a:pt x="171682" y="54042"/>
                </a:cubicBezTo>
                <a:cubicBezTo>
                  <a:pt x="140990" y="46105"/>
                  <a:pt x="-6647" y="-2050"/>
                  <a:pt x="232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5E734530-BFB5-7457-0DAD-38378799FD35}"/>
              </a:ext>
            </a:extLst>
          </p:cNvPr>
          <p:cNvSpPr/>
          <p:nvPr/>
        </p:nvSpPr>
        <p:spPr>
          <a:xfrm>
            <a:off x="6060779" y="4552916"/>
            <a:ext cx="239795" cy="72921"/>
          </a:xfrm>
          <a:custGeom>
            <a:avLst/>
            <a:gdLst>
              <a:gd name="connsiteX0" fmla="*/ 296 w 239795"/>
              <a:gd name="connsiteY0" fmla="*/ 34 h 72921"/>
              <a:gd name="connsiteX1" fmla="*/ 238421 w 239795"/>
              <a:gd name="connsiteY1" fmla="*/ 69884 h 72921"/>
              <a:gd name="connsiteX2" fmla="*/ 101896 w 239795"/>
              <a:gd name="connsiteY2" fmla="*/ 60359 h 72921"/>
              <a:gd name="connsiteX3" fmla="*/ 187621 w 239795"/>
              <a:gd name="connsiteY3" fmla="*/ 60359 h 72921"/>
              <a:gd name="connsiteX4" fmla="*/ 296 w 239795"/>
              <a:gd name="connsiteY4" fmla="*/ 34 h 72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795" h="72921">
                <a:moveTo>
                  <a:pt x="296" y="34"/>
                </a:moveTo>
                <a:cubicBezTo>
                  <a:pt x="8763" y="1621"/>
                  <a:pt x="221488" y="59830"/>
                  <a:pt x="238421" y="69884"/>
                </a:cubicBezTo>
                <a:cubicBezTo>
                  <a:pt x="255354" y="79938"/>
                  <a:pt x="110363" y="61946"/>
                  <a:pt x="101896" y="60359"/>
                </a:cubicBezTo>
                <a:cubicBezTo>
                  <a:pt x="93429" y="58772"/>
                  <a:pt x="207729" y="68296"/>
                  <a:pt x="187621" y="60359"/>
                </a:cubicBezTo>
                <a:cubicBezTo>
                  <a:pt x="167513" y="52422"/>
                  <a:pt x="-8171" y="-1553"/>
                  <a:pt x="296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FFBCA835-FEDB-70E6-3CC6-4B671F84E3ED}"/>
              </a:ext>
            </a:extLst>
          </p:cNvPr>
          <p:cNvSpPr/>
          <p:nvPr/>
        </p:nvSpPr>
        <p:spPr>
          <a:xfrm>
            <a:off x="6048179" y="4228975"/>
            <a:ext cx="779938" cy="117039"/>
          </a:xfrm>
          <a:custGeom>
            <a:avLst/>
            <a:gdLst>
              <a:gd name="connsiteX0" fmla="*/ 196 w 779938"/>
              <a:gd name="connsiteY0" fmla="*/ 111250 h 117039"/>
              <a:gd name="connsiteX1" fmla="*/ 384371 w 779938"/>
              <a:gd name="connsiteY1" fmla="*/ 98550 h 117039"/>
              <a:gd name="connsiteX2" fmla="*/ 308171 w 779938"/>
              <a:gd name="connsiteY2" fmla="*/ 108075 h 117039"/>
              <a:gd name="connsiteX3" fmla="*/ 463746 w 779938"/>
              <a:gd name="connsiteY3" fmla="*/ 57275 h 117039"/>
              <a:gd name="connsiteX4" fmla="*/ 765371 w 779938"/>
              <a:gd name="connsiteY4" fmla="*/ 3300 h 117039"/>
              <a:gd name="connsiteX5" fmla="*/ 701871 w 779938"/>
              <a:gd name="connsiteY5" fmla="*/ 16000 h 117039"/>
              <a:gd name="connsiteX6" fmla="*/ 435171 w 779938"/>
              <a:gd name="connsiteY6" fmla="*/ 98550 h 117039"/>
              <a:gd name="connsiteX7" fmla="*/ 466921 w 779938"/>
              <a:gd name="connsiteY7" fmla="*/ 79500 h 117039"/>
              <a:gd name="connsiteX8" fmla="*/ 333571 w 779938"/>
              <a:gd name="connsiteY8" fmla="*/ 114425 h 117039"/>
              <a:gd name="connsiteX9" fmla="*/ 196 w 779938"/>
              <a:gd name="connsiteY9" fmla="*/ 111250 h 11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9938" h="117039">
                <a:moveTo>
                  <a:pt x="196" y="111250"/>
                </a:moveTo>
                <a:cubicBezTo>
                  <a:pt x="8663" y="108604"/>
                  <a:pt x="333042" y="99079"/>
                  <a:pt x="384371" y="98550"/>
                </a:cubicBezTo>
                <a:cubicBezTo>
                  <a:pt x="435700" y="98021"/>
                  <a:pt x="294942" y="114954"/>
                  <a:pt x="308171" y="108075"/>
                </a:cubicBezTo>
                <a:cubicBezTo>
                  <a:pt x="321400" y="101196"/>
                  <a:pt x="387546" y="74737"/>
                  <a:pt x="463746" y="57275"/>
                </a:cubicBezTo>
                <a:cubicBezTo>
                  <a:pt x="539946" y="39812"/>
                  <a:pt x="725684" y="10179"/>
                  <a:pt x="765371" y="3300"/>
                </a:cubicBezTo>
                <a:cubicBezTo>
                  <a:pt x="805058" y="-3579"/>
                  <a:pt x="756904" y="125"/>
                  <a:pt x="701871" y="16000"/>
                </a:cubicBezTo>
                <a:cubicBezTo>
                  <a:pt x="646838" y="31875"/>
                  <a:pt x="474329" y="87967"/>
                  <a:pt x="435171" y="98550"/>
                </a:cubicBezTo>
                <a:cubicBezTo>
                  <a:pt x="396013" y="109133"/>
                  <a:pt x="483854" y="76854"/>
                  <a:pt x="466921" y="79500"/>
                </a:cubicBezTo>
                <a:cubicBezTo>
                  <a:pt x="449988" y="82146"/>
                  <a:pt x="408183" y="108075"/>
                  <a:pt x="333571" y="114425"/>
                </a:cubicBezTo>
                <a:cubicBezTo>
                  <a:pt x="258959" y="120775"/>
                  <a:pt x="-8271" y="113896"/>
                  <a:pt x="196" y="111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8149E8EC-BD81-5D81-253D-0F80D63E4453}"/>
              </a:ext>
            </a:extLst>
          </p:cNvPr>
          <p:cNvSpPr/>
          <p:nvPr/>
        </p:nvSpPr>
        <p:spPr>
          <a:xfrm>
            <a:off x="6108700" y="4250964"/>
            <a:ext cx="780162" cy="151688"/>
          </a:xfrm>
          <a:custGeom>
            <a:avLst/>
            <a:gdLst>
              <a:gd name="connsiteX0" fmla="*/ 0 w 780162"/>
              <a:gd name="connsiteY0" fmla="*/ 133711 h 151688"/>
              <a:gd name="connsiteX1" fmla="*/ 409575 w 780162"/>
              <a:gd name="connsiteY1" fmla="*/ 136886 h 151688"/>
              <a:gd name="connsiteX2" fmla="*/ 330200 w 780162"/>
              <a:gd name="connsiteY2" fmla="*/ 136886 h 151688"/>
              <a:gd name="connsiteX3" fmla="*/ 511175 w 780162"/>
              <a:gd name="connsiteY3" fmla="*/ 92436 h 151688"/>
              <a:gd name="connsiteX4" fmla="*/ 777875 w 780162"/>
              <a:gd name="connsiteY4" fmla="*/ 361 h 151688"/>
              <a:gd name="connsiteX5" fmla="*/ 625475 w 780162"/>
              <a:gd name="connsiteY5" fmla="*/ 63861 h 151688"/>
              <a:gd name="connsiteX6" fmla="*/ 374650 w 780162"/>
              <a:gd name="connsiteY6" fmla="*/ 149586 h 151688"/>
              <a:gd name="connsiteX7" fmla="*/ 438150 w 780162"/>
              <a:gd name="connsiteY7" fmla="*/ 127361 h 151688"/>
              <a:gd name="connsiteX8" fmla="*/ 0 w 780162"/>
              <a:gd name="connsiteY8" fmla="*/ 133711 h 151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0162" h="151688">
                <a:moveTo>
                  <a:pt x="0" y="133711"/>
                </a:moveTo>
                <a:lnTo>
                  <a:pt x="409575" y="136886"/>
                </a:lnTo>
                <a:cubicBezTo>
                  <a:pt x="464608" y="137415"/>
                  <a:pt x="313267" y="144294"/>
                  <a:pt x="330200" y="136886"/>
                </a:cubicBezTo>
                <a:cubicBezTo>
                  <a:pt x="347133" y="129478"/>
                  <a:pt x="436563" y="115190"/>
                  <a:pt x="511175" y="92436"/>
                </a:cubicBezTo>
                <a:cubicBezTo>
                  <a:pt x="585787" y="69682"/>
                  <a:pt x="758825" y="5123"/>
                  <a:pt x="777875" y="361"/>
                </a:cubicBezTo>
                <a:cubicBezTo>
                  <a:pt x="796925" y="-4401"/>
                  <a:pt x="692679" y="38990"/>
                  <a:pt x="625475" y="63861"/>
                </a:cubicBezTo>
                <a:cubicBezTo>
                  <a:pt x="558271" y="88732"/>
                  <a:pt x="405871" y="139003"/>
                  <a:pt x="374650" y="149586"/>
                </a:cubicBezTo>
                <a:cubicBezTo>
                  <a:pt x="343429" y="160169"/>
                  <a:pt x="438150" y="127361"/>
                  <a:pt x="438150" y="127361"/>
                </a:cubicBezTo>
                <a:lnTo>
                  <a:pt x="0" y="13371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6BBD42D5-526F-D0BB-9198-30A24BFC7793}"/>
              </a:ext>
            </a:extLst>
          </p:cNvPr>
          <p:cNvSpPr/>
          <p:nvPr/>
        </p:nvSpPr>
        <p:spPr>
          <a:xfrm>
            <a:off x="6066793" y="4333720"/>
            <a:ext cx="38751" cy="236016"/>
          </a:xfrm>
          <a:custGeom>
            <a:avLst/>
            <a:gdLst>
              <a:gd name="connsiteX0" fmla="*/ 19682 w 38751"/>
              <a:gd name="connsiteY0" fmla="*/ 155 h 236016"/>
              <a:gd name="connsiteX1" fmla="*/ 13332 w 38751"/>
              <a:gd name="connsiteY1" fmla="*/ 117630 h 236016"/>
              <a:gd name="connsiteX2" fmla="*/ 22857 w 38751"/>
              <a:gd name="connsiteY2" fmla="*/ 98580 h 236016"/>
              <a:gd name="connsiteX3" fmla="*/ 26032 w 38751"/>
              <a:gd name="connsiteY3" fmla="*/ 165255 h 236016"/>
              <a:gd name="connsiteX4" fmla="*/ 38732 w 38751"/>
              <a:gd name="connsiteY4" fmla="*/ 235105 h 236016"/>
              <a:gd name="connsiteX5" fmla="*/ 22857 w 38751"/>
              <a:gd name="connsiteY5" fmla="*/ 200180 h 236016"/>
              <a:gd name="connsiteX6" fmla="*/ 632 w 38751"/>
              <a:gd name="connsiteY6" fmla="*/ 130330 h 236016"/>
              <a:gd name="connsiteX7" fmla="*/ 6982 w 38751"/>
              <a:gd name="connsiteY7" fmla="*/ 146205 h 236016"/>
              <a:gd name="connsiteX8" fmla="*/ 19682 w 38751"/>
              <a:gd name="connsiteY8" fmla="*/ 155 h 236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51" h="236016">
                <a:moveTo>
                  <a:pt x="19682" y="155"/>
                </a:moveTo>
                <a:cubicBezTo>
                  <a:pt x="20740" y="-4607"/>
                  <a:pt x="12803" y="101226"/>
                  <a:pt x="13332" y="117630"/>
                </a:cubicBezTo>
                <a:cubicBezTo>
                  <a:pt x="13861" y="134034"/>
                  <a:pt x="20740" y="90643"/>
                  <a:pt x="22857" y="98580"/>
                </a:cubicBezTo>
                <a:cubicBezTo>
                  <a:pt x="24974" y="106517"/>
                  <a:pt x="23386" y="142501"/>
                  <a:pt x="26032" y="165255"/>
                </a:cubicBezTo>
                <a:cubicBezTo>
                  <a:pt x="28678" y="188009"/>
                  <a:pt x="39261" y="229284"/>
                  <a:pt x="38732" y="235105"/>
                </a:cubicBezTo>
                <a:cubicBezTo>
                  <a:pt x="38203" y="240926"/>
                  <a:pt x="29207" y="217642"/>
                  <a:pt x="22857" y="200180"/>
                </a:cubicBezTo>
                <a:cubicBezTo>
                  <a:pt x="16507" y="182718"/>
                  <a:pt x="3278" y="139326"/>
                  <a:pt x="632" y="130330"/>
                </a:cubicBezTo>
                <a:cubicBezTo>
                  <a:pt x="-2014" y="121334"/>
                  <a:pt x="4336" y="163138"/>
                  <a:pt x="6982" y="146205"/>
                </a:cubicBezTo>
                <a:cubicBezTo>
                  <a:pt x="9628" y="129272"/>
                  <a:pt x="18624" y="4917"/>
                  <a:pt x="19682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F791D6C6-F325-33B6-B326-531D482B1488}"/>
              </a:ext>
            </a:extLst>
          </p:cNvPr>
          <p:cNvSpPr/>
          <p:nvPr/>
        </p:nvSpPr>
        <p:spPr>
          <a:xfrm>
            <a:off x="6102340" y="4368728"/>
            <a:ext cx="514730" cy="90421"/>
          </a:xfrm>
          <a:custGeom>
            <a:avLst/>
            <a:gdLst>
              <a:gd name="connsiteX0" fmla="*/ 10 w 514730"/>
              <a:gd name="connsiteY0" fmla="*/ 72 h 90421"/>
              <a:gd name="connsiteX1" fmla="*/ 209560 w 514730"/>
              <a:gd name="connsiteY1" fmla="*/ 50872 h 90421"/>
              <a:gd name="connsiteX2" fmla="*/ 158760 w 514730"/>
              <a:gd name="connsiteY2" fmla="*/ 47697 h 90421"/>
              <a:gd name="connsiteX3" fmla="*/ 511185 w 514730"/>
              <a:gd name="connsiteY3" fmla="*/ 88972 h 90421"/>
              <a:gd name="connsiteX4" fmla="*/ 333385 w 514730"/>
              <a:gd name="connsiteY4" fmla="*/ 79447 h 90421"/>
              <a:gd name="connsiteX5" fmla="*/ 219085 w 514730"/>
              <a:gd name="connsiteY5" fmla="*/ 63572 h 90421"/>
              <a:gd name="connsiteX6" fmla="*/ 10 w 514730"/>
              <a:gd name="connsiteY6" fmla="*/ 72 h 90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4730" h="90421">
                <a:moveTo>
                  <a:pt x="10" y="72"/>
                </a:moveTo>
                <a:cubicBezTo>
                  <a:pt x="-1578" y="-2045"/>
                  <a:pt x="183102" y="42934"/>
                  <a:pt x="209560" y="50872"/>
                </a:cubicBezTo>
                <a:cubicBezTo>
                  <a:pt x="236018" y="58810"/>
                  <a:pt x="158760" y="47697"/>
                  <a:pt x="158760" y="47697"/>
                </a:cubicBezTo>
                <a:lnTo>
                  <a:pt x="511185" y="88972"/>
                </a:lnTo>
                <a:cubicBezTo>
                  <a:pt x="540289" y="94264"/>
                  <a:pt x="382068" y="83680"/>
                  <a:pt x="333385" y="79447"/>
                </a:cubicBezTo>
                <a:cubicBezTo>
                  <a:pt x="284702" y="75214"/>
                  <a:pt x="273060" y="75743"/>
                  <a:pt x="219085" y="63572"/>
                </a:cubicBezTo>
                <a:cubicBezTo>
                  <a:pt x="165110" y="51401"/>
                  <a:pt x="1598" y="2189"/>
                  <a:pt x="10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DEF9CE8C-3BC4-5720-2592-4A42E7F68E1E}"/>
              </a:ext>
            </a:extLst>
          </p:cNvPr>
          <p:cNvSpPr/>
          <p:nvPr/>
        </p:nvSpPr>
        <p:spPr>
          <a:xfrm>
            <a:off x="6086270" y="4419600"/>
            <a:ext cx="422617" cy="90410"/>
          </a:xfrm>
          <a:custGeom>
            <a:avLst/>
            <a:gdLst>
              <a:gd name="connsiteX0" fmla="*/ 205 w 422617"/>
              <a:gd name="connsiteY0" fmla="*/ 0 h 90410"/>
              <a:gd name="connsiteX1" fmla="*/ 270080 w 422617"/>
              <a:gd name="connsiteY1" fmla="*/ 50800 h 90410"/>
              <a:gd name="connsiteX2" fmla="*/ 124030 w 422617"/>
              <a:gd name="connsiteY2" fmla="*/ 44450 h 90410"/>
              <a:gd name="connsiteX3" fmla="*/ 308180 w 422617"/>
              <a:gd name="connsiteY3" fmla="*/ 88900 h 90410"/>
              <a:gd name="connsiteX4" fmla="*/ 174830 w 422617"/>
              <a:gd name="connsiteY4" fmla="*/ 79375 h 90410"/>
              <a:gd name="connsiteX5" fmla="*/ 422480 w 422617"/>
              <a:gd name="connsiteY5" fmla="*/ 73025 h 90410"/>
              <a:gd name="connsiteX6" fmla="*/ 212930 w 422617"/>
              <a:gd name="connsiteY6" fmla="*/ 69850 h 90410"/>
              <a:gd name="connsiteX7" fmla="*/ 422480 w 422617"/>
              <a:gd name="connsiteY7" fmla="*/ 50800 h 90410"/>
              <a:gd name="connsiteX8" fmla="*/ 228805 w 422617"/>
              <a:gd name="connsiteY8" fmla="*/ 50800 h 90410"/>
              <a:gd name="connsiteX9" fmla="*/ 205 w 422617"/>
              <a:gd name="connsiteY9" fmla="*/ 0 h 90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617" h="90410">
                <a:moveTo>
                  <a:pt x="205" y="0"/>
                </a:moveTo>
                <a:cubicBezTo>
                  <a:pt x="7084" y="0"/>
                  <a:pt x="249443" y="43392"/>
                  <a:pt x="270080" y="50800"/>
                </a:cubicBezTo>
                <a:cubicBezTo>
                  <a:pt x="290717" y="58208"/>
                  <a:pt x="117680" y="38100"/>
                  <a:pt x="124030" y="44450"/>
                </a:cubicBezTo>
                <a:cubicBezTo>
                  <a:pt x="130380" y="50800"/>
                  <a:pt x="299713" y="83079"/>
                  <a:pt x="308180" y="88900"/>
                </a:cubicBezTo>
                <a:cubicBezTo>
                  <a:pt x="316647" y="94721"/>
                  <a:pt x="155780" y="82021"/>
                  <a:pt x="174830" y="79375"/>
                </a:cubicBezTo>
                <a:cubicBezTo>
                  <a:pt x="193880" y="76729"/>
                  <a:pt x="416130" y="74613"/>
                  <a:pt x="422480" y="73025"/>
                </a:cubicBezTo>
                <a:cubicBezTo>
                  <a:pt x="428830" y="71438"/>
                  <a:pt x="212930" y="73554"/>
                  <a:pt x="212930" y="69850"/>
                </a:cubicBezTo>
                <a:cubicBezTo>
                  <a:pt x="212930" y="66146"/>
                  <a:pt x="419834" y="53975"/>
                  <a:pt x="422480" y="50800"/>
                </a:cubicBezTo>
                <a:cubicBezTo>
                  <a:pt x="425126" y="47625"/>
                  <a:pt x="296538" y="56621"/>
                  <a:pt x="228805" y="50800"/>
                </a:cubicBezTo>
                <a:cubicBezTo>
                  <a:pt x="161072" y="44979"/>
                  <a:pt x="-6674" y="0"/>
                  <a:pt x="20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EFB6620E-FDD2-0E1A-E4D1-F527DDD736F2}"/>
              </a:ext>
            </a:extLst>
          </p:cNvPr>
          <p:cNvSpPr/>
          <p:nvPr/>
        </p:nvSpPr>
        <p:spPr>
          <a:xfrm>
            <a:off x="6766192" y="4243961"/>
            <a:ext cx="986309" cy="160802"/>
          </a:xfrm>
          <a:custGeom>
            <a:avLst/>
            <a:gdLst>
              <a:gd name="connsiteX0" fmla="*/ 2908 w 986309"/>
              <a:gd name="connsiteY0" fmla="*/ 1014 h 160802"/>
              <a:gd name="connsiteX1" fmla="*/ 475983 w 986309"/>
              <a:gd name="connsiteY1" fmla="*/ 7364 h 160802"/>
              <a:gd name="connsiteX2" fmla="*/ 796658 w 986309"/>
              <a:gd name="connsiteY2" fmla="*/ 67689 h 160802"/>
              <a:gd name="connsiteX3" fmla="*/ 726808 w 986309"/>
              <a:gd name="connsiteY3" fmla="*/ 64514 h 160802"/>
              <a:gd name="connsiteX4" fmla="*/ 983983 w 986309"/>
              <a:gd name="connsiteY4" fmla="*/ 159764 h 160802"/>
              <a:gd name="connsiteX5" fmla="*/ 844283 w 986309"/>
              <a:gd name="connsiteY5" fmla="*/ 112139 h 160802"/>
              <a:gd name="connsiteX6" fmla="*/ 682358 w 986309"/>
              <a:gd name="connsiteY6" fmla="*/ 64514 h 160802"/>
              <a:gd name="connsiteX7" fmla="*/ 666483 w 986309"/>
              <a:gd name="connsiteY7" fmla="*/ 51814 h 160802"/>
              <a:gd name="connsiteX8" fmla="*/ 615683 w 986309"/>
              <a:gd name="connsiteY8" fmla="*/ 48639 h 160802"/>
              <a:gd name="connsiteX9" fmla="*/ 291833 w 986309"/>
              <a:gd name="connsiteY9" fmla="*/ 7364 h 160802"/>
              <a:gd name="connsiteX10" fmla="*/ 2908 w 986309"/>
              <a:gd name="connsiteY10" fmla="*/ 1014 h 160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6309" h="160802">
                <a:moveTo>
                  <a:pt x="2908" y="1014"/>
                </a:moveTo>
                <a:cubicBezTo>
                  <a:pt x="33600" y="1014"/>
                  <a:pt x="343691" y="-3748"/>
                  <a:pt x="475983" y="7364"/>
                </a:cubicBezTo>
                <a:cubicBezTo>
                  <a:pt x="608275" y="18476"/>
                  <a:pt x="754854" y="58164"/>
                  <a:pt x="796658" y="67689"/>
                </a:cubicBezTo>
                <a:cubicBezTo>
                  <a:pt x="838462" y="77214"/>
                  <a:pt x="695587" y="49168"/>
                  <a:pt x="726808" y="64514"/>
                </a:cubicBezTo>
                <a:cubicBezTo>
                  <a:pt x="758029" y="79860"/>
                  <a:pt x="964404" y="151826"/>
                  <a:pt x="983983" y="159764"/>
                </a:cubicBezTo>
                <a:cubicBezTo>
                  <a:pt x="1003562" y="167702"/>
                  <a:pt x="894554" y="128014"/>
                  <a:pt x="844283" y="112139"/>
                </a:cubicBezTo>
                <a:cubicBezTo>
                  <a:pt x="794012" y="96264"/>
                  <a:pt x="711991" y="74568"/>
                  <a:pt x="682358" y="64514"/>
                </a:cubicBezTo>
                <a:cubicBezTo>
                  <a:pt x="652725" y="54460"/>
                  <a:pt x="677596" y="54460"/>
                  <a:pt x="666483" y="51814"/>
                </a:cubicBezTo>
                <a:cubicBezTo>
                  <a:pt x="655370" y="49168"/>
                  <a:pt x="615683" y="48639"/>
                  <a:pt x="615683" y="48639"/>
                </a:cubicBezTo>
                <a:cubicBezTo>
                  <a:pt x="553242" y="41231"/>
                  <a:pt x="391316" y="15831"/>
                  <a:pt x="291833" y="7364"/>
                </a:cubicBezTo>
                <a:cubicBezTo>
                  <a:pt x="192350" y="-1103"/>
                  <a:pt x="-27784" y="1014"/>
                  <a:pt x="2908" y="10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1D9060F2-529B-D0A9-E4FE-D58ED5EAC00C}"/>
              </a:ext>
            </a:extLst>
          </p:cNvPr>
          <p:cNvSpPr/>
          <p:nvPr/>
        </p:nvSpPr>
        <p:spPr>
          <a:xfrm>
            <a:off x="6736521" y="4219575"/>
            <a:ext cx="1216463" cy="207556"/>
          </a:xfrm>
          <a:custGeom>
            <a:avLst/>
            <a:gdLst>
              <a:gd name="connsiteX0" fmla="*/ 829 w 1216463"/>
              <a:gd name="connsiteY0" fmla="*/ 15875 h 207556"/>
              <a:gd name="connsiteX1" fmla="*/ 451679 w 1216463"/>
              <a:gd name="connsiteY1" fmla="*/ 15875 h 207556"/>
              <a:gd name="connsiteX2" fmla="*/ 426279 w 1216463"/>
              <a:gd name="connsiteY2" fmla="*/ 9525 h 207556"/>
              <a:gd name="connsiteX3" fmla="*/ 762829 w 1216463"/>
              <a:gd name="connsiteY3" fmla="*/ 57150 h 207556"/>
              <a:gd name="connsiteX4" fmla="*/ 750129 w 1216463"/>
              <a:gd name="connsiteY4" fmla="*/ 50800 h 207556"/>
              <a:gd name="connsiteX5" fmla="*/ 915229 w 1216463"/>
              <a:gd name="connsiteY5" fmla="*/ 98425 h 207556"/>
              <a:gd name="connsiteX6" fmla="*/ 1185104 w 1216463"/>
              <a:gd name="connsiteY6" fmla="*/ 200025 h 207556"/>
              <a:gd name="connsiteX7" fmla="*/ 1197804 w 1216463"/>
              <a:gd name="connsiteY7" fmla="*/ 193675 h 207556"/>
              <a:gd name="connsiteX8" fmla="*/ 1067629 w 1216463"/>
              <a:gd name="connsiteY8" fmla="*/ 142875 h 207556"/>
              <a:gd name="connsiteX9" fmla="*/ 705679 w 1216463"/>
              <a:gd name="connsiteY9" fmla="*/ 53975 h 207556"/>
              <a:gd name="connsiteX10" fmla="*/ 581854 w 1216463"/>
              <a:gd name="connsiteY10" fmla="*/ 12700 h 207556"/>
              <a:gd name="connsiteX11" fmla="*/ 346904 w 1216463"/>
              <a:gd name="connsiteY11" fmla="*/ 0 h 207556"/>
              <a:gd name="connsiteX12" fmla="*/ 829 w 1216463"/>
              <a:gd name="connsiteY12" fmla="*/ 15875 h 207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6463" h="207556">
                <a:moveTo>
                  <a:pt x="829" y="15875"/>
                </a:moveTo>
                <a:cubicBezTo>
                  <a:pt x="18292" y="18521"/>
                  <a:pt x="380771" y="16933"/>
                  <a:pt x="451679" y="15875"/>
                </a:cubicBezTo>
                <a:cubicBezTo>
                  <a:pt x="522587" y="14817"/>
                  <a:pt x="426279" y="9525"/>
                  <a:pt x="426279" y="9525"/>
                </a:cubicBezTo>
                <a:lnTo>
                  <a:pt x="762829" y="57150"/>
                </a:lnTo>
                <a:cubicBezTo>
                  <a:pt x="816804" y="64029"/>
                  <a:pt x="724729" y="43921"/>
                  <a:pt x="750129" y="50800"/>
                </a:cubicBezTo>
                <a:cubicBezTo>
                  <a:pt x="775529" y="57679"/>
                  <a:pt x="842733" y="73554"/>
                  <a:pt x="915229" y="98425"/>
                </a:cubicBezTo>
                <a:cubicBezTo>
                  <a:pt x="987725" y="123296"/>
                  <a:pt x="1138008" y="184150"/>
                  <a:pt x="1185104" y="200025"/>
                </a:cubicBezTo>
                <a:cubicBezTo>
                  <a:pt x="1232200" y="215900"/>
                  <a:pt x="1217383" y="203200"/>
                  <a:pt x="1197804" y="193675"/>
                </a:cubicBezTo>
                <a:cubicBezTo>
                  <a:pt x="1178225" y="184150"/>
                  <a:pt x="1149650" y="166158"/>
                  <a:pt x="1067629" y="142875"/>
                </a:cubicBezTo>
                <a:cubicBezTo>
                  <a:pt x="985608" y="119592"/>
                  <a:pt x="786641" y="75671"/>
                  <a:pt x="705679" y="53975"/>
                </a:cubicBezTo>
                <a:cubicBezTo>
                  <a:pt x="624717" y="32279"/>
                  <a:pt x="641650" y="21696"/>
                  <a:pt x="581854" y="12700"/>
                </a:cubicBezTo>
                <a:cubicBezTo>
                  <a:pt x="522058" y="3704"/>
                  <a:pt x="447446" y="0"/>
                  <a:pt x="346904" y="0"/>
                </a:cubicBezTo>
                <a:cubicBezTo>
                  <a:pt x="246362" y="0"/>
                  <a:pt x="-16634" y="13229"/>
                  <a:pt x="829" y="15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9215D5F2-9E05-CA96-793C-633902882748}"/>
              </a:ext>
            </a:extLst>
          </p:cNvPr>
          <p:cNvSpPr/>
          <p:nvPr/>
        </p:nvSpPr>
        <p:spPr>
          <a:xfrm>
            <a:off x="6423023" y="4536730"/>
            <a:ext cx="203151" cy="304517"/>
          </a:xfrm>
          <a:custGeom>
            <a:avLst/>
            <a:gdLst>
              <a:gd name="connsiteX0" fmla="*/ 82552 w 203151"/>
              <a:gd name="connsiteY0" fmla="*/ 345 h 304517"/>
              <a:gd name="connsiteX1" fmla="*/ 101602 w 203151"/>
              <a:gd name="connsiteY1" fmla="*/ 92420 h 304517"/>
              <a:gd name="connsiteX2" fmla="*/ 139702 w 203151"/>
              <a:gd name="connsiteY2" fmla="*/ 171795 h 304517"/>
              <a:gd name="connsiteX3" fmla="*/ 127002 w 203151"/>
              <a:gd name="connsiteY3" fmla="*/ 159095 h 304517"/>
              <a:gd name="connsiteX4" fmla="*/ 177802 w 203151"/>
              <a:gd name="connsiteY4" fmla="*/ 267045 h 304517"/>
              <a:gd name="connsiteX5" fmla="*/ 200027 w 203151"/>
              <a:gd name="connsiteY5" fmla="*/ 298795 h 304517"/>
              <a:gd name="connsiteX6" fmla="*/ 111127 w 203151"/>
              <a:gd name="connsiteY6" fmla="*/ 162270 h 304517"/>
              <a:gd name="connsiteX7" fmla="*/ 2 w 203151"/>
              <a:gd name="connsiteY7" fmla="*/ 105120 h 304517"/>
              <a:gd name="connsiteX8" fmla="*/ 107952 w 203151"/>
              <a:gd name="connsiteY8" fmla="*/ 140045 h 304517"/>
              <a:gd name="connsiteX9" fmla="*/ 69852 w 203151"/>
              <a:gd name="connsiteY9" fmla="*/ 108295 h 304517"/>
              <a:gd name="connsiteX10" fmla="*/ 127002 w 203151"/>
              <a:gd name="connsiteY10" fmla="*/ 136870 h 304517"/>
              <a:gd name="connsiteX11" fmla="*/ 120652 w 203151"/>
              <a:gd name="connsiteY11" fmla="*/ 127345 h 304517"/>
              <a:gd name="connsiteX12" fmla="*/ 82552 w 203151"/>
              <a:gd name="connsiteY12" fmla="*/ 345 h 304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151" h="304517">
                <a:moveTo>
                  <a:pt x="82552" y="345"/>
                </a:moveTo>
                <a:cubicBezTo>
                  <a:pt x="79377" y="-5476"/>
                  <a:pt x="92077" y="63845"/>
                  <a:pt x="101602" y="92420"/>
                </a:cubicBezTo>
                <a:cubicBezTo>
                  <a:pt x="111127" y="120995"/>
                  <a:pt x="135469" y="160683"/>
                  <a:pt x="139702" y="171795"/>
                </a:cubicBezTo>
                <a:cubicBezTo>
                  <a:pt x="143935" y="182908"/>
                  <a:pt x="120652" y="143220"/>
                  <a:pt x="127002" y="159095"/>
                </a:cubicBezTo>
                <a:cubicBezTo>
                  <a:pt x="133352" y="174970"/>
                  <a:pt x="165631" y="243762"/>
                  <a:pt x="177802" y="267045"/>
                </a:cubicBezTo>
                <a:cubicBezTo>
                  <a:pt x="189973" y="290328"/>
                  <a:pt x="211139" y="316257"/>
                  <a:pt x="200027" y="298795"/>
                </a:cubicBezTo>
                <a:cubicBezTo>
                  <a:pt x="188915" y="281333"/>
                  <a:pt x="144464" y="194549"/>
                  <a:pt x="111127" y="162270"/>
                </a:cubicBezTo>
                <a:cubicBezTo>
                  <a:pt x="77790" y="129991"/>
                  <a:pt x="531" y="108824"/>
                  <a:pt x="2" y="105120"/>
                </a:cubicBezTo>
                <a:cubicBezTo>
                  <a:pt x="-527" y="101416"/>
                  <a:pt x="96310" y="139516"/>
                  <a:pt x="107952" y="140045"/>
                </a:cubicBezTo>
                <a:cubicBezTo>
                  <a:pt x="119594" y="140574"/>
                  <a:pt x="66677" y="108824"/>
                  <a:pt x="69852" y="108295"/>
                </a:cubicBezTo>
                <a:cubicBezTo>
                  <a:pt x="73027" y="107766"/>
                  <a:pt x="118535" y="133695"/>
                  <a:pt x="127002" y="136870"/>
                </a:cubicBezTo>
                <a:cubicBezTo>
                  <a:pt x="135469" y="140045"/>
                  <a:pt x="129119" y="146395"/>
                  <a:pt x="120652" y="127345"/>
                </a:cubicBezTo>
                <a:cubicBezTo>
                  <a:pt x="112185" y="108295"/>
                  <a:pt x="85727" y="6166"/>
                  <a:pt x="82552" y="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CC444D24-4BF4-09CA-E06F-DCFD549780AE}"/>
              </a:ext>
            </a:extLst>
          </p:cNvPr>
          <p:cNvSpPr/>
          <p:nvPr/>
        </p:nvSpPr>
        <p:spPr>
          <a:xfrm>
            <a:off x="6610787" y="4317173"/>
            <a:ext cx="1184065" cy="157836"/>
          </a:xfrm>
          <a:custGeom>
            <a:avLst/>
            <a:gdLst>
              <a:gd name="connsiteX0" fmla="*/ 2738 w 1184065"/>
              <a:gd name="connsiteY0" fmla="*/ 115127 h 157836"/>
              <a:gd name="connsiteX1" fmla="*/ 478988 w 1184065"/>
              <a:gd name="connsiteY1" fmla="*/ 19877 h 157836"/>
              <a:gd name="connsiteX2" fmla="*/ 421838 w 1184065"/>
              <a:gd name="connsiteY2" fmla="*/ 19877 h 157836"/>
              <a:gd name="connsiteX3" fmla="*/ 717113 w 1184065"/>
              <a:gd name="connsiteY3" fmla="*/ 23052 h 157836"/>
              <a:gd name="connsiteX4" fmla="*/ 640913 w 1184065"/>
              <a:gd name="connsiteY4" fmla="*/ 23052 h 157836"/>
              <a:gd name="connsiteX5" fmla="*/ 844113 w 1184065"/>
              <a:gd name="connsiteY5" fmla="*/ 38927 h 157836"/>
              <a:gd name="connsiteX6" fmla="*/ 898088 w 1184065"/>
              <a:gd name="connsiteY6" fmla="*/ 57977 h 157836"/>
              <a:gd name="connsiteX7" fmla="*/ 904438 w 1184065"/>
              <a:gd name="connsiteY7" fmla="*/ 54802 h 157836"/>
              <a:gd name="connsiteX8" fmla="*/ 1085413 w 1184065"/>
              <a:gd name="connsiteY8" fmla="*/ 105602 h 157836"/>
              <a:gd name="connsiteX9" fmla="*/ 1183838 w 1184065"/>
              <a:gd name="connsiteY9" fmla="*/ 156402 h 157836"/>
              <a:gd name="connsiteX10" fmla="*/ 1110813 w 1184065"/>
              <a:gd name="connsiteY10" fmla="*/ 140527 h 157836"/>
              <a:gd name="connsiteX11" fmla="*/ 1056838 w 1184065"/>
              <a:gd name="connsiteY11" fmla="*/ 105602 h 157836"/>
              <a:gd name="connsiteX12" fmla="*/ 682188 w 1184065"/>
              <a:gd name="connsiteY12" fmla="*/ 13527 h 157836"/>
              <a:gd name="connsiteX13" fmla="*/ 653613 w 1184065"/>
              <a:gd name="connsiteY13" fmla="*/ 827 h 157836"/>
              <a:gd name="connsiteX14" fmla="*/ 266263 w 1184065"/>
              <a:gd name="connsiteY14" fmla="*/ 16702 h 157836"/>
              <a:gd name="connsiteX15" fmla="*/ 342463 w 1184065"/>
              <a:gd name="connsiteY15" fmla="*/ 23052 h 157836"/>
              <a:gd name="connsiteX16" fmla="*/ 288488 w 1184065"/>
              <a:gd name="connsiteY16" fmla="*/ 45277 h 157836"/>
              <a:gd name="connsiteX17" fmla="*/ 2738 w 1184065"/>
              <a:gd name="connsiteY17" fmla="*/ 115127 h 15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84065" h="157836">
                <a:moveTo>
                  <a:pt x="2738" y="115127"/>
                </a:moveTo>
                <a:cubicBezTo>
                  <a:pt x="34488" y="110894"/>
                  <a:pt x="409138" y="35752"/>
                  <a:pt x="478988" y="19877"/>
                </a:cubicBezTo>
                <a:cubicBezTo>
                  <a:pt x="548838" y="4002"/>
                  <a:pt x="421838" y="19877"/>
                  <a:pt x="421838" y="19877"/>
                </a:cubicBezTo>
                <a:lnTo>
                  <a:pt x="717113" y="23052"/>
                </a:lnTo>
                <a:cubicBezTo>
                  <a:pt x="753625" y="23581"/>
                  <a:pt x="619746" y="20406"/>
                  <a:pt x="640913" y="23052"/>
                </a:cubicBezTo>
                <a:cubicBezTo>
                  <a:pt x="662080" y="25698"/>
                  <a:pt x="801251" y="33106"/>
                  <a:pt x="844113" y="38927"/>
                </a:cubicBezTo>
                <a:cubicBezTo>
                  <a:pt x="886976" y="44748"/>
                  <a:pt x="888034" y="55331"/>
                  <a:pt x="898088" y="57977"/>
                </a:cubicBezTo>
                <a:cubicBezTo>
                  <a:pt x="908142" y="60623"/>
                  <a:pt x="873217" y="46865"/>
                  <a:pt x="904438" y="54802"/>
                </a:cubicBezTo>
                <a:cubicBezTo>
                  <a:pt x="935659" y="62739"/>
                  <a:pt x="1038846" y="88669"/>
                  <a:pt x="1085413" y="105602"/>
                </a:cubicBezTo>
                <a:cubicBezTo>
                  <a:pt x="1131980" y="122535"/>
                  <a:pt x="1179605" y="150581"/>
                  <a:pt x="1183838" y="156402"/>
                </a:cubicBezTo>
                <a:cubicBezTo>
                  <a:pt x="1188071" y="162223"/>
                  <a:pt x="1131980" y="148994"/>
                  <a:pt x="1110813" y="140527"/>
                </a:cubicBezTo>
                <a:cubicBezTo>
                  <a:pt x="1089646" y="132060"/>
                  <a:pt x="1128275" y="126769"/>
                  <a:pt x="1056838" y="105602"/>
                </a:cubicBezTo>
                <a:cubicBezTo>
                  <a:pt x="985401" y="84435"/>
                  <a:pt x="749392" y="30989"/>
                  <a:pt x="682188" y="13527"/>
                </a:cubicBezTo>
                <a:cubicBezTo>
                  <a:pt x="614984" y="-3936"/>
                  <a:pt x="722934" y="298"/>
                  <a:pt x="653613" y="827"/>
                </a:cubicBezTo>
                <a:cubicBezTo>
                  <a:pt x="584292" y="1356"/>
                  <a:pt x="318121" y="12998"/>
                  <a:pt x="266263" y="16702"/>
                </a:cubicBezTo>
                <a:cubicBezTo>
                  <a:pt x="214405" y="20406"/>
                  <a:pt x="338759" y="18290"/>
                  <a:pt x="342463" y="23052"/>
                </a:cubicBezTo>
                <a:cubicBezTo>
                  <a:pt x="346167" y="27814"/>
                  <a:pt x="352517" y="29931"/>
                  <a:pt x="288488" y="45277"/>
                </a:cubicBezTo>
                <a:cubicBezTo>
                  <a:pt x="224459" y="60623"/>
                  <a:pt x="-29012" y="119360"/>
                  <a:pt x="2738" y="115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2C5A5F9B-3073-D01F-6589-3FFF4CEA8ABB}"/>
              </a:ext>
            </a:extLst>
          </p:cNvPr>
          <p:cNvSpPr/>
          <p:nvPr/>
        </p:nvSpPr>
        <p:spPr>
          <a:xfrm>
            <a:off x="7692086" y="4447671"/>
            <a:ext cx="188853" cy="540316"/>
          </a:xfrm>
          <a:custGeom>
            <a:avLst/>
            <a:gdLst>
              <a:gd name="connsiteX0" fmla="*/ 99364 w 188853"/>
              <a:gd name="connsiteY0" fmla="*/ 504 h 540316"/>
              <a:gd name="connsiteX1" fmla="*/ 169214 w 188853"/>
              <a:gd name="connsiteY1" fmla="*/ 98929 h 540316"/>
              <a:gd name="connsiteX2" fmla="*/ 172389 w 188853"/>
              <a:gd name="connsiteY2" fmla="*/ 178304 h 540316"/>
              <a:gd name="connsiteX3" fmla="*/ 188264 w 188853"/>
              <a:gd name="connsiteY3" fmla="*/ 146554 h 540316"/>
              <a:gd name="connsiteX4" fmla="*/ 153339 w 188853"/>
              <a:gd name="connsiteY4" fmla="*/ 257679 h 540316"/>
              <a:gd name="connsiteX5" fmla="*/ 89839 w 188853"/>
              <a:gd name="connsiteY5" fmla="*/ 391029 h 540316"/>
              <a:gd name="connsiteX6" fmla="*/ 137464 w 188853"/>
              <a:gd name="connsiteY6" fmla="*/ 343404 h 540316"/>
              <a:gd name="connsiteX7" fmla="*/ 32689 w 188853"/>
              <a:gd name="connsiteY7" fmla="*/ 518029 h 540316"/>
              <a:gd name="connsiteX8" fmla="*/ 939 w 188853"/>
              <a:gd name="connsiteY8" fmla="*/ 530729 h 540316"/>
              <a:gd name="connsiteX9" fmla="*/ 61264 w 188853"/>
              <a:gd name="connsiteY9" fmla="*/ 451354 h 540316"/>
              <a:gd name="connsiteX10" fmla="*/ 169214 w 188853"/>
              <a:gd name="connsiteY10" fmla="*/ 257679 h 540316"/>
              <a:gd name="connsiteX11" fmla="*/ 185089 w 188853"/>
              <a:gd name="connsiteY11" fmla="*/ 143379 h 540316"/>
              <a:gd name="connsiteX12" fmla="*/ 99364 w 188853"/>
              <a:gd name="connsiteY12" fmla="*/ 504 h 54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8853" h="540316">
                <a:moveTo>
                  <a:pt x="99364" y="504"/>
                </a:moveTo>
                <a:cubicBezTo>
                  <a:pt x="96718" y="-6904"/>
                  <a:pt x="157043" y="69296"/>
                  <a:pt x="169214" y="98929"/>
                </a:cubicBezTo>
                <a:cubicBezTo>
                  <a:pt x="181385" y="128562"/>
                  <a:pt x="169214" y="170366"/>
                  <a:pt x="172389" y="178304"/>
                </a:cubicBezTo>
                <a:cubicBezTo>
                  <a:pt x="175564" y="186242"/>
                  <a:pt x="191439" y="133325"/>
                  <a:pt x="188264" y="146554"/>
                </a:cubicBezTo>
                <a:cubicBezTo>
                  <a:pt x="185089" y="159783"/>
                  <a:pt x="169743" y="216933"/>
                  <a:pt x="153339" y="257679"/>
                </a:cubicBezTo>
                <a:cubicBezTo>
                  <a:pt x="136935" y="298425"/>
                  <a:pt x="92485" y="376742"/>
                  <a:pt x="89839" y="391029"/>
                </a:cubicBezTo>
                <a:cubicBezTo>
                  <a:pt x="87193" y="405316"/>
                  <a:pt x="146989" y="322237"/>
                  <a:pt x="137464" y="343404"/>
                </a:cubicBezTo>
                <a:cubicBezTo>
                  <a:pt x="127939" y="364571"/>
                  <a:pt x="55443" y="486808"/>
                  <a:pt x="32689" y="518029"/>
                </a:cubicBezTo>
                <a:cubicBezTo>
                  <a:pt x="9935" y="549250"/>
                  <a:pt x="-3823" y="541841"/>
                  <a:pt x="939" y="530729"/>
                </a:cubicBezTo>
                <a:cubicBezTo>
                  <a:pt x="5701" y="519617"/>
                  <a:pt x="33218" y="496862"/>
                  <a:pt x="61264" y="451354"/>
                </a:cubicBezTo>
                <a:cubicBezTo>
                  <a:pt x="89310" y="405846"/>
                  <a:pt x="148577" y="309008"/>
                  <a:pt x="169214" y="257679"/>
                </a:cubicBezTo>
                <a:cubicBezTo>
                  <a:pt x="189851" y="206350"/>
                  <a:pt x="192497" y="182537"/>
                  <a:pt x="185089" y="143379"/>
                </a:cubicBezTo>
                <a:cubicBezTo>
                  <a:pt x="177681" y="104221"/>
                  <a:pt x="102010" y="7912"/>
                  <a:pt x="99364" y="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7D456115-8FC2-EACF-A15A-B1BDA0A253F5}"/>
              </a:ext>
            </a:extLst>
          </p:cNvPr>
          <p:cNvSpPr/>
          <p:nvPr/>
        </p:nvSpPr>
        <p:spPr>
          <a:xfrm>
            <a:off x="6563364" y="4403549"/>
            <a:ext cx="183557" cy="546285"/>
          </a:xfrm>
          <a:custGeom>
            <a:avLst/>
            <a:gdLst>
              <a:gd name="connsiteX0" fmla="*/ 85086 w 183557"/>
              <a:gd name="connsiteY0" fmla="*/ 176 h 546285"/>
              <a:gd name="connsiteX1" fmla="*/ 8886 w 183557"/>
              <a:gd name="connsiteY1" fmla="*/ 85901 h 546285"/>
              <a:gd name="connsiteX2" fmla="*/ 21586 w 183557"/>
              <a:gd name="connsiteY2" fmla="*/ 203376 h 546285"/>
              <a:gd name="connsiteX3" fmla="*/ 88261 w 183557"/>
              <a:gd name="connsiteY3" fmla="*/ 403401 h 546285"/>
              <a:gd name="connsiteX4" fmla="*/ 183511 w 183557"/>
              <a:gd name="connsiteY4" fmla="*/ 546276 h 546285"/>
              <a:gd name="connsiteX5" fmla="*/ 75561 w 183557"/>
              <a:gd name="connsiteY5" fmla="*/ 397051 h 546285"/>
              <a:gd name="connsiteX6" fmla="*/ 5711 w 183557"/>
              <a:gd name="connsiteY6" fmla="*/ 209726 h 546285"/>
              <a:gd name="connsiteX7" fmla="*/ 12061 w 183557"/>
              <a:gd name="connsiteY7" fmla="*/ 108126 h 546285"/>
              <a:gd name="connsiteX8" fmla="*/ 85086 w 183557"/>
              <a:gd name="connsiteY8" fmla="*/ 176 h 546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557" h="546285">
                <a:moveTo>
                  <a:pt x="85086" y="176"/>
                </a:moveTo>
                <a:cubicBezTo>
                  <a:pt x="84557" y="-3528"/>
                  <a:pt x="19469" y="52034"/>
                  <a:pt x="8886" y="85901"/>
                </a:cubicBezTo>
                <a:cubicBezTo>
                  <a:pt x="-1697" y="119768"/>
                  <a:pt x="8357" y="150459"/>
                  <a:pt x="21586" y="203376"/>
                </a:cubicBezTo>
                <a:cubicBezTo>
                  <a:pt x="34815" y="256293"/>
                  <a:pt x="61274" y="346251"/>
                  <a:pt x="88261" y="403401"/>
                </a:cubicBezTo>
                <a:cubicBezTo>
                  <a:pt x="115248" y="460551"/>
                  <a:pt x="185628" y="547334"/>
                  <a:pt x="183511" y="546276"/>
                </a:cubicBezTo>
                <a:cubicBezTo>
                  <a:pt x="181394" y="545218"/>
                  <a:pt x="105194" y="453143"/>
                  <a:pt x="75561" y="397051"/>
                </a:cubicBezTo>
                <a:cubicBezTo>
                  <a:pt x="45928" y="340959"/>
                  <a:pt x="16294" y="257880"/>
                  <a:pt x="5711" y="209726"/>
                </a:cubicBezTo>
                <a:cubicBezTo>
                  <a:pt x="-4872" y="161572"/>
                  <a:pt x="419" y="140405"/>
                  <a:pt x="12061" y="108126"/>
                </a:cubicBezTo>
                <a:cubicBezTo>
                  <a:pt x="23703" y="75847"/>
                  <a:pt x="85615" y="3880"/>
                  <a:pt x="85086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B7401C9E-A53A-27C1-5460-DA259083FEE0}"/>
              </a:ext>
            </a:extLst>
          </p:cNvPr>
          <p:cNvSpPr/>
          <p:nvPr/>
        </p:nvSpPr>
        <p:spPr>
          <a:xfrm>
            <a:off x="6661074" y="4984747"/>
            <a:ext cx="1038661" cy="136528"/>
          </a:xfrm>
          <a:custGeom>
            <a:avLst/>
            <a:gdLst>
              <a:gd name="connsiteX0" fmla="*/ 76 w 1038661"/>
              <a:gd name="connsiteY0" fmla="*/ 3 h 136528"/>
              <a:gd name="connsiteX1" fmla="*/ 139776 w 1038661"/>
              <a:gd name="connsiteY1" fmla="*/ 82553 h 136528"/>
              <a:gd name="connsiteX2" fmla="*/ 454101 w 1038661"/>
              <a:gd name="connsiteY2" fmla="*/ 133353 h 136528"/>
              <a:gd name="connsiteX3" fmla="*/ 409651 w 1038661"/>
              <a:gd name="connsiteY3" fmla="*/ 127003 h 136528"/>
              <a:gd name="connsiteX4" fmla="*/ 816051 w 1038661"/>
              <a:gd name="connsiteY4" fmla="*/ 136528 h 136528"/>
              <a:gd name="connsiteX5" fmla="*/ 743026 w 1038661"/>
              <a:gd name="connsiteY5" fmla="*/ 127003 h 136528"/>
              <a:gd name="connsiteX6" fmla="*/ 1031951 w 1038661"/>
              <a:gd name="connsiteY6" fmla="*/ 95253 h 136528"/>
              <a:gd name="connsiteX7" fmla="*/ 927176 w 1038661"/>
              <a:gd name="connsiteY7" fmla="*/ 123828 h 136528"/>
              <a:gd name="connsiteX8" fmla="*/ 708101 w 1038661"/>
              <a:gd name="connsiteY8" fmla="*/ 127003 h 136528"/>
              <a:gd name="connsiteX9" fmla="*/ 155651 w 1038661"/>
              <a:gd name="connsiteY9" fmla="*/ 85728 h 136528"/>
              <a:gd name="connsiteX10" fmla="*/ 76 w 1038661"/>
              <a:gd name="connsiteY10" fmla="*/ 3 h 13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38661" h="136528">
                <a:moveTo>
                  <a:pt x="76" y="3"/>
                </a:moveTo>
                <a:cubicBezTo>
                  <a:pt x="-2570" y="-526"/>
                  <a:pt x="64105" y="60328"/>
                  <a:pt x="139776" y="82553"/>
                </a:cubicBezTo>
                <a:cubicBezTo>
                  <a:pt x="215447" y="104778"/>
                  <a:pt x="409122" y="125945"/>
                  <a:pt x="454101" y="133353"/>
                </a:cubicBezTo>
                <a:cubicBezTo>
                  <a:pt x="499080" y="140761"/>
                  <a:pt x="349326" y="126474"/>
                  <a:pt x="409651" y="127003"/>
                </a:cubicBezTo>
                <a:cubicBezTo>
                  <a:pt x="469976" y="127532"/>
                  <a:pt x="760489" y="136528"/>
                  <a:pt x="816051" y="136528"/>
                </a:cubicBezTo>
                <a:cubicBezTo>
                  <a:pt x="871613" y="136528"/>
                  <a:pt x="707043" y="133882"/>
                  <a:pt x="743026" y="127003"/>
                </a:cubicBezTo>
                <a:cubicBezTo>
                  <a:pt x="779009" y="120124"/>
                  <a:pt x="1001259" y="95782"/>
                  <a:pt x="1031951" y="95253"/>
                </a:cubicBezTo>
                <a:cubicBezTo>
                  <a:pt x="1062643" y="94724"/>
                  <a:pt x="981151" y="118536"/>
                  <a:pt x="927176" y="123828"/>
                </a:cubicBezTo>
                <a:cubicBezTo>
                  <a:pt x="873201" y="129120"/>
                  <a:pt x="836688" y="133353"/>
                  <a:pt x="708101" y="127003"/>
                </a:cubicBezTo>
                <a:cubicBezTo>
                  <a:pt x="579514" y="120653"/>
                  <a:pt x="272597" y="104778"/>
                  <a:pt x="155651" y="85728"/>
                </a:cubicBezTo>
                <a:cubicBezTo>
                  <a:pt x="38705" y="66678"/>
                  <a:pt x="2722" y="532"/>
                  <a:pt x="7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5B684895-52F8-5176-A1B7-F84576526387}"/>
              </a:ext>
            </a:extLst>
          </p:cNvPr>
          <p:cNvSpPr/>
          <p:nvPr/>
        </p:nvSpPr>
        <p:spPr>
          <a:xfrm>
            <a:off x="6667357" y="4854574"/>
            <a:ext cx="1071374" cy="201677"/>
          </a:xfrm>
          <a:custGeom>
            <a:avLst/>
            <a:gdLst>
              <a:gd name="connsiteX0" fmla="*/ 143 w 1071374"/>
              <a:gd name="connsiteY0" fmla="*/ 1 h 201677"/>
              <a:gd name="connsiteX1" fmla="*/ 165243 w 1071374"/>
              <a:gd name="connsiteY1" fmla="*/ 133351 h 201677"/>
              <a:gd name="connsiteX2" fmla="*/ 485918 w 1071374"/>
              <a:gd name="connsiteY2" fmla="*/ 174626 h 201677"/>
              <a:gd name="connsiteX3" fmla="*/ 511318 w 1071374"/>
              <a:gd name="connsiteY3" fmla="*/ 200026 h 201677"/>
              <a:gd name="connsiteX4" fmla="*/ 492268 w 1071374"/>
              <a:gd name="connsiteY4" fmla="*/ 196851 h 201677"/>
              <a:gd name="connsiteX5" fmla="*/ 847868 w 1071374"/>
              <a:gd name="connsiteY5" fmla="*/ 177801 h 201677"/>
              <a:gd name="connsiteX6" fmla="*/ 1066943 w 1071374"/>
              <a:gd name="connsiteY6" fmla="*/ 123826 h 201677"/>
              <a:gd name="connsiteX7" fmla="*/ 1000268 w 1071374"/>
              <a:gd name="connsiteY7" fmla="*/ 142876 h 201677"/>
              <a:gd name="connsiteX8" fmla="*/ 793893 w 1071374"/>
              <a:gd name="connsiteY8" fmla="*/ 196851 h 201677"/>
              <a:gd name="connsiteX9" fmla="*/ 327168 w 1071374"/>
              <a:gd name="connsiteY9" fmla="*/ 177801 h 201677"/>
              <a:gd name="connsiteX10" fmla="*/ 139843 w 1071374"/>
              <a:gd name="connsiteY10" fmla="*/ 136526 h 201677"/>
              <a:gd name="connsiteX11" fmla="*/ 143 w 1071374"/>
              <a:gd name="connsiteY11" fmla="*/ 1 h 201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71374" h="201677">
                <a:moveTo>
                  <a:pt x="143" y="1"/>
                </a:moveTo>
                <a:cubicBezTo>
                  <a:pt x="4376" y="-528"/>
                  <a:pt x="84281" y="104247"/>
                  <a:pt x="165243" y="133351"/>
                </a:cubicBezTo>
                <a:cubicBezTo>
                  <a:pt x="246206" y="162455"/>
                  <a:pt x="428239" y="163513"/>
                  <a:pt x="485918" y="174626"/>
                </a:cubicBezTo>
                <a:cubicBezTo>
                  <a:pt x="543597" y="185739"/>
                  <a:pt x="510260" y="196322"/>
                  <a:pt x="511318" y="200026"/>
                </a:cubicBezTo>
                <a:cubicBezTo>
                  <a:pt x="512376" y="203730"/>
                  <a:pt x="436176" y="200555"/>
                  <a:pt x="492268" y="196851"/>
                </a:cubicBezTo>
                <a:cubicBezTo>
                  <a:pt x="548360" y="193147"/>
                  <a:pt x="752089" y="189972"/>
                  <a:pt x="847868" y="177801"/>
                </a:cubicBezTo>
                <a:cubicBezTo>
                  <a:pt x="943647" y="165630"/>
                  <a:pt x="1041543" y="129647"/>
                  <a:pt x="1066943" y="123826"/>
                </a:cubicBezTo>
                <a:cubicBezTo>
                  <a:pt x="1092343" y="118005"/>
                  <a:pt x="1000268" y="142876"/>
                  <a:pt x="1000268" y="142876"/>
                </a:cubicBezTo>
                <a:cubicBezTo>
                  <a:pt x="954760" y="155047"/>
                  <a:pt x="906076" y="191030"/>
                  <a:pt x="793893" y="196851"/>
                </a:cubicBezTo>
                <a:cubicBezTo>
                  <a:pt x="681710" y="202672"/>
                  <a:pt x="436176" y="187855"/>
                  <a:pt x="327168" y="177801"/>
                </a:cubicBezTo>
                <a:cubicBezTo>
                  <a:pt x="218160" y="167747"/>
                  <a:pt x="193289" y="162455"/>
                  <a:pt x="139843" y="136526"/>
                </a:cubicBezTo>
                <a:cubicBezTo>
                  <a:pt x="86397" y="110597"/>
                  <a:pt x="-4090" y="530"/>
                  <a:pt x="14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8E69D016-4907-25FE-B0BA-B8658584DD92}"/>
              </a:ext>
            </a:extLst>
          </p:cNvPr>
          <p:cNvSpPr/>
          <p:nvPr/>
        </p:nvSpPr>
        <p:spPr>
          <a:xfrm>
            <a:off x="7670636" y="4476621"/>
            <a:ext cx="82733" cy="420709"/>
          </a:xfrm>
          <a:custGeom>
            <a:avLst/>
            <a:gdLst>
              <a:gd name="connsiteX0" fmla="*/ 82714 w 82733"/>
              <a:gd name="connsiteY0" fmla="*/ 41404 h 420709"/>
              <a:gd name="connsiteX1" fmla="*/ 22389 w 82733"/>
              <a:gd name="connsiteY1" fmla="*/ 136654 h 420709"/>
              <a:gd name="connsiteX2" fmla="*/ 44614 w 82733"/>
              <a:gd name="connsiteY2" fmla="*/ 250954 h 420709"/>
              <a:gd name="connsiteX3" fmla="*/ 164 w 82733"/>
              <a:gd name="connsiteY3" fmla="*/ 419229 h 420709"/>
              <a:gd name="connsiteX4" fmla="*/ 28739 w 82733"/>
              <a:gd name="connsiteY4" fmla="*/ 320804 h 420709"/>
              <a:gd name="connsiteX5" fmla="*/ 6514 w 82733"/>
              <a:gd name="connsiteY5" fmla="*/ 114429 h 420709"/>
              <a:gd name="connsiteX6" fmla="*/ 16039 w 82733"/>
              <a:gd name="connsiteY6" fmla="*/ 129 h 420709"/>
              <a:gd name="connsiteX7" fmla="*/ 3339 w 82733"/>
              <a:gd name="connsiteY7" fmla="*/ 92204 h 420709"/>
              <a:gd name="connsiteX8" fmla="*/ 6514 w 82733"/>
              <a:gd name="connsiteY8" fmla="*/ 114429 h 420709"/>
              <a:gd name="connsiteX9" fmla="*/ 28739 w 82733"/>
              <a:gd name="connsiteY9" fmla="*/ 114429 h 420709"/>
              <a:gd name="connsiteX10" fmla="*/ 82714 w 82733"/>
              <a:gd name="connsiteY10" fmla="*/ 41404 h 42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2733" h="420709">
                <a:moveTo>
                  <a:pt x="82714" y="41404"/>
                </a:moveTo>
                <a:cubicBezTo>
                  <a:pt x="81656" y="45108"/>
                  <a:pt x="28739" y="101729"/>
                  <a:pt x="22389" y="136654"/>
                </a:cubicBezTo>
                <a:cubicBezTo>
                  <a:pt x="16039" y="171579"/>
                  <a:pt x="48318" y="203858"/>
                  <a:pt x="44614" y="250954"/>
                </a:cubicBezTo>
                <a:cubicBezTo>
                  <a:pt x="40910" y="298050"/>
                  <a:pt x="2810" y="407587"/>
                  <a:pt x="164" y="419229"/>
                </a:cubicBezTo>
                <a:cubicBezTo>
                  <a:pt x="-2482" y="430871"/>
                  <a:pt x="27681" y="371604"/>
                  <a:pt x="28739" y="320804"/>
                </a:cubicBezTo>
                <a:cubicBezTo>
                  <a:pt x="29797" y="270004"/>
                  <a:pt x="8631" y="167875"/>
                  <a:pt x="6514" y="114429"/>
                </a:cubicBezTo>
                <a:cubicBezTo>
                  <a:pt x="4397" y="60983"/>
                  <a:pt x="16568" y="3833"/>
                  <a:pt x="16039" y="129"/>
                </a:cubicBezTo>
                <a:cubicBezTo>
                  <a:pt x="15510" y="-3575"/>
                  <a:pt x="4926" y="73154"/>
                  <a:pt x="3339" y="92204"/>
                </a:cubicBezTo>
                <a:cubicBezTo>
                  <a:pt x="1752" y="111254"/>
                  <a:pt x="2281" y="110725"/>
                  <a:pt x="6514" y="114429"/>
                </a:cubicBezTo>
                <a:cubicBezTo>
                  <a:pt x="10747" y="118133"/>
                  <a:pt x="17097" y="125012"/>
                  <a:pt x="28739" y="114429"/>
                </a:cubicBezTo>
                <a:cubicBezTo>
                  <a:pt x="40381" y="103846"/>
                  <a:pt x="83772" y="37700"/>
                  <a:pt x="82714" y="41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688DD118-B95E-BE87-64FE-95A47F152E26}"/>
              </a:ext>
            </a:extLst>
          </p:cNvPr>
          <p:cNvSpPr/>
          <p:nvPr/>
        </p:nvSpPr>
        <p:spPr>
          <a:xfrm>
            <a:off x="7642179" y="4571760"/>
            <a:ext cx="203250" cy="343472"/>
          </a:xfrm>
          <a:custGeom>
            <a:avLst/>
            <a:gdLst>
              <a:gd name="connsiteX0" fmla="*/ 203246 w 203250"/>
              <a:gd name="connsiteY0" fmla="*/ 240 h 343472"/>
              <a:gd name="connsiteX1" fmla="*/ 130221 w 203250"/>
              <a:gd name="connsiteY1" fmla="*/ 98665 h 343472"/>
              <a:gd name="connsiteX2" fmla="*/ 28621 w 203250"/>
              <a:gd name="connsiteY2" fmla="*/ 216140 h 343472"/>
              <a:gd name="connsiteX3" fmla="*/ 82596 w 203250"/>
              <a:gd name="connsiteY3" fmla="*/ 178040 h 343472"/>
              <a:gd name="connsiteX4" fmla="*/ 44496 w 203250"/>
              <a:gd name="connsiteY4" fmla="*/ 282815 h 343472"/>
              <a:gd name="connsiteX5" fmla="*/ 46 w 203250"/>
              <a:gd name="connsiteY5" fmla="*/ 343140 h 343472"/>
              <a:gd name="connsiteX6" fmla="*/ 38146 w 203250"/>
              <a:gd name="connsiteY6" fmla="*/ 257415 h 343472"/>
              <a:gd name="connsiteX7" fmla="*/ 133396 w 203250"/>
              <a:gd name="connsiteY7" fmla="*/ 127240 h 343472"/>
              <a:gd name="connsiteX8" fmla="*/ 203246 w 203250"/>
              <a:gd name="connsiteY8" fmla="*/ 240 h 343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250" h="343472">
                <a:moveTo>
                  <a:pt x="203246" y="240"/>
                </a:moveTo>
                <a:cubicBezTo>
                  <a:pt x="202717" y="-4523"/>
                  <a:pt x="159325" y="62682"/>
                  <a:pt x="130221" y="98665"/>
                </a:cubicBezTo>
                <a:cubicBezTo>
                  <a:pt x="101117" y="134648"/>
                  <a:pt x="36558" y="202911"/>
                  <a:pt x="28621" y="216140"/>
                </a:cubicBezTo>
                <a:cubicBezTo>
                  <a:pt x="20684" y="229369"/>
                  <a:pt x="79950" y="166927"/>
                  <a:pt x="82596" y="178040"/>
                </a:cubicBezTo>
                <a:cubicBezTo>
                  <a:pt x="85242" y="189153"/>
                  <a:pt x="58254" y="255298"/>
                  <a:pt x="44496" y="282815"/>
                </a:cubicBezTo>
                <a:cubicBezTo>
                  <a:pt x="30738" y="310332"/>
                  <a:pt x="1104" y="347373"/>
                  <a:pt x="46" y="343140"/>
                </a:cubicBezTo>
                <a:cubicBezTo>
                  <a:pt x="-1012" y="338907"/>
                  <a:pt x="15921" y="293398"/>
                  <a:pt x="38146" y="257415"/>
                </a:cubicBezTo>
                <a:cubicBezTo>
                  <a:pt x="60371" y="221432"/>
                  <a:pt x="107996" y="170631"/>
                  <a:pt x="133396" y="127240"/>
                </a:cubicBezTo>
                <a:cubicBezTo>
                  <a:pt x="158796" y="83849"/>
                  <a:pt x="203775" y="5003"/>
                  <a:pt x="203246" y="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6A43F49F-AEF8-4206-354D-3E98E86D99A3}"/>
              </a:ext>
            </a:extLst>
          </p:cNvPr>
          <p:cNvSpPr/>
          <p:nvPr/>
        </p:nvSpPr>
        <p:spPr>
          <a:xfrm>
            <a:off x="6883398" y="4619615"/>
            <a:ext cx="714432" cy="213552"/>
          </a:xfrm>
          <a:custGeom>
            <a:avLst/>
            <a:gdLst>
              <a:gd name="connsiteX0" fmla="*/ 714377 w 714432"/>
              <a:gd name="connsiteY0" fmla="*/ 10 h 213552"/>
              <a:gd name="connsiteX1" fmla="*/ 457202 w 714432"/>
              <a:gd name="connsiteY1" fmla="*/ 120660 h 213552"/>
              <a:gd name="connsiteX2" fmla="*/ 412752 w 714432"/>
              <a:gd name="connsiteY2" fmla="*/ 174635 h 213552"/>
              <a:gd name="connsiteX3" fmla="*/ 336552 w 714432"/>
              <a:gd name="connsiteY3" fmla="*/ 174635 h 213552"/>
              <a:gd name="connsiteX4" fmla="*/ 371477 w 714432"/>
              <a:gd name="connsiteY4" fmla="*/ 212735 h 213552"/>
              <a:gd name="connsiteX5" fmla="*/ 2 w 714432"/>
              <a:gd name="connsiteY5" fmla="*/ 133360 h 213552"/>
              <a:gd name="connsiteX6" fmla="*/ 365127 w 714432"/>
              <a:gd name="connsiteY6" fmla="*/ 212735 h 213552"/>
              <a:gd name="connsiteX7" fmla="*/ 479427 w 714432"/>
              <a:gd name="connsiteY7" fmla="*/ 114310 h 213552"/>
              <a:gd name="connsiteX8" fmla="*/ 714377 w 714432"/>
              <a:gd name="connsiteY8" fmla="*/ 10 h 21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4432" h="213552">
                <a:moveTo>
                  <a:pt x="714377" y="10"/>
                </a:moveTo>
                <a:cubicBezTo>
                  <a:pt x="710673" y="1068"/>
                  <a:pt x="507473" y="91556"/>
                  <a:pt x="457202" y="120660"/>
                </a:cubicBezTo>
                <a:cubicBezTo>
                  <a:pt x="406931" y="149764"/>
                  <a:pt x="432860" y="165639"/>
                  <a:pt x="412752" y="174635"/>
                </a:cubicBezTo>
                <a:cubicBezTo>
                  <a:pt x="392644" y="183631"/>
                  <a:pt x="343431" y="168285"/>
                  <a:pt x="336552" y="174635"/>
                </a:cubicBezTo>
                <a:cubicBezTo>
                  <a:pt x="329673" y="180985"/>
                  <a:pt x="427569" y="219614"/>
                  <a:pt x="371477" y="212735"/>
                </a:cubicBezTo>
                <a:cubicBezTo>
                  <a:pt x="315385" y="205856"/>
                  <a:pt x="1060" y="133360"/>
                  <a:pt x="2" y="133360"/>
                </a:cubicBezTo>
                <a:cubicBezTo>
                  <a:pt x="-1056" y="133360"/>
                  <a:pt x="285223" y="215910"/>
                  <a:pt x="365127" y="212735"/>
                </a:cubicBezTo>
                <a:cubicBezTo>
                  <a:pt x="445031" y="209560"/>
                  <a:pt x="422806" y="148706"/>
                  <a:pt x="479427" y="114310"/>
                </a:cubicBezTo>
                <a:cubicBezTo>
                  <a:pt x="536048" y="79914"/>
                  <a:pt x="718081" y="-1048"/>
                  <a:pt x="714377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F85C4828-3733-FA88-9E16-383B9AB9554D}"/>
              </a:ext>
            </a:extLst>
          </p:cNvPr>
          <p:cNvSpPr/>
          <p:nvPr/>
        </p:nvSpPr>
        <p:spPr>
          <a:xfrm>
            <a:off x="7644382" y="4640312"/>
            <a:ext cx="370077" cy="449322"/>
          </a:xfrm>
          <a:custGeom>
            <a:avLst/>
            <a:gdLst>
              <a:gd name="connsiteX0" fmla="*/ 369318 w 370077"/>
              <a:gd name="connsiteY0" fmla="*/ 1538 h 449322"/>
              <a:gd name="connsiteX1" fmla="*/ 235968 w 370077"/>
              <a:gd name="connsiteY1" fmla="*/ 134888 h 449322"/>
              <a:gd name="connsiteX2" fmla="*/ 277243 w 370077"/>
              <a:gd name="connsiteY2" fmla="*/ 99963 h 449322"/>
              <a:gd name="connsiteX3" fmla="*/ 197868 w 370077"/>
              <a:gd name="connsiteY3" fmla="*/ 271413 h 449322"/>
              <a:gd name="connsiteX4" fmla="*/ 232793 w 370077"/>
              <a:gd name="connsiteY4" fmla="*/ 242838 h 449322"/>
              <a:gd name="connsiteX5" fmla="*/ 124843 w 370077"/>
              <a:gd name="connsiteY5" fmla="*/ 369838 h 449322"/>
              <a:gd name="connsiteX6" fmla="*/ 1018 w 370077"/>
              <a:gd name="connsiteY6" fmla="*/ 449213 h 449322"/>
              <a:gd name="connsiteX7" fmla="*/ 77218 w 370077"/>
              <a:gd name="connsiteY7" fmla="*/ 379363 h 449322"/>
              <a:gd name="connsiteX8" fmla="*/ 267718 w 370077"/>
              <a:gd name="connsiteY8" fmla="*/ 112663 h 449322"/>
              <a:gd name="connsiteX9" fmla="*/ 289943 w 370077"/>
              <a:gd name="connsiteY9" fmla="*/ 65038 h 449322"/>
              <a:gd name="connsiteX10" fmla="*/ 369318 w 370077"/>
              <a:gd name="connsiteY10" fmla="*/ 1538 h 449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0077" h="449322">
                <a:moveTo>
                  <a:pt x="369318" y="1538"/>
                </a:moveTo>
                <a:cubicBezTo>
                  <a:pt x="360322" y="13180"/>
                  <a:pt x="251314" y="118484"/>
                  <a:pt x="235968" y="134888"/>
                </a:cubicBezTo>
                <a:cubicBezTo>
                  <a:pt x="220622" y="151292"/>
                  <a:pt x="283593" y="77209"/>
                  <a:pt x="277243" y="99963"/>
                </a:cubicBezTo>
                <a:cubicBezTo>
                  <a:pt x="270893" y="122717"/>
                  <a:pt x="205276" y="247601"/>
                  <a:pt x="197868" y="271413"/>
                </a:cubicBezTo>
                <a:cubicBezTo>
                  <a:pt x="190460" y="295226"/>
                  <a:pt x="244964" y="226434"/>
                  <a:pt x="232793" y="242838"/>
                </a:cubicBezTo>
                <a:cubicBezTo>
                  <a:pt x="220622" y="259242"/>
                  <a:pt x="163472" y="335442"/>
                  <a:pt x="124843" y="369838"/>
                </a:cubicBezTo>
                <a:cubicBezTo>
                  <a:pt x="86214" y="404234"/>
                  <a:pt x="8956" y="447625"/>
                  <a:pt x="1018" y="449213"/>
                </a:cubicBezTo>
                <a:cubicBezTo>
                  <a:pt x="-6920" y="450801"/>
                  <a:pt x="32768" y="435455"/>
                  <a:pt x="77218" y="379363"/>
                </a:cubicBezTo>
                <a:cubicBezTo>
                  <a:pt x="121668" y="323271"/>
                  <a:pt x="232264" y="165051"/>
                  <a:pt x="267718" y="112663"/>
                </a:cubicBezTo>
                <a:cubicBezTo>
                  <a:pt x="303172" y="60275"/>
                  <a:pt x="275126" y="82500"/>
                  <a:pt x="289943" y="65038"/>
                </a:cubicBezTo>
                <a:cubicBezTo>
                  <a:pt x="304760" y="47576"/>
                  <a:pt x="378314" y="-10104"/>
                  <a:pt x="369318" y="1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74F21E47-A8F2-300E-FE6A-4D92A9BFB797}"/>
              </a:ext>
            </a:extLst>
          </p:cNvPr>
          <p:cNvSpPr/>
          <p:nvPr/>
        </p:nvSpPr>
        <p:spPr>
          <a:xfrm>
            <a:off x="8006338" y="4305612"/>
            <a:ext cx="653152" cy="144683"/>
          </a:xfrm>
          <a:custGeom>
            <a:avLst/>
            <a:gdLst>
              <a:gd name="connsiteX0" fmla="*/ 645537 w 653152"/>
              <a:gd name="connsiteY0" fmla="*/ 2863 h 144683"/>
              <a:gd name="connsiteX1" fmla="*/ 261362 w 653152"/>
              <a:gd name="connsiteY1" fmla="*/ 60013 h 144683"/>
              <a:gd name="connsiteX2" fmla="*/ 334387 w 653152"/>
              <a:gd name="connsiteY2" fmla="*/ 69538 h 144683"/>
              <a:gd name="connsiteX3" fmla="*/ 188337 w 653152"/>
              <a:gd name="connsiteY3" fmla="*/ 107638 h 144683"/>
              <a:gd name="connsiteX4" fmla="*/ 255012 w 653152"/>
              <a:gd name="connsiteY4" fmla="*/ 110813 h 144683"/>
              <a:gd name="connsiteX5" fmla="*/ 26412 w 653152"/>
              <a:gd name="connsiteY5" fmla="*/ 142563 h 144683"/>
              <a:gd name="connsiteX6" fmla="*/ 20062 w 653152"/>
              <a:gd name="connsiteY6" fmla="*/ 139388 h 144683"/>
              <a:gd name="connsiteX7" fmla="*/ 162937 w 653152"/>
              <a:gd name="connsiteY7" fmla="*/ 120338 h 144683"/>
              <a:gd name="connsiteX8" fmla="*/ 26412 w 653152"/>
              <a:gd name="connsiteY8" fmla="*/ 113988 h 144683"/>
              <a:gd name="connsiteX9" fmla="*/ 258187 w 653152"/>
              <a:gd name="connsiteY9" fmla="*/ 82238 h 144683"/>
              <a:gd name="connsiteX10" fmla="*/ 248662 w 653152"/>
              <a:gd name="connsiteY10" fmla="*/ 75888 h 144683"/>
              <a:gd name="connsiteX11" fmla="*/ 499487 w 653152"/>
              <a:gd name="connsiteY11" fmla="*/ 15563 h 144683"/>
              <a:gd name="connsiteX12" fmla="*/ 645537 w 653152"/>
              <a:gd name="connsiteY12" fmla="*/ 2863 h 144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3152" h="144683">
                <a:moveTo>
                  <a:pt x="645537" y="2863"/>
                </a:moveTo>
                <a:cubicBezTo>
                  <a:pt x="605850" y="10271"/>
                  <a:pt x="313220" y="48901"/>
                  <a:pt x="261362" y="60013"/>
                </a:cubicBezTo>
                <a:cubicBezTo>
                  <a:pt x="209504" y="71125"/>
                  <a:pt x="346558" y="61601"/>
                  <a:pt x="334387" y="69538"/>
                </a:cubicBezTo>
                <a:cubicBezTo>
                  <a:pt x="322216" y="77475"/>
                  <a:pt x="201566" y="100759"/>
                  <a:pt x="188337" y="107638"/>
                </a:cubicBezTo>
                <a:cubicBezTo>
                  <a:pt x="175108" y="114517"/>
                  <a:pt x="282000" y="104992"/>
                  <a:pt x="255012" y="110813"/>
                </a:cubicBezTo>
                <a:cubicBezTo>
                  <a:pt x="228024" y="116634"/>
                  <a:pt x="65570" y="137801"/>
                  <a:pt x="26412" y="142563"/>
                </a:cubicBezTo>
                <a:cubicBezTo>
                  <a:pt x="-12746" y="147326"/>
                  <a:pt x="-2692" y="143092"/>
                  <a:pt x="20062" y="139388"/>
                </a:cubicBezTo>
                <a:cubicBezTo>
                  <a:pt x="42816" y="135684"/>
                  <a:pt x="161879" y="124571"/>
                  <a:pt x="162937" y="120338"/>
                </a:cubicBezTo>
                <a:cubicBezTo>
                  <a:pt x="163995" y="116105"/>
                  <a:pt x="10537" y="120338"/>
                  <a:pt x="26412" y="113988"/>
                </a:cubicBezTo>
                <a:cubicBezTo>
                  <a:pt x="42287" y="107638"/>
                  <a:pt x="221145" y="88588"/>
                  <a:pt x="258187" y="82238"/>
                </a:cubicBezTo>
                <a:cubicBezTo>
                  <a:pt x="295229" y="75888"/>
                  <a:pt x="208445" y="87001"/>
                  <a:pt x="248662" y="75888"/>
                </a:cubicBezTo>
                <a:cubicBezTo>
                  <a:pt x="288879" y="64776"/>
                  <a:pt x="439162" y="27734"/>
                  <a:pt x="499487" y="15563"/>
                </a:cubicBezTo>
                <a:cubicBezTo>
                  <a:pt x="559812" y="3392"/>
                  <a:pt x="685224" y="-4545"/>
                  <a:pt x="645537" y="2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17C84692-0C39-C087-304F-33BE5534CACC}"/>
              </a:ext>
            </a:extLst>
          </p:cNvPr>
          <p:cNvSpPr/>
          <p:nvPr/>
        </p:nvSpPr>
        <p:spPr>
          <a:xfrm>
            <a:off x="8026228" y="4653366"/>
            <a:ext cx="292274" cy="420359"/>
          </a:xfrm>
          <a:custGeom>
            <a:avLst/>
            <a:gdLst>
              <a:gd name="connsiteX0" fmla="*/ 172 w 292274"/>
              <a:gd name="connsiteY0" fmla="*/ 10709 h 420359"/>
              <a:gd name="connsiteX1" fmla="*/ 98597 w 292274"/>
              <a:gd name="connsiteY1" fmla="*/ 10709 h 420359"/>
              <a:gd name="connsiteX2" fmla="*/ 168447 w 292274"/>
              <a:gd name="connsiteY2" fmla="*/ 150409 h 420359"/>
              <a:gd name="connsiteX3" fmla="*/ 162097 w 292274"/>
              <a:gd name="connsiteY3" fmla="*/ 74209 h 420359"/>
              <a:gd name="connsiteX4" fmla="*/ 197022 w 292274"/>
              <a:gd name="connsiteY4" fmla="*/ 232959 h 420359"/>
              <a:gd name="connsiteX5" fmla="*/ 292272 w 292274"/>
              <a:gd name="connsiteY5" fmla="*/ 420284 h 420359"/>
              <a:gd name="connsiteX6" fmla="*/ 200197 w 292274"/>
              <a:gd name="connsiteY6" fmla="*/ 255184 h 420359"/>
              <a:gd name="connsiteX7" fmla="*/ 165272 w 292274"/>
              <a:gd name="connsiteY7" fmla="*/ 204384 h 420359"/>
              <a:gd name="connsiteX8" fmla="*/ 146222 w 292274"/>
              <a:gd name="connsiteY8" fmla="*/ 32934 h 420359"/>
              <a:gd name="connsiteX9" fmla="*/ 123997 w 292274"/>
              <a:gd name="connsiteY9" fmla="*/ 20234 h 420359"/>
              <a:gd name="connsiteX10" fmla="*/ 172 w 292274"/>
              <a:gd name="connsiteY10" fmla="*/ 10709 h 42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2274" h="420359">
                <a:moveTo>
                  <a:pt x="172" y="10709"/>
                </a:moveTo>
                <a:cubicBezTo>
                  <a:pt x="-4061" y="9122"/>
                  <a:pt x="70551" y="-12574"/>
                  <a:pt x="98597" y="10709"/>
                </a:cubicBezTo>
                <a:cubicBezTo>
                  <a:pt x="126643" y="33992"/>
                  <a:pt x="157864" y="139826"/>
                  <a:pt x="168447" y="150409"/>
                </a:cubicBezTo>
                <a:cubicBezTo>
                  <a:pt x="179030" y="160992"/>
                  <a:pt x="157335" y="60451"/>
                  <a:pt x="162097" y="74209"/>
                </a:cubicBezTo>
                <a:cubicBezTo>
                  <a:pt x="166859" y="87967"/>
                  <a:pt x="175326" y="175280"/>
                  <a:pt x="197022" y="232959"/>
                </a:cubicBezTo>
                <a:cubicBezTo>
                  <a:pt x="218718" y="290638"/>
                  <a:pt x="291743" y="416580"/>
                  <a:pt x="292272" y="420284"/>
                </a:cubicBezTo>
                <a:cubicBezTo>
                  <a:pt x="292801" y="423988"/>
                  <a:pt x="221364" y="291167"/>
                  <a:pt x="200197" y="255184"/>
                </a:cubicBezTo>
                <a:cubicBezTo>
                  <a:pt x="179030" y="219201"/>
                  <a:pt x="174268" y="241426"/>
                  <a:pt x="165272" y="204384"/>
                </a:cubicBezTo>
                <a:cubicBezTo>
                  <a:pt x="156276" y="167342"/>
                  <a:pt x="153101" y="63626"/>
                  <a:pt x="146222" y="32934"/>
                </a:cubicBezTo>
                <a:cubicBezTo>
                  <a:pt x="139343" y="2242"/>
                  <a:pt x="147280" y="21292"/>
                  <a:pt x="123997" y="20234"/>
                </a:cubicBezTo>
                <a:cubicBezTo>
                  <a:pt x="100714" y="19176"/>
                  <a:pt x="4405" y="12296"/>
                  <a:pt x="172" y="107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6F4EA99D-801B-5EB1-77ED-FB8F98D74D04}"/>
              </a:ext>
            </a:extLst>
          </p:cNvPr>
          <p:cNvSpPr/>
          <p:nvPr/>
        </p:nvSpPr>
        <p:spPr>
          <a:xfrm>
            <a:off x="8638508" y="4230393"/>
            <a:ext cx="635669" cy="56006"/>
          </a:xfrm>
          <a:custGeom>
            <a:avLst/>
            <a:gdLst>
              <a:gd name="connsiteX0" fmla="*/ 667 w 635669"/>
              <a:gd name="connsiteY0" fmla="*/ 55857 h 56006"/>
              <a:gd name="connsiteX1" fmla="*/ 391192 w 635669"/>
              <a:gd name="connsiteY1" fmla="*/ 17757 h 56006"/>
              <a:gd name="connsiteX2" fmla="*/ 330867 w 635669"/>
              <a:gd name="connsiteY2" fmla="*/ 11407 h 56006"/>
              <a:gd name="connsiteX3" fmla="*/ 492792 w 635669"/>
              <a:gd name="connsiteY3" fmla="*/ 8232 h 56006"/>
              <a:gd name="connsiteX4" fmla="*/ 635667 w 635669"/>
              <a:gd name="connsiteY4" fmla="*/ 36807 h 56006"/>
              <a:gd name="connsiteX5" fmla="*/ 495967 w 635669"/>
              <a:gd name="connsiteY5" fmla="*/ 14582 h 56006"/>
              <a:gd name="connsiteX6" fmla="*/ 302292 w 635669"/>
              <a:gd name="connsiteY6" fmla="*/ 1882 h 56006"/>
              <a:gd name="connsiteX7" fmla="*/ 667 w 635669"/>
              <a:gd name="connsiteY7" fmla="*/ 55857 h 56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5669" h="56006">
                <a:moveTo>
                  <a:pt x="667" y="55857"/>
                </a:moveTo>
                <a:cubicBezTo>
                  <a:pt x="15484" y="58503"/>
                  <a:pt x="336159" y="25165"/>
                  <a:pt x="391192" y="17757"/>
                </a:cubicBezTo>
                <a:cubicBezTo>
                  <a:pt x="446225" y="10349"/>
                  <a:pt x="313934" y="12994"/>
                  <a:pt x="330867" y="11407"/>
                </a:cubicBezTo>
                <a:cubicBezTo>
                  <a:pt x="347800" y="9819"/>
                  <a:pt x="441992" y="3999"/>
                  <a:pt x="492792" y="8232"/>
                </a:cubicBezTo>
                <a:cubicBezTo>
                  <a:pt x="543592" y="12465"/>
                  <a:pt x="635138" y="35749"/>
                  <a:pt x="635667" y="36807"/>
                </a:cubicBezTo>
                <a:cubicBezTo>
                  <a:pt x="636196" y="37865"/>
                  <a:pt x="551529" y="20403"/>
                  <a:pt x="495967" y="14582"/>
                </a:cubicBezTo>
                <a:cubicBezTo>
                  <a:pt x="440405" y="8761"/>
                  <a:pt x="382725" y="-4997"/>
                  <a:pt x="302292" y="1882"/>
                </a:cubicBezTo>
                <a:cubicBezTo>
                  <a:pt x="221859" y="8761"/>
                  <a:pt x="-14150" y="53211"/>
                  <a:pt x="667" y="55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B875EE23-8828-95EA-56AA-D1ACE21F3506}"/>
              </a:ext>
            </a:extLst>
          </p:cNvPr>
          <p:cNvSpPr/>
          <p:nvPr/>
        </p:nvSpPr>
        <p:spPr>
          <a:xfrm>
            <a:off x="9283688" y="4267129"/>
            <a:ext cx="393723" cy="120742"/>
          </a:xfrm>
          <a:custGeom>
            <a:avLst/>
            <a:gdLst>
              <a:gd name="connsiteX0" fmla="*/ 12 w 393723"/>
              <a:gd name="connsiteY0" fmla="*/ 71 h 120742"/>
              <a:gd name="connsiteX1" fmla="*/ 206387 w 393723"/>
              <a:gd name="connsiteY1" fmla="*/ 60396 h 120742"/>
              <a:gd name="connsiteX2" fmla="*/ 288937 w 393723"/>
              <a:gd name="connsiteY2" fmla="*/ 101671 h 120742"/>
              <a:gd name="connsiteX3" fmla="*/ 393712 w 393723"/>
              <a:gd name="connsiteY3" fmla="*/ 120721 h 120742"/>
              <a:gd name="connsiteX4" fmla="*/ 282587 w 393723"/>
              <a:gd name="connsiteY4" fmla="*/ 98496 h 120742"/>
              <a:gd name="connsiteX5" fmla="*/ 196862 w 393723"/>
              <a:gd name="connsiteY5" fmla="*/ 73096 h 120742"/>
              <a:gd name="connsiteX6" fmla="*/ 12 w 393723"/>
              <a:gd name="connsiteY6" fmla="*/ 71 h 120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723" h="120742">
                <a:moveTo>
                  <a:pt x="12" y="71"/>
                </a:moveTo>
                <a:cubicBezTo>
                  <a:pt x="1600" y="-2046"/>
                  <a:pt x="158233" y="43463"/>
                  <a:pt x="206387" y="60396"/>
                </a:cubicBezTo>
                <a:cubicBezTo>
                  <a:pt x="254541" y="77329"/>
                  <a:pt x="257716" y="91617"/>
                  <a:pt x="288937" y="101671"/>
                </a:cubicBezTo>
                <a:cubicBezTo>
                  <a:pt x="320158" y="111725"/>
                  <a:pt x="394770" y="121250"/>
                  <a:pt x="393712" y="120721"/>
                </a:cubicBezTo>
                <a:cubicBezTo>
                  <a:pt x="392654" y="120192"/>
                  <a:pt x="315395" y="106433"/>
                  <a:pt x="282587" y="98496"/>
                </a:cubicBezTo>
                <a:cubicBezTo>
                  <a:pt x="249779" y="90559"/>
                  <a:pt x="239195" y="86854"/>
                  <a:pt x="196862" y="73096"/>
                </a:cubicBezTo>
                <a:cubicBezTo>
                  <a:pt x="154529" y="59338"/>
                  <a:pt x="-1576" y="2188"/>
                  <a:pt x="12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30CA6B87-E3A7-F93B-9A49-86C5B614CED1}"/>
              </a:ext>
            </a:extLst>
          </p:cNvPr>
          <p:cNvSpPr/>
          <p:nvPr/>
        </p:nvSpPr>
        <p:spPr>
          <a:xfrm>
            <a:off x="7908783" y="4327486"/>
            <a:ext cx="749835" cy="175592"/>
          </a:xfrm>
          <a:custGeom>
            <a:avLst/>
            <a:gdLst>
              <a:gd name="connsiteX0" fmla="*/ 749442 w 749835"/>
              <a:gd name="connsiteY0" fmla="*/ 39 h 175592"/>
              <a:gd name="connsiteX1" fmla="*/ 450992 w 749835"/>
              <a:gd name="connsiteY1" fmla="*/ 104814 h 175592"/>
              <a:gd name="connsiteX2" fmla="*/ 390667 w 749835"/>
              <a:gd name="connsiteY2" fmla="*/ 133389 h 175592"/>
              <a:gd name="connsiteX3" fmla="*/ 473217 w 749835"/>
              <a:gd name="connsiteY3" fmla="*/ 95289 h 175592"/>
              <a:gd name="connsiteX4" fmla="*/ 333517 w 749835"/>
              <a:gd name="connsiteY4" fmla="*/ 146089 h 175592"/>
              <a:gd name="connsiteX5" fmla="*/ 174767 w 749835"/>
              <a:gd name="connsiteY5" fmla="*/ 174664 h 175592"/>
              <a:gd name="connsiteX6" fmla="*/ 142 w 749835"/>
              <a:gd name="connsiteY6" fmla="*/ 168314 h 175592"/>
              <a:gd name="connsiteX7" fmla="*/ 149367 w 749835"/>
              <a:gd name="connsiteY7" fmla="*/ 165139 h 175592"/>
              <a:gd name="connsiteX8" fmla="*/ 374792 w 749835"/>
              <a:gd name="connsiteY8" fmla="*/ 142914 h 175592"/>
              <a:gd name="connsiteX9" fmla="*/ 425592 w 749835"/>
              <a:gd name="connsiteY9" fmla="*/ 111164 h 175592"/>
              <a:gd name="connsiteX10" fmla="*/ 381142 w 749835"/>
              <a:gd name="connsiteY10" fmla="*/ 117514 h 175592"/>
              <a:gd name="connsiteX11" fmla="*/ 749442 w 749835"/>
              <a:gd name="connsiteY11" fmla="*/ 39 h 17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9835" h="175592">
                <a:moveTo>
                  <a:pt x="749442" y="39"/>
                </a:moveTo>
                <a:cubicBezTo>
                  <a:pt x="761084" y="-2078"/>
                  <a:pt x="510788" y="82589"/>
                  <a:pt x="450992" y="104814"/>
                </a:cubicBezTo>
                <a:cubicBezTo>
                  <a:pt x="391196" y="127039"/>
                  <a:pt x="386963" y="134976"/>
                  <a:pt x="390667" y="133389"/>
                </a:cubicBezTo>
                <a:cubicBezTo>
                  <a:pt x="394371" y="131802"/>
                  <a:pt x="482742" y="93172"/>
                  <a:pt x="473217" y="95289"/>
                </a:cubicBezTo>
                <a:cubicBezTo>
                  <a:pt x="463692" y="97406"/>
                  <a:pt x="383259" y="132860"/>
                  <a:pt x="333517" y="146089"/>
                </a:cubicBezTo>
                <a:cubicBezTo>
                  <a:pt x="283775" y="159318"/>
                  <a:pt x="230329" y="170960"/>
                  <a:pt x="174767" y="174664"/>
                </a:cubicBezTo>
                <a:cubicBezTo>
                  <a:pt x="119205" y="178368"/>
                  <a:pt x="4375" y="169901"/>
                  <a:pt x="142" y="168314"/>
                </a:cubicBezTo>
                <a:cubicBezTo>
                  <a:pt x="-4091" y="166727"/>
                  <a:pt x="86925" y="169372"/>
                  <a:pt x="149367" y="165139"/>
                </a:cubicBezTo>
                <a:cubicBezTo>
                  <a:pt x="211809" y="160906"/>
                  <a:pt x="328755" y="151910"/>
                  <a:pt x="374792" y="142914"/>
                </a:cubicBezTo>
                <a:cubicBezTo>
                  <a:pt x="420829" y="133918"/>
                  <a:pt x="424534" y="115397"/>
                  <a:pt x="425592" y="111164"/>
                </a:cubicBezTo>
                <a:cubicBezTo>
                  <a:pt x="426650" y="106931"/>
                  <a:pt x="323463" y="139210"/>
                  <a:pt x="381142" y="117514"/>
                </a:cubicBezTo>
                <a:cubicBezTo>
                  <a:pt x="438821" y="95818"/>
                  <a:pt x="737800" y="2156"/>
                  <a:pt x="749442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7DF1B1D1-AD63-33DA-8D2B-A2C4C10E70E6}"/>
              </a:ext>
            </a:extLst>
          </p:cNvPr>
          <p:cNvSpPr/>
          <p:nvPr/>
        </p:nvSpPr>
        <p:spPr>
          <a:xfrm>
            <a:off x="7885802" y="4464036"/>
            <a:ext cx="534298" cy="102257"/>
          </a:xfrm>
          <a:custGeom>
            <a:avLst/>
            <a:gdLst>
              <a:gd name="connsiteX0" fmla="*/ 898 w 534298"/>
              <a:gd name="connsiteY0" fmla="*/ 14 h 102257"/>
              <a:gd name="connsiteX1" fmla="*/ 80273 w 534298"/>
              <a:gd name="connsiteY1" fmla="*/ 66689 h 102257"/>
              <a:gd name="connsiteX2" fmla="*/ 61223 w 534298"/>
              <a:gd name="connsiteY2" fmla="*/ 63514 h 102257"/>
              <a:gd name="connsiteX3" fmla="*/ 305698 w 534298"/>
              <a:gd name="connsiteY3" fmla="*/ 101614 h 102257"/>
              <a:gd name="connsiteX4" fmla="*/ 302523 w 534298"/>
              <a:gd name="connsiteY4" fmla="*/ 85739 h 102257"/>
              <a:gd name="connsiteX5" fmla="*/ 359673 w 534298"/>
              <a:gd name="connsiteY5" fmla="*/ 63514 h 102257"/>
              <a:gd name="connsiteX6" fmla="*/ 534298 w 534298"/>
              <a:gd name="connsiteY6" fmla="*/ 3189 h 102257"/>
              <a:gd name="connsiteX7" fmla="*/ 359673 w 534298"/>
              <a:gd name="connsiteY7" fmla="*/ 66689 h 102257"/>
              <a:gd name="connsiteX8" fmla="*/ 216798 w 534298"/>
              <a:gd name="connsiteY8" fmla="*/ 79389 h 102257"/>
              <a:gd name="connsiteX9" fmla="*/ 112023 w 534298"/>
              <a:gd name="connsiteY9" fmla="*/ 82564 h 102257"/>
              <a:gd name="connsiteX10" fmla="*/ 898 w 534298"/>
              <a:gd name="connsiteY10" fmla="*/ 63514 h 102257"/>
              <a:gd name="connsiteX11" fmla="*/ 58048 w 534298"/>
              <a:gd name="connsiteY11" fmla="*/ 60339 h 102257"/>
              <a:gd name="connsiteX12" fmla="*/ 898 w 534298"/>
              <a:gd name="connsiteY12" fmla="*/ 14 h 102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4298" h="102257">
                <a:moveTo>
                  <a:pt x="898" y="14"/>
                </a:moveTo>
                <a:cubicBezTo>
                  <a:pt x="4602" y="1072"/>
                  <a:pt x="70219" y="56106"/>
                  <a:pt x="80273" y="66689"/>
                </a:cubicBezTo>
                <a:cubicBezTo>
                  <a:pt x="90327" y="77272"/>
                  <a:pt x="61223" y="63514"/>
                  <a:pt x="61223" y="63514"/>
                </a:cubicBezTo>
                <a:cubicBezTo>
                  <a:pt x="98794" y="69335"/>
                  <a:pt x="265481" y="97910"/>
                  <a:pt x="305698" y="101614"/>
                </a:cubicBezTo>
                <a:cubicBezTo>
                  <a:pt x="345915" y="105318"/>
                  <a:pt x="293527" y="92089"/>
                  <a:pt x="302523" y="85739"/>
                </a:cubicBezTo>
                <a:cubicBezTo>
                  <a:pt x="311519" y="79389"/>
                  <a:pt x="321044" y="77272"/>
                  <a:pt x="359673" y="63514"/>
                </a:cubicBezTo>
                <a:cubicBezTo>
                  <a:pt x="398302" y="49756"/>
                  <a:pt x="534298" y="2660"/>
                  <a:pt x="534298" y="3189"/>
                </a:cubicBezTo>
                <a:cubicBezTo>
                  <a:pt x="534298" y="3718"/>
                  <a:pt x="412590" y="53989"/>
                  <a:pt x="359673" y="66689"/>
                </a:cubicBezTo>
                <a:cubicBezTo>
                  <a:pt x="306756" y="79389"/>
                  <a:pt x="258073" y="76743"/>
                  <a:pt x="216798" y="79389"/>
                </a:cubicBezTo>
                <a:cubicBezTo>
                  <a:pt x="175523" y="82035"/>
                  <a:pt x="148006" y="85210"/>
                  <a:pt x="112023" y="82564"/>
                </a:cubicBezTo>
                <a:cubicBezTo>
                  <a:pt x="76040" y="79918"/>
                  <a:pt x="9894" y="67218"/>
                  <a:pt x="898" y="63514"/>
                </a:cubicBezTo>
                <a:cubicBezTo>
                  <a:pt x="-8098" y="59810"/>
                  <a:pt x="53286" y="65631"/>
                  <a:pt x="58048" y="60339"/>
                </a:cubicBezTo>
                <a:cubicBezTo>
                  <a:pt x="62811" y="55047"/>
                  <a:pt x="-2806" y="-1044"/>
                  <a:pt x="898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FC73C9F4-C6B4-DC6A-17C4-F8DF0AF22090}"/>
              </a:ext>
            </a:extLst>
          </p:cNvPr>
          <p:cNvSpPr/>
          <p:nvPr/>
        </p:nvSpPr>
        <p:spPr>
          <a:xfrm>
            <a:off x="8408628" y="4335090"/>
            <a:ext cx="1005725" cy="117955"/>
          </a:xfrm>
          <a:custGeom>
            <a:avLst/>
            <a:gdLst>
              <a:gd name="connsiteX0" fmla="*/ 8297 w 1005725"/>
              <a:gd name="connsiteY0" fmla="*/ 116260 h 117955"/>
              <a:gd name="connsiteX1" fmla="*/ 468672 w 1005725"/>
              <a:gd name="connsiteY1" fmla="*/ 8310 h 117955"/>
              <a:gd name="connsiteX2" fmla="*/ 443272 w 1005725"/>
              <a:gd name="connsiteY2" fmla="*/ 11485 h 117955"/>
              <a:gd name="connsiteX3" fmla="*/ 690922 w 1005725"/>
              <a:gd name="connsiteY3" fmla="*/ 36885 h 117955"/>
              <a:gd name="connsiteX4" fmla="*/ 814747 w 1005725"/>
              <a:gd name="connsiteY4" fmla="*/ 40060 h 117955"/>
              <a:gd name="connsiteX5" fmla="*/ 811572 w 1005725"/>
              <a:gd name="connsiteY5" fmla="*/ 27360 h 117955"/>
              <a:gd name="connsiteX6" fmla="*/ 967147 w 1005725"/>
              <a:gd name="connsiteY6" fmla="*/ 87685 h 117955"/>
              <a:gd name="connsiteX7" fmla="*/ 998897 w 1005725"/>
              <a:gd name="connsiteY7" fmla="*/ 116260 h 117955"/>
              <a:gd name="connsiteX8" fmla="*/ 862372 w 1005725"/>
              <a:gd name="connsiteY8" fmla="*/ 40060 h 117955"/>
              <a:gd name="connsiteX9" fmla="*/ 395647 w 1005725"/>
              <a:gd name="connsiteY9" fmla="*/ 1960 h 117955"/>
              <a:gd name="connsiteX10" fmla="*/ 386122 w 1005725"/>
              <a:gd name="connsiteY10" fmla="*/ 5135 h 117955"/>
              <a:gd name="connsiteX11" fmla="*/ 186097 w 1005725"/>
              <a:gd name="connsiteY11" fmla="*/ 59110 h 117955"/>
              <a:gd name="connsiteX12" fmla="*/ 8297 w 1005725"/>
              <a:gd name="connsiteY12" fmla="*/ 116260 h 117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5725" h="117955">
                <a:moveTo>
                  <a:pt x="8297" y="116260"/>
                </a:moveTo>
                <a:cubicBezTo>
                  <a:pt x="55393" y="107793"/>
                  <a:pt x="396176" y="25772"/>
                  <a:pt x="468672" y="8310"/>
                </a:cubicBezTo>
                <a:cubicBezTo>
                  <a:pt x="541168" y="-9152"/>
                  <a:pt x="406230" y="6723"/>
                  <a:pt x="443272" y="11485"/>
                </a:cubicBezTo>
                <a:cubicBezTo>
                  <a:pt x="480314" y="16247"/>
                  <a:pt x="629010" y="32122"/>
                  <a:pt x="690922" y="36885"/>
                </a:cubicBezTo>
                <a:cubicBezTo>
                  <a:pt x="752835" y="41647"/>
                  <a:pt x="794639" y="41647"/>
                  <a:pt x="814747" y="40060"/>
                </a:cubicBezTo>
                <a:cubicBezTo>
                  <a:pt x="834855" y="38472"/>
                  <a:pt x="786172" y="19423"/>
                  <a:pt x="811572" y="27360"/>
                </a:cubicBezTo>
                <a:cubicBezTo>
                  <a:pt x="836972" y="35297"/>
                  <a:pt x="935926" y="72868"/>
                  <a:pt x="967147" y="87685"/>
                </a:cubicBezTo>
                <a:cubicBezTo>
                  <a:pt x="998368" y="102502"/>
                  <a:pt x="1016359" y="124197"/>
                  <a:pt x="998897" y="116260"/>
                </a:cubicBezTo>
                <a:cubicBezTo>
                  <a:pt x="981435" y="108323"/>
                  <a:pt x="962914" y="59110"/>
                  <a:pt x="862372" y="40060"/>
                </a:cubicBezTo>
                <a:cubicBezTo>
                  <a:pt x="761830" y="21010"/>
                  <a:pt x="475022" y="7781"/>
                  <a:pt x="395647" y="1960"/>
                </a:cubicBezTo>
                <a:cubicBezTo>
                  <a:pt x="316272" y="-3861"/>
                  <a:pt x="386122" y="5135"/>
                  <a:pt x="386122" y="5135"/>
                </a:cubicBezTo>
                <a:cubicBezTo>
                  <a:pt x="351197" y="14660"/>
                  <a:pt x="244834" y="40060"/>
                  <a:pt x="186097" y="59110"/>
                </a:cubicBezTo>
                <a:cubicBezTo>
                  <a:pt x="127360" y="78160"/>
                  <a:pt x="-38799" y="124727"/>
                  <a:pt x="8297" y="116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F632345C-6871-5149-251D-CE26ABBA6772}"/>
              </a:ext>
            </a:extLst>
          </p:cNvPr>
          <p:cNvSpPr/>
          <p:nvPr/>
        </p:nvSpPr>
        <p:spPr>
          <a:xfrm>
            <a:off x="8691788" y="4305280"/>
            <a:ext cx="978908" cy="158856"/>
          </a:xfrm>
          <a:custGeom>
            <a:avLst/>
            <a:gdLst>
              <a:gd name="connsiteX0" fmla="*/ 4537 w 978908"/>
              <a:gd name="connsiteY0" fmla="*/ 12720 h 158856"/>
              <a:gd name="connsiteX1" fmla="*/ 566512 w 978908"/>
              <a:gd name="connsiteY1" fmla="*/ 19070 h 158856"/>
              <a:gd name="connsiteX2" fmla="*/ 490312 w 978908"/>
              <a:gd name="connsiteY2" fmla="*/ 19070 h 158856"/>
              <a:gd name="connsiteX3" fmla="*/ 677637 w 978908"/>
              <a:gd name="connsiteY3" fmla="*/ 47645 h 158856"/>
              <a:gd name="connsiteX4" fmla="*/ 668112 w 978908"/>
              <a:gd name="connsiteY4" fmla="*/ 53995 h 158856"/>
              <a:gd name="connsiteX5" fmla="*/ 839562 w 978908"/>
              <a:gd name="connsiteY5" fmla="*/ 136545 h 158856"/>
              <a:gd name="connsiteX6" fmla="*/ 772887 w 978908"/>
              <a:gd name="connsiteY6" fmla="*/ 127020 h 158856"/>
              <a:gd name="connsiteX7" fmla="*/ 925287 w 978908"/>
              <a:gd name="connsiteY7" fmla="*/ 158770 h 158856"/>
              <a:gd name="connsiteX8" fmla="*/ 976087 w 978908"/>
              <a:gd name="connsiteY8" fmla="*/ 136545 h 158856"/>
              <a:gd name="connsiteX9" fmla="*/ 852262 w 978908"/>
              <a:gd name="connsiteY9" fmla="*/ 139720 h 158856"/>
              <a:gd name="connsiteX10" fmla="*/ 680812 w 978908"/>
              <a:gd name="connsiteY10" fmla="*/ 60345 h 158856"/>
              <a:gd name="connsiteX11" fmla="*/ 512537 w 978908"/>
              <a:gd name="connsiteY11" fmla="*/ 22245 h 158856"/>
              <a:gd name="connsiteX12" fmla="*/ 404587 w 978908"/>
              <a:gd name="connsiteY12" fmla="*/ 9545 h 158856"/>
              <a:gd name="connsiteX13" fmla="*/ 309337 w 978908"/>
              <a:gd name="connsiteY13" fmla="*/ 20 h 158856"/>
              <a:gd name="connsiteX14" fmla="*/ 4537 w 978908"/>
              <a:gd name="connsiteY14" fmla="*/ 12720 h 15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78908" h="158856">
                <a:moveTo>
                  <a:pt x="4537" y="12720"/>
                </a:moveTo>
                <a:cubicBezTo>
                  <a:pt x="47399" y="15895"/>
                  <a:pt x="485550" y="18012"/>
                  <a:pt x="566512" y="19070"/>
                </a:cubicBezTo>
                <a:cubicBezTo>
                  <a:pt x="647474" y="20128"/>
                  <a:pt x="471791" y="14307"/>
                  <a:pt x="490312" y="19070"/>
                </a:cubicBezTo>
                <a:cubicBezTo>
                  <a:pt x="508833" y="23833"/>
                  <a:pt x="648004" y="41824"/>
                  <a:pt x="677637" y="47645"/>
                </a:cubicBezTo>
                <a:cubicBezTo>
                  <a:pt x="707270" y="53466"/>
                  <a:pt x="641124" y="39178"/>
                  <a:pt x="668112" y="53995"/>
                </a:cubicBezTo>
                <a:cubicBezTo>
                  <a:pt x="695100" y="68812"/>
                  <a:pt x="822100" y="124374"/>
                  <a:pt x="839562" y="136545"/>
                </a:cubicBezTo>
                <a:cubicBezTo>
                  <a:pt x="857024" y="148716"/>
                  <a:pt x="758600" y="123316"/>
                  <a:pt x="772887" y="127020"/>
                </a:cubicBezTo>
                <a:cubicBezTo>
                  <a:pt x="787174" y="130724"/>
                  <a:pt x="891420" y="157183"/>
                  <a:pt x="925287" y="158770"/>
                </a:cubicBezTo>
                <a:cubicBezTo>
                  <a:pt x="959154" y="160357"/>
                  <a:pt x="988258" y="139720"/>
                  <a:pt x="976087" y="136545"/>
                </a:cubicBezTo>
                <a:cubicBezTo>
                  <a:pt x="963916" y="133370"/>
                  <a:pt x="901474" y="152420"/>
                  <a:pt x="852262" y="139720"/>
                </a:cubicBezTo>
                <a:cubicBezTo>
                  <a:pt x="803050" y="127020"/>
                  <a:pt x="737433" y="79924"/>
                  <a:pt x="680812" y="60345"/>
                </a:cubicBezTo>
                <a:cubicBezTo>
                  <a:pt x="624191" y="40766"/>
                  <a:pt x="558574" y="30712"/>
                  <a:pt x="512537" y="22245"/>
                </a:cubicBezTo>
                <a:cubicBezTo>
                  <a:pt x="466500" y="13778"/>
                  <a:pt x="404587" y="9545"/>
                  <a:pt x="404587" y="9545"/>
                </a:cubicBezTo>
                <a:cubicBezTo>
                  <a:pt x="370720" y="5841"/>
                  <a:pt x="383949" y="549"/>
                  <a:pt x="309337" y="20"/>
                </a:cubicBezTo>
                <a:cubicBezTo>
                  <a:pt x="234725" y="-509"/>
                  <a:pt x="-38325" y="9545"/>
                  <a:pt x="4537" y="12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9772890A-275D-1B4C-D017-52C61BA00F4F}"/>
              </a:ext>
            </a:extLst>
          </p:cNvPr>
          <p:cNvSpPr/>
          <p:nvPr/>
        </p:nvSpPr>
        <p:spPr>
          <a:xfrm>
            <a:off x="8230640" y="4485416"/>
            <a:ext cx="161903" cy="545065"/>
          </a:xfrm>
          <a:custGeom>
            <a:avLst/>
            <a:gdLst>
              <a:gd name="connsiteX0" fmla="*/ 138660 w 161903"/>
              <a:gd name="connsiteY0" fmla="*/ 859 h 545065"/>
              <a:gd name="connsiteX1" fmla="*/ 5310 w 161903"/>
              <a:gd name="connsiteY1" fmla="*/ 134209 h 545065"/>
              <a:gd name="connsiteX2" fmla="*/ 27535 w 161903"/>
              <a:gd name="connsiteY2" fmla="*/ 254859 h 545065"/>
              <a:gd name="connsiteX3" fmla="*/ 37060 w 161903"/>
              <a:gd name="connsiteY3" fmla="*/ 207234 h 545065"/>
              <a:gd name="connsiteX4" fmla="*/ 24360 w 161903"/>
              <a:gd name="connsiteY4" fmla="*/ 369159 h 545065"/>
              <a:gd name="connsiteX5" fmla="*/ 94210 w 161903"/>
              <a:gd name="connsiteY5" fmla="*/ 442184 h 545065"/>
              <a:gd name="connsiteX6" fmla="*/ 160885 w 161903"/>
              <a:gd name="connsiteY6" fmla="*/ 543784 h 545065"/>
              <a:gd name="connsiteX7" fmla="*/ 40235 w 161903"/>
              <a:gd name="connsiteY7" fmla="*/ 365984 h 545065"/>
              <a:gd name="connsiteX8" fmla="*/ 27535 w 161903"/>
              <a:gd name="connsiteY8" fmla="*/ 181834 h 545065"/>
              <a:gd name="connsiteX9" fmla="*/ 37060 w 161903"/>
              <a:gd name="connsiteY9" fmla="*/ 80234 h 545065"/>
              <a:gd name="connsiteX10" fmla="*/ 138660 w 161903"/>
              <a:gd name="connsiteY10" fmla="*/ 859 h 545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1903" h="545065">
                <a:moveTo>
                  <a:pt x="138660" y="859"/>
                </a:moveTo>
                <a:cubicBezTo>
                  <a:pt x="133368" y="9855"/>
                  <a:pt x="23831" y="91876"/>
                  <a:pt x="5310" y="134209"/>
                </a:cubicBezTo>
                <a:cubicBezTo>
                  <a:pt x="-13211" y="176542"/>
                  <a:pt x="22243" y="242688"/>
                  <a:pt x="27535" y="254859"/>
                </a:cubicBezTo>
                <a:cubicBezTo>
                  <a:pt x="32827" y="267030"/>
                  <a:pt x="37589" y="188184"/>
                  <a:pt x="37060" y="207234"/>
                </a:cubicBezTo>
                <a:cubicBezTo>
                  <a:pt x="36531" y="226284"/>
                  <a:pt x="14835" y="330001"/>
                  <a:pt x="24360" y="369159"/>
                </a:cubicBezTo>
                <a:cubicBezTo>
                  <a:pt x="33885" y="408317"/>
                  <a:pt x="71456" y="413080"/>
                  <a:pt x="94210" y="442184"/>
                </a:cubicBezTo>
                <a:cubicBezTo>
                  <a:pt x="116964" y="471288"/>
                  <a:pt x="169881" y="556484"/>
                  <a:pt x="160885" y="543784"/>
                </a:cubicBezTo>
                <a:cubicBezTo>
                  <a:pt x="151889" y="531084"/>
                  <a:pt x="62460" y="426309"/>
                  <a:pt x="40235" y="365984"/>
                </a:cubicBezTo>
                <a:cubicBezTo>
                  <a:pt x="18010" y="305659"/>
                  <a:pt x="28064" y="229459"/>
                  <a:pt x="27535" y="181834"/>
                </a:cubicBezTo>
                <a:cubicBezTo>
                  <a:pt x="27006" y="134209"/>
                  <a:pt x="21185" y="104576"/>
                  <a:pt x="37060" y="80234"/>
                </a:cubicBezTo>
                <a:cubicBezTo>
                  <a:pt x="52935" y="55892"/>
                  <a:pt x="143952" y="-8137"/>
                  <a:pt x="138660" y="8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64B64E68-7719-9AB9-E92F-B96881E2AF57}"/>
              </a:ext>
            </a:extLst>
          </p:cNvPr>
          <p:cNvSpPr/>
          <p:nvPr/>
        </p:nvSpPr>
        <p:spPr>
          <a:xfrm>
            <a:off x="8340416" y="4642545"/>
            <a:ext cx="1408626" cy="491590"/>
          </a:xfrm>
          <a:custGeom>
            <a:avLst/>
            <a:gdLst>
              <a:gd name="connsiteX0" fmla="*/ 3484 w 1408626"/>
              <a:gd name="connsiteY0" fmla="*/ 412055 h 491590"/>
              <a:gd name="connsiteX1" fmla="*/ 219384 w 1408626"/>
              <a:gd name="connsiteY1" fmla="*/ 466030 h 491590"/>
              <a:gd name="connsiteX2" fmla="*/ 511484 w 1408626"/>
              <a:gd name="connsiteY2" fmla="*/ 491430 h 491590"/>
              <a:gd name="connsiteX3" fmla="*/ 498784 w 1408626"/>
              <a:gd name="connsiteY3" fmla="*/ 475555 h 491590"/>
              <a:gd name="connsiteX4" fmla="*/ 781359 w 1408626"/>
              <a:gd name="connsiteY4" fmla="*/ 450155 h 491590"/>
              <a:gd name="connsiteX5" fmla="*/ 924234 w 1408626"/>
              <a:gd name="connsiteY5" fmla="*/ 377130 h 491590"/>
              <a:gd name="connsiteX6" fmla="*/ 914709 w 1408626"/>
              <a:gd name="connsiteY6" fmla="*/ 383480 h 491590"/>
              <a:gd name="connsiteX7" fmla="*/ 1054409 w 1408626"/>
              <a:gd name="connsiteY7" fmla="*/ 212030 h 491590"/>
              <a:gd name="connsiteX8" fmla="*/ 1143309 w 1408626"/>
              <a:gd name="connsiteY8" fmla="*/ 104080 h 491590"/>
              <a:gd name="connsiteX9" fmla="*/ 1165534 w 1408626"/>
              <a:gd name="connsiteY9" fmla="*/ 56455 h 491590"/>
              <a:gd name="connsiteX10" fmla="*/ 1403659 w 1408626"/>
              <a:gd name="connsiteY10" fmla="*/ 2480 h 491590"/>
              <a:gd name="connsiteX11" fmla="*/ 1314759 w 1408626"/>
              <a:gd name="connsiteY11" fmla="*/ 15180 h 491590"/>
              <a:gd name="connsiteX12" fmla="*/ 1168709 w 1408626"/>
              <a:gd name="connsiteY12" fmla="*/ 69155 h 491590"/>
              <a:gd name="connsiteX13" fmla="*/ 1082984 w 1408626"/>
              <a:gd name="connsiteY13" fmla="*/ 126305 h 491590"/>
              <a:gd name="connsiteX14" fmla="*/ 1082984 w 1408626"/>
              <a:gd name="connsiteY14" fmla="*/ 196155 h 491590"/>
              <a:gd name="connsiteX15" fmla="*/ 911534 w 1408626"/>
              <a:gd name="connsiteY15" fmla="*/ 408880 h 491590"/>
              <a:gd name="connsiteX16" fmla="*/ 667059 w 1408626"/>
              <a:gd name="connsiteY16" fmla="*/ 453330 h 491590"/>
              <a:gd name="connsiteX17" fmla="*/ 394009 w 1408626"/>
              <a:gd name="connsiteY17" fmla="*/ 478730 h 491590"/>
              <a:gd name="connsiteX18" fmla="*/ 3484 w 1408626"/>
              <a:gd name="connsiteY18" fmla="*/ 412055 h 491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08626" h="491590">
                <a:moveTo>
                  <a:pt x="3484" y="412055"/>
                </a:moveTo>
                <a:cubicBezTo>
                  <a:pt x="-25620" y="409938"/>
                  <a:pt x="134717" y="452801"/>
                  <a:pt x="219384" y="466030"/>
                </a:cubicBezTo>
                <a:cubicBezTo>
                  <a:pt x="304051" y="479259"/>
                  <a:pt x="464917" y="489843"/>
                  <a:pt x="511484" y="491430"/>
                </a:cubicBezTo>
                <a:cubicBezTo>
                  <a:pt x="558051" y="493018"/>
                  <a:pt x="453805" y="482434"/>
                  <a:pt x="498784" y="475555"/>
                </a:cubicBezTo>
                <a:cubicBezTo>
                  <a:pt x="543763" y="468676"/>
                  <a:pt x="710451" y="466559"/>
                  <a:pt x="781359" y="450155"/>
                </a:cubicBezTo>
                <a:cubicBezTo>
                  <a:pt x="852267" y="433751"/>
                  <a:pt x="902009" y="388242"/>
                  <a:pt x="924234" y="377130"/>
                </a:cubicBezTo>
                <a:cubicBezTo>
                  <a:pt x="946459" y="366018"/>
                  <a:pt x="893013" y="410997"/>
                  <a:pt x="914709" y="383480"/>
                </a:cubicBezTo>
                <a:cubicBezTo>
                  <a:pt x="936405" y="355963"/>
                  <a:pt x="1054409" y="212030"/>
                  <a:pt x="1054409" y="212030"/>
                </a:cubicBezTo>
                <a:cubicBezTo>
                  <a:pt x="1092509" y="165463"/>
                  <a:pt x="1124788" y="130009"/>
                  <a:pt x="1143309" y="104080"/>
                </a:cubicBezTo>
                <a:cubicBezTo>
                  <a:pt x="1161830" y="78151"/>
                  <a:pt x="1122142" y="73388"/>
                  <a:pt x="1165534" y="56455"/>
                </a:cubicBezTo>
                <a:cubicBezTo>
                  <a:pt x="1208926" y="39522"/>
                  <a:pt x="1378788" y="9359"/>
                  <a:pt x="1403659" y="2480"/>
                </a:cubicBezTo>
                <a:cubicBezTo>
                  <a:pt x="1428530" y="-4399"/>
                  <a:pt x="1353917" y="4067"/>
                  <a:pt x="1314759" y="15180"/>
                </a:cubicBezTo>
                <a:cubicBezTo>
                  <a:pt x="1275601" y="26292"/>
                  <a:pt x="1207338" y="50634"/>
                  <a:pt x="1168709" y="69155"/>
                </a:cubicBezTo>
                <a:cubicBezTo>
                  <a:pt x="1130080" y="87676"/>
                  <a:pt x="1097272" y="105138"/>
                  <a:pt x="1082984" y="126305"/>
                </a:cubicBezTo>
                <a:cubicBezTo>
                  <a:pt x="1068697" y="147472"/>
                  <a:pt x="1111559" y="149059"/>
                  <a:pt x="1082984" y="196155"/>
                </a:cubicBezTo>
                <a:cubicBezTo>
                  <a:pt x="1054409" y="243251"/>
                  <a:pt x="980855" y="366017"/>
                  <a:pt x="911534" y="408880"/>
                </a:cubicBezTo>
                <a:cubicBezTo>
                  <a:pt x="842213" y="451743"/>
                  <a:pt x="753313" y="441688"/>
                  <a:pt x="667059" y="453330"/>
                </a:cubicBezTo>
                <a:cubicBezTo>
                  <a:pt x="580805" y="464972"/>
                  <a:pt x="499313" y="481376"/>
                  <a:pt x="394009" y="478730"/>
                </a:cubicBezTo>
                <a:cubicBezTo>
                  <a:pt x="288705" y="476084"/>
                  <a:pt x="32588" y="414172"/>
                  <a:pt x="3484" y="4120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28747C8F-83C9-6A7C-B5C3-26565EA73881}"/>
              </a:ext>
            </a:extLst>
          </p:cNvPr>
          <p:cNvSpPr/>
          <p:nvPr/>
        </p:nvSpPr>
        <p:spPr>
          <a:xfrm>
            <a:off x="8857975" y="4473570"/>
            <a:ext cx="587658" cy="584222"/>
          </a:xfrm>
          <a:custGeom>
            <a:avLst/>
            <a:gdLst>
              <a:gd name="connsiteX0" fmla="*/ 587650 w 587658"/>
              <a:gd name="connsiteY0" fmla="*/ 5 h 584222"/>
              <a:gd name="connsiteX1" fmla="*/ 543200 w 587658"/>
              <a:gd name="connsiteY1" fmla="*/ 200030 h 584222"/>
              <a:gd name="connsiteX2" fmla="*/ 549550 w 587658"/>
              <a:gd name="connsiteY2" fmla="*/ 187330 h 584222"/>
              <a:gd name="connsiteX3" fmla="*/ 460650 w 587658"/>
              <a:gd name="connsiteY3" fmla="*/ 317505 h 584222"/>
              <a:gd name="connsiteX4" fmla="*/ 362225 w 587658"/>
              <a:gd name="connsiteY4" fmla="*/ 495305 h 584222"/>
              <a:gd name="connsiteX5" fmla="*/ 159025 w 587658"/>
              <a:gd name="connsiteY5" fmla="*/ 558805 h 584222"/>
              <a:gd name="connsiteX6" fmla="*/ 275 w 587658"/>
              <a:gd name="connsiteY6" fmla="*/ 584205 h 584222"/>
              <a:gd name="connsiteX7" fmla="*/ 197125 w 587658"/>
              <a:gd name="connsiteY7" fmla="*/ 561980 h 584222"/>
              <a:gd name="connsiteX8" fmla="*/ 340000 w 587658"/>
              <a:gd name="connsiteY8" fmla="*/ 517530 h 584222"/>
              <a:gd name="connsiteX9" fmla="*/ 406675 w 587658"/>
              <a:gd name="connsiteY9" fmla="*/ 422280 h 584222"/>
              <a:gd name="connsiteX10" fmla="*/ 568600 w 587658"/>
              <a:gd name="connsiteY10" fmla="*/ 225430 h 584222"/>
              <a:gd name="connsiteX11" fmla="*/ 486050 w 587658"/>
              <a:gd name="connsiteY11" fmla="*/ 317505 h 584222"/>
              <a:gd name="connsiteX12" fmla="*/ 546375 w 587658"/>
              <a:gd name="connsiteY12" fmla="*/ 193680 h 584222"/>
              <a:gd name="connsiteX13" fmla="*/ 587650 w 587658"/>
              <a:gd name="connsiteY13" fmla="*/ 5 h 584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7658" h="584222">
                <a:moveTo>
                  <a:pt x="587650" y="5"/>
                </a:moveTo>
                <a:cubicBezTo>
                  <a:pt x="587121" y="1063"/>
                  <a:pt x="549550" y="168809"/>
                  <a:pt x="543200" y="200030"/>
                </a:cubicBezTo>
                <a:cubicBezTo>
                  <a:pt x="536850" y="231251"/>
                  <a:pt x="563308" y="167751"/>
                  <a:pt x="549550" y="187330"/>
                </a:cubicBezTo>
                <a:cubicBezTo>
                  <a:pt x="535792" y="206909"/>
                  <a:pt x="491871" y="266176"/>
                  <a:pt x="460650" y="317505"/>
                </a:cubicBezTo>
                <a:cubicBezTo>
                  <a:pt x="429429" y="368834"/>
                  <a:pt x="412496" y="455088"/>
                  <a:pt x="362225" y="495305"/>
                </a:cubicBezTo>
                <a:cubicBezTo>
                  <a:pt x="311954" y="535522"/>
                  <a:pt x="219350" y="543988"/>
                  <a:pt x="159025" y="558805"/>
                </a:cubicBezTo>
                <a:cubicBezTo>
                  <a:pt x="98700" y="573622"/>
                  <a:pt x="-6075" y="583676"/>
                  <a:pt x="275" y="584205"/>
                </a:cubicBezTo>
                <a:cubicBezTo>
                  <a:pt x="6625" y="584734"/>
                  <a:pt x="140504" y="573092"/>
                  <a:pt x="197125" y="561980"/>
                </a:cubicBezTo>
                <a:cubicBezTo>
                  <a:pt x="253746" y="550868"/>
                  <a:pt x="305075" y="540813"/>
                  <a:pt x="340000" y="517530"/>
                </a:cubicBezTo>
                <a:cubicBezTo>
                  <a:pt x="374925" y="494247"/>
                  <a:pt x="368575" y="470963"/>
                  <a:pt x="406675" y="422280"/>
                </a:cubicBezTo>
                <a:cubicBezTo>
                  <a:pt x="444775" y="373597"/>
                  <a:pt x="555371" y="242893"/>
                  <a:pt x="568600" y="225430"/>
                </a:cubicBezTo>
                <a:cubicBezTo>
                  <a:pt x="581829" y="207968"/>
                  <a:pt x="489754" y="322797"/>
                  <a:pt x="486050" y="317505"/>
                </a:cubicBezTo>
                <a:cubicBezTo>
                  <a:pt x="482346" y="312213"/>
                  <a:pt x="528912" y="243422"/>
                  <a:pt x="546375" y="193680"/>
                </a:cubicBezTo>
                <a:cubicBezTo>
                  <a:pt x="563837" y="143938"/>
                  <a:pt x="588179" y="-1053"/>
                  <a:pt x="58765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F32A72FC-C1E1-5B13-F261-94C9335B2413}"/>
              </a:ext>
            </a:extLst>
          </p:cNvPr>
          <p:cNvSpPr/>
          <p:nvPr/>
        </p:nvSpPr>
        <p:spPr>
          <a:xfrm>
            <a:off x="8393546" y="5000621"/>
            <a:ext cx="590420" cy="61802"/>
          </a:xfrm>
          <a:custGeom>
            <a:avLst/>
            <a:gdLst>
              <a:gd name="connsiteX0" fmla="*/ 1154 w 590420"/>
              <a:gd name="connsiteY0" fmla="*/ 4 h 61802"/>
              <a:gd name="connsiteX1" fmla="*/ 267854 w 590420"/>
              <a:gd name="connsiteY1" fmla="*/ 57154 h 61802"/>
              <a:gd name="connsiteX2" fmla="*/ 172604 w 590420"/>
              <a:gd name="connsiteY2" fmla="*/ 38104 h 61802"/>
              <a:gd name="connsiteX3" fmla="*/ 582179 w 590420"/>
              <a:gd name="connsiteY3" fmla="*/ 53979 h 61802"/>
              <a:gd name="connsiteX4" fmla="*/ 426604 w 590420"/>
              <a:gd name="connsiteY4" fmla="*/ 53979 h 61802"/>
              <a:gd name="connsiteX5" fmla="*/ 182129 w 590420"/>
              <a:gd name="connsiteY5" fmla="*/ 60329 h 61802"/>
              <a:gd name="connsiteX6" fmla="*/ 1154 w 590420"/>
              <a:gd name="connsiteY6" fmla="*/ 4 h 61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0420" h="61802">
                <a:moveTo>
                  <a:pt x="1154" y="4"/>
                </a:moveTo>
                <a:cubicBezTo>
                  <a:pt x="15442" y="-525"/>
                  <a:pt x="239279" y="50804"/>
                  <a:pt x="267854" y="57154"/>
                </a:cubicBezTo>
                <a:cubicBezTo>
                  <a:pt x="296429" y="63504"/>
                  <a:pt x="120217" y="38633"/>
                  <a:pt x="172604" y="38104"/>
                </a:cubicBezTo>
                <a:cubicBezTo>
                  <a:pt x="224991" y="37575"/>
                  <a:pt x="539846" y="51333"/>
                  <a:pt x="582179" y="53979"/>
                </a:cubicBezTo>
                <a:cubicBezTo>
                  <a:pt x="624512" y="56625"/>
                  <a:pt x="493279" y="52921"/>
                  <a:pt x="426604" y="53979"/>
                </a:cubicBezTo>
                <a:cubicBezTo>
                  <a:pt x="359929" y="55037"/>
                  <a:pt x="255683" y="65621"/>
                  <a:pt x="182129" y="60329"/>
                </a:cubicBezTo>
                <a:cubicBezTo>
                  <a:pt x="108575" y="55037"/>
                  <a:pt x="-13134" y="533"/>
                  <a:pt x="115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6C352BCB-53E0-671A-C392-63C1AC1DA9D5}"/>
              </a:ext>
            </a:extLst>
          </p:cNvPr>
          <p:cNvSpPr/>
          <p:nvPr/>
        </p:nvSpPr>
        <p:spPr>
          <a:xfrm>
            <a:off x="8463966" y="4403559"/>
            <a:ext cx="616562" cy="133516"/>
          </a:xfrm>
          <a:custGeom>
            <a:avLst/>
            <a:gdLst>
              <a:gd name="connsiteX0" fmla="*/ 16459 w 616562"/>
              <a:gd name="connsiteY0" fmla="*/ 101766 h 133516"/>
              <a:gd name="connsiteX1" fmla="*/ 419684 w 616562"/>
              <a:gd name="connsiteY1" fmla="*/ 12866 h 133516"/>
              <a:gd name="connsiteX2" fmla="*/ 343484 w 616562"/>
              <a:gd name="connsiteY2" fmla="*/ 22391 h 133516"/>
              <a:gd name="connsiteX3" fmla="*/ 527634 w 616562"/>
              <a:gd name="connsiteY3" fmla="*/ 47791 h 133516"/>
              <a:gd name="connsiteX4" fmla="*/ 616534 w 616562"/>
              <a:gd name="connsiteY4" fmla="*/ 133516 h 133516"/>
              <a:gd name="connsiteX5" fmla="*/ 537159 w 616562"/>
              <a:gd name="connsiteY5" fmla="*/ 47791 h 133516"/>
              <a:gd name="connsiteX6" fmla="*/ 514934 w 616562"/>
              <a:gd name="connsiteY6" fmla="*/ 166 h 133516"/>
              <a:gd name="connsiteX7" fmla="*/ 530809 w 616562"/>
              <a:gd name="connsiteY7" fmla="*/ 31916 h 133516"/>
              <a:gd name="connsiteX8" fmla="*/ 381584 w 616562"/>
              <a:gd name="connsiteY8" fmla="*/ 28741 h 133516"/>
              <a:gd name="connsiteX9" fmla="*/ 159334 w 616562"/>
              <a:gd name="connsiteY9" fmla="*/ 22391 h 133516"/>
              <a:gd name="connsiteX10" fmla="*/ 283159 w 616562"/>
              <a:gd name="connsiteY10" fmla="*/ 28741 h 133516"/>
              <a:gd name="connsiteX11" fmla="*/ 95834 w 616562"/>
              <a:gd name="connsiteY11" fmla="*/ 70016 h 133516"/>
              <a:gd name="connsiteX12" fmla="*/ 16459 w 616562"/>
              <a:gd name="connsiteY12" fmla="*/ 101766 h 133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6562" h="133516">
                <a:moveTo>
                  <a:pt x="16459" y="101766"/>
                </a:moveTo>
                <a:cubicBezTo>
                  <a:pt x="70434" y="92241"/>
                  <a:pt x="365180" y="26095"/>
                  <a:pt x="419684" y="12866"/>
                </a:cubicBezTo>
                <a:cubicBezTo>
                  <a:pt x="474188" y="-363"/>
                  <a:pt x="325492" y="16570"/>
                  <a:pt x="343484" y="22391"/>
                </a:cubicBezTo>
                <a:cubicBezTo>
                  <a:pt x="361476" y="28212"/>
                  <a:pt x="482126" y="29270"/>
                  <a:pt x="527634" y="47791"/>
                </a:cubicBezTo>
                <a:cubicBezTo>
                  <a:pt x="573142" y="66312"/>
                  <a:pt x="614947" y="133516"/>
                  <a:pt x="616534" y="133516"/>
                </a:cubicBezTo>
                <a:cubicBezTo>
                  <a:pt x="618121" y="133516"/>
                  <a:pt x="554092" y="70016"/>
                  <a:pt x="537159" y="47791"/>
                </a:cubicBezTo>
                <a:cubicBezTo>
                  <a:pt x="520226" y="25566"/>
                  <a:pt x="515992" y="2812"/>
                  <a:pt x="514934" y="166"/>
                </a:cubicBezTo>
                <a:cubicBezTo>
                  <a:pt x="513876" y="-2480"/>
                  <a:pt x="553034" y="27153"/>
                  <a:pt x="530809" y="31916"/>
                </a:cubicBezTo>
                <a:cubicBezTo>
                  <a:pt x="508584" y="36678"/>
                  <a:pt x="381584" y="28741"/>
                  <a:pt x="381584" y="28741"/>
                </a:cubicBezTo>
                <a:lnTo>
                  <a:pt x="159334" y="22391"/>
                </a:lnTo>
                <a:cubicBezTo>
                  <a:pt x="142930" y="22391"/>
                  <a:pt x="293742" y="20804"/>
                  <a:pt x="283159" y="28741"/>
                </a:cubicBezTo>
                <a:cubicBezTo>
                  <a:pt x="272576" y="36678"/>
                  <a:pt x="136580" y="61549"/>
                  <a:pt x="95834" y="70016"/>
                </a:cubicBezTo>
                <a:cubicBezTo>
                  <a:pt x="55088" y="78483"/>
                  <a:pt x="-37516" y="111291"/>
                  <a:pt x="16459" y="101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82B6C2F2-5994-A0D3-29B3-0CF92EBD5E6B}"/>
              </a:ext>
            </a:extLst>
          </p:cNvPr>
          <p:cNvSpPr/>
          <p:nvPr/>
        </p:nvSpPr>
        <p:spPr>
          <a:xfrm>
            <a:off x="9430640" y="4419211"/>
            <a:ext cx="291600" cy="223279"/>
          </a:xfrm>
          <a:custGeom>
            <a:avLst/>
            <a:gdLst>
              <a:gd name="connsiteX0" fmla="*/ 5460 w 291600"/>
              <a:gd name="connsiteY0" fmla="*/ 389 h 223279"/>
              <a:gd name="connsiteX1" fmla="*/ 72135 w 291600"/>
              <a:gd name="connsiteY1" fmla="*/ 54364 h 223279"/>
              <a:gd name="connsiteX2" fmla="*/ 281685 w 291600"/>
              <a:gd name="connsiteY2" fmla="*/ 54364 h 223279"/>
              <a:gd name="connsiteX3" fmla="*/ 259460 w 291600"/>
              <a:gd name="connsiteY3" fmla="*/ 76589 h 223279"/>
              <a:gd name="connsiteX4" fmla="*/ 275335 w 291600"/>
              <a:gd name="connsiteY4" fmla="*/ 222639 h 223279"/>
              <a:gd name="connsiteX5" fmla="*/ 278510 w 291600"/>
              <a:gd name="connsiteY5" fmla="*/ 127389 h 223279"/>
              <a:gd name="connsiteX6" fmla="*/ 291210 w 291600"/>
              <a:gd name="connsiteY6" fmla="*/ 67064 h 223279"/>
              <a:gd name="connsiteX7" fmla="*/ 268985 w 291600"/>
              <a:gd name="connsiteY7" fmla="*/ 89289 h 223279"/>
              <a:gd name="connsiteX8" fmla="*/ 195960 w 291600"/>
              <a:gd name="connsiteY8" fmla="*/ 86114 h 223279"/>
              <a:gd name="connsiteX9" fmla="*/ 5460 w 291600"/>
              <a:gd name="connsiteY9" fmla="*/ 389 h 223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1600" h="223279">
                <a:moveTo>
                  <a:pt x="5460" y="389"/>
                </a:moveTo>
                <a:cubicBezTo>
                  <a:pt x="-15177" y="-4903"/>
                  <a:pt x="26098" y="45368"/>
                  <a:pt x="72135" y="54364"/>
                </a:cubicBezTo>
                <a:cubicBezTo>
                  <a:pt x="118172" y="63360"/>
                  <a:pt x="250464" y="50660"/>
                  <a:pt x="281685" y="54364"/>
                </a:cubicBezTo>
                <a:cubicBezTo>
                  <a:pt x="312906" y="58068"/>
                  <a:pt x="260518" y="48543"/>
                  <a:pt x="259460" y="76589"/>
                </a:cubicBezTo>
                <a:cubicBezTo>
                  <a:pt x="258402" y="104635"/>
                  <a:pt x="272160" y="214172"/>
                  <a:pt x="275335" y="222639"/>
                </a:cubicBezTo>
                <a:cubicBezTo>
                  <a:pt x="278510" y="231106"/>
                  <a:pt x="275864" y="153318"/>
                  <a:pt x="278510" y="127389"/>
                </a:cubicBezTo>
                <a:cubicBezTo>
                  <a:pt x="281156" y="101460"/>
                  <a:pt x="292798" y="73414"/>
                  <a:pt x="291210" y="67064"/>
                </a:cubicBezTo>
                <a:cubicBezTo>
                  <a:pt x="289623" y="60714"/>
                  <a:pt x="284860" y="86114"/>
                  <a:pt x="268985" y="89289"/>
                </a:cubicBezTo>
                <a:cubicBezTo>
                  <a:pt x="253110" y="92464"/>
                  <a:pt x="236706" y="96697"/>
                  <a:pt x="195960" y="86114"/>
                </a:cubicBezTo>
                <a:cubicBezTo>
                  <a:pt x="155214" y="75531"/>
                  <a:pt x="26097" y="5681"/>
                  <a:pt x="5460" y="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3CAECABF-8251-47AD-C3B1-36179AD84A1B}"/>
              </a:ext>
            </a:extLst>
          </p:cNvPr>
          <p:cNvSpPr/>
          <p:nvPr/>
        </p:nvSpPr>
        <p:spPr>
          <a:xfrm>
            <a:off x="9375583" y="4197347"/>
            <a:ext cx="367735" cy="187643"/>
          </a:xfrm>
          <a:custGeom>
            <a:avLst/>
            <a:gdLst>
              <a:gd name="connsiteX0" fmla="*/ 192 w 367735"/>
              <a:gd name="connsiteY0" fmla="*/ 3 h 187643"/>
              <a:gd name="connsiteX1" fmla="*/ 216092 w 367735"/>
              <a:gd name="connsiteY1" fmla="*/ 98428 h 187643"/>
              <a:gd name="connsiteX2" fmla="*/ 362142 w 367735"/>
              <a:gd name="connsiteY2" fmla="*/ 184153 h 187643"/>
              <a:gd name="connsiteX3" fmla="*/ 330392 w 367735"/>
              <a:gd name="connsiteY3" fmla="*/ 168278 h 187643"/>
              <a:gd name="connsiteX4" fmla="*/ 263717 w 367735"/>
              <a:gd name="connsiteY4" fmla="*/ 142878 h 187643"/>
              <a:gd name="connsiteX5" fmla="*/ 285942 w 367735"/>
              <a:gd name="connsiteY5" fmla="*/ 130178 h 187643"/>
              <a:gd name="connsiteX6" fmla="*/ 228792 w 367735"/>
              <a:gd name="connsiteY6" fmla="*/ 107953 h 187643"/>
              <a:gd name="connsiteX7" fmla="*/ 177992 w 367735"/>
              <a:gd name="connsiteY7" fmla="*/ 101603 h 187643"/>
              <a:gd name="connsiteX8" fmla="*/ 192 w 367735"/>
              <a:gd name="connsiteY8" fmla="*/ 3 h 187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7735" h="187643">
                <a:moveTo>
                  <a:pt x="192" y="3"/>
                </a:moveTo>
                <a:cubicBezTo>
                  <a:pt x="6542" y="-526"/>
                  <a:pt x="155767" y="67736"/>
                  <a:pt x="216092" y="98428"/>
                </a:cubicBezTo>
                <a:cubicBezTo>
                  <a:pt x="276417" y="129120"/>
                  <a:pt x="343092" y="172511"/>
                  <a:pt x="362142" y="184153"/>
                </a:cubicBezTo>
                <a:cubicBezTo>
                  <a:pt x="381192" y="195795"/>
                  <a:pt x="346796" y="175157"/>
                  <a:pt x="330392" y="168278"/>
                </a:cubicBezTo>
                <a:cubicBezTo>
                  <a:pt x="313988" y="161399"/>
                  <a:pt x="271125" y="149228"/>
                  <a:pt x="263717" y="142878"/>
                </a:cubicBezTo>
                <a:cubicBezTo>
                  <a:pt x="256309" y="136528"/>
                  <a:pt x="291763" y="135999"/>
                  <a:pt x="285942" y="130178"/>
                </a:cubicBezTo>
                <a:cubicBezTo>
                  <a:pt x="280121" y="124357"/>
                  <a:pt x="246784" y="112716"/>
                  <a:pt x="228792" y="107953"/>
                </a:cubicBezTo>
                <a:cubicBezTo>
                  <a:pt x="210800" y="103191"/>
                  <a:pt x="209742" y="116949"/>
                  <a:pt x="177992" y="101603"/>
                </a:cubicBezTo>
                <a:cubicBezTo>
                  <a:pt x="146242" y="86257"/>
                  <a:pt x="-6158" y="532"/>
                  <a:pt x="19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F8B4FA4E-02FF-5C9A-5CAA-768AB986ADAC}"/>
              </a:ext>
            </a:extLst>
          </p:cNvPr>
          <p:cNvSpPr/>
          <p:nvPr/>
        </p:nvSpPr>
        <p:spPr>
          <a:xfrm>
            <a:off x="9399715" y="4238033"/>
            <a:ext cx="319423" cy="249044"/>
          </a:xfrm>
          <a:custGeom>
            <a:avLst/>
            <a:gdLst>
              <a:gd name="connsiteX0" fmla="*/ 1460 w 319423"/>
              <a:gd name="connsiteY0" fmla="*/ 592 h 249044"/>
              <a:gd name="connsiteX1" fmla="*/ 191960 w 319423"/>
              <a:gd name="connsiteY1" fmla="*/ 102192 h 249044"/>
              <a:gd name="connsiteX2" fmla="*/ 284035 w 319423"/>
              <a:gd name="connsiteY2" fmla="*/ 156167 h 249044"/>
              <a:gd name="connsiteX3" fmla="*/ 280860 w 319423"/>
              <a:gd name="connsiteY3" fmla="*/ 200617 h 249044"/>
              <a:gd name="connsiteX4" fmla="*/ 284035 w 319423"/>
              <a:gd name="connsiteY4" fmla="*/ 248242 h 249044"/>
              <a:gd name="connsiteX5" fmla="*/ 318960 w 319423"/>
              <a:gd name="connsiteY5" fmla="*/ 159342 h 249044"/>
              <a:gd name="connsiteX6" fmla="*/ 255460 w 319423"/>
              <a:gd name="connsiteY6" fmla="*/ 130767 h 249044"/>
              <a:gd name="connsiteX7" fmla="*/ 52260 w 319423"/>
              <a:gd name="connsiteY7" fmla="*/ 83142 h 249044"/>
              <a:gd name="connsiteX8" fmla="*/ 99885 w 319423"/>
              <a:gd name="connsiteY8" fmla="*/ 60917 h 249044"/>
              <a:gd name="connsiteX9" fmla="*/ 1460 w 319423"/>
              <a:gd name="connsiteY9" fmla="*/ 592 h 249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9423" h="249044">
                <a:moveTo>
                  <a:pt x="1460" y="592"/>
                </a:moveTo>
                <a:cubicBezTo>
                  <a:pt x="16806" y="7471"/>
                  <a:pt x="144864" y="76263"/>
                  <a:pt x="191960" y="102192"/>
                </a:cubicBezTo>
                <a:cubicBezTo>
                  <a:pt x="239056" y="128121"/>
                  <a:pt x="269218" y="139763"/>
                  <a:pt x="284035" y="156167"/>
                </a:cubicBezTo>
                <a:cubicBezTo>
                  <a:pt x="298852" y="172571"/>
                  <a:pt x="280860" y="185271"/>
                  <a:pt x="280860" y="200617"/>
                </a:cubicBezTo>
                <a:cubicBezTo>
                  <a:pt x="280860" y="215963"/>
                  <a:pt x="277685" y="255121"/>
                  <a:pt x="284035" y="248242"/>
                </a:cubicBezTo>
                <a:cubicBezTo>
                  <a:pt x="290385" y="241363"/>
                  <a:pt x="323722" y="178921"/>
                  <a:pt x="318960" y="159342"/>
                </a:cubicBezTo>
                <a:cubicBezTo>
                  <a:pt x="314198" y="139763"/>
                  <a:pt x="299910" y="143467"/>
                  <a:pt x="255460" y="130767"/>
                </a:cubicBezTo>
                <a:cubicBezTo>
                  <a:pt x="211010" y="118067"/>
                  <a:pt x="78189" y="94784"/>
                  <a:pt x="52260" y="83142"/>
                </a:cubicBezTo>
                <a:cubicBezTo>
                  <a:pt x="26331" y="71500"/>
                  <a:pt x="103060" y="73088"/>
                  <a:pt x="99885" y="60917"/>
                </a:cubicBezTo>
                <a:cubicBezTo>
                  <a:pt x="96710" y="48746"/>
                  <a:pt x="-13886" y="-6287"/>
                  <a:pt x="1460" y="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7A82B803-6762-5AD0-7C69-0CDDDB36C3F3}"/>
              </a:ext>
            </a:extLst>
          </p:cNvPr>
          <p:cNvSpPr/>
          <p:nvPr/>
        </p:nvSpPr>
        <p:spPr>
          <a:xfrm>
            <a:off x="9675323" y="4359275"/>
            <a:ext cx="107524" cy="172204"/>
          </a:xfrm>
          <a:custGeom>
            <a:avLst/>
            <a:gdLst>
              <a:gd name="connsiteX0" fmla="*/ 52877 w 107524"/>
              <a:gd name="connsiteY0" fmla="*/ 0 h 172204"/>
              <a:gd name="connsiteX1" fmla="*/ 75102 w 107524"/>
              <a:gd name="connsiteY1" fmla="*/ 60325 h 172204"/>
              <a:gd name="connsiteX2" fmla="*/ 71927 w 107524"/>
              <a:gd name="connsiteY2" fmla="*/ 92075 h 172204"/>
              <a:gd name="connsiteX3" fmla="*/ 2077 w 107524"/>
              <a:gd name="connsiteY3" fmla="*/ 171450 h 172204"/>
              <a:gd name="connsiteX4" fmla="*/ 24302 w 107524"/>
              <a:gd name="connsiteY4" fmla="*/ 130175 h 172204"/>
              <a:gd name="connsiteX5" fmla="*/ 84627 w 107524"/>
              <a:gd name="connsiteY5" fmla="*/ 98425 h 172204"/>
              <a:gd name="connsiteX6" fmla="*/ 106852 w 107524"/>
              <a:gd name="connsiteY6" fmla="*/ 60325 h 172204"/>
              <a:gd name="connsiteX7" fmla="*/ 52877 w 107524"/>
              <a:gd name="connsiteY7" fmla="*/ 0 h 172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24" h="172204">
                <a:moveTo>
                  <a:pt x="52877" y="0"/>
                </a:moveTo>
                <a:cubicBezTo>
                  <a:pt x="47585" y="0"/>
                  <a:pt x="71927" y="44979"/>
                  <a:pt x="75102" y="60325"/>
                </a:cubicBezTo>
                <a:cubicBezTo>
                  <a:pt x="78277" y="75671"/>
                  <a:pt x="84098" y="73554"/>
                  <a:pt x="71927" y="92075"/>
                </a:cubicBezTo>
                <a:cubicBezTo>
                  <a:pt x="59756" y="110596"/>
                  <a:pt x="10014" y="165100"/>
                  <a:pt x="2077" y="171450"/>
                </a:cubicBezTo>
                <a:cubicBezTo>
                  <a:pt x="-5860" y="177800"/>
                  <a:pt x="10544" y="142346"/>
                  <a:pt x="24302" y="130175"/>
                </a:cubicBezTo>
                <a:cubicBezTo>
                  <a:pt x="38060" y="118004"/>
                  <a:pt x="70869" y="110067"/>
                  <a:pt x="84627" y="98425"/>
                </a:cubicBezTo>
                <a:cubicBezTo>
                  <a:pt x="98385" y="86783"/>
                  <a:pt x="110556" y="73025"/>
                  <a:pt x="106852" y="60325"/>
                </a:cubicBezTo>
                <a:cubicBezTo>
                  <a:pt x="103148" y="47625"/>
                  <a:pt x="58169" y="0"/>
                  <a:pt x="5287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E7F876C8-563F-E826-815A-3DA0E29E0F1B}"/>
              </a:ext>
            </a:extLst>
          </p:cNvPr>
          <p:cNvSpPr/>
          <p:nvPr/>
        </p:nvSpPr>
        <p:spPr>
          <a:xfrm>
            <a:off x="7446364" y="3192629"/>
            <a:ext cx="675705" cy="163002"/>
          </a:xfrm>
          <a:custGeom>
            <a:avLst/>
            <a:gdLst>
              <a:gd name="connsiteX0" fmla="*/ 572 w 675705"/>
              <a:gd name="connsiteY0" fmla="*/ 162754 h 163002"/>
              <a:gd name="connsiteX1" fmla="*/ 674748 w 675705"/>
              <a:gd name="connsiteY1" fmla="*/ 46517 h 163002"/>
              <a:gd name="connsiteX2" fmla="*/ 155555 w 675705"/>
              <a:gd name="connsiteY2" fmla="*/ 155005 h 163002"/>
              <a:gd name="connsiteX3" fmla="*/ 434524 w 675705"/>
              <a:gd name="connsiteY3" fmla="*/ 139507 h 163002"/>
              <a:gd name="connsiteX4" fmla="*/ 202050 w 675705"/>
              <a:gd name="connsiteY4" fmla="*/ 131757 h 163002"/>
              <a:gd name="connsiteX5" fmla="*/ 442273 w 675705"/>
              <a:gd name="connsiteY5" fmla="*/ 46517 h 163002"/>
              <a:gd name="connsiteX6" fmla="*/ 217548 w 675705"/>
              <a:gd name="connsiteY6" fmla="*/ 62015 h 163002"/>
              <a:gd name="connsiteX7" fmla="*/ 295039 w 675705"/>
              <a:gd name="connsiteY7" fmla="*/ 22 h 163002"/>
              <a:gd name="connsiteX8" fmla="*/ 194300 w 675705"/>
              <a:gd name="connsiteY8" fmla="*/ 54266 h 163002"/>
              <a:gd name="connsiteX9" fmla="*/ 550761 w 675705"/>
              <a:gd name="connsiteY9" fmla="*/ 7771 h 163002"/>
              <a:gd name="connsiteX10" fmla="*/ 572 w 675705"/>
              <a:gd name="connsiteY10" fmla="*/ 162754 h 16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5705" h="163002">
                <a:moveTo>
                  <a:pt x="572" y="162754"/>
                </a:moveTo>
                <a:cubicBezTo>
                  <a:pt x="21237" y="169212"/>
                  <a:pt x="648918" y="47808"/>
                  <a:pt x="674748" y="46517"/>
                </a:cubicBezTo>
                <a:cubicBezTo>
                  <a:pt x="700578" y="45226"/>
                  <a:pt x="195592" y="139507"/>
                  <a:pt x="155555" y="155005"/>
                </a:cubicBezTo>
                <a:cubicBezTo>
                  <a:pt x="115518" y="170503"/>
                  <a:pt x="426775" y="143382"/>
                  <a:pt x="434524" y="139507"/>
                </a:cubicBezTo>
                <a:cubicBezTo>
                  <a:pt x="442273" y="135632"/>
                  <a:pt x="200758" y="147255"/>
                  <a:pt x="202050" y="131757"/>
                </a:cubicBezTo>
                <a:cubicBezTo>
                  <a:pt x="203342" y="116259"/>
                  <a:pt x="439690" y="58141"/>
                  <a:pt x="442273" y="46517"/>
                </a:cubicBezTo>
                <a:cubicBezTo>
                  <a:pt x="444856" y="34893"/>
                  <a:pt x="242087" y="69764"/>
                  <a:pt x="217548" y="62015"/>
                </a:cubicBezTo>
                <a:cubicBezTo>
                  <a:pt x="193009" y="54266"/>
                  <a:pt x="298914" y="1313"/>
                  <a:pt x="295039" y="22"/>
                </a:cubicBezTo>
                <a:cubicBezTo>
                  <a:pt x="291164" y="-1269"/>
                  <a:pt x="151680" y="52975"/>
                  <a:pt x="194300" y="54266"/>
                </a:cubicBezTo>
                <a:cubicBezTo>
                  <a:pt x="236920" y="55557"/>
                  <a:pt x="576591" y="-11602"/>
                  <a:pt x="550761" y="7771"/>
                </a:cubicBezTo>
                <a:cubicBezTo>
                  <a:pt x="524931" y="27144"/>
                  <a:pt x="-20093" y="156296"/>
                  <a:pt x="572" y="16275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DC15D385-05BC-1673-247D-85822B2C283C}"/>
              </a:ext>
            </a:extLst>
          </p:cNvPr>
          <p:cNvSpPr/>
          <p:nvPr/>
        </p:nvSpPr>
        <p:spPr>
          <a:xfrm>
            <a:off x="8384509" y="3368919"/>
            <a:ext cx="176417" cy="312925"/>
          </a:xfrm>
          <a:custGeom>
            <a:avLst/>
            <a:gdLst>
              <a:gd name="connsiteX0" fmla="*/ 74 w 176417"/>
              <a:gd name="connsiteY0" fmla="*/ 1962 h 312925"/>
              <a:gd name="connsiteX1" fmla="*/ 147308 w 176417"/>
              <a:gd name="connsiteY1" fmla="*/ 118200 h 312925"/>
              <a:gd name="connsiteX2" fmla="*/ 15572 w 176417"/>
              <a:gd name="connsiteY2" fmla="*/ 311928 h 312925"/>
              <a:gd name="connsiteX3" fmla="*/ 116311 w 176417"/>
              <a:gd name="connsiteY3" fmla="*/ 187942 h 312925"/>
              <a:gd name="connsiteX4" fmla="*/ 170555 w 176417"/>
              <a:gd name="connsiteY4" fmla="*/ 56206 h 312925"/>
              <a:gd name="connsiteX5" fmla="*/ 74 w 176417"/>
              <a:gd name="connsiteY5" fmla="*/ 1962 h 31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417" h="312925">
                <a:moveTo>
                  <a:pt x="74" y="1962"/>
                </a:moveTo>
                <a:cubicBezTo>
                  <a:pt x="-3801" y="12294"/>
                  <a:pt x="144725" y="66539"/>
                  <a:pt x="147308" y="118200"/>
                </a:cubicBezTo>
                <a:cubicBezTo>
                  <a:pt x="149891" y="169861"/>
                  <a:pt x="20738" y="300304"/>
                  <a:pt x="15572" y="311928"/>
                </a:cubicBezTo>
                <a:cubicBezTo>
                  <a:pt x="10406" y="323552"/>
                  <a:pt x="90481" y="230562"/>
                  <a:pt x="116311" y="187942"/>
                </a:cubicBezTo>
                <a:cubicBezTo>
                  <a:pt x="142141" y="145322"/>
                  <a:pt x="193802" y="88494"/>
                  <a:pt x="170555" y="56206"/>
                </a:cubicBezTo>
                <a:cubicBezTo>
                  <a:pt x="147308" y="23918"/>
                  <a:pt x="3949" y="-8370"/>
                  <a:pt x="74" y="196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D32328DD-CA2D-920B-E2A4-DCD8EA56F351}"/>
              </a:ext>
            </a:extLst>
          </p:cNvPr>
          <p:cNvSpPr/>
          <p:nvPr/>
        </p:nvSpPr>
        <p:spPr>
          <a:xfrm>
            <a:off x="5776988" y="2148985"/>
            <a:ext cx="2135020" cy="2329690"/>
          </a:xfrm>
          <a:custGeom>
            <a:avLst/>
            <a:gdLst>
              <a:gd name="connsiteX0" fmla="*/ 2134897 w 2135020"/>
              <a:gd name="connsiteY0" fmla="*/ 477978 h 2329690"/>
              <a:gd name="connsiteX1" fmla="*/ 1747439 w 2135020"/>
              <a:gd name="connsiteY1" fmla="*/ 98269 h 2329690"/>
              <a:gd name="connsiteX2" fmla="*/ 1266992 w 2135020"/>
              <a:gd name="connsiteY2" fmla="*/ 315246 h 2329690"/>
              <a:gd name="connsiteX3" fmla="*/ 1383229 w 2135020"/>
              <a:gd name="connsiteY3" fmla="*/ 392737 h 2329690"/>
              <a:gd name="connsiteX4" fmla="*/ 1174002 w 2135020"/>
              <a:gd name="connsiteY4" fmla="*/ 625212 h 2329690"/>
              <a:gd name="connsiteX5" fmla="*/ 1266992 w 2135020"/>
              <a:gd name="connsiteY5" fmla="*/ 617462 h 2329690"/>
              <a:gd name="connsiteX6" fmla="*/ 1104259 w 2135020"/>
              <a:gd name="connsiteY6" fmla="*/ 919679 h 2329690"/>
              <a:gd name="connsiteX7" fmla="*/ 949276 w 2135020"/>
              <a:gd name="connsiteY7" fmla="*/ 1237395 h 2329690"/>
              <a:gd name="connsiteX8" fmla="*/ 42626 w 2135020"/>
              <a:gd name="connsiteY8" fmla="*/ 2283530 h 2329690"/>
              <a:gd name="connsiteX9" fmla="*/ 220856 w 2135020"/>
              <a:gd name="connsiteY9" fmla="*/ 2074303 h 2329690"/>
              <a:gd name="connsiteX10" fmla="*/ 864036 w 2135020"/>
              <a:gd name="connsiteY10" fmla="*/ 1438873 h 2329690"/>
              <a:gd name="connsiteX11" fmla="*/ 1050015 w 2135020"/>
              <a:gd name="connsiteY11" fmla="*/ 880934 h 2329690"/>
              <a:gd name="connsiteX12" fmla="*/ 1383229 w 2135020"/>
              <a:gd name="connsiteY12" fmla="*/ 230005 h 2329690"/>
              <a:gd name="connsiteX13" fmla="*/ 1569209 w 2135020"/>
              <a:gd name="connsiteY13" fmla="*/ 5279 h 2329690"/>
              <a:gd name="connsiteX14" fmla="*/ 1708693 w 2135020"/>
              <a:gd name="connsiteY14" fmla="*/ 106018 h 2329690"/>
              <a:gd name="connsiteX15" fmla="*/ 2134897 w 2135020"/>
              <a:gd name="connsiteY15" fmla="*/ 477978 h 2329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35020" h="2329690">
                <a:moveTo>
                  <a:pt x="2134897" y="477978"/>
                </a:moveTo>
                <a:cubicBezTo>
                  <a:pt x="2141355" y="476687"/>
                  <a:pt x="1892090" y="125391"/>
                  <a:pt x="1747439" y="98269"/>
                </a:cubicBezTo>
                <a:cubicBezTo>
                  <a:pt x="1602788" y="71147"/>
                  <a:pt x="1327694" y="266168"/>
                  <a:pt x="1266992" y="315246"/>
                </a:cubicBezTo>
                <a:cubicBezTo>
                  <a:pt x="1206290" y="364324"/>
                  <a:pt x="1398727" y="341076"/>
                  <a:pt x="1383229" y="392737"/>
                </a:cubicBezTo>
                <a:cubicBezTo>
                  <a:pt x="1367731" y="444398"/>
                  <a:pt x="1193375" y="587758"/>
                  <a:pt x="1174002" y="625212"/>
                </a:cubicBezTo>
                <a:cubicBezTo>
                  <a:pt x="1154629" y="662666"/>
                  <a:pt x="1278616" y="568384"/>
                  <a:pt x="1266992" y="617462"/>
                </a:cubicBezTo>
                <a:cubicBezTo>
                  <a:pt x="1255368" y="666540"/>
                  <a:pt x="1157212" y="816357"/>
                  <a:pt x="1104259" y="919679"/>
                </a:cubicBezTo>
                <a:cubicBezTo>
                  <a:pt x="1051306" y="1023001"/>
                  <a:pt x="1126215" y="1010087"/>
                  <a:pt x="949276" y="1237395"/>
                </a:cubicBezTo>
                <a:cubicBezTo>
                  <a:pt x="772337" y="1464704"/>
                  <a:pt x="164029" y="2144045"/>
                  <a:pt x="42626" y="2283530"/>
                </a:cubicBezTo>
                <a:cubicBezTo>
                  <a:pt x="-78777" y="2423015"/>
                  <a:pt x="83954" y="2215079"/>
                  <a:pt x="220856" y="2074303"/>
                </a:cubicBezTo>
                <a:cubicBezTo>
                  <a:pt x="357758" y="1933527"/>
                  <a:pt x="725843" y="1637768"/>
                  <a:pt x="864036" y="1438873"/>
                </a:cubicBezTo>
                <a:cubicBezTo>
                  <a:pt x="1002229" y="1239978"/>
                  <a:pt x="963483" y="1082412"/>
                  <a:pt x="1050015" y="880934"/>
                </a:cubicBezTo>
                <a:cubicBezTo>
                  <a:pt x="1136547" y="679456"/>
                  <a:pt x="1296697" y="375947"/>
                  <a:pt x="1383229" y="230005"/>
                </a:cubicBezTo>
                <a:cubicBezTo>
                  <a:pt x="1469761" y="84063"/>
                  <a:pt x="1514965" y="25944"/>
                  <a:pt x="1569209" y="5279"/>
                </a:cubicBezTo>
                <a:cubicBezTo>
                  <a:pt x="1623453" y="-15386"/>
                  <a:pt x="1615703" y="25943"/>
                  <a:pt x="1708693" y="106018"/>
                </a:cubicBezTo>
                <a:cubicBezTo>
                  <a:pt x="1801683" y="186093"/>
                  <a:pt x="2128439" y="479269"/>
                  <a:pt x="2134897" y="47797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84231BAF-BEA3-1E69-2D21-1A88793E8BF0}"/>
              </a:ext>
            </a:extLst>
          </p:cNvPr>
          <p:cNvSpPr/>
          <p:nvPr/>
        </p:nvSpPr>
        <p:spPr>
          <a:xfrm>
            <a:off x="5443748" y="1934914"/>
            <a:ext cx="2438195" cy="1968912"/>
          </a:xfrm>
          <a:custGeom>
            <a:avLst/>
            <a:gdLst>
              <a:gd name="connsiteX0" fmla="*/ 2437140 w 2438195"/>
              <a:gd name="connsiteY0" fmla="*/ 513818 h 1968912"/>
              <a:gd name="connsiteX1" fmla="*/ 1747466 w 2438195"/>
              <a:gd name="connsiteY1" fmla="*/ 126361 h 1968912"/>
              <a:gd name="connsiteX2" fmla="*/ 1158530 w 2438195"/>
              <a:gd name="connsiteY2" fmla="*/ 893527 h 1968912"/>
              <a:gd name="connsiteX3" fmla="*/ 1483994 w 2438195"/>
              <a:gd name="connsiteY3" fmla="*/ 591310 h 1968912"/>
              <a:gd name="connsiteX4" fmla="*/ 949303 w 2438195"/>
              <a:gd name="connsiteY4" fmla="*/ 1195744 h 1968912"/>
              <a:gd name="connsiteX5" fmla="*/ 732327 w 2438195"/>
              <a:gd name="connsiteY5" fmla="*/ 1614198 h 1968912"/>
              <a:gd name="connsiteX6" fmla="*/ 3906 w 2438195"/>
              <a:gd name="connsiteY6" fmla="*/ 1962910 h 1968912"/>
              <a:gd name="connsiteX7" fmla="*/ 461106 w 2438195"/>
              <a:gd name="connsiteY7" fmla="*/ 1800178 h 1968912"/>
              <a:gd name="connsiteX8" fmla="*/ 864062 w 2438195"/>
              <a:gd name="connsiteY8" fmla="*/ 1366225 h 1968912"/>
              <a:gd name="connsiteX9" fmla="*/ 1507242 w 2438195"/>
              <a:gd name="connsiteY9" fmla="*/ 475072 h 1968912"/>
              <a:gd name="connsiteX10" fmla="*/ 1731967 w 2438195"/>
              <a:gd name="connsiteY10" fmla="*/ 10123 h 1968912"/>
              <a:gd name="connsiteX11" fmla="*/ 1832706 w 2438195"/>
              <a:gd name="connsiteY11" fmla="*/ 149608 h 1968912"/>
              <a:gd name="connsiteX12" fmla="*/ 1902449 w 2438195"/>
              <a:gd name="connsiteY12" fmla="*/ 87615 h 1968912"/>
              <a:gd name="connsiteX13" fmla="*/ 2437140 w 2438195"/>
              <a:gd name="connsiteY13" fmla="*/ 513818 h 196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38195" h="1968912">
                <a:moveTo>
                  <a:pt x="2437140" y="513818"/>
                </a:moveTo>
                <a:cubicBezTo>
                  <a:pt x="2411310" y="520276"/>
                  <a:pt x="1960568" y="63076"/>
                  <a:pt x="1747466" y="126361"/>
                </a:cubicBezTo>
                <a:cubicBezTo>
                  <a:pt x="1534364" y="189646"/>
                  <a:pt x="1202442" y="816036"/>
                  <a:pt x="1158530" y="893527"/>
                </a:cubicBezTo>
                <a:cubicBezTo>
                  <a:pt x="1114618" y="971018"/>
                  <a:pt x="1518865" y="540940"/>
                  <a:pt x="1483994" y="591310"/>
                </a:cubicBezTo>
                <a:cubicBezTo>
                  <a:pt x="1449123" y="641680"/>
                  <a:pt x="1074581" y="1025263"/>
                  <a:pt x="949303" y="1195744"/>
                </a:cubicBezTo>
                <a:cubicBezTo>
                  <a:pt x="824025" y="1366225"/>
                  <a:pt x="889893" y="1486337"/>
                  <a:pt x="732327" y="1614198"/>
                </a:cubicBezTo>
                <a:cubicBezTo>
                  <a:pt x="574761" y="1742059"/>
                  <a:pt x="49109" y="1931913"/>
                  <a:pt x="3906" y="1962910"/>
                </a:cubicBezTo>
                <a:cubicBezTo>
                  <a:pt x="-41297" y="1993907"/>
                  <a:pt x="317747" y="1899626"/>
                  <a:pt x="461106" y="1800178"/>
                </a:cubicBezTo>
                <a:cubicBezTo>
                  <a:pt x="604465" y="1700731"/>
                  <a:pt x="689706" y="1587076"/>
                  <a:pt x="864062" y="1366225"/>
                </a:cubicBezTo>
                <a:cubicBezTo>
                  <a:pt x="1038418" y="1145374"/>
                  <a:pt x="1362591" y="701089"/>
                  <a:pt x="1507242" y="475072"/>
                </a:cubicBezTo>
                <a:cubicBezTo>
                  <a:pt x="1651893" y="249055"/>
                  <a:pt x="1677723" y="64367"/>
                  <a:pt x="1731967" y="10123"/>
                </a:cubicBezTo>
                <a:cubicBezTo>
                  <a:pt x="1786211" y="-44121"/>
                  <a:pt x="1804292" y="136693"/>
                  <a:pt x="1832706" y="149608"/>
                </a:cubicBezTo>
                <a:cubicBezTo>
                  <a:pt x="1861120" y="162523"/>
                  <a:pt x="1797835" y="25622"/>
                  <a:pt x="1902449" y="87615"/>
                </a:cubicBezTo>
                <a:cubicBezTo>
                  <a:pt x="2007063" y="149608"/>
                  <a:pt x="2462970" y="507360"/>
                  <a:pt x="2437140" y="51381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42670FD3-A436-C995-50FE-0EA0F70713CA}"/>
              </a:ext>
            </a:extLst>
          </p:cNvPr>
          <p:cNvSpPr/>
          <p:nvPr/>
        </p:nvSpPr>
        <p:spPr>
          <a:xfrm>
            <a:off x="4941438" y="3160226"/>
            <a:ext cx="1400633" cy="1023168"/>
          </a:xfrm>
          <a:custGeom>
            <a:avLst/>
            <a:gdLst>
              <a:gd name="connsiteX0" fmla="*/ 1350874 w 1400633"/>
              <a:gd name="connsiteY0" fmla="*/ 32425 h 1023168"/>
              <a:gd name="connsiteX1" fmla="*/ 622454 w 1400633"/>
              <a:gd name="connsiteY1" fmla="*/ 574866 h 1023168"/>
              <a:gd name="connsiteX2" fmla="*/ 366731 w 1400633"/>
              <a:gd name="connsiteY2" fmla="*/ 1016567 h 1023168"/>
              <a:gd name="connsiteX3" fmla="*/ 521715 w 1400633"/>
              <a:gd name="connsiteY3" fmla="*/ 830588 h 1023168"/>
              <a:gd name="connsiteX4" fmla="*/ 157504 w 1400633"/>
              <a:gd name="connsiteY4" fmla="*/ 993320 h 1023168"/>
              <a:gd name="connsiteX5" fmla="*/ 10270 w 1400633"/>
              <a:gd name="connsiteY5" fmla="*/ 1016567 h 1023168"/>
              <a:gd name="connsiteX6" fmla="*/ 420976 w 1400633"/>
              <a:gd name="connsiteY6" fmla="*/ 915828 h 1023168"/>
              <a:gd name="connsiteX7" fmla="*/ 831681 w 1400633"/>
              <a:gd name="connsiteY7" fmla="*/ 474127 h 1023168"/>
              <a:gd name="connsiteX8" fmla="*/ 661199 w 1400633"/>
              <a:gd name="connsiteY8" fmla="*/ 543869 h 1023168"/>
              <a:gd name="connsiteX9" fmla="*/ 1157145 w 1400633"/>
              <a:gd name="connsiteY9" fmla="*/ 133164 h 1023168"/>
              <a:gd name="connsiteX10" fmla="*/ 1312128 w 1400633"/>
              <a:gd name="connsiteY10" fmla="*/ 71171 h 1023168"/>
              <a:gd name="connsiteX11" fmla="*/ 1350874 w 1400633"/>
              <a:gd name="connsiteY11" fmla="*/ 32425 h 102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00633" h="1023168">
                <a:moveTo>
                  <a:pt x="1350874" y="32425"/>
                </a:moveTo>
                <a:cubicBezTo>
                  <a:pt x="1235928" y="116374"/>
                  <a:pt x="786478" y="410842"/>
                  <a:pt x="622454" y="574866"/>
                </a:cubicBezTo>
                <a:cubicBezTo>
                  <a:pt x="458430" y="738890"/>
                  <a:pt x="383521" y="973947"/>
                  <a:pt x="366731" y="1016567"/>
                </a:cubicBezTo>
                <a:cubicBezTo>
                  <a:pt x="349941" y="1059187"/>
                  <a:pt x="556586" y="834462"/>
                  <a:pt x="521715" y="830588"/>
                </a:cubicBezTo>
                <a:cubicBezTo>
                  <a:pt x="486844" y="826714"/>
                  <a:pt x="242745" y="962324"/>
                  <a:pt x="157504" y="993320"/>
                </a:cubicBezTo>
                <a:cubicBezTo>
                  <a:pt x="72263" y="1024316"/>
                  <a:pt x="-33642" y="1029482"/>
                  <a:pt x="10270" y="1016567"/>
                </a:cubicBezTo>
                <a:cubicBezTo>
                  <a:pt x="54182" y="1003652"/>
                  <a:pt x="284074" y="1006235"/>
                  <a:pt x="420976" y="915828"/>
                </a:cubicBezTo>
                <a:cubicBezTo>
                  <a:pt x="557878" y="825421"/>
                  <a:pt x="791644" y="536120"/>
                  <a:pt x="831681" y="474127"/>
                </a:cubicBezTo>
                <a:cubicBezTo>
                  <a:pt x="871718" y="412134"/>
                  <a:pt x="606955" y="600696"/>
                  <a:pt x="661199" y="543869"/>
                </a:cubicBezTo>
                <a:cubicBezTo>
                  <a:pt x="715443" y="487042"/>
                  <a:pt x="1048657" y="211947"/>
                  <a:pt x="1157145" y="133164"/>
                </a:cubicBezTo>
                <a:cubicBezTo>
                  <a:pt x="1265633" y="54381"/>
                  <a:pt x="1273382" y="90544"/>
                  <a:pt x="1312128" y="71171"/>
                </a:cubicBezTo>
                <a:cubicBezTo>
                  <a:pt x="1350874" y="51798"/>
                  <a:pt x="1465820" y="-51524"/>
                  <a:pt x="1350874" y="3242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B6FB86FE-4846-29A3-5C2A-DD49D4EF3073}"/>
              </a:ext>
            </a:extLst>
          </p:cNvPr>
          <p:cNvSpPr/>
          <p:nvPr/>
        </p:nvSpPr>
        <p:spPr>
          <a:xfrm>
            <a:off x="6392893" y="1658319"/>
            <a:ext cx="1914199" cy="1154670"/>
          </a:xfrm>
          <a:custGeom>
            <a:avLst/>
            <a:gdLst>
              <a:gd name="connsiteX0" fmla="*/ 1914199 w 1914199"/>
              <a:gd name="connsiteY0" fmla="*/ 612183 h 1154670"/>
              <a:gd name="connsiteX1" fmla="*/ 1449249 w 1914199"/>
              <a:gd name="connsiteY1" fmla="*/ 0 h 1154670"/>
              <a:gd name="connsiteX2" fmla="*/ 186138 w 1914199"/>
              <a:gd name="connsiteY2" fmla="*/ 263471 h 1154670"/>
              <a:gd name="connsiteX3" fmla="*/ 379866 w 1914199"/>
              <a:gd name="connsiteY3" fmla="*/ 185979 h 1154670"/>
              <a:gd name="connsiteX4" fmla="*/ 224883 w 1914199"/>
              <a:gd name="connsiteY4" fmla="*/ 712922 h 1154670"/>
              <a:gd name="connsiteX5" fmla="*/ 158 w 1914199"/>
              <a:gd name="connsiteY5" fmla="*/ 1154623 h 1154670"/>
              <a:gd name="connsiteX6" fmla="*/ 186138 w 1914199"/>
              <a:gd name="connsiteY6" fmla="*/ 743918 h 1154670"/>
              <a:gd name="connsiteX7" fmla="*/ 426361 w 1914199"/>
              <a:gd name="connsiteY7" fmla="*/ 216976 h 1154670"/>
              <a:gd name="connsiteX8" fmla="*/ 868063 w 1914199"/>
              <a:gd name="connsiteY8" fmla="*/ 15498 h 1154670"/>
              <a:gd name="connsiteX9" fmla="*/ 1209026 w 1914199"/>
              <a:gd name="connsiteY9" fmla="*/ 30996 h 1154670"/>
              <a:gd name="connsiteX10" fmla="*/ 1131534 w 1914199"/>
              <a:gd name="connsiteY10" fmla="*/ 69742 h 1154670"/>
              <a:gd name="connsiteX11" fmla="*/ 1611982 w 1914199"/>
              <a:gd name="connsiteY11" fmla="*/ 46495 h 1154670"/>
              <a:gd name="connsiteX12" fmla="*/ 1914199 w 1914199"/>
              <a:gd name="connsiteY12" fmla="*/ 612183 h 1154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14199" h="1154670">
                <a:moveTo>
                  <a:pt x="1914199" y="612183"/>
                </a:moveTo>
                <a:cubicBezTo>
                  <a:pt x="1825729" y="335151"/>
                  <a:pt x="1737259" y="58119"/>
                  <a:pt x="1449249" y="0"/>
                </a:cubicBezTo>
                <a:lnTo>
                  <a:pt x="186138" y="263471"/>
                </a:lnTo>
                <a:cubicBezTo>
                  <a:pt x="7908" y="294467"/>
                  <a:pt x="373408" y="111070"/>
                  <a:pt x="379866" y="185979"/>
                </a:cubicBezTo>
                <a:cubicBezTo>
                  <a:pt x="386324" y="260888"/>
                  <a:pt x="288168" y="551481"/>
                  <a:pt x="224883" y="712922"/>
                </a:cubicBezTo>
                <a:cubicBezTo>
                  <a:pt x="161598" y="874363"/>
                  <a:pt x="6615" y="1149457"/>
                  <a:pt x="158" y="1154623"/>
                </a:cubicBezTo>
                <a:cubicBezTo>
                  <a:pt x="-6300" y="1159789"/>
                  <a:pt x="186138" y="743918"/>
                  <a:pt x="186138" y="743918"/>
                </a:cubicBezTo>
                <a:cubicBezTo>
                  <a:pt x="257172" y="587644"/>
                  <a:pt x="312707" y="338379"/>
                  <a:pt x="426361" y="216976"/>
                </a:cubicBezTo>
                <a:cubicBezTo>
                  <a:pt x="540015" y="95573"/>
                  <a:pt x="737619" y="46495"/>
                  <a:pt x="868063" y="15498"/>
                </a:cubicBezTo>
                <a:cubicBezTo>
                  <a:pt x="998507" y="-15499"/>
                  <a:pt x="1165114" y="21955"/>
                  <a:pt x="1209026" y="30996"/>
                </a:cubicBezTo>
                <a:cubicBezTo>
                  <a:pt x="1252938" y="40037"/>
                  <a:pt x="1064375" y="67159"/>
                  <a:pt x="1131534" y="69742"/>
                </a:cubicBezTo>
                <a:cubicBezTo>
                  <a:pt x="1198693" y="72325"/>
                  <a:pt x="1481538" y="-38746"/>
                  <a:pt x="1611982" y="46495"/>
                </a:cubicBezTo>
                <a:cubicBezTo>
                  <a:pt x="1742426" y="131736"/>
                  <a:pt x="1828312" y="356461"/>
                  <a:pt x="1914199" y="61218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67941CB1-D335-7440-85F2-AD586EAB884E}"/>
              </a:ext>
            </a:extLst>
          </p:cNvPr>
          <p:cNvSpPr/>
          <p:nvPr/>
        </p:nvSpPr>
        <p:spPr>
          <a:xfrm>
            <a:off x="5097352" y="798236"/>
            <a:ext cx="2520065" cy="658884"/>
          </a:xfrm>
          <a:custGeom>
            <a:avLst/>
            <a:gdLst>
              <a:gd name="connsiteX0" fmla="*/ 2520065 w 2520065"/>
              <a:gd name="connsiteY0" fmla="*/ 426130 h 658884"/>
              <a:gd name="connsiteX1" fmla="*/ 1132967 w 2520065"/>
              <a:gd name="connsiteY1" fmla="*/ 15425 h 658884"/>
              <a:gd name="connsiteX2" fmla="*/ 1675407 w 2520065"/>
              <a:gd name="connsiteY2" fmla="*/ 139411 h 658884"/>
              <a:gd name="connsiteX3" fmla="*/ 939238 w 2520065"/>
              <a:gd name="connsiteY3" fmla="*/ 54171 h 658884"/>
              <a:gd name="connsiteX4" fmla="*/ 575028 w 2520065"/>
              <a:gd name="connsiteY4" fmla="*/ 356388 h 658884"/>
              <a:gd name="connsiteX5" fmla="*/ 1590 w 2520065"/>
              <a:gd name="connsiteY5" fmla="*/ 658605 h 658884"/>
              <a:gd name="connsiteX6" fmla="*/ 427794 w 2520065"/>
              <a:gd name="connsiteY6" fmla="*/ 402883 h 658884"/>
              <a:gd name="connsiteX7" fmla="*/ 1117468 w 2520065"/>
              <a:gd name="connsiteY7" fmla="*/ 7676 h 658884"/>
              <a:gd name="connsiteX8" fmla="*/ 1574668 w 2520065"/>
              <a:gd name="connsiteY8" fmla="*/ 131662 h 658884"/>
              <a:gd name="connsiteX9" fmla="*/ 2520065 w 2520065"/>
              <a:gd name="connsiteY9" fmla="*/ 426130 h 658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20065" h="658884">
                <a:moveTo>
                  <a:pt x="2520065" y="426130"/>
                </a:moveTo>
                <a:lnTo>
                  <a:pt x="1132967" y="15425"/>
                </a:lnTo>
                <a:cubicBezTo>
                  <a:pt x="992191" y="-32361"/>
                  <a:pt x="1707695" y="132953"/>
                  <a:pt x="1675407" y="139411"/>
                </a:cubicBezTo>
                <a:cubicBezTo>
                  <a:pt x="1643119" y="145869"/>
                  <a:pt x="1122634" y="18008"/>
                  <a:pt x="939238" y="54171"/>
                </a:cubicBezTo>
                <a:cubicBezTo>
                  <a:pt x="755841" y="90334"/>
                  <a:pt x="731303" y="255649"/>
                  <a:pt x="575028" y="356388"/>
                </a:cubicBezTo>
                <a:cubicBezTo>
                  <a:pt x="418753" y="457127"/>
                  <a:pt x="26129" y="650856"/>
                  <a:pt x="1590" y="658605"/>
                </a:cubicBezTo>
                <a:cubicBezTo>
                  <a:pt x="-22949" y="666354"/>
                  <a:pt x="241814" y="511371"/>
                  <a:pt x="427794" y="402883"/>
                </a:cubicBezTo>
                <a:cubicBezTo>
                  <a:pt x="613774" y="294395"/>
                  <a:pt x="926322" y="52880"/>
                  <a:pt x="1117468" y="7676"/>
                </a:cubicBezTo>
                <a:cubicBezTo>
                  <a:pt x="1308614" y="-37528"/>
                  <a:pt x="1574668" y="131662"/>
                  <a:pt x="1574668" y="131662"/>
                </a:cubicBezTo>
                <a:lnTo>
                  <a:pt x="2520065" y="42613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B5574457-085D-DCFA-8364-6CF87287946A}"/>
              </a:ext>
            </a:extLst>
          </p:cNvPr>
          <p:cNvSpPr/>
          <p:nvPr/>
        </p:nvSpPr>
        <p:spPr>
          <a:xfrm>
            <a:off x="7346081" y="681704"/>
            <a:ext cx="1406175" cy="596926"/>
          </a:xfrm>
          <a:custGeom>
            <a:avLst/>
            <a:gdLst>
              <a:gd name="connsiteX0" fmla="*/ 325580 w 1406175"/>
              <a:gd name="connsiteY0" fmla="*/ 596906 h 596926"/>
              <a:gd name="connsiteX1" fmla="*/ 124102 w 1406175"/>
              <a:gd name="connsiteY1" fmla="*/ 279191 h 596926"/>
              <a:gd name="connsiteX2" fmla="*/ 372075 w 1406175"/>
              <a:gd name="connsiteY2" fmla="*/ 162954 h 596926"/>
              <a:gd name="connsiteX3" fmla="*/ 116 w 1406175"/>
              <a:gd name="connsiteY3" fmla="*/ 221 h 596926"/>
              <a:gd name="connsiteX4" fmla="*/ 341078 w 1406175"/>
              <a:gd name="connsiteY4" fmla="*/ 131957 h 596926"/>
              <a:gd name="connsiteX5" fmla="*/ 1069499 w 1406175"/>
              <a:gd name="connsiteY5" fmla="*/ 302438 h 596926"/>
              <a:gd name="connsiteX6" fmla="*/ 953261 w 1406175"/>
              <a:gd name="connsiteY6" fmla="*/ 209449 h 596926"/>
              <a:gd name="connsiteX7" fmla="*/ 1402712 w 1406175"/>
              <a:gd name="connsiteY7" fmla="*/ 534913 h 596926"/>
              <a:gd name="connsiteX8" fmla="*/ 1115994 w 1406175"/>
              <a:gd name="connsiteY8" fmla="*/ 271442 h 596926"/>
              <a:gd name="connsiteX9" fmla="*/ 333329 w 1406175"/>
              <a:gd name="connsiteY9" fmla="*/ 217198 h 596926"/>
              <a:gd name="connsiteX10" fmla="*/ 286834 w 1406175"/>
              <a:gd name="connsiteY10" fmla="*/ 310188 h 596926"/>
              <a:gd name="connsiteX11" fmla="*/ 279085 w 1406175"/>
              <a:gd name="connsiteY11" fmla="*/ 224947 h 596926"/>
              <a:gd name="connsiteX12" fmla="*/ 193844 w 1406175"/>
              <a:gd name="connsiteY12" fmla="*/ 294689 h 596926"/>
              <a:gd name="connsiteX13" fmla="*/ 325580 w 1406175"/>
              <a:gd name="connsiteY13" fmla="*/ 596906 h 596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06175" h="596926">
                <a:moveTo>
                  <a:pt x="325580" y="596906"/>
                </a:moveTo>
                <a:cubicBezTo>
                  <a:pt x="313956" y="594323"/>
                  <a:pt x="116353" y="351516"/>
                  <a:pt x="124102" y="279191"/>
                </a:cubicBezTo>
                <a:cubicBezTo>
                  <a:pt x="131851" y="206866"/>
                  <a:pt x="392739" y="209449"/>
                  <a:pt x="372075" y="162954"/>
                </a:cubicBezTo>
                <a:cubicBezTo>
                  <a:pt x="351411" y="116459"/>
                  <a:pt x="5282" y="5387"/>
                  <a:pt x="116" y="221"/>
                </a:cubicBezTo>
                <a:cubicBezTo>
                  <a:pt x="-5050" y="-4945"/>
                  <a:pt x="162847" y="81587"/>
                  <a:pt x="341078" y="131957"/>
                </a:cubicBezTo>
                <a:cubicBezTo>
                  <a:pt x="519309" y="182327"/>
                  <a:pt x="967469" y="289523"/>
                  <a:pt x="1069499" y="302438"/>
                </a:cubicBezTo>
                <a:cubicBezTo>
                  <a:pt x="1171529" y="315353"/>
                  <a:pt x="897726" y="170703"/>
                  <a:pt x="953261" y="209449"/>
                </a:cubicBezTo>
                <a:cubicBezTo>
                  <a:pt x="1008797" y="248195"/>
                  <a:pt x="1375590" y="524581"/>
                  <a:pt x="1402712" y="534913"/>
                </a:cubicBezTo>
                <a:cubicBezTo>
                  <a:pt x="1429834" y="545245"/>
                  <a:pt x="1294225" y="324395"/>
                  <a:pt x="1115994" y="271442"/>
                </a:cubicBezTo>
                <a:cubicBezTo>
                  <a:pt x="937763" y="218489"/>
                  <a:pt x="471522" y="210740"/>
                  <a:pt x="333329" y="217198"/>
                </a:cubicBezTo>
                <a:cubicBezTo>
                  <a:pt x="195136" y="223656"/>
                  <a:pt x="295875" y="308897"/>
                  <a:pt x="286834" y="310188"/>
                </a:cubicBezTo>
                <a:cubicBezTo>
                  <a:pt x="277793" y="311479"/>
                  <a:pt x="294583" y="227530"/>
                  <a:pt x="279085" y="224947"/>
                </a:cubicBezTo>
                <a:cubicBezTo>
                  <a:pt x="263587" y="222364"/>
                  <a:pt x="191261" y="232696"/>
                  <a:pt x="193844" y="294689"/>
                </a:cubicBezTo>
                <a:cubicBezTo>
                  <a:pt x="196427" y="356682"/>
                  <a:pt x="337204" y="599489"/>
                  <a:pt x="325580" y="59690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931BB333-8D58-5CB0-682C-9F6080F858A8}"/>
              </a:ext>
            </a:extLst>
          </p:cNvPr>
          <p:cNvSpPr/>
          <p:nvPr/>
        </p:nvSpPr>
        <p:spPr>
          <a:xfrm>
            <a:off x="4827676" y="1425798"/>
            <a:ext cx="3598257" cy="1204015"/>
          </a:xfrm>
          <a:custGeom>
            <a:avLst/>
            <a:gdLst>
              <a:gd name="connsiteX0" fmla="*/ 3595653 w 3598257"/>
              <a:gd name="connsiteY0" fmla="*/ 813707 h 1204015"/>
              <a:gd name="connsiteX1" fmla="*/ 2588263 w 3598257"/>
              <a:gd name="connsiteY1" fmla="*/ 15544 h 1204015"/>
              <a:gd name="connsiteX2" fmla="*/ 1983829 w 3598257"/>
              <a:gd name="connsiteY2" fmla="*/ 333260 h 1204015"/>
              <a:gd name="connsiteX3" fmla="*/ 1046182 w 3598257"/>
              <a:gd name="connsiteY3" fmla="*/ 914446 h 1204015"/>
              <a:gd name="connsiteX4" fmla="*/ 829205 w 3598257"/>
              <a:gd name="connsiteY4" fmla="*/ 1077178 h 1204015"/>
              <a:gd name="connsiteX5" fmla="*/ 46 w 3598257"/>
              <a:gd name="connsiteY5" fmla="*/ 1201165 h 1204015"/>
              <a:gd name="connsiteX6" fmla="*/ 867951 w 3598257"/>
              <a:gd name="connsiteY6" fmla="*/ 953192 h 1204015"/>
              <a:gd name="connsiteX7" fmla="*/ 1914087 w 3598257"/>
              <a:gd name="connsiteY7" fmla="*/ 379755 h 1204015"/>
              <a:gd name="connsiteX8" fmla="*/ 2448778 w 3598257"/>
              <a:gd name="connsiteY8" fmla="*/ 54290 h 1204015"/>
              <a:gd name="connsiteX9" fmla="*/ 2867232 w 3598257"/>
              <a:gd name="connsiteY9" fmla="*/ 224771 h 1204015"/>
              <a:gd name="connsiteX10" fmla="*/ 3595653 w 3598257"/>
              <a:gd name="connsiteY10" fmla="*/ 813707 h 1204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98257" h="1204015">
                <a:moveTo>
                  <a:pt x="3595653" y="813707"/>
                </a:moveTo>
                <a:cubicBezTo>
                  <a:pt x="3549158" y="778836"/>
                  <a:pt x="2856900" y="95618"/>
                  <a:pt x="2588263" y="15544"/>
                </a:cubicBezTo>
                <a:cubicBezTo>
                  <a:pt x="2319626" y="-64530"/>
                  <a:pt x="2240843" y="183443"/>
                  <a:pt x="1983829" y="333260"/>
                </a:cubicBezTo>
                <a:cubicBezTo>
                  <a:pt x="1726815" y="483077"/>
                  <a:pt x="1238619" y="790460"/>
                  <a:pt x="1046182" y="914446"/>
                </a:cubicBezTo>
                <a:cubicBezTo>
                  <a:pt x="853745" y="1038432"/>
                  <a:pt x="1003561" y="1029392"/>
                  <a:pt x="829205" y="1077178"/>
                </a:cubicBezTo>
                <a:cubicBezTo>
                  <a:pt x="654849" y="1124964"/>
                  <a:pt x="-6412" y="1221829"/>
                  <a:pt x="46" y="1201165"/>
                </a:cubicBezTo>
                <a:cubicBezTo>
                  <a:pt x="6504" y="1180501"/>
                  <a:pt x="548944" y="1090094"/>
                  <a:pt x="867951" y="953192"/>
                </a:cubicBezTo>
                <a:cubicBezTo>
                  <a:pt x="1186958" y="816290"/>
                  <a:pt x="1650616" y="529572"/>
                  <a:pt x="1914087" y="379755"/>
                </a:cubicBezTo>
                <a:cubicBezTo>
                  <a:pt x="2177558" y="229938"/>
                  <a:pt x="2289920" y="80121"/>
                  <a:pt x="2448778" y="54290"/>
                </a:cubicBezTo>
                <a:cubicBezTo>
                  <a:pt x="2607635" y="28459"/>
                  <a:pt x="2681252" y="100785"/>
                  <a:pt x="2867232" y="224771"/>
                </a:cubicBezTo>
                <a:cubicBezTo>
                  <a:pt x="3053212" y="348757"/>
                  <a:pt x="3642148" y="848578"/>
                  <a:pt x="3595653" y="81370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0BB67D95-134F-F6B0-DE8A-57726D8CB8CA}"/>
              </a:ext>
            </a:extLst>
          </p:cNvPr>
          <p:cNvSpPr/>
          <p:nvPr/>
        </p:nvSpPr>
        <p:spPr>
          <a:xfrm>
            <a:off x="4454697" y="1313629"/>
            <a:ext cx="2824323" cy="1994020"/>
          </a:xfrm>
          <a:custGeom>
            <a:avLst/>
            <a:gdLst>
              <a:gd name="connsiteX0" fmla="*/ 2775262 w 2824323"/>
              <a:gd name="connsiteY0" fmla="*/ 11476 h 1994020"/>
              <a:gd name="connsiteX1" fmla="*/ 1450157 w 2824323"/>
              <a:gd name="connsiteY1" fmla="*/ 212954 h 1994020"/>
              <a:gd name="connsiteX2" fmla="*/ 744984 w 2824323"/>
              <a:gd name="connsiteY2" fmla="*/ 701151 h 1994020"/>
              <a:gd name="connsiteX3" fmla="*/ 1047201 w 2824323"/>
              <a:gd name="connsiteY3" fmla="*/ 515171 h 1994020"/>
              <a:gd name="connsiteX4" fmla="*/ 466015 w 2824323"/>
              <a:gd name="connsiteY4" fmla="*/ 941374 h 1994020"/>
              <a:gd name="connsiteX5" fmla="*/ 249039 w 2824323"/>
              <a:gd name="connsiteY5" fmla="*/ 1390825 h 1994020"/>
              <a:gd name="connsiteX6" fmla="*/ 272286 w 2824323"/>
              <a:gd name="connsiteY6" fmla="*/ 1282337 h 1994020"/>
              <a:gd name="connsiteX7" fmla="*/ 39811 w 2824323"/>
              <a:gd name="connsiteY7" fmla="*/ 1894520 h 1994020"/>
              <a:gd name="connsiteX8" fmla="*/ 24313 w 2824323"/>
              <a:gd name="connsiteY8" fmla="*/ 1917768 h 1994020"/>
              <a:gd name="connsiteX9" fmla="*/ 287784 w 2824323"/>
              <a:gd name="connsiteY9" fmla="*/ 1150602 h 1994020"/>
              <a:gd name="connsiteX10" fmla="*/ 1016205 w 2824323"/>
              <a:gd name="connsiteY10" fmla="*/ 360188 h 1994020"/>
              <a:gd name="connsiteX11" fmla="*/ 760483 w 2824323"/>
              <a:gd name="connsiteY11" fmla="*/ 654656 h 1994020"/>
              <a:gd name="connsiteX12" fmla="*/ 1814367 w 2824323"/>
              <a:gd name="connsiteY12" fmla="*/ 65720 h 1994020"/>
              <a:gd name="connsiteX13" fmla="*/ 1643886 w 2824323"/>
              <a:gd name="connsiteY13" fmla="*/ 181957 h 1994020"/>
              <a:gd name="connsiteX14" fmla="*/ 2457547 w 2824323"/>
              <a:gd name="connsiteY14" fmla="*/ 42473 h 1994020"/>
              <a:gd name="connsiteX15" fmla="*/ 2775262 w 2824323"/>
              <a:gd name="connsiteY15" fmla="*/ 11476 h 1994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24323" h="1994020">
                <a:moveTo>
                  <a:pt x="2775262" y="11476"/>
                </a:moveTo>
                <a:cubicBezTo>
                  <a:pt x="2607364" y="39889"/>
                  <a:pt x="1788537" y="98008"/>
                  <a:pt x="1450157" y="212954"/>
                </a:cubicBezTo>
                <a:cubicBezTo>
                  <a:pt x="1111777" y="327900"/>
                  <a:pt x="812143" y="650782"/>
                  <a:pt x="744984" y="701151"/>
                </a:cubicBezTo>
                <a:cubicBezTo>
                  <a:pt x="677825" y="751521"/>
                  <a:pt x="1093696" y="475134"/>
                  <a:pt x="1047201" y="515171"/>
                </a:cubicBezTo>
                <a:cubicBezTo>
                  <a:pt x="1000706" y="555208"/>
                  <a:pt x="599042" y="795432"/>
                  <a:pt x="466015" y="941374"/>
                </a:cubicBezTo>
                <a:cubicBezTo>
                  <a:pt x="332988" y="1087316"/>
                  <a:pt x="281327" y="1333998"/>
                  <a:pt x="249039" y="1390825"/>
                </a:cubicBezTo>
                <a:cubicBezTo>
                  <a:pt x="216751" y="1447652"/>
                  <a:pt x="307157" y="1198388"/>
                  <a:pt x="272286" y="1282337"/>
                </a:cubicBezTo>
                <a:cubicBezTo>
                  <a:pt x="237415" y="1366286"/>
                  <a:pt x="81140" y="1788615"/>
                  <a:pt x="39811" y="1894520"/>
                </a:cubicBezTo>
                <a:cubicBezTo>
                  <a:pt x="-1518" y="2000425"/>
                  <a:pt x="-17016" y="2041754"/>
                  <a:pt x="24313" y="1917768"/>
                </a:cubicBezTo>
                <a:cubicBezTo>
                  <a:pt x="65642" y="1793782"/>
                  <a:pt x="122469" y="1410199"/>
                  <a:pt x="287784" y="1150602"/>
                </a:cubicBezTo>
                <a:cubicBezTo>
                  <a:pt x="453099" y="891005"/>
                  <a:pt x="937422" y="442846"/>
                  <a:pt x="1016205" y="360188"/>
                </a:cubicBezTo>
                <a:cubicBezTo>
                  <a:pt x="1094988" y="277530"/>
                  <a:pt x="627456" y="703734"/>
                  <a:pt x="760483" y="654656"/>
                </a:cubicBezTo>
                <a:cubicBezTo>
                  <a:pt x="893510" y="605578"/>
                  <a:pt x="1667133" y="144503"/>
                  <a:pt x="1814367" y="65720"/>
                </a:cubicBezTo>
                <a:cubicBezTo>
                  <a:pt x="1961601" y="-13063"/>
                  <a:pt x="1536689" y="185832"/>
                  <a:pt x="1643886" y="181957"/>
                </a:cubicBezTo>
                <a:cubicBezTo>
                  <a:pt x="1751083" y="178082"/>
                  <a:pt x="2274150" y="72178"/>
                  <a:pt x="2457547" y="42473"/>
                </a:cubicBezTo>
                <a:cubicBezTo>
                  <a:pt x="2640944" y="12768"/>
                  <a:pt x="2943160" y="-16937"/>
                  <a:pt x="2775262" y="1147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68F3A843-2472-3DEB-DC17-31065B5A9AF3}"/>
              </a:ext>
            </a:extLst>
          </p:cNvPr>
          <p:cNvSpPr/>
          <p:nvPr/>
        </p:nvSpPr>
        <p:spPr>
          <a:xfrm>
            <a:off x="4300780" y="3170576"/>
            <a:ext cx="1672277" cy="416581"/>
          </a:xfrm>
          <a:custGeom>
            <a:avLst/>
            <a:gdLst>
              <a:gd name="connsiteX0" fmla="*/ 1666067 w 1672277"/>
              <a:gd name="connsiteY0" fmla="*/ 6577 h 416581"/>
              <a:gd name="connsiteX1" fmla="*/ 1255362 w 1672277"/>
              <a:gd name="connsiteY1" fmla="*/ 308793 h 416581"/>
              <a:gd name="connsiteX2" fmla="*/ 836908 w 1672277"/>
              <a:gd name="connsiteY2" fmla="*/ 386285 h 416581"/>
              <a:gd name="connsiteX3" fmla="*/ 154983 w 1672277"/>
              <a:gd name="connsiteY3" fmla="*/ 401783 h 416581"/>
              <a:gd name="connsiteX4" fmla="*/ 0 w 1672277"/>
              <a:gd name="connsiteY4" fmla="*/ 401783 h 416581"/>
              <a:gd name="connsiteX5" fmla="*/ 480447 w 1672277"/>
              <a:gd name="connsiteY5" fmla="*/ 401783 h 416581"/>
              <a:gd name="connsiteX6" fmla="*/ 1131376 w 1672277"/>
              <a:gd name="connsiteY6" fmla="*/ 394034 h 416581"/>
              <a:gd name="connsiteX7" fmla="*/ 1480088 w 1672277"/>
              <a:gd name="connsiteY7" fmla="*/ 122814 h 416581"/>
              <a:gd name="connsiteX8" fmla="*/ 1666067 w 1672277"/>
              <a:gd name="connsiteY8" fmla="*/ 6577 h 416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2277" h="416581">
                <a:moveTo>
                  <a:pt x="1666067" y="6577"/>
                </a:moveTo>
                <a:cubicBezTo>
                  <a:pt x="1628613" y="37573"/>
                  <a:pt x="1393555" y="245508"/>
                  <a:pt x="1255362" y="308793"/>
                </a:cubicBezTo>
                <a:cubicBezTo>
                  <a:pt x="1117169" y="372078"/>
                  <a:pt x="1020304" y="370787"/>
                  <a:pt x="836908" y="386285"/>
                </a:cubicBezTo>
                <a:cubicBezTo>
                  <a:pt x="653512" y="401783"/>
                  <a:pt x="294468" y="399200"/>
                  <a:pt x="154983" y="401783"/>
                </a:cubicBezTo>
                <a:cubicBezTo>
                  <a:pt x="15498" y="404366"/>
                  <a:pt x="0" y="401783"/>
                  <a:pt x="0" y="401783"/>
                </a:cubicBezTo>
                <a:lnTo>
                  <a:pt x="480447" y="401783"/>
                </a:lnTo>
                <a:cubicBezTo>
                  <a:pt x="669010" y="400492"/>
                  <a:pt x="964769" y="440529"/>
                  <a:pt x="1131376" y="394034"/>
                </a:cubicBezTo>
                <a:cubicBezTo>
                  <a:pt x="1297983" y="347539"/>
                  <a:pt x="1397430" y="184807"/>
                  <a:pt x="1480088" y="122814"/>
                </a:cubicBezTo>
                <a:cubicBezTo>
                  <a:pt x="1562746" y="60821"/>
                  <a:pt x="1703521" y="-24419"/>
                  <a:pt x="1666067" y="657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356C9C46-8B08-008D-C2F2-315304CD2C68}"/>
              </a:ext>
            </a:extLst>
          </p:cNvPr>
          <p:cNvSpPr/>
          <p:nvPr/>
        </p:nvSpPr>
        <p:spPr>
          <a:xfrm>
            <a:off x="4104497" y="3672567"/>
            <a:ext cx="1452618" cy="566258"/>
          </a:xfrm>
          <a:custGeom>
            <a:avLst/>
            <a:gdLst>
              <a:gd name="connsiteX0" fmla="*/ 1436147 w 1452618"/>
              <a:gd name="connsiteY0" fmla="*/ 531 h 566258"/>
              <a:gd name="connsiteX1" fmla="*/ 1118432 w 1452618"/>
              <a:gd name="connsiteY1" fmla="*/ 217508 h 566258"/>
              <a:gd name="connsiteX2" fmla="*/ 18052 w 1452618"/>
              <a:gd name="connsiteY2" fmla="*/ 140016 h 566258"/>
              <a:gd name="connsiteX3" fmla="*/ 436506 w 1452618"/>
              <a:gd name="connsiteY3" fmla="*/ 186511 h 566258"/>
              <a:gd name="connsiteX4" fmla="*/ 467503 w 1452618"/>
              <a:gd name="connsiteY4" fmla="*/ 225257 h 566258"/>
              <a:gd name="connsiteX5" fmla="*/ 95544 w 1452618"/>
              <a:gd name="connsiteY5" fmla="*/ 566219 h 566258"/>
              <a:gd name="connsiteX6" fmla="*/ 436506 w 1452618"/>
              <a:gd name="connsiteY6" fmla="*/ 202009 h 566258"/>
              <a:gd name="connsiteX7" fmla="*/ 1025442 w 1452618"/>
              <a:gd name="connsiteY7" fmla="*/ 178762 h 566258"/>
              <a:gd name="connsiteX8" fmla="*/ 1366405 w 1452618"/>
              <a:gd name="connsiteY8" fmla="*/ 155514 h 566258"/>
              <a:gd name="connsiteX9" fmla="*/ 1436147 w 1452618"/>
              <a:gd name="connsiteY9" fmla="*/ 531 h 56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2618" h="566258">
                <a:moveTo>
                  <a:pt x="1436147" y="531"/>
                </a:moveTo>
                <a:cubicBezTo>
                  <a:pt x="1394818" y="10863"/>
                  <a:pt x="1354781" y="194261"/>
                  <a:pt x="1118432" y="217508"/>
                </a:cubicBezTo>
                <a:cubicBezTo>
                  <a:pt x="882083" y="240755"/>
                  <a:pt x="131706" y="145182"/>
                  <a:pt x="18052" y="140016"/>
                </a:cubicBezTo>
                <a:cubicBezTo>
                  <a:pt x="-95602" y="134850"/>
                  <a:pt x="361598" y="172304"/>
                  <a:pt x="436506" y="186511"/>
                </a:cubicBezTo>
                <a:cubicBezTo>
                  <a:pt x="511414" y="200718"/>
                  <a:pt x="524330" y="161972"/>
                  <a:pt x="467503" y="225257"/>
                </a:cubicBezTo>
                <a:cubicBezTo>
                  <a:pt x="410676" y="288542"/>
                  <a:pt x="100710" y="570094"/>
                  <a:pt x="95544" y="566219"/>
                </a:cubicBezTo>
                <a:cubicBezTo>
                  <a:pt x="90378" y="562344"/>
                  <a:pt x="281523" y="266585"/>
                  <a:pt x="436506" y="202009"/>
                </a:cubicBezTo>
                <a:cubicBezTo>
                  <a:pt x="591489" y="137433"/>
                  <a:pt x="870459" y="186511"/>
                  <a:pt x="1025442" y="178762"/>
                </a:cubicBezTo>
                <a:cubicBezTo>
                  <a:pt x="1180425" y="171013"/>
                  <a:pt x="1296663" y="177470"/>
                  <a:pt x="1366405" y="155514"/>
                </a:cubicBezTo>
                <a:cubicBezTo>
                  <a:pt x="1436147" y="133558"/>
                  <a:pt x="1477476" y="-9801"/>
                  <a:pt x="1436147" y="53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F0C2BCB0-250C-D72A-AE93-1F1527BE7FC3}"/>
              </a:ext>
            </a:extLst>
          </p:cNvPr>
          <p:cNvSpPr/>
          <p:nvPr/>
        </p:nvSpPr>
        <p:spPr>
          <a:xfrm>
            <a:off x="8100254" y="1003340"/>
            <a:ext cx="1136861" cy="1274911"/>
          </a:xfrm>
          <a:custGeom>
            <a:avLst/>
            <a:gdLst>
              <a:gd name="connsiteX0" fmla="*/ 5360 w 1136861"/>
              <a:gd name="connsiteY0" fmla="*/ 11799 h 1274911"/>
              <a:gd name="connsiteX1" fmla="*/ 416065 w 1136861"/>
              <a:gd name="connsiteY1" fmla="*/ 507745 h 1274911"/>
              <a:gd name="connsiteX2" fmla="*/ 609793 w 1136861"/>
              <a:gd name="connsiteY2" fmla="*/ 1181921 h 1274911"/>
              <a:gd name="connsiteX3" fmla="*/ 563299 w 1136861"/>
              <a:gd name="connsiteY3" fmla="*/ 1003691 h 1274911"/>
              <a:gd name="connsiteX4" fmla="*/ 710532 w 1136861"/>
              <a:gd name="connsiteY4" fmla="*/ 647229 h 1274911"/>
              <a:gd name="connsiteX5" fmla="*/ 656288 w 1136861"/>
              <a:gd name="connsiteY5" fmla="*/ 724721 h 1274911"/>
              <a:gd name="connsiteX6" fmla="*/ 865515 w 1136861"/>
              <a:gd name="connsiteY6" fmla="*/ 631731 h 1274911"/>
              <a:gd name="connsiteX7" fmla="*/ 1136736 w 1136861"/>
              <a:gd name="connsiteY7" fmla="*/ 1011440 h 1274911"/>
              <a:gd name="connsiteX8" fmla="*/ 896512 w 1136861"/>
              <a:gd name="connsiteY8" fmla="*/ 647229 h 1274911"/>
              <a:gd name="connsiteX9" fmla="*/ 594295 w 1136861"/>
              <a:gd name="connsiteY9" fmla="*/ 1274911 h 1274911"/>
              <a:gd name="connsiteX10" fmla="*/ 764777 w 1136861"/>
              <a:gd name="connsiteY10" fmla="*/ 647229 h 1274911"/>
              <a:gd name="connsiteX11" fmla="*/ 578797 w 1136861"/>
              <a:gd name="connsiteY11" fmla="*/ 918450 h 1274911"/>
              <a:gd name="connsiteX12" fmla="*/ 338573 w 1136861"/>
              <a:gd name="connsiteY12" fmla="*/ 507745 h 1274911"/>
              <a:gd name="connsiteX13" fmla="*/ 191339 w 1136861"/>
              <a:gd name="connsiteY13" fmla="*/ 182280 h 1274911"/>
              <a:gd name="connsiteX14" fmla="*/ 5360 w 1136861"/>
              <a:gd name="connsiteY14" fmla="*/ 11799 h 127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36861" h="1274911">
                <a:moveTo>
                  <a:pt x="5360" y="11799"/>
                </a:moveTo>
                <a:cubicBezTo>
                  <a:pt x="42814" y="66043"/>
                  <a:pt x="315326" y="312725"/>
                  <a:pt x="416065" y="507745"/>
                </a:cubicBezTo>
                <a:cubicBezTo>
                  <a:pt x="516804" y="702765"/>
                  <a:pt x="585254" y="1099264"/>
                  <a:pt x="609793" y="1181921"/>
                </a:cubicBezTo>
                <a:cubicBezTo>
                  <a:pt x="634332" y="1264578"/>
                  <a:pt x="546509" y="1092806"/>
                  <a:pt x="563299" y="1003691"/>
                </a:cubicBezTo>
                <a:cubicBezTo>
                  <a:pt x="580089" y="914576"/>
                  <a:pt x="695034" y="693724"/>
                  <a:pt x="710532" y="647229"/>
                </a:cubicBezTo>
                <a:cubicBezTo>
                  <a:pt x="726030" y="600734"/>
                  <a:pt x="630458" y="727304"/>
                  <a:pt x="656288" y="724721"/>
                </a:cubicBezTo>
                <a:cubicBezTo>
                  <a:pt x="682118" y="722138"/>
                  <a:pt x="785440" y="583945"/>
                  <a:pt x="865515" y="631731"/>
                </a:cubicBezTo>
                <a:cubicBezTo>
                  <a:pt x="945590" y="679517"/>
                  <a:pt x="1131570" y="1008857"/>
                  <a:pt x="1136736" y="1011440"/>
                </a:cubicBezTo>
                <a:cubicBezTo>
                  <a:pt x="1141902" y="1014023"/>
                  <a:pt x="986919" y="603317"/>
                  <a:pt x="896512" y="647229"/>
                </a:cubicBezTo>
                <a:cubicBezTo>
                  <a:pt x="806105" y="691141"/>
                  <a:pt x="616251" y="1274911"/>
                  <a:pt x="594295" y="1274911"/>
                </a:cubicBezTo>
                <a:cubicBezTo>
                  <a:pt x="572339" y="1274911"/>
                  <a:pt x="767360" y="706639"/>
                  <a:pt x="764777" y="647229"/>
                </a:cubicBezTo>
                <a:cubicBezTo>
                  <a:pt x="762194" y="587819"/>
                  <a:pt x="649831" y="941697"/>
                  <a:pt x="578797" y="918450"/>
                </a:cubicBezTo>
                <a:cubicBezTo>
                  <a:pt x="507763" y="895203"/>
                  <a:pt x="403149" y="630440"/>
                  <a:pt x="338573" y="507745"/>
                </a:cubicBezTo>
                <a:cubicBezTo>
                  <a:pt x="273997" y="385050"/>
                  <a:pt x="245583" y="261063"/>
                  <a:pt x="191339" y="182280"/>
                </a:cubicBezTo>
                <a:cubicBezTo>
                  <a:pt x="137095" y="103497"/>
                  <a:pt x="-32094" y="-42445"/>
                  <a:pt x="5360" y="1179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1AACEE4D-4A63-8C34-D2F0-9FC746B740C3}"/>
              </a:ext>
            </a:extLst>
          </p:cNvPr>
          <p:cNvSpPr/>
          <p:nvPr/>
        </p:nvSpPr>
        <p:spPr>
          <a:xfrm>
            <a:off x="8555064" y="1919016"/>
            <a:ext cx="1278611" cy="1042114"/>
          </a:xfrm>
          <a:custGeom>
            <a:avLst/>
            <a:gdLst>
              <a:gd name="connsiteX0" fmla="*/ 0 w 1278611"/>
              <a:gd name="connsiteY0" fmla="*/ 506469 h 1042114"/>
              <a:gd name="connsiteX1" fmla="*/ 449451 w 1278611"/>
              <a:gd name="connsiteY1" fmla="*/ 49269 h 1042114"/>
              <a:gd name="connsiteX2" fmla="*/ 774916 w 1278611"/>
              <a:gd name="connsiteY2" fmla="*/ 212001 h 1042114"/>
              <a:gd name="connsiteX3" fmla="*/ 774916 w 1278611"/>
              <a:gd name="connsiteY3" fmla="*/ 103513 h 1042114"/>
              <a:gd name="connsiteX4" fmla="*/ 1154624 w 1278611"/>
              <a:gd name="connsiteY4" fmla="*/ 560713 h 1042114"/>
              <a:gd name="connsiteX5" fmla="*/ 1146875 w 1278611"/>
              <a:gd name="connsiteY5" fmla="*/ 506469 h 1042114"/>
              <a:gd name="connsiteX6" fmla="*/ 1278611 w 1278611"/>
              <a:gd name="connsiteY6" fmla="*/ 1041160 h 1042114"/>
              <a:gd name="connsiteX7" fmla="*/ 1146875 w 1278611"/>
              <a:gd name="connsiteY7" fmla="*/ 622706 h 1042114"/>
              <a:gd name="connsiteX8" fmla="*/ 751668 w 1278611"/>
              <a:gd name="connsiteY8" fmla="*/ 95764 h 1042114"/>
              <a:gd name="connsiteX9" fmla="*/ 581187 w 1278611"/>
              <a:gd name="connsiteY9" fmla="*/ 2774 h 1042114"/>
              <a:gd name="connsiteX10" fmla="*/ 433953 w 1278611"/>
              <a:gd name="connsiteY10" fmla="*/ 134509 h 1042114"/>
              <a:gd name="connsiteX11" fmla="*/ 0 w 1278611"/>
              <a:gd name="connsiteY11" fmla="*/ 506469 h 104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78611" h="1042114">
                <a:moveTo>
                  <a:pt x="0" y="506469"/>
                </a:moveTo>
                <a:cubicBezTo>
                  <a:pt x="160149" y="302408"/>
                  <a:pt x="320298" y="98347"/>
                  <a:pt x="449451" y="49269"/>
                </a:cubicBezTo>
                <a:cubicBezTo>
                  <a:pt x="578604" y="191"/>
                  <a:pt x="720672" y="202960"/>
                  <a:pt x="774916" y="212001"/>
                </a:cubicBezTo>
                <a:cubicBezTo>
                  <a:pt x="829160" y="221042"/>
                  <a:pt x="711631" y="45394"/>
                  <a:pt x="774916" y="103513"/>
                </a:cubicBezTo>
                <a:cubicBezTo>
                  <a:pt x="838201" y="161632"/>
                  <a:pt x="1092631" y="493554"/>
                  <a:pt x="1154624" y="560713"/>
                </a:cubicBezTo>
                <a:cubicBezTo>
                  <a:pt x="1216617" y="627872"/>
                  <a:pt x="1126211" y="426394"/>
                  <a:pt x="1146875" y="506469"/>
                </a:cubicBezTo>
                <a:cubicBezTo>
                  <a:pt x="1167540" y="586544"/>
                  <a:pt x="1278611" y="1021787"/>
                  <a:pt x="1278611" y="1041160"/>
                </a:cubicBezTo>
                <a:cubicBezTo>
                  <a:pt x="1278611" y="1060533"/>
                  <a:pt x="1234699" y="780272"/>
                  <a:pt x="1146875" y="622706"/>
                </a:cubicBezTo>
                <a:cubicBezTo>
                  <a:pt x="1059051" y="465140"/>
                  <a:pt x="845949" y="199086"/>
                  <a:pt x="751668" y="95764"/>
                </a:cubicBezTo>
                <a:cubicBezTo>
                  <a:pt x="657387" y="-7558"/>
                  <a:pt x="634139" y="-3683"/>
                  <a:pt x="581187" y="2774"/>
                </a:cubicBezTo>
                <a:cubicBezTo>
                  <a:pt x="528235" y="9231"/>
                  <a:pt x="433953" y="134509"/>
                  <a:pt x="433953" y="134509"/>
                </a:cubicBezTo>
                <a:lnTo>
                  <a:pt x="0" y="506469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29F31D4A-FC44-2988-188A-900735FA1934}"/>
              </a:ext>
            </a:extLst>
          </p:cNvPr>
          <p:cNvSpPr/>
          <p:nvPr/>
        </p:nvSpPr>
        <p:spPr>
          <a:xfrm>
            <a:off x="8542812" y="2119123"/>
            <a:ext cx="787168" cy="2061337"/>
          </a:xfrm>
          <a:custGeom>
            <a:avLst/>
            <a:gdLst>
              <a:gd name="connsiteX0" fmla="*/ 120741 w 787168"/>
              <a:gd name="connsiteY0" fmla="*/ 422599 h 2061337"/>
              <a:gd name="connsiteX1" fmla="*/ 523696 w 787168"/>
              <a:gd name="connsiteY1" fmla="*/ 887548 h 2061337"/>
              <a:gd name="connsiteX2" fmla="*/ 515947 w 787168"/>
              <a:gd name="connsiteY2" fmla="*/ 701569 h 2061337"/>
              <a:gd name="connsiteX3" fmla="*/ 725174 w 787168"/>
              <a:gd name="connsiteY3" fmla="*/ 1135521 h 2061337"/>
              <a:gd name="connsiteX4" fmla="*/ 740673 w 787168"/>
              <a:gd name="connsiteY4" fmla="*/ 1848443 h 2061337"/>
              <a:gd name="connsiteX5" fmla="*/ 787168 w 787168"/>
              <a:gd name="connsiteY5" fmla="*/ 2057670 h 2061337"/>
              <a:gd name="connsiteX6" fmla="*/ 740673 w 787168"/>
              <a:gd name="connsiteY6" fmla="*/ 1716708 h 2061337"/>
              <a:gd name="connsiteX7" fmla="*/ 717425 w 787168"/>
              <a:gd name="connsiteY7" fmla="*/ 1019284 h 2061337"/>
              <a:gd name="connsiteX8" fmla="*/ 539195 w 787168"/>
              <a:gd name="connsiteY8" fmla="*/ 554335 h 2061337"/>
              <a:gd name="connsiteX9" fmla="*/ 593439 w 787168"/>
              <a:gd name="connsiteY9" fmla="*/ 833304 h 2061337"/>
              <a:gd name="connsiteX10" fmla="*/ 4503 w 787168"/>
              <a:gd name="connsiteY10" fmla="*/ 4145 h 2061337"/>
              <a:gd name="connsiteX11" fmla="*/ 322219 w 787168"/>
              <a:gd name="connsiteY11" fmla="*/ 515589 h 2061337"/>
              <a:gd name="connsiteX12" fmla="*/ 329968 w 787168"/>
              <a:gd name="connsiteY12" fmla="*/ 569833 h 2061337"/>
              <a:gd name="connsiteX13" fmla="*/ 120741 w 787168"/>
              <a:gd name="connsiteY13" fmla="*/ 422599 h 206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7168" h="2061337">
                <a:moveTo>
                  <a:pt x="120741" y="422599"/>
                </a:moveTo>
                <a:cubicBezTo>
                  <a:pt x="153029" y="475551"/>
                  <a:pt x="457828" y="841053"/>
                  <a:pt x="523696" y="887548"/>
                </a:cubicBezTo>
                <a:cubicBezTo>
                  <a:pt x="589564" y="934043"/>
                  <a:pt x="482367" y="660240"/>
                  <a:pt x="515947" y="701569"/>
                </a:cubicBezTo>
                <a:cubicBezTo>
                  <a:pt x="549527" y="742898"/>
                  <a:pt x="687720" y="944375"/>
                  <a:pt x="725174" y="1135521"/>
                </a:cubicBezTo>
                <a:cubicBezTo>
                  <a:pt x="762628" y="1326667"/>
                  <a:pt x="730341" y="1694752"/>
                  <a:pt x="740673" y="1848443"/>
                </a:cubicBezTo>
                <a:cubicBezTo>
                  <a:pt x="751005" y="2002135"/>
                  <a:pt x="787168" y="2079626"/>
                  <a:pt x="787168" y="2057670"/>
                </a:cubicBezTo>
                <a:cubicBezTo>
                  <a:pt x="787168" y="2035714"/>
                  <a:pt x="752297" y="1889772"/>
                  <a:pt x="740673" y="1716708"/>
                </a:cubicBezTo>
                <a:cubicBezTo>
                  <a:pt x="729049" y="1543644"/>
                  <a:pt x="751005" y="1213013"/>
                  <a:pt x="717425" y="1019284"/>
                </a:cubicBezTo>
                <a:cubicBezTo>
                  <a:pt x="683845" y="825555"/>
                  <a:pt x="559859" y="585332"/>
                  <a:pt x="539195" y="554335"/>
                </a:cubicBezTo>
                <a:cubicBezTo>
                  <a:pt x="518531" y="523338"/>
                  <a:pt x="682554" y="925002"/>
                  <a:pt x="593439" y="833304"/>
                </a:cubicBezTo>
                <a:cubicBezTo>
                  <a:pt x="504324" y="741606"/>
                  <a:pt x="49706" y="57097"/>
                  <a:pt x="4503" y="4145"/>
                </a:cubicBezTo>
                <a:cubicBezTo>
                  <a:pt x="-40700" y="-48808"/>
                  <a:pt x="267975" y="421308"/>
                  <a:pt x="322219" y="515589"/>
                </a:cubicBezTo>
                <a:cubicBezTo>
                  <a:pt x="376463" y="609870"/>
                  <a:pt x="357090" y="581457"/>
                  <a:pt x="329968" y="569833"/>
                </a:cubicBezTo>
                <a:cubicBezTo>
                  <a:pt x="302846" y="558209"/>
                  <a:pt x="88453" y="369647"/>
                  <a:pt x="120741" y="42259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E8DC0BA3-9F0D-056D-A182-38682880F2F4}"/>
              </a:ext>
            </a:extLst>
          </p:cNvPr>
          <p:cNvSpPr/>
          <p:nvPr/>
        </p:nvSpPr>
        <p:spPr>
          <a:xfrm>
            <a:off x="8698972" y="2426588"/>
            <a:ext cx="865715" cy="1369522"/>
          </a:xfrm>
          <a:custGeom>
            <a:avLst/>
            <a:gdLst>
              <a:gd name="connsiteX0" fmla="*/ 3326 w 865715"/>
              <a:gd name="connsiteY0" fmla="*/ 84137 h 1369522"/>
              <a:gd name="connsiteX1" fmla="*/ 569014 w 865715"/>
              <a:gd name="connsiteY1" fmla="*/ 29893 h 1369522"/>
              <a:gd name="connsiteX2" fmla="*/ 739496 w 865715"/>
              <a:gd name="connsiteY2" fmla="*/ 626578 h 1369522"/>
              <a:gd name="connsiteX3" fmla="*/ 832486 w 865715"/>
              <a:gd name="connsiteY3" fmla="*/ 463846 h 1369522"/>
              <a:gd name="connsiteX4" fmla="*/ 762743 w 865715"/>
              <a:gd name="connsiteY4" fmla="*/ 1354998 h 1369522"/>
              <a:gd name="connsiteX5" fmla="*/ 785991 w 865715"/>
              <a:gd name="connsiteY5" fmla="*/ 975290 h 1369522"/>
              <a:gd name="connsiteX6" fmla="*/ 863482 w 865715"/>
              <a:gd name="connsiteY6" fmla="*/ 432849 h 1369522"/>
              <a:gd name="connsiteX7" fmla="*/ 832486 w 865715"/>
              <a:gd name="connsiteY7" fmla="*/ 742815 h 1369522"/>
              <a:gd name="connsiteX8" fmla="*/ 708499 w 865715"/>
              <a:gd name="connsiteY8" fmla="*/ 324361 h 1369522"/>
              <a:gd name="connsiteX9" fmla="*/ 569014 w 865715"/>
              <a:gd name="connsiteY9" fmla="*/ 76388 h 1369522"/>
              <a:gd name="connsiteX10" fmla="*/ 344289 w 865715"/>
              <a:gd name="connsiteY10" fmla="*/ 37643 h 1369522"/>
              <a:gd name="connsiteX11" fmla="*/ 3326 w 865715"/>
              <a:gd name="connsiteY11" fmla="*/ 84137 h 1369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5715" h="1369522">
                <a:moveTo>
                  <a:pt x="3326" y="84137"/>
                </a:moveTo>
                <a:cubicBezTo>
                  <a:pt x="40780" y="82845"/>
                  <a:pt x="446319" y="-60514"/>
                  <a:pt x="569014" y="29893"/>
                </a:cubicBezTo>
                <a:cubicBezTo>
                  <a:pt x="691709" y="120300"/>
                  <a:pt x="695584" y="554253"/>
                  <a:pt x="739496" y="626578"/>
                </a:cubicBezTo>
                <a:cubicBezTo>
                  <a:pt x="783408" y="698903"/>
                  <a:pt x="828612" y="342443"/>
                  <a:pt x="832486" y="463846"/>
                </a:cubicBezTo>
                <a:cubicBezTo>
                  <a:pt x="836360" y="585249"/>
                  <a:pt x="770492" y="1269757"/>
                  <a:pt x="762743" y="1354998"/>
                </a:cubicBezTo>
                <a:cubicBezTo>
                  <a:pt x="754994" y="1440239"/>
                  <a:pt x="769201" y="1128982"/>
                  <a:pt x="785991" y="975290"/>
                </a:cubicBezTo>
                <a:cubicBezTo>
                  <a:pt x="802781" y="821599"/>
                  <a:pt x="855733" y="471595"/>
                  <a:pt x="863482" y="432849"/>
                </a:cubicBezTo>
                <a:cubicBezTo>
                  <a:pt x="871231" y="394103"/>
                  <a:pt x="858316" y="760896"/>
                  <a:pt x="832486" y="742815"/>
                </a:cubicBezTo>
                <a:cubicBezTo>
                  <a:pt x="806656" y="724734"/>
                  <a:pt x="752411" y="435432"/>
                  <a:pt x="708499" y="324361"/>
                </a:cubicBezTo>
                <a:cubicBezTo>
                  <a:pt x="664587" y="213290"/>
                  <a:pt x="629716" y="124174"/>
                  <a:pt x="569014" y="76388"/>
                </a:cubicBezTo>
                <a:cubicBezTo>
                  <a:pt x="508312" y="28602"/>
                  <a:pt x="433404" y="32477"/>
                  <a:pt x="344289" y="37643"/>
                </a:cubicBezTo>
                <a:cubicBezTo>
                  <a:pt x="255174" y="42809"/>
                  <a:pt x="-34128" y="85429"/>
                  <a:pt x="3326" y="8413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3A8F4B22-9912-5947-DFA0-2CBC15BCFD49}"/>
              </a:ext>
            </a:extLst>
          </p:cNvPr>
          <p:cNvSpPr/>
          <p:nvPr/>
        </p:nvSpPr>
        <p:spPr>
          <a:xfrm>
            <a:off x="4641193" y="2378077"/>
            <a:ext cx="1879471" cy="652501"/>
          </a:xfrm>
          <a:custGeom>
            <a:avLst/>
            <a:gdLst>
              <a:gd name="connsiteX0" fmla="*/ 1875844 w 1879471"/>
              <a:gd name="connsiteY0" fmla="*/ 913 h 652501"/>
              <a:gd name="connsiteX1" fmla="*/ 1209417 w 1879471"/>
              <a:gd name="connsiteY1" fmla="*/ 520106 h 652501"/>
              <a:gd name="connsiteX2" fmla="*/ 643729 w 1879471"/>
              <a:gd name="connsiteY2" fmla="*/ 512357 h 652501"/>
              <a:gd name="connsiteX3" fmla="*/ 1364400 w 1879471"/>
              <a:gd name="connsiteY3" fmla="*/ 551103 h 652501"/>
              <a:gd name="connsiteX4" fmla="*/ 549 w 1879471"/>
              <a:gd name="connsiteY4" fmla="*/ 651842 h 652501"/>
              <a:gd name="connsiteX5" fmla="*/ 1201668 w 1879471"/>
              <a:gd name="connsiteY5" fmla="*/ 496859 h 652501"/>
              <a:gd name="connsiteX6" fmla="*/ 1465139 w 1879471"/>
              <a:gd name="connsiteY6" fmla="*/ 396120 h 652501"/>
              <a:gd name="connsiteX7" fmla="*/ 1875844 w 1879471"/>
              <a:gd name="connsiteY7" fmla="*/ 913 h 65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9471" h="652501">
                <a:moveTo>
                  <a:pt x="1875844" y="913"/>
                </a:moveTo>
                <a:cubicBezTo>
                  <a:pt x="1833224" y="21577"/>
                  <a:pt x="1414769" y="434865"/>
                  <a:pt x="1209417" y="520106"/>
                </a:cubicBezTo>
                <a:cubicBezTo>
                  <a:pt x="1004065" y="605347"/>
                  <a:pt x="617898" y="507191"/>
                  <a:pt x="643729" y="512357"/>
                </a:cubicBezTo>
                <a:cubicBezTo>
                  <a:pt x="669559" y="517523"/>
                  <a:pt x="1471597" y="527856"/>
                  <a:pt x="1364400" y="551103"/>
                </a:cubicBezTo>
                <a:cubicBezTo>
                  <a:pt x="1257203" y="574350"/>
                  <a:pt x="27671" y="660883"/>
                  <a:pt x="549" y="651842"/>
                </a:cubicBezTo>
                <a:cubicBezTo>
                  <a:pt x="-26573" y="642801"/>
                  <a:pt x="957570" y="539479"/>
                  <a:pt x="1201668" y="496859"/>
                </a:cubicBezTo>
                <a:cubicBezTo>
                  <a:pt x="1445766" y="454239"/>
                  <a:pt x="1356651" y="476195"/>
                  <a:pt x="1465139" y="396120"/>
                </a:cubicBezTo>
                <a:cubicBezTo>
                  <a:pt x="1573627" y="316045"/>
                  <a:pt x="1918464" y="-19751"/>
                  <a:pt x="1875844" y="91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13340761-AE9E-92A3-470B-00A805C8C3EE}"/>
              </a:ext>
            </a:extLst>
          </p:cNvPr>
          <p:cNvSpPr/>
          <p:nvPr/>
        </p:nvSpPr>
        <p:spPr>
          <a:xfrm>
            <a:off x="4594839" y="980828"/>
            <a:ext cx="3876785" cy="1089681"/>
          </a:xfrm>
          <a:custGeom>
            <a:avLst/>
            <a:gdLst>
              <a:gd name="connsiteX0" fmla="*/ 3851737 w 3876785"/>
              <a:gd name="connsiteY0" fmla="*/ 1072697 h 1089681"/>
              <a:gd name="connsiteX1" fmla="*/ 2890842 w 3876785"/>
              <a:gd name="connsiteY1" fmla="*/ 328779 h 1089681"/>
              <a:gd name="connsiteX2" fmla="*/ 1480497 w 3876785"/>
              <a:gd name="connsiteY2" fmla="*/ 166047 h 1089681"/>
              <a:gd name="connsiteX3" fmla="*/ 1906700 w 3876785"/>
              <a:gd name="connsiteY3" fmla="*/ 127301 h 1089681"/>
              <a:gd name="connsiteX4" fmla="*/ 1565737 w 3876785"/>
              <a:gd name="connsiteY4" fmla="*/ 65308 h 1089681"/>
              <a:gd name="connsiteX5" fmla="*/ 620341 w 3876785"/>
              <a:gd name="connsiteY5" fmla="*/ 522508 h 1089681"/>
              <a:gd name="connsiteX6" fmla="*/ 868314 w 3876785"/>
              <a:gd name="connsiteY6" fmla="*/ 336528 h 1089681"/>
              <a:gd name="connsiteX7" fmla="*/ 408 w 3876785"/>
              <a:gd name="connsiteY7" fmla="*/ 1088196 h 1089681"/>
              <a:gd name="connsiteX8" fmla="*/ 767575 w 3876785"/>
              <a:gd name="connsiteY8" fmla="*/ 514758 h 1089681"/>
              <a:gd name="connsiteX9" fmla="*/ 1674225 w 3876785"/>
              <a:gd name="connsiteY9" fmla="*/ 11064 h 1089681"/>
              <a:gd name="connsiteX10" fmla="*/ 1728469 w 3876785"/>
              <a:gd name="connsiteY10" fmla="*/ 166047 h 1089681"/>
              <a:gd name="connsiteX11" fmla="*/ 2363900 w 3876785"/>
              <a:gd name="connsiteY11" fmla="*/ 158297 h 1089681"/>
              <a:gd name="connsiteX12" fmla="*/ 2301907 w 3876785"/>
              <a:gd name="connsiteY12" fmla="*/ 204792 h 1089681"/>
              <a:gd name="connsiteX13" fmla="*/ 2828849 w 3876785"/>
              <a:gd name="connsiteY13" fmla="*/ 282284 h 1089681"/>
              <a:gd name="connsiteX14" fmla="*/ 3588266 w 3876785"/>
              <a:gd name="connsiteY14" fmla="*/ 661992 h 1089681"/>
              <a:gd name="connsiteX15" fmla="*/ 3596015 w 3876785"/>
              <a:gd name="connsiteY15" fmla="*/ 801477 h 1089681"/>
              <a:gd name="connsiteX16" fmla="*/ 3851737 w 3876785"/>
              <a:gd name="connsiteY16" fmla="*/ 1072697 h 108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876785" h="1089681">
                <a:moveTo>
                  <a:pt x="3851737" y="1072697"/>
                </a:moveTo>
                <a:cubicBezTo>
                  <a:pt x="3734208" y="993914"/>
                  <a:pt x="3286049" y="479887"/>
                  <a:pt x="2890842" y="328779"/>
                </a:cubicBezTo>
                <a:cubicBezTo>
                  <a:pt x="2495635" y="177671"/>
                  <a:pt x="1644521" y="199627"/>
                  <a:pt x="1480497" y="166047"/>
                </a:cubicBezTo>
                <a:cubicBezTo>
                  <a:pt x="1316473" y="132467"/>
                  <a:pt x="1892493" y="144091"/>
                  <a:pt x="1906700" y="127301"/>
                </a:cubicBezTo>
                <a:cubicBezTo>
                  <a:pt x="1920907" y="110511"/>
                  <a:pt x="1780130" y="-560"/>
                  <a:pt x="1565737" y="65308"/>
                </a:cubicBezTo>
                <a:cubicBezTo>
                  <a:pt x="1351344" y="131176"/>
                  <a:pt x="736578" y="477305"/>
                  <a:pt x="620341" y="522508"/>
                </a:cubicBezTo>
                <a:cubicBezTo>
                  <a:pt x="504104" y="567711"/>
                  <a:pt x="971636" y="242247"/>
                  <a:pt x="868314" y="336528"/>
                </a:cubicBezTo>
                <a:cubicBezTo>
                  <a:pt x="764992" y="430809"/>
                  <a:pt x="17198" y="1058491"/>
                  <a:pt x="408" y="1088196"/>
                </a:cubicBezTo>
                <a:cubicBezTo>
                  <a:pt x="-16382" y="1117901"/>
                  <a:pt x="488606" y="694280"/>
                  <a:pt x="767575" y="514758"/>
                </a:cubicBezTo>
                <a:cubicBezTo>
                  <a:pt x="1046544" y="335236"/>
                  <a:pt x="1514076" y="69182"/>
                  <a:pt x="1674225" y="11064"/>
                </a:cubicBezTo>
                <a:cubicBezTo>
                  <a:pt x="1834374" y="-47054"/>
                  <a:pt x="1613523" y="141508"/>
                  <a:pt x="1728469" y="166047"/>
                </a:cubicBezTo>
                <a:cubicBezTo>
                  <a:pt x="1843415" y="190586"/>
                  <a:pt x="2268327" y="151840"/>
                  <a:pt x="2363900" y="158297"/>
                </a:cubicBezTo>
                <a:cubicBezTo>
                  <a:pt x="2459473" y="164754"/>
                  <a:pt x="2224416" y="184128"/>
                  <a:pt x="2301907" y="204792"/>
                </a:cubicBezTo>
                <a:cubicBezTo>
                  <a:pt x="2379398" y="225456"/>
                  <a:pt x="2614456" y="206084"/>
                  <a:pt x="2828849" y="282284"/>
                </a:cubicBezTo>
                <a:cubicBezTo>
                  <a:pt x="3043242" y="358484"/>
                  <a:pt x="3460405" y="575460"/>
                  <a:pt x="3588266" y="661992"/>
                </a:cubicBezTo>
                <a:cubicBezTo>
                  <a:pt x="3716127" y="748524"/>
                  <a:pt x="3554686" y="733026"/>
                  <a:pt x="3596015" y="801477"/>
                </a:cubicBezTo>
                <a:cubicBezTo>
                  <a:pt x="3637344" y="869928"/>
                  <a:pt x="3969266" y="1151480"/>
                  <a:pt x="3851737" y="107269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F8F2361C-5DEB-01A4-D6FA-BA5AE48D3CE8}"/>
              </a:ext>
            </a:extLst>
          </p:cNvPr>
          <p:cNvSpPr/>
          <p:nvPr/>
        </p:nvSpPr>
        <p:spPr>
          <a:xfrm>
            <a:off x="4786824" y="1632060"/>
            <a:ext cx="3226805" cy="848397"/>
          </a:xfrm>
          <a:custGeom>
            <a:avLst/>
            <a:gdLst>
              <a:gd name="connsiteX0" fmla="*/ 3225800 w 3226805"/>
              <a:gd name="connsiteY0" fmla="*/ 692686 h 848397"/>
              <a:gd name="connsiteX1" fmla="*/ 2706607 w 3226805"/>
              <a:gd name="connsiteY1" fmla="*/ 212238 h 848397"/>
              <a:gd name="connsiteX2" fmla="*/ 1621725 w 3226805"/>
              <a:gd name="connsiteY2" fmla="*/ 18509 h 848397"/>
              <a:gd name="connsiteX3" fmla="*/ 1838701 w 3226805"/>
              <a:gd name="connsiteY3" fmla="*/ 26259 h 848397"/>
              <a:gd name="connsiteX4" fmla="*/ 1149027 w 3226805"/>
              <a:gd name="connsiteY4" fmla="*/ 181242 h 848397"/>
              <a:gd name="connsiteX5" fmla="*/ 2152 w 3226805"/>
              <a:gd name="connsiteY5" fmla="*/ 847669 h 848397"/>
              <a:gd name="connsiteX6" fmla="*/ 893305 w 3226805"/>
              <a:gd name="connsiteY6" fmla="*/ 305228 h 848397"/>
              <a:gd name="connsiteX7" fmla="*/ 2001434 w 3226805"/>
              <a:gd name="connsiteY7" fmla="*/ 18509 h 848397"/>
              <a:gd name="connsiteX8" fmla="*/ 2148668 w 3226805"/>
              <a:gd name="connsiteY8" fmla="*/ 111499 h 848397"/>
              <a:gd name="connsiteX9" fmla="*/ 2582620 w 3226805"/>
              <a:gd name="connsiteY9" fmla="*/ 57255 h 848397"/>
              <a:gd name="connsiteX10" fmla="*/ 2830593 w 3226805"/>
              <a:gd name="connsiteY10" fmla="*/ 250984 h 848397"/>
              <a:gd name="connsiteX11" fmla="*/ 3225800 w 3226805"/>
              <a:gd name="connsiteY11" fmla="*/ 692686 h 848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26805" h="848397">
                <a:moveTo>
                  <a:pt x="3225800" y="692686"/>
                </a:moveTo>
                <a:cubicBezTo>
                  <a:pt x="3205136" y="686228"/>
                  <a:pt x="2973953" y="324601"/>
                  <a:pt x="2706607" y="212238"/>
                </a:cubicBezTo>
                <a:cubicBezTo>
                  <a:pt x="2439261" y="99875"/>
                  <a:pt x="1766376" y="49505"/>
                  <a:pt x="1621725" y="18509"/>
                </a:cubicBezTo>
                <a:cubicBezTo>
                  <a:pt x="1477074" y="-12487"/>
                  <a:pt x="1917484" y="-863"/>
                  <a:pt x="1838701" y="26259"/>
                </a:cubicBezTo>
                <a:cubicBezTo>
                  <a:pt x="1759918" y="53381"/>
                  <a:pt x="1455118" y="44340"/>
                  <a:pt x="1149027" y="181242"/>
                </a:cubicBezTo>
                <a:cubicBezTo>
                  <a:pt x="842935" y="318144"/>
                  <a:pt x="44772" y="827005"/>
                  <a:pt x="2152" y="847669"/>
                </a:cubicBezTo>
                <a:cubicBezTo>
                  <a:pt x="-40468" y="868333"/>
                  <a:pt x="560091" y="443421"/>
                  <a:pt x="893305" y="305228"/>
                </a:cubicBezTo>
                <a:cubicBezTo>
                  <a:pt x="1226519" y="167035"/>
                  <a:pt x="1792207" y="50797"/>
                  <a:pt x="2001434" y="18509"/>
                </a:cubicBezTo>
                <a:cubicBezTo>
                  <a:pt x="2210661" y="-13779"/>
                  <a:pt x="2051804" y="105041"/>
                  <a:pt x="2148668" y="111499"/>
                </a:cubicBezTo>
                <a:cubicBezTo>
                  <a:pt x="2245532" y="117957"/>
                  <a:pt x="2468966" y="34008"/>
                  <a:pt x="2582620" y="57255"/>
                </a:cubicBezTo>
                <a:cubicBezTo>
                  <a:pt x="2696274" y="80502"/>
                  <a:pt x="2718230" y="143787"/>
                  <a:pt x="2830593" y="250984"/>
                </a:cubicBezTo>
                <a:cubicBezTo>
                  <a:pt x="2942956" y="358181"/>
                  <a:pt x="3246464" y="699144"/>
                  <a:pt x="3225800" y="69268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635A2BFE-1BF8-46AD-EFAF-97211BD54F88}"/>
              </a:ext>
            </a:extLst>
          </p:cNvPr>
          <p:cNvSpPr/>
          <p:nvPr/>
        </p:nvSpPr>
        <p:spPr>
          <a:xfrm>
            <a:off x="4126113" y="2681368"/>
            <a:ext cx="2918724" cy="957418"/>
          </a:xfrm>
          <a:custGeom>
            <a:avLst/>
            <a:gdLst>
              <a:gd name="connsiteX0" fmla="*/ 2902368 w 2918724"/>
              <a:gd name="connsiteY0" fmla="*/ 7588 h 957418"/>
              <a:gd name="connsiteX1" fmla="*/ 1058070 w 2918724"/>
              <a:gd name="connsiteY1" fmla="*/ 550029 h 957418"/>
              <a:gd name="connsiteX2" fmla="*/ 1368036 w 2918724"/>
              <a:gd name="connsiteY2" fmla="*/ 503534 h 957418"/>
              <a:gd name="connsiteX3" fmla="*/ 500131 w 2918724"/>
              <a:gd name="connsiteY3" fmla="*/ 666266 h 957418"/>
              <a:gd name="connsiteX4" fmla="*/ 267656 w 2918724"/>
              <a:gd name="connsiteY4" fmla="*/ 929737 h 957418"/>
              <a:gd name="connsiteX5" fmla="*/ 50680 w 2918724"/>
              <a:gd name="connsiteY5" fmla="*/ 898740 h 957418"/>
              <a:gd name="connsiteX6" fmla="*/ 1298294 w 2918724"/>
              <a:gd name="connsiteY6" fmla="*/ 480286 h 957418"/>
              <a:gd name="connsiteX7" fmla="*/ 2158450 w 2918724"/>
              <a:gd name="connsiteY7" fmla="*/ 255561 h 957418"/>
              <a:gd name="connsiteX8" fmla="*/ 1972470 w 2918724"/>
              <a:gd name="connsiteY8" fmla="*/ 232313 h 957418"/>
              <a:gd name="connsiteX9" fmla="*/ 2902368 w 2918724"/>
              <a:gd name="connsiteY9" fmla="*/ 7588 h 95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18724" h="957418">
                <a:moveTo>
                  <a:pt x="2902368" y="7588"/>
                </a:moveTo>
                <a:cubicBezTo>
                  <a:pt x="2749968" y="60541"/>
                  <a:pt x="1313792" y="467371"/>
                  <a:pt x="1058070" y="550029"/>
                </a:cubicBezTo>
                <a:cubicBezTo>
                  <a:pt x="802348" y="632687"/>
                  <a:pt x="1461026" y="484161"/>
                  <a:pt x="1368036" y="503534"/>
                </a:cubicBezTo>
                <a:cubicBezTo>
                  <a:pt x="1275046" y="522907"/>
                  <a:pt x="683528" y="595232"/>
                  <a:pt x="500131" y="666266"/>
                </a:cubicBezTo>
                <a:cubicBezTo>
                  <a:pt x="316734" y="737300"/>
                  <a:pt x="342564" y="890991"/>
                  <a:pt x="267656" y="929737"/>
                </a:cubicBezTo>
                <a:cubicBezTo>
                  <a:pt x="192747" y="968483"/>
                  <a:pt x="-121093" y="973648"/>
                  <a:pt x="50680" y="898740"/>
                </a:cubicBezTo>
                <a:cubicBezTo>
                  <a:pt x="222453" y="823832"/>
                  <a:pt x="946999" y="587483"/>
                  <a:pt x="1298294" y="480286"/>
                </a:cubicBezTo>
                <a:cubicBezTo>
                  <a:pt x="1649589" y="373090"/>
                  <a:pt x="2046087" y="296890"/>
                  <a:pt x="2158450" y="255561"/>
                </a:cubicBezTo>
                <a:cubicBezTo>
                  <a:pt x="2270813" y="214232"/>
                  <a:pt x="1849775" y="269767"/>
                  <a:pt x="1972470" y="232313"/>
                </a:cubicBezTo>
                <a:cubicBezTo>
                  <a:pt x="2095165" y="194859"/>
                  <a:pt x="3054768" y="-45365"/>
                  <a:pt x="2902368" y="758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C4C14C9B-2BAB-8D31-013E-B9D5F5C7592F}"/>
              </a:ext>
            </a:extLst>
          </p:cNvPr>
          <p:cNvSpPr/>
          <p:nvPr/>
        </p:nvSpPr>
        <p:spPr>
          <a:xfrm>
            <a:off x="8686800" y="2213543"/>
            <a:ext cx="1052700" cy="1447922"/>
          </a:xfrm>
          <a:custGeom>
            <a:avLst/>
            <a:gdLst>
              <a:gd name="connsiteX0" fmla="*/ 0 w 1052700"/>
              <a:gd name="connsiteY0" fmla="*/ 235189 h 1447922"/>
              <a:gd name="connsiteX1" fmla="*/ 550190 w 1052700"/>
              <a:gd name="connsiteY1" fmla="*/ 95704 h 1447922"/>
              <a:gd name="connsiteX2" fmla="*/ 767166 w 1052700"/>
              <a:gd name="connsiteY2" fmla="*/ 413420 h 1447922"/>
              <a:gd name="connsiteX3" fmla="*/ 767166 w 1052700"/>
              <a:gd name="connsiteY3" fmla="*/ 312681 h 1447922"/>
              <a:gd name="connsiteX4" fmla="*/ 976393 w 1052700"/>
              <a:gd name="connsiteY4" fmla="*/ 661393 h 1447922"/>
              <a:gd name="connsiteX5" fmla="*/ 984142 w 1052700"/>
              <a:gd name="connsiteY5" fmla="*/ 653643 h 1447922"/>
              <a:gd name="connsiteX6" fmla="*/ 1046136 w 1052700"/>
              <a:gd name="connsiteY6" fmla="*/ 855121 h 1447922"/>
              <a:gd name="connsiteX7" fmla="*/ 805912 w 1052700"/>
              <a:gd name="connsiteY7" fmla="*/ 1444057 h 1447922"/>
              <a:gd name="connsiteX8" fmla="*/ 914400 w 1052700"/>
              <a:gd name="connsiteY8" fmla="*/ 1087596 h 1447922"/>
              <a:gd name="connsiteX9" fmla="*/ 1030637 w 1052700"/>
              <a:gd name="connsiteY9" fmla="*/ 645894 h 1447922"/>
              <a:gd name="connsiteX10" fmla="*/ 759417 w 1052700"/>
              <a:gd name="connsiteY10" fmla="*/ 258437 h 1447922"/>
              <a:gd name="connsiteX11" fmla="*/ 488197 w 1052700"/>
              <a:gd name="connsiteY11" fmla="*/ 2715 h 1447922"/>
              <a:gd name="connsiteX12" fmla="*/ 565688 w 1052700"/>
              <a:gd name="connsiteY12" fmla="*/ 126701 h 1447922"/>
              <a:gd name="connsiteX13" fmla="*/ 356461 w 1052700"/>
              <a:gd name="connsiteY13" fmla="*/ 173196 h 1447922"/>
              <a:gd name="connsiteX14" fmla="*/ 0 w 1052700"/>
              <a:gd name="connsiteY14" fmla="*/ 235189 h 144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52700" h="1447922">
                <a:moveTo>
                  <a:pt x="0" y="235189"/>
                </a:moveTo>
                <a:cubicBezTo>
                  <a:pt x="211164" y="150594"/>
                  <a:pt x="422329" y="65999"/>
                  <a:pt x="550190" y="95704"/>
                </a:cubicBezTo>
                <a:cubicBezTo>
                  <a:pt x="678051" y="125409"/>
                  <a:pt x="731003" y="377257"/>
                  <a:pt x="767166" y="413420"/>
                </a:cubicBezTo>
                <a:cubicBezTo>
                  <a:pt x="803329" y="449583"/>
                  <a:pt x="732295" y="271352"/>
                  <a:pt x="767166" y="312681"/>
                </a:cubicBezTo>
                <a:cubicBezTo>
                  <a:pt x="802037" y="354010"/>
                  <a:pt x="940230" y="604566"/>
                  <a:pt x="976393" y="661393"/>
                </a:cubicBezTo>
                <a:cubicBezTo>
                  <a:pt x="1012556" y="718220"/>
                  <a:pt x="972518" y="621355"/>
                  <a:pt x="984142" y="653643"/>
                </a:cubicBezTo>
                <a:cubicBezTo>
                  <a:pt x="995766" y="685931"/>
                  <a:pt x="1075841" y="723385"/>
                  <a:pt x="1046136" y="855121"/>
                </a:cubicBezTo>
                <a:cubicBezTo>
                  <a:pt x="1016431" y="986857"/>
                  <a:pt x="827868" y="1405311"/>
                  <a:pt x="805912" y="1444057"/>
                </a:cubicBezTo>
                <a:cubicBezTo>
                  <a:pt x="783956" y="1482803"/>
                  <a:pt x="876946" y="1220623"/>
                  <a:pt x="914400" y="1087596"/>
                </a:cubicBezTo>
                <a:cubicBezTo>
                  <a:pt x="951854" y="954569"/>
                  <a:pt x="1056467" y="784087"/>
                  <a:pt x="1030637" y="645894"/>
                </a:cubicBezTo>
                <a:cubicBezTo>
                  <a:pt x="1004807" y="507701"/>
                  <a:pt x="849824" y="365633"/>
                  <a:pt x="759417" y="258437"/>
                </a:cubicBezTo>
                <a:cubicBezTo>
                  <a:pt x="669010" y="151241"/>
                  <a:pt x="520485" y="24671"/>
                  <a:pt x="488197" y="2715"/>
                </a:cubicBezTo>
                <a:cubicBezTo>
                  <a:pt x="455909" y="-19241"/>
                  <a:pt x="587644" y="98287"/>
                  <a:pt x="565688" y="126701"/>
                </a:cubicBezTo>
                <a:cubicBezTo>
                  <a:pt x="543732" y="155114"/>
                  <a:pt x="356461" y="173196"/>
                  <a:pt x="356461" y="173196"/>
                </a:cubicBezTo>
                <a:lnTo>
                  <a:pt x="0" y="235189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1F43F487-53A3-E0DC-CE68-287394F814CB}"/>
              </a:ext>
            </a:extLst>
          </p:cNvPr>
          <p:cNvSpPr/>
          <p:nvPr/>
        </p:nvSpPr>
        <p:spPr>
          <a:xfrm>
            <a:off x="4688233" y="1947553"/>
            <a:ext cx="2208483" cy="927788"/>
          </a:xfrm>
          <a:custGeom>
            <a:avLst/>
            <a:gdLst>
              <a:gd name="connsiteX0" fmla="*/ 2107774 w 2208483"/>
              <a:gd name="connsiteY0" fmla="*/ 59478 h 927788"/>
              <a:gd name="connsiteX1" fmla="*/ 891157 w 2208483"/>
              <a:gd name="connsiteY1" fmla="*/ 702657 h 927788"/>
              <a:gd name="connsiteX2" fmla="*/ 1278614 w 2208483"/>
              <a:gd name="connsiteY2" fmla="*/ 625166 h 927788"/>
              <a:gd name="connsiteX3" fmla="*/ 4 w 2208483"/>
              <a:gd name="connsiteY3" fmla="*/ 927383 h 927788"/>
              <a:gd name="connsiteX4" fmla="*/ 1294113 w 2208483"/>
              <a:gd name="connsiteY4" fmla="*/ 687159 h 927788"/>
              <a:gd name="connsiteX5" fmla="*/ 1193374 w 2208483"/>
              <a:gd name="connsiteY5" fmla="*/ 563172 h 927788"/>
              <a:gd name="connsiteX6" fmla="*/ 1317360 w 2208483"/>
              <a:gd name="connsiteY6" fmla="*/ 462433 h 927788"/>
              <a:gd name="connsiteX7" fmla="*/ 2045781 w 2208483"/>
              <a:gd name="connsiteY7" fmla="*/ 74976 h 927788"/>
              <a:gd name="connsiteX8" fmla="*/ 2107774 w 2208483"/>
              <a:gd name="connsiteY8" fmla="*/ 59478 h 927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8483" h="927788">
                <a:moveTo>
                  <a:pt x="2107774" y="59478"/>
                </a:moveTo>
                <a:cubicBezTo>
                  <a:pt x="1915337" y="164091"/>
                  <a:pt x="1029350" y="608376"/>
                  <a:pt x="891157" y="702657"/>
                </a:cubicBezTo>
                <a:cubicBezTo>
                  <a:pt x="752964" y="796938"/>
                  <a:pt x="1427139" y="587712"/>
                  <a:pt x="1278614" y="625166"/>
                </a:cubicBezTo>
                <a:cubicBezTo>
                  <a:pt x="1130089" y="662620"/>
                  <a:pt x="-2579" y="917051"/>
                  <a:pt x="4" y="927383"/>
                </a:cubicBezTo>
                <a:cubicBezTo>
                  <a:pt x="2587" y="937715"/>
                  <a:pt x="1095218" y="747861"/>
                  <a:pt x="1294113" y="687159"/>
                </a:cubicBezTo>
                <a:cubicBezTo>
                  <a:pt x="1493008" y="626457"/>
                  <a:pt x="1189499" y="600626"/>
                  <a:pt x="1193374" y="563172"/>
                </a:cubicBezTo>
                <a:cubicBezTo>
                  <a:pt x="1197248" y="525718"/>
                  <a:pt x="1175292" y="543799"/>
                  <a:pt x="1317360" y="462433"/>
                </a:cubicBezTo>
                <a:cubicBezTo>
                  <a:pt x="1459428" y="381067"/>
                  <a:pt x="1910171" y="143427"/>
                  <a:pt x="2045781" y="74976"/>
                </a:cubicBezTo>
                <a:cubicBezTo>
                  <a:pt x="2181391" y="6525"/>
                  <a:pt x="2300211" y="-45135"/>
                  <a:pt x="2107774" y="5947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078A24A9-259C-B2F4-0BC2-BA37CC6F8561}"/>
              </a:ext>
            </a:extLst>
          </p:cNvPr>
          <p:cNvSpPr/>
          <p:nvPr/>
        </p:nvSpPr>
        <p:spPr>
          <a:xfrm>
            <a:off x="4430304" y="3724375"/>
            <a:ext cx="599928" cy="1214792"/>
          </a:xfrm>
          <a:custGeom>
            <a:avLst/>
            <a:gdLst>
              <a:gd name="connsiteX0" fmla="*/ 598896 w 599928"/>
              <a:gd name="connsiteY0" fmla="*/ 2967 h 1214792"/>
              <a:gd name="connsiteX1" fmla="*/ 56455 w 599928"/>
              <a:gd name="connsiteY1" fmla="*/ 351679 h 1214792"/>
              <a:gd name="connsiteX2" fmla="*/ 79703 w 599928"/>
              <a:gd name="connsiteY2" fmla="*/ 762384 h 1214792"/>
              <a:gd name="connsiteX3" fmla="*/ 102950 w 599928"/>
              <a:gd name="connsiteY3" fmla="*/ 506662 h 1214792"/>
              <a:gd name="connsiteX4" fmla="*/ 87452 w 599928"/>
              <a:gd name="connsiteY4" fmla="*/ 886371 h 1214792"/>
              <a:gd name="connsiteX5" fmla="*/ 195940 w 599928"/>
              <a:gd name="connsiteY5" fmla="*/ 1211835 h 1214792"/>
              <a:gd name="connsiteX6" fmla="*/ 48706 w 599928"/>
              <a:gd name="connsiteY6" fmla="*/ 692642 h 1214792"/>
              <a:gd name="connsiteX7" fmla="*/ 25459 w 599928"/>
              <a:gd name="connsiteY7" fmla="*/ 351679 h 1214792"/>
              <a:gd name="connsiteX8" fmla="*/ 9960 w 599928"/>
              <a:gd name="connsiteY8" fmla="*/ 560906 h 1214792"/>
              <a:gd name="connsiteX9" fmla="*/ 188191 w 599928"/>
              <a:gd name="connsiteY9" fmla="*/ 204445 h 1214792"/>
              <a:gd name="connsiteX10" fmla="*/ 598896 w 599928"/>
              <a:gd name="connsiteY10" fmla="*/ 2967 h 1214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928" h="1214792">
                <a:moveTo>
                  <a:pt x="598896" y="2967"/>
                </a:moveTo>
                <a:cubicBezTo>
                  <a:pt x="576940" y="27506"/>
                  <a:pt x="142987" y="225110"/>
                  <a:pt x="56455" y="351679"/>
                </a:cubicBezTo>
                <a:cubicBezTo>
                  <a:pt x="-30077" y="478248"/>
                  <a:pt x="71954" y="736554"/>
                  <a:pt x="79703" y="762384"/>
                </a:cubicBezTo>
                <a:cubicBezTo>
                  <a:pt x="87452" y="788215"/>
                  <a:pt x="101659" y="485998"/>
                  <a:pt x="102950" y="506662"/>
                </a:cubicBezTo>
                <a:cubicBezTo>
                  <a:pt x="104241" y="527326"/>
                  <a:pt x="71954" y="768842"/>
                  <a:pt x="87452" y="886371"/>
                </a:cubicBezTo>
                <a:cubicBezTo>
                  <a:pt x="102950" y="1003900"/>
                  <a:pt x="202398" y="1244123"/>
                  <a:pt x="195940" y="1211835"/>
                </a:cubicBezTo>
                <a:cubicBezTo>
                  <a:pt x="189482" y="1179547"/>
                  <a:pt x="77119" y="836001"/>
                  <a:pt x="48706" y="692642"/>
                </a:cubicBezTo>
                <a:cubicBezTo>
                  <a:pt x="20293" y="549283"/>
                  <a:pt x="31917" y="373635"/>
                  <a:pt x="25459" y="351679"/>
                </a:cubicBezTo>
                <a:cubicBezTo>
                  <a:pt x="19001" y="329723"/>
                  <a:pt x="-17162" y="585445"/>
                  <a:pt x="9960" y="560906"/>
                </a:cubicBezTo>
                <a:cubicBezTo>
                  <a:pt x="37082" y="536367"/>
                  <a:pt x="90035" y="297435"/>
                  <a:pt x="188191" y="204445"/>
                </a:cubicBezTo>
                <a:cubicBezTo>
                  <a:pt x="286347" y="111455"/>
                  <a:pt x="620852" y="-21572"/>
                  <a:pt x="598896" y="296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D9E44106-A55A-8DED-B85C-C33218DF636B}"/>
              </a:ext>
            </a:extLst>
          </p:cNvPr>
          <p:cNvSpPr/>
          <p:nvPr/>
        </p:nvSpPr>
        <p:spPr>
          <a:xfrm>
            <a:off x="4127457" y="3903104"/>
            <a:ext cx="404763" cy="935349"/>
          </a:xfrm>
          <a:custGeom>
            <a:avLst/>
            <a:gdLst>
              <a:gd name="connsiteX0" fmla="*/ 351553 w 404763"/>
              <a:gd name="connsiteY0" fmla="*/ 41215 h 935349"/>
              <a:gd name="connsiteX1" fmla="*/ 2841 w 404763"/>
              <a:gd name="connsiteY1" fmla="*/ 2469 h 935349"/>
              <a:gd name="connsiteX2" fmla="*/ 181072 w 404763"/>
              <a:gd name="connsiteY2" fmla="*/ 126455 h 935349"/>
              <a:gd name="connsiteX3" fmla="*/ 80333 w 404763"/>
              <a:gd name="connsiteY3" fmla="*/ 265940 h 935349"/>
              <a:gd name="connsiteX4" fmla="*/ 165574 w 404763"/>
              <a:gd name="connsiteY4" fmla="*/ 374428 h 935349"/>
              <a:gd name="connsiteX5" fmla="*/ 80333 w 404763"/>
              <a:gd name="connsiteY5" fmla="*/ 467418 h 935349"/>
              <a:gd name="connsiteX6" fmla="*/ 173323 w 404763"/>
              <a:gd name="connsiteY6" fmla="*/ 684394 h 935349"/>
              <a:gd name="connsiteX7" fmla="*/ 289560 w 404763"/>
              <a:gd name="connsiteY7" fmla="*/ 684394 h 935349"/>
              <a:gd name="connsiteX8" fmla="*/ 382550 w 404763"/>
              <a:gd name="connsiteY8" fmla="*/ 637899 h 935349"/>
              <a:gd name="connsiteX9" fmla="*/ 390299 w 404763"/>
              <a:gd name="connsiteY9" fmla="*/ 498415 h 935349"/>
              <a:gd name="connsiteX10" fmla="*/ 212068 w 404763"/>
              <a:gd name="connsiteY10" fmla="*/ 932367 h 935349"/>
              <a:gd name="connsiteX11" fmla="*/ 181072 w 404763"/>
              <a:gd name="connsiteY11" fmla="*/ 242693 h 935349"/>
              <a:gd name="connsiteX12" fmla="*/ 134577 w 404763"/>
              <a:gd name="connsiteY12" fmla="*/ 10218 h 935349"/>
              <a:gd name="connsiteX13" fmla="*/ 351553 w 404763"/>
              <a:gd name="connsiteY13" fmla="*/ 41215 h 935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4763" h="935349">
                <a:moveTo>
                  <a:pt x="351553" y="41215"/>
                </a:moveTo>
                <a:cubicBezTo>
                  <a:pt x="329597" y="39924"/>
                  <a:pt x="31254" y="-11738"/>
                  <a:pt x="2841" y="2469"/>
                </a:cubicBezTo>
                <a:cubicBezTo>
                  <a:pt x="-25573" y="16676"/>
                  <a:pt x="168157" y="82543"/>
                  <a:pt x="181072" y="126455"/>
                </a:cubicBezTo>
                <a:cubicBezTo>
                  <a:pt x="193987" y="170367"/>
                  <a:pt x="82916" y="224611"/>
                  <a:pt x="80333" y="265940"/>
                </a:cubicBezTo>
                <a:cubicBezTo>
                  <a:pt x="77750" y="307269"/>
                  <a:pt x="165574" y="340848"/>
                  <a:pt x="165574" y="374428"/>
                </a:cubicBezTo>
                <a:cubicBezTo>
                  <a:pt x="165574" y="408008"/>
                  <a:pt x="79041" y="415757"/>
                  <a:pt x="80333" y="467418"/>
                </a:cubicBezTo>
                <a:cubicBezTo>
                  <a:pt x="81624" y="519079"/>
                  <a:pt x="138452" y="648231"/>
                  <a:pt x="173323" y="684394"/>
                </a:cubicBezTo>
                <a:cubicBezTo>
                  <a:pt x="208194" y="720557"/>
                  <a:pt x="254689" y="692143"/>
                  <a:pt x="289560" y="684394"/>
                </a:cubicBezTo>
                <a:cubicBezTo>
                  <a:pt x="324431" y="676645"/>
                  <a:pt x="365760" y="668895"/>
                  <a:pt x="382550" y="637899"/>
                </a:cubicBezTo>
                <a:cubicBezTo>
                  <a:pt x="399340" y="606903"/>
                  <a:pt x="418713" y="449337"/>
                  <a:pt x="390299" y="498415"/>
                </a:cubicBezTo>
                <a:cubicBezTo>
                  <a:pt x="361885" y="547493"/>
                  <a:pt x="246939" y="974987"/>
                  <a:pt x="212068" y="932367"/>
                </a:cubicBezTo>
                <a:cubicBezTo>
                  <a:pt x="177197" y="889747"/>
                  <a:pt x="193987" y="396384"/>
                  <a:pt x="181072" y="242693"/>
                </a:cubicBezTo>
                <a:cubicBezTo>
                  <a:pt x="168157" y="89002"/>
                  <a:pt x="106164" y="39923"/>
                  <a:pt x="134577" y="10218"/>
                </a:cubicBezTo>
                <a:cubicBezTo>
                  <a:pt x="162990" y="-19487"/>
                  <a:pt x="373509" y="42506"/>
                  <a:pt x="351553" y="4121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0B9FA5BA-DF10-D884-A235-4529536F861B}"/>
              </a:ext>
            </a:extLst>
          </p:cNvPr>
          <p:cNvSpPr/>
          <p:nvPr/>
        </p:nvSpPr>
        <p:spPr>
          <a:xfrm>
            <a:off x="4500387" y="4771866"/>
            <a:ext cx="229459" cy="964518"/>
          </a:xfrm>
          <a:custGeom>
            <a:avLst/>
            <a:gdLst>
              <a:gd name="connsiteX0" fmla="*/ 1871 w 229459"/>
              <a:gd name="connsiteY0" fmla="*/ 1612 h 964518"/>
              <a:gd name="connsiteX1" fmla="*/ 133606 w 229459"/>
              <a:gd name="connsiteY1" fmla="*/ 505307 h 964518"/>
              <a:gd name="connsiteX2" fmla="*/ 141355 w 229459"/>
              <a:gd name="connsiteY2" fmla="*/ 296080 h 964518"/>
              <a:gd name="connsiteX3" fmla="*/ 226596 w 229459"/>
              <a:gd name="connsiteY3" fmla="*/ 962507 h 964518"/>
              <a:gd name="connsiteX4" fmla="*/ 195599 w 229459"/>
              <a:gd name="connsiteY4" fmla="*/ 497558 h 964518"/>
              <a:gd name="connsiteX5" fmla="*/ 63864 w 229459"/>
              <a:gd name="connsiteY5" fmla="*/ 350324 h 964518"/>
              <a:gd name="connsiteX6" fmla="*/ 1871 w 229459"/>
              <a:gd name="connsiteY6" fmla="*/ 1612 h 964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459" h="964518">
                <a:moveTo>
                  <a:pt x="1871" y="1612"/>
                </a:moveTo>
                <a:cubicBezTo>
                  <a:pt x="13495" y="27443"/>
                  <a:pt x="110359" y="456229"/>
                  <a:pt x="133606" y="505307"/>
                </a:cubicBezTo>
                <a:cubicBezTo>
                  <a:pt x="156853" y="554385"/>
                  <a:pt x="125857" y="219880"/>
                  <a:pt x="141355" y="296080"/>
                </a:cubicBezTo>
                <a:cubicBezTo>
                  <a:pt x="156853" y="372280"/>
                  <a:pt x="217555" y="928927"/>
                  <a:pt x="226596" y="962507"/>
                </a:cubicBezTo>
                <a:cubicBezTo>
                  <a:pt x="235637" y="996087"/>
                  <a:pt x="222721" y="599588"/>
                  <a:pt x="195599" y="497558"/>
                </a:cubicBezTo>
                <a:cubicBezTo>
                  <a:pt x="168477" y="395528"/>
                  <a:pt x="92278" y="432982"/>
                  <a:pt x="63864" y="350324"/>
                </a:cubicBezTo>
                <a:cubicBezTo>
                  <a:pt x="35450" y="267666"/>
                  <a:pt x="-9753" y="-24219"/>
                  <a:pt x="1871" y="161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0701FBF6-7966-C154-3C1F-54DA9D5843C9}"/>
              </a:ext>
            </a:extLst>
          </p:cNvPr>
          <p:cNvSpPr/>
          <p:nvPr/>
        </p:nvSpPr>
        <p:spPr>
          <a:xfrm>
            <a:off x="5917835" y="1727661"/>
            <a:ext cx="2387081" cy="824759"/>
          </a:xfrm>
          <a:custGeom>
            <a:avLst/>
            <a:gdLst>
              <a:gd name="connsiteX0" fmla="*/ 2381507 w 2387081"/>
              <a:gd name="connsiteY0" fmla="*/ 814061 h 824759"/>
              <a:gd name="connsiteX1" fmla="*/ 2071541 w 2387081"/>
              <a:gd name="connsiteY1" fmla="*/ 248373 h 824759"/>
              <a:gd name="connsiteX2" fmla="*/ 1350870 w 2387081"/>
              <a:gd name="connsiteY2" fmla="*/ 62393 h 824759"/>
              <a:gd name="connsiteX3" fmla="*/ 1304375 w 2387081"/>
              <a:gd name="connsiteY3" fmla="*/ 400 h 824759"/>
              <a:gd name="connsiteX4" fmla="*/ 2518 w 2387081"/>
              <a:gd name="connsiteY4" fmla="*/ 85641 h 824759"/>
              <a:gd name="connsiteX5" fmla="*/ 1002158 w 2387081"/>
              <a:gd name="connsiteY5" fmla="*/ 54644 h 824759"/>
              <a:gd name="connsiteX6" fmla="*/ 1994050 w 2387081"/>
              <a:gd name="connsiteY6" fmla="*/ 225125 h 824759"/>
              <a:gd name="connsiteX7" fmla="*/ 2249772 w 2387081"/>
              <a:gd name="connsiteY7" fmla="*/ 589336 h 824759"/>
              <a:gd name="connsiteX8" fmla="*/ 2381507 w 2387081"/>
              <a:gd name="connsiteY8" fmla="*/ 814061 h 824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7081" h="824759">
                <a:moveTo>
                  <a:pt x="2381507" y="814061"/>
                </a:moveTo>
                <a:cubicBezTo>
                  <a:pt x="2351802" y="757234"/>
                  <a:pt x="2243314" y="373651"/>
                  <a:pt x="2071541" y="248373"/>
                </a:cubicBezTo>
                <a:cubicBezTo>
                  <a:pt x="1899768" y="123095"/>
                  <a:pt x="1478731" y="103722"/>
                  <a:pt x="1350870" y="62393"/>
                </a:cubicBezTo>
                <a:cubicBezTo>
                  <a:pt x="1223009" y="21064"/>
                  <a:pt x="1529100" y="-3475"/>
                  <a:pt x="1304375" y="400"/>
                </a:cubicBezTo>
                <a:cubicBezTo>
                  <a:pt x="1079650" y="4275"/>
                  <a:pt x="52887" y="76600"/>
                  <a:pt x="2518" y="85641"/>
                </a:cubicBezTo>
                <a:cubicBezTo>
                  <a:pt x="-47852" y="94682"/>
                  <a:pt x="670236" y="31397"/>
                  <a:pt x="1002158" y="54644"/>
                </a:cubicBezTo>
                <a:cubicBezTo>
                  <a:pt x="1334080" y="77891"/>
                  <a:pt x="1786114" y="136010"/>
                  <a:pt x="1994050" y="225125"/>
                </a:cubicBezTo>
                <a:cubicBezTo>
                  <a:pt x="2201986" y="314240"/>
                  <a:pt x="2183904" y="491180"/>
                  <a:pt x="2249772" y="589336"/>
                </a:cubicBezTo>
                <a:cubicBezTo>
                  <a:pt x="2315640" y="687492"/>
                  <a:pt x="2411212" y="870888"/>
                  <a:pt x="2381507" y="81406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75184F6B-82AB-A9F5-3181-F40968930AC1}"/>
              </a:ext>
            </a:extLst>
          </p:cNvPr>
          <p:cNvSpPr/>
          <p:nvPr/>
        </p:nvSpPr>
        <p:spPr>
          <a:xfrm>
            <a:off x="7932566" y="1168906"/>
            <a:ext cx="553779" cy="1458858"/>
          </a:xfrm>
          <a:custGeom>
            <a:avLst/>
            <a:gdLst>
              <a:gd name="connsiteX0" fmla="*/ 157549 w 553779"/>
              <a:gd name="connsiteY0" fmla="*/ 1458057 h 1458858"/>
              <a:gd name="connsiteX1" fmla="*/ 506261 w 553779"/>
              <a:gd name="connsiteY1" fmla="*/ 799379 h 1458858"/>
              <a:gd name="connsiteX2" fmla="*/ 2566 w 553779"/>
              <a:gd name="connsiteY2" fmla="*/ 8965 h 1458858"/>
              <a:gd name="connsiteX3" fmla="*/ 320281 w 553779"/>
              <a:gd name="connsiteY3" fmla="*/ 396423 h 1458858"/>
              <a:gd name="connsiteX4" fmla="*/ 545007 w 553779"/>
              <a:gd name="connsiteY4" fmla="*/ 768382 h 1458858"/>
              <a:gd name="connsiteX5" fmla="*/ 475265 w 553779"/>
              <a:gd name="connsiteY5" fmla="*/ 931114 h 1458858"/>
              <a:gd name="connsiteX6" fmla="*/ 157549 w 553779"/>
              <a:gd name="connsiteY6" fmla="*/ 1458057 h 1458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779" h="1458858">
                <a:moveTo>
                  <a:pt x="157549" y="1458057"/>
                </a:moveTo>
                <a:cubicBezTo>
                  <a:pt x="162715" y="1436101"/>
                  <a:pt x="532091" y="1040894"/>
                  <a:pt x="506261" y="799379"/>
                </a:cubicBezTo>
                <a:cubicBezTo>
                  <a:pt x="480431" y="557864"/>
                  <a:pt x="33563" y="76124"/>
                  <a:pt x="2566" y="8965"/>
                </a:cubicBezTo>
                <a:cubicBezTo>
                  <a:pt x="-28431" y="-58194"/>
                  <a:pt x="229874" y="269854"/>
                  <a:pt x="320281" y="396423"/>
                </a:cubicBezTo>
                <a:cubicBezTo>
                  <a:pt x="410688" y="522992"/>
                  <a:pt x="519176" y="679267"/>
                  <a:pt x="545007" y="768382"/>
                </a:cubicBezTo>
                <a:cubicBezTo>
                  <a:pt x="570838" y="857497"/>
                  <a:pt x="537258" y="817460"/>
                  <a:pt x="475265" y="931114"/>
                </a:cubicBezTo>
                <a:cubicBezTo>
                  <a:pt x="413272" y="1044768"/>
                  <a:pt x="152383" y="1480013"/>
                  <a:pt x="157549" y="145805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9743D694-DF6E-43C9-1E8D-9BFFA1B00DA7}"/>
              </a:ext>
            </a:extLst>
          </p:cNvPr>
          <p:cNvSpPr/>
          <p:nvPr/>
        </p:nvSpPr>
        <p:spPr>
          <a:xfrm>
            <a:off x="5325754" y="5753810"/>
            <a:ext cx="227575" cy="730674"/>
          </a:xfrm>
          <a:custGeom>
            <a:avLst/>
            <a:gdLst>
              <a:gd name="connsiteX0" fmla="*/ 21256 w 227575"/>
              <a:gd name="connsiteY0" fmla="*/ 219 h 730674"/>
              <a:gd name="connsiteX1" fmla="*/ 37983 w 227575"/>
              <a:gd name="connsiteY1" fmla="*/ 273424 h 730674"/>
              <a:gd name="connsiteX2" fmla="*/ 210826 w 227575"/>
              <a:gd name="connsiteY2" fmla="*/ 585658 h 730674"/>
              <a:gd name="connsiteX3" fmla="*/ 110466 w 227575"/>
              <a:gd name="connsiteY3" fmla="*/ 440692 h 730674"/>
              <a:gd name="connsiteX4" fmla="*/ 227553 w 227575"/>
              <a:gd name="connsiteY4" fmla="*/ 730624 h 730674"/>
              <a:gd name="connsiteX5" fmla="*/ 99314 w 227575"/>
              <a:gd name="connsiteY5" fmla="*/ 462995 h 730674"/>
              <a:gd name="connsiteX6" fmla="*/ 4529 w 227575"/>
              <a:gd name="connsiteY6" fmla="*/ 318029 h 730674"/>
              <a:gd name="connsiteX7" fmla="*/ 21256 w 227575"/>
              <a:gd name="connsiteY7" fmla="*/ 219 h 730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575" h="730674">
                <a:moveTo>
                  <a:pt x="21256" y="219"/>
                </a:moveTo>
                <a:cubicBezTo>
                  <a:pt x="26832" y="-7215"/>
                  <a:pt x="6388" y="175851"/>
                  <a:pt x="37983" y="273424"/>
                </a:cubicBezTo>
                <a:cubicBezTo>
                  <a:pt x="69578" y="370997"/>
                  <a:pt x="198745" y="557780"/>
                  <a:pt x="210826" y="585658"/>
                </a:cubicBezTo>
                <a:cubicBezTo>
                  <a:pt x="222907" y="613536"/>
                  <a:pt x="107678" y="416531"/>
                  <a:pt x="110466" y="440692"/>
                </a:cubicBezTo>
                <a:cubicBezTo>
                  <a:pt x="113254" y="464853"/>
                  <a:pt x="229412" y="726907"/>
                  <a:pt x="227553" y="730624"/>
                </a:cubicBezTo>
                <a:cubicBezTo>
                  <a:pt x="225694" y="734341"/>
                  <a:pt x="136485" y="531761"/>
                  <a:pt x="99314" y="462995"/>
                </a:cubicBezTo>
                <a:cubicBezTo>
                  <a:pt x="62143" y="394229"/>
                  <a:pt x="19397" y="393300"/>
                  <a:pt x="4529" y="318029"/>
                </a:cubicBezTo>
                <a:cubicBezTo>
                  <a:pt x="-10339" y="242758"/>
                  <a:pt x="15680" y="7653"/>
                  <a:pt x="21256" y="219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D366051A-1290-FAE0-2FE0-80EAEE8E1B92}"/>
              </a:ext>
            </a:extLst>
          </p:cNvPr>
          <p:cNvSpPr/>
          <p:nvPr/>
        </p:nvSpPr>
        <p:spPr>
          <a:xfrm>
            <a:off x="5915637" y="6701473"/>
            <a:ext cx="1021304" cy="702943"/>
          </a:xfrm>
          <a:custGeom>
            <a:avLst/>
            <a:gdLst>
              <a:gd name="connsiteX0" fmla="*/ 85 w 1021304"/>
              <a:gd name="connsiteY0" fmla="*/ 410 h 702943"/>
              <a:gd name="connsiteX1" fmla="*/ 535343 w 1021304"/>
              <a:gd name="connsiteY1" fmla="*/ 502215 h 702943"/>
              <a:gd name="connsiteX2" fmla="*/ 618978 w 1021304"/>
              <a:gd name="connsiteY2" fmla="*/ 463186 h 702943"/>
              <a:gd name="connsiteX3" fmla="*/ 741641 w 1021304"/>
              <a:gd name="connsiteY3" fmla="*/ 552395 h 702943"/>
              <a:gd name="connsiteX4" fmla="*/ 780670 w 1021304"/>
              <a:gd name="connsiteY4" fmla="*/ 546820 h 702943"/>
              <a:gd name="connsiteX5" fmla="*/ 1020422 w 1021304"/>
              <a:gd name="connsiteY5" fmla="*/ 702937 h 702943"/>
              <a:gd name="connsiteX6" fmla="*/ 847578 w 1021304"/>
              <a:gd name="connsiteY6" fmla="*/ 552395 h 702943"/>
              <a:gd name="connsiteX7" fmla="*/ 496314 w 1021304"/>
              <a:gd name="connsiteY7" fmla="*/ 418581 h 702943"/>
              <a:gd name="connsiteX8" fmla="*/ 85 w 1021304"/>
              <a:gd name="connsiteY8" fmla="*/ 410 h 702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1304" h="702943">
                <a:moveTo>
                  <a:pt x="85" y="410"/>
                </a:moveTo>
                <a:cubicBezTo>
                  <a:pt x="6590" y="14349"/>
                  <a:pt x="432194" y="425086"/>
                  <a:pt x="535343" y="502215"/>
                </a:cubicBezTo>
                <a:cubicBezTo>
                  <a:pt x="638492" y="579344"/>
                  <a:pt x="584595" y="454823"/>
                  <a:pt x="618978" y="463186"/>
                </a:cubicBezTo>
                <a:cubicBezTo>
                  <a:pt x="653361" y="471549"/>
                  <a:pt x="714692" y="538456"/>
                  <a:pt x="741641" y="552395"/>
                </a:cubicBezTo>
                <a:cubicBezTo>
                  <a:pt x="768590" y="566334"/>
                  <a:pt x="734206" y="521730"/>
                  <a:pt x="780670" y="546820"/>
                </a:cubicBezTo>
                <a:cubicBezTo>
                  <a:pt x="827134" y="571910"/>
                  <a:pt x="1009271" y="702008"/>
                  <a:pt x="1020422" y="702937"/>
                </a:cubicBezTo>
                <a:cubicBezTo>
                  <a:pt x="1031573" y="703866"/>
                  <a:pt x="934929" y="599788"/>
                  <a:pt x="847578" y="552395"/>
                </a:cubicBezTo>
                <a:cubicBezTo>
                  <a:pt x="760227" y="505002"/>
                  <a:pt x="633846" y="505932"/>
                  <a:pt x="496314" y="418581"/>
                </a:cubicBezTo>
                <a:cubicBezTo>
                  <a:pt x="358782" y="331230"/>
                  <a:pt x="-6420" y="-13529"/>
                  <a:pt x="85" y="410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CE71A85A-552C-9E22-9F77-4B05BF13EDC1}"/>
              </a:ext>
            </a:extLst>
          </p:cNvPr>
          <p:cNvSpPr/>
          <p:nvPr/>
        </p:nvSpPr>
        <p:spPr>
          <a:xfrm>
            <a:off x="7207533" y="7722218"/>
            <a:ext cx="871743" cy="546832"/>
          </a:xfrm>
          <a:custGeom>
            <a:avLst/>
            <a:gdLst>
              <a:gd name="connsiteX0" fmla="*/ 871526 w 871743"/>
              <a:gd name="connsiteY0" fmla="*/ 2 h 546832"/>
              <a:gd name="connsiteX1" fmla="*/ 497960 w 871743"/>
              <a:gd name="connsiteY1" fmla="*/ 256480 h 546832"/>
              <a:gd name="connsiteX2" fmla="*/ 615047 w 871743"/>
              <a:gd name="connsiteY2" fmla="*/ 234177 h 546832"/>
              <a:gd name="connsiteX3" fmla="*/ 436628 w 871743"/>
              <a:gd name="connsiteY3" fmla="*/ 384719 h 546832"/>
              <a:gd name="connsiteX4" fmla="*/ 191301 w 871743"/>
              <a:gd name="connsiteY4" fmla="*/ 501806 h 546832"/>
              <a:gd name="connsiteX5" fmla="*/ 1730 w 871743"/>
              <a:gd name="connsiteY5" fmla="*/ 546411 h 546832"/>
              <a:gd name="connsiteX6" fmla="*/ 302813 w 871743"/>
              <a:gd name="connsiteY6" fmla="*/ 479504 h 546832"/>
              <a:gd name="connsiteX7" fmla="*/ 542565 w 871743"/>
              <a:gd name="connsiteY7" fmla="*/ 373567 h 546832"/>
              <a:gd name="connsiteX8" fmla="*/ 458930 w 871743"/>
              <a:gd name="connsiteY8" fmla="*/ 418172 h 546832"/>
              <a:gd name="connsiteX9" fmla="*/ 670804 w 871743"/>
              <a:gd name="connsiteY9" fmla="*/ 211875 h 546832"/>
              <a:gd name="connsiteX10" fmla="*/ 553716 w 871743"/>
              <a:gd name="connsiteY10" fmla="*/ 262055 h 546832"/>
              <a:gd name="connsiteX11" fmla="*/ 871526 w 871743"/>
              <a:gd name="connsiteY11" fmla="*/ 2 h 54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1743" h="546832">
                <a:moveTo>
                  <a:pt x="871526" y="2"/>
                </a:moveTo>
                <a:cubicBezTo>
                  <a:pt x="862233" y="-927"/>
                  <a:pt x="540706" y="217451"/>
                  <a:pt x="497960" y="256480"/>
                </a:cubicBezTo>
                <a:cubicBezTo>
                  <a:pt x="455214" y="295509"/>
                  <a:pt x="625269" y="212804"/>
                  <a:pt x="615047" y="234177"/>
                </a:cubicBezTo>
                <a:cubicBezTo>
                  <a:pt x="604825" y="255550"/>
                  <a:pt x="507252" y="340114"/>
                  <a:pt x="436628" y="384719"/>
                </a:cubicBezTo>
                <a:cubicBezTo>
                  <a:pt x="366004" y="429324"/>
                  <a:pt x="263784" y="474857"/>
                  <a:pt x="191301" y="501806"/>
                </a:cubicBezTo>
                <a:cubicBezTo>
                  <a:pt x="118818" y="528755"/>
                  <a:pt x="-16855" y="550128"/>
                  <a:pt x="1730" y="546411"/>
                </a:cubicBezTo>
                <a:cubicBezTo>
                  <a:pt x="20315" y="542694"/>
                  <a:pt x="212674" y="508311"/>
                  <a:pt x="302813" y="479504"/>
                </a:cubicBezTo>
                <a:cubicBezTo>
                  <a:pt x="392952" y="450697"/>
                  <a:pt x="516545" y="383789"/>
                  <a:pt x="542565" y="373567"/>
                </a:cubicBezTo>
                <a:cubicBezTo>
                  <a:pt x="568584" y="363345"/>
                  <a:pt x="437557" y="445121"/>
                  <a:pt x="458930" y="418172"/>
                </a:cubicBezTo>
                <a:cubicBezTo>
                  <a:pt x="480303" y="391223"/>
                  <a:pt x="655006" y="237895"/>
                  <a:pt x="670804" y="211875"/>
                </a:cubicBezTo>
                <a:cubicBezTo>
                  <a:pt x="686602" y="185855"/>
                  <a:pt x="518404" y="293650"/>
                  <a:pt x="553716" y="262055"/>
                </a:cubicBezTo>
                <a:cubicBezTo>
                  <a:pt x="589028" y="230460"/>
                  <a:pt x="880819" y="931"/>
                  <a:pt x="871526" y="2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B455AF22-6B65-2A34-62C8-45C9DA320CB2}"/>
              </a:ext>
            </a:extLst>
          </p:cNvPr>
          <p:cNvSpPr/>
          <p:nvPr/>
        </p:nvSpPr>
        <p:spPr>
          <a:xfrm>
            <a:off x="5166404" y="6107126"/>
            <a:ext cx="2026182" cy="2223570"/>
          </a:xfrm>
          <a:custGeom>
            <a:avLst/>
            <a:gdLst>
              <a:gd name="connsiteX0" fmla="*/ 2186 w 2026182"/>
              <a:gd name="connsiteY0" fmla="*/ 3742 h 2223570"/>
              <a:gd name="connsiteX1" fmla="*/ 253089 w 2026182"/>
              <a:gd name="connsiteY1" fmla="*/ 561303 h 2223570"/>
              <a:gd name="connsiteX2" fmla="*/ 264240 w 2026182"/>
              <a:gd name="connsiteY2" fmla="*/ 539001 h 2223570"/>
              <a:gd name="connsiteX3" fmla="*/ 548596 w 2026182"/>
              <a:gd name="connsiteY3" fmla="*/ 946020 h 2223570"/>
              <a:gd name="connsiteX4" fmla="*/ 537445 w 2026182"/>
              <a:gd name="connsiteY4" fmla="*/ 906991 h 2223570"/>
              <a:gd name="connsiteX5" fmla="*/ 777196 w 2026182"/>
              <a:gd name="connsiteY5" fmla="*/ 1208074 h 2223570"/>
              <a:gd name="connsiteX6" fmla="*/ 1752928 w 2026182"/>
              <a:gd name="connsiteY6" fmla="*/ 1994235 h 2223570"/>
              <a:gd name="connsiteX7" fmla="*/ 2026133 w 2026182"/>
              <a:gd name="connsiteY7" fmla="*/ 2222835 h 2223570"/>
              <a:gd name="connsiteX8" fmla="*/ 1769655 w 2026182"/>
              <a:gd name="connsiteY8" fmla="*/ 2044415 h 2223570"/>
              <a:gd name="connsiteX9" fmla="*/ 1156337 w 2026182"/>
              <a:gd name="connsiteY9" fmla="*/ 1481279 h 2223570"/>
              <a:gd name="connsiteX10" fmla="*/ 548596 w 2026182"/>
              <a:gd name="connsiteY10" fmla="*/ 957172 h 2223570"/>
              <a:gd name="connsiteX11" fmla="*/ 297694 w 2026182"/>
              <a:gd name="connsiteY11" fmla="*/ 695118 h 2223570"/>
              <a:gd name="connsiteX12" fmla="*/ 136001 w 2026182"/>
              <a:gd name="connsiteY12" fmla="*/ 315976 h 2223570"/>
              <a:gd name="connsiteX13" fmla="*/ 130425 w 2026182"/>
              <a:gd name="connsiteY13" fmla="*/ 315976 h 2223570"/>
              <a:gd name="connsiteX14" fmla="*/ 2186 w 2026182"/>
              <a:gd name="connsiteY14" fmla="*/ 3742 h 2223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26182" h="2223570">
                <a:moveTo>
                  <a:pt x="2186" y="3742"/>
                </a:moveTo>
                <a:cubicBezTo>
                  <a:pt x="22630" y="44630"/>
                  <a:pt x="209413" y="472093"/>
                  <a:pt x="253089" y="561303"/>
                </a:cubicBezTo>
                <a:cubicBezTo>
                  <a:pt x="296765" y="650513"/>
                  <a:pt x="214989" y="474882"/>
                  <a:pt x="264240" y="539001"/>
                </a:cubicBezTo>
                <a:cubicBezTo>
                  <a:pt x="313491" y="603120"/>
                  <a:pt x="503062" y="884688"/>
                  <a:pt x="548596" y="946020"/>
                </a:cubicBezTo>
                <a:cubicBezTo>
                  <a:pt x="594130" y="1007352"/>
                  <a:pt x="499345" y="863315"/>
                  <a:pt x="537445" y="906991"/>
                </a:cubicBezTo>
                <a:cubicBezTo>
                  <a:pt x="575545" y="950667"/>
                  <a:pt x="574616" y="1026867"/>
                  <a:pt x="777196" y="1208074"/>
                </a:cubicBezTo>
                <a:cubicBezTo>
                  <a:pt x="979776" y="1389281"/>
                  <a:pt x="1544772" y="1825108"/>
                  <a:pt x="1752928" y="1994235"/>
                </a:cubicBezTo>
                <a:cubicBezTo>
                  <a:pt x="1961084" y="2163362"/>
                  <a:pt x="2023345" y="2214472"/>
                  <a:pt x="2026133" y="2222835"/>
                </a:cubicBezTo>
                <a:cubicBezTo>
                  <a:pt x="2028921" y="2231198"/>
                  <a:pt x="1914621" y="2168008"/>
                  <a:pt x="1769655" y="2044415"/>
                </a:cubicBezTo>
                <a:cubicBezTo>
                  <a:pt x="1624689" y="1920822"/>
                  <a:pt x="1359847" y="1662486"/>
                  <a:pt x="1156337" y="1481279"/>
                </a:cubicBezTo>
                <a:cubicBezTo>
                  <a:pt x="952827" y="1300072"/>
                  <a:pt x="691703" y="1088199"/>
                  <a:pt x="548596" y="957172"/>
                </a:cubicBezTo>
                <a:cubicBezTo>
                  <a:pt x="405489" y="826145"/>
                  <a:pt x="366460" y="801984"/>
                  <a:pt x="297694" y="695118"/>
                </a:cubicBezTo>
                <a:cubicBezTo>
                  <a:pt x="228928" y="588252"/>
                  <a:pt x="163879" y="379166"/>
                  <a:pt x="136001" y="315976"/>
                </a:cubicBezTo>
                <a:cubicBezTo>
                  <a:pt x="108123" y="252786"/>
                  <a:pt x="149940" y="362439"/>
                  <a:pt x="130425" y="315976"/>
                </a:cubicBezTo>
                <a:cubicBezTo>
                  <a:pt x="110910" y="269513"/>
                  <a:pt x="-18258" y="-37146"/>
                  <a:pt x="2186" y="3742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4A9B7B49-CE5E-65E6-9224-23CF15195C4E}"/>
              </a:ext>
            </a:extLst>
          </p:cNvPr>
          <p:cNvSpPr/>
          <p:nvPr/>
        </p:nvSpPr>
        <p:spPr>
          <a:xfrm>
            <a:off x="4162896" y="5762557"/>
            <a:ext cx="752004" cy="1009486"/>
          </a:xfrm>
          <a:custGeom>
            <a:avLst/>
            <a:gdLst>
              <a:gd name="connsiteX0" fmla="*/ 752004 w 752004"/>
              <a:gd name="connsiteY0" fmla="*/ 68 h 1009486"/>
              <a:gd name="connsiteX1" fmla="*/ 507529 w 752004"/>
              <a:gd name="connsiteY1" fmla="*/ 308043 h 1009486"/>
              <a:gd name="connsiteX2" fmla="*/ 558329 w 752004"/>
              <a:gd name="connsiteY2" fmla="*/ 276293 h 1009486"/>
              <a:gd name="connsiteX3" fmla="*/ 285279 w 752004"/>
              <a:gd name="connsiteY3" fmla="*/ 539818 h 1009486"/>
              <a:gd name="connsiteX4" fmla="*/ 374179 w 752004"/>
              <a:gd name="connsiteY4" fmla="*/ 498543 h 1009486"/>
              <a:gd name="connsiteX5" fmla="*/ 148754 w 752004"/>
              <a:gd name="connsiteY5" fmla="*/ 736668 h 1009486"/>
              <a:gd name="connsiteX6" fmla="*/ 43979 w 752004"/>
              <a:gd name="connsiteY6" fmla="*/ 819218 h 1009486"/>
              <a:gd name="connsiteX7" fmla="*/ 2704 w 752004"/>
              <a:gd name="connsiteY7" fmla="*/ 1006543 h 1009486"/>
              <a:gd name="connsiteX8" fmla="*/ 12229 w 752004"/>
              <a:gd name="connsiteY8" fmla="*/ 920818 h 1009486"/>
              <a:gd name="connsiteX9" fmla="*/ 78904 w 752004"/>
              <a:gd name="connsiteY9" fmla="*/ 749368 h 1009486"/>
              <a:gd name="connsiteX10" fmla="*/ 317029 w 752004"/>
              <a:gd name="connsiteY10" fmla="*/ 517593 h 1009486"/>
              <a:gd name="connsiteX11" fmla="*/ 323379 w 752004"/>
              <a:gd name="connsiteY11" fmla="*/ 523943 h 1009486"/>
              <a:gd name="connsiteX12" fmla="*/ 498004 w 752004"/>
              <a:gd name="connsiteY12" fmla="*/ 254068 h 1009486"/>
              <a:gd name="connsiteX13" fmla="*/ 504354 w 752004"/>
              <a:gd name="connsiteY13" fmla="*/ 279468 h 1009486"/>
              <a:gd name="connsiteX14" fmla="*/ 752004 w 752004"/>
              <a:gd name="connsiteY14" fmla="*/ 68 h 100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52004" h="1009486">
                <a:moveTo>
                  <a:pt x="752004" y="68"/>
                </a:moveTo>
                <a:cubicBezTo>
                  <a:pt x="752533" y="4831"/>
                  <a:pt x="539808" y="262006"/>
                  <a:pt x="507529" y="308043"/>
                </a:cubicBezTo>
                <a:cubicBezTo>
                  <a:pt x="475250" y="354080"/>
                  <a:pt x="595371" y="237664"/>
                  <a:pt x="558329" y="276293"/>
                </a:cubicBezTo>
                <a:cubicBezTo>
                  <a:pt x="521287" y="314922"/>
                  <a:pt x="315971" y="502776"/>
                  <a:pt x="285279" y="539818"/>
                </a:cubicBezTo>
                <a:cubicBezTo>
                  <a:pt x="254587" y="576860"/>
                  <a:pt x="396933" y="465735"/>
                  <a:pt x="374179" y="498543"/>
                </a:cubicBezTo>
                <a:cubicBezTo>
                  <a:pt x="351425" y="531351"/>
                  <a:pt x="203787" y="683222"/>
                  <a:pt x="148754" y="736668"/>
                </a:cubicBezTo>
                <a:cubicBezTo>
                  <a:pt x="93721" y="790114"/>
                  <a:pt x="68321" y="774239"/>
                  <a:pt x="43979" y="819218"/>
                </a:cubicBezTo>
                <a:cubicBezTo>
                  <a:pt x="19637" y="864197"/>
                  <a:pt x="7996" y="989610"/>
                  <a:pt x="2704" y="1006543"/>
                </a:cubicBezTo>
                <a:cubicBezTo>
                  <a:pt x="-2588" y="1023476"/>
                  <a:pt x="-471" y="963681"/>
                  <a:pt x="12229" y="920818"/>
                </a:cubicBezTo>
                <a:cubicBezTo>
                  <a:pt x="24929" y="877956"/>
                  <a:pt x="28104" y="816572"/>
                  <a:pt x="78904" y="749368"/>
                </a:cubicBezTo>
                <a:cubicBezTo>
                  <a:pt x="129704" y="682164"/>
                  <a:pt x="276283" y="555164"/>
                  <a:pt x="317029" y="517593"/>
                </a:cubicBezTo>
                <a:cubicBezTo>
                  <a:pt x="357775" y="480022"/>
                  <a:pt x="293217" y="567864"/>
                  <a:pt x="323379" y="523943"/>
                </a:cubicBezTo>
                <a:cubicBezTo>
                  <a:pt x="353541" y="480022"/>
                  <a:pt x="467841" y="294814"/>
                  <a:pt x="498004" y="254068"/>
                </a:cubicBezTo>
                <a:cubicBezTo>
                  <a:pt x="528166" y="213322"/>
                  <a:pt x="467312" y="319685"/>
                  <a:pt x="504354" y="279468"/>
                </a:cubicBezTo>
                <a:cubicBezTo>
                  <a:pt x="541396" y="239251"/>
                  <a:pt x="751475" y="-4695"/>
                  <a:pt x="752004" y="68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6B8FD156-109F-6F70-500B-D698CD1DCFB9}"/>
              </a:ext>
            </a:extLst>
          </p:cNvPr>
          <p:cNvSpPr/>
          <p:nvPr/>
        </p:nvSpPr>
        <p:spPr>
          <a:xfrm>
            <a:off x="4922495" y="5854944"/>
            <a:ext cx="783443" cy="1424781"/>
          </a:xfrm>
          <a:custGeom>
            <a:avLst/>
            <a:gdLst>
              <a:gd name="connsiteX0" fmla="*/ 1930 w 783443"/>
              <a:gd name="connsiteY0" fmla="*/ 9281 h 1424781"/>
              <a:gd name="connsiteX1" fmla="*/ 354355 w 783443"/>
              <a:gd name="connsiteY1" fmla="*/ 771281 h 1424781"/>
              <a:gd name="connsiteX2" fmla="*/ 332130 w 783443"/>
              <a:gd name="connsiteY2" fmla="*/ 691906 h 1424781"/>
              <a:gd name="connsiteX3" fmla="*/ 516280 w 783443"/>
              <a:gd name="connsiteY3" fmla="*/ 1009406 h 1424781"/>
              <a:gd name="connsiteX4" fmla="*/ 776630 w 783443"/>
              <a:gd name="connsiteY4" fmla="*/ 1412631 h 1424781"/>
              <a:gd name="connsiteX5" fmla="*/ 684555 w 783443"/>
              <a:gd name="connsiteY5" fmla="*/ 1279281 h 1424781"/>
              <a:gd name="connsiteX6" fmla="*/ 440080 w 783443"/>
              <a:gd name="connsiteY6" fmla="*/ 869706 h 1424781"/>
              <a:gd name="connsiteX7" fmla="*/ 274980 w 783443"/>
              <a:gd name="connsiteY7" fmla="*/ 593481 h 1424781"/>
              <a:gd name="connsiteX8" fmla="*/ 214655 w 783443"/>
              <a:gd name="connsiteY8" fmla="*/ 361706 h 1424781"/>
              <a:gd name="connsiteX9" fmla="*/ 1930 w 783443"/>
              <a:gd name="connsiteY9" fmla="*/ 9281 h 142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443" h="1424781">
                <a:moveTo>
                  <a:pt x="1930" y="9281"/>
                </a:moveTo>
                <a:cubicBezTo>
                  <a:pt x="25213" y="77543"/>
                  <a:pt x="299322" y="657510"/>
                  <a:pt x="354355" y="771281"/>
                </a:cubicBezTo>
                <a:cubicBezTo>
                  <a:pt x="409388" y="885052"/>
                  <a:pt x="305143" y="652219"/>
                  <a:pt x="332130" y="691906"/>
                </a:cubicBezTo>
                <a:cubicBezTo>
                  <a:pt x="359118" y="731594"/>
                  <a:pt x="442197" y="889285"/>
                  <a:pt x="516280" y="1009406"/>
                </a:cubicBezTo>
                <a:cubicBezTo>
                  <a:pt x="590363" y="1129527"/>
                  <a:pt x="748584" y="1367652"/>
                  <a:pt x="776630" y="1412631"/>
                </a:cubicBezTo>
                <a:cubicBezTo>
                  <a:pt x="804676" y="1457610"/>
                  <a:pt x="740647" y="1369769"/>
                  <a:pt x="684555" y="1279281"/>
                </a:cubicBezTo>
                <a:cubicBezTo>
                  <a:pt x="628463" y="1188793"/>
                  <a:pt x="440080" y="869706"/>
                  <a:pt x="440080" y="869706"/>
                </a:cubicBezTo>
                <a:cubicBezTo>
                  <a:pt x="371818" y="755406"/>
                  <a:pt x="312551" y="678148"/>
                  <a:pt x="274980" y="593481"/>
                </a:cubicBezTo>
                <a:cubicBezTo>
                  <a:pt x="237409" y="508814"/>
                  <a:pt x="256459" y="454839"/>
                  <a:pt x="214655" y="361706"/>
                </a:cubicBezTo>
                <a:cubicBezTo>
                  <a:pt x="172851" y="268573"/>
                  <a:pt x="-21353" y="-58981"/>
                  <a:pt x="1930" y="9281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E03B52A2-6DA5-61C8-E910-BC70C2E55F06}"/>
              </a:ext>
            </a:extLst>
          </p:cNvPr>
          <p:cNvSpPr/>
          <p:nvPr/>
        </p:nvSpPr>
        <p:spPr>
          <a:xfrm>
            <a:off x="5175358" y="6321975"/>
            <a:ext cx="743377" cy="1329405"/>
          </a:xfrm>
          <a:custGeom>
            <a:avLst/>
            <a:gdLst>
              <a:gd name="connsiteX0" fmla="*/ 15767 w 743377"/>
              <a:gd name="connsiteY0" fmla="*/ 18500 h 1329405"/>
              <a:gd name="connsiteX1" fmla="*/ 355492 w 743377"/>
              <a:gd name="connsiteY1" fmla="*/ 647150 h 1329405"/>
              <a:gd name="connsiteX2" fmla="*/ 574567 w 743377"/>
              <a:gd name="connsiteY2" fmla="*/ 974175 h 1329405"/>
              <a:gd name="connsiteX3" fmla="*/ 742842 w 743377"/>
              <a:gd name="connsiteY3" fmla="*/ 1326600 h 1329405"/>
              <a:gd name="connsiteX4" fmla="*/ 631717 w 743377"/>
              <a:gd name="connsiteY4" fmla="*/ 1148800 h 1329405"/>
              <a:gd name="connsiteX5" fmla="*/ 298342 w 743377"/>
              <a:gd name="connsiteY5" fmla="*/ 605875 h 1329405"/>
              <a:gd name="connsiteX6" fmla="*/ 79267 w 743377"/>
              <a:gd name="connsiteY6" fmla="*/ 205825 h 1329405"/>
              <a:gd name="connsiteX7" fmla="*/ 15767 w 743377"/>
              <a:gd name="connsiteY7" fmla="*/ 18500 h 13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377" h="1329405">
                <a:moveTo>
                  <a:pt x="15767" y="18500"/>
                </a:moveTo>
                <a:cubicBezTo>
                  <a:pt x="61805" y="92054"/>
                  <a:pt x="262359" y="487871"/>
                  <a:pt x="355492" y="647150"/>
                </a:cubicBezTo>
                <a:cubicBezTo>
                  <a:pt x="448625" y="806429"/>
                  <a:pt x="510009" y="860933"/>
                  <a:pt x="574567" y="974175"/>
                </a:cubicBezTo>
                <a:cubicBezTo>
                  <a:pt x="639125" y="1087417"/>
                  <a:pt x="733317" y="1297496"/>
                  <a:pt x="742842" y="1326600"/>
                </a:cubicBezTo>
                <a:cubicBezTo>
                  <a:pt x="752367" y="1355704"/>
                  <a:pt x="631717" y="1148800"/>
                  <a:pt x="631717" y="1148800"/>
                </a:cubicBezTo>
                <a:cubicBezTo>
                  <a:pt x="557634" y="1028679"/>
                  <a:pt x="390417" y="763037"/>
                  <a:pt x="298342" y="605875"/>
                </a:cubicBezTo>
                <a:cubicBezTo>
                  <a:pt x="206267" y="448713"/>
                  <a:pt x="123717" y="303721"/>
                  <a:pt x="79267" y="205825"/>
                </a:cubicBezTo>
                <a:cubicBezTo>
                  <a:pt x="34817" y="107929"/>
                  <a:pt x="-30271" y="-55054"/>
                  <a:pt x="15767" y="18500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6B3A48CA-72D6-3942-F1F4-3D4862FE19F1}"/>
              </a:ext>
            </a:extLst>
          </p:cNvPr>
          <p:cNvSpPr/>
          <p:nvPr/>
        </p:nvSpPr>
        <p:spPr>
          <a:xfrm>
            <a:off x="5893022" y="7602936"/>
            <a:ext cx="777336" cy="1735788"/>
          </a:xfrm>
          <a:custGeom>
            <a:avLst/>
            <a:gdLst>
              <a:gd name="connsiteX0" fmla="*/ 34703 w 777336"/>
              <a:gd name="connsiteY0" fmla="*/ 77389 h 1735788"/>
              <a:gd name="connsiteX1" fmla="*/ 618903 w 777336"/>
              <a:gd name="connsiteY1" fmla="*/ 1229914 h 1735788"/>
              <a:gd name="connsiteX2" fmla="*/ 774478 w 777336"/>
              <a:gd name="connsiteY2" fmla="*/ 1731564 h 1735788"/>
              <a:gd name="connsiteX3" fmla="*/ 685578 w 777336"/>
              <a:gd name="connsiteY3" fmla="*/ 1417239 h 1735788"/>
              <a:gd name="connsiteX4" fmla="*/ 291878 w 777336"/>
              <a:gd name="connsiteY4" fmla="*/ 531414 h 1735788"/>
              <a:gd name="connsiteX5" fmla="*/ 88678 w 777336"/>
              <a:gd name="connsiteY5" fmla="*/ 150414 h 1735788"/>
              <a:gd name="connsiteX6" fmla="*/ 34703 w 777336"/>
              <a:gd name="connsiteY6" fmla="*/ 77389 h 173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7336" h="1735788">
                <a:moveTo>
                  <a:pt x="34703" y="77389"/>
                </a:moveTo>
                <a:cubicBezTo>
                  <a:pt x="123074" y="257306"/>
                  <a:pt x="495607" y="954218"/>
                  <a:pt x="618903" y="1229914"/>
                </a:cubicBezTo>
                <a:cubicBezTo>
                  <a:pt x="742199" y="1505610"/>
                  <a:pt x="763366" y="1700343"/>
                  <a:pt x="774478" y="1731564"/>
                </a:cubicBezTo>
                <a:cubicBezTo>
                  <a:pt x="785590" y="1762785"/>
                  <a:pt x="766011" y="1617264"/>
                  <a:pt x="685578" y="1417239"/>
                </a:cubicBezTo>
                <a:cubicBezTo>
                  <a:pt x="605145" y="1217214"/>
                  <a:pt x="391361" y="742551"/>
                  <a:pt x="291878" y="531414"/>
                </a:cubicBezTo>
                <a:cubicBezTo>
                  <a:pt x="192395" y="320277"/>
                  <a:pt x="127307" y="222910"/>
                  <a:pt x="88678" y="150414"/>
                </a:cubicBezTo>
                <a:cubicBezTo>
                  <a:pt x="50049" y="77918"/>
                  <a:pt x="-53668" y="-102528"/>
                  <a:pt x="34703" y="77389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043EE4D2-4F1B-FE19-4540-C35997FED2BB}"/>
              </a:ext>
            </a:extLst>
          </p:cNvPr>
          <p:cNvSpPr/>
          <p:nvPr/>
        </p:nvSpPr>
        <p:spPr>
          <a:xfrm>
            <a:off x="4168635" y="6806566"/>
            <a:ext cx="167203" cy="870534"/>
          </a:xfrm>
          <a:custGeom>
            <a:avLst/>
            <a:gdLst>
              <a:gd name="connsiteX0" fmla="*/ 140 w 167203"/>
              <a:gd name="connsiteY0" fmla="*/ 634 h 870534"/>
              <a:gd name="connsiteX1" fmla="*/ 60465 w 167203"/>
              <a:gd name="connsiteY1" fmla="*/ 441959 h 870534"/>
              <a:gd name="connsiteX2" fmla="*/ 54115 w 167203"/>
              <a:gd name="connsiteY2" fmla="*/ 413384 h 870534"/>
              <a:gd name="connsiteX3" fmla="*/ 120790 w 167203"/>
              <a:gd name="connsiteY3" fmla="*/ 568959 h 870534"/>
              <a:gd name="connsiteX4" fmla="*/ 117615 w 167203"/>
              <a:gd name="connsiteY4" fmla="*/ 711834 h 870534"/>
              <a:gd name="connsiteX5" fmla="*/ 111265 w 167203"/>
              <a:gd name="connsiteY5" fmla="*/ 676909 h 870534"/>
              <a:gd name="connsiteX6" fmla="*/ 165240 w 167203"/>
              <a:gd name="connsiteY6" fmla="*/ 867409 h 870534"/>
              <a:gd name="connsiteX7" fmla="*/ 149365 w 167203"/>
              <a:gd name="connsiteY7" fmla="*/ 772159 h 870534"/>
              <a:gd name="connsiteX8" fmla="*/ 92215 w 167203"/>
              <a:gd name="connsiteY8" fmla="*/ 480059 h 870534"/>
              <a:gd name="connsiteX9" fmla="*/ 44590 w 167203"/>
              <a:gd name="connsiteY9" fmla="*/ 346709 h 870534"/>
              <a:gd name="connsiteX10" fmla="*/ 140 w 167203"/>
              <a:gd name="connsiteY10" fmla="*/ 634 h 870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7203" h="870534">
                <a:moveTo>
                  <a:pt x="140" y="634"/>
                </a:moveTo>
                <a:cubicBezTo>
                  <a:pt x="2786" y="16509"/>
                  <a:pt x="51469" y="373167"/>
                  <a:pt x="60465" y="441959"/>
                </a:cubicBezTo>
                <a:cubicBezTo>
                  <a:pt x="69461" y="510751"/>
                  <a:pt x="44061" y="392217"/>
                  <a:pt x="54115" y="413384"/>
                </a:cubicBezTo>
                <a:cubicBezTo>
                  <a:pt x="64169" y="434551"/>
                  <a:pt x="110207" y="519217"/>
                  <a:pt x="120790" y="568959"/>
                </a:cubicBezTo>
                <a:cubicBezTo>
                  <a:pt x="131373" y="618701"/>
                  <a:pt x="119203" y="693842"/>
                  <a:pt x="117615" y="711834"/>
                </a:cubicBezTo>
                <a:cubicBezTo>
                  <a:pt x="116028" y="729826"/>
                  <a:pt x="103328" y="650980"/>
                  <a:pt x="111265" y="676909"/>
                </a:cubicBezTo>
                <a:cubicBezTo>
                  <a:pt x="119202" y="702838"/>
                  <a:pt x="158890" y="851534"/>
                  <a:pt x="165240" y="867409"/>
                </a:cubicBezTo>
                <a:cubicBezTo>
                  <a:pt x="171590" y="883284"/>
                  <a:pt x="161536" y="836717"/>
                  <a:pt x="149365" y="772159"/>
                </a:cubicBezTo>
                <a:cubicBezTo>
                  <a:pt x="137194" y="707601"/>
                  <a:pt x="109677" y="550967"/>
                  <a:pt x="92215" y="480059"/>
                </a:cubicBezTo>
                <a:cubicBezTo>
                  <a:pt x="74753" y="409151"/>
                  <a:pt x="56232" y="421850"/>
                  <a:pt x="44590" y="346709"/>
                </a:cubicBezTo>
                <a:cubicBezTo>
                  <a:pt x="32948" y="271568"/>
                  <a:pt x="-2506" y="-15241"/>
                  <a:pt x="140" y="634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3C360CAD-598B-6682-7BA2-D369E214C163}"/>
              </a:ext>
            </a:extLst>
          </p:cNvPr>
          <p:cNvSpPr/>
          <p:nvPr/>
        </p:nvSpPr>
        <p:spPr>
          <a:xfrm>
            <a:off x="4194175" y="6793484"/>
            <a:ext cx="156199" cy="854481"/>
          </a:xfrm>
          <a:custGeom>
            <a:avLst/>
            <a:gdLst>
              <a:gd name="connsiteX0" fmla="*/ 0 w 156199"/>
              <a:gd name="connsiteY0" fmla="*/ 1016 h 854481"/>
              <a:gd name="connsiteX1" fmla="*/ 73025 w 156199"/>
              <a:gd name="connsiteY1" fmla="*/ 483616 h 854481"/>
              <a:gd name="connsiteX2" fmla="*/ 73025 w 156199"/>
              <a:gd name="connsiteY2" fmla="*/ 401066 h 854481"/>
              <a:gd name="connsiteX3" fmla="*/ 123825 w 156199"/>
              <a:gd name="connsiteY3" fmla="*/ 686816 h 854481"/>
              <a:gd name="connsiteX4" fmla="*/ 133350 w 156199"/>
              <a:gd name="connsiteY4" fmla="*/ 578866 h 854481"/>
              <a:gd name="connsiteX5" fmla="*/ 155575 w 156199"/>
              <a:gd name="connsiteY5" fmla="*/ 848741 h 854481"/>
              <a:gd name="connsiteX6" fmla="*/ 142875 w 156199"/>
              <a:gd name="connsiteY6" fmla="*/ 731266 h 854481"/>
              <a:gd name="connsiteX7" fmla="*/ 73025 w 156199"/>
              <a:gd name="connsiteY7" fmla="*/ 366141 h 854481"/>
              <a:gd name="connsiteX8" fmla="*/ 0 w 156199"/>
              <a:gd name="connsiteY8" fmla="*/ 1016 h 854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199" h="854481">
                <a:moveTo>
                  <a:pt x="0" y="1016"/>
                </a:moveTo>
                <a:cubicBezTo>
                  <a:pt x="0" y="20595"/>
                  <a:pt x="60854" y="416941"/>
                  <a:pt x="73025" y="483616"/>
                </a:cubicBezTo>
                <a:cubicBezTo>
                  <a:pt x="85196" y="550291"/>
                  <a:pt x="64558" y="367199"/>
                  <a:pt x="73025" y="401066"/>
                </a:cubicBezTo>
                <a:cubicBezTo>
                  <a:pt x="81492" y="434933"/>
                  <a:pt x="113771" y="657183"/>
                  <a:pt x="123825" y="686816"/>
                </a:cubicBezTo>
                <a:cubicBezTo>
                  <a:pt x="133879" y="716449"/>
                  <a:pt x="128058" y="551879"/>
                  <a:pt x="133350" y="578866"/>
                </a:cubicBezTo>
                <a:cubicBezTo>
                  <a:pt x="138642" y="605854"/>
                  <a:pt x="153988" y="823341"/>
                  <a:pt x="155575" y="848741"/>
                </a:cubicBezTo>
                <a:cubicBezTo>
                  <a:pt x="157163" y="874141"/>
                  <a:pt x="156633" y="811699"/>
                  <a:pt x="142875" y="731266"/>
                </a:cubicBezTo>
                <a:cubicBezTo>
                  <a:pt x="129117" y="650833"/>
                  <a:pt x="94192" y="482558"/>
                  <a:pt x="73025" y="366141"/>
                </a:cubicBezTo>
                <a:cubicBezTo>
                  <a:pt x="51858" y="249724"/>
                  <a:pt x="0" y="-18563"/>
                  <a:pt x="0" y="1016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580E6682-FCAC-066B-5CF5-BB0F8DE728E8}"/>
              </a:ext>
            </a:extLst>
          </p:cNvPr>
          <p:cNvSpPr/>
          <p:nvPr/>
        </p:nvSpPr>
        <p:spPr>
          <a:xfrm>
            <a:off x="4899973" y="7263044"/>
            <a:ext cx="737170" cy="808138"/>
          </a:xfrm>
          <a:custGeom>
            <a:avLst/>
            <a:gdLst>
              <a:gd name="connsiteX0" fmla="*/ 735652 w 737170"/>
              <a:gd name="connsiteY0" fmla="*/ 1356 h 808138"/>
              <a:gd name="connsiteX1" fmla="*/ 361002 w 737170"/>
              <a:gd name="connsiteY1" fmla="*/ 442681 h 808138"/>
              <a:gd name="connsiteX2" fmla="*/ 408627 w 737170"/>
              <a:gd name="connsiteY2" fmla="*/ 404581 h 808138"/>
              <a:gd name="connsiteX3" fmla="*/ 5402 w 737170"/>
              <a:gd name="connsiteY3" fmla="*/ 801456 h 808138"/>
              <a:gd name="connsiteX4" fmla="*/ 192727 w 737170"/>
              <a:gd name="connsiteY4" fmla="*/ 636356 h 808138"/>
              <a:gd name="connsiteX5" fmla="*/ 427677 w 737170"/>
              <a:gd name="connsiteY5" fmla="*/ 410931 h 808138"/>
              <a:gd name="connsiteX6" fmla="*/ 364177 w 737170"/>
              <a:gd name="connsiteY6" fmla="*/ 429981 h 808138"/>
              <a:gd name="connsiteX7" fmla="*/ 557852 w 737170"/>
              <a:gd name="connsiteY7" fmla="*/ 255356 h 808138"/>
              <a:gd name="connsiteX8" fmla="*/ 494352 w 737170"/>
              <a:gd name="connsiteY8" fmla="*/ 302981 h 808138"/>
              <a:gd name="connsiteX9" fmla="*/ 735652 w 737170"/>
              <a:gd name="connsiteY9" fmla="*/ 1356 h 80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7170" h="808138">
                <a:moveTo>
                  <a:pt x="735652" y="1356"/>
                </a:moveTo>
                <a:cubicBezTo>
                  <a:pt x="713427" y="24639"/>
                  <a:pt x="415506" y="375477"/>
                  <a:pt x="361002" y="442681"/>
                </a:cubicBezTo>
                <a:cubicBezTo>
                  <a:pt x="306498" y="509885"/>
                  <a:pt x="467894" y="344785"/>
                  <a:pt x="408627" y="404581"/>
                </a:cubicBezTo>
                <a:cubicBezTo>
                  <a:pt x="349360" y="464377"/>
                  <a:pt x="41385" y="762827"/>
                  <a:pt x="5402" y="801456"/>
                </a:cubicBezTo>
                <a:cubicBezTo>
                  <a:pt x="-30581" y="840085"/>
                  <a:pt x="122348" y="701443"/>
                  <a:pt x="192727" y="636356"/>
                </a:cubicBezTo>
                <a:cubicBezTo>
                  <a:pt x="263106" y="571269"/>
                  <a:pt x="399102" y="445327"/>
                  <a:pt x="427677" y="410931"/>
                </a:cubicBezTo>
                <a:cubicBezTo>
                  <a:pt x="456252" y="376535"/>
                  <a:pt x="342481" y="455910"/>
                  <a:pt x="364177" y="429981"/>
                </a:cubicBezTo>
                <a:cubicBezTo>
                  <a:pt x="385873" y="404052"/>
                  <a:pt x="536156" y="276523"/>
                  <a:pt x="557852" y="255356"/>
                </a:cubicBezTo>
                <a:cubicBezTo>
                  <a:pt x="579548" y="234189"/>
                  <a:pt x="459427" y="344256"/>
                  <a:pt x="494352" y="302981"/>
                </a:cubicBezTo>
                <a:cubicBezTo>
                  <a:pt x="529277" y="261706"/>
                  <a:pt x="757877" y="-21927"/>
                  <a:pt x="735652" y="1356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0E0FFA0E-3A19-DF92-302E-5FF082C73270}"/>
              </a:ext>
            </a:extLst>
          </p:cNvPr>
          <p:cNvSpPr/>
          <p:nvPr/>
        </p:nvSpPr>
        <p:spPr>
          <a:xfrm>
            <a:off x="4361209" y="7638755"/>
            <a:ext cx="535142" cy="378834"/>
          </a:xfrm>
          <a:custGeom>
            <a:avLst/>
            <a:gdLst>
              <a:gd name="connsiteX0" fmla="*/ 1241 w 535142"/>
              <a:gd name="connsiteY0" fmla="*/ 295 h 378834"/>
              <a:gd name="connsiteX1" fmla="*/ 280641 w 535142"/>
              <a:gd name="connsiteY1" fmla="*/ 159045 h 378834"/>
              <a:gd name="connsiteX2" fmla="*/ 229841 w 535142"/>
              <a:gd name="connsiteY2" fmla="*/ 127295 h 378834"/>
              <a:gd name="connsiteX3" fmla="*/ 401291 w 535142"/>
              <a:gd name="connsiteY3" fmla="*/ 251120 h 378834"/>
              <a:gd name="connsiteX4" fmla="*/ 528291 w 535142"/>
              <a:gd name="connsiteY4" fmla="*/ 374945 h 378834"/>
              <a:gd name="connsiteX5" fmla="*/ 496541 w 535142"/>
              <a:gd name="connsiteY5" fmla="*/ 333670 h 378834"/>
              <a:gd name="connsiteX6" fmla="*/ 315566 w 535142"/>
              <a:gd name="connsiteY6" fmla="*/ 193970 h 378834"/>
              <a:gd name="connsiteX7" fmla="*/ 182216 w 535142"/>
              <a:gd name="connsiteY7" fmla="*/ 120945 h 378834"/>
              <a:gd name="connsiteX8" fmla="*/ 1241 w 535142"/>
              <a:gd name="connsiteY8" fmla="*/ 295 h 37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5142" h="378834">
                <a:moveTo>
                  <a:pt x="1241" y="295"/>
                </a:moveTo>
                <a:cubicBezTo>
                  <a:pt x="17645" y="6645"/>
                  <a:pt x="242541" y="137878"/>
                  <a:pt x="280641" y="159045"/>
                </a:cubicBezTo>
                <a:cubicBezTo>
                  <a:pt x="318741" y="180212"/>
                  <a:pt x="209733" y="111949"/>
                  <a:pt x="229841" y="127295"/>
                </a:cubicBezTo>
                <a:cubicBezTo>
                  <a:pt x="249949" y="142641"/>
                  <a:pt x="351549" y="209845"/>
                  <a:pt x="401291" y="251120"/>
                </a:cubicBezTo>
                <a:cubicBezTo>
                  <a:pt x="451033" y="292395"/>
                  <a:pt x="512416" y="361187"/>
                  <a:pt x="528291" y="374945"/>
                </a:cubicBezTo>
                <a:cubicBezTo>
                  <a:pt x="544166" y="388703"/>
                  <a:pt x="531995" y="363832"/>
                  <a:pt x="496541" y="333670"/>
                </a:cubicBezTo>
                <a:cubicBezTo>
                  <a:pt x="461087" y="303508"/>
                  <a:pt x="367954" y="229424"/>
                  <a:pt x="315566" y="193970"/>
                </a:cubicBezTo>
                <a:cubicBezTo>
                  <a:pt x="263178" y="158516"/>
                  <a:pt x="228783" y="150049"/>
                  <a:pt x="182216" y="120945"/>
                </a:cubicBezTo>
                <a:cubicBezTo>
                  <a:pt x="135649" y="91841"/>
                  <a:pt x="-15163" y="-6055"/>
                  <a:pt x="1241" y="295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3EC8C32B-499D-91AC-70C7-B4A30320F16F}"/>
              </a:ext>
            </a:extLst>
          </p:cNvPr>
          <p:cNvSpPr/>
          <p:nvPr/>
        </p:nvSpPr>
        <p:spPr>
          <a:xfrm>
            <a:off x="4256608" y="7619151"/>
            <a:ext cx="668414" cy="445642"/>
          </a:xfrm>
          <a:custGeom>
            <a:avLst/>
            <a:gdLst>
              <a:gd name="connsiteX0" fmla="*/ 10592 w 668414"/>
              <a:gd name="connsiteY0" fmla="*/ 4024 h 445642"/>
              <a:gd name="connsiteX1" fmla="*/ 410642 w 668414"/>
              <a:gd name="connsiteY1" fmla="*/ 267549 h 445642"/>
              <a:gd name="connsiteX2" fmla="*/ 404292 w 668414"/>
              <a:gd name="connsiteY2" fmla="*/ 251674 h 445642"/>
              <a:gd name="connsiteX3" fmla="*/ 661467 w 668414"/>
              <a:gd name="connsiteY3" fmla="*/ 442174 h 445642"/>
              <a:gd name="connsiteX4" fmla="*/ 591617 w 668414"/>
              <a:gd name="connsiteY4" fmla="*/ 375499 h 445642"/>
              <a:gd name="connsiteX5" fmla="*/ 553517 w 668414"/>
              <a:gd name="connsiteY5" fmla="*/ 385024 h 445642"/>
              <a:gd name="connsiteX6" fmla="*/ 382067 w 668414"/>
              <a:gd name="connsiteY6" fmla="*/ 264374 h 445642"/>
              <a:gd name="connsiteX7" fmla="*/ 137592 w 668414"/>
              <a:gd name="connsiteY7" fmla="*/ 118324 h 445642"/>
              <a:gd name="connsiteX8" fmla="*/ 10592 w 668414"/>
              <a:gd name="connsiteY8" fmla="*/ 4024 h 44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8414" h="445642">
                <a:moveTo>
                  <a:pt x="10592" y="4024"/>
                </a:moveTo>
                <a:cubicBezTo>
                  <a:pt x="56100" y="28895"/>
                  <a:pt x="345025" y="226274"/>
                  <a:pt x="410642" y="267549"/>
                </a:cubicBezTo>
                <a:cubicBezTo>
                  <a:pt x="476259" y="308824"/>
                  <a:pt x="362488" y="222570"/>
                  <a:pt x="404292" y="251674"/>
                </a:cubicBezTo>
                <a:cubicBezTo>
                  <a:pt x="446096" y="280778"/>
                  <a:pt x="630246" y="421537"/>
                  <a:pt x="661467" y="442174"/>
                </a:cubicBezTo>
                <a:cubicBezTo>
                  <a:pt x="692688" y="462811"/>
                  <a:pt x="609609" y="385024"/>
                  <a:pt x="591617" y="375499"/>
                </a:cubicBezTo>
                <a:cubicBezTo>
                  <a:pt x="573625" y="365974"/>
                  <a:pt x="588442" y="403545"/>
                  <a:pt x="553517" y="385024"/>
                </a:cubicBezTo>
                <a:cubicBezTo>
                  <a:pt x="518592" y="366503"/>
                  <a:pt x="451388" y="308824"/>
                  <a:pt x="382067" y="264374"/>
                </a:cubicBezTo>
                <a:cubicBezTo>
                  <a:pt x="312746" y="219924"/>
                  <a:pt x="197917" y="160657"/>
                  <a:pt x="137592" y="118324"/>
                </a:cubicBezTo>
                <a:cubicBezTo>
                  <a:pt x="77267" y="75991"/>
                  <a:pt x="-34916" y="-20847"/>
                  <a:pt x="10592" y="4024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4ED04496-081D-E807-BFCF-6001D5589A3C}"/>
              </a:ext>
            </a:extLst>
          </p:cNvPr>
          <p:cNvSpPr/>
          <p:nvPr/>
        </p:nvSpPr>
        <p:spPr>
          <a:xfrm>
            <a:off x="4536613" y="7991079"/>
            <a:ext cx="667851" cy="1572376"/>
          </a:xfrm>
          <a:custGeom>
            <a:avLst/>
            <a:gdLst>
              <a:gd name="connsiteX0" fmla="*/ 524337 w 667851"/>
              <a:gd name="connsiteY0" fmla="*/ 396 h 1572376"/>
              <a:gd name="connsiteX1" fmla="*/ 70312 w 667851"/>
              <a:gd name="connsiteY1" fmla="*/ 314721 h 1572376"/>
              <a:gd name="connsiteX2" fmla="*/ 156037 w 667851"/>
              <a:gd name="connsiteY2" fmla="*/ 292496 h 1572376"/>
              <a:gd name="connsiteX3" fmla="*/ 73487 w 667851"/>
              <a:gd name="connsiteY3" fmla="*/ 368696 h 1572376"/>
              <a:gd name="connsiteX4" fmla="*/ 136987 w 667851"/>
              <a:gd name="connsiteY4" fmla="*/ 530621 h 1572376"/>
              <a:gd name="connsiteX5" fmla="*/ 108412 w 667851"/>
              <a:gd name="connsiteY5" fmla="*/ 482996 h 1572376"/>
              <a:gd name="connsiteX6" fmla="*/ 464012 w 667851"/>
              <a:gd name="connsiteY6" fmla="*/ 1168796 h 1572376"/>
              <a:gd name="connsiteX7" fmla="*/ 664037 w 667851"/>
              <a:gd name="connsiteY7" fmla="*/ 1546621 h 1572376"/>
              <a:gd name="connsiteX8" fmla="*/ 571962 w 667851"/>
              <a:gd name="connsiteY8" fmla="*/ 1476771 h 1572376"/>
              <a:gd name="connsiteX9" fmla="*/ 292562 w 667851"/>
              <a:gd name="connsiteY9" fmla="*/ 978296 h 1572376"/>
              <a:gd name="connsiteX10" fmla="*/ 44912 w 667851"/>
              <a:gd name="connsiteY10" fmla="*/ 479821 h 1572376"/>
              <a:gd name="connsiteX11" fmla="*/ 462 w 667851"/>
              <a:gd name="connsiteY11" fmla="*/ 365521 h 1572376"/>
              <a:gd name="connsiteX12" fmla="*/ 51262 w 667851"/>
              <a:gd name="connsiteY12" fmla="*/ 422671 h 1572376"/>
              <a:gd name="connsiteX13" fmla="*/ 38562 w 667851"/>
              <a:gd name="connsiteY13" fmla="*/ 359171 h 1572376"/>
              <a:gd name="connsiteX14" fmla="*/ 51262 w 667851"/>
              <a:gd name="connsiteY14" fmla="*/ 333771 h 1572376"/>
              <a:gd name="connsiteX15" fmla="*/ 124287 w 667851"/>
              <a:gd name="connsiteY15" fmla="*/ 232171 h 1572376"/>
              <a:gd name="connsiteX16" fmla="*/ 136987 w 667851"/>
              <a:gd name="connsiteY16" fmla="*/ 248046 h 1572376"/>
              <a:gd name="connsiteX17" fmla="*/ 524337 w 667851"/>
              <a:gd name="connsiteY17" fmla="*/ 396 h 157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67851" h="1572376">
                <a:moveTo>
                  <a:pt x="524337" y="396"/>
                </a:moveTo>
                <a:cubicBezTo>
                  <a:pt x="513225" y="11508"/>
                  <a:pt x="131695" y="266038"/>
                  <a:pt x="70312" y="314721"/>
                </a:cubicBezTo>
                <a:cubicBezTo>
                  <a:pt x="8929" y="363404"/>
                  <a:pt x="155508" y="283500"/>
                  <a:pt x="156037" y="292496"/>
                </a:cubicBezTo>
                <a:cubicBezTo>
                  <a:pt x="156566" y="301492"/>
                  <a:pt x="76662" y="329009"/>
                  <a:pt x="73487" y="368696"/>
                </a:cubicBezTo>
                <a:cubicBezTo>
                  <a:pt x="70312" y="408383"/>
                  <a:pt x="131166" y="511571"/>
                  <a:pt x="136987" y="530621"/>
                </a:cubicBezTo>
                <a:cubicBezTo>
                  <a:pt x="142808" y="549671"/>
                  <a:pt x="53908" y="376634"/>
                  <a:pt x="108412" y="482996"/>
                </a:cubicBezTo>
                <a:cubicBezTo>
                  <a:pt x="162916" y="589358"/>
                  <a:pt x="371408" y="991525"/>
                  <a:pt x="464012" y="1168796"/>
                </a:cubicBezTo>
                <a:cubicBezTo>
                  <a:pt x="556616" y="1346067"/>
                  <a:pt x="646045" y="1495292"/>
                  <a:pt x="664037" y="1546621"/>
                </a:cubicBezTo>
                <a:cubicBezTo>
                  <a:pt x="682029" y="1597950"/>
                  <a:pt x="633875" y="1571492"/>
                  <a:pt x="571962" y="1476771"/>
                </a:cubicBezTo>
                <a:cubicBezTo>
                  <a:pt x="510049" y="1382050"/>
                  <a:pt x="380404" y="1144454"/>
                  <a:pt x="292562" y="978296"/>
                </a:cubicBezTo>
                <a:cubicBezTo>
                  <a:pt x="204720" y="812138"/>
                  <a:pt x="93595" y="581950"/>
                  <a:pt x="44912" y="479821"/>
                </a:cubicBezTo>
                <a:cubicBezTo>
                  <a:pt x="-3771" y="377692"/>
                  <a:pt x="-596" y="375046"/>
                  <a:pt x="462" y="365521"/>
                </a:cubicBezTo>
                <a:cubicBezTo>
                  <a:pt x="1520" y="355996"/>
                  <a:pt x="44912" y="423729"/>
                  <a:pt x="51262" y="422671"/>
                </a:cubicBezTo>
                <a:cubicBezTo>
                  <a:pt x="57612" y="421613"/>
                  <a:pt x="38562" y="373988"/>
                  <a:pt x="38562" y="359171"/>
                </a:cubicBezTo>
                <a:cubicBezTo>
                  <a:pt x="38562" y="344354"/>
                  <a:pt x="36974" y="354938"/>
                  <a:pt x="51262" y="333771"/>
                </a:cubicBezTo>
                <a:cubicBezTo>
                  <a:pt x="65549" y="312604"/>
                  <a:pt x="110000" y="246458"/>
                  <a:pt x="124287" y="232171"/>
                </a:cubicBezTo>
                <a:cubicBezTo>
                  <a:pt x="138574" y="217884"/>
                  <a:pt x="74016" y="280854"/>
                  <a:pt x="136987" y="248046"/>
                </a:cubicBezTo>
                <a:cubicBezTo>
                  <a:pt x="199958" y="215238"/>
                  <a:pt x="535449" y="-10716"/>
                  <a:pt x="524337" y="396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F3B31107-E54E-75E4-301E-A625D10A50BB}"/>
              </a:ext>
            </a:extLst>
          </p:cNvPr>
          <p:cNvSpPr/>
          <p:nvPr/>
        </p:nvSpPr>
        <p:spPr>
          <a:xfrm>
            <a:off x="2442548" y="6536936"/>
            <a:ext cx="1900918" cy="1110628"/>
          </a:xfrm>
          <a:custGeom>
            <a:avLst/>
            <a:gdLst>
              <a:gd name="connsiteX0" fmla="*/ 1900852 w 1900918"/>
              <a:gd name="connsiteY0" fmla="*/ 389 h 1110628"/>
              <a:gd name="connsiteX1" fmla="*/ 1329352 w 1900918"/>
              <a:gd name="connsiteY1" fmla="*/ 133739 h 1110628"/>
              <a:gd name="connsiteX2" fmla="*/ 1440477 w 1900918"/>
              <a:gd name="connsiteY2" fmla="*/ 117864 h 1110628"/>
              <a:gd name="connsiteX3" fmla="*/ 1132502 w 1900918"/>
              <a:gd name="connsiteY3" fmla="*/ 248039 h 1110628"/>
              <a:gd name="connsiteX4" fmla="*/ 1129327 w 1900918"/>
              <a:gd name="connsiteY4" fmla="*/ 238514 h 1110628"/>
              <a:gd name="connsiteX5" fmla="*/ 802302 w 1900918"/>
              <a:gd name="connsiteY5" fmla="*/ 543314 h 1110628"/>
              <a:gd name="connsiteX6" fmla="*/ 897552 w 1900918"/>
              <a:gd name="connsiteY6" fmla="*/ 470289 h 1110628"/>
              <a:gd name="connsiteX7" fmla="*/ 554652 w 1900918"/>
              <a:gd name="connsiteY7" fmla="*/ 717939 h 1110628"/>
              <a:gd name="connsiteX8" fmla="*/ 300652 w 1900918"/>
              <a:gd name="connsiteY8" fmla="*/ 832239 h 1110628"/>
              <a:gd name="connsiteX9" fmla="*/ 2202 w 1900918"/>
              <a:gd name="connsiteY9" fmla="*/ 1108464 h 1110628"/>
              <a:gd name="connsiteX10" fmla="*/ 195877 w 1900918"/>
              <a:gd name="connsiteY10" fmla="*/ 937014 h 1110628"/>
              <a:gd name="connsiteX11" fmla="*/ 738802 w 1900918"/>
              <a:gd name="connsiteY11" fmla="*/ 521089 h 1110628"/>
              <a:gd name="connsiteX12" fmla="*/ 649902 w 1900918"/>
              <a:gd name="connsiteY12" fmla="*/ 584589 h 1110628"/>
              <a:gd name="connsiteX13" fmla="*/ 1345227 w 1900918"/>
              <a:gd name="connsiteY13" fmla="*/ 86114 h 1110628"/>
              <a:gd name="connsiteX14" fmla="*/ 1367452 w 1900918"/>
              <a:gd name="connsiteY14" fmla="*/ 92464 h 1110628"/>
              <a:gd name="connsiteX15" fmla="*/ 1900852 w 1900918"/>
              <a:gd name="connsiteY15" fmla="*/ 389 h 1110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00918" h="1110628">
                <a:moveTo>
                  <a:pt x="1900852" y="389"/>
                </a:moveTo>
                <a:cubicBezTo>
                  <a:pt x="1894502" y="7268"/>
                  <a:pt x="1406081" y="114160"/>
                  <a:pt x="1329352" y="133739"/>
                </a:cubicBezTo>
                <a:cubicBezTo>
                  <a:pt x="1252623" y="153318"/>
                  <a:pt x="1473285" y="98814"/>
                  <a:pt x="1440477" y="117864"/>
                </a:cubicBezTo>
                <a:cubicBezTo>
                  <a:pt x="1407669" y="136914"/>
                  <a:pt x="1184360" y="227931"/>
                  <a:pt x="1132502" y="248039"/>
                </a:cubicBezTo>
                <a:cubicBezTo>
                  <a:pt x="1080644" y="268147"/>
                  <a:pt x="1184360" y="189302"/>
                  <a:pt x="1129327" y="238514"/>
                </a:cubicBezTo>
                <a:cubicBezTo>
                  <a:pt x="1074294" y="287727"/>
                  <a:pt x="840931" y="504685"/>
                  <a:pt x="802302" y="543314"/>
                </a:cubicBezTo>
                <a:cubicBezTo>
                  <a:pt x="763673" y="581943"/>
                  <a:pt x="938827" y="441185"/>
                  <a:pt x="897552" y="470289"/>
                </a:cubicBezTo>
                <a:cubicBezTo>
                  <a:pt x="856277" y="499393"/>
                  <a:pt x="654135" y="657614"/>
                  <a:pt x="554652" y="717939"/>
                </a:cubicBezTo>
                <a:cubicBezTo>
                  <a:pt x="455169" y="778264"/>
                  <a:pt x="392727" y="767152"/>
                  <a:pt x="300652" y="832239"/>
                </a:cubicBezTo>
                <a:cubicBezTo>
                  <a:pt x="208577" y="897326"/>
                  <a:pt x="19664" y="1091002"/>
                  <a:pt x="2202" y="1108464"/>
                </a:cubicBezTo>
                <a:cubicBezTo>
                  <a:pt x="-15260" y="1125926"/>
                  <a:pt x="73110" y="1034910"/>
                  <a:pt x="195877" y="937014"/>
                </a:cubicBezTo>
                <a:cubicBezTo>
                  <a:pt x="318644" y="839118"/>
                  <a:pt x="663131" y="579827"/>
                  <a:pt x="738802" y="521089"/>
                </a:cubicBezTo>
                <a:cubicBezTo>
                  <a:pt x="814473" y="462351"/>
                  <a:pt x="649902" y="584589"/>
                  <a:pt x="649902" y="584589"/>
                </a:cubicBezTo>
                <a:lnTo>
                  <a:pt x="1345227" y="86114"/>
                </a:lnTo>
                <a:cubicBezTo>
                  <a:pt x="1464819" y="4093"/>
                  <a:pt x="1276965" y="105164"/>
                  <a:pt x="1367452" y="92464"/>
                </a:cubicBezTo>
                <a:cubicBezTo>
                  <a:pt x="1457939" y="79764"/>
                  <a:pt x="1907202" y="-6490"/>
                  <a:pt x="1900852" y="389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16429D69-6256-6939-272D-33F17018A97C}"/>
              </a:ext>
            </a:extLst>
          </p:cNvPr>
          <p:cNvSpPr/>
          <p:nvPr/>
        </p:nvSpPr>
        <p:spPr>
          <a:xfrm>
            <a:off x="1735558" y="7175263"/>
            <a:ext cx="1305046" cy="810292"/>
          </a:xfrm>
          <a:custGeom>
            <a:avLst/>
            <a:gdLst>
              <a:gd name="connsiteX0" fmla="*/ 1302917 w 1305046"/>
              <a:gd name="connsiteY0" fmla="*/ 237 h 810292"/>
              <a:gd name="connsiteX1" fmla="*/ 493292 w 1305046"/>
              <a:gd name="connsiteY1" fmla="*/ 317737 h 810292"/>
              <a:gd name="connsiteX2" fmla="*/ 579017 w 1305046"/>
              <a:gd name="connsiteY2" fmla="*/ 327262 h 810292"/>
              <a:gd name="connsiteX3" fmla="*/ 375817 w 1305046"/>
              <a:gd name="connsiteY3" fmla="*/ 457437 h 810292"/>
              <a:gd name="connsiteX4" fmla="*/ 1167 w 1305046"/>
              <a:gd name="connsiteY4" fmla="*/ 809862 h 810292"/>
              <a:gd name="connsiteX5" fmla="*/ 274217 w 1305046"/>
              <a:gd name="connsiteY5" fmla="*/ 524112 h 810292"/>
              <a:gd name="connsiteX6" fmla="*/ 715542 w 1305046"/>
              <a:gd name="connsiteY6" fmla="*/ 270112 h 810292"/>
              <a:gd name="connsiteX7" fmla="*/ 1302917 w 1305046"/>
              <a:gd name="connsiteY7" fmla="*/ 237 h 810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5046" h="810292">
                <a:moveTo>
                  <a:pt x="1302917" y="237"/>
                </a:moveTo>
                <a:cubicBezTo>
                  <a:pt x="1265875" y="8175"/>
                  <a:pt x="613942" y="263233"/>
                  <a:pt x="493292" y="317737"/>
                </a:cubicBezTo>
                <a:cubicBezTo>
                  <a:pt x="372642" y="372241"/>
                  <a:pt x="598596" y="303979"/>
                  <a:pt x="579017" y="327262"/>
                </a:cubicBezTo>
                <a:cubicBezTo>
                  <a:pt x="559438" y="350545"/>
                  <a:pt x="472125" y="377004"/>
                  <a:pt x="375817" y="457437"/>
                </a:cubicBezTo>
                <a:cubicBezTo>
                  <a:pt x="279509" y="537870"/>
                  <a:pt x="18100" y="798750"/>
                  <a:pt x="1167" y="809862"/>
                </a:cubicBezTo>
                <a:cubicBezTo>
                  <a:pt x="-15766" y="820974"/>
                  <a:pt x="155155" y="614070"/>
                  <a:pt x="274217" y="524112"/>
                </a:cubicBezTo>
                <a:cubicBezTo>
                  <a:pt x="393279" y="434154"/>
                  <a:pt x="547267" y="354779"/>
                  <a:pt x="715542" y="270112"/>
                </a:cubicBezTo>
                <a:cubicBezTo>
                  <a:pt x="883817" y="185445"/>
                  <a:pt x="1339959" y="-7701"/>
                  <a:pt x="1302917" y="237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1081A95D-C7E2-2C6E-05F7-FF02090C71E8}"/>
              </a:ext>
            </a:extLst>
          </p:cNvPr>
          <p:cNvSpPr/>
          <p:nvPr/>
        </p:nvSpPr>
        <p:spPr>
          <a:xfrm>
            <a:off x="1986022" y="7493000"/>
            <a:ext cx="2021329" cy="1414117"/>
          </a:xfrm>
          <a:custGeom>
            <a:avLst/>
            <a:gdLst>
              <a:gd name="connsiteX0" fmla="*/ 90428 w 2021329"/>
              <a:gd name="connsiteY0" fmla="*/ 228600 h 1414117"/>
              <a:gd name="connsiteX1" fmla="*/ 487303 w 2021329"/>
              <a:gd name="connsiteY1" fmla="*/ 127000 h 1414117"/>
              <a:gd name="connsiteX2" fmla="*/ 449203 w 2021329"/>
              <a:gd name="connsiteY2" fmla="*/ 127000 h 1414117"/>
              <a:gd name="connsiteX3" fmla="*/ 687328 w 2021329"/>
              <a:gd name="connsiteY3" fmla="*/ 209550 h 1414117"/>
              <a:gd name="connsiteX4" fmla="*/ 1128653 w 2021329"/>
              <a:gd name="connsiteY4" fmla="*/ 463550 h 1414117"/>
              <a:gd name="connsiteX5" fmla="*/ 1071503 w 2021329"/>
              <a:gd name="connsiteY5" fmla="*/ 444500 h 1414117"/>
              <a:gd name="connsiteX6" fmla="*/ 1509653 w 2021329"/>
              <a:gd name="connsiteY6" fmla="*/ 746125 h 1414117"/>
              <a:gd name="connsiteX7" fmla="*/ 1455678 w 2021329"/>
              <a:gd name="connsiteY7" fmla="*/ 777875 h 1414117"/>
              <a:gd name="connsiteX8" fmla="*/ 1814453 w 2021329"/>
              <a:gd name="connsiteY8" fmla="*/ 1120775 h 1414117"/>
              <a:gd name="connsiteX9" fmla="*/ 2020828 w 2021329"/>
              <a:gd name="connsiteY9" fmla="*/ 1412875 h 1414117"/>
              <a:gd name="connsiteX10" fmla="*/ 1862078 w 2021329"/>
              <a:gd name="connsiteY10" fmla="*/ 1209675 h 1414117"/>
              <a:gd name="connsiteX11" fmla="*/ 1547753 w 2021329"/>
              <a:gd name="connsiteY11" fmla="*/ 828675 h 1414117"/>
              <a:gd name="connsiteX12" fmla="*/ 1249303 w 2021329"/>
              <a:gd name="connsiteY12" fmla="*/ 523875 h 1414117"/>
              <a:gd name="connsiteX13" fmla="*/ 582553 w 2021329"/>
              <a:gd name="connsiteY13" fmla="*/ 101600 h 1414117"/>
              <a:gd name="connsiteX14" fmla="*/ 531753 w 2021329"/>
              <a:gd name="connsiteY14" fmla="*/ 107950 h 1414117"/>
              <a:gd name="connsiteX15" fmla="*/ 614303 w 2021329"/>
              <a:gd name="connsiteY15" fmla="*/ 0 h 1414117"/>
              <a:gd name="connsiteX16" fmla="*/ 490478 w 2021329"/>
              <a:gd name="connsiteY16" fmla="*/ 107950 h 1414117"/>
              <a:gd name="connsiteX17" fmla="*/ 33278 w 2021329"/>
              <a:gd name="connsiteY17" fmla="*/ 219075 h 1414117"/>
              <a:gd name="connsiteX18" fmla="*/ 90428 w 2021329"/>
              <a:gd name="connsiteY18" fmla="*/ 228600 h 141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21329" h="1414117">
                <a:moveTo>
                  <a:pt x="90428" y="228600"/>
                </a:moveTo>
                <a:cubicBezTo>
                  <a:pt x="166099" y="213254"/>
                  <a:pt x="427507" y="143933"/>
                  <a:pt x="487303" y="127000"/>
                </a:cubicBezTo>
                <a:cubicBezTo>
                  <a:pt x="547099" y="110067"/>
                  <a:pt x="415866" y="113242"/>
                  <a:pt x="449203" y="127000"/>
                </a:cubicBezTo>
                <a:cubicBezTo>
                  <a:pt x="482540" y="140758"/>
                  <a:pt x="574086" y="153458"/>
                  <a:pt x="687328" y="209550"/>
                </a:cubicBezTo>
                <a:cubicBezTo>
                  <a:pt x="800570" y="265642"/>
                  <a:pt x="1064624" y="424392"/>
                  <a:pt x="1128653" y="463550"/>
                </a:cubicBezTo>
                <a:cubicBezTo>
                  <a:pt x="1192682" y="502708"/>
                  <a:pt x="1008003" y="397404"/>
                  <a:pt x="1071503" y="444500"/>
                </a:cubicBezTo>
                <a:cubicBezTo>
                  <a:pt x="1135003" y="491596"/>
                  <a:pt x="1445624" y="690562"/>
                  <a:pt x="1509653" y="746125"/>
                </a:cubicBezTo>
                <a:cubicBezTo>
                  <a:pt x="1573682" y="801688"/>
                  <a:pt x="1404878" y="715433"/>
                  <a:pt x="1455678" y="777875"/>
                </a:cubicBezTo>
                <a:cubicBezTo>
                  <a:pt x="1506478" y="840317"/>
                  <a:pt x="1720261" y="1014942"/>
                  <a:pt x="1814453" y="1120775"/>
                </a:cubicBezTo>
                <a:cubicBezTo>
                  <a:pt x="1908645" y="1226608"/>
                  <a:pt x="2012891" y="1398058"/>
                  <a:pt x="2020828" y="1412875"/>
                </a:cubicBezTo>
                <a:cubicBezTo>
                  <a:pt x="2028766" y="1427692"/>
                  <a:pt x="1940924" y="1307042"/>
                  <a:pt x="1862078" y="1209675"/>
                </a:cubicBezTo>
                <a:cubicBezTo>
                  <a:pt x="1783232" y="1112308"/>
                  <a:pt x="1649882" y="942975"/>
                  <a:pt x="1547753" y="828675"/>
                </a:cubicBezTo>
                <a:cubicBezTo>
                  <a:pt x="1445624" y="714375"/>
                  <a:pt x="1410170" y="645054"/>
                  <a:pt x="1249303" y="523875"/>
                </a:cubicBezTo>
                <a:cubicBezTo>
                  <a:pt x="1088436" y="402696"/>
                  <a:pt x="702145" y="170921"/>
                  <a:pt x="582553" y="101600"/>
                </a:cubicBezTo>
                <a:cubicBezTo>
                  <a:pt x="462961" y="32279"/>
                  <a:pt x="526461" y="124883"/>
                  <a:pt x="531753" y="107950"/>
                </a:cubicBezTo>
                <a:cubicBezTo>
                  <a:pt x="537045" y="91017"/>
                  <a:pt x="621182" y="0"/>
                  <a:pt x="614303" y="0"/>
                </a:cubicBezTo>
                <a:cubicBezTo>
                  <a:pt x="607424" y="0"/>
                  <a:pt x="587315" y="71438"/>
                  <a:pt x="490478" y="107950"/>
                </a:cubicBezTo>
                <a:cubicBezTo>
                  <a:pt x="393641" y="144462"/>
                  <a:pt x="103657" y="197908"/>
                  <a:pt x="33278" y="219075"/>
                </a:cubicBezTo>
                <a:cubicBezTo>
                  <a:pt x="-37101" y="240242"/>
                  <a:pt x="14757" y="243946"/>
                  <a:pt x="90428" y="228600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DF4943EF-22C5-01C1-BBAF-65B181096A76}"/>
              </a:ext>
            </a:extLst>
          </p:cNvPr>
          <p:cNvSpPr/>
          <p:nvPr/>
        </p:nvSpPr>
        <p:spPr>
          <a:xfrm>
            <a:off x="1469461" y="7955615"/>
            <a:ext cx="344968" cy="1230295"/>
          </a:xfrm>
          <a:custGeom>
            <a:avLst/>
            <a:gdLst>
              <a:gd name="connsiteX0" fmla="*/ 343464 w 344968"/>
              <a:gd name="connsiteY0" fmla="*/ 7285 h 1230295"/>
              <a:gd name="connsiteX1" fmla="*/ 98989 w 344968"/>
              <a:gd name="connsiteY1" fmla="*/ 451785 h 1230295"/>
              <a:gd name="connsiteX2" fmla="*/ 127564 w 344968"/>
              <a:gd name="connsiteY2" fmla="*/ 429560 h 1230295"/>
              <a:gd name="connsiteX3" fmla="*/ 73589 w 344968"/>
              <a:gd name="connsiteY3" fmla="*/ 740710 h 1230295"/>
              <a:gd name="connsiteX4" fmla="*/ 60889 w 344968"/>
              <a:gd name="connsiteY4" fmla="*/ 715310 h 1230295"/>
              <a:gd name="connsiteX5" fmla="*/ 32314 w 344968"/>
              <a:gd name="connsiteY5" fmla="*/ 985185 h 1230295"/>
              <a:gd name="connsiteX6" fmla="*/ 10089 w 344968"/>
              <a:gd name="connsiteY6" fmla="*/ 1229660 h 1230295"/>
              <a:gd name="connsiteX7" fmla="*/ 3739 w 344968"/>
              <a:gd name="connsiteY7" fmla="*/ 1035985 h 1230295"/>
              <a:gd name="connsiteX8" fmla="*/ 67239 w 344968"/>
              <a:gd name="connsiteY8" fmla="*/ 477185 h 1230295"/>
              <a:gd name="connsiteX9" fmla="*/ 197414 w 344968"/>
              <a:gd name="connsiteY9" fmla="*/ 194610 h 1230295"/>
              <a:gd name="connsiteX10" fmla="*/ 343464 w 344968"/>
              <a:gd name="connsiteY10" fmla="*/ 7285 h 1230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4968" h="1230295">
                <a:moveTo>
                  <a:pt x="343464" y="7285"/>
                </a:moveTo>
                <a:cubicBezTo>
                  <a:pt x="327060" y="50148"/>
                  <a:pt x="134972" y="381406"/>
                  <a:pt x="98989" y="451785"/>
                </a:cubicBezTo>
                <a:cubicBezTo>
                  <a:pt x="63006" y="522164"/>
                  <a:pt x="131797" y="381406"/>
                  <a:pt x="127564" y="429560"/>
                </a:cubicBezTo>
                <a:cubicBezTo>
                  <a:pt x="123331" y="477714"/>
                  <a:pt x="84701" y="693085"/>
                  <a:pt x="73589" y="740710"/>
                </a:cubicBezTo>
                <a:cubicBezTo>
                  <a:pt x="62477" y="788335"/>
                  <a:pt x="67768" y="674564"/>
                  <a:pt x="60889" y="715310"/>
                </a:cubicBezTo>
                <a:cubicBezTo>
                  <a:pt x="54010" y="756056"/>
                  <a:pt x="40781" y="899460"/>
                  <a:pt x="32314" y="985185"/>
                </a:cubicBezTo>
                <a:cubicBezTo>
                  <a:pt x="23847" y="1070910"/>
                  <a:pt x="14852" y="1221193"/>
                  <a:pt x="10089" y="1229660"/>
                </a:cubicBezTo>
                <a:cubicBezTo>
                  <a:pt x="5326" y="1238127"/>
                  <a:pt x="-5786" y="1161398"/>
                  <a:pt x="3739" y="1035985"/>
                </a:cubicBezTo>
                <a:cubicBezTo>
                  <a:pt x="13264" y="910573"/>
                  <a:pt x="34960" y="617414"/>
                  <a:pt x="67239" y="477185"/>
                </a:cubicBezTo>
                <a:cubicBezTo>
                  <a:pt x="99518" y="336956"/>
                  <a:pt x="157197" y="267635"/>
                  <a:pt x="197414" y="194610"/>
                </a:cubicBezTo>
                <a:cubicBezTo>
                  <a:pt x="237631" y="121585"/>
                  <a:pt x="359868" y="-35578"/>
                  <a:pt x="343464" y="7285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C47E27FE-5C11-E0B9-C97D-9F6175B4ABB2}"/>
              </a:ext>
            </a:extLst>
          </p:cNvPr>
          <p:cNvSpPr/>
          <p:nvPr/>
        </p:nvSpPr>
        <p:spPr>
          <a:xfrm>
            <a:off x="1465535" y="9136935"/>
            <a:ext cx="23540" cy="460869"/>
          </a:xfrm>
          <a:custGeom>
            <a:avLst/>
            <a:gdLst>
              <a:gd name="connsiteX0" fmla="*/ 4490 w 23540"/>
              <a:gd name="connsiteY0" fmla="*/ 715 h 460869"/>
              <a:gd name="connsiteX1" fmla="*/ 1315 w 23540"/>
              <a:gd name="connsiteY1" fmla="*/ 143590 h 460869"/>
              <a:gd name="connsiteX2" fmla="*/ 23540 w 23540"/>
              <a:gd name="connsiteY2" fmla="*/ 457915 h 460869"/>
              <a:gd name="connsiteX3" fmla="*/ 1315 w 23540"/>
              <a:gd name="connsiteY3" fmla="*/ 289640 h 460869"/>
              <a:gd name="connsiteX4" fmla="*/ 20365 w 23540"/>
              <a:gd name="connsiteY4" fmla="*/ 95965 h 460869"/>
              <a:gd name="connsiteX5" fmla="*/ 4490 w 23540"/>
              <a:gd name="connsiteY5" fmla="*/ 715 h 46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40" h="460869">
                <a:moveTo>
                  <a:pt x="4490" y="715"/>
                </a:moveTo>
                <a:cubicBezTo>
                  <a:pt x="1315" y="8653"/>
                  <a:pt x="-1860" y="67390"/>
                  <a:pt x="1315" y="143590"/>
                </a:cubicBezTo>
                <a:cubicBezTo>
                  <a:pt x="4490" y="219790"/>
                  <a:pt x="23540" y="433573"/>
                  <a:pt x="23540" y="457915"/>
                </a:cubicBezTo>
                <a:cubicBezTo>
                  <a:pt x="23540" y="482257"/>
                  <a:pt x="1844" y="349965"/>
                  <a:pt x="1315" y="289640"/>
                </a:cubicBezTo>
                <a:cubicBezTo>
                  <a:pt x="786" y="229315"/>
                  <a:pt x="19307" y="139357"/>
                  <a:pt x="20365" y="95965"/>
                </a:cubicBezTo>
                <a:cubicBezTo>
                  <a:pt x="21423" y="52573"/>
                  <a:pt x="7665" y="-7223"/>
                  <a:pt x="4490" y="715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4BDCD384-8FC3-42CF-7786-EE0F49F390D6}"/>
              </a:ext>
            </a:extLst>
          </p:cNvPr>
          <p:cNvSpPr/>
          <p:nvPr/>
        </p:nvSpPr>
        <p:spPr>
          <a:xfrm>
            <a:off x="6622847" y="8343900"/>
            <a:ext cx="568759" cy="739956"/>
          </a:xfrm>
          <a:custGeom>
            <a:avLst/>
            <a:gdLst>
              <a:gd name="connsiteX0" fmla="*/ 568528 w 568759"/>
              <a:gd name="connsiteY0" fmla="*/ 0 h 739956"/>
              <a:gd name="connsiteX1" fmla="*/ 381203 w 568759"/>
              <a:gd name="connsiteY1" fmla="*/ 250825 h 739956"/>
              <a:gd name="connsiteX2" fmla="*/ 438353 w 568759"/>
              <a:gd name="connsiteY2" fmla="*/ 209550 h 739956"/>
              <a:gd name="connsiteX3" fmla="*/ 241503 w 568759"/>
              <a:gd name="connsiteY3" fmla="*/ 419100 h 739956"/>
              <a:gd name="connsiteX4" fmla="*/ 76403 w 568759"/>
              <a:gd name="connsiteY4" fmla="*/ 669925 h 739956"/>
              <a:gd name="connsiteX5" fmla="*/ 203 w 568759"/>
              <a:gd name="connsiteY5" fmla="*/ 739775 h 739956"/>
              <a:gd name="connsiteX6" fmla="*/ 60528 w 568759"/>
              <a:gd name="connsiteY6" fmla="*/ 679450 h 739956"/>
              <a:gd name="connsiteX7" fmla="*/ 238328 w 568759"/>
              <a:gd name="connsiteY7" fmla="*/ 415925 h 739956"/>
              <a:gd name="connsiteX8" fmla="*/ 371678 w 568759"/>
              <a:gd name="connsiteY8" fmla="*/ 222250 h 739956"/>
              <a:gd name="connsiteX9" fmla="*/ 336753 w 568759"/>
              <a:gd name="connsiteY9" fmla="*/ 254000 h 739956"/>
              <a:gd name="connsiteX10" fmla="*/ 568528 w 568759"/>
              <a:gd name="connsiteY10" fmla="*/ 0 h 73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8759" h="739956">
                <a:moveTo>
                  <a:pt x="568528" y="0"/>
                </a:moveTo>
                <a:cubicBezTo>
                  <a:pt x="575936" y="-529"/>
                  <a:pt x="402899" y="215900"/>
                  <a:pt x="381203" y="250825"/>
                </a:cubicBezTo>
                <a:cubicBezTo>
                  <a:pt x="359507" y="285750"/>
                  <a:pt x="461636" y="181504"/>
                  <a:pt x="438353" y="209550"/>
                </a:cubicBezTo>
                <a:cubicBezTo>
                  <a:pt x="415070" y="237596"/>
                  <a:pt x="301828" y="342371"/>
                  <a:pt x="241503" y="419100"/>
                </a:cubicBezTo>
                <a:cubicBezTo>
                  <a:pt x="181178" y="495829"/>
                  <a:pt x="116620" y="616479"/>
                  <a:pt x="76403" y="669925"/>
                </a:cubicBezTo>
                <a:cubicBezTo>
                  <a:pt x="36186" y="723371"/>
                  <a:pt x="2849" y="738188"/>
                  <a:pt x="203" y="739775"/>
                </a:cubicBezTo>
                <a:cubicBezTo>
                  <a:pt x="-2443" y="741363"/>
                  <a:pt x="20840" y="733425"/>
                  <a:pt x="60528" y="679450"/>
                </a:cubicBezTo>
                <a:cubicBezTo>
                  <a:pt x="100215" y="625475"/>
                  <a:pt x="186470" y="492125"/>
                  <a:pt x="238328" y="415925"/>
                </a:cubicBezTo>
                <a:cubicBezTo>
                  <a:pt x="290186" y="339725"/>
                  <a:pt x="355274" y="249237"/>
                  <a:pt x="371678" y="222250"/>
                </a:cubicBezTo>
                <a:cubicBezTo>
                  <a:pt x="388082" y="195263"/>
                  <a:pt x="305532" y="289454"/>
                  <a:pt x="336753" y="254000"/>
                </a:cubicBezTo>
                <a:cubicBezTo>
                  <a:pt x="367974" y="218546"/>
                  <a:pt x="561120" y="529"/>
                  <a:pt x="568528" y="0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74D198BF-AF8F-E65E-A78F-56F8884106A9}"/>
              </a:ext>
            </a:extLst>
          </p:cNvPr>
          <p:cNvSpPr/>
          <p:nvPr/>
        </p:nvSpPr>
        <p:spPr>
          <a:xfrm>
            <a:off x="6597648" y="8321838"/>
            <a:ext cx="644839" cy="841226"/>
          </a:xfrm>
          <a:custGeom>
            <a:avLst/>
            <a:gdLst>
              <a:gd name="connsiteX0" fmla="*/ 641352 w 644839"/>
              <a:gd name="connsiteY0" fmla="*/ 3012 h 841226"/>
              <a:gd name="connsiteX1" fmla="*/ 406402 w 644839"/>
              <a:gd name="connsiteY1" fmla="*/ 279237 h 841226"/>
              <a:gd name="connsiteX2" fmla="*/ 330202 w 644839"/>
              <a:gd name="connsiteY2" fmla="*/ 412587 h 841226"/>
              <a:gd name="connsiteX3" fmla="*/ 352427 w 644839"/>
              <a:gd name="connsiteY3" fmla="*/ 361787 h 841226"/>
              <a:gd name="connsiteX4" fmla="*/ 142877 w 644839"/>
              <a:gd name="connsiteY4" fmla="*/ 638012 h 841226"/>
              <a:gd name="connsiteX5" fmla="*/ 2 w 644839"/>
              <a:gd name="connsiteY5" fmla="*/ 841212 h 841226"/>
              <a:gd name="connsiteX6" fmla="*/ 146052 w 644839"/>
              <a:gd name="connsiteY6" fmla="*/ 628487 h 841226"/>
              <a:gd name="connsiteX7" fmla="*/ 406402 w 644839"/>
              <a:gd name="connsiteY7" fmla="*/ 282412 h 841226"/>
              <a:gd name="connsiteX8" fmla="*/ 539752 w 644839"/>
              <a:gd name="connsiteY8" fmla="*/ 139537 h 841226"/>
              <a:gd name="connsiteX9" fmla="*/ 641352 w 644839"/>
              <a:gd name="connsiteY9" fmla="*/ 3012 h 84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4839" h="841226">
                <a:moveTo>
                  <a:pt x="641352" y="3012"/>
                </a:moveTo>
                <a:cubicBezTo>
                  <a:pt x="619127" y="26295"/>
                  <a:pt x="458260" y="210975"/>
                  <a:pt x="406402" y="279237"/>
                </a:cubicBezTo>
                <a:cubicBezTo>
                  <a:pt x="354544" y="347499"/>
                  <a:pt x="339198" y="398829"/>
                  <a:pt x="330202" y="412587"/>
                </a:cubicBezTo>
                <a:cubicBezTo>
                  <a:pt x="321206" y="426345"/>
                  <a:pt x="383648" y="324216"/>
                  <a:pt x="352427" y="361787"/>
                </a:cubicBezTo>
                <a:cubicBezTo>
                  <a:pt x="321206" y="399358"/>
                  <a:pt x="201614" y="558108"/>
                  <a:pt x="142877" y="638012"/>
                </a:cubicBezTo>
                <a:cubicBezTo>
                  <a:pt x="84140" y="717916"/>
                  <a:pt x="-527" y="842799"/>
                  <a:pt x="2" y="841212"/>
                </a:cubicBezTo>
                <a:cubicBezTo>
                  <a:pt x="531" y="839625"/>
                  <a:pt x="78319" y="721620"/>
                  <a:pt x="146052" y="628487"/>
                </a:cubicBezTo>
                <a:cubicBezTo>
                  <a:pt x="213785" y="535354"/>
                  <a:pt x="340785" y="363904"/>
                  <a:pt x="406402" y="282412"/>
                </a:cubicBezTo>
                <a:cubicBezTo>
                  <a:pt x="472019" y="200920"/>
                  <a:pt x="505885" y="181341"/>
                  <a:pt x="539752" y="139537"/>
                </a:cubicBezTo>
                <a:cubicBezTo>
                  <a:pt x="573619" y="97733"/>
                  <a:pt x="663577" y="-20271"/>
                  <a:pt x="641352" y="3012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E0C15937-8B9A-18B1-4630-0AC89496DBE5}"/>
              </a:ext>
            </a:extLst>
          </p:cNvPr>
          <p:cNvSpPr/>
          <p:nvPr/>
        </p:nvSpPr>
        <p:spPr>
          <a:xfrm>
            <a:off x="7006675" y="8045288"/>
            <a:ext cx="807012" cy="477429"/>
          </a:xfrm>
          <a:custGeom>
            <a:avLst/>
            <a:gdLst>
              <a:gd name="connsiteX0" fmla="*/ 149775 w 807012"/>
              <a:gd name="connsiteY0" fmla="*/ 228762 h 477429"/>
              <a:gd name="connsiteX1" fmla="*/ 264075 w 807012"/>
              <a:gd name="connsiteY1" fmla="*/ 308137 h 477429"/>
              <a:gd name="connsiteX2" fmla="*/ 394250 w 807012"/>
              <a:gd name="connsiteY2" fmla="*/ 317662 h 477429"/>
              <a:gd name="connsiteX3" fmla="*/ 346625 w 807012"/>
              <a:gd name="connsiteY3" fmla="*/ 352587 h 477429"/>
              <a:gd name="connsiteX4" fmla="*/ 550 w 807012"/>
              <a:gd name="connsiteY4" fmla="*/ 476412 h 477429"/>
              <a:gd name="connsiteX5" fmla="*/ 270425 w 807012"/>
              <a:gd name="connsiteY5" fmla="*/ 406562 h 477429"/>
              <a:gd name="connsiteX6" fmla="*/ 432350 w 807012"/>
              <a:gd name="connsiteY6" fmla="*/ 320837 h 477429"/>
              <a:gd name="connsiteX7" fmla="*/ 594275 w 807012"/>
              <a:gd name="connsiteY7" fmla="*/ 200187 h 477429"/>
              <a:gd name="connsiteX8" fmla="*/ 807000 w 807012"/>
              <a:gd name="connsiteY8" fmla="*/ 162 h 477429"/>
              <a:gd name="connsiteX9" fmla="*/ 584750 w 807012"/>
              <a:gd name="connsiteY9" fmla="*/ 235112 h 477429"/>
              <a:gd name="connsiteX10" fmla="*/ 210100 w 807012"/>
              <a:gd name="connsiteY10" fmla="*/ 435137 h 477429"/>
              <a:gd name="connsiteX11" fmla="*/ 391075 w 807012"/>
              <a:gd name="connsiteY11" fmla="*/ 324012 h 477429"/>
              <a:gd name="connsiteX12" fmla="*/ 302175 w 807012"/>
              <a:gd name="connsiteY12" fmla="*/ 308137 h 477429"/>
              <a:gd name="connsiteX13" fmla="*/ 149775 w 807012"/>
              <a:gd name="connsiteY13" fmla="*/ 228762 h 477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7012" h="477429">
                <a:moveTo>
                  <a:pt x="149775" y="228762"/>
                </a:moveTo>
                <a:cubicBezTo>
                  <a:pt x="143425" y="228762"/>
                  <a:pt x="223329" y="293320"/>
                  <a:pt x="264075" y="308137"/>
                </a:cubicBezTo>
                <a:cubicBezTo>
                  <a:pt x="304821" y="322954"/>
                  <a:pt x="380492" y="310254"/>
                  <a:pt x="394250" y="317662"/>
                </a:cubicBezTo>
                <a:cubicBezTo>
                  <a:pt x="408008" y="325070"/>
                  <a:pt x="412242" y="326129"/>
                  <a:pt x="346625" y="352587"/>
                </a:cubicBezTo>
                <a:cubicBezTo>
                  <a:pt x="281008" y="379045"/>
                  <a:pt x="13250" y="467416"/>
                  <a:pt x="550" y="476412"/>
                </a:cubicBezTo>
                <a:cubicBezTo>
                  <a:pt x="-12150" y="485408"/>
                  <a:pt x="198458" y="432491"/>
                  <a:pt x="270425" y="406562"/>
                </a:cubicBezTo>
                <a:cubicBezTo>
                  <a:pt x="342392" y="380633"/>
                  <a:pt x="378375" y="355233"/>
                  <a:pt x="432350" y="320837"/>
                </a:cubicBezTo>
                <a:cubicBezTo>
                  <a:pt x="486325" y="286441"/>
                  <a:pt x="531833" y="253633"/>
                  <a:pt x="594275" y="200187"/>
                </a:cubicBezTo>
                <a:cubicBezTo>
                  <a:pt x="656717" y="146741"/>
                  <a:pt x="808588" y="-5659"/>
                  <a:pt x="807000" y="162"/>
                </a:cubicBezTo>
                <a:cubicBezTo>
                  <a:pt x="805413" y="5983"/>
                  <a:pt x="684233" y="162616"/>
                  <a:pt x="584750" y="235112"/>
                </a:cubicBezTo>
                <a:cubicBezTo>
                  <a:pt x="485267" y="307608"/>
                  <a:pt x="242379" y="420320"/>
                  <a:pt x="210100" y="435137"/>
                </a:cubicBezTo>
                <a:cubicBezTo>
                  <a:pt x="177821" y="449954"/>
                  <a:pt x="375729" y="345179"/>
                  <a:pt x="391075" y="324012"/>
                </a:cubicBezTo>
                <a:cubicBezTo>
                  <a:pt x="406421" y="302845"/>
                  <a:pt x="342921" y="319779"/>
                  <a:pt x="302175" y="308137"/>
                </a:cubicBezTo>
                <a:cubicBezTo>
                  <a:pt x="261429" y="296495"/>
                  <a:pt x="156125" y="228762"/>
                  <a:pt x="149775" y="228762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51266F64-4314-3CBB-03B1-C7C589A4BFDC}"/>
              </a:ext>
            </a:extLst>
          </p:cNvPr>
          <p:cNvSpPr/>
          <p:nvPr/>
        </p:nvSpPr>
        <p:spPr>
          <a:xfrm>
            <a:off x="6989275" y="8408305"/>
            <a:ext cx="678699" cy="181614"/>
          </a:xfrm>
          <a:custGeom>
            <a:avLst/>
            <a:gdLst>
              <a:gd name="connsiteX0" fmla="*/ 21125 w 678699"/>
              <a:gd name="connsiteY0" fmla="*/ 180070 h 181614"/>
              <a:gd name="connsiteX1" fmla="*/ 503725 w 678699"/>
              <a:gd name="connsiteY1" fmla="*/ 46720 h 181614"/>
              <a:gd name="connsiteX2" fmla="*/ 481500 w 678699"/>
              <a:gd name="connsiteY2" fmla="*/ 2270 h 181614"/>
              <a:gd name="connsiteX3" fmla="*/ 583100 w 678699"/>
              <a:gd name="connsiteY3" fmla="*/ 107045 h 181614"/>
              <a:gd name="connsiteX4" fmla="*/ 678350 w 678699"/>
              <a:gd name="connsiteY4" fmla="*/ 138795 h 181614"/>
              <a:gd name="connsiteX5" fmla="*/ 548175 w 678699"/>
              <a:gd name="connsiteY5" fmla="*/ 97520 h 181614"/>
              <a:gd name="connsiteX6" fmla="*/ 319575 w 678699"/>
              <a:gd name="connsiteY6" fmla="*/ 107045 h 181614"/>
              <a:gd name="connsiteX7" fmla="*/ 392600 w 678699"/>
              <a:gd name="connsiteY7" fmla="*/ 103870 h 181614"/>
              <a:gd name="connsiteX8" fmla="*/ 144950 w 678699"/>
              <a:gd name="connsiteY8" fmla="*/ 119745 h 181614"/>
              <a:gd name="connsiteX9" fmla="*/ 90975 w 678699"/>
              <a:gd name="connsiteY9" fmla="*/ 119745 h 181614"/>
              <a:gd name="connsiteX10" fmla="*/ 21125 w 678699"/>
              <a:gd name="connsiteY10" fmla="*/ 180070 h 181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8699" h="181614">
                <a:moveTo>
                  <a:pt x="21125" y="180070"/>
                </a:moveTo>
                <a:cubicBezTo>
                  <a:pt x="89917" y="167899"/>
                  <a:pt x="426996" y="76353"/>
                  <a:pt x="503725" y="46720"/>
                </a:cubicBezTo>
                <a:cubicBezTo>
                  <a:pt x="580454" y="17087"/>
                  <a:pt x="468271" y="-7784"/>
                  <a:pt x="481500" y="2270"/>
                </a:cubicBezTo>
                <a:cubicBezTo>
                  <a:pt x="494729" y="12324"/>
                  <a:pt x="550292" y="84291"/>
                  <a:pt x="583100" y="107045"/>
                </a:cubicBezTo>
                <a:cubicBezTo>
                  <a:pt x="615908" y="129799"/>
                  <a:pt x="684171" y="140382"/>
                  <a:pt x="678350" y="138795"/>
                </a:cubicBezTo>
                <a:cubicBezTo>
                  <a:pt x="672529" y="137207"/>
                  <a:pt x="607971" y="102812"/>
                  <a:pt x="548175" y="97520"/>
                </a:cubicBezTo>
                <a:cubicBezTo>
                  <a:pt x="488379" y="92228"/>
                  <a:pt x="319575" y="107045"/>
                  <a:pt x="319575" y="107045"/>
                </a:cubicBezTo>
                <a:lnTo>
                  <a:pt x="392600" y="103870"/>
                </a:lnTo>
                <a:lnTo>
                  <a:pt x="144950" y="119745"/>
                </a:lnTo>
                <a:cubicBezTo>
                  <a:pt x="94679" y="122391"/>
                  <a:pt x="110025" y="110749"/>
                  <a:pt x="90975" y="119745"/>
                </a:cubicBezTo>
                <a:cubicBezTo>
                  <a:pt x="71925" y="128741"/>
                  <a:pt x="-47667" y="192241"/>
                  <a:pt x="21125" y="180070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0DE3F35C-B209-C2F5-91FB-4A9D799C444E}"/>
              </a:ext>
            </a:extLst>
          </p:cNvPr>
          <p:cNvSpPr/>
          <p:nvPr/>
        </p:nvSpPr>
        <p:spPr>
          <a:xfrm>
            <a:off x="7514694" y="8421724"/>
            <a:ext cx="573593" cy="951918"/>
          </a:xfrm>
          <a:custGeom>
            <a:avLst/>
            <a:gdLst>
              <a:gd name="connsiteX0" fmla="*/ 531 w 573593"/>
              <a:gd name="connsiteY0" fmla="*/ 1551 h 951918"/>
              <a:gd name="connsiteX1" fmla="*/ 203731 w 573593"/>
              <a:gd name="connsiteY1" fmla="*/ 300001 h 951918"/>
              <a:gd name="connsiteX2" fmla="*/ 203731 w 573593"/>
              <a:gd name="connsiteY2" fmla="*/ 249201 h 951918"/>
              <a:gd name="connsiteX3" fmla="*/ 343431 w 573593"/>
              <a:gd name="connsiteY3" fmla="*/ 550826 h 951918"/>
              <a:gd name="connsiteX4" fmla="*/ 305331 w 573593"/>
              <a:gd name="connsiteY4" fmla="*/ 503201 h 951918"/>
              <a:gd name="connsiteX5" fmla="*/ 562506 w 573593"/>
              <a:gd name="connsiteY5" fmla="*/ 931826 h 951918"/>
              <a:gd name="connsiteX6" fmla="*/ 499006 w 573593"/>
              <a:gd name="connsiteY6" fmla="*/ 820701 h 951918"/>
              <a:gd name="connsiteX7" fmla="*/ 248181 w 573593"/>
              <a:gd name="connsiteY7" fmla="*/ 287301 h 951918"/>
              <a:gd name="connsiteX8" fmla="*/ 140231 w 573593"/>
              <a:gd name="connsiteY8" fmla="*/ 169826 h 951918"/>
              <a:gd name="connsiteX9" fmla="*/ 238656 w 573593"/>
              <a:gd name="connsiteY9" fmla="*/ 277776 h 951918"/>
              <a:gd name="connsiteX10" fmla="*/ 146581 w 573593"/>
              <a:gd name="connsiteY10" fmla="*/ 185701 h 951918"/>
              <a:gd name="connsiteX11" fmla="*/ 531 w 573593"/>
              <a:gd name="connsiteY11" fmla="*/ 1551 h 951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3593" h="951918">
                <a:moveTo>
                  <a:pt x="531" y="1551"/>
                </a:moveTo>
                <a:cubicBezTo>
                  <a:pt x="10056" y="20601"/>
                  <a:pt x="169864" y="258726"/>
                  <a:pt x="203731" y="300001"/>
                </a:cubicBezTo>
                <a:cubicBezTo>
                  <a:pt x="237598" y="341276"/>
                  <a:pt x="180448" y="207397"/>
                  <a:pt x="203731" y="249201"/>
                </a:cubicBezTo>
                <a:cubicBezTo>
                  <a:pt x="227014" y="291005"/>
                  <a:pt x="326498" y="508493"/>
                  <a:pt x="343431" y="550826"/>
                </a:cubicBezTo>
                <a:cubicBezTo>
                  <a:pt x="360364" y="593159"/>
                  <a:pt x="268819" y="439701"/>
                  <a:pt x="305331" y="503201"/>
                </a:cubicBezTo>
                <a:cubicBezTo>
                  <a:pt x="341843" y="566701"/>
                  <a:pt x="530227" y="878910"/>
                  <a:pt x="562506" y="931826"/>
                </a:cubicBezTo>
                <a:cubicBezTo>
                  <a:pt x="594785" y="984742"/>
                  <a:pt x="551394" y="928122"/>
                  <a:pt x="499006" y="820701"/>
                </a:cubicBezTo>
                <a:cubicBezTo>
                  <a:pt x="446618" y="713280"/>
                  <a:pt x="307977" y="395780"/>
                  <a:pt x="248181" y="287301"/>
                </a:cubicBezTo>
                <a:cubicBezTo>
                  <a:pt x="188385" y="178822"/>
                  <a:pt x="141818" y="171413"/>
                  <a:pt x="140231" y="169826"/>
                </a:cubicBezTo>
                <a:cubicBezTo>
                  <a:pt x="138644" y="168239"/>
                  <a:pt x="237598" y="275130"/>
                  <a:pt x="238656" y="277776"/>
                </a:cubicBezTo>
                <a:cubicBezTo>
                  <a:pt x="239714" y="280422"/>
                  <a:pt x="180977" y="226976"/>
                  <a:pt x="146581" y="185701"/>
                </a:cubicBezTo>
                <a:cubicBezTo>
                  <a:pt x="112185" y="144426"/>
                  <a:pt x="-8994" y="-17499"/>
                  <a:pt x="531" y="1551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EADE6DD0-AEB2-C380-5EBB-CEE4F1BEF254}"/>
              </a:ext>
            </a:extLst>
          </p:cNvPr>
          <p:cNvSpPr/>
          <p:nvPr/>
        </p:nvSpPr>
        <p:spPr>
          <a:xfrm>
            <a:off x="7571395" y="8391907"/>
            <a:ext cx="521683" cy="942747"/>
          </a:xfrm>
          <a:custGeom>
            <a:avLst/>
            <a:gdLst>
              <a:gd name="connsiteX0" fmla="*/ 980 w 521683"/>
              <a:gd name="connsiteY0" fmla="*/ 2793 h 942747"/>
              <a:gd name="connsiteX1" fmla="*/ 226405 w 521683"/>
              <a:gd name="connsiteY1" fmla="*/ 288543 h 942747"/>
              <a:gd name="connsiteX2" fmla="*/ 188305 w 521683"/>
              <a:gd name="connsiteY2" fmla="*/ 215518 h 942747"/>
              <a:gd name="connsiteX3" fmla="*/ 293080 w 521683"/>
              <a:gd name="connsiteY3" fmla="*/ 428243 h 942747"/>
              <a:gd name="connsiteX4" fmla="*/ 251805 w 521683"/>
              <a:gd name="connsiteY4" fmla="*/ 383793 h 942747"/>
              <a:gd name="connsiteX5" fmla="*/ 445480 w 521683"/>
              <a:gd name="connsiteY5" fmla="*/ 723518 h 942747"/>
              <a:gd name="connsiteX6" fmla="*/ 442305 w 521683"/>
              <a:gd name="connsiteY6" fmla="*/ 707643 h 942747"/>
              <a:gd name="connsiteX7" fmla="*/ 521680 w 521683"/>
              <a:gd name="connsiteY7" fmla="*/ 942593 h 942747"/>
              <a:gd name="connsiteX8" fmla="*/ 439130 w 521683"/>
              <a:gd name="connsiteY8" fmla="*/ 736218 h 942747"/>
              <a:gd name="connsiteX9" fmla="*/ 210530 w 521683"/>
              <a:gd name="connsiteY9" fmla="*/ 310768 h 942747"/>
              <a:gd name="connsiteX10" fmla="*/ 147030 w 521683"/>
              <a:gd name="connsiteY10" fmla="*/ 152018 h 942747"/>
              <a:gd name="connsiteX11" fmla="*/ 980 w 521683"/>
              <a:gd name="connsiteY11" fmla="*/ 2793 h 942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1683" h="942747">
                <a:moveTo>
                  <a:pt x="980" y="2793"/>
                </a:moveTo>
                <a:cubicBezTo>
                  <a:pt x="14209" y="25547"/>
                  <a:pt x="195184" y="253089"/>
                  <a:pt x="226405" y="288543"/>
                </a:cubicBezTo>
                <a:cubicBezTo>
                  <a:pt x="257626" y="323997"/>
                  <a:pt x="177193" y="192235"/>
                  <a:pt x="188305" y="215518"/>
                </a:cubicBezTo>
                <a:cubicBezTo>
                  <a:pt x="199417" y="238801"/>
                  <a:pt x="282497" y="400197"/>
                  <a:pt x="293080" y="428243"/>
                </a:cubicBezTo>
                <a:cubicBezTo>
                  <a:pt x="303663" y="456289"/>
                  <a:pt x="226405" y="334581"/>
                  <a:pt x="251805" y="383793"/>
                </a:cubicBezTo>
                <a:cubicBezTo>
                  <a:pt x="277205" y="433005"/>
                  <a:pt x="413730" y="669543"/>
                  <a:pt x="445480" y="723518"/>
                </a:cubicBezTo>
                <a:cubicBezTo>
                  <a:pt x="477230" y="777493"/>
                  <a:pt x="429605" y="671131"/>
                  <a:pt x="442305" y="707643"/>
                </a:cubicBezTo>
                <a:cubicBezTo>
                  <a:pt x="455005" y="744156"/>
                  <a:pt x="522209" y="937831"/>
                  <a:pt x="521680" y="942593"/>
                </a:cubicBezTo>
                <a:cubicBezTo>
                  <a:pt x="521151" y="947356"/>
                  <a:pt x="490988" y="841522"/>
                  <a:pt x="439130" y="736218"/>
                </a:cubicBezTo>
                <a:cubicBezTo>
                  <a:pt x="387272" y="630914"/>
                  <a:pt x="259213" y="408135"/>
                  <a:pt x="210530" y="310768"/>
                </a:cubicBezTo>
                <a:cubicBezTo>
                  <a:pt x="161847" y="213401"/>
                  <a:pt x="181955" y="201760"/>
                  <a:pt x="147030" y="152018"/>
                </a:cubicBezTo>
                <a:cubicBezTo>
                  <a:pt x="112105" y="102276"/>
                  <a:pt x="-12249" y="-19961"/>
                  <a:pt x="980" y="2793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8FD3CF37-4CFD-EC4C-7679-EA227253CFD2}"/>
              </a:ext>
            </a:extLst>
          </p:cNvPr>
          <p:cNvSpPr/>
          <p:nvPr/>
        </p:nvSpPr>
        <p:spPr>
          <a:xfrm>
            <a:off x="7456987" y="7838633"/>
            <a:ext cx="569481" cy="621426"/>
          </a:xfrm>
          <a:custGeom>
            <a:avLst/>
            <a:gdLst>
              <a:gd name="connsiteX0" fmla="*/ 569413 w 569481"/>
              <a:gd name="connsiteY0" fmla="*/ 442 h 621426"/>
              <a:gd name="connsiteX1" fmla="*/ 296363 w 569481"/>
              <a:gd name="connsiteY1" fmla="*/ 394142 h 621426"/>
              <a:gd name="connsiteX2" fmla="*/ 372563 w 569481"/>
              <a:gd name="connsiteY2" fmla="*/ 298892 h 621426"/>
              <a:gd name="connsiteX3" fmla="*/ 140788 w 569481"/>
              <a:gd name="connsiteY3" fmla="*/ 495742 h 621426"/>
              <a:gd name="connsiteX4" fmla="*/ 216988 w 569481"/>
              <a:gd name="connsiteY4" fmla="*/ 419542 h 621426"/>
              <a:gd name="connsiteX5" fmla="*/ 1088 w 569481"/>
              <a:gd name="connsiteY5" fmla="*/ 619567 h 621426"/>
              <a:gd name="connsiteX6" fmla="*/ 324938 w 569481"/>
              <a:gd name="connsiteY6" fmla="*/ 279842 h 621426"/>
              <a:gd name="connsiteX7" fmla="*/ 458288 w 569481"/>
              <a:gd name="connsiteY7" fmla="*/ 102042 h 621426"/>
              <a:gd name="connsiteX8" fmla="*/ 267788 w 569481"/>
              <a:gd name="connsiteY8" fmla="*/ 311592 h 621426"/>
              <a:gd name="connsiteX9" fmla="*/ 569413 w 569481"/>
              <a:gd name="connsiteY9" fmla="*/ 442 h 621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9481" h="621426">
                <a:moveTo>
                  <a:pt x="569413" y="442"/>
                </a:moveTo>
                <a:cubicBezTo>
                  <a:pt x="574175" y="14200"/>
                  <a:pt x="329171" y="344400"/>
                  <a:pt x="296363" y="394142"/>
                </a:cubicBezTo>
                <a:cubicBezTo>
                  <a:pt x="263555" y="443884"/>
                  <a:pt x="398492" y="281959"/>
                  <a:pt x="372563" y="298892"/>
                </a:cubicBezTo>
                <a:cubicBezTo>
                  <a:pt x="346634" y="315825"/>
                  <a:pt x="166717" y="475634"/>
                  <a:pt x="140788" y="495742"/>
                </a:cubicBezTo>
                <a:cubicBezTo>
                  <a:pt x="114859" y="515850"/>
                  <a:pt x="240271" y="398905"/>
                  <a:pt x="216988" y="419542"/>
                </a:cubicBezTo>
                <a:cubicBezTo>
                  <a:pt x="193705" y="440179"/>
                  <a:pt x="-16904" y="642850"/>
                  <a:pt x="1088" y="619567"/>
                </a:cubicBezTo>
                <a:cubicBezTo>
                  <a:pt x="19080" y="596284"/>
                  <a:pt x="248738" y="366096"/>
                  <a:pt x="324938" y="279842"/>
                </a:cubicBezTo>
                <a:cubicBezTo>
                  <a:pt x="401138" y="193588"/>
                  <a:pt x="467813" y="96750"/>
                  <a:pt x="458288" y="102042"/>
                </a:cubicBezTo>
                <a:cubicBezTo>
                  <a:pt x="448763" y="107334"/>
                  <a:pt x="248738" y="324821"/>
                  <a:pt x="267788" y="311592"/>
                </a:cubicBezTo>
                <a:cubicBezTo>
                  <a:pt x="286838" y="298363"/>
                  <a:pt x="564651" y="-13316"/>
                  <a:pt x="569413" y="442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A09AE6B2-5877-681F-BB38-8FA612CC8CED}"/>
              </a:ext>
            </a:extLst>
          </p:cNvPr>
          <p:cNvSpPr/>
          <p:nvPr/>
        </p:nvSpPr>
        <p:spPr>
          <a:xfrm>
            <a:off x="8010245" y="7690768"/>
            <a:ext cx="169378" cy="919471"/>
          </a:xfrm>
          <a:custGeom>
            <a:avLst/>
            <a:gdLst>
              <a:gd name="connsiteX0" fmla="*/ 168555 w 169378"/>
              <a:gd name="connsiteY0" fmla="*/ 2257 h 919471"/>
              <a:gd name="connsiteX1" fmla="*/ 25680 w 169378"/>
              <a:gd name="connsiteY1" fmla="*/ 462632 h 919471"/>
              <a:gd name="connsiteX2" fmla="*/ 73305 w 169378"/>
              <a:gd name="connsiteY2" fmla="*/ 389607 h 919471"/>
              <a:gd name="connsiteX3" fmla="*/ 25680 w 169378"/>
              <a:gd name="connsiteY3" fmla="*/ 748382 h 919471"/>
              <a:gd name="connsiteX4" fmla="*/ 280 w 169378"/>
              <a:gd name="connsiteY4" fmla="*/ 916657 h 919471"/>
              <a:gd name="connsiteX5" fmla="*/ 19330 w 169378"/>
              <a:gd name="connsiteY5" fmla="*/ 802357 h 919471"/>
              <a:gd name="connsiteX6" fmla="*/ 114580 w 169378"/>
              <a:gd name="connsiteY6" fmla="*/ 214982 h 919471"/>
              <a:gd name="connsiteX7" fmla="*/ 86005 w 169378"/>
              <a:gd name="connsiteY7" fmla="*/ 281657 h 919471"/>
              <a:gd name="connsiteX8" fmla="*/ 168555 w 169378"/>
              <a:gd name="connsiteY8" fmla="*/ 2257 h 91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378" h="919471">
                <a:moveTo>
                  <a:pt x="168555" y="2257"/>
                </a:moveTo>
                <a:cubicBezTo>
                  <a:pt x="158501" y="32419"/>
                  <a:pt x="41555" y="398074"/>
                  <a:pt x="25680" y="462632"/>
                </a:cubicBezTo>
                <a:cubicBezTo>
                  <a:pt x="9805" y="527190"/>
                  <a:pt x="73305" y="341982"/>
                  <a:pt x="73305" y="389607"/>
                </a:cubicBezTo>
                <a:cubicBezTo>
                  <a:pt x="73305" y="437232"/>
                  <a:pt x="37851" y="660540"/>
                  <a:pt x="25680" y="748382"/>
                </a:cubicBezTo>
                <a:cubicBezTo>
                  <a:pt x="13509" y="836224"/>
                  <a:pt x="1338" y="907661"/>
                  <a:pt x="280" y="916657"/>
                </a:cubicBezTo>
                <a:cubicBezTo>
                  <a:pt x="-778" y="925653"/>
                  <a:pt x="280" y="919303"/>
                  <a:pt x="19330" y="802357"/>
                </a:cubicBezTo>
                <a:cubicBezTo>
                  <a:pt x="38380" y="685411"/>
                  <a:pt x="103467" y="301765"/>
                  <a:pt x="114580" y="214982"/>
                </a:cubicBezTo>
                <a:cubicBezTo>
                  <a:pt x="125692" y="128199"/>
                  <a:pt x="78597" y="309703"/>
                  <a:pt x="86005" y="281657"/>
                </a:cubicBezTo>
                <a:cubicBezTo>
                  <a:pt x="93413" y="253611"/>
                  <a:pt x="178609" y="-27905"/>
                  <a:pt x="168555" y="2257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1777DDB1-BDB5-B06E-C90D-88098898E66B}"/>
              </a:ext>
            </a:extLst>
          </p:cNvPr>
          <p:cNvSpPr/>
          <p:nvPr/>
        </p:nvSpPr>
        <p:spPr>
          <a:xfrm>
            <a:off x="8063878" y="8618105"/>
            <a:ext cx="57907" cy="885692"/>
          </a:xfrm>
          <a:custGeom>
            <a:avLst/>
            <a:gdLst>
              <a:gd name="connsiteX0" fmla="*/ 19672 w 57907"/>
              <a:gd name="connsiteY0" fmla="*/ 2020 h 885692"/>
              <a:gd name="connsiteX1" fmla="*/ 35547 w 57907"/>
              <a:gd name="connsiteY1" fmla="*/ 475095 h 885692"/>
              <a:gd name="connsiteX2" fmla="*/ 35547 w 57907"/>
              <a:gd name="connsiteY2" fmla="*/ 421120 h 885692"/>
              <a:gd name="connsiteX3" fmla="*/ 622 w 57907"/>
              <a:gd name="connsiteY3" fmla="*/ 871970 h 885692"/>
              <a:gd name="connsiteX4" fmla="*/ 16497 w 57907"/>
              <a:gd name="connsiteY4" fmla="*/ 729095 h 885692"/>
              <a:gd name="connsiteX5" fmla="*/ 57772 w 57907"/>
              <a:gd name="connsiteY5" fmla="*/ 322695 h 885692"/>
              <a:gd name="connsiteX6" fmla="*/ 19672 w 57907"/>
              <a:gd name="connsiteY6" fmla="*/ 2020 h 885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907" h="885692">
                <a:moveTo>
                  <a:pt x="19672" y="2020"/>
                </a:moveTo>
                <a:cubicBezTo>
                  <a:pt x="15968" y="27420"/>
                  <a:pt x="32901" y="405245"/>
                  <a:pt x="35547" y="475095"/>
                </a:cubicBezTo>
                <a:cubicBezTo>
                  <a:pt x="38193" y="544945"/>
                  <a:pt x="41368" y="354974"/>
                  <a:pt x="35547" y="421120"/>
                </a:cubicBezTo>
                <a:cubicBezTo>
                  <a:pt x="29726" y="487266"/>
                  <a:pt x="3797" y="820641"/>
                  <a:pt x="622" y="871970"/>
                </a:cubicBezTo>
                <a:cubicBezTo>
                  <a:pt x="-2553" y="923299"/>
                  <a:pt x="6972" y="820641"/>
                  <a:pt x="16497" y="729095"/>
                </a:cubicBezTo>
                <a:cubicBezTo>
                  <a:pt x="26022" y="637549"/>
                  <a:pt x="55126" y="448637"/>
                  <a:pt x="57772" y="322695"/>
                </a:cubicBezTo>
                <a:cubicBezTo>
                  <a:pt x="60418" y="196753"/>
                  <a:pt x="23376" y="-23380"/>
                  <a:pt x="19672" y="2020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6C7C42F2-466E-7069-2F48-56E8526474DF}"/>
              </a:ext>
            </a:extLst>
          </p:cNvPr>
          <p:cNvSpPr/>
          <p:nvPr/>
        </p:nvSpPr>
        <p:spPr>
          <a:xfrm>
            <a:off x="6574470" y="9036769"/>
            <a:ext cx="231202" cy="571785"/>
          </a:xfrm>
          <a:custGeom>
            <a:avLst/>
            <a:gdLst>
              <a:gd name="connsiteX0" fmla="*/ 13655 w 231202"/>
              <a:gd name="connsiteY0" fmla="*/ 21506 h 571785"/>
              <a:gd name="connsiteX1" fmla="*/ 216855 w 231202"/>
              <a:gd name="connsiteY1" fmla="*/ 529506 h 571785"/>
              <a:gd name="connsiteX2" fmla="*/ 194630 w 231202"/>
              <a:gd name="connsiteY2" fmla="*/ 497756 h 571785"/>
              <a:gd name="connsiteX3" fmla="*/ 35880 w 231202"/>
              <a:gd name="connsiteY3" fmla="*/ 132631 h 571785"/>
              <a:gd name="connsiteX4" fmla="*/ 13655 w 231202"/>
              <a:gd name="connsiteY4" fmla="*/ 21506 h 571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202" h="571785">
                <a:moveTo>
                  <a:pt x="13655" y="21506"/>
                </a:moveTo>
                <a:cubicBezTo>
                  <a:pt x="43817" y="87652"/>
                  <a:pt x="186693" y="450131"/>
                  <a:pt x="216855" y="529506"/>
                </a:cubicBezTo>
                <a:cubicBezTo>
                  <a:pt x="247018" y="608881"/>
                  <a:pt x="224792" y="563902"/>
                  <a:pt x="194630" y="497756"/>
                </a:cubicBezTo>
                <a:cubicBezTo>
                  <a:pt x="164468" y="431610"/>
                  <a:pt x="62867" y="209360"/>
                  <a:pt x="35880" y="132631"/>
                </a:cubicBezTo>
                <a:cubicBezTo>
                  <a:pt x="8893" y="55902"/>
                  <a:pt x="-16507" y="-44640"/>
                  <a:pt x="13655" y="21506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6041EEB2-F91B-0635-5F5F-164947D73704}"/>
              </a:ext>
            </a:extLst>
          </p:cNvPr>
          <p:cNvSpPr/>
          <p:nvPr/>
        </p:nvSpPr>
        <p:spPr>
          <a:xfrm>
            <a:off x="7624016" y="8741669"/>
            <a:ext cx="123432" cy="648267"/>
          </a:xfrm>
          <a:custGeom>
            <a:avLst/>
            <a:gdLst>
              <a:gd name="connsiteX0" fmla="*/ 122984 w 123432"/>
              <a:gd name="connsiteY0" fmla="*/ 2281 h 648267"/>
              <a:gd name="connsiteX1" fmla="*/ 21384 w 123432"/>
              <a:gd name="connsiteY1" fmla="*/ 224531 h 648267"/>
              <a:gd name="connsiteX2" fmla="*/ 62659 w 123432"/>
              <a:gd name="connsiteY2" fmla="*/ 170556 h 648267"/>
              <a:gd name="connsiteX3" fmla="*/ 15034 w 123432"/>
              <a:gd name="connsiteY3" fmla="*/ 288031 h 648267"/>
              <a:gd name="connsiteX4" fmla="*/ 37259 w 123432"/>
              <a:gd name="connsiteY4" fmla="*/ 627756 h 648267"/>
              <a:gd name="connsiteX5" fmla="*/ 30909 w 123432"/>
              <a:gd name="connsiteY5" fmla="*/ 567431 h 648267"/>
              <a:gd name="connsiteX6" fmla="*/ 11859 w 123432"/>
              <a:gd name="connsiteY6" fmla="*/ 215006 h 648267"/>
              <a:gd name="connsiteX7" fmla="*/ 2334 w 123432"/>
              <a:gd name="connsiteY7" fmla="*/ 265806 h 648267"/>
              <a:gd name="connsiteX8" fmla="*/ 56309 w 123432"/>
              <a:gd name="connsiteY8" fmla="*/ 116581 h 648267"/>
              <a:gd name="connsiteX9" fmla="*/ 122984 w 123432"/>
              <a:gd name="connsiteY9" fmla="*/ 2281 h 648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432" h="648267">
                <a:moveTo>
                  <a:pt x="122984" y="2281"/>
                </a:moveTo>
                <a:cubicBezTo>
                  <a:pt x="117163" y="20273"/>
                  <a:pt x="31438" y="196485"/>
                  <a:pt x="21384" y="224531"/>
                </a:cubicBezTo>
                <a:cubicBezTo>
                  <a:pt x="11330" y="252577"/>
                  <a:pt x="63717" y="159973"/>
                  <a:pt x="62659" y="170556"/>
                </a:cubicBezTo>
                <a:cubicBezTo>
                  <a:pt x="61601" y="181139"/>
                  <a:pt x="19267" y="211831"/>
                  <a:pt x="15034" y="288031"/>
                </a:cubicBezTo>
                <a:cubicBezTo>
                  <a:pt x="10801" y="364231"/>
                  <a:pt x="34613" y="581189"/>
                  <a:pt x="37259" y="627756"/>
                </a:cubicBezTo>
                <a:cubicBezTo>
                  <a:pt x="39905" y="674323"/>
                  <a:pt x="35142" y="636223"/>
                  <a:pt x="30909" y="567431"/>
                </a:cubicBezTo>
                <a:cubicBezTo>
                  <a:pt x="26676" y="498639"/>
                  <a:pt x="16621" y="265277"/>
                  <a:pt x="11859" y="215006"/>
                </a:cubicBezTo>
                <a:cubicBezTo>
                  <a:pt x="7097" y="164735"/>
                  <a:pt x="-5074" y="282210"/>
                  <a:pt x="2334" y="265806"/>
                </a:cubicBezTo>
                <a:cubicBezTo>
                  <a:pt x="9742" y="249402"/>
                  <a:pt x="36201" y="155739"/>
                  <a:pt x="56309" y="116581"/>
                </a:cubicBezTo>
                <a:cubicBezTo>
                  <a:pt x="76417" y="77423"/>
                  <a:pt x="128805" y="-15711"/>
                  <a:pt x="122984" y="2281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5AD4B41B-F443-1A66-BC05-482D1B6E12DE}"/>
              </a:ext>
            </a:extLst>
          </p:cNvPr>
          <p:cNvSpPr/>
          <p:nvPr/>
        </p:nvSpPr>
        <p:spPr>
          <a:xfrm>
            <a:off x="6971834" y="8604308"/>
            <a:ext cx="220286" cy="879772"/>
          </a:xfrm>
          <a:custGeom>
            <a:avLst/>
            <a:gdLst>
              <a:gd name="connsiteX0" fmla="*/ 25866 w 220286"/>
              <a:gd name="connsiteY0" fmla="*/ 3117 h 879772"/>
              <a:gd name="connsiteX1" fmla="*/ 6816 w 220286"/>
              <a:gd name="connsiteY1" fmla="*/ 107892 h 879772"/>
              <a:gd name="connsiteX2" fmla="*/ 108416 w 220286"/>
              <a:gd name="connsiteY2" fmla="*/ 336492 h 879772"/>
              <a:gd name="connsiteX3" fmla="*/ 67141 w 220286"/>
              <a:gd name="connsiteY3" fmla="*/ 272992 h 879772"/>
              <a:gd name="connsiteX4" fmla="*/ 124291 w 220286"/>
              <a:gd name="connsiteY4" fmla="*/ 463492 h 879772"/>
              <a:gd name="connsiteX5" fmla="*/ 190966 w 220286"/>
              <a:gd name="connsiteY5" fmla="*/ 631767 h 879772"/>
              <a:gd name="connsiteX6" fmla="*/ 187791 w 220286"/>
              <a:gd name="connsiteY6" fmla="*/ 558742 h 879772"/>
              <a:gd name="connsiteX7" fmla="*/ 181441 w 220286"/>
              <a:gd name="connsiteY7" fmla="*/ 876242 h 879772"/>
              <a:gd name="connsiteX8" fmla="*/ 216366 w 220286"/>
              <a:gd name="connsiteY8" fmla="*/ 717492 h 879772"/>
              <a:gd name="connsiteX9" fmla="*/ 200491 w 220286"/>
              <a:gd name="connsiteY9" fmla="*/ 539692 h 879772"/>
              <a:gd name="connsiteX10" fmla="*/ 48091 w 220286"/>
              <a:gd name="connsiteY10" fmla="*/ 260292 h 879772"/>
              <a:gd name="connsiteX11" fmla="*/ 466 w 220286"/>
              <a:gd name="connsiteY11" fmla="*/ 203142 h 879772"/>
              <a:gd name="connsiteX12" fmla="*/ 22691 w 220286"/>
              <a:gd name="connsiteY12" fmla="*/ 219017 h 879772"/>
              <a:gd name="connsiteX13" fmla="*/ 25866 w 220286"/>
              <a:gd name="connsiteY13" fmla="*/ 3117 h 879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286" h="879772">
                <a:moveTo>
                  <a:pt x="25866" y="3117"/>
                </a:moveTo>
                <a:cubicBezTo>
                  <a:pt x="23220" y="-15404"/>
                  <a:pt x="-6942" y="52330"/>
                  <a:pt x="6816" y="107892"/>
                </a:cubicBezTo>
                <a:cubicBezTo>
                  <a:pt x="20574" y="163455"/>
                  <a:pt x="98362" y="308975"/>
                  <a:pt x="108416" y="336492"/>
                </a:cubicBezTo>
                <a:cubicBezTo>
                  <a:pt x="118470" y="364009"/>
                  <a:pt x="64495" y="251825"/>
                  <a:pt x="67141" y="272992"/>
                </a:cubicBezTo>
                <a:cubicBezTo>
                  <a:pt x="69787" y="294159"/>
                  <a:pt x="103654" y="403696"/>
                  <a:pt x="124291" y="463492"/>
                </a:cubicBezTo>
                <a:cubicBezTo>
                  <a:pt x="144928" y="523288"/>
                  <a:pt x="180383" y="615892"/>
                  <a:pt x="190966" y="631767"/>
                </a:cubicBezTo>
                <a:cubicBezTo>
                  <a:pt x="201549" y="647642"/>
                  <a:pt x="189378" y="517996"/>
                  <a:pt x="187791" y="558742"/>
                </a:cubicBezTo>
                <a:cubicBezTo>
                  <a:pt x="186204" y="599488"/>
                  <a:pt x="176679" y="849784"/>
                  <a:pt x="181441" y="876242"/>
                </a:cubicBezTo>
                <a:cubicBezTo>
                  <a:pt x="186203" y="902700"/>
                  <a:pt x="213191" y="773584"/>
                  <a:pt x="216366" y="717492"/>
                </a:cubicBezTo>
                <a:cubicBezTo>
                  <a:pt x="219541" y="661400"/>
                  <a:pt x="228537" y="615892"/>
                  <a:pt x="200491" y="539692"/>
                </a:cubicBezTo>
                <a:cubicBezTo>
                  <a:pt x="172445" y="463492"/>
                  <a:pt x="81429" y="316384"/>
                  <a:pt x="48091" y="260292"/>
                </a:cubicBezTo>
                <a:cubicBezTo>
                  <a:pt x="14753" y="204200"/>
                  <a:pt x="4699" y="210021"/>
                  <a:pt x="466" y="203142"/>
                </a:cubicBezTo>
                <a:cubicBezTo>
                  <a:pt x="-3767" y="196263"/>
                  <a:pt x="22162" y="247063"/>
                  <a:pt x="22691" y="219017"/>
                </a:cubicBezTo>
                <a:cubicBezTo>
                  <a:pt x="23220" y="190971"/>
                  <a:pt x="28512" y="21638"/>
                  <a:pt x="25866" y="3117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3CC0072E-1847-1481-407E-25ED6BC4F881}"/>
              </a:ext>
            </a:extLst>
          </p:cNvPr>
          <p:cNvSpPr/>
          <p:nvPr/>
        </p:nvSpPr>
        <p:spPr>
          <a:xfrm>
            <a:off x="7149528" y="9318575"/>
            <a:ext cx="524698" cy="133462"/>
          </a:xfrm>
          <a:custGeom>
            <a:avLst/>
            <a:gdLst>
              <a:gd name="connsiteX0" fmla="*/ 572 w 524698"/>
              <a:gd name="connsiteY0" fmla="*/ 133400 h 133462"/>
              <a:gd name="connsiteX1" fmla="*/ 295847 w 524698"/>
              <a:gd name="connsiteY1" fmla="*/ 34975 h 133462"/>
              <a:gd name="connsiteX2" fmla="*/ 270447 w 524698"/>
              <a:gd name="connsiteY2" fmla="*/ 15925 h 133462"/>
              <a:gd name="connsiteX3" fmla="*/ 521272 w 524698"/>
              <a:gd name="connsiteY3" fmla="*/ 9575 h 133462"/>
              <a:gd name="connsiteX4" fmla="*/ 400622 w 524698"/>
              <a:gd name="connsiteY4" fmla="*/ 50 h 133462"/>
              <a:gd name="connsiteX5" fmla="*/ 184722 w 524698"/>
              <a:gd name="connsiteY5" fmla="*/ 6400 h 133462"/>
              <a:gd name="connsiteX6" fmla="*/ 219647 w 524698"/>
              <a:gd name="connsiteY6" fmla="*/ 19100 h 133462"/>
              <a:gd name="connsiteX7" fmla="*/ 572 w 524698"/>
              <a:gd name="connsiteY7" fmla="*/ 133400 h 133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4698" h="133462">
                <a:moveTo>
                  <a:pt x="572" y="133400"/>
                </a:moveTo>
                <a:cubicBezTo>
                  <a:pt x="13272" y="136046"/>
                  <a:pt x="250868" y="54554"/>
                  <a:pt x="295847" y="34975"/>
                </a:cubicBezTo>
                <a:cubicBezTo>
                  <a:pt x="340826" y="15396"/>
                  <a:pt x="232876" y="20158"/>
                  <a:pt x="270447" y="15925"/>
                </a:cubicBezTo>
                <a:cubicBezTo>
                  <a:pt x="308018" y="11692"/>
                  <a:pt x="499576" y="12221"/>
                  <a:pt x="521272" y="9575"/>
                </a:cubicBezTo>
                <a:cubicBezTo>
                  <a:pt x="542968" y="6929"/>
                  <a:pt x="456714" y="579"/>
                  <a:pt x="400622" y="50"/>
                </a:cubicBezTo>
                <a:cubicBezTo>
                  <a:pt x="344530" y="-479"/>
                  <a:pt x="214885" y="3225"/>
                  <a:pt x="184722" y="6400"/>
                </a:cubicBezTo>
                <a:cubicBezTo>
                  <a:pt x="154559" y="9575"/>
                  <a:pt x="248751" y="1108"/>
                  <a:pt x="219647" y="19100"/>
                </a:cubicBezTo>
                <a:cubicBezTo>
                  <a:pt x="190543" y="37092"/>
                  <a:pt x="-12128" y="130754"/>
                  <a:pt x="572" y="133400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12B6D413-267E-6B0B-726B-7CA18D130B52}"/>
              </a:ext>
            </a:extLst>
          </p:cNvPr>
          <p:cNvSpPr/>
          <p:nvPr/>
        </p:nvSpPr>
        <p:spPr>
          <a:xfrm>
            <a:off x="7128662" y="9400909"/>
            <a:ext cx="101198" cy="203165"/>
          </a:xfrm>
          <a:custGeom>
            <a:avLst/>
            <a:gdLst>
              <a:gd name="connsiteX0" fmla="*/ 100813 w 101198"/>
              <a:gd name="connsiteY0" fmla="*/ 6616 h 203165"/>
              <a:gd name="connsiteX1" fmla="*/ 2388 w 101198"/>
              <a:gd name="connsiteY1" fmla="*/ 197116 h 203165"/>
              <a:gd name="connsiteX2" fmla="*/ 30963 w 101198"/>
              <a:gd name="connsiteY2" fmla="*/ 146316 h 203165"/>
              <a:gd name="connsiteX3" fmla="*/ 37313 w 101198"/>
              <a:gd name="connsiteY3" fmla="*/ 51066 h 203165"/>
              <a:gd name="connsiteX4" fmla="*/ 100813 w 101198"/>
              <a:gd name="connsiteY4" fmla="*/ 6616 h 203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8" h="203165">
                <a:moveTo>
                  <a:pt x="100813" y="6616"/>
                </a:moveTo>
                <a:cubicBezTo>
                  <a:pt x="94992" y="30958"/>
                  <a:pt x="14030" y="173833"/>
                  <a:pt x="2388" y="197116"/>
                </a:cubicBezTo>
                <a:cubicBezTo>
                  <a:pt x="-9254" y="220399"/>
                  <a:pt x="25142" y="170658"/>
                  <a:pt x="30963" y="146316"/>
                </a:cubicBezTo>
                <a:cubicBezTo>
                  <a:pt x="36784" y="121974"/>
                  <a:pt x="29905" y="70645"/>
                  <a:pt x="37313" y="51066"/>
                </a:cubicBezTo>
                <a:cubicBezTo>
                  <a:pt x="44721" y="31487"/>
                  <a:pt x="106634" y="-17726"/>
                  <a:pt x="100813" y="6616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6A360539-4E11-C2A2-F5E8-AF3FAD837038}"/>
              </a:ext>
            </a:extLst>
          </p:cNvPr>
          <p:cNvSpPr/>
          <p:nvPr/>
        </p:nvSpPr>
        <p:spPr>
          <a:xfrm>
            <a:off x="7533839" y="9277344"/>
            <a:ext cx="165825" cy="309177"/>
          </a:xfrm>
          <a:custGeom>
            <a:avLst/>
            <a:gdLst>
              <a:gd name="connsiteX0" fmla="*/ 436 w 165825"/>
              <a:gd name="connsiteY0" fmla="*/ 6 h 309177"/>
              <a:gd name="connsiteX1" fmla="*/ 108386 w 165825"/>
              <a:gd name="connsiteY1" fmla="*/ 168281 h 309177"/>
              <a:gd name="connsiteX2" fmla="*/ 159186 w 165825"/>
              <a:gd name="connsiteY2" fmla="*/ 307981 h 309177"/>
              <a:gd name="connsiteX3" fmla="*/ 162361 w 165825"/>
              <a:gd name="connsiteY3" fmla="*/ 231781 h 309177"/>
              <a:gd name="connsiteX4" fmla="*/ 152836 w 165825"/>
              <a:gd name="connsiteY4" fmla="*/ 161931 h 309177"/>
              <a:gd name="connsiteX5" fmla="*/ 436 w 165825"/>
              <a:gd name="connsiteY5" fmla="*/ 6 h 30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825" h="309177">
                <a:moveTo>
                  <a:pt x="436" y="6"/>
                </a:moveTo>
                <a:cubicBezTo>
                  <a:pt x="-6972" y="1064"/>
                  <a:pt x="81928" y="116952"/>
                  <a:pt x="108386" y="168281"/>
                </a:cubicBezTo>
                <a:cubicBezTo>
                  <a:pt x="134844" y="219610"/>
                  <a:pt x="150190" y="297398"/>
                  <a:pt x="159186" y="307981"/>
                </a:cubicBezTo>
                <a:cubicBezTo>
                  <a:pt x="168182" y="318564"/>
                  <a:pt x="163419" y="256123"/>
                  <a:pt x="162361" y="231781"/>
                </a:cubicBezTo>
                <a:cubicBezTo>
                  <a:pt x="161303" y="207439"/>
                  <a:pt x="175590" y="195269"/>
                  <a:pt x="152836" y="161931"/>
                </a:cubicBezTo>
                <a:cubicBezTo>
                  <a:pt x="130082" y="128594"/>
                  <a:pt x="7844" y="-1052"/>
                  <a:pt x="436" y="6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C6201DC9-B7B7-C7EB-8486-0060418812DD}"/>
              </a:ext>
            </a:extLst>
          </p:cNvPr>
          <p:cNvSpPr/>
          <p:nvPr/>
        </p:nvSpPr>
        <p:spPr>
          <a:xfrm>
            <a:off x="8709025" y="7213600"/>
            <a:ext cx="1586047" cy="918490"/>
          </a:xfrm>
          <a:custGeom>
            <a:avLst/>
            <a:gdLst>
              <a:gd name="connsiteX0" fmla="*/ 0 w 1586047"/>
              <a:gd name="connsiteY0" fmla="*/ 0 h 918490"/>
              <a:gd name="connsiteX1" fmla="*/ 695325 w 1586047"/>
              <a:gd name="connsiteY1" fmla="*/ 409575 h 918490"/>
              <a:gd name="connsiteX2" fmla="*/ 638175 w 1586047"/>
              <a:gd name="connsiteY2" fmla="*/ 381000 h 918490"/>
              <a:gd name="connsiteX3" fmla="*/ 1006475 w 1586047"/>
              <a:gd name="connsiteY3" fmla="*/ 549275 h 918490"/>
              <a:gd name="connsiteX4" fmla="*/ 898525 w 1586047"/>
              <a:gd name="connsiteY4" fmla="*/ 485775 h 918490"/>
              <a:gd name="connsiteX5" fmla="*/ 1346200 w 1586047"/>
              <a:gd name="connsiteY5" fmla="*/ 768350 h 918490"/>
              <a:gd name="connsiteX6" fmla="*/ 1574800 w 1586047"/>
              <a:gd name="connsiteY6" fmla="*/ 914400 h 918490"/>
              <a:gd name="connsiteX7" fmla="*/ 1495425 w 1586047"/>
              <a:gd name="connsiteY7" fmla="*/ 847725 h 918490"/>
              <a:gd name="connsiteX8" fmla="*/ 1022350 w 1586047"/>
              <a:gd name="connsiteY8" fmla="*/ 542925 h 918490"/>
              <a:gd name="connsiteX9" fmla="*/ 777875 w 1586047"/>
              <a:gd name="connsiteY9" fmla="*/ 419100 h 918490"/>
              <a:gd name="connsiteX10" fmla="*/ 527050 w 1586047"/>
              <a:gd name="connsiteY10" fmla="*/ 301625 h 918490"/>
              <a:gd name="connsiteX11" fmla="*/ 0 w 1586047"/>
              <a:gd name="connsiteY11" fmla="*/ 0 h 91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6047" h="918490">
                <a:moveTo>
                  <a:pt x="0" y="0"/>
                </a:moveTo>
                <a:cubicBezTo>
                  <a:pt x="28046" y="17992"/>
                  <a:pt x="588963" y="346075"/>
                  <a:pt x="695325" y="409575"/>
                </a:cubicBezTo>
                <a:cubicBezTo>
                  <a:pt x="801687" y="473075"/>
                  <a:pt x="638175" y="381000"/>
                  <a:pt x="638175" y="381000"/>
                </a:cubicBezTo>
                <a:lnTo>
                  <a:pt x="1006475" y="549275"/>
                </a:lnTo>
                <a:cubicBezTo>
                  <a:pt x="1049867" y="566737"/>
                  <a:pt x="841904" y="449263"/>
                  <a:pt x="898525" y="485775"/>
                </a:cubicBezTo>
                <a:cubicBezTo>
                  <a:pt x="955146" y="522287"/>
                  <a:pt x="1346200" y="768350"/>
                  <a:pt x="1346200" y="768350"/>
                </a:cubicBezTo>
                <a:cubicBezTo>
                  <a:pt x="1458913" y="839788"/>
                  <a:pt x="1549929" y="901171"/>
                  <a:pt x="1574800" y="914400"/>
                </a:cubicBezTo>
                <a:cubicBezTo>
                  <a:pt x="1599671" y="927629"/>
                  <a:pt x="1587500" y="909638"/>
                  <a:pt x="1495425" y="847725"/>
                </a:cubicBezTo>
                <a:cubicBezTo>
                  <a:pt x="1403350" y="785813"/>
                  <a:pt x="1141942" y="614363"/>
                  <a:pt x="1022350" y="542925"/>
                </a:cubicBezTo>
                <a:cubicBezTo>
                  <a:pt x="902758" y="471488"/>
                  <a:pt x="860425" y="459317"/>
                  <a:pt x="777875" y="419100"/>
                </a:cubicBezTo>
                <a:cubicBezTo>
                  <a:pt x="695325" y="378883"/>
                  <a:pt x="652992" y="374121"/>
                  <a:pt x="527050" y="301625"/>
                </a:cubicBezTo>
                <a:lnTo>
                  <a:pt x="0" y="0"/>
                </a:ln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8F1645F8-2399-5ACD-14CF-04AC8208F104}"/>
              </a:ext>
            </a:extLst>
          </p:cNvPr>
          <p:cNvSpPr/>
          <p:nvPr/>
        </p:nvSpPr>
        <p:spPr>
          <a:xfrm>
            <a:off x="10296187" y="8079426"/>
            <a:ext cx="914025" cy="1494341"/>
          </a:xfrm>
          <a:custGeom>
            <a:avLst/>
            <a:gdLst>
              <a:gd name="connsiteX0" fmla="*/ 338 w 914025"/>
              <a:gd name="connsiteY0" fmla="*/ 949 h 1494341"/>
              <a:gd name="connsiteX1" fmla="*/ 295613 w 914025"/>
              <a:gd name="connsiteY1" fmla="*/ 166049 h 1494341"/>
              <a:gd name="connsiteX2" fmla="*/ 241638 w 914025"/>
              <a:gd name="connsiteY2" fmla="*/ 169224 h 1494341"/>
              <a:gd name="connsiteX3" fmla="*/ 432138 w 914025"/>
              <a:gd name="connsiteY3" fmla="*/ 337499 h 1494341"/>
              <a:gd name="connsiteX4" fmla="*/ 428963 w 914025"/>
              <a:gd name="connsiteY4" fmla="*/ 305749 h 1494341"/>
              <a:gd name="connsiteX5" fmla="*/ 609938 w 914025"/>
              <a:gd name="connsiteY5" fmla="*/ 804224 h 1494341"/>
              <a:gd name="connsiteX6" fmla="*/ 613113 w 914025"/>
              <a:gd name="connsiteY6" fmla="*/ 747074 h 1494341"/>
              <a:gd name="connsiteX7" fmla="*/ 695663 w 914025"/>
              <a:gd name="connsiteY7" fmla="*/ 1026474 h 1494341"/>
              <a:gd name="connsiteX8" fmla="*/ 692488 w 914025"/>
              <a:gd name="connsiteY8" fmla="*/ 1016949 h 1494341"/>
              <a:gd name="connsiteX9" fmla="*/ 790913 w 914025"/>
              <a:gd name="connsiteY9" fmla="*/ 1302699 h 1494341"/>
              <a:gd name="connsiteX10" fmla="*/ 911563 w 914025"/>
              <a:gd name="connsiteY10" fmla="*/ 1493199 h 1494341"/>
              <a:gd name="connsiteX11" fmla="*/ 860763 w 914025"/>
              <a:gd name="connsiteY11" fmla="*/ 1366199 h 1494341"/>
              <a:gd name="connsiteX12" fmla="*/ 727413 w 914025"/>
              <a:gd name="connsiteY12" fmla="*/ 1055049 h 1494341"/>
              <a:gd name="connsiteX13" fmla="*/ 660738 w 914025"/>
              <a:gd name="connsiteY13" fmla="*/ 651824 h 1494341"/>
              <a:gd name="connsiteX14" fmla="*/ 530563 w 914025"/>
              <a:gd name="connsiteY14" fmla="*/ 464499 h 1494341"/>
              <a:gd name="connsiteX15" fmla="*/ 362288 w 914025"/>
              <a:gd name="connsiteY15" fmla="*/ 251774 h 1494341"/>
              <a:gd name="connsiteX16" fmla="*/ 338 w 914025"/>
              <a:gd name="connsiteY16" fmla="*/ 949 h 149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14025" h="1494341">
                <a:moveTo>
                  <a:pt x="338" y="949"/>
                </a:moveTo>
                <a:cubicBezTo>
                  <a:pt x="-10775" y="-13339"/>
                  <a:pt x="255396" y="138003"/>
                  <a:pt x="295613" y="166049"/>
                </a:cubicBezTo>
                <a:cubicBezTo>
                  <a:pt x="335830" y="194095"/>
                  <a:pt x="218884" y="140649"/>
                  <a:pt x="241638" y="169224"/>
                </a:cubicBezTo>
                <a:cubicBezTo>
                  <a:pt x="264392" y="197799"/>
                  <a:pt x="400917" y="314745"/>
                  <a:pt x="432138" y="337499"/>
                </a:cubicBezTo>
                <a:cubicBezTo>
                  <a:pt x="463359" y="360253"/>
                  <a:pt x="399330" y="227962"/>
                  <a:pt x="428963" y="305749"/>
                </a:cubicBezTo>
                <a:cubicBezTo>
                  <a:pt x="458596" y="383536"/>
                  <a:pt x="579246" y="730670"/>
                  <a:pt x="609938" y="804224"/>
                </a:cubicBezTo>
                <a:cubicBezTo>
                  <a:pt x="640630" y="877778"/>
                  <a:pt x="598826" y="710032"/>
                  <a:pt x="613113" y="747074"/>
                </a:cubicBezTo>
                <a:cubicBezTo>
                  <a:pt x="627401" y="784116"/>
                  <a:pt x="695663" y="1026474"/>
                  <a:pt x="695663" y="1026474"/>
                </a:cubicBezTo>
                <a:cubicBezTo>
                  <a:pt x="708892" y="1071453"/>
                  <a:pt x="692488" y="1016949"/>
                  <a:pt x="692488" y="1016949"/>
                </a:cubicBezTo>
                <a:cubicBezTo>
                  <a:pt x="708363" y="1062987"/>
                  <a:pt x="754401" y="1223324"/>
                  <a:pt x="790913" y="1302699"/>
                </a:cubicBezTo>
                <a:cubicBezTo>
                  <a:pt x="827425" y="1382074"/>
                  <a:pt x="899921" y="1482616"/>
                  <a:pt x="911563" y="1493199"/>
                </a:cubicBezTo>
                <a:cubicBezTo>
                  <a:pt x="923205" y="1503782"/>
                  <a:pt x="891455" y="1439224"/>
                  <a:pt x="860763" y="1366199"/>
                </a:cubicBezTo>
                <a:cubicBezTo>
                  <a:pt x="830071" y="1293174"/>
                  <a:pt x="760750" y="1174111"/>
                  <a:pt x="727413" y="1055049"/>
                </a:cubicBezTo>
                <a:cubicBezTo>
                  <a:pt x="694076" y="935987"/>
                  <a:pt x="693546" y="750249"/>
                  <a:pt x="660738" y="651824"/>
                </a:cubicBezTo>
                <a:cubicBezTo>
                  <a:pt x="627930" y="553399"/>
                  <a:pt x="580305" y="531174"/>
                  <a:pt x="530563" y="464499"/>
                </a:cubicBezTo>
                <a:cubicBezTo>
                  <a:pt x="480821" y="397824"/>
                  <a:pt x="446955" y="329032"/>
                  <a:pt x="362288" y="251774"/>
                </a:cubicBezTo>
                <a:cubicBezTo>
                  <a:pt x="277621" y="174516"/>
                  <a:pt x="11451" y="15237"/>
                  <a:pt x="338" y="949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81AB9DC6-D816-B66F-252E-85C4CC174ADF}"/>
              </a:ext>
            </a:extLst>
          </p:cNvPr>
          <p:cNvSpPr/>
          <p:nvPr/>
        </p:nvSpPr>
        <p:spPr>
          <a:xfrm>
            <a:off x="10403062" y="8141289"/>
            <a:ext cx="417970" cy="1418716"/>
          </a:xfrm>
          <a:custGeom>
            <a:avLst/>
            <a:gdLst>
              <a:gd name="connsiteX0" fmla="*/ 14113 w 417970"/>
              <a:gd name="connsiteY0" fmla="*/ 15286 h 1418716"/>
              <a:gd name="connsiteX1" fmla="*/ 398288 w 417970"/>
              <a:gd name="connsiteY1" fmla="*/ 713786 h 1418716"/>
              <a:gd name="connsiteX2" fmla="*/ 366538 w 417970"/>
              <a:gd name="connsiteY2" fmla="*/ 707436 h 1418716"/>
              <a:gd name="connsiteX3" fmla="*/ 404638 w 417970"/>
              <a:gd name="connsiteY3" fmla="*/ 1409111 h 1418716"/>
              <a:gd name="connsiteX4" fmla="*/ 395113 w 417970"/>
              <a:gd name="connsiteY4" fmla="*/ 1097961 h 1418716"/>
              <a:gd name="connsiteX5" fmla="*/ 353838 w 417970"/>
              <a:gd name="connsiteY5" fmla="*/ 853486 h 1418716"/>
              <a:gd name="connsiteX6" fmla="*/ 131588 w 417970"/>
              <a:gd name="connsiteY6" fmla="*/ 313736 h 1418716"/>
              <a:gd name="connsiteX7" fmla="*/ 7763 w 417970"/>
              <a:gd name="connsiteY7" fmla="*/ 81961 h 1418716"/>
              <a:gd name="connsiteX8" fmla="*/ 74438 w 417970"/>
              <a:gd name="connsiteY8" fmla="*/ 218486 h 1418716"/>
              <a:gd name="connsiteX9" fmla="*/ 14113 w 417970"/>
              <a:gd name="connsiteY9" fmla="*/ 15286 h 1418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7970" h="1418716">
                <a:moveTo>
                  <a:pt x="14113" y="15286"/>
                </a:moveTo>
                <a:cubicBezTo>
                  <a:pt x="68088" y="97836"/>
                  <a:pt x="339551" y="598428"/>
                  <a:pt x="398288" y="713786"/>
                </a:cubicBezTo>
                <a:cubicBezTo>
                  <a:pt x="457025" y="829144"/>
                  <a:pt x="365480" y="591549"/>
                  <a:pt x="366538" y="707436"/>
                </a:cubicBezTo>
                <a:cubicBezTo>
                  <a:pt x="367596" y="823323"/>
                  <a:pt x="399876" y="1344024"/>
                  <a:pt x="404638" y="1409111"/>
                </a:cubicBezTo>
                <a:cubicBezTo>
                  <a:pt x="409400" y="1474198"/>
                  <a:pt x="403580" y="1190565"/>
                  <a:pt x="395113" y="1097961"/>
                </a:cubicBezTo>
                <a:cubicBezTo>
                  <a:pt x="386646" y="1005357"/>
                  <a:pt x="397759" y="984190"/>
                  <a:pt x="353838" y="853486"/>
                </a:cubicBezTo>
                <a:cubicBezTo>
                  <a:pt x="309917" y="722782"/>
                  <a:pt x="189267" y="442324"/>
                  <a:pt x="131588" y="313736"/>
                </a:cubicBezTo>
                <a:cubicBezTo>
                  <a:pt x="73909" y="185148"/>
                  <a:pt x="17288" y="97836"/>
                  <a:pt x="7763" y="81961"/>
                </a:cubicBezTo>
                <a:cubicBezTo>
                  <a:pt x="-1762" y="66086"/>
                  <a:pt x="70205" y="225894"/>
                  <a:pt x="74438" y="218486"/>
                </a:cubicBezTo>
                <a:cubicBezTo>
                  <a:pt x="78671" y="211078"/>
                  <a:pt x="-39862" y="-67264"/>
                  <a:pt x="14113" y="15286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698630E1-AD81-07F2-64EE-1F5984648713}"/>
              </a:ext>
            </a:extLst>
          </p:cNvPr>
          <p:cNvSpPr/>
          <p:nvPr/>
        </p:nvSpPr>
        <p:spPr>
          <a:xfrm>
            <a:off x="8498551" y="7397871"/>
            <a:ext cx="784952" cy="930174"/>
          </a:xfrm>
          <a:custGeom>
            <a:avLst/>
            <a:gdLst>
              <a:gd name="connsiteX0" fmla="*/ 7274 w 784952"/>
              <a:gd name="connsiteY0" fmla="*/ 6229 h 930174"/>
              <a:gd name="connsiteX1" fmla="*/ 477174 w 784952"/>
              <a:gd name="connsiteY1" fmla="*/ 507879 h 930174"/>
              <a:gd name="connsiteX2" fmla="*/ 445424 w 784952"/>
              <a:gd name="connsiteY2" fmla="*/ 469779 h 930174"/>
              <a:gd name="connsiteX3" fmla="*/ 769274 w 784952"/>
              <a:gd name="connsiteY3" fmla="*/ 765054 h 930174"/>
              <a:gd name="connsiteX4" fmla="*/ 715299 w 784952"/>
              <a:gd name="connsiteY4" fmla="*/ 790454 h 930174"/>
              <a:gd name="connsiteX5" fmla="*/ 550199 w 784952"/>
              <a:gd name="connsiteY5" fmla="*/ 930154 h 930174"/>
              <a:gd name="connsiteX6" fmla="*/ 747049 w 784952"/>
              <a:gd name="connsiteY6" fmla="*/ 799979 h 930174"/>
              <a:gd name="connsiteX7" fmla="*/ 693074 w 784952"/>
              <a:gd name="connsiteY7" fmla="*/ 672979 h 930174"/>
              <a:gd name="connsiteX8" fmla="*/ 400974 w 784952"/>
              <a:gd name="connsiteY8" fmla="*/ 422154 h 930174"/>
              <a:gd name="connsiteX9" fmla="*/ 204124 w 784952"/>
              <a:gd name="connsiteY9" fmla="*/ 238004 h 930174"/>
              <a:gd name="connsiteX10" fmla="*/ 7274 w 784952"/>
              <a:gd name="connsiteY10" fmla="*/ 6229 h 93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4952" h="930174">
                <a:moveTo>
                  <a:pt x="7274" y="6229"/>
                </a:moveTo>
                <a:cubicBezTo>
                  <a:pt x="52782" y="51208"/>
                  <a:pt x="404149" y="430621"/>
                  <a:pt x="477174" y="507879"/>
                </a:cubicBezTo>
                <a:cubicBezTo>
                  <a:pt x="550199" y="585137"/>
                  <a:pt x="396741" y="426917"/>
                  <a:pt x="445424" y="469779"/>
                </a:cubicBezTo>
                <a:cubicBezTo>
                  <a:pt x="494107" y="512641"/>
                  <a:pt x="724295" y="711608"/>
                  <a:pt x="769274" y="765054"/>
                </a:cubicBezTo>
                <a:cubicBezTo>
                  <a:pt x="814253" y="818500"/>
                  <a:pt x="751811" y="762937"/>
                  <a:pt x="715299" y="790454"/>
                </a:cubicBezTo>
                <a:cubicBezTo>
                  <a:pt x="678787" y="817971"/>
                  <a:pt x="544907" y="928567"/>
                  <a:pt x="550199" y="930154"/>
                </a:cubicBezTo>
                <a:cubicBezTo>
                  <a:pt x="555491" y="931741"/>
                  <a:pt x="723237" y="842842"/>
                  <a:pt x="747049" y="799979"/>
                </a:cubicBezTo>
                <a:cubicBezTo>
                  <a:pt x="770862" y="757117"/>
                  <a:pt x="750753" y="735950"/>
                  <a:pt x="693074" y="672979"/>
                </a:cubicBezTo>
                <a:cubicBezTo>
                  <a:pt x="635395" y="610008"/>
                  <a:pt x="482466" y="494650"/>
                  <a:pt x="400974" y="422154"/>
                </a:cubicBezTo>
                <a:cubicBezTo>
                  <a:pt x="319482" y="349658"/>
                  <a:pt x="266037" y="303621"/>
                  <a:pt x="204124" y="238004"/>
                </a:cubicBezTo>
                <a:cubicBezTo>
                  <a:pt x="142212" y="172387"/>
                  <a:pt x="-38234" y="-38750"/>
                  <a:pt x="7274" y="6229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1FBF5C61-5FEA-CEAE-1430-4FADDAF9C4E7}"/>
              </a:ext>
            </a:extLst>
          </p:cNvPr>
          <p:cNvSpPr/>
          <p:nvPr/>
        </p:nvSpPr>
        <p:spPr>
          <a:xfrm>
            <a:off x="9055029" y="8238976"/>
            <a:ext cx="605608" cy="1378089"/>
          </a:xfrm>
          <a:custGeom>
            <a:avLst/>
            <a:gdLst>
              <a:gd name="connsiteX0" fmla="*/ 71 w 605608"/>
              <a:gd name="connsiteY0" fmla="*/ 149 h 1378089"/>
              <a:gd name="connsiteX1" fmla="*/ 539821 w 605608"/>
              <a:gd name="connsiteY1" fmla="*/ 428774 h 1378089"/>
              <a:gd name="connsiteX2" fmla="*/ 549346 w 605608"/>
              <a:gd name="connsiteY2" fmla="*/ 403374 h 1378089"/>
              <a:gd name="connsiteX3" fmla="*/ 520771 w 605608"/>
              <a:gd name="connsiteY3" fmla="*/ 701824 h 1378089"/>
              <a:gd name="connsiteX4" fmla="*/ 406471 w 605608"/>
              <a:gd name="connsiteY4" fmla="*/ 1359049 h 1378089"/>
              <a:gd name="connsiteX5" fmla="*/ 447746 w 605608"/>
              <a:gd name="connsiteY5" fmla="*/ 1133624 h 1378089"/>
              <a:gd name="connsiteX6" fmla="*/ 600146 w 605608"/>
              <a:gd name="connsiteY6" fmla="*/ 441474 h 1378089"/>
              <a:gd name="connsiteX7" fmla="*/ 565221 w 605608"/>
              <a:gd name="connsiteY7" fmla="*/ 479574 h 1378089"/>
              <a:gd name="connsiteX8" fmla="*/ 501721 w 605608"/>
              <a:gd name="connsiteY8" fmla="*/ 381149 h 1378089"/>
              <a:gd name="connsiteX9" fmla="*/ 71 w 605608"/>
              <a:gd name="connsiteY9" fmla="*/ 149 h 1378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5608" h="1378089">
                <a:moveTo>
                  <a:pt x="71" y="149"/>
                </a:moveTo>
                <a:cubicBezTo>
                  <a:pt x="6421" y="8086"/>
                  <a:pt x="448275" y="361570"/>
                  <a:pt x="539821" y="428774"/>
                </a:cubicBezTo>
                <a:cubicBezTo>
                  <a:pt x="631367" y="495978"/>
                  <a:pt x="552521" y="357866"/>
                  <a:pt x="549346" y="403374"/>
                </a:cubicBezTo>
                <a:cubicBezTo>
                  <a:pt x="546171" y="448882"/>
                  <a:pt x="544584" y="542545"/>
                  <a:pt x="520771" y="701824"/>
                </a:cubicBezTo>
                <a:cubicBezTo>
                  <a:pt x="496959" y="861103"/>
                  <a:pt x="418642" y="1287082"/>
                  <a:pt x="406471" y="1359049"/>
                </a:cubicBezTo>
                <a:cubicBezTo>
                  <a:pt x="394300" y="1431016"/>
                  <a:pt x="415467" y="1286553"/>
                  <a:pt x="447746" y="1133624"/>
                </a:cubicBezTo>
                <a:cubicBezTo>
                  <a:pt x="480025" y="980695"/>
                  <a:pt x="580567" y="550482"/>
                  <a:pt x="600146" y="441474"/>
                </a:cubicBezTo>
                <a:cubicBezTo>
                  <a:pt x="619725" y="332466"/>
                  <a:pt x="581625" y="489628"/>
                  <a:pt x="565221" y="479574"/>
                </a:cubicBezTo>
                <a:cubicBezTo>
                  <a:pt x="548817" y="469520"/>
                  <a:pt x="590092" y="458936"/>
                  <a:pt x="501721" y="381149"/>
                </a:cubicBezTo>
                <a:cubicBezTo>
                  <a:pt x="413350" y="303362"/>
                  <a:pt x="-6279" y="-7788"/>
                  <a:pt x="71" y="149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413CA14B-D98A-0027-BA32-EB49F9D44EF8}"/>
              </a:ext>
            </a:extLst>
          </p:cNvPr>
          <p:cNvSpPr/>
          <p:nvPr/>
        </p:nvSpPr>
        <p:spPr>
          <a:xfrm>
            <a:off x="8584703" y="2166073"/>
            <a:ext cx="834560" cy="3633264"/>
          </a:xfrm>
          <a:custGeom>
            <a:avLst/>
            <a:gdLst>
              <a:gd name="connsiteX0" fmla="*/ 4 w 834560"/>
              <a:gd name="connsiteY0" fmla="*/ 364063 h 3633264"/>
              <a:gd name="connsiteX1" fmla="*/ 408377 w 834560"/>
              <a:gd name="connsiteY1" fmla="*/ 1598059 h 3633264"/>
              <a:gd name="connsiteX2" fmla="*/ 443887 w 834560"/>
              <a:gd name="connsiteY2" fmla="*/ 1358362 h 3633264"/>
              <a:gd name="connsiteX3" fmla="*/ 506031 w 834560"/>
              <a:gd name="connsiteY3" fmla="*/ 2095209 h 3633264"/>
              <a:gd name="connsiteX4" fmla="*/ 523786 w 834560"/>
              <a:gd name="connsiteY4" fmla="*/ 1908777 h 3633264"/>
              <a:gd name="connsiteX5" fmla="*/ 692462 w 834560"/>
              <a:gd name="connsiteY5" fmla="*/ 2698890 h 3633264"/>
              <a:gd name="connsiteX6" fmla="*/ 710217 w 834560"/>
              <a:gd name="connsiteY6" fmla="*/ 2645624 h 3633264"/>
              <a:gd name="connsiteX7" fmla="*/ 683584 w 834560"/>
              <a:gd name="connsiteY7" fmla="*/ 3231550 h 3633264"/>
              <a:gd name="connsiteX8" fmla="*/ 763483 w 834560"/>
              <a:gd name="connsiteY8" fmla="*/ 3622168 h 3633264"/>
              <a:gd name="connsiteX9" fmla="*/ 834505 w 834560"/>
              <a:gd name="connsiteY9" fmla="*/ 2796544 h 3633264"/>
              <a:gd name="connsiteX10" fmla="*/ 772361 w 834560"/>
              <a:gd name="connsiteY10" fmla="*/ 1535915 h 3633264"/>
              <a:gd name="connsiteX11" fmla="*/ 621441 w 834560"/>
              <a:gd name="connsiteY11" fmla="*/ 852335 h 3633264"/>
              <a:gd name="connsiteX12" fmla="*/ 133169 w 834560"/>
              <a:gd name="connsiteY12" fmla="*/ 78 h 3633264"/>
              <a:gd name="connsiteX13" fmla="*/ 417254 w 834560"/>
              <a:gd name="connsiteY13" fmla="*/ 799069 h 3633264"/>
              <a:gd name="connsiteX14" fmla="*/ 4 w 834560"/>
              <a:gd name="connsiteY14" fmla="*/ 364063 h 3633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34560" h="3633264">
                <a:moveTo>
                  <a:pt x="4" y="364063"/>
                </a:moveTo>
                <a:cubicBezTo>
                  <a:pt x="-1475" y="497228"/>
                  <a:pt x="334397" y="1432343"/>
                  <a:pt x="408377" y="1598059"/>
                </a:cubicBezTo>
                <a:cubicBezTo>
                  <a:pt x="482357" y="1763775"/>
                  <a:pt x="427611" y="1275504"/>
                  <a:pt x="443887" y="1358362"/>
                </a:cubicBezTo>
                <a:cubicBezTo>
                  <a:pt x="460163" y="1441220"/>
                  <a:pt x="492715" y="2003473"/>
                  <a:pt x="506031" y="2095209"/>
                </a:cubicBezTo>
                <a:cubicBezTo>
                  <a:pt x="519347" y="2186945"/>
                  <a:pt x="492714" y="1808164"/>
                  <a:pt x="523786" y="1908777"/>
                </a:cubicBezTo>
                <a:cubicBezTo>
                  <a:pt x="554858" y="2009390"/>
                  <a:pt x="661390" y="2576082"/>
                  <a:pt x="692462" y="2698890"/>
                </a:cubicBezTo>
                <a:cubicBezTo>
                  <a:pt x="723534" y="2821698"/>
                  <a:pt x="711697" y="2556847"/>
                  <a:pt x="710217" y="2645624"/>
                </a:cubicBezTo>
                <a:cubicBezTo>
                  <a:pt x="708737" y="2734401"/>
                  <a:pt x="674706" y="3068793"/>
                  <a:pt x="683584" y="3231550"/>
                </a:cubicBezTo>
                <a:cubicBezTo>
                  <a:pt x="692462" y="3394307"/>
                  <a:pt x="738330" y="3694669"/>
                  <a:pt x="763483" y="3622168"/>
                </a:cubicBezTo>
                <a:cubicBezTo>
                  <a:pt x="788637" y="3549667"/>
                  <a:pt x="833025" y="3144253"/>
                  <a:pt x="834505" y="2796544"/>
                </a:cubicBezTo>
                <a:cubicBezTo>
                  <a:pt x="835985" y="2448835"/>
                  <a:pt x="807872" y="1859950"/>
                  <a:pt x="772361" y="1535915"/>
                </a:cubicBezTo>
                <a:cubicBezTo>
                  <a:pt x="736850" y="1211880"/>
                  <a:pt x="727973" y="1108308"/>
                  <a:pt x="621441" y="852335"/>
                </a:cubicBezTo>
                <a:cubicBezTo>
                  <a:pt x="514909" y="596362"/>
                  <a:pt x="167200" y="8956"/>
                  <a:pt x="133169" y="78"/>
                </a:cubicBezTo>
                <a:cubicBezTo>
                  <a:pt x="99138" y="-8800"/>
                  <a:pt x="433530" y="738405"/>
                  <a:pt x="417254" y="799069"/>
                </a:cubicBezTo>
                <a:cubicBezTo>
                  <a:pt x="400978" y="859733"/>
                  <a:pt x="1483" y="230898"/>
                  <a:pt x="4" y="364063"/>
                </a:cubicBezTo>
                <a:close/>
              </a:path>
            </a:pathLst>
          </a:custGeom>
          <a:solidFill>
            <a:srgbClr val="436FBF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F90E2F06-E450-F5AA-4413-DB74F16DBDC4}"/>
              </a:ext>
            </a:extLst>
          </p:cNvPr>
          <p:cNvSpPr/>
          <p:nvPr/>
        </p:nvSpPr>
        <p:spPr>
          <a:xfrm>
            <a:off x="5321844" y="2074786"/>
            <a:ext cx="2562417" cy="2257851"/>
          </a:xfrm>
          <a:custGeom>
            <a:avLst/>
            <a:gdLst>
              <a:gd name="connsiteX0" fmla="*/ 2357340 w 2562417"/>
              <a:gd name="connsiteY0" fmla="*/ 304430 h 2257851"/>
              <a:gd name="connsiteX1" fmla="*/ 1975601 w 2562417"/>
              <a:gd name="connsiteY1" fmla="*/ 810457 h 2257851"/>
              <a:gd name="connsiteX2" fmla="*/ 2082133 w 2562417"/>
              <a:gd name="connsiteY2" fmla="*/ 739435 h 2257851"/>
              <a:gd name="connsiteX3" fmla="*/ 1584983 w 2562417"/>
              <a:gd name="connsiteY3" fmla="*/ 1316484 h 2257851"/>
              <a:gd name="connsiteX4" fmla="*/ 1762537 w 2562417"/>
              <a:gd name="connsiteY4" fmla="*/ 1334239 h 2257851"/>
              <a:gd name="connsiteX5" fmla="*/ 626195 w 2562417"/>
              <a:gd name="connsiteY5" fmla="*/ 2213129 h 2257851"/>
              <a:gd name="connsiteX6" fmla="*/ 919158 w 2562417"/>
              <a:gd name="connsiteY6" fmla="*/ 2026697 h 2257851"/>
              <a:gd name="connsiteX7" fmla="*/ 22513 w 2562417"/>
              <a:gd name="connsiteY7" fmla="*/ 2257517 h 2257851"/>
              <a:gd name="connsiteX8" fmla="*/ 324354 w 2562417"/>
              <a:gd name="connsiteY8" fmla="*/ 1964554 h 2257851"/>
              <a:gd name="connsiteX9" fmla="*/ 919158 w 2562417"/>
              <a:gd name="connsiteY9" fmla="*/ 1192197 h 2257851"/>
              <a:gd name="connsiteX10" fmla="*/ 1194366 w 2562417"/>
              <a:gd name="connsiteY10" fmla="*/ 943622 h 2257851"/>
              <a:gd name="connsiteX11" fmla="*/ 1327531 w 2562417"/>
              <a:gd name="connsiteY11" fmla="*/ 757191 h 2257851"/>
              <a:gd name="connsiteX12" fmla="*/ 1833558 w 2562417"/>
              <a:gd name="connsiteY12" fmla="*/ 144631 h 2257851"/>
              <a:gd name="connsiteX13" fmla="*/ 1735904 w 2562417"/>
              <a:gd name="connsiteY13" fmla="*/ 304430 h 2257851"/>
              <a:gd name="connsiteX14" fmla="*/ 2561527 w 2562417"/>
              <a:gd name="connsiteY14" fmla="*/ 2589 h 2257851"/>
              <a:gd name="connsiteX15" fmla="*/ 1904579 w 2562417"/>
              <a:gd name="connsiteY15" fmla="*/ 508616 h 2257851"/>
              <a:gd name="connsiteX16" fmla="*/ 2357340 w 2562417"/>
              <a:gd name="connsiteY16" fmla="*/ 304430 h 225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62417" h="2257851">
                <a:moveTo>
                  <a:pt x="2357340" y="304430"/>
                </a:moveTo>
                <a:cubicBezTo>
                  <a:pt x="2369177" y="354737"/>
                  <a:pt x="2021469" y="737956"/>
                  <a:pt x="1975601" y="810457"/>
                </a:cubicBezTo>
                <a:cubicBezTo>
                  <a:pt x="1929733" y="882958"/>
                  <a:pt x="2147236" y="655097"/>
                  <a:pt x="2082133" y="739435"/>
                </a:cubicBezTo>
                <a:cubicBezTo>
                  <a:pt x="2017030" y="823773"/>
                  <a:pt x="1638249" y="1217350"/>
                  <a:pt x="1584983" y="1316484"/>
                </a:cubicBezTo>
                <a:cubicBezTo>
                  <a:pt x="1531717" y="1415618"/>
                  <a:pt x="1922335" y="1184798"/>
                  <a:pt x="1762537" y="1334239"/>
                </a:cubicBezTo>
                <a:cubicBezTo>
                  <a:pt x="1602739" y="1483680"/>
                  <a:pt x="766758" y="2097719"/>
                  <a:pt x="626195" y="2213129"/>
                </a:cubicBezTo>
                <a:cubicBezTo>
                  <a:pt x="485632" y="2328539"/>
                  <a:pt x="1019772" y="2019299"/>
                  <a:pt x="919158" y="2026697"/>
                </a:cubicBezTo>
                <a:cubicBezTo>
                  <a:pt x="818544" y="2034095"/>
                  <a:pt x="121647" y="2267874"/>
                  <a:pt x="22513" y="2257517"/>
                </a:cubicBezTo>
                <a:cubicBezTo>
                  <a:pt x="-76621" y="2247160"/>
                  <a:pt x="174913" y="2142107"/>
                  <a:pt x="324354" y="1964554"/>
                </a:cubicBezTo>
                <a:cubicBezTo>
                  <a:pt x="473795" y="1787001"/>
                  <a:pt x="774156" y="1362352"/>
                  <a:pt x="919158" y="1192197"/>
                </a:cubicBezTo>
                <a:cubicBezTo>
                  <a:pt x="1064160" y="1022042"/>
                  <a:pt x="1126304" y="1016123"/>
                  <a:pt x="1194366" y="943622"/>
                </a:cubicBezTo>
                <a:cubicBezTo>
                  <a:pt x="1262428" y="871121"/>
                  <a:pt x="1220999" y="890356"/>
                  <a:pt x="1327531" y="757191"/>
                </a:cubicBezTo>
                <a:cubicBezTo>
                  <a:pt x="1434063" y="624026"/>
                  <a:pt x="1765496" y="220091"/>
                  <a:pt x="1833558" y="144631"/>
                </a:cubicBezTo>
                <a:cubicBezTo>
                  <a:pt x="1901620" y="69171"/>
                  <a:pt x="1614576" y="328104"/>
                  <a:pt x="1735904" y="304430"/>
                </a:cubicBezTo>
                <a:cubicBezTo>
                  <a:pt x="1857232" y="280756"/>
                  <a:pt x="2533415" y="-31442"/>
                  <a:pt x="2561527" y="2589"/>
                </a:cubicBezTo>
                <a:cubicBezTo>
                  <a:pt x="2589639" y="36620"/>
                  <a:pt x="1943049" y="453870"/>
                  <a:pt x="1904579" y="508616"/>
                </a:cubicBezTo>
                <a:cubicBezTo>
                  <a:pt x="1866109" y="563362"/>
                  <a:pt x="2345503" y="254123"/>
                  <a:pt x="2357340" y="304430"/>
                </a:cubicBezTo>
                <a:close/>
              </a:path>
            </a:pathLst>
          </a:custGeom>
          <a:solidFill>
            <a:srgbClr val="436FBF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63AE8532-27B2-61C4-755E-E523AA28E8C6}"/>
              </a:ext>
            </a:extLst>
          </p:cNvPr>
          <p:cNvSpPr/>
          <p:nvPr/>
        </p:nvSpPr>
        <p:spPr>
          <a:xfrm>
            <a:off x="7338288" y="5218198"/>
            <a:ext cx="1142522" cy="872069"/>
          </a:xfrm>
          <a:custGeom>
            <a:avLst/>
            <a:gdLst>
              <a:gd name="connsiteX0" fmla="*/ 12423 w 1142522"/>
              <a:gd name="connsiteY0" fmla="*/ 685452 h 872069"/>
              <a:gd name="connsiteX1" fmla="*/ 731514 w 1142522"/>
              <a:gd name="connsiteY1" fmla="*/ 570043 h 872069"/>
              <a:gd name="connsiteX2" fmla="*/ 642737 w 1142522"/>
              <a:gd name="connsiteY2" fmla="*/ 445755 h 872069"/>
              <a:gd name="connsiteX3" fmla="*/ 838046 w 1142522"/>
              <a:gd name="connsiteY3" fmla="*/ 534532 h 872069"/>
              <a:gd name="connsiteX4" fmla="*/ 1095498 w 1142522"/>
              <a:gd name="connsiteY4" fmla="*/ 490144 h 872069"/>
              <a:gd name="connsiteX5" fmla="*/ 1131009 w 1142522"/>
              <a:gd name="connsiteY5" fmla="*/ 676575 h 872069"/>
              <a:gd name="connsiteX6" fmla="*/ 962333 w 1142522"/>
              <a:gd name="connsiteY6" fmla="*/ 871884 h 872069"/>
              <a:gd name="connsiteX7" fmla="*/ 838046 w 1142522"/>
              <a:gd name="connsiteY7" fmla="*/ 641064 h 872069"/>
              <a:gd name="connsiteX8" fmla="*/ 571716 w 1142522"/>
              <a:gd name="connsiteY8" fmla="*/ 383612 h 872069"/>
              <a:gd name="connsiteX9" fmla="*/ 252120 w 1142522"/>
              <a:gd name="connsiteY9" fmla="*/ 525654 h 872069"/>
              <a:gd name="connsiteX10" fmla="*/ 163343 w 1142522"/>
              <a:gd name="connsiteY10" fmla="*/ 410245 h 872069"/>
              <a:gd name="connsiteX11" fmla="*/ 376407 w 1142522"/>
              <a:gd name="connsiteY11" fmla="*/ 1872 h 872069"/>
              <a:gd name="connsiteX12" fmla="*/ 207731 w 1142522"/>
              <a:gd name="connsiteY12" fmla="*/ 268202 h 872069"/>
              <a:gd name="connsiteX13" fmla="*/ 47933 w 1142522"/>
              <a:gd name="connsiteY13" fmla="*/ 499021 h 872069"/>
              <a:gd name="connsiteX14" fmla="*/ 260997 w 1142522"/>
              <a:gd name="connsiteY14" fmla="*/ 596676 h 872069"/>
              <a:gd name="connsiteX15" fmla="*/ 12423 w 1142522"/>
              <a:gd name="connsiteY15" fmla="*/ 685452 h 872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42522" h="872069">
                <a:moveTo>
                  <a:pt x="12423" y="685452"/>
                </a:moveTo>
                <a:cubicBezTo>
                  <a:pt x="90842" y="681013"/>
                  <a:pt x="626462" y="609992"/>
                  <a:pt x="731514" y="570043"/>
                </a:cubicBezTo>
                <a:cubicBezTo>
                  <a:pt x="836566" y="530094"/>
                  <a:pt x="624982" y="451673"/>
                  <a:pt x="642737" y="445755"/>
                </a:cubicBezTo>
                <a:cubicBezTo>
                  <a:pt x="660492" y="439837"/>
                  <a:pt x="762586" y="527134"/>
                  <a:pt x="838046" y="534532"/>
                </a:cubicBezTo>
                <a:cubicBezTo>
                  <a:pt x="913506" y="541930"/>
                  <a:pt x="1046671" y="466470"/>
                  <a:pt x="1095498" y="490144"/>
                </a:cubicBezTo>
                <a:cubicBezTo>
                  <a:pt x="1144325" y="513818"/>
                  <a:pt x="1153203" y="612952"/>
                  <a:pt x="1131009" y="676575"/>
                </a:cubicBezTo>
                <a:cubicBezTo>
                  <a:pt x="1108815" y="740198"/>
                  <a:pt x="1011160" y="877803"/>
                  <a:pt x="962333" y="871884"/>
                </a:cubicBezTo>
                <a:cubicBezTo>
                  <a:pt x="913506" y="865966"/>
                  <a:pt x="903149" y="722443"/>
                  <a:pt x="838046" y="641064"/>
                </a:cubicBezTo>
                <a:cubicBezTo>
                  <a:pt x="772943" y="559685"/>
                  <a:pt x="669370" y="402847"/>
                  <a:pt x="571716" y="383612"/>
                </a:cubicBezTo>
                <a:cubicBezTo>
                  <a:pt x="474062" y="364377"/>
                  <a:pt x="320182" y="521215"/>
                  <a:pt x="252120" y="525654"/>
                </a:cubicBezTo>
                <a:cubicBezTo>
                  <a:pt x="184058" y="530093"/>
                  <a:pt x="142629" y="497542"/>
                  <a:pt x="163343" y="410245"/>
                </a:cubicBezTo>
                <a:cubicBezTo>
                  <a:pt x="184058" y="322948"/>
                  <a:pt x="369009" y="25546"/>
                  <a:pt x="376407" y="1872"/>
                </a:cubicBezTo>
                <a:cubicBezTo>
                  <a:pt x="383805" y="-21802"/>
                  <a:pt x="262477" y="185344"/>
                  <a:pt x="207731" y="268202"/>
                </a:cubicBezTo>
                <a:cubicBezTo>
                  <a:pt x="152985" y="351060"/>
                  <a:pt x="39055" y="444275"/>
                  <a:pt x="47933" y="499021"/>
                </a:cubicBezTo>
                <a:cubicBezTo>
                  <a:pt x="56811" y="553767"/>
                  <a:pt x="269875" y="573002"/>
                  <a:pt x="260997" y="596676"/>
                </a:cubicBezTo>
                <a:cubicBezTo>
                  <a:pt x="252119" y="620350"/>
                  <a:pt x="-65996" y="689891"/>
                  <a:pt x="12423" y="685452"/>
                </a:cubicBezTo>
                <a:close/>
              </a:path>
            </a:pathLst>
          </a:custGeom>
          <a:solidFill>
            <a:srgbClr val="436FBF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39AA4C53-FF69-4649-08E8-188E83601AB9}"/>
              </a:ext>
            </a:extLst>
          </p:cNvPr>
          <p:cNvSpPr/>
          <p:nvPr/>
        </p:nvSpPr>
        <p:spPr>
          <a:xfrm>
            <a:off x="7679045" y="5068382"/>
            <a:ext cx="664894" cy="729217"/>
          </a:xfrm>
          <a:custGeom>
            <a:avLst/>
            <a:gdLst>
              <a:gd name="connsiteX0" fmla="*/ 621576 w 664894"/>
              <a:gd name="connsiteY0" fmla="*/ 768 h 729217"/>
              <a:gd name="connsiteX1" fmla="*/ 657087 w 664894"/>
              <a:gd name="connsiteY1" fmla="*/ 489039 h 729217"/>
              <a:gd name="connsiteX2" fmla="*/ 479534 w 664894"/>
              <a:gd name="connsiteY2" fmla="*/ 728736 h 729217"/>
              <a:gd name="connsiteX3" fmla="*/ 257592 w 664894"/>
              <a:gd name="connsiteY3" fmla="*/ 551183 h 729217"/>
              <a:gd name="connsiteX4" fmla="*/ 139 w 664894"/>
              <a:gd name="connsiteY4" fmla="*/ 560061 h 729217"/>
              <a:gd name="connsiteX5" fmla="*/ 293103 w 664894"/>
              <a:gd name="connsiteY5" fmla="*/ 551183 h 729217"/>
              <a:gd name="connsiteX6" fmla="*/ 168815 w 664894"/>
              <a:gd name="connsiteY6" fmla="*/ 275975 h 729217"/>
              <a:gd name="connsiteX7" fmla="*/ 408512 w 664894"/>
              <a:gd name="connsiteY7" fmla="*/ 462406 h 729217"/>
              <a:gd name="connsiteX8" fmla="*/ 532800 w 664894"/>
              <a:gd name="connsiteY8" fmla="*/ 275975 h 729217"/>
              <a:gd name="connsiteX9" fmla="*/ 515044 w 664894"/>
              <a:gd name="connsiteY9" fmla="*/ 373630 h 729217"/>
              <a:gd name="connsiteX10" fmla="*/ 621576 w 664894"/>
              <a:gd name="connsiteY10" fmla="*/ 768 h 729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4894" h="729217">
                <a:moveTo>
                  <a:pt x="621576" y="768"/>
                </a:moveTo>
                <a:cubicBezTo>
                  <a:pt x="645250" y="20003"/>
                  <a:pt x="680761" y="367711"/>
                  <a:pt x="657087" y="489039"/>
                </a:cubicBezTo>
                <a:cubicBezTo>
                  <a:pt x="633413" y="610367"/>
                  <a:pt x="546116" y="718379"/>
                  <a:pt x="479534" y="728736"/>
                </a:cubicBezTo>
                <a:cubicBezTo>
                  <a:pt x="412952" y="739093"/>
                  <a:pt x="337491" y="579296"/>
                  <a:pt x="257592" y="551183"/>
                </a:cubicBezTo>
                <a:cubicBezTo>
                  <a:pt x="177693" y="523071"/>
                  <a:pt x="-5779" y="560061"/>
                  <a:pt x="139" y="560061"/>
                </a:cubicBezTo>
                <a:cubicBezTo>
                  <a:pt x="6057" y="560061"/>
                  <a:pt x="264990" y="598531"/>
                  <a:pt x="293103" y="551183"/>
                </a:cubicBezTo>
                <a:cubicBezTo>
                  <a:pt x="321216" y="503835"/>
                  <a:pt x="149580" y="290771"/>
                  <a:pt x="168815" y="275975"/>
                </a:cubicBezTo>
                <a:cubicBezTo>
                  <a:pt x="188050" y="261179"/>
                  <a:pt x="347848" y="462406"/>
                  <a:pt x="408512" y="462406"/>
                </a:cubicBezTo>
                <a:cubicBezTo>
                  <a:pt x="469176" y="462406"/>
                  <a:pt x="515045" y="290771"/>
                  <a:pt x="532800" y="275975"/>
                </a:cubicBezTo>
                <a:cubicBezTo>
                  <a:pt x="550555" y="261179"/>
                  <a:pt x="504687" y="418018"/>
                  <a:pt x="515044" y="373630"/>
                </a:cubicBezTo>
                <a:cubicBezTo>
                  <a:pt x="525401" y="329242"/>
                  <a:pt x="597902" y="-18467"/>
                  <a:pt x="621576" y="768"/>
                </a:cubicBezTo>
                <a:close/>
              </a:path>
            </a:pathLst>
          </a:custGeom>
          <a:solidFill>
            <a:srgbClr val="436FBF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891C4761-9749-B83B-4051-866FA340F739}"/>
              </a:ext>
            </a:extLst>
          </p:cNvPr>
          <p:cNvSpPr/>
          <p:nvPr/>
        </p:nvSpPr>
        <p:spPr>
          <a:xfrm>
            <a:off x="6884483" y="1910782"/>
            <a:ext cx="1749144" cy="1214348"/>
          </a:xfrm>
          <a:custGeom>
            <a:avLst/>
            <a:gdLst>
              <a:gd name="connsiteX0" fmla="*/ 1744612 w 1749144"/>
              <a:gd name="connsiteY0" fmla="*/ 894562 h 1214348"/>
              <a:gd name="connsiteX1" fmla="*/ 1513793 w 1749144"/>
              <a:gd name="connsiteY1" fmla="*/ 681498 h 1214348"/>
              <a:gd name="connsiteX2" fmla="*/ 688169 w 1749144"/>
              <a:gd name="connsiteY2" fmla="*/ 947828 h 1214348"/>
              <a:gd name="connsiteX3" fmla="*/ 1123175 w 1749144"/>
              <a:gd name="connsiteY3" fmla="*/ 495067 h 1214348"/>
              <a:gd name="connsiteX4" fmla="*/ 4589 w 1749144"/>
              <a:gd name="connsiteY4" fmla="*/ 1214158 h 1214348"/>
              <a:gd name="connsiteX5" fmla="*/ 732558 w 1749144"/>
              <a:gd name="connsiteY5" fmla="*/ 415168 h 1214348"/>
              <a:gd name="connsiteX6" fmla="*/ 883478 w 1749144"/>
              <a:gd name="connsiteY6" fmla="*/ 42305 h 1214348"/>
              <a:gd name="connsiteX7" fmla="*/ 1345117 w 1749144"/>
              <a:gd name="connsiteY7" fmla="*/ 450678 h 1214348"/>
              <a:gd name="connsiteX8" fmla="*/ 1362872 w 1749144"/>
              <a:gd name="connsiteY8" fmla="*/ 6795 h 1214348"/>
              <a:gd name="connsiteX9" fmla="*/ 1744612 w 1749144"/>
              <a:gd name="connsiteY9" fmla="*/ 894562 h 121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49144" h="1214348">
                <a:moveTo>
                  <a:pt x="1744612" y="894562"/>
                </a:moveTo>
                <a:cubicBezTo>
                  <a:pt x="1769765" y="1007012"/>
                  <a:pt x="1689867" y="672620"/>
                  <a:pt x="1513793" y="681498"/>
                </a:cubicBezTo>
                <a:cubicBezTo>
                  <a:pt x="1337719" y="690376"/>
                  <a:pt x="753272" y="978900"/>
                  <a:pt x="688169" y="947828"/>
                </a:cubicBezTo>
                <a:cubicBezTo>
                  <a:pt x="623066" y="916756"/>
                  <a:pt x="1237105" y="450679"/>
                  <a:pt x="1123175" y="495067"/>
                </a:cubicBezTo>
                <a:cubicBezTo>
                  <a:pt x="1009245" y="539455"/>
                  <a:pt x="69692" y="1227474"/>
                  <a:pt x="4589" y="1214158"/>
                </a:cubicBezTo>
                <a:cubicBezTo>
                  <a:pt x="-60514" y="1200842"/>
                  <a:pt x="586076" y="610477"/>
                  <a:pt x="732558" y="415168"/>
                </a:cubicBezTo>
                <a:cubicBezTo>
                  <a:pt x="879039" y="219859"/>
                  <a:pt x="781385" y="36387"/>
                  <a:pt x="883478" y="42305"/>
                </a:cubicBezTo>
                <a:cubicBezTo>
                  <a:pt x="985571" y="48223"/>
                  <a:pt x="1265218" y="456596"/>
                  <a:pt x="1345117" y="450678"/>
                </a:cubicBezTo>
                <a:cubicBezTo>
                  <a:pt x="1425016" y="444760"/>
                  <a:pt x="1297769" y="-64226"/>
                  <a:pt x="1362872" y="6795"/>
                </a:cubicBezTo>
                <a:cubicBezTo>
                  <a:pt x="1427975" y="77816"/>
                  <a:pt x="1719459" y="782112"/>
                  <a:pt x="1744612" y="894562"/>
                </a:cubicBezTo>
                <a:close/>
              </a:path>
            </a:pathLst>
          </a:custGeom>
          <a:solidFill>
            <a:srgbClr val="436FBF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2BE9322C-7D3D-4C7F-0704-D69B56B0DDA9}"/>
              </a:ext>
            </a:extLst>
          </p:cNvPr>
          <p:cNvSpPr/>
          <p:nvPr/>
        </p:nvSpPr>
        <p:spPr>
          <a:xfrm>
            <a:off x="8605139" y="4789066"/>
            <a:ext cx="549891" cy="167350"/>
          </a:xfrm>
          <a:custGeom>
            <a:avLst/>
            <a:gdLst>
              <a:gd name="connsiteX0" fmla="*/ 242 w 549891"/>
              <a:gd name="connsiteY0" fmla="*/ 52 h 167350"/>
              <a:gd name="connsiteX1" fmla="*/ 325919 w 549891"/>
              <a:gd name="connsiteY1" fmla="*/ 62682 h 167350"/>
              <a:gd name="connsiteX2" fmla="*/ 509634 w 549891"/>
              <a:gd name="connsiteY2" fmla="*/ 20929 h 167350"/>
              <a:gd name="connsiteX3" fmla="*/ 421951 w 549891"/>
              <a:gd name="connsiteY3" fmla="*/ 45981 h 167350"/>
              <a:gd name="connsiteX4" fmla="*/ 547212 w 549891"/>
              <a:gd name="connsiteY4" fmla="*/ 167066 h 167350"/>
              <a:gd name="connsiteX5" fmla="*/ 488757 w 549891"/>
              <a:gd name="connsiteY5" fmla="*/ 79383 h 167350"/>
              <a:gd name="connsiteX6" fmla="*/ 275814 w 549891"/>
              <a:gd name="connsiteY6" fmla="*/ 75208 h 167350"/>
              <a:gd name="connsiteX7" fmla="*/ 242 w 549891"/>
              <a:gd name="connsiteY7" fmla="*/ 52 h 16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9891" h="167350">
                <a:moveTo>
                  <a:pt x="242" y="52"/>
                </a:moveTo>
                <a:cubicBezTo>
                  <a:pt x="8593" y="-2036"/>
                  <a:pt x="241020" y="59203"/>
                  <a:pt x="325919" y="62682"/>
                </a:cubicBezTo>
                <a:cubicBezTo>
                  <a:pt x="410818" y="66161"/>
                  <a:pt x="493629" y="23713"/>
                  <a:pt x="509634" y="20929"/>
                </a:cubicBezTo>
                <a:cubicBezTo>
                  <a:pt x="525639" y="18146"/>
                  <a:pt x="415688" y="21625"/>
                  <a:pt x="421951" y="45981"/>
                </a:cubicBezTo>
                <a:cubicBezTo>
                  <a:pt x="428214" y="70337"/>
                  <a:pt x="536078" y="161499"/>
                  <a:pt x="547212" y="167066"/>
                </a:cubicBezTo>
                <a:cubicBezTo>
                  <a:pt x="558346" y="172633"/>
                  <a:pt x="533990" y="94693"/>
                  <a:pt x="488757" y="79383"/>
                </a:cubicBezTo>
                <a:cubicBezTo>
                  <a:pt x="443524" y="64073"/>
                  <a:pt x="350274" y="84254"/>
                  <a:pt x="275814" y="75208"/>
                </a:cubicBezTo>
                <a:cubicBezTo>
                  <a:pt x="201354" y="66162"/>
                  <a:pt x="-8109" y="2140"/>
                  <a:pt x="242" y="52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226B2A45-9E98-1181-D119-92327FFB95F8}"/>
              </a:ext>
            </a:extLst>
          </p:cNvPr>
          <p:cNvSpPr/>
          <p:nvPr/>
        </p:nvSpPr>
        <p:spPr>
          <a:xfrm>
            <a:off x="8680464" y="4734145"/>
            <a:ext cx="523884" cy="38300"/>
          </a:xfrm>
          <a:custGeom>
            <a:avLst/>
            <a:gdLst>
              <a:gd name="connsiteX0" fmla="*/ 73 w 523884"/>
              <a:gd name="connsiteY0" fmla="*/ 693 h 38300"/>
              <a:gd name="connsiteX1" fmla="*/ 258944 w 523884"/>
              <a:gd name="connsiteY1" fmla="*/ 13219 h 38300"/>
              <a:gd name="connsiteX2" fmla="*/ 521991 w 523884"/>
              <a:gd name="connsiteY2" fmla="*/ 4869 h 38300"/>
              <a:gd name="connsiteX3" fmla="*/ 384204 w 523884"/>
              <a:gd name="connsiteY3" fmla="*/ 21570 h 38300"/>
              <a:gd name="connsiteX4" fmla="*/ 233892 w 523884"/>
              <a:gd name="connsiteY4" fmla="*/ 38271 h 38300"/>
              <a:gd name="connsiteX5" fmla="*/ 73 w 523884"/>
              <a:gd name="connsiteY5" fmla="*/ 693 h 3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3884" h="38300">
                <a:moveTo>
                  <a:pt x="73" y="693"/>
                </a:moveTo>
                <a:cubicBezTo>
                  <a:pt x="4248" y="-3482"/>
                  <a:pt x="171958" y="12523"/>
                  <a:pt x="258944" y="13219"/>
                </a:cubicBezTo>
                <a:cubicBezTo>
                  <a:pt x="345930" y="13915"/>
                  <a:pt x="501114" y="3477"/>
                  <a:pt x="521991" y="4869"/>
                </a:cubicBezTo>
                <a:cubicBezTo>
                  <a:pt x="542868" y="6261"/>
                  <a:pt x="384204" y="21570"/>
                  <a:pt x="384204" y="21570"/>
                </a:cubicBezTo>
                <a:cubicBezTo>
                  <a:pt x="336188" y="27137"/>
                  <a:pt x="297914" y="38967"/>
                  <a:pt x="233892" y="38271"/>
                </a:cubicBezTo>
                <a:cubicBezTo>
                  <a:pt x="169870" y="37575"/>
                  <a:pt x="-4102" y="4868"/>
                  <a:pt x="73" y="693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62BB53CF-BD24-7899-8720-A09B031D9F87}"/>
              </a:ext>
            </a:extLst>
          </p:cNvPr>
          <p:cNvSpPr/>
          <p:nvPr/>
        </p:nvSpPr>
        <p:spPr>
          <a:xfrm>
            <a:off x="9184691" y="5210558"/>
            <a:ext cx="76710" cy="699109"/>
          </a:xfrm>
          <a:custGeom>
            <a:avLst/>
            <a:gdLst>
              <a:gd name="connsiteX0" fmla="*/ 38641 w 76710"/>
              <a:gd name="connsiteY0" fmla="*/ 269 h 699109"/>
              <a:gd name="connsiteX1" fmla="*/ 51167 w 76710"/>
              <a:gd name="connsiteY1" fmla="*/ 284193 h 699109"/>
              <a:gd name="connsiteX2" fmla="*/ 67868 w 76710"/>
              <a:gd name="connsiteY2" fmla="*/ 693376 h 699109"/>
              <a:gd name="connsiteX3" fmla="*/ 72043 w 76710"/>
              <a:gd name="connsiteY3" fmla="*/ 497135 h 699109"/>
              <a:gd name="connsiteX4" fmla="*/ 1062 w 76710"/>
              <a:gd name="connsiteY4" fmla="*/ 125530 h 699109"/>
              <a:gd name="connsiteX5" fmla="*/ 30290 w 76710"/>
              <a:gd name="connsiteY5" fmla="*/ 229913 h 699109"/>
              <a:gd name="connsiteX6" fmla="*/ 38641 w 76710"/>
              <a:gd name="connsiteY6" fmla="*/ 269 h 699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710" h="699109">
                <a:moveTo>
                  <a:pt x="38641" y="269"/>
                </a:moveTo>
                <a:cubicBezTo>
                  <a:pt x="42121" y="9316"/>
                  <a:pt x="46296" y="168675"/>
                  <a:pt x="51167" y="284193"/>
                </a:cubicBezTo>
                <a:cubicBezTo>
                  <a:pt x="56038" y="399711"/>
                  <a:pt x="64389" y="657886"/>
                  <a:pt x="67868" y="693376"/>
                </a:cubicBezTo>
                <a:cubicBezTo>
                  <a:pt x="71347" y="728866"/>
                  <a:pt x="83177" y="591776"/>
                  <a:pt x="72043" y="497135"/>
                </a:cubicBezTo>
                <a:cubicBezTo>
                  <a:pt x="60909" y="402494"/>
                  <a:pt x="8021" y="170067"/>
                  <a:pt x="1062" y="125530"/>
                </a:cubicBezTo>
                <a:cubicBezTo>
                  <a:pt x="-5897" y="80993"/>
                  <a:pt x="23331" y="246615"/>
                  <a:pt x="30290" y="229913"/>
                </a:cubicBezTo>
                <a:cubicBezTo>
                  <a:pt x="37249" y="213212"/>
                  <a:pt x="35161" y="-8778"/>
                  <a:pt x="38641" y="269"/>
                </a:cubicBezTo>
                <a:close/>
              </a:path>
            </a:pathLst>
          </a:custGeom>
          <a:solidFill>
            <a:srgbClr val="436FBF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9C09531D-0C5C-3B10-F8E2-AF241D11D868}"/>
              </a:ext>
            </a:extLst>
          </p:cNvPr>
          <p:cNvSpPr/>
          <p:nvPr/>
        </p:nvSpPr>
        <p:spPr>
          <a:xfrm>
            <a:off x="7624735" y="6583172"/>
            <a:ext cx="675848" cy="166876"/>
          </a:xfrm>
          <a:custGeom>
            <a:avLst/>
            <a:gdLst>
              <a:gd name="connsiteX0" fmla="*/ 3616 w 675848"/>
              <a:gd name="connsiteY0" fmla="*/ 1343 h 166876"/>
              <a:gd name="connsiteX1" fmla="*/ 462903 w 675848"/>
              <a:gd name="connsiteY1" fmla="*/ 164181 h 166876"/>
              <a:gd name="connsiteX2" fmla="*/ 675846 w 675848"/>
              <a:gd name="connsiteY2" fmla="*/ 105727 h 166876"/>
              <a:gd name="connsiteX3" fmla="*/ 467079 w 675848"/>
              <a:gd name="connsiteY3" fmla="*/ 143305 h 166876"/>
              <a:gd name="connsiteX4" fmla="*/ 258312 w 675848"/>
              <a:gd name="connsiteY4" fmla="*/ 89025 h 166876"/>
              <a:gd name="connsiteX5" fmla="*/ 3616 w 675848"/>
              <a:gd name="connsiteY5" fmla="*/ 1343 h 16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848" h="166876">
                <a:moveTo>
                  <a:pt x="3616" y="1343"/>
                </a:moveTo>
                <a:cubicBezTo>
                  <a:pt x="37714" y="13869"/>
                  <a:pt x="350865" y="146784"/>
                  <a:pt x="462903" y="164181"/>
                </a:cubicBezTo>
                <a:cubicBezTo>
                  <a:pt x="574941" y="181578"/>
                  <a:pt x="675150" y="109206"/>
                  <a:pt x="675846" y="105727"/>
                </a:cubicBezTo>
                <a:cubicBezTo>
                  <a:pt x="676542" y="102248"/>
                  <a:pt x="536668" y="146089"/>
                  <a:pt x="467079" y="143305"/>
                </a:cubicBezTo>
                <a:cubicBezTo>
                  <a:pt x="397490" y="140521"/>
                  <a:pt x="330685" y="110598"/>
                  <a:pt x="258312" y="89025"/>
                </a:cubicBezTo>
                <a:cubicBezTo>
                  <a:pt x="185939" y="67452"/>
                  <a:pt x="-30482" y="-11183"/>
                  <a:pt x="3616" y="1343"/>
                </a:cubicBezTo>
                <a:close/>
              </a:path>
            </a:pathLst>
          </a:custGeom>
          <a:solidFill>
            <a:srgbClr val="43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426FFF5B-666D-EF3B-24DB-4F62097E77F6}"/>
              </a:ext>
            </a:extLst>
          </p:cNvPr>
          <p:cNvSpPr/>
          <p:nvPr/>
        </p:nvSpPr>
        <p:spPr>
          <a:xfrm>
            <a:off x="6963345" y="6330077"/>
            <a:ext cx="522378" cy="185903"/>
          </a:xfrm>
          <a:custGeom>
            <a:avLst/>
            <a:gdLst>
              <a:gd name="connsiteX0" fmla="*/ 472940 w 522378"/>
              <a:gd name="connsiteY0" fmla="*/ 33145 h 185903"/>
              <a:gd name="connsiteX1" fmla="*/ 109685 w 522378"/>
              <a:gd name="connsiteY1" fmla="*/ 3918 h 185903"/>
              <a:gd name="connsiteX2" fmla="*/ 1126 w 522378"/>
              <a:gd name="connsiteY2" fmla="*/ 3918 h 185903"/>
              <a:gd name="connsiteX3" fmla="*/ 159789 w 522378"/>
              <a:gd name="connsiteY3" fmla="*/ 37320 h 185903"/>
              <a:gd name="connsiteX4" fmla="*/ 456239 w 522378"/>
              <a:gd name="connsiteY4" fmla="*/ 166756 h 185903"/>
              <a:gd name="connsiteX5" fmla="*/ 518869 w 522378"/>
              <a:gd name="connsiteY5" fmla="*/ 179282 h 185903"/>
              <a:gd name="connsiteX6" fmla="*/ 389433 w 522378"/>
              <a:gd name="connsiteY6" fmla="*/ 108301 h 185903"/>
              <a:gd name="connsiteX7" fmla="*/ 356030 w 522378"/>
              <a:gd name="connsiteY7" fmla="*/ 91600 h 185903"/>
              <a:gd name="connsiteX8" fmla="*/ 472940 w 522378"/>
              <a:gd name="connsiteY8" fmla="*/ 33145 h 185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2378" h="185903">
                <a:moveTo>
                  <a:pt x="472940" y="33145"/>
                </a:moveTo>
                <a:cubicBezTo>
                  <a:pt x="431882" y="18531"/>
                  <a:pt x="188321" y="8789"/>
                  <a:pt x="109685" y="3918"/>
                </a:cubicBezTo>
                <a:cubicBezTo>
                  <a:pt x="31049" y="-953"/>
                  <a:pt x="-7225" y="-1649"/>
                  <a:pt x="1126" y="3918"/>
                </a:cubicBezTo>
                <a:cubicBezTo>
                  <a:pt x="9477" y="9485"/>
                  <a:pt x="83937" y="10180"/>
                  <a:pt x="159789" y="37320"/>
                </a:cubicBezTo>
                <a:cubicBezTo>
                  <a:pt x="235641" y="64460"/>
                  <a:pt x="396392" y="143096"/>
                  <a:pt x="456239" y="166756"/>
                </a:cubicBezTo>
                <a:cubicBezTo>
                  <a:pt x="516086" y="190416"/>
                  <a:pt x="530003" y="189025"/>
                  <a:pt x="518869" y="179282"/>
                </a:cubicBezTo>
                <a:cubicBezTo>
                  <a:pt x="507735" y="169540"/>
                  <a:pt x="416573" y="122915"/>
                  <a:pt x="389433" y="108301"/>
                </a:cubicBezTo>
                <a:cubicBezTo>
                  <a:pt x="362293" y="93687"/>
                  <a:pt x="339329" y="99951"/>
                  <a:pt x="356030" y="91600"/>
                </a:cubicBezTo>
                <a:cubicBezTo>
                  <a:pt x="372731" y="83249"/>
                  <a:pt x="513998" y="47759"/>
                  <a:pt x="472940" y="33145"/>
                </a:cubicBezTo>
                <a:close/>
              </a:path>
            </a:pathLst>
          </a:custGeom>
          <a:solidFill>
            <a:srgbClr val="436FBF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0E99DEA7-BB9C-A68C-69F1-C6D829D69994}"/>
              </a:ext>
            </a:extLst>
          </p:cNvPr>
          <p:cNvSpPr/>
          <p:nvPr/>
        </p:nvSpPr>
        <p:spPr>
          <a:xfrm>
            <a:off x="7299812" y="6383949"/>
            <a:ext cx="1490563" cy="608912"/>
          </a:xfrm>
          <a:custGeom>
            <a:avLst/>
            <a:gdLst>
              <a:gd name="connsiteX0" fmla="*/ 36265 w 1490563"/>
              <a:gd name="connsiteY0" fmla="*/ 21026 h 608912"/>
              <a:gd name="connsiteX1" fmla="*/ 579059 w 1490563"/>
              <a:gd name="connsiteY1" fmla="*/ 279898 h 608912"/>
              <a:gd name="connsiteX2" fmla="*/ 524780 w 1490563"/>
              <a:gd name="connsiteY2" fmla="*/ 275722 h 608912"/>
              <a:gd name="connsiteX3" fmla="*/ 979892 w 1490563"/>
              <a:gd name="connsiteY3" fmla="*/ 317476 h 608912"/>
              <a:gd name="connsiteX4" fmla="*/ 1334796 w 1490563"/>
              <a:gd name="connsiteY4" fmla="*/ 121235 h 608912"/>
              <a:gd name="connsiteX5" fmla="*/ 1192835 w 1490563"/>
              <a:gd name="connsiteY5" fmla="*/ 204741 h 608912"/>
              <a:gd name="connsiteX6" fmla="*/ 1489284 w 1490563"/>
              <a:gd name="connsiteY6" fmla="*/ 150 h 608912"/>
              <a:gd name="connsiteX7" fmla="*/ 1297218 w 1490563"/>
              <a:gd name="connsiteY7" fmla="*/ 242319 h 608912"/>
              <a:gd name="connsiteX8" fmla="*/ 1222062 w 1490563"/>
              <a:gd name="connsiteY8" fmla="*/ 409333 h 608912"/>
              <a:gd name="connsiteX9" fmla="*/ 1075925 w 1490563"/>
              <a:gd name="connsiteY9" fmla="*/ 605574 h 608912"/>
              <a:gd name="connsiteX10" fmla="*/ 888035 w 1490563"/>
              <a:gd name="connsiteY10" fmla="*/ 526243 h 608912"/>
              <a:gd name="connsiteX11" fmla="*/ 466325 w 1490563"/>
              <a:gd name="connsiteY11" fmla="*/ 438561 h 608912"/>
              <a:gd name="connsiteX12" fmla="*/ 708495 w 1490563"/>
              <a:gd name="connsiteY12" fmla="*/ 484489 h 608912"/>
              <a:gd name="connsiteX13" fmla="*/ 512254 w 1490563"/>
              <a:gd name="connsiteY13" fmla="*/ 413509 h 608912"/>
              <a:gd name="connsiteX14" fmla="*/ 729372 w 1490563"/>
              <a:gd name="connsiteY14" fmla="*/ 271547 h 608912"/>
              <a:gd name="connsiteX15" fmla="*/ 683443 w 1490563"/>
              <a:gd name="connsiteY15" fmla="*/ 350878 h 608912"/>
              <a:gd name="connsiteX16" fmla="*/ 754424 w 1490563"/>
              <a:gd name="connsiteY16" fmla="*/ 355054 h 608912"/>
              <a:gd name="connsiteX17" fmla="*/ 537306 w 1490563"/>
              <a:gd name="connsiteY17" fmla="*/ 296599 h 608912"/>
              <a:gd name="connsiteX18" fmla="*/ 169876 w 1490563"/>
              <a:gd name="connsiteY18" fmla="*/ 204741 h 608912"/>
              <a:gd name="connsiteX19" fmla="*/ 370292 w 1490563"/>
              <a:gd name="connsiteY19" fmla="*/ 259021 h 608912"/>
              <a:gd name="connsiteX20" fmla="*/ 86369 w 1490563"/>
              <a:gd name="connsiteY20" fmla="*/ 41903 h 608912"/>
              <a:gd name="connsiteX21" fmla="*/ 36265 w 1490563"/>
              <a:gd name="connsiteY21" fmla="*/ 21026 h 60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490563" h="608912">
                <a:moveTo>
                  <a:pt x="36265" y="21026"/>
                </a:moveTo>
                <a:lnTo>
                  <a:pt x="579059" y="279898"/>
                </a:lnTo>
                <a:cubicBezTo>
                  <a:pt x="660478" y="322347"/>
                  <a:pt x="524780" y="275722"/>
                  <a:pt x="524780" y="275722"/>
                </a:cubicBezTo>
                <a:cubicBezTo>
                  <a:pt x="591586" y="281985"/>
                  <a:pt x="844889" y="343224"/>
                  <a:pt x="979892" y="317476"/>
                </a:cubicBezTo>
                <a:cubicBezTo>
                  <a:pt x="1114895" y="291728"/>
                  <a:pt x="1299306" y="140024"/>
                  <a:pt x="1334796" y="121235"/>
                </a:cubicBezTo>
                <a:cubicBezTo>
                  <a:pt x="1370287" y="102446"/>
                  <a:pt x="1167087" y="224922"/>
                  <a:pt x="1192835" y="204741"/>
                </a:cubicBezTo>
                <a:cubicBezTo>
                  <a:pt x="1218583" y="184560"/>
                  <a:pt x="1471887" y="-6113"/>
                  <a:pt x="1489284" y="150"/>
                </a:cubicBezTo>
                <a:cubicBezTo>
                  <a:pt x="1506681" y="6413"/>
                  <a:pt x="1341755" y="174122"/>
                  <a:pt x="1297218" y="242319"/>
                </a:cubicBezTo>
                <a:cubicBezTo>
                  <a:pt x="1252681" y="310516"/>
                  <a:pt x="1258944" y="348791"/>
                  <a:pt x="1222062" y="409333"/>
                </a:cubicBezTo>
                <a:cubicBezTo>
                  <a:pt x="1185180" y="469875"/>
                  <a:pt x="1131596" y="586089"/>
                  <a:pt x="1075925" y="605574"/>
                </a:cubicBezTo>
                <a:cubicBezTo>
                  <a:pt x="1020254" y="625059"/>
                  <a:pt x="989635" y="554079"/>
                  <a:pt x="888035" y="526243"/>
                </a:cubicBezTo>
                <a:cubicBezTo>
                  <a:pt x="786435" y="498407"/>
                  <a:pt x="496248" y="445520"/>
                  <a:pt x="466325" y="438561"/>
                </a:cubicBezTo>
                <a:cubicBezTo>
                  <a:pt x="436402" y="431602"/>
                  <a:pt x="700840" y="488664"/>
                  <a:pt x="708495" y="484489"/>
                </a:cubicBezTo>
                <a:cubicBezTo>
                  <a:pt x="716150" y="480314"/>
                  <a:pt x="508775" y="448999"/>
                  <a:pt x="512254" y="413509"/>
                </a:cubicBezTo>
                <a:cubicBezTo>
                  <a:pt x="515733" y="378019"/>
                  <a:pt x="700841" y="281986"/>
                  <a:pt x="729372" y="271547"/>
                </a:cubicBezTo>
                <a:cubicBezTo>
                  <a:pt x="757904" y="261109"/>
                  <a:pt x="679268" y="336960"/>
                  <a:pt x="683443" y="350878"/>
                </a:cubicBezTo>
                <a:cubicBezTo>
                  <a:pt x="687618" y="364796"/>
                  <a:pt x="778780" y="364101"/>
                  <a:pt x="754424" y="355054"/>
                </a:cubicBezTo>
                <a:cubicBezTo>
                  <a:pt x="730068" y="346007"/>
                  <a:pt x="537306" y="296599"/>
                  <a:pt x="537306" y="296599"/>
                </a:cubicBezTo>
                <a:lnTo>
                  <a:pt x="169876" y="204741"/>
                </a:lnTo>
                <a:cubicBezTo>
                  <a:pt x="142040" y="198478"/>
                  <a:pt x="384210" y="286161"/>
                  <a:pt x="370292" y="259021"/>
                </a:cubicBezTo>
                <a:cubicBezTo>
                  <a:pt x="356374" y="231881"/>
                  <a:pt x="143432" y="79481"/>
                  <a:pt x="86369" y="41903"/>
                </a:cubicBezTo>
                <a:cubicBezTo>
                  <a:pt x="29306" y="4325"/>
                  <a:pt x="-45850" y="-18640"/>
                  <a:pt x="36265" y="21026"/>
                </a:cubicBezTo>
                <a:close/>
              </a:path>
            </a:pathLst>
          </a:custGeom>
          <a:solidFill>
            <a:srgbClr val="436FBF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8F6BD873-4850-09DC-F5A7-971723E00D71}"/>
              </a:ext>
            </a:extLst>
          </p:cNvPr>
          <p:cNvSpPr/>
          <p:nvPr/>
        </p:nvSpPr>
        <p:spPr>
          <a:xfrm>
            <a:off x="5586405" y="4422235"/>
            <a:ext cx="1105926" cy="608957"/>
          </a:xfrm>
          <a:custGeom>
            <a:avLst/>
            <a:gdLst>
              <a:gd name="connsiteX0" fmla="*/ 20311 w 1105926"/>
              <a:gd name="connsiteY0" fmla="*/ 573 h 608957"/>
              <a:gd name="connsiteX1" fmla="*/ 617077 w 1105926"/>
              <a:gd name="connsiteY1" fmla="*/ 173828 h 608957"/>
              <a:gd name="connsiteX2" fmla="*/ 881772 w 1105926"/>
              <a:gd name="connsiteY2" fmla="*/ 337458 h 608957"/>
              <a:gd name="connsiteX3" fmla="*/ 857709 w 1105926"/>
              <a:gd name="connsiteY3" fmla="*/ 270081 h 608957"/>
              <a:gd name="connsiteX4" fmla="*/ 1093528 w 1105926"/>
              <a:gd name="connsiteY4" fmla="*/ 602152 h 608957"/>
              <a:gd name="connsiteX5" fmla="*/ 1002088 w 1105926"/>
              <a:gd name="connsiteY5" fmla="*/ 477024 h 608957"/>
              <a:gd name="connsiteX6" fmla="*/ 410134 w 1105926"/>
              <a:gd name="connsiteY6" fmla="*/ 274893 h 608957"/>
              <a:gd name="connsiteX7" fmla="*/ 439010 w 1105926"/>
              <a:gd name="connsiteY7" fmla="*/ 246018 h 608957"/>
              <a:gd name="connsiteX8" fmla="*/ 164690 w 1105926"/>
              <a:gd name="connsiteY8" fmla="*/ 120889 h 608957"/>
              <a:gd name="connsiteX9" fmla="*/ 20311 w 1105926"/>
              <a:gd name="connsiteY9" fmla="*/ 573 h 60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05926" h="608957">
                <a:moveTo>
                  <a:pt x="20311" y="573"/>
                </a:moveTo>
                <a:cubicBezTo>
                  <a:pt x="95709" y="9396"/>
                  <a:pt x="473500" y="117681"/>
                  <a:pt x="617077" y="173828"/>
                </a:cubicBezTo>
                <a:cubicBezTo>
                  <a:pt x="760654" y="229975"/>
                  <a:pt x="841667" y="321416"/>
                  <a:pt x="881772" y="337458"/>
                </a:cubicBezTo>
                <a:cubicBezTo>
                  <a:pt x="921877" y="353500"/>
                  <a:pt x="822416" y="225965"/>
                  <a:pt x="857709" y="270081"/>
                </a:cubicBezTo>
                <a:cubicBezTo>
                  <a:pt x="893002" y="314197"/>
                  <a:pt x="1069465" y="567662"/>
                  <a:pt x="1093528" y="602152"/>
                </a:cubicBezTo>
                <a:cubicBezTo>
                  <a:pt x="1117591" y="636642"/>
                  <a:pt x="1115987" y="531567"/>
                  <a:pt x="1002088" y="477024"/>
                </a:cubicBezTo>
                <a:cubicBezTo>
                  <a:pt x="888189" y="422481"/>
                  <a:pt x="503980" y="313394"/>
                  <a:pt x="410134" y="274893"/>
                </a:cubicBezTo>
                <a:cubicBezTo>
                  <a:pt x="316288" y="236392"/>
                  <a:pt x="479917" y="271685"/>
                  <a:pt x="439010" y="246018"/>
                </a:cubicBezTo>
                <a:cubicBezTo>
                  <a:pt x="398103" y="220351"/>
                  <a:pt x="230463" y="154577"/>
                  <a:pt x="164690" y="120889"/>
                </a:cubicBezTo>
                <a:cubicBezTo>
                  <a:pt x="98917" y="87201"/>
                  <a:pt x="-55087" y="-8250"/>
                  <a:pt x="20311" y="573"/>
                </a:cubicBezTo>
                <a:close/>
              </a:path>
            </a:pathLst>
          </a:custGeom>
          <a:solidFill>
            <a:srgbClr val="436FBF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B902589D-0F8F-CE56-872A-582A8D5060B2}"/>
              </a:ext>
            </a:extLst>
          </p:cNvPr>
          <p:cNvSpPr/>
          <p:nvPr/>
        </p:nvSpPr>
        <p:spPr>
          <a:xfrm>
            <a:off x="6739960" y="5013684"/>
            <a:ext cx="980064" cy="191916"/>
          </a:xfrm>
          <a:custGeom>
            <a:avLst/>
            <a:gdLst>
              <a:gd name="connsiteX0" fmla="*/ 2537 w 980064"/>
              <a:gd name="connsiteY0" fmla="*/ 1078 h 191916"/>
              <a:gd name="connsiteX1" fmla="*/ 445299 w 980064"/>
              <a:gd name="connsiteY1" fmla="*/ 97331 h 191916"/>
              <a:gd name="connsiteX2" fmla="*/ 334608 w 980064"/>
              <a:gd name="connsiteY2" fmla="*/ 97331 h 191916"/>
              <a:gd name="connsiteX3" fmla="*/ 878436 w 980064"/>
              <a:gd name="connsiteY3" fmla="*/ 92518 h 191916"/>
              <a:gd name="connsiteX4" fmla="*/ 960251 w 980064"/>
              <a:gd name="connsiteY4" fmla="*/ 92518 h 191916"/>
              <a:gd name="connsiteX5" fmla="*/ 637804 w 980064"/>
              <a:gd name="connsiteY5" fmla="*/ 188771 h 191916"/>
              <a:gd name="connsiteX6" fmla="*/ 503051 w 980064"/>
              <a:gd name="connsiteY6" fmla="*/ 169520 h 191916"/>
              <a:gd name="connsiteX7" fmla="*/ 267232 w 980064"/>
              <a:gd name="connsiteY7" fmla="*/ 179145 h 191916"/>
              <a:gd name="connsiteX8" fmla="*/ 108415 w 980064"/>
              <a:gd name="connsiteY8" fmla="*/ 169520 h 191916"/>
              <a:gd name="connsiteX9" fmla="*/ 257606 w 980064"/>
              <a:gd name="connsiteY9" fmla="*/ 169520 h 191916"/>
              <a:gd name="connsiteX10" fmla="*/ 2537 w 980064"/>
              <a:gd name="connsiteY10" fmla="*/ 1078 h 19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0064" h="191916">
                <a:moveTo>
                  <a:pt x="2537" y="1078"/>
                </a:moveTo>
                <a:cubicBezTo>
                  <a:pt x="33819" y="-10954"/>
                  <a:pt x="389954" y="81289"/>
                  <a:pt x="445299" y="97331"/>
                </a:cubicBezTo>
                <a:cubicBezTo>
                  <a:pt x="500644" y="113373"/>
                  <a:pt x="334608" y="97331"/>
                  <a:pt x="334608" y="97331"/>
                </a:cubicBezTo>
                <a:lnTo>
                  <a:pt x="878436" y="92518"/>
                </a:lnTo>
                <a:cubicBezTo>
                  <a:pt x="982710" y="91716"/>
                  <a:pt x="1000356" y="76476"/>
                  <a:pt x="960251" y="92518"/>
                </a:cubicBezTo>
                <a:cubicBezTo>
                  <a:pt x="920146" y="108560"/>
                  <a:pt x="714004" y="175937"/>
                  <a:pt x="637804" y="188771"/>
                </a:cubicBezTo>
                <a:cubicBezTo>
                  <a:pt x="561604" y="201605"/>
                  <a:pt x="564813" y="171124"/>
                  <a:pt x="503051" y="169520"/>
                </a:cubicBezTo>
                <a:cubicBezTo>
                  <a:pt x="441289" y="167916"/>
                  <a:pt x="333005" y="179145"/>
                  <a:pt x="267232" y="179145"/>
                </a:cubicBezTo>
                <a:cubicBezTo>
                  <a:pt x="201459" y="179145"/>
                  <a:pt x="110019" y="171124"/>
                  <a:pt x="108415" y="169520"/>
                </a:cubicBezTo>
                <a:cubicBezTo>
                  <a:pt x="106811" y="167916"/>
                  <a:pt x="276055" y="191177"/>
                  <a:pt x="257606" y="169520"/>
                </a:cubicBezTo>
                <a:cubicBezTo>
                  <a:pt x="239158" y="147863"/>
                  <a:pt x="-28745" y="13110"/>
                  <a:pt x="2537" y="1078"/>
                </a:cubicBezTo>
                <a:close/>
              </a:path>
            </a:pathLst>
          </a:custGeom>
          <a:solidFill>
            <a:srgbClr val="436FBF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F9493235-E7E3-0154-5E49-AAEA011BFA48}"/>
              </a:ext>
            </a:extLst>
          </p:cNvPr>
          <p:cNvSpPr/>
          <p:nvPr/>
        </p:nvSpPr>
        <p:spPr>
          <a:xfrm>
            <a:off x="8274671" y="4993566"/>
            <a:ext cx="879139" cy="197137"/>
          </a:xfrm>
          <a:custGeom>
            <a:avLst/>
            <a:gdLst>
              <a:gd name="connsiteX0" fmla="*/ 27118 w 879139"/>
              <a:gd name="connsiteY0" fmla="*/ 1946 h 197137"/>
              <a:gd name="connsiteX1" fmla="*/ 445817 w 879139"/>
              <a:gd name="connsiteY1" fmla="*/ 112636 h 197137"/>
              <a:gd name="connsiteX2" fmla="*/ 869329 w 879139"/>
              <a:gd name="connsiteY2" fmla="*/ 83760 h 197137"/>
              <a:gd name="connsiteX3" fmla="*/ 753826 w 879139"/>
              <a:gd name="connsiteY3" fmla="*/ 98198 h 197137"/>
              <a:gd name="connsiteX4" fmla="*/ 869329 w 879139"/>
              <a:gd name="connsiteY4" fmla="*/ 93386 h 197137"/>
              <a:gd name="connsiteX5" fmla="*/ 739388 w 879139"/>
              <a:gd name="connsiteY5" fmla="*/ 189638 h 197137"/>
              <a:gd name="connsiteX6" fmla="*/ 392878 w 879139"/>
              <a:gd name="connsiteY6" fmla="*/ 189638 h 197137"/>
              <a:gd name="connsiteX7" fmla="*/ 479506 w 879139"/>
              <a:gd name="connsiteY7" fmla="*/ 180013 h 197137"/>
              <a:gd name="connsiteX8" fmla="*/ 166685 w 879139"/>
              <a:gd name="connsiteY8" fmla="*/ 146325 h 197137"/>
              <a:gd name="connsiteX9" fmla="*/ 157060 w 879139"/>
              <a:gd name="connsiteY9" fmla="*/ 165575 h 197137"/>
              <a:gd name="connsiteX10" fmla="*/ 181123 w 879139"/>
              <a:gd name="connsiteY10" fmla="*/ 165575 h 197137"/>
              <a:gd name="connsiteX11" fmla="*/ 55994 w 879139"/>
              <a:gd name="connsiteY11" fmla="*/ 50072 h 197137"/>
              <a:gd name="connsiteX12" fmla="*/ 27118 w 879139"/>
              <a:gd name="connsiteY12" fmla="*/ 1946 h 19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79139" h="197137">
                <a:moveTo>
                  <a:pt x="27118" y="1946"/>
                </a:moveTo>
                <a:cubicBezTo>
                  <a:pt x="92089" y="12373"/>
                  <a:pt x="305449" y="99000"/>
                  <a:pt x="445817" y="112636"/>
                </a:cubicBezTo>
                <a:cubicBezTo>
                  <a:pt x="586186" y="126272"/>
                  <a:pt x="817994" y="86166"/>
                  <a:pt x="869329" y="83760"/>
                </a:cubicBezTo>
                <a:cubicBezTo>
                  <a:pt x="920664" y="81354"/>
                  <a:pt x="753826" y="96594"/>
                  <a:pt x="753826" y="98198"/>
                </a:cubicBezTo>
                <a:cubicBezTo>
                  <a:pt x="753826" y="99802"/>
                  <a:pt x="871735" y="78146"/>
                  <a:pt x="869329" y="93386"/>
                </a:cubicBezTo>
                <a:cubicBezTo>
                  <a:pt x="866923" y="108626"/>
                  <a:pt x="818797" y="173596"/>
                  <a:pt x="739388" y="189638"/>
                </a:cubicBezTo>
                <a:cubicBezTo>
                  <a:pt x="659980" y="205680"/>
                  <a:pt x="436192" y="191242"/>
                  <a:pt x="392878" y="189638"/>
                </a:cubicBezTo>
                <a:cubicBezTo>
                  <a:pt x="349564" y="188034"/>
                  <a:pt x="517205" y="187232"/>
                  <a:pt x="479506" y="180013"/>
                </a:cubicBezTo>
                <a:cubicBezTo>
                  <a:pt x="441807" y="172794"/>
                  <a:pt x="220426" y="148731"/>
                  <a:pt x="166685" y="146325"/>
                </a:cubicBezTo>
                <a:cubicBezTo>
                  <a:pt x="112944" y="143919"/>
                  <a:pt x="154654" y="162367"/>
                  <a:pt x="157060" y="165575"/>
                </a:cubicBezTo>
                <a:cubicBezTo>
                  <a:pt x="159466" y="168783"/>
                  <a:pt x="197967" y="184826"/>
                  <a:pt x="181123" y="165575"/>
                </a:cubicBezTo>
                <a:cubicBezTo>
                  <a:pt x="164279" y="146324"/>
                  <a:pt x="80859" y="74937"/>
                  <a:pt x="55994" y="50072"/>
                </a:cubicBezTo>
                <a:cubicBezTo>
                  <a:pt x="31129" y="25207"/>
                  <a:pt x="-37853" y="-8481"/>
                  <a:pt x="27118" y="1946"/>
                </a:cubicBezTo>
                <a:close/>
              </a:path>
            </a:pathLst>
          </a:custGeom>
          <a:solidFill>
            <a:srgbClr val="436FBF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05571D90-133C-E832-DD59-7D39D38F317C}"/>
              </a:ext>
            </a:extLst>
          </p:cNvPr>
          <p:cNvSpPr/>
          <p:nvPr/>
        </p:nvSpPr>
        <p:spPr>
          <a:xfrm>
            <a:off x="5278381" y="3331506"/>
            <a:ext cx="1721414" cy="3889450"/>
          </a:xfrm>
          <a:custGeom>
            <a:avLst/>
            <a:gdLst>
              <a:gd name="connsiteX0" fmla="*/ 474349 w 1721414"/>
              <a:gd name="connsiteY0" fmla="*/ 1355904 h 3889450"/>
              <a:gd name="connsiteX1" fmla="*/ 1264462 w 1721414"/>
              <a:gd name="connsiteY1" fmla="*/ 2811842 h 3889450"/>
              <a:gd name="connsiteX2" fmla="*/ 1033642 w 1721414"/>
              <a:gd name="connsiteY2" fmla="*/ 2456735 h 3889450"/>
              <a:gd name="connsiteX3" fmla="*/ 1717223 w 1721414"/>
              <a:gd name="connsiteY3" fmla="*/ 3841651 h 3889450"/>
              <a:gd name="connsiteX4" fmla="*/ 1273339 w 1721414"/>
              <a:gd name="connsiteY4" fmla="*/ 3504300 h 3889450"/>
              <a:gd name="connsiteX5" fmla="*/ 332306 w 1721414"/>
              <a:gd name="connsiteY5" fmla="*/ 2856230 h 3889450"/>
              <a:gd name="connsiteX6" fmla="*/ 678536 w 1721414"/>
              <a:gd name="connsiteY6" fmla="*/ 3601954 h 3889450"/>
              <a:gd name="connsiteX7" fmla="*/ 110365 w 1721414"/>
              <a:gd name="connsiteY7" fmla="*/ 2678677 h 3889450"/>
              <a:gd name="connsiteX8" fmla="*/ 30466 w 1721414"/>
              <a:gd name="connsiteY8" fmla="*/ 2261426 h 3889450"/>
              <a:gd name="connsiteX9" fmla="*/ 48221 w 1721414"/>
              <a:gd name="connsiteY9" fmla="*/ 1276005 h 3889450"/>
              <a:gd name="connsiteX10" fmla="*/ 3833 w 1721414"/>
              <a:gd name="connsiteY10" fmla="*/ 6498 h 3889450"/>
              <a:gd name="connsiteX11" fmla="*/ 163631 w 1721414"/>
              <a:gd name="connsiteY11" fmla="*/ 823244 h 3889450"/>
              <a:gd name="connsiteX12" fmla="*/ 447716 w 1721414"/>
              <a:gd name="connsiteY12" fmla="*/ 1755399 h 3889450"/>
              <a:gd name="connsiteX13" fmla="*/ 474349 w 1721414"/>
              <a:gd name="connsiteY13" fmla="*/ 1355904 h 388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21414" h="3889450">
                <a:moveTo>
                  <a:pt x="474349" y="1355904"/>
                </a:moveTo>
                <a:cubicBezTo>
                  <a:pt x="610473" y="1531978"/>
                  <a:pt x="1171247" y="2628370"/>
                  <a:pt x="1264462" y="2811842"/>
                </a:cubicBezTo>
                <a:cubicBezTo>
                  <a:pt x="1357678" y="2995314"/>
                  <a:pt x="958182" y="2285100"/>
                  <a:pt x="1033642" y="2456735"/>
                </a:cubicBezTo>
                <a:cubicBezTo>
                  <a:pt x="1109102" y="2628370"/>
                  <a:pt x="1677274" y="3667057"/>
                  <a:pt x="1717223" y="3841651"/>
                </a:cubicBezTo>
                <a:cubicBezTo>
                  <a:pt x="1757172" y="4016245"/>
                  <a:pt x="1504158" y="3668537"/>
                  <a:pt x="1273339" y="3504300"/>
                </a:cubicBezTo>
                <a:cubicBezTo>
                  <a:pt x="1042520" y="3340063"/>
                  <a:pt x="431440" y="2839954"/>
                  <a:pt x="332306" y="2856230"/>
                </a:cubicBezTo>
                <a:cubicBezTo>
                  <a:pt x="233172" y="2872506"/>
                  <a:pt x="715526" y="3631546"/>
                  <a:pt x="678536" y="3601954"/>
                </a:cubicBezTo>
                <a:cubicBezTo>
                  <a:pt x="641546" y="3572362"/>
                  <a:pt x="218377" y="2902098"/>
                  <a:pt x="110365" y="2678677"/>
                </a:cubicBezTo>
                <a:cubicBezTo>
                  <a:pt x="2353" y="2455256"/>
                  <a:pt x="40823" y="2495205"/>
                  <a:pt x="30466" y="2261426"/>
                </a:cubicBezTo>
                <a:cubicBezTo>
                  <a:pt x="20109" y="2027647"/>
                  <a:pt x="52660" y="1651826"/>
                  <a:pt x="48221" y="1276005"/>
                </a:cubicBezTo>
                <a:cubicBezTo>
                  <a:pt x="43782" y="900184"/>
                  <a:pt x="-15402" y="81958"/>
                  <a:pt x="3833" y="6498"/>
                </a:cubicBezTo>
                <a:cubicBezTo>
                  <a:pt x="23068" y="-68962"/>
                  <a:pt x="89650" y="531760"/>
                  <a:pt x="163631" y="823244"/>
                </a:cubicBezTo>
                <a:cubicBezTo>
                  <a:pt x="237611" y="1114727"/>
                  <a:pt x="400368" y="1666622"/>
                  <a:pt x="447716" y="1755399"/>
                </a:cubicBezTo>
                <a:cubicBezTo>
                  <a:pt x="495064" y="1844176"/>
                  <a:pt x="338225" y="1179830"/>
                  <a:pt x="474349" y="1355904"/>
                </a:cubicBezTo>
                <a:close/>
              </a:path>
            </a:pathLst>
          </a:custGeom>
          <a:solidFill>
            <a:srgbClr val="436FBF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E0083803-5EA0-81AC-A64B-EEFA219E8D7B}"/>
              </a:ext>
            </a:extLst>
          </p:cNvPr>
          <p:cNvSpPr/>
          <p:nvPr/>
        </p:nvSpPr>
        <p:spPr>
          <a:xfrm>
            <a:off x="6828605" y="5186605"/>
            <a:ext cx="966566" cy="1665499"/>
          </a:xfrm>
          <a:custGeom>
            <a:avLst/>
            <a:gdLst>
              <a:gd name="connsiteX0" fmla="*/ 965989 w 966566"/>
              <a:gd name="connsiteY0" fmla="*/ 15710 h 1665499"/>
              <a:gd name="connsiteX1" fmla="*/ 735170 w 966566"/>
              <a:gd name="connsiteY1" fmla="*/ 361939 h 1665499"/>
              <a:gd name="connsiteX2" fmla="*/ 823946 w 966566"/>
              <a:gd name="connsiteY2" fmla="*/ 610513 h 1665499"/>
              <a:gd name="connsiteX3" fmla="*/ 726292 w 966566"/>
              <a:gd name="connsiteY3" fmla="*/ 477348 h 1665499"/>
              <a:gd name="connsiteX4" fmla="*/ 380063 w 966566"/>
              <a:gd name="connsiteY4" fmla="*/ 938987 h 1665499"/>
              <a:gd name="connsiteX5" fmla="*/ 424451 w 966566"/>
              <a:gd name="connsiteY5" fmla="*/ 788067 h 1665499"/>
              <a:gd name="connsiteX6" fmla="*/ 24956 w 966566"/>
              <a:gd name="connsiteY6" fmla="*/ 1658078 h 1665499"/>
              <a:gd name="connsiteX7" fmla="*/ 60467 w 966566"/>
              <a:gd name="connsiteY7" fmla="*/ 1169807 h 1665499"/>
              <a:gd name="connsiteX8" fmla="*/ 211387 w 966566"/>
              <a:gd name="connsiteY8" fmla="*/ 512859 h 1665499"/>
              <a:gd name="connsiteX9" fmla="*/ 229143 w 966566"/>
              <a:gd name="connsiteY9" fmla="*/ 708168 h 1665499"/>
              <a:gd name="connsiteX10" fmla="*/ 433329 w 966566"/>
              <a:gd name="connsiteY10" fmla="*/ 219896 h 1665499"/>
              <a:gd name="connsiteX11" fmla="*/ 442207 w 966566"/>
              <a:gd name="connsiteY11" fmla="*/ 361939 h 1665499"/>
              <a:gd name="connsiteX12" fmla="*/ 664148 w 966566"/>
              <a:gd name="connsiteY12" fmla="*/ 104486 h 1665499"/>
              <a:gd name="connsiteX13" fmla="*/ 797313 w 966566"/>
              <a:gd name="connsiteY13" fmla="*/ 60098 h 1665499"/>
              <a:gd name="connsiteX14" fmla="*/ 965989 w 966566"/>
              <a:gd name="connsiteY14" fmla="*/ 15710 h 1665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66566" h="1665499">
                <a:moveTo>
                  <a:pt x="965989" y="15710"/>
                </a:moveTo>
                <a:cubicBezTo>
                  <a:pt x="955632" y="66017"/>
                  <a:pt x="758844" y="262805"/>
                  <a:pt x="735170" y="361939"/>
                </a:cubicBezTo>
                <a:cubicBezTo>
                  <a:pt x="711496" y="461073"/>
                  <a:pt x="825426" y="591278"/>
                  <a:pt x="823946" y="610513"/>
                </a:cubicBezTo>
                <a:cubicBezTo>
                  <a:pt x="822466" y="629748"/>
                  <a:pt x="800272" y="422602"/>
                  <a:pt x="726292" y="477348"/>
                </a:cubicBezTo>
                <a:cubicBezTo>
                  <a:pt x="652311" y="532094"/>
                  <a:pt x="430370" y="887201"/>
                  <a:pt x="380063" y="938987"/>
                </a:cubicBezTo>
                <a:cubicBezTo>
                  <a:pt x="329756" y="990773"/>
                  <a:pt x="483635" y="668219"/>
                  <a:pt x="424451" y="788067"/>
                </a:cubicBezTo>
                <a:cubicBezTo>
                  <a:pt x="365267" y="907915"/>
                  <a:pt x="85620" y="1594455"/>
                  <a:pt x="24956" y="1658078"/>
                </a:cubicBezTo>
                <a:cubicBezTo>
                  <a:pt x="-35708" y="1721701"/>
                  <a:pt x="29395" y="1360677"/>
                  <a:pt x="60467" y="1169807"/>
                </a:cubicBezTo>
                <a:cubicBezTo>
                  <a:pt x="91539" y="978937"/>
                  <a:pt x="183274" y="589799"/>
                  <a:pt x="211387" y="512859"/>
                </a:cubicBezTo>
                <a:cubicBezTo>
                  <a:pt x="239500" y="435919"/>
                  <a:pt x="192153" y="756995"/>
                  <a:pt x="229143" y="708168"/>
                </a:cubicBezTo>
                <a:cubicBezTo>
                  <a:pt x="266133" y="659341"/>
                  <a:pt x="397818" y="277601"/>
                  <a:pt x="433329" y="219896"/>
                </a:cubicBezTo>
                <a:cubicBezTo>
                  <a:pt x="468840" y="162191"/>
                  <a:pt x="403737" y="381174"/>
                  <a:pt x="442207" y="361939"/>
                </a:cubicBezTo>
                <a:cubicBezTo>
                  <a:pt x="480677" y="342704"/>
                  <a:pt x="604964" y="154793"/>
                  <a:pt x="664148" y="104486"/>
                </a:cubicBezTo>
                <a:cubicBezTo>
                  <a:pt x="723332" y="54179"/>
                  <a:pt x="749966" y="68976"/>
                  <a:pt x="797313" y="60098"/>
                </a:cubicBezTo>
                <a:cubicBezTo>
                  <a:pt x="844660" y="51220"/>
                  <a:pt x="976346" y="-34597"/>
                  <a:pt x="965989" y="15710"/>
                </a:cubicBezTo>
                <a:close/>
              </a:path>
            </a:pathLst>
          </a:custGeom>
          <a:solidFill>
            <a:srgbClr val="436FBF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11C9FB4A-8ED7-5063-422C-F9BBB22296CE}"/>
              </a:ext>
            </a:extLst>
          </p:cNvPr>
          <p:cNvSpPr/>
          <p:nvPr/>
        </p:nvSpPr>
        <p:spPr>
          <a:xfrm>
            <a:off x="8158566" y="4695971"/>
            <a:ext cx="585185" cy="1825215"/>
          </a:xfrm>
          <a:custGeom>
            <a:avLst/>
            <a:gdLst>
              <a:gd name="connsiteX0" fmla="*/ 248587 w 585185"/>
              <a:gd name="connsiteY0" fmla="*/ 293279 h 1825215"/>
              <a:gd name="connsiteX1" fmla="*/ 559306 w 585185"/>
              <a:gd name="connsiteY1" fmla="*/ 1047881 h 1825215"/>
              <a:gd name="connsiteX2" fmla="*/ 559306 w 585185"/>
              <a:gd name="connsiteY2" fmla="*/ 1811361 h 1825215"/>
              <a:gd name="connsiteX3" fmla="*/ 488284 w 585185"/>
              <a:gd name="connsiteY3" fmla="*/ 1509520 h 1825215"/>
              <a:gd name="connsiteX4" fmla="*/ 159811 w 585185"/>
              <a:gd name="connsiteY4" fmla="*/ 1118903 h 1825215"/>
              <a:gd name="connsiteX5" fmla="*/ 239710 w 585185"/>
              <a:gd name="connsiteY5" fmla="*/ 1207679 h 1825215"/>
              <a:gd name="connsiteX6" fmla="*/ 239710 w 585185"/>
              <a:gd name="connsiteY6" fmla="*/ 870328 h 1825215"/>
              <a:gd name="connsiteX7" fmla="*/ 124300 w 585185"/>
              <a:gd name="connsiteY7" fmla="*/ 488588 h 1825215"/>
              <a:gd name="connsiteX8" fmla="*/ 142055 w 585185"/>
              <a:gd name="connsiteY8" fmla="*/ 479711 h 1825215"/>
              <a:gd name="connsiteX9" fmla="*/ 13 w 585185"/>
              <a:gd name="connsiteY9" fmla="*/ 316 h 1825215"/>
              <a:gd name="connsiteX10" fmla="*/ 150933 w 585185"/>
              <a:gd name="connsiteY10" fmla="*/ 559610 h 1825215"/>
              <a:gd name="connsiteX11" fmla="*/ 195321 w 585185"/>
              <a:gd name="connsiteY11" fmla="*/ 346546 h 1825215"/>
              <a:gd name="connsiteX12" fmla="*/ 248587 w 585185"/>
              <a:gd name="connsiteY12" fmla="*/ 293279 h 1825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5185" h="1825215">
                <a:moveTo>
                  <a:pt x="248587" y="293279"/>
                </a:moveTo>
                <a:cubicBezTo>
                  <a:pt x="309251" y="410168"/>
                  <a:pt x="507520" y="794867"/>
                  <a:pt x="559306" y="1047881"/>
                </a:cubicBezTo>
                <a:cubicBezTo>
                  <a:pt x="611092" y="1300895"/>
                  <a:pt x="571143" y="1734421"/>
                  <a:pt x="559306" y="1811361"/>
                </a:cubicBezTo>
                <a:cubicBezTo>
                  <a:pt x="547469" y="1888301"/>
                  <a:pt x="554866" y="1624930"/>
                  <a:pt x="488284" y="1509520"/>
                </a:cubicBezTo>
                <a:cubicBezTo>
                  <a:pt x="421702" y="1394110"/>
                  <a:pt x="201240" y="1169210"/>
                  <a:pt x="159811" y="1118903"/>
                </a:cubicBezTo>
                <a:cubicBezTo>
                  <a:pt x="118382" y="1068596"/>
                  <a:pt x="226394" y="1249108"/>
                  <a:pt x="239710" y="1207679"/>
                </a:cubicBezTo>
                <a:cubicBezTo>
                  <a:pt x="253026" y="1166250"/>
                  <a:pt x="258945" y="990176"/>
                  <a:pt x="239710" y="870328"/>
                </a:cubicBezTo>
                <a:cubicBezTo>
                  <a:pt x="220475" y="750480"/>
                  <a:pt x="140576" y="553691"/>
                  <a:pt x="124300" y="488588"/>
                </a:cubicBezTo>
                <a:cubicBezTo>
                  <a:pt x="108024" y="423485"/>
                  <a:pt x="162769" y="561090"/>
                  <a:pt x="142055" y="479711"/>
                </a:cubicBezTo>
                <a:cubicBezTo>
                  <a:pt x="121340" y="398332"/>
                  <a:pt x="-1467" y="-13000"/>
                  <a:pt x="13" y="316"/>
                </a:cubicBezTo>
                <a:cubicBezTo>
                  <a:pt x="1493" y="13632"/>
                  <a:pt x="118382" y="501905"/>
                  <a:pt x="150933" y="559610"/>
                </a:cubicBezTo>
                <a:cubicBezTo>
                  <a:pt x="183484" y="617315"/>
                  <a:pt x="176086" y="393894"/>
                  <a:pt x="195321" y="346546"/>
                </a:cubicBezTo>
                <a:cubicBezTo>
                  <a:pt x="214556" y="299198"/>
                  <a:pt x="187923" y="176390"/>
                  <a:pt x="248587" y="293279"/>
                </a:cubicBezTo>
                <a:close/>
              </a:path>
            </a:pathLst>
          </a:custGeom>
          <a:solidFill>
            <a:srgbClr val="436FBF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784EAE63-F758-F5BD-97E4-AECFABC8A866}"/>
              </a:ext>
            </a:extLst>
          </p:cNvPr>
          <p:cNvSpPr/>
          <p:nvPr/>
        </p:nvSpPr>
        <p:spPr>
          <a:xfrm>
            <a:off x="5071690" y="6178932"/>
            <a:ext cx="2566209" cy="2137883"/>
          </a:xfrm>
          <a:custGeom>
            <a:avLst/>
            <a:gdLst>
              <a:gd name="connsiteX0" fmla="*/ 414710 w 2566209"/>
              <a:gd name="connsiteY0" fmla="*/ 13524 h 2137883"/>
              <a:gd name="connsiteX1" fmla="*/ 1606902 w 2566209"/>
              <a:gd name="connsiteY1" fmla="*/ 974222 h 2137883"/>
              <a:gd name="connsiteX2" fmla="*/ 1514305 w 2566209"/>
              <a:gd name="connsiteY2" fmla="*/ 1032096 h 2137883"/>
              <a:gd name="connsiteX3" fmla="*/ 2556026 w 2566209"/>
              <a:gd name="connsiteY3" fmla="*/ 1402486 h 2137883"/>
              <a:gd name="connsiteX4" fmla="*/ 2069890 w 2566209"/>
              <a:gd name="connsiteY4" fmla="*/ 1252015 h 2137883"/>
              <a:gd name="connsiteX5" fmla="*/ 2498153 w 2566209"/>
              <a:gd name="connsiteY5" fmla="*/ 2108541 h 2137883"/>
              <a:gd name="connsiteX6" fmla="*/ 1792097 w 2566209"/>
              <a:gd name="connsiteY6" fmla="*/ 1784450 h 2137883"/>
              <a:gd name="connsiteX7" fmla="*/ 241090 w 2566209"/>
              <a:gd name="connsiteY7" fmla="*/ 314465 h 2137883"/>
              <a:gd name="connsiteX8" fmla="*/ 32745 w 2566209"/>
              <a:gd name="connsiteY8" fmla="*/ 36673 h 2137883"/>
              <a:gd name="connsiteX9" fmla="*/ 530457 w 2566209"/>
              <a:gd name="connsiteY9" fmla="*/ 383914 h 2137883"/>
              <a:gd name="connsiteX10" fmla="*/ 414710 w 2566209"/>
              <a:gd name="connsiteY10" fmla="*/ 13524 h 2137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66209" h="2137883">
                <a:moveTo>
                  <a:pt x="414710" y="13524"/>
                </a:moveTo>
                <a:cubicBezTo>
                  <a:pt x="594118" y="111909"/>
                  <a:pt x="1423636" y="804460"/>
                  <a:pt x="1606902" y="974222"/>
                </a:cubicBezTo>
                <a:cubicBezTo>
                  <a:pt x="1790168" y="1143984"/>
                  <a:pt x="1356118" y="960719"/>
                  <a:pt x="1514305" y="1032096"/>
                </a:cubicBezTo>
                <a:cubicBezTo>
                  <a:pt x="1672492" y="1103473"/>
                  <a:pt x="2463429" y="1365833"/>
                  <a:pt x="2556026" y="1402486"/>
                </a:cubicBezTo>
                <a:cubicBezTo>
                  <a:pt x="2648623" y="1439139"/>
                  <a:pt x="2079536" y="1134339"/>
                  <a:pt x="2069890" y="1252015"/>
                </a:cubicBezTo>
                <a:cubicBezTo>
                  <a:pt x="2060244" y="1369691"/>
                  <a:pt x="2544452" y="2019802"/>
                  <a:pt x="2498153" y="2108541"/>
                </a:cubicBezTo>
                <a:cubicBezTo>
                  <a:pt x="2451854" y="2197280"/>
                  <a:pt x="2168274" y="2083463"/>
                  <a:pt x="1792097" y="1784450"/>
                </a:cubicBezTo>
                <a:cubicBezTo>
                  <a:pt x="1415920" y="1485437"/>
                  <a:pt x="534315" y="605761"/>
                  <a:pt x="241090" y="314465"/>
                </a:cubicBezTo>
                <a:cubicBezTo>
                  <a:pt x="-52135" y="23169"/>
                  <a:pt x="-15483" y="25098"/>
                  <a:pt x="32745" y="36673"/>
                </a:cubicBezTo>
                <a:cubicBezTo>
                  <a:pt x="80973" y="48248"/>
                  <a:pt x="464867" y="381985"/>
                  <a:pt x="530457" y="383914"/>
                </a:cubicBezTo>
                <a:cubicBezTo>
                  <a:pt x="596047" y="385843"/>
                  <a:pt x="235302" y="-84861"/>
                  <a:pt x="414710" y="13524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3388732F-7D23-8A00-8A46-72C8D53AF38B}"/>
              </a:ext>
            </a:extLst>
          </p:cNvPr>
          <p:cNvSpPr/>
          <p:nvPr/>
        </p:nvSpPr>
        <p:spPr>
          <a:xfrm>
            <a:off x="6390740" y="3686948"/>
            <a:ext cx="1334655" cy="438048"/>
          </a:xfrm>
          <a:custGeom>
            <a:avLst/>
            <a:gdLst>
              <a:gd name="connsiteX0" fmla="*/ 18011 w 1334655"/>
              <a:gd name="connsiteY0" fmla="*/ 407974 h 438048"/>
              <a:gd name="connsiteX1" fmla="*/ 701823 w 1334655"/>
              <a:gd name="connsiteY1" fmla="*/ 18360 h 438048"/>
              <a:gd name="connsiteX2" fmla="*/ 606408 w 1334655"/>
              <a:gd name="connsiteY2" fmla="*/ 66068 h 438048"/>
              <a:gd name="connsiteX3" fmla="*/ 1075535 w 1334655"/>
              <a:gd name="connsiteY3" fmla="*/ 89922 h 438048"/>
              <a:gd name="connsiteX4" fmla="*/ 1115291 w 1334655"/>
              <a:gd name="connsiteY4" fmla="*/ 105824 h 438048"/>
              <a:gd name="connsiteX5" fmla="*/ 1306123 w 1334655"/>
              <a:gd name="connsiteY5" fmla="*/ 121727 h 438048"/>
              <a:gd name="connsiteX6" fmla="*/ 1282269 w 1334655"/>
              <a:gd name="connsiteY6" fmla="*/ 240996 h 438048"/>
              <a:gd name="connsiteX7" fmla="*/ 1083486 w 1334655"/>
              <a:gd name="connsiteY7" fmla="*/ 280753 h 438048"/>
              <a:gd name="connsiteX8" fmla="*/ 1322025 w 1334655"/>
              <a:gd name="connsiteY8" fmla="*/ 296655 h 438048"/>
              <a:gd name="connsiteX9" fmla="*/ 614359 w 1334655"/>
              <a:gd name="connsiteY9" fmla="*/ 328461 h 438048"/>
              <a:gd name="connsiteX10" fmla="*/ 256550 w 1334655"/>
              <a:gd name="connsiteY10" fmla="*/ 352315 h 438048"/>
              <a:gd name="connsiteX11" fmla="*/ 598457 w 1334655"/>
              <a:gd name="connsiteY11" fmla="*/ 264850 h 438048"/>
              <a:gd name="connsiteX12" fmla="*/ 232697 w 1334655"/>
              <a:gd name="connsiteY12" fmla="*/ 423876 h 438048"/>
              <a:gd name="connsiteX13" fmla="*/ 200891 w 1334655"/>
              <a:gd name="connsiteY13" fmla="*/ 407974 h 438048"/>
              <a:gd name="connsiteX14" fmla="*/ 18011 w 1334655"/>
              <a:gd name="connsiteY14" fmla="*/ 407974 h 43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34655" h="438048">
                <a:moveTo>
                  <a:pt x="18011" y="407974"/>
                </a:moveTo>
                <a:cubicBezTo>
                  <a:pt x="101500" y="343038"/>
                  <a:pt x="603757" y="75344"/>
                  <a:pt x="701823" y="18360"/>
                </a:cubicBezTo>
                <a:cubicBezTo>
                  <a:pt x="799889" y="-38624"/>
                  <a:pt x="544123" y="54141"/>
                  <a:pt x="606408" y="66068"/>
                </a:cubicBezTo>
                <a:cubicBezTo>
                  <a:pt x="668693" y="77995"/>
                  <a:pt x="990721" y="83296"/>
                  <a:pt x="1075535" y="89922"/>
                </a:cubicBezTo>
                <a:cubicBezTo>
                  <a:pt x="1160349" y="96548"/>
                  <a:pt x="1076860" y="100523"/>
                  <a:pt x="1115291" y="105824"/>
                </a:cubicBezTo>
                <a:cubicBezTo>
                  <a:pt x="1153722" y="111125"/>
                  <a:pt x="1278293" y="99198"/>
                  <a:pt x="1306123" y="121727"/>
                </a:cubicBezTo>
                <a:cubicBezTo>
                  <a:pt x="1333953" y="144256"/>
                  <a:pt x="1319375" y="214492"/>
                  <a:pt x="1282269" y="240996"/>
                </a:cubicBezTo>
                <a:cubicBezTo>
                  <a:pt x="1245163" y="267500"/>
                  <a:pt x="1076860" y="271476"/>
                  <a:pt x="1083486" y="280753"/>
                </a:cubicBezTo>
                <a:cubicBezTo>
                  <a:pt x="1090112" y="290029"/>
                  <a:pt x="1400213" y="288704"/>
                  <a:pt x="1322025" y="296655"/>
                </a:cubicBezTo>
                <a:cubicBezTo>
                  <a:pt x="1243837" y="304606"/>
                  <a:pt x="791938" y="319184"/>
                  <a:pt x="614359" y="328461"/>
                </a:cubicBezTo>
                <a:cubicBezTo>
                  <a:pt x="436780" y="337738"/>
                  <a:pt x="259200" y="362917"/>
                  <a:pt x="256550" y="352315"/>
                </a:cubicBezTo>
                <a:cubicBezTo>
                  <a:pt x="253900" y="341713"/>
                  <a:pt x="602433" y="252923"/>
                  <a:pt x="598457" y="264850"/>
                </a:cubicBezTo>
                <a:cubicBezTo>
                  <a:pt x="594482" y="276777"/>
                  <a:pt x="298958" y="400022"/>
                  <a:pt x="232697" y="423876"/>
                </a:cubicBezTo>
                <a:cubicBezTo>
                  <a:pt x="166436" y="447730"/>
                  <a:pt x="235347" y="402673"/>
                  <a:pt x="200891" y="407974"/>
                </a:cubicBezTo>
                <a:cubicBezTo>
                  <a:pt x="166435" y="413275"/>
                  <a:pt x="-65478" y="472910"/>
                  <a:pt x="18011" y="407974"/>
                </a:cubicBezTo>
                <a:close/>
              </a:path>
            </a:pathLst>
          </a:custGeom>
          <a:solidFill>
            <a:srgbClr val="436FBF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3C379B2D-F201-D926-04C6-BD52AE157BBF}"/>
              </a:ext>
            </a:extLst>
          </p:cNvPr>
          <p:cNvSpPr/>
          <p:nvPr/>
        </p:nvSpPr>
        <p:spPr>
          <a:xfrm>
            <a:off x="8196775" y="3720195"/>
            <a:ext cx="989761" cy="510174"/>
          </a:xfrm>
          <a:custGeom>
            <a:avLst/>
            <a:gdLst>
              <a:gd name="connsiteX0" fmla="*/ 1020 w 989761"/>
              <a:gd name="connsiteY0" fmla="*/ 509899 h 510174"/>
              <a:gd name="connsiteX1" fmla="*/ 279315 w 989761"/>
              <a:gd name="connsiteY1" fmla="*/ 223652 h 510174"/>
              <a:gd name="connsiteX2" fmla="*/ 342926 w 989761"/>
              <a:gd name="connsiteY2" fmla="*/ 215701 h 510174"/>
              <a:gd name="connsiteX3" fmla="*/ 629173 w 989761"/>
              <a:gd name="connsiteY3" fmla="*/ 136188 h 510174"/>
              <a:gd name="connsiteX4" fmla="*/ 565562 w 989761"/>
              <a:gd name="connsiteY4" fmla="*/ 48723 h 510174"/>
              <a:gd name="connsiteX5" fmla="*/ 676881 w 989761"/>
              <a:gd name="connsiteY5" fmla="*/ 16918 h 510174"/>
              <a:gd name="connsiteX6" fmla="*/ 971079 w 989761"/>
              <a:gd name="connsiteY6" fmla="*/ 319068 h 510174"/>
              <a:gd name="connsiteX7" fmla="*/ 939274 w 989761"/>
              <a:gd name="connsiteY7" fmla="*/ 430386 h 510174"/>
              <a:gd name="connsiteX8" fmla="*/ 772296 w 989761"/>
              <a:gd name="connsiteY8" fmla="*/ 271360 h 510174"/>
              <a:gd name="connsiteX9" fmla="*/ 247510 w 989761"/>
              <a:gd name="connsiteY9" fmla="*/ 430386 h 510174"/>
              <a:gd name="connsiteX10" fmla="*/ 390634 w 989761"/>
              <a:gd name="connsiteY10" fmla="*/ 279311 h 510174"/>
              <a:gd name="connsiteX11" fmla="*/ 1020 w 989761"/>
              <a:gd name="connsiteY11" fmla="*/ 509899 h 51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89761" h="510174">
                <a:moveTo>
                  <a:pt x="1020" y="509899"/>
                </a:moveTo>
                <a:cubicBezTo>
                  <a:pt x="-17533" y="500622"/>
                  <a:pt x="222331" y="272685"/>
                  <a:pt x="279315" y="223652"/>
                </a:cubicBezTo>
                <a:cubicBezTo>
                  <a:pt x="336299" y="174619"/>
                  <a:pt x="284616" y="230278"/>
                  <a:pt x="342926" y="215701"/>
                </a:cubicBezTo>
                <a:cubicBezTo>
                  <a:pt x="401236" y="201124"/>
                  <a:pt x="592067" y="164018"/>
                  <a:pt x="629173" y="136188"/>
                </a:cubicBezTo>
                <a:cubicBezTo>
                  <a:pt x="666279" y="108358"/>
                  <a:pt x="557611" y="68601"/>
                  <a:pt x="565562" y="48723"/>
                </a:cubicBezTo>
                <a:cubicBezTo>
                  <a:pt x="573513" y="28845"/>
                  <a:pt x="609295" y="-28139"/>
                  <a:pt x="676881" y="16918"/>
                </a:cubicBezTo>
                <a:cubicBezTo>
                  <a:pt x="744467" y="61975"/>
                  <a:pt x="927347" y="250157"/>
                  <a:pt x="971079" y="319068"/>
                </a:cubicBezTo>
                <a:cubicBezTo>
                  <a:pt x="1014811" y="387979"/>
                  <a:pt x="972404" y="438337"/>
                  <a:pt x="939274" y="430386"/>
                </a:cubicBezTo>
                <a:cubicBezTo>
                  <a:pt x="906144" y="422435"/>
                  <a:pt x="887590" y="271360"/>
                  <a:pt x="772296" y="271360"/>
                </a:cubicBezTo>
                <a:cubicBezTo>
                  <a:pt x="657002" y="271360"/>
                  <a:pt x="311120" y="429061"/>
                  <a:pt x="247510" y="430386"/>
                </a:cubicBezTo>
                <a:cubicBezTo>
                  <a:pt x="183900" y="431711"/>
                  <a:pt x="426415" y="267384"/>
                  <a:pt x="390634" y="279311"/>
                </a:cubicBezTo>
                <a:cubicBezTo>
                  <a:pt x="354853" y="291238"/>
                  <a:pt x="19573" y="519176"/>
                  <a:pt x="1020" y="509899"/>
                </a:cubicBezTo>
                <a:close/>
              </a:path>
            </a:pathLst>
          </a:custGeom>
          <a:solidFill>
            <a:srgbClr val="436FBF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D4CA5950-4C2A-1EF4-F9E1-60F55AFAA42E}"/>
              </a:ext>
            </a:extLst>
          </p:cNvPr>
          <p:cNvSpPr/>
          <p:nvPr/>
        </p:nvSpPr>
        <p:spPr>
          <a:xfrm>
            <a:off x="8156085" y="3512451"/>
            <a:ext cx="531345" cy="884799"/>
          </a:xfrm>
          <a:custGeom>
            <a:avLst/>
            <a:gdLst>
              <a:gd name="connsiteX0" fmla="*/ 518788 w 531345"/>
              <a:gd name="connsiteY0" fmla="*/ 41782 h 884799"/>
              <a:gd name="connsiteX1" fmla="*/ 208687 w 531345"/>
              <a:gd name="connsiteY1" fmla="*/ 296224 h 884799"/>
              <a:gd name="connsiteX2" fmla="*/ 121223 w 531345"/>
              <a:gd name="connsiteY2" fmla="*/ 558617 h 884799"/>
              <a:gd name="connsiteX3" fmla="*/ 153028 w 531345"/>
              <a:gd name="connsiteY3" fmla="*/ 487055 h 884799"/>
              <a:gd name="connsiteX4" fmla="*/ 1953 w 531345"/>
              <a:gd name="connsiteY4" fmla="*/ 884620 h 884799"/>
              <a:gd name="connsiteX5" fmla="*/ 65564 w 531345"/>
              <a:gd name="connsiteY5" fmla="*/ 431396 h 884799"/>
              <a:gd name="connsiteX6" fmla="*/ 41710 w 531345"/>
              <a:gd name="connsiteY6" fmla="*/ 2026 h 884799"/>
              <a:gd name="connsiteX7" fmla="*/ 145077 w 531345"/>
              <a:gd name="connsiteY7" fmla="*/ 264419 h 884799"/>
              <a:gd name="connsiteX8" fmla="*/ 145077 w 531345"/>
              <a:gd name="connsiteY8" fmla="*/ 137198 h 884799"/>
              <a:gd name="connsiteX9" fmla="*/ 208687 w 531345"/>
              <a:gd name="connsiteY9" fmla="*/ 113344 h 884799"/>
              <a:gd name="connsiteX10" fmla="*/ 367713 w 531345"/>
              <a:gd name="connsiteY10" fmla="*/ 17928 h 884799"/>
              <a:gd name="connsiteX11" fmla="*/ 463129 w 531345"/>
              <a:gd name="connsiteY11" fmla="*/ 97441 h 884799"/>
              <a:gd name="connsiteX12" fmla="*/ 518788 w 531345"/>
              <a:gd name="connsiteY12" fmla="*/ 41782 h 884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1345" h="884799">
                <a:moveTo>
                  <a:pt x="518788" y="41782"/>
                </a:moveTo>
                <a:cubicBezTo>
                  <a:pt x="476381" y="74913"/>
                  <a:pt x="274948" y="210085"/>
                  <a:pt x="208687" y="296224"/>
                </a:cubicBezTo>
                <a:cubicBezTo>
                  <a:pt x="142426" y="382363"/>
                  <a:pt x="130499" y="526812"/>
                  <a:pt x="121223" y="558617"/>
                </a:cubicBezTo>
                <a:cubicBezTo>
                  <a:pt x="111946" y="590422"/>
                  <a:pt x="172906" y="432721"/>
                  <a:pt x="153028" y="487055"/>
                </a:cubicBezTo>
                <a:cubicBezTo>
                  <a:pt x="133150" y="541389"/>
                  <a:pt x="16530" y="893897"/>
                  <a:pt x="1953" y="884620"/>
                </a:cubicBezTo>
                <a:cubicBezTo>
                  <a:pt x="-12624" y="875344"/>
                  <a:pt x="58938" y="578495"/>
                  <a:pt x="65564" y="431396"/>
                </a:cubicBezTo>
                <a:cubicBezTo>
                  <a:pt x="72190" y="284297"/>
                  <a:pt x="28458" y="29855"/>
                  <a:pt x="41710" y="2026"/>
                </a:cubicBezTo>
                <a:cubicBezTo>
                  <a:pt x="54962" y="-25804"/>
                  <a:pt x="127849" y="241890"/>
                  <a:pt x="145077" y="264419"/>
                </a:cubicBezTo>
                <a:cubicBezTo>
                  <a:pt x="162305" y="286948"/>
                  <a:pt x="134475" y="162377"/>
                  <a:pt x="145077" y="137198"/>
                </a:cubicBezTo>
                <a:cubicBezTo>
                  <a:pt x="155679" y="112019"/>
                  <a:pt x="171581" y="133222"/>
                  <a:pt x="208687" y="113344"/>
                </a:cubicBezTo>
                <a:cubicBezTo>
                  <a:pt x="245793" y="93466"/>
                  <a:pt x="325306" y="20578"/>
                  <a:pt x="367713" y="17928"/>
                </a:cubicBezTo>
                <a:cubicBezTo>
                  <a:pt x="410120" y="15278"/>
                  <a:pt x="441926" y="93465"/>
                  <a:pt x="463129" y="97441"/>
                </a:cubicBezTo>
                <a:cubicBezTo>
                  <a:pt x="484332" y="101417"/>
                  <a:pt x="561195" y="8651"/>
                  <a:pt x="518788" y="41782"/>
                </a:cubicBezTo>
                <a:close/>
              </a:path>
            </a:pathLst>
          </a:custGeom>
          <a:solidFill>
            <a:srgbClr val="436FBF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4A77F009-6CF6-FF60-8D20-D2BA0394DAC9}"/>
              </a:ext>
            </a:extLst>
          </p:cNvPr>
          <p:cNvSpPr/>
          <p:nvPr/>
        </p:nvSpPr>
        <p:spPr>
          <a:xfrm>
            <a:off x="7442517" y="3561513"/>
            <a:ext cx="635642" cy="764995"/>
          </a:xfrm>
          <a:custGeom>
            <a:avLst/>
            <a:gdLst>
              <a:gd name="connsiteX0" fmla="*/ 15806 w 635642"/>
              <a:gd name="connsiteY0" fmla="*/ 32477 h 764995"/>
              <a:gd name="connsiteX1" fmla="*/ 127125 w 635642"/>
              <a:gd name="connsiteY1" fmla="*/ 8623 h 764995"/>
              <a:gd name="connsiteX2" fmla="*/ 620106 w 635642"/>
              <a:gd name="connsiteY2" fmla="*/ 151746 h 764995"/>
              <a:gd name="connsiteX3" fmla="*/ 516739 w 635642"/>
              <a:gd name="connsiteY3" fmla="*/ 286918 h 764995"/>
              <a:gd name="connsiteX4" fmla="*/ 564446 w 635642"/>
              <a:gd name="connsiteY4" fmla="*/ 763997 h 764995"/>
              <a:gd name="connsiteX5" fmla="*/ 405420 w 635642"/>
              <a:gd name="connsiteY5" fmla="*/ 406188 h 764995"/>
              <a:gd name="connsiteX6" fmla="*/ 294102 w 635642"/>
              <a:gd name="connsiteY6" fmla="*/ 191503 h 764995"/>
              <a:gd name="connsiteX7" fmla="*/ 429274 w 635642"/>
              <a:gd name="connsiteY7" fmla="*/ 302821 h 764995"/>
              <a:gd name="connsiteX8" fmla="*/ 397469 w 635642"/>
              <a:gd name="connsiteY8" fmla="*/ 167649 h 764995"/>
              <a:gd name="connsiteX9" fmla="*/ 15806 w 635642"/>
              <a:gd name="connsiteY9" fmla="*/ 32477 h 76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642" h="764995">
                <a:moveTo>
                  <a:pt x="15806" y="32477"/>
                </a:moveTo>
                <a:cubicBezTo>
                  <a:pt x="-29251" y="5973"/>
                  <a:pt x="26408" y="-11255"/>
                  <a:pt x="127125" y="8623"/>
                </a:cubicBezTo>
                <a:cubicBezTo>
                  <a:pt x="227842" y="28501"/>
                  <a:pt x="555170" y="105364"/>
                  <a:pt x="620106" y="151746"/>
                </a:cubicBezTo>
                <a:cubicBezTo>
                  <a:pt x="685042" y="198128"/>
                  <a:pt x="526016" y="184876"/>
                  <a:pt x="516739" y="286918"/>
                </a:cubicBezTo>
                <a:cubicBezTo>
                  <a:pt x="507462" y="388960"/>
                  <a:pt x="582999" y="744119"/>
                  <a:pt x="564446" y="763997"/>
                </a:cubicBezTo>
                <a:cubicBezTo>
                  <a:pt x="545893" y="783875"/>
                  <a:pt x="450477" y="501604"/>
                  <a:pt x="405420" y="406188"/>
                </a:cubicBezTo>
                <a:cubicBezTo>
                  <a:pt x="360363" y="310772"/>
                  <a:pt x="290126" y="208731"/>
                  <a:pt x="294102" y="191503"/>
                </a:cubicBezTo>
                <a:cubicBezTo>
                  <a:pt x="298078" y="174275"/>
                  <a:pt x="412046" y="306797"/>
                  <a:pt x="429274" y="302821"/>
                </a:cubicBezTo>
                <a:cubicBezTo>
                  <a:pt x="446502" y="298845"/>
                  <a:pt x="467705" y="214032"/>
                  <a:pt x="397469" y="167649"/>
                </a:cubicBezTo>
                <a:cubicBezTo>
                  <a:pt x="327233" y="121266"/>
                  <a:pt x="60863" y="58981"/>
                  <a:pt x="15806" y="32477"/>
                </a:cubicBezTo>
                <a:close/>
              </a:path>
            </a:pathLst>
          </a:custGeom>
          <a:solidFill>
            <a:srgbClr val="436FBF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4F8AC7B0-E257-D45C-5AA3-0C67E0D3B126}"/>
              </a:ext>
            </a:extLst>
          </p:cNvPr>
          <p:cNvSpPr/>
          <p:nvPr/>
        </p:nvSpPr>
        <p:spPr>
          <a:xfrm>
            <a:off x="7890742" y="5809264"/>
            <a:ext cx="275872" cy="504714"/>
          </a:xfrm>
          <a:custGeom>
            <a:avLst/>
            <a:gdLst>
              <a:gd name="connsiteX0" fmla="*/ 195735 w 275872"/>
              <a:gd name="connsiteY0" fmla="*/ 3139 h 504714"/>
              <a:gd name="connsiteX1" fmla="*/ 275248 w 275872"/>
              <a:gd name="connsiteY1" fmla="*/ 360948 h 504714"/>
              <a:gd name="connsiteX2" fmla="*/ 219588 w 275872"/>
              <a:gd name="connsiteY2" fmla="*/ 496120 h 504714"/>
              <a:gd name="connsiteX3" fmla="*/ 4903 w 275872"/>
              <a:gd name="connsiteY3" fmla="*/ 138312 h 504714"/>
              <a:gd name="connsiteX4" fmla="*/ 68514 w 275872"/>
              <a:gd name="connsiteY4" fmla="*/ 249630 h 504714"/>
              <a:gd name="connsiteX5" fmla="*/ 60562 w 275872"/>
              <a:gd name="connsiteY5" fmla="*/ 66750 h 504714"/>
              <a:gd name="connsiteX6" fmla="*/ 100319 w 275872"/>
              <a:gd name="connsiteY6" fmla="*/ 178068 h 504714"/>
              <a:gd name="connsiteX7" fmla="*/ 195735 w 275872"/>
              <a:gd name="connsiteY7" fmla="*/ 3139 h 50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5872" h="504714">
                <a:moveTo>
                  <a:pt x="195735" y="3139"/>
                </a:moveTo>
                <a:cubicBezTo>
                  <a:pt x="224890" y="33619"/>
                  <a:pt x="271273" y="278785"/>
                  <a:pt x="275248" y="360948"/>
                </a:cubicBezTo>
                <a:cubicBezTo>
                  <a:pt x="279223" y="443111"/>
                  <a:pt x="264645" y="533226"/>
                  <a:pt x="219588" y="496120"/>
                </a:cubicBezTo>
                <a:cubicBezTo>
                  <a:pt x="174531" y="459014"/>
                  <a:pt x="30082" y="179394"/>
                  <a:pt x="4903" y="138312"/>
                </a:cubicBezTo>
                <a:cubicBezTo>
                  <a:pt x="-20276" y="97230"/>
                  <a:pt x="59238" y="261557"/>
                  <a:pt x="68514" y="249630"/>
                </a:cubicBezTo>
                <a:cubicBezTo>
                  <a:pt x="77790" y="237703"/>
                  <a:pt x="55261" y="78677"/>
                  <a:pt x="60562" y="66750"/>
                </a:cubicBezTo>
                <a:cubicBezTo>
                  <a:pt x="65863" y="54823"/>
                  <a:pt x="77790" y="182044"/>
                  <a:pt x="100319" y="178068"/>
                </a:cubicBezTo>
                <a:cubicBezTo>
                  <a:pt x="122848" y="174092"/>
                  <a:pt x="166580" y="-27341"/>
                  <a:pt x="195735" y="3139"/>
                </a:cubicBezTo>
                <a:close/>
              </a:path>
            </a:pathLst>
          </a:custGeom>
          <a:solidFill>
            <a:srgbClr val="436FBF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6DAA037B-C3F7-5EAF-8018-3AA61BBD4A84}"/>
              </a:ext>
            </a:extLst>
          </p:cNvPr>
          <p:cNvSpPr/>
          <p:nvPr/>
        </p:nvSpPr>
        <p:spPr>
          <a:xfrm>
            <a:off x="8523727" y="6058858"/>
            <a:ext cx="246662" cy="731829"/>
          </a:xfrm>
          <a:custGeom>
            <a:avLst/>
            <a:gdLst>
              <a:gd name="connsiteX0" fmla="*/ 246562 w 246662"/>
              <a:gd name="connsiteY0" fmla="*/ 36 h 731829"/>
              <a:gd name="connsiteX1" fmla="*/ 159097 w 246662"/>
              <a:gd name="connsiteY1" fmla="*/ 389650 h 731829"/>
              <a:gd name="connsiteX2" fmla="*/ 8023 w 246662"/>
              <a:gd name="connsiteY2" fmla="*/ 731556 h 731829"/>
              <a:gd name="connsiteX3" fmla="*/ 47779 w 246662"/>
              <a:gd name="connsiteY3" fmla="*/ 333991 h 731829"/>
              <a:gd name="connsiteX4" fmla="*/ 71 w 246662"/>
              <a:gd name="connsiteY4" fmla="*/ 87500 h 731829"/>
              <a:gd name="connsiteX5" fmla="*/ 39828 w 246662"/>
              <a:gd name="connsiteY5" fmla="*/ 413504 h 731829"/>
              <a:gd name="connsiteX6" fmla="*/ 143195 w 246662"/>
              <a:gd name="connsiteY6" fmla="*/ 294234 h 731829"/>
              <a:gd name="connsiteX7" fmla="*/ 143195 w 246662"/>
              <a:gd name="connsiteY7" fmla="*/ 365796 h 731829"/>
              <a:gd name="connsiteX8" fmla="*/ 246562 w 246662"/>
              <a:gd name="connsiteY8" fmla="*/ 36 h 731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662" h="731829">
                <a:moveTo>
                  <a:pt x="246562" y="36"/>
                </a:moveTo>
                <a:cubicBezTo>
                  <a:pt x="249212" y="4012"/>
                  <a:pt x="198853" y="267730"/>
                  <a:pt x="159097" y="389650"/>
                </a:cubicBezTo>
                <a:cubicBezTo>
                  <a:pt x="119340" y="511570"/>
                  <a:pt x="26576" y="740832"/>
                  <a:pt x="8023" y="731556"/>
                </a:cubicBezTo>
                <a:cubicBezTo>
                  <a:pt x="-10530" y="722280"/>
                  <a:pt x="49104" y="441334"/>
                  <a:pt x="47779" y="333991"/>
                </a:cubicBezTo>
                <a:cubicBezTo>
                  <a:pt x="46454" y="226648"/>
                  <a:pt x="1396" y="74248"/>
                  <a:pt x="71" y="87500"/>
                </a:cubicBezTo>
                <a:cubicBezTo>
                  <a:pt x="-1254" y="100752"/>
                  <a:pt x="15974" y="379048"/>
                  <a:pt x="39828" y="413504"/>
                </a:cubicBezTo>
                <a:cubicBezTo>
                  <a:pt x="63682" y="447960"/>
                  <a:pt x="125967" y="302185"/>
                  <a:pt x="143195" y="294234"/>
                </a:cubicBezTo>
                <a:cubicBezTo>
                  <a:pt x="160423" y="286283"/>
                  <a:pt x="121991" y="410853"/>
                  <a:pt x="143195" y="365796"/>
                </a:cubicBezTo>
                <a:cubicBezTo>
                  <a:pt x="164399" y="320739"/>
                  <a:pt x="243912" y="-3940"/>
                  <a:pt x="246562" y="36"/>
                </a:cubicBezTo>
                <a:close/>
              </a:path>
            </a:pathLst>
          </a:custGeom>
          <a:solidFill>
            <a:srgbClr val="436FBF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91668706-70A6-FD99-6F19-C6A0EB986C58}"/>
              </a:ext>
            </a:extLst>
          </p:cNvPr>
          <p:cNvSpPr/>
          <p:nvPr/>
        </p:nvSpPr>
        <p:spPr>
          <a:xfrm>
            <a:off x="6320441" y="6654999"/>
            <a:ext cx="2392532" cy="1100860"/>
          </a:xfrm>
          <a:custGeom>
            <a:avLst/>
            <a:gdLst>
              <a:gd name="connsiteX0" fmla="*/ 549486 w 2392532"/>
              <a:gd name="connsiteY0" fmla="*/ 47951 h 1100860"/>
              <a:gd name="connsiteX1" fmla="*/ 1567253 w 2392532"/>
              <a:gd name="connsiteY1" fmla="*/ 636347 h 1100860"/>
              <a:gd name="connsiteX2" fmla="*/ 1607009 w 2392532"/>
              <a:gd name="connsiteY2" fmla="*/ 501175 h 1100860"/>
              <a:gd name="connsiteX3" fmla="*/ 2139747 w 2392532"/>
              <a:gd name="connsiteY3" fmla="*/ 373954 h 1100860"/>
              <a:gd name="connsiteX4" fmla="*/ 2203357 w 2392532"/>
              <a:gd name="connsiteY4" fmla="*/ 366003 h 1100860"/>
              <a:gd name="connsiteX5" fmla="*/ 2386237 w 2392532"/>
              <a:gd name="connsiteY5" fmla="*/ 302392 h 1100860"/>
              <a:gd name="connsiteX6" fmla="*/ 1948916 w 2392532"/>
              <a:gd name="connsiteY6" fmla="*/ 978253 h 1100860"/>
              <a:gd name="connsiteX7" fmla="*/ 1455935 w 2392532"/>
              <a:gd name="connsiteY7" fmla="*/ 1065718 h 1100860"/>
              <a:gd name="connsiteX8" fmla="*/ 136018 w 2392532"/>
              <a:gd name="connsiteY8" fmla="*/ 580688 h 1100860"/>
              <a:gd name="connsiteX9" fmla="*/ 96262 w 2392532"/>
              <a:gd name="connsiteY9" fmla="*/ 302392 h 1100860"/>
              <a:gd name="connsiteX10" fmla="*/ 613096 w 2392532"/>
              <a:gd name="connsiteY10" fmla="*/ 501175 h 1100860"/>
              <a:gd name="connsiteX11" fmla="*/ 430216 w 2392532"/>
              <a:gd name="connsiteY11" fmla="*/ 243 h 1100860"/>
              <a:gd name="connsiteX12" fmla="*/ 621048 w 2392532"/>
              <a:gd name="connsiteY12" fmla="*/ 429613 h 1100860"/>
              <a:gd name="connsiteX13" fmla="*/ 549486 w 2392532"/>
              <a:gd name="connsiteY13" fmla="*/ 47951 h 110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92532" h="1100860">
                <a:moveTo>
                  <a:pt x="549486" y="47951"/>
                </a:moveTo>
                <a:cubicBezTo>
                  <a:pt x="707187" y="82407"/>
                  <a:pt x="1390999" y="560810"/>
                  <a:pt x="1567253" y="636347"/>
                </a:cubicBezTo>
                <a:cubicBezTo>
                  <a:pt x="1743507" y="711884"/>
                  <a:pt x="1511593" y="544907"/>
                  <a:pt x="1607009" y="501175"/>
                </a:cubicBezTo>
                <a:cubicBezTo>
                  <a:pt x="1702425" y="457443"/>
                  <a:pt x="2040356" y="396483"/>
                  <a:pt x="2139747" y="373954"/>
                </a:cubicBezTo>
                <a:cubicBezTo>
                  <a:pt x="2239138" y="351425"/>
                  <a:pt x="2162275" y="377930"/>
                  <a:pt x="2203357" y="366003"/>
                </a:cubicBezTo>
                <a:cubicBezTo>
                  <a:pt x="2244439" y="354076"/>
                  <a:pt x="2428644" y="200350"/>
                  <a:pt x="2386237" y="302392"/>
                </a:cubicBezTo>
                <a:cubicBezTo>
                  <a:pt x="2343830" y="404434"/>
                  <a:pt x="2103966" y="851032"/>
                  <a:pt x="1948916" y="978253"/>
                </a:cubicBezTo>
                <a:cubicBezTo>
                  <a:pt x="1793866" y="1105474"/>
                  <a:pt x="1758085" y="1131979"/>
                  <a:pt x="1455935" y="1065718"/>
                </a:cubicBezTo>
                <a:cubicBezTo>
                  <a:pt x="1153785" y="999457"/>
                  <a:pt x="362630" y="707909"/>
                  <a:pt x="136018" y="580688"/>
                </a:cubicBezTo>
                <a:cubicBezTo>
                  <a:pt x="-90594" y="453467"/>
                  <a:pt x="16749" y="315644"/>
                  <a:pt x="96262" y="302392"/>
                </a:cubicBezTo>
                <a:cubicBezTo>
                  <a:pt x="175775" y="289140"/>
                  <a:pt x="557437" y="551533"/>
                  <a:pt x="613096" y="501175"/>
                </a:cubicBezTo>
                <a:cubicBezTo>
                  <a:pt x="668755" y="450817"/>
                  <a:pt x="428891" y="12170"/>
                  <a:pt x="430216" y="243"/>
                </a:cubicBezTo>
                <a:cubicBezTo>
                  <a:pt x="431541" y="-11684"/>
                  <a:pt x="601170" y="419011"/>
                  <a:pt x="621048" y="429613"/>
                </a:cubicBezTo>
                <a:cubicBezTo>
                  <a:pt x="640926" y="440215"/>
                  <a:pt x="391785" y="13495"/>
                  <a:pt x="549486" y="47951"/>
                </a:cubicBezTo>
                <a:close/>
              </a:path>
            </a:pathLst>
          </a:custGeom>
          <a:solidFill>
            <a:srgbClr val="436FBF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931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436FBF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894</TotalTime>
  <Words>1</Words>
  <Application>Microsoft Macintosh PowerPoint</Application>
  <PresentationFormat>A3 297x420 mm</PresentationFormat>
  <Paragraphs>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Ro Hon Mincho Std 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13</cp:revision>
  <dcterms:created xsi:type="dcterms:W3CDTF">2022-11-30T10:05:07Z</dcterms:created>
  <dcterms:modified xsi:type="dcterms:W3CDTF">2022-12-04T04:39:33Z</dcterms:modified>
</cp:coreProperties>
</file>