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>
        <p:scale>
          <a:sx n="109" d="100"/>
          <a:sy n="109" d="100"/>
        </p:scale>
        <p:origin x="368" y="-196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4FC5C-544E-3E4F-B2B0-7F483D37BF57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030E7-2A68-9844-859F-D734403AD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D030E7-2A68-9844-859F-D734403AD6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727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D030E7-2A68-9844-859F-D734403AD6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24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D030E7-2A68-9844-859F-D734403AD6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5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9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48" indent="0" algn="ctr">
              <a:buNone/>
              <a:defRPr sz="2100"/>
            </a:lvl2pPr>
            <a:lvl3pPr marL="960096" indent="0" algn="ctr">
              <a:buNone/>
              <a:defRPr sz="1890"/>
            </a:lvl3pPr>
            <a:lvl4pPr marL="1440144" indent="0" algn="ctr">
              <a:buNone/>
              <a:defRPr sz="1680"/>
            </a:lvl4pPr>
            <a:lvl5pPr marL="1920192" indent="0" algn="ctr">
              <a:buNone/>
              <a:defRPr sz="1680"/>
            </a:lvl5pPr>
            <a:lvl6pPr marL="2400240" indent="0" algn="ctr">
              <a:buNone/>
              <a:defRPr sz="1680"/>
            </a:lvl6pPr>
            <a:lvl7pPr marL="2880288" indent="0" algn="ctr">
              <a:buNone/>
              <a:defRPr sz="1680"/>
            </a:lvl7pPr>
            <a:lvl8pPr marL="3360336" indent="0" algn="ctr">
              <a:buNone/>
              <a:defRPr sz="1680"/>
            </a:lvl8pPr>
            <a:lvl9pPr marL="3840384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91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50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8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05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5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9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33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38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94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4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3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48" indent="0">
              <a:buNone/>
              <a:defRPr sz="2100" b="1"/>
            </a:lvl2pPr>
            <a:lvl3pPr marL="960096" indent="0">
              <a:buNone/>
              <a:defRPr sz="1890" b="1"/>
            </a:lvl3pPr>
            <a:lvl4pPr marL="1440144" indent="0">
              <a:buNone/>
              <a:defRPr sz="1680" b="1"/>
            </a:lvl4pPr>
            <a:lvl5pPr marL="1920192" indent="0">
              <a:buNone/>
              <a:defRPr sz="1680" b="1"/>
            </a:lvl5pPr>
            <a:lvl6pPr marL="2400240" indent="0">
              <a:buNone/>
              <a:defRPr sz="1680" b="1"/>
            </a:lvl6pPr>
            <a:lvl7pPr marL="2880288" indent="0">
              <a:buNone/>
              <a:defRPr sz="1680" b="1"/>
            </a:lvl7pPr>
            <a:lvl8pPr marL="3360336" indent="0">
              <a:buNone/>
              <a:defRPr sz="1680" b="1"/>
            </a:lvl8pPr>
            <a:lvl9pPr marL="3840384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3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48" indent="0">
              <a:buNone/>
              <a:defRPr sz="2100" b="1"/>
            </a:lvl2pPr>
            <a:lvl3pPr marL="960096" indent="0">
              <a:buNone/>
              <a:defRPr sz="1890" b="1"/>
            </a:lvl3pPr>
            <a:lvl4pPr marL="1440144" indent="0">
              <a:buNone/>
              <a:defRPr sz="1680" b="1"/>
            </a:lvl4pPr>
            <a:lvl5pPr marL="1920192" indent="0">
              <a:buNone/>
              <a:defRPr sz="1680" b="1"/>
            </a:lvl5pPr>
            <a:lvl6pPr marL="2400240" indent="0">
              <a:buNone/>
              <a:defRPr sz="1680" b="1"/>
            </a:lvl6pPr>
            <a:lvl7pPr marL="2880288" indent="0">
              <a:buNone/>
              <a:defRPr sz="1680" b="1"/>
            </a:lvl7pPr>
            <a:lvl8pPr marL="3360336" indent="0">
              <a:buNone/>
              <a:defRPr sz="1680" b="1"/>
            </a:lvl8pPr>
            <a:lvl9pPr marL="3840384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86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68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57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7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48" indent="0">
              <a:buNone/>
              <a:defRPr sz="1470"/>
            </a:lvl2pPr>
            <a:lvl3pPr marL="960096" indent="0">
              <a:buNone/>
              <a:defRPr sz="1260"/>
            </a:lvl3pPr>
            <a:lvl4pPr marL="1440144" indent="0">
              <a:buNone/>
              <a:defRPr sz="1050"/>
            </a:lvl4pPr>
            <a:lvl5pPr marL="1920192" indent="0">
              <a:buNone/>
              <a:defRPr sz="1050"/>
            </a:lvl5pPr>
            <a:lvl6pPr marL="2400240" indent="0">
              <a:buNone/>
              <a:defRPr sz="1050"/>
            </a:lvl6pPr>
            <a:lvl7pPr marL="2880288" indent="0">
              <a:buNone/>
              <a:defRPr sz="1050"/>
            </a:lvl7pPr>
            <a:lvl8pPr marL="3360336" indent="0">
              <a:buNone/>
              <a:defRPr sz="1050"/>
            </a:lvl8pPr>
            <a:lvl9pPr marL="3840384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7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48" indent="0">
              <a:buNone/>
              <a:defRPr sz="2940"/>
            </a:lvl2pPr>
            <a:lvl3pPr marL="960096" indent="0">
              <a:buNone/>
              <a:defRPr sz="2520"/>
            </a:lvl3pPr>
            <a:lvl4pPr marL="1440144" indent="0">
              <a:buNone/>
              <a:defRPr sz="2100"/>
            </a:lvl4pPr>
            <a:lvl5pPr marL="1920192" indent="0">
              <a:buNone/>
              <a:defRPr sz="2100"/>
            </a:lvl5pPr>
            <a:lvl6pPr marL="2400240" indent="0">
              <a:buNone/>
              <a:defRPr sz="2100"/>
            </a:lvl6pPr>
            <a:lvl7pPr marL="2880288" indent="0">
              <a:buNone/>
              <a:defRPr sz="2100"/>
            </a:lvl7pPr>
            <a:lvl8pPr marL="3360336" indent="0">
              <a:buNone/>
              <a:defRPr sz="2100"/>
            </a:lvl8pPr>
            <a:lvl9pPr marL="3840384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48" indent="0">
              <a:buNone/>
              <a:defRPr sz="1470"/>
            </a:lvl2pPr>
            <a:lvl3pPr marL="960096" indent="0">
              <a:buNone/>
              <a:defRPr sz="1260"/>
            </a:lvl3pPr>
            <a:lvl4pPr marL="1440144" indent="0">
              <a:buNone/>
              <a:defRPr sz="1050"/>
            </a:lvl4pPr>
            <a:lvl5pPr marL="1920192" indent="0">
              <a:buNone/>
              <a:defRPr sz="1050"/>
            </a:lvl5pPr>
            <a:lvl6pPr marL="2400240" indent="0">
              <a:buNone/>
              <a:defRPr sz="1050"/>
            </a:lvl6pPr>
            <a:lvl7pPr marL="2880288" indent="0">
              <a:buNone/>
              <a:defRPr sz="1050"/>
            </a:lvl7pPr>
            <a:lvl8pPr marL="3360336" indent="0">
              <a:buNone/>
              <a:defRPr sz="1050"/>
            </a:lvl8pPr>
            <a:lvl9pPr marL="3840384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39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0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D19E2-BA28-7643-9116-2F0CC82424EE}" type="datetimeFigureOut">
              <a:rPr kumimoji="1" lang="ja-JP" altLang="en-US" smtClean="0"/>
              <a:t>2022/12/4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0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0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E213B-C22B-D545-9D05-8EE4664A5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72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096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24" indent="-240024" algn="l" defTabSz="96009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72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20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68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16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264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12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0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408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8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96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92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240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88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336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384" algn="l" defTabSz="960096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人気キャスターから学ぶ 「好印象」の作り方 第7回 ホラン千秋さん 前編 | セルフォード | CELFORD Official Brand Site" hidden="1">
            <a:extLst>
              <a:ext uri="{FF2B5EF4-FFF2-40B4-BE49-F238E27FC236}">
                <a16:creationId xmlns:a16="http://schemas.microsoft.com/office/drawing/2014/main" id="{BAE2DDA2-4806-9C9A-4207-27DD6DCDD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2" b="17501"/>
          <a:stretch/>
        </p:blipFill>
        <p:spPr bwMode="auto">
          <a:xfrm>
            <a:off x="18963" y="894397"/>
            <a:ext cx="9606185" cy="1101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A84BF6F-65D4-CBDE-199B-015D48B226E1}"/>
              </a:ext>
            </a:extLst>
          </p:cNvPr>
          <p:cNvSpPr/>
          <p:nvPr/>
        </p:nvSpPr>
        <p:spPr>
          <a:xfrm>
            <a:off x="3508370" y="3365485"/>
            <a:ext cx="345198" cy="492271"/>
          </a:xfrm>
          <a:custGeom>
            <a:avLst/>
            <a:gdLst>
              <a:gd name="connsiteX0" fmla="*/ 66680 w 345198"/>
              <a:gd name="connsiteY0" fmla="*/ 492140 h 492271"/>
              <a:gd name="connsiteX1" fmla="*/ 57155 w 345198"/>
              <a:gd name="connsiteY1" fmla="*/ 288940 h 492271"/>
              <a:gd name="connsiteX2" fmla="*/ 44455 w 345198"/>
              <a:gd name="connsiteY2" fmla="*/ 282590 h 492271"/>
              <a:gd name="connsiteX3" fmla="*/ 25405 w 345198"/>
              <a:gd name="connsiteY3" fmla="*/ 244490 h 492271"/>
              <a:gd name="connsiteX4" fmla="*/ 53980 w 345198"/>
              <a:gd name="connsiteY4" fmla="*/ 254015 h 492271"/>
              <a:gd name="connsiteX5" fmla="*/ 76205 w 345198"/>
              <a:gd name="connsiteY5" fmla="*/ 215915 h 492271"/>
              <a:gd name="connsiteX6" fmla="*/ 73030 w 345198"/>
              <a:gd name="connsiteY6" fmla="*/ 219090 h 492271"/>
              <a:gd name="connsiteX7" fmla="*/ 149230 w 345198"/>
              <a:gd name="connsiteY7" fmla="*/ 120665 h 492271"/>
              <a:gd name="connsiteX8" fmla="*/ 339730 w 345198"/>
              <a:gd name="connsiteY8" fmla="*/ 60340 h 492271"/>
              <a:gd name="connsiteX9" fmla="*/ 295280 w 345198"/>
              <a:gd name="connsiteY9" fmla="*/ 63515 h 492271"/>
              <a:gd name="connsiteX10" fmla="*/ 314330 w 345198"/>
              <a:gd name="connsiteY10" fmla="*/ 15 h 492271"/>
              <a:gd name="connsiteX11" fmla="*/ 273055 w 345198"/>
              <a:gd name="connsiteY11" fmla="*/ 69865 h 492271"/>
              <a:gd name="connsiteX12" fmla="*/ 212730 w 345198"/>
              <a:gd name="connsiteY12" fmla="*/ 22240 h 492271"/>
              <a:gd name="connsiteX13" fmla="*/ 222255 w 345198"/>
              <a:gd name="connsiteY13" fmla="*/ 79390 h 492271"/>
              <a:gd name="connsiteX14" fmla="*/ 174630 w 345198"/>
              <a:gd name="connsiteY14" fmla="*/ 76215 h 492271"/>
              <a:gd name="connsiteX15" fmla="*/ 142880 w 345198"/>
              <a:gd name="connsiteY15" fmla="*/ 25415 h 492271"/>
              <a:gd name="connsiteX16" fmla="*/ 165105 w 345198"/>
              <a:gd name="connsiteY16" fmla="*/ 114315 h 492271"/>
              <a:gd name="connsiteX17" fmla="*/ 130180 w 345198"/>
              <a:gd name="connsiteY17" fmla="*/ 111140 h 492271"/>
              <a:gd name="connsiteX18" fmla="*/ 98430 w 345198"/>
              <a:gd name="connsiteY18" fmla="*/ 82565 h 492271"/>
              <a:gd name="connsiteX19" fmla="*/ 107955 w 345198"/>
              <a:gd name="connsiteY19" fmla="*/ 152415 h 492271"/>
              <a:gd name="connsiteX20" fmla="*/ 66680 w 345198"/>
              <a:gd name="connsiteY20" fmla="*/ 107965 h 492271"/>
              <a:gd name="connsiteX21" fmla="*/ 92080 w 345198"/>
              <a:gd name="connsiteY21" fmla="*/ 177815 h 492271"/>
              <a:gd name="connsiteX22" fmla="*/ 53980 w 345198"/>
              <a:gd name="connsiteY22" fmla="*/ 247665 h 492271"/>
              <a:gd name="connsiteX23" fmla="*/ 47630 w 345198"/>
              <a:gd name="connsiteY23" fmla="*/ 266715 h 492271"/>
              <a:gd name="connsiteX24" fmla="*/ 5 w 345198"/>
              <a:gd name="connsiteY24" fmla="*/ 234965 h 492271"/>
              <a:gd name="connsiteX25" fmla="*/ 44455 w 345198"/>
              <a:gd name="connsiteY25" fmla="*/ 276240 h 492271"/>
              <a:gd name="connsiteX26" fmla="*/ 38105 w 345198"/>
              <a:gd name="connsiteY26" fmla="*/ 301640 h 492271"/>
              <a:gd name="connsiteX27" fmla="*/ 53980 w 345198"/>
              <a:gd name="connsiteY27" fmla="*/ 282590 h 492271"/>
              <a:gd name="connsiteX28" fmla="*/ 31755 w 345198"/>
              <a:gd name="connsiteY28" fmla="*/ 346090 h 492271"/>
              <a:gd name="connsiteX29" fmla="*/ 41280 w 345198"/>
              <a:gd name="connsiteY29" fmla="*/ 320690 h 492271"/>
              <a:gd name="connsiteX30" fmla="*/ 66680 w 345198"/>
              <a:gd name="connsiteY30" fmla="*/ 492140 h 49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45198" h="492271">
                <a:moveTo>
                  <a:pt x="66680" y="492140"/>
                </a:moveTo>
                <a:cubicBezTo>
                  <a:pt x="69326" y="486848"/>
                  <a:pt x="57155" y="288940"/>
                  <a:pt x="57155" y="288940"/>
                </a:cubicBezTo>
                <a:cubicBezTo>
                  <a:pt x="53451" y="254015"/>
                  <a:pt x="49747" y="289998"/>
                  <a:pt x="44455" y="282590"/>
                </a:cubicBezTo>
                <a:cubicBezTo>
                  <a:pt x="39163" y="275182"/>
                  <a:pt x="23818" y="249252"/>
                  <a:pt x="25405" y="244490"/>
                </a:cubicBezTo>
                <a:cubicBezTo>
                  <a:pt x="26992" y="239728"/>
                  <a:pt x="45513" y="258778"/>
                  <a:pt x="53980" y="254015"/>
                </a:cubicBezTo>
                <a:cubicBezTo>
                  <a:pt x="62447" y="249252"/>
                  <a:pt x="73030" y="221736"/>
                  <a:pt x="76205" y="215915"/>
                </a:cubicBezTo>
                <a:cubicBezTo>
                  <a:pt x="79380" y="210094"/>
                  <a:pt x="60859" y="234965"/>
                  <a:pt x="73030" y="219090"/>
                </a:cubicBezTo>
                <a:cubicBezTo>
                  <a:pt x="85201" y="203215"/>
                  <a:pt x="104780" y="147123"/>
                  <a:pt x="149230" y="120665"/>
                </a:cubicBezTo>
                <a:cubicBezTo>
                  <a:pt x="193680" y="94207"/>
                  <a:pt x="315388" y="69865"/>
                  <a:pt x="339730" y="60340"/>
                </a:cubicBezTo>
                <a:cubicBezTo>
                  <a:pt x="364072" y="50815"/>
                  <a:pt x="299513" y="73569"/>
                  <a:pt x="295280" y="63515"/>
                </a:cubicBezTo>
                <a:cubicBezTo>
                  <a:pt x="291047" y="53461"/>
                  <a:pt x="318034" y="-1043"/>
                  <a:pt x="314330" y="15"/>
                </a:cubicBezTo>
                <a:cubicBezTo>
                  <a:pt x="310626" y="1073"/>
                  <a:pt x="289988" y="66161"/>
                  <a:pt x="273055" y="69865"/>
                </a:cubicBezTo>
                <a:cubicBezTo>
                  <a:pt x="256122" y="73569"/>
                  <a:pt x="221197" y="20653"/>
                  <a:pt x="212730" y="22240"/>
                </a:cubicBezTo>
                <a:cubicBezTo>
                  <a:pt x="204263" y="23827"/>
                  <a:pt x="228605" y="70394"/>
                  <a:pt x="222255" y="79390"/>
                </a:cubicBezTo>
                <a:cubicBezTo>
                  <a:pt x="215905" y="88386"/>
                  <a:pt x="187859" y="85211"/>
                  <a:pt x="174630" y="76215"/>
                </a:cubicBezTo>
                <a:cubicBezTo>
                  <a:pt x="161401" y="67219"/>
                  <a:pt x="144468" y="19065"/>
                  <a:pt x="142880" y="25415"/>
                </a:cubicBezTo>
                <a:cubicBezTo>
                  <a:pt x="141293" y="31765"/>
                  <a:pt x="167222" y="100027"/>
                  <a:pt x="165105" y="114315"/>
                </a:cubicBezTo>
                <a:cubicBezTo>
                  <a:pt x="162988" y="128602"/>
                  <a:pt x="141293" y="116432"/>
                  <a:pt x="130180" y="111140"/>
                </a:cubicBezTo>
                <a:cubicBezTo>
                  <a:pt x="119068" y="105848"/>
                  <a:pt x="102134" y="75686"/>
                  <a:pt x="98430" y="82565"/>
                </a:cubicBezTo>
                <a:cubicBezTo>
                  <a:pt x="94726" y="89444"/>
                  <a:pt x="113247" y="148182"/>
                  <a:pt x="107955" y="152415"/>
                </a:cubicBezTo>
                <a:cubicBezTo>
                  <a:pt x="102663" y="156648"/>
                  <a:pt x="69326" y="103732"/>
                  <a:pt x="66680" y="107965"/>
                </a:cubicBezTo>
                <a:cubicBezTo>
                  <a:pt x="64034" y="112198"/>
                  <a:pt x="94197" y="154532"/>
                  <a:pt x="92080" y="177815"/>
                </a:cubicBezTo>
                <a:cubicBezTo>
                  <a:pt x="89963" y="201098"/>
                  <a:pt x="61388" y="232848"/>
                  <a:pt x="53980" y="247665"/>
                </a:cubicBezTo>
                <a:cubicBezTo>
                  <a:pt x="46572" y="262482"/>
                  <a:pt x="56626" y="268832"/>
                  <a:pt x="47630" y="266715"/>
                </a:cubicBezTo>
                <a:cubicBezTo>
                  <a:pt x="38634" y="264598"/>
                  <a:pt x="534" y="233378"/>
                  <a:pt x="5" y="234965"/>
                </a:cubicBezTo>
                <a:cubicBezTo>
                  <a:pt x="-524" y="236552"/>
                  <a:pt x="38105" y="265128"/>
                  <a:pt x="44455" y="276240"/>
                </a:cubicBezTo>
                <a:cubicBezTo>
                  <a:pt x="50805" y="287352"/>
                  <a:pt x="36517" y="300582"/>
                  <a:pt x="38105" y="301640"/>
                </a:cubicBezTo>
                <a:cubicBezTo>
                  <a:pt x="39693" y="302698"/>
                  <a:pt x="55038" y="275182"/>
                  <a:pt x="53980" y="282590"/>
                </a:cubicBezTo>
                <a:cubicBezTo>
                  <a:pt x="52922" y="289998"/>
                  <a:pt x="33872" y="339740"/>
                  <a:pt x="31755" y="346090"/>
                </a:cubicBezTo>
                <a:cubicBezTo>
                  <a:pt x="29638" y="352440"/>
                  <a:pt x="35459" y="300582"/>
                  <a:pt x="41280" y="320690"/>
                </a:cubicBezTo>
                <a:cubicBezTo>
                  <a:pt x="47101" y="340798"/>
                  <a:pt x="64034" y="497432"/>
                  <a:pt x="66680" y="49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9F9CDC17-79CC-052D-EFCF-FDE02204F56C}"/>
              </a:ext>
            </a:extLst>
          </p:cNvPr>
          <p:cNvSpPr/>
          <p:nvPr/>
        </p:nvSpPr>
        <p:spPr>
          <a:xfrm>
            <a:off x="3784573" y="3317870"/>
            <a:ext cx="288975" cy="152534"/>
          </a:xfrm>
          <a:custGeom>
            <a:avLst/>
            <a:gdLst>
              <a:gd name="connsiteX0" fmla="*/ 27 w 288975"/>
              <a:gd name="connsiteY0" fmla="*/ 101605 h 152534"/>
              <a:gd name="connsiteX1" fmla="*/ 146077 w 288975"/>
              <a:gd name="connsiteY1" fmla="*/ 95255 h 152534"/>
              <a:gd name="connsiteX2" fmla="*/ 107977 w 288975"/>
              <a:gd name="connsiteY2" fmla="*/ 82555 h 152534"/>
              <a:gd name="connsiteX3" fmla="*/ 171477 w 288975"/>
              <a:gd name="connsiteY3" fmla="*/ 88905 h 152534"/>
              <a:gd name="connsiteX4" fmla="*/ 241327 w 288975"/>
              <a:gd name="connsiteY4" fmla="*/ 57155 h 152534"/>
              <a:gd name="connsiteX5" fmla="*/ 288952 w 288975"/>
              <a:gd name="connsiteY5" fmla="*/ 5 h 152534"/>
              <a:gd name="connsiteX6" fmla="*/ 247677 w 288975"/>
              <a:gd name="connsiteY6" fmla="*/ 53980 h 152534"/>
              <a:gd name="connsiteX7" fmla="*/ 241327 w 288975"/>
              <a:gd name="connsiteY7" fmla="*/ 92080 h 152534"/>
              <a:gd name="connsiteX8" fmla="*/ 193702 w 288975"/>
              <a:gd name="connsiteY8" fmla="*/ 95255 h 152534"/>
              <a:gd name="connsiteX9" fmla="*/ 250852 w 288975"/>
              <a:gd name="connsiteY9" fmla="*/ 98430 h 152534"/>
              <a:gd name="connsiteX10" fmla="*/ 168302 w 288975"/>
              <a:gd name="connsiteY10" fmla="*/ 95255 h 152534"/>
              <a:gd name="connsiteX11" fmla="*/ 133377 w 288975"/>
              <a:gd name="connsiteY11" fmla="*/ 107955 h 152534"/>
              <a:gd name="connsiteX12" fmla="*/ 158777 w 288975"/>
              <a:gd name="connsiteY12" fmla="*/ 107955 h 152534"/>
              <a:gd name="connsiteX13" fmla="*/ 130202 w 288975"/>
              <a:gd name="connsiteY13" fmla="*/ 152405 h 152534"/>
              <a:gd name="connsiteX14" fmla="*/ 133377 w 288975"/>
              <a:gd name="connsiteY14" fmla="*/ 120655 h 152534"/>
              <a:gd name="connsiteX15" fmla="*/ 27 w 288975"/>
              <a:gd name="connsiteY15" fmla="*/ 101605 h 15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8975" h="152534">
                <a:moveTo>
                  <a:pt x="27" y="101605"/>
                </a:moveTo>
                <a:cubicBezTo>
                  <a:pt x="2144" y="97372"/>
                  <a:pt x="128085" y="98430"/>
                  <a:pt x="146077" y="95255"/>
                </a:cubicBezTo>
                <a:cubicBezTo>
                  <a:pt x="164069" y="92080"/>
                  <a:pt x="103744" y="83613"/>
                  <a:pt x="107977" y="82555"/>
                </a:cubicBezTo>
                <a:cubicBezTo>
                  <a:pt x="112210" y="81497"/>
                  <a:pt x="149252" y="93138"/>
                  <a:pt x="171477" y="88905"/>
                </a:cubicBezTo>
                <a:cubicBezTo>
                  <a:pt x="193702" y="84672"/>
                  <a:pt x="221748" y="71972"/>
                  <a:pt x="241327" y="57155"/>
                </a:cubicBezTo>
                <a:cubicBezTo>
                  <a:pt x="260906" y="42338"/>
                  <a:pt x="287894" y="534"/>
                  <a:pt x="288952" y="5"/>
                </a:cubicBezTo>
                <a:cubicBezTo>
                  <a:pt x="290010" y="-524"/>
                  <a:pt x="255614" y="38634"/>
                  <a:pt x="247677" y="53980"/>
                </a:cubicBezTo>
                <a:cubicBezTo>
                  <a:pt x="239740" y="69326"/>
                  <a:pt x="250323" y="85201"/>
                  <a:pt x="241327" y="92080"/>
                </a:cubicBezTo>
                <a:cubicBezTo>
                  <a:pt x="232331" y="98959"/>
                  <a:pt x="192114" y="94197"/>
                  <a:pt x="193702" y="95255"/>
                </a:cubicBezTo>
                <a:cubicBezTo>
                  <a:pt x="195290" y="96313"/>
                  <a:pt x="255085" y="98430"/>
                  <a:pt x="250852" y="98430"/>
                </a:cubicBezTo>
                <a:cubicBezTo>
                  <a:pt x="246619" y="98430"/>
                  <a:pt x="187881" y="93668"/>
                  <a:pt x="168302" y="95255"/>
                </a:cubicBezTo>
                <a:cubicBezTo>
                  <a:pt x="148723" y="96842"/>
                  <a:pt x="134965" y="105838"/>
                  <a:pt x="133377" y="107955"/>
                </a:cubicBezTo>
                <a:cubicBezTo>
                  <a:pt x="131789" y="110072"/>
                  <a:pt x="159306" y="100547"/>
                  <a:pt x="158777" y="107955"/>
                </a:cubicBezTo>
                <a:cubicBezTo>
                  <a:pt x="158248" y="115363"/>
                  <a:pt x="134435" y="150288"/>
                  <a:pt x="130202" y="152405"/>
                </a:cubicBezTo>
                <a:cubicBezTo>
                  <a:pt x="125969" y="154522"/>
                  <a:pt x="148723" y="130180"/>
                  <a:pt x="133377" y="120655"/>
                </a:cubicBezTo>
                <a:cubicBezTo>
                  <a:pt x="118031" y="111130"/>
                  <a:pt x="-2090" y="105838"/>
                  <a:pt x="27" y="101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EDE3EA0-2BD5-12F1-9A16-94E65E4A02DF}"/>
              </a:ext>
            </a:extLst>
          </p:cNvPr>
          <p:cNvSpPr/>
          <p:nvPr/>
        </p:nvSpPr>
        <p:spPr>
          <a:xfrm>
            <a:off x="3466372" y="3413077"/>
            <a:ext cx="245210" cy="293417"/>
          </a:xfrm>
          <a:custGeom>
            <a:avLst/>
            <a:gdLst>
              <a:gd name="connsiteX0" fmla="*/ 728 w 245210"/>
              <a:gd name="connsiteY0" fmla="*/ 292148 h 293417"/>
              <a:gd name="connsiteX1" fmla="*/ 45178 w 245210"/>
              <a:gd name="connsiteY1" fmla="*/ 133398 h 293417"/>
              <a:gd name="connsiteX2" fmla="*/ 38828 w 245210"/>
              <a:gd name="connsiteY2" fmla="*/ 165148 h 293417"/>
              <a:gd name="connsiteX3" fmla="*/ 165828 w 245210"/>
              <a:gd name="connsiteY3" fmla="*/ 44498 h 293417"/>
              <a:gd name="connsiteX4" fmla="*/ 115028 w 245210"/>
              <a:gd name="connsiteY4" fmla="*/ 73073 h 293417"/>
              <a:gd name="connsiteX5" fmla="*/ 245203 w 245210"/>
              <a:gd name="connsiteY5" fmla="*/ 48 h 293417"/>
              <a:gd name="connsiteX6" fmla="*/ 108678 w 245210"/>
              <a:gd name="connsiteY6" fmla="*/ 85773 h 293417"/>
              <a:gd name="connsiteX7" fmla="*/ 42003 w 245210"/>
              <a:gd name="connsiteY7" fmla="*/ 120698 h 293417"/>
              <a:gd name="connsiteX8" fmla="*/ 175353 w 245210"/>
              <a:gd name="connsiteY8" fmla="*/ 31798 h 293417"/>
              <a:gd name="connsiteX9" fmla="*/ 38828 w 245210"/>
              <a:gd name="connsiteY9" fmla="*/ 117523 h 293417"/>
              <a:gd name="connsiteX10" fmla="*/ 105503 w 245210"/>
              <a:gd name="connsiteY10" fmla="*/ 88948 h 293417"/>
              <a:gd name="connsiteX11" fmla="*/ 22953 w 245210"/>
              <a:gd name="connsiteY11" fmla="*/ 161973 h 293417"/>
              <a:gd name="connsiteX12" fmla="*/ 16603 w 245210"/>
              <a:gd name="connsiteY12" fmla="*/ 206423 h 293417"/>
              <a:gd name="connsiteX13" fmla="*/ 728 w 245210"/>
              <a:gd name="connsiteY13" fmla="*/ 292148 h 29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210" h="293417">
                <a:moveTo>
                  <a:pt x="728" y="292148"/>
                </a:moveTo>
                <a:cubicBezTo>
                  <a:pt x="5490" y="279977"/>
                  <a:pt x="38828" y="154565"/>
                  <a:pt x="45178" y="133398"/>
                </a:cubicBezTo>
                <a:cubicBezTo>
                  <a:pt x="51528" y="112231"/>
                  <a:pt x="18720" y="179965"/>
                  <a:pt x="38828" y="165148"/>
                </a:cubicBezTo>
                <a:cubicBezTo>
                  <a:pt x="58936" y="150331"/>
                  <a:pt x="153128" y="59844"/>
                  <a:pt x="165828" y="44498"/>
                </a:cubicBezTo>
                <a:cubicBezTo>
                  <a:pt x="178528" y="29152"/>
                  <a:pt x="115028" y="73073"/>
                  <a:pt x="115028" y="73073"/>
                </a:cubicBezTo>
                <a:cubicBezTo>
                  <a:pt x="128257" y="65665"/>
                  <a:pt x="246261" y="-2069"/>
                  <a:pt x="245203" y="48"/>
                </a:cubicBezTo>
                <a:cubicBezTo>
                  <a:pt x="244145" y="2165"/>
                  <a:pt x="142545" y="65665"/>
                  <a:pt x="108678" y="85773"/>
                </a:cubicBezTo>
                <a:cubicBezTo>
                  <a:pt x="74811" y="105881"/>
                  <a:pt x="30891" y="129694"/>
                  <a:pt x="42003" y="120698"/>
                </a:cubicBezTo>
                <a:cubicBezTo>
                  <a:pt x="53115" y="111702"/>
                  <a:pt x="175882" y="32327"/>
                  <a:pt x="175353" y="31798"/>
                </a:cubicBezTo>
                <a:cubicBezTo>
                  <a:pt x="174824" y="31269"/>
                  <a:pt x="50470" y="107998"/>
                  <a:pt x="38828" y="117523"/>
                </a:cubicBezTo>
                <a:cubicBezTo>
                  <a:pt x="27186" y="127048"/>
                  <a:pt x="108149" y="81540"/>
                  <a:pt x="105503" y="88948"/>
                </a:cubicBezTo>
                <a:cubicBezTo>
                  <a:pt x="102857" y="96356"/>
                  <a:pt x="37770" y="142394"/>
                  <a:pt x="22953" y="161973"/>
                </a:cubicBezTo>
                <a:cubicBezTo>
                  <a:pt x="8136" y="181552"/>
                  <a:pt x="17132" y="187373"/>
                  <a:pt x="16603" y="206423"/>
                </a:cubicBezTo>
                <a:cubicBezTo>
                  <a:pt x="16074" y="225473"/>
                  <a:pt x="-4034" y="304319"/>
                  <a:pt x="728" y="29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9AA8D12-3BC5-CEF9-EA4F-BE3EF5D01C08}"/>
              </a:ext>
            </a:extLst>
          </p:cNvPr>
          <p:cNvSpPr/>
          <p:nvPr/>
        </p:nvSpPr>
        <p:spPr>
          <a:xfrm>
            <a:off x="3609908" y="3314692"/>
            <a:ext cx="438690" cy="130360"/>
          </a:xfrm>
          <a:custGeom>
            <a:avLst/>
            <a:gdLst>
              <a:gd name="connsiteX0" fmla="*/ 67 w 438690"/>
              <a:gd name="connsiteY0" fmla="*/ 130183 h 130360"/>
              <a:gd name="connsiteX1" fmla="*/ 184217 w 438690"/>
              <a:gd name="connsiteY1" fmla="*/ 50808 h 130360"/>
              <a:gd name="connsiteX2" fmla="*/ 133417 w 438690"/>
              <a:gd name="connsiteY2" fmla="*/ 50808 h 130360"/>
              <a:gd name="connsiteX3" fmla="*/ 244542 w 438690"/>
              <a:gd name="connsiteY3" fmla="*/ 31758 h 130360"/>
              <a:gd name="connsiteX4" fmla="*/ 377892 w 438690"/>
              <a:gd name="connsiteY4" fmla="*/ 8 h 130360"/>
              <a:gd name="connsiteX5" fmla="*/ 250892 w 438690"/>
              <a:gd name="connsiteY5" fmla="*/ 28583 h 130360"/>
              <a:gd name="connsiteX6" fmla="*/ 327092 w 438690"/>
              <a:gd name="connsiteY6" fmla="*/ 28583 h 130360"/>
              <a:gd name="connsiteX7" fmla="*/ 333442 w 438690"/>
              <a:gd name="connsiteY7" fmla="*/ 41283 h 130360"/>
              <a:gd name="connsiteX8" fmla="*/ 438217 w 438690"/>
              <a:gd name="connsiteY8" fmla="*/ 22233 h 130360"/>
              <a:gd name="connsiteX9" fmla="*/ 285817 w 438690"/>
              <a:gd name="connsiteY9" fmla="*/ 44458 h 130360"/>
              <a:gd name="connsiteX10" fmla="*/ 165167 w 438690"/>
              <a:gd name="connsiteY10" fmla="*/ 69858 h 130360"/>
              <a:gd name="connsiteX11" fmla="*/ 241367 w 438690"/>
              <a:gd name="connsiteY11" fmla="*/ 50808 h 130360"/>
              <a:gd name="connsiteX12" fmla="*/ 127067 w 438690"/>
              <a:gd name="connsiteY12" fmla="*/ 92083 h 130360"/>
              <a:gd name="connsiteX13" fmla="*/ 161992 w 438690"/>
              <a:gd name="connsiteY13" fmla="*/ 73033 h 130360"/>
              <a:gd name="connsiteX14" fmla="*/ 67 w 438690"/>
              <a:gd name="connsiteY14" fmla="*/ 130183 h 1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8690" h="130360">
                <a:moveTo>
                  <a:pt x="67" y="130183"/>
                </a:moveTo>
                <a:cubicBezTo>
                  <a:pt x="3771" y="126479"/>
                  <a:pt x="161992" y="64037"/>
                  <a:pt x="184217" y="50808"/>
                </a:cubicBezTo>
                <a:cubicBezTo>
                  <a:pt x="206442" y="37579"/>
                  <a:pt x="123363" y="53983"/>
                  <a:pt x="133417" y="50808"/>
                </a:cubicBezTo>
                <a:cubicBezTo>
                  <a:pt x="143471" y="47633"/>
                  <a:pt x="203796" y="40225"/>
                  <a:pt x="244542" y="31758"/>
                </a:cubicBezTo>
                <a:cubicBezTo>
                  <a:pt x="285288" y="23291"/>
                  <a:pt x="376834" y="537"/>
                  <a:pt x="377892" y="8"/>
                </a:cubicBezTo>
                <a:cubicBezTo>
                  <a:pt x="378950" y="-521"/>
                  <a:pt x="259359" y="23820"/>
                  <a:pt x="250892" y="28583"/>
                </a:cubicBezTo>
                <a:cubicBezTo>
                  <a:pt x="242425" y="33346"/>
                  <a:pt x="313334" y="26466"/>
                  <a:pt x="327092" y="28583"/>
                </a:cubicBezTo>
                <a:cubicBezTo>
                  <a:pt x="340850" y="30700"/>
                  <a:pt x="314921" y="42341"/>
                  <a:pt x="333442" y="41283"/>
                </a:cubicBezTo>
                <a:cubicBezTo>
                  <a:pt x="351963" y="40225"/>
                  <a:pt x="446155" y="21704"/>
                  <a:pt x="438217" y="22233"/>
                </a:cubicBezTo>
                <a:cubicBezTo>
                  <a:pt x="430280" y="22762"/>
                  <a:pt x="331325" y="36521"/>
                  <a:pt x="285817" y="44458"/>
                </a:cubicBezTo>
                <a:cubicBezTo>
                  <a:pt x="240309" y="52395"/>
                  <a:pt x="172575" y="68800"/>
                  <a:pt x="165167" y="69858"/>
                </a:cubicBezTo>
                <a:cubicBezTo>
                  <a:pt x="157759" y="70916"/>
                  <a:pt x="247717" y="47104"/>
                  <a:pt x="241367" y="50808"/>
                </a:cubicBezTo>
                <a:cubicBezTo>
                  <a:pt x="235017" y="54512"/>
                  <a:pt x="140296" y="88379"/>
                  <a:pt x="127067" y="92083"/>
                </a:cubicBezTo>
                <a:cubicBezTo>
                  <a:pt x="113838" y="95787"/>
                  <a:pt x="177338" y="67741"/>
                  <a:pt x="161992" y="73033"/>
                </a:cubicBezTo>
                <a:cubicBezTo>
                  <a:pt x="146646" y="78325"/>
                  <a:pt x="-3637" y="133887"/>
                  <a:pt x="67" y="130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7CEB661-2FFF-1E09-9B65-2823361A320F}"/>
              </a:ext>
            </a:extLst>
          </p:cNvPr>
          <p:cNvSpPr/>
          <p:nvPr/>
        </p:nvSpPr>
        <p:spPr>
          <a:xfrm>
            <a:off x="3503762" y="3460701"/>
            <a:ext cx="125298" cy="389682"/>
          </a:xfrm>
          <a:custGeom>
            <a:avLst/>
            <a:gdLst>
              <a:gd name="connsiteX0" fmla="*/ 125263 w 125298"/>
              <a:gd name="connsiteY0" fmla="*/ 49 h 389682"/>
              <a:gd name="connsiteX1" fmla="*/ 20488 w 125298"/>
              <a:gd name="connsiteY1" fmla="*/ 152449 h 389682"/>
              <a:gd name="connsiteX2" fmla="*/ 36363 w 125298"/>
              <a:gd name="connsiteY2" fmla="*/ 117524 h 389682"/>
              <a:gd name="connsiteX3" fmla="*/ 14138 w 125298"/>
              <a:gd name="connsiteY3" fmla="*/ 200074 h 389682"/>
              <a:gd name="connsiteX4" fmla="*/ 20488 w 125298"/>
              <a:gd name="connsiteY4" fmla="*/ 263574 h 389682"/>
              <a:gd name="connsiteX5" fmla="*/ 17313 w 125298"/>
              <a:gd name="connsiteY5" fmla="*/ 206424 h 389682"/>
              <a:gd name="connsiteX6" fmla="*/ 30013 w 125298"/>
              <a:gd name="connsiteY6" fmla="*/ 308024 h 389682"/>
              <a:gd name="connsiteX7" fmla="*/ 39538 w 125298"/>
              <a:gd name="connsiteY7" fmla="*/ 384224 h 389682"/>
              <a:gd name="connsiteX8" fmla="*/ 30013 w 125298"/>
              <a:gd name="connsiteY8" fmla="*/ 358824 h 389682"/>
              <a:gd name="connsiteX9" fmla="*/ 1438 w 125298"/>
              <a:gd name="connsiteY9" fmla="*/ 161974 h 389682"/>
              <a:gd name="connsiteX10" fmla="*/ 4613 w 125298"/>
              <a:gd name="connsiteY10" fmla="*/ 225474 h 389682"/>
              <a:gd name="connsiteX11" fmla="*/ 7788 w 125298"/>
              <a:gd name="connsiteY11" fmla="*/ 136574 h 389682"/>
              <a:gd name="connsiteX12" fmla="*/ 125263 w 125298"/>
              <a:gd name="connsiteY12" fmla="*/ 49 h 38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298" h="389682">
                <a:moveTo>
                  <a:pt x="125263" y="49"/>
                </a:moveTo>
                <a:cubicBezTo>
                  <a:pt x="127380" y="2695"/>
                  <a:pt x="35305" y="132870"/>
                  <a:pt x="20488" y="152449"/>
                </a:cubicBezTo>
                <a:cubicBezTo>
                  <a:pt x="5671" y="172028"/>
                  <a:pt x="37421" y="109587"/>
                  <a:pt x="36363" y="117524"/>
                </a:cubicBezTo>
                <a:cubicBezTo>
                  <a:pt x="35305" y="125461"/>
                  <a:pt x="16784" y="175732"/>
                  <a:pt x="14138" y="200074"/>
                </a:cubicBezTo>
                <a:cubicBezTo>
                  <a:pt x="11492" y="224416"/>
                  <a:pt x="19959" y="262516"/>
                  <a:pt x="20488" y="263574"/>
                </a:cubicBezTo>
                <a:cubicBezTo>
                  <a:pt x="21017" y="264632"/>
                  <a:pt x="15726" y="199016"/>
                  <a:pt x="17313" y="206424"/>
                </a:cubicBezTo>
                <a:cubicBezTo>
                  <a:pt x="18900" y="213832"/>
                  <a:pt x="30013" y="308024"/>
                  <a:pt x="30013" y="308024"/>
                </a:cubicBezTo>
                <a:lnTo>
                  <a:pt x="39538" y="384224"/>
                </a:lnTo>
                <a:cubicBezTo>
                  <a:pt x="39538" y="392691"/>
                  <a:pt x="36363" y="395866"/>
                  <a:pt x="30013" y="358824"/>
                </a:cubicBezTo>
                <a:cubicBezTo>
                  <a:pt x="23663" y="321782"/>
                  <a:pt x="5671" y="184199"/>
                  <a:pt x="1438" y="161974"/>
                </a:cubicBezTo>
                <a:cubicBezTo>
                  <a:pt x="-2795" y="139749"/>
                  <a:pt x="3555" y="229707"/>
                  <a:pt x="4613" y="225474"/>
                </a:cubicBezTo>
                <a:cubicBezTo>
                  <a:pt x="5671" y="221241"/>
                  <a:pt x="-5970" y="171499"/>
                  <a:pt x="7788" y="136574"/>
                </a:cubicBezTo>
                <a:cubicBezTo>
                  <a:pt x="21546" y="101649"/>
                  <a:pt x="123146" y="-2597"/>
                  <a:pt x="12526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6B856E1-CEEF-B9E6-7B4E-48C7682E9113}"/>
              </a:ext>
            </a:extLst>
          </p:cNvPr>
          <p:cNvSpPr/>
          <p:nvPr/>
        </p:nvSpPr>
        <p:spPr>
          <a:xfrm>
            <a:off x="3495790" y="3616237"/>
            <a:ext cx="45045" cy="284971"/>
          </a:xfrm>
          <a:custGeom>
            <a:avLst/>
            <a:gdLst>
              <a:gd name="connsiteX0" fmla="*/ 28460 w 45045"/>
              <a:gd name="connsiteY0" fmla="*/ 88 h 284971"/>
              <a:gd name="connsiteX1" fmla="*/ 18935 w 45045"/>
              <a:gd name="connsiteY1" fmla="*/ 142963 h 284971"/>
              <a:gd name="connsiteX2" fmla="*/ 28460 w 45045"/>
              <a:gd name="connsiteY2" fmla="*/ 244563 h 284971"/>
              <a:gd name="connsiteX3" fmla="*/ 44335 w 45045"/>
              <a:gd name="connsiteY3" fmla="*/ 276313 h 284971"/>
              <a:gd name="connsiteX4" fmla="*/ 3060 w 45045"/>
              <a:gd name="connsiteY4" fmla="*/ 95338 h 284971"/>
              <a:gd name="connsiteX5" fmla="*/ 6235 w 45045"/>
              <a:gd name="connsiteY5" fmla="*/ 120738 h 284971"/>
              <a:gd name="connsiteX6" fmla="*/ 28460 w 45045"/>
              <a:gd name="connsiteY6" fmla="*/ 88 h 28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45" h="284971">
                <a:moveTo>
                  <a:pt x="28460" y="88"/>
                </a:moveTo>
                <a:cubicBezTo>
                  <a:pt x="30577" y="3792"/>
                  <a:pt x="18935" y="102217"/>
                  <a:pt x="18935" y="142963"/>
                </a:cubicBezTo>
                <a:cubicBezTo>
                  <a:pt x="18935" y="183709"/>
                  <a:pt x="24227" y="222338"/>
                  <a:pt x="28460" y="244563"/>
                </a:cubicBezTo>
                <a:cubicBezTo>
                  <a:pt x="32693" y="266788"/>
                  <a:pt x="48568" y="301184"/>
                  <a:pt x="44335" y="276313"/>
                </a:cubicBezTo>
                <a:cubicBezTo>
                  <a:pt x="40102" y="251442"/>
                  <a:pt x="9410" y="121267"/>
                  <a:pt x="3060" y="95338"/>
                </a:cubicBezTo>
                <a:cubicBezTo>
                  <a:pt x="-3290" y="69409"/>
                  <a:pt x="1473" y="131850"/>
                  <a:pt x="6235" y="120738"/>
                </a:cubicBezTo>
                <a:cubicBezTo>
                  <a:pt x="10997" y="109626"/>
                  <a:pt x="26343" y="-3616"/>
                  <a:pt x="28460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7FA18C70-E8F9-0C67-C644-2F5CBCD1E0EA}"/>
              </a:ext>
            </a:extLst>
          </p:cNvPr>
          <p:cNvSpPr/>
          <p:nvPr/>
        </p:nvSpPr>
        <p:spPr>
          <a:xfrm>
            <a:off x="3527402" y="3625615"/>
            <a:ext cx="302773" cy="151975"/>
          </a:xfrm>
          <a:custGeom>
            <a:avLst/>
            <a:gdLst>
              <a:gd name="connsiteX0" fmla="*/ 23 w 302773"/>
              <a:gd name="connsiteY0" fmla="*/ 105010 h 151975"/>
              <a:gd name="connsiteX1" fmla="*/ 117498 w 302773"/>
              <a:gd name="connsiteY1" fmla="*/ 133585 h 151975"/>
              <a:gd name="connsiteX2" fmla="*/ 76223 w 302773"/>
              <a:gd name="connsiteY2" fmla="*/ 149460 h 151975"/>
              <a:gd name="connsiteX3" fmla="*/ 187348 w 302773"/>
              <a:gd name="connsiteY3" fmla="*/ 79610 h 151975"/>
              <a:gd name="connsiteX4" fmla="*/ 139723 w 302773"/>
              <a:gd name="connsiteY4" fmla="*/ 98660 h 151975"/>
              <a:gd name="connsiteX5" fmla="*/ 301648 w 302773"/>
              <a:gd name="connsiteY5" fmla="*/ 235 h 151975"/>
              <a:gd name="connsiteX6" fmla="*/ 206398 w 302773"/>
              <a:gd name="connsiteY6" fmla="*/ 73260 h 151975"/>
              <a:gd name="connsiteX7" fmla="*/ 107973 w 302773"/>
              <a:gd name="connsiteY7" fmla="*/ 139935 h 151975"/>
              <a:gd name="connsiteX8" fmla="*/ 23 w 302773"/>
              <a:gd name="connsiteY8" fmla="*/ 105010 h 1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773" h="151975">
                <a:moveTo>
                  <a:pt x="23" y="105010"/>
                </a:moveTo>
                <a:cubicBezTo>
                  <a:pt x="1611" y="103952"/>
                  <a:pt x="104798" y="126177"/>
                  <a:pt x="117498" y="133585"/>
                </a:cubicBezTo>
                <a:cubicBezTo>
                  <a:pt x="130198" y="140993"/>
                  <a:pt x="64581" y="158456"/>
                  <a:pt x="76223" y="149460"/>
                </a:cubicBezTo>
                <a:cubicBezTo>
                  <a:pt x="87865" y="140464"/>
                  <a:pt x="176765" y="88077"/>
                  <a:pt x="187348" y="79610"/>
                </a:cubicBezTo>
                <a:cubicBezTo>
                  <a:pt x="197931" y="71143"/>
                  <a:pt x="120673" y="111889"/>
                  <a:pt x="139723" y="98660"/>
                </a:cubicBezTo>
                <a:cubicBezTo>
                  <a:pt x="158773" y="85431"/>
                  <a:pt x="290536" y="4468"/>
                  <a:pt x="301648" y="235"/>
                </a:cubicBezTo>
                <a:cubicBezTo>
                  <a:pt x="312761" y="-3998"/>
                  <a:pt x="238677" y="49977"/>
                  <a:pt x="206398" y="73260"/>
                </a:cubicBezTo>
                <a:cubicBezTo>
                  <a:pt x="174119" y="96543"/>
                  <a:pt x="139194" y="134114"/>
                  <a:pt x="107973" y="139935"/>
                </a:cubicBezTo>
                <a:cubicBezTo>
                  <a:pt x="76752" y="145756"/>
                  <a:pt x="-1565" y="106068"/>
                  <a:pt x="23" y="105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30A3D613-48D4-D234-FDD4-88902829AF1C}"/>
              </a:ext>
            </a:extLst>
          </p:cNvPr>
          <p:cNvSpPr/>
          <p:nvPr/>
        </p:nvSpPr>
        <p:spPr>
          <a:xfrm>
            <a:off x="3558839" y="3533647"/>
            <a:ext cx="353673" cy="343204"/>
          </a:xfrm>
          <a:custGeom>
            <a:avLst/>
            <a:gdLst>
              <a:gd name="connsiteX0" fmla="*/ 352761 w 353673"/>
              <a:gd name="connsiteY0" fmla="*/ 128 h 343204"/>
              <a:gd name="connsiteX1" fmla="*/ 295611 w 353673"/>
              <a:gd name="connsiteY1" fmla="*/ 92203 h 343204"/>
              <a:gd name="connsiteX2" fmla="*/ 317836 w 353673"/>
              <a:gd name="connsiteY2" fmla="*/ 111253 h 343204"/>
              <a:gd name="connsiteX3" fmla="*/ 263861 w 353673"/>
              <a:gd name="connsiteY3" fmla="*/ 117603 h 343204"/>
              <a:gd name="connsiteX4" fmla="*/ 276561 w 353673"/>
              <a:gd name="connsiteY4" fmla="*/ 136653 h 343204"/>
              <a:gd name="connsiteX5" fmla="*/ 241636 w 353673"/>
              <a:gd name="connsiteY5" fmla="*/ 152528 h 343204"/>
              <a:gd name="connsiteX6" fmla="*/ 241636 w 353673"/>
              <a:gd name="connsiteY6" fmla="*/ 162053 h 343204"/>
              <a:gd name="connsiteX7" fmla="*/ 200361 w 353673"/>
              <a:gd name="connsiteY7" fmla="*/ 174753 h 343204"/>
              <a:gd name="connsiteX8" fmla="*/ 194011 w 353673"/>
              <a:gd name="connsiteY8" fmla="*/ 212853 h 343204"/>
              <a:gd name="connsiteX9" fmla="*/ 152736 w 353673"/>
              <a:gd name="connsiteY9" fmla="*/ 193803 h 343204"/>
              <a:gd name="connsiteX10" fmla="*/ 98761 w 353673"/>
              <a:gd name="connsiteY10" fmla="*/ 225553 h 343204"/>
              <a:gd name="connsiteX11" fmla="*/ 124161 w 353673"/>
              <a:gd name="connsiteY11" fmla="*/ 200153 h 343204"/>
              <a:gd name="connsiteX12" fmla="*/ 73361 w 353673"/>
              <a:gd name="connsiteY12" fmla="*/ 244603 h 343204"/>
              <a:gd name="connsiteX13" fmla="*/ 336 w 353673"/>
              <a:gd name="connsiteY13" fmla="*/ 343028 h 343204"/>
              <a:gd name="connsiteX14" fmla="*/ 51136 w 353673"/>
              <a:gd name="connsiteY14" fmla="*/ 266828 h 343204"/>
              <a:gd name="connsiteX15" fmla="*/ 162261 w 353673"/>
              <a:gd name="connsiteY15" fmla="*/ 196978 h 343204"/>
              <a:gd name="connsiteX16" fmla="*/ 152736 w 353673"/>
              <a:gd name="connsiteY16" fmla="*/ 209678 h 343204"/>
              <a:gd name="connsiteX17" fmla="*/ 241636 w 353673"/>
              <a:gd name="connsiteY17" fmla="*/ 143003 h 343204"/>
              <a:gd name="connsiteX18" fmla="*/ 209886 w 353673"/>
              <a:gd name="connsiteY18" fmla="*/ 152528 h 343204"/>
              <a:gd name="connsiteX19" fmla="*/ 279736 w 353673"/>
              <a:gd name="connsiteY19" fmla="*/ 89028 h 343204"/>
              <a:gd name="connsiteX20" fmla="*/ 241636 w 353673"/>
              <a:gd name="connsiteY20" fmla="*/ 114428 h 343204"/>
              <a:gd name="connsiteX21" fmla="*/ 352761 w 353673"/>
              <a:gd name="connsiteY21" fmla="*/ 128 h 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3673" h="343204">
                <a:moveTo>
                  <a:pt x="352761" y="128"/>
                </a:moveTo>
                <a:cubicBezTo>
                  <a:pt x="361757" y="-3576"/>
                  <a:pt x="301432" y="73682"/>
                  <a:pt x="295611" y="92203"/>
                </a:cubicBezTo>
                <a:cubicBezTo>
                  <a:pt x="289790" y="110724"/>
                  <a:pt x="323128" y="107020"/>
                  <a:pt x="317836" y="111253"/>
                </a:cubicBezTo>
                <a:cubicBezTo>
                  <a:pt x="312544" y="115486"/>
                  <a:pt x="270740" y="113370"/>
                  <a:pt x="263861" y="117603"/>
                </a:cubicBezTo>
                <a:cubicBezTo>
                  <a:pt x="256982" y="121836"/>
                  <a:pt x="280265" y="130832"/>
                  <a:pt x="276561" y="136653"/>
                </a:cubicBezTo>
                <a:cubicBezTo>
                  <a:pt x="272857" y="142474"/>
                  <a:pt x="241636" y="152528"/>
                  <a:pt x="241636" y="152528"/>
                </a:cubicBezTo>
                <a:cubicBezTo>
                  <a:pt x="235815" y="156761"/>
                  <a:pt x="248515" y="158349"/>
                  <a:pt x="241636" y="162053"/>
                </a:cubicBezTo>
                <a:cubicBezTo>
                  <a:pt x="234757" y="165757"/>
                  <a:pt x="208298" y="166286"/>
                  <a:pt x="200361" y="174753"/>
                </a:cubicBezTo>
                <a:cubicBezTo>
                  <a:pt x="192423" y="183220"/>
                  <a:pt x="201949" y="209678"/>
                  <a:pt x="194011" y="212853"/>
                </a:cubicBezTo>
                <a:cubicBezTo>
                  <a:pt x="186073" y="216028"/>
                  <a:pt x="168611" y="191686"/>
                  <a:pt x="152736" y="193803"/>
                </a:cubicBezTo>
                <a:cubicBezTo>
                  <a:pt x="136861" y="195920"/>
                  <a:pt x="103523" y="224495"/>
                  <a:pt x="98761" y="225553"/>
                </a:cubicBezTo>
                <a:cubicBezTo>
                  <a:pt x="93999" y="226611"/>
                  <a:pt x="128394" y="196978"/>
                  <a:pt x="124161" y="200153"/>
                </a:cubicBezTo>
                <a:cubicBezTo>
                  <a:pt x="119928" y="203328"/>
                  <a:pt x="93998" y="220791"/>
                  <a:pt x="73361" y="244603"/>
                </a:cubicBezTo>
                <a:cubicBezTo>
                  <a:pt x="52724" y="268415"/>
                  <a:pt x="4040" y="339324"/>
                  <a:pt x="336" y="343028"/>
                </a:cubicBezTo>
                <a:cubicBezTo>
                  <a:pt x="-3368" y="346732"/>
                  <a:pt x="24149" y="291170"/>
                  <a:pt x="51136" y="266828"/>
                </a:cubicBezTo>
                <a:cubicBezTo>
                  <a:pt x="78123" y="242486"/>
                  <a:pt x="145328" y="206503"/>
                  <a:pt x="162261" y="196978"/>
                </a:cubicBezTo>
                <a:cubicBezTo>
                  <a:pt x="179194" y="187453"/>
                  <a:pt x="139507" y="218674"/>
                  <a:pt x="152736" y="209678"/>
                </a:cubicBezTo>
                <a:cubicBezTo>
                  <a:pt x="165965" y="200682"/>
                  <a:pt x="232111" y="152528"/>
                  <a:pt x="241636" y="143003"/>
                </a:cubicBezTo>
                <a:cubicBezTo>
                  <a:pt x="251161" y="133478"/>
                  <a:pt x="203536" y="161524"/>
                  <a:pt x="209886" y="152528"/>
                </a:cubicBezTo>
                <a:cubicBezTo>
                  <a:pt x="216236" y="143532"/>
                  <a:pt x="274444" y="95378"/>
                  <a:pt x="279736" y="89028"/>
                </a:cubicBezTo>
                <a:cubicBezTo>
                  <a:pt x="285028" y="82678"/>
                  <a:pt x="230524" y="122895"/>
                  <a:pt x="241636" y="114428"/>
                </a:cubicBezTo>
                <a:cubicBezTo>
                  <a:pt x="252748" y="105961"/>
                  <a:pt x="343765" y="3832"/>
                  <a:pt x="352761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7BF4AF1-927C-D908-550B-7295DABFF583}"/>
              </a:ext>
            </a:extLst>
          </p:cNvPr>
          <p:cNvSpPr/>
          <p:nvPr/>
        </p:nvSpPr>
        <p:spPr>
          <a:xfrm>
            <a:off x="3825527" y="3402440"/>
            <a:ext cx="92935" cy="169477"/>
          </a:xfrm>
          <a:custGeom>
            <a:avLst/>
            <a:gdLst>
              <a:gd name="connsiteX0" fmla="*/ 348 w 92935"/>
              <a:gd name="connsiteY0" fmla="*/ 1160 h 169477"/>
              <a:gd name="connsiteX1" fmla="*/ 70198 w 92935"/>
              <a:gd name="connsiteY1" fmla="*/ 74185 h 169477"/>
              <a:gd name="connsiteX2" fmla="*/ 47973 w 92935"/>
              <a:gd name="connsiteY2" fmla="*/ 169435 h 169477"/>
              <a:gd name="connsiteX3" fmla="*/ 73373 w 92935"/>
              <a:gd name="connsiteY3" fmla="*/ 86885 h 169477"/>
              <a:gd name="connsiteX4" fmla="*/ 70198 w 92935"/>
              <a:gd name="connsiteY4" fmla="*/ 124985 h 169477"/>
              <a:gd name="connsiteX5" fmla="*/ 92423 w 92935"/>
              <a:gd name="connsiteY5" fmla="*/ 90060 h 169477"/>
              <a:gd name="connsiteX6" fmla="*/ 44798 w 92935"/>
              <a:gd name="connsiteY6" fmla="*/ 32910 h 169477"/>
              <a:gd name="connsiteX7" fmla="*/ 348 w 92935"/>
              <a:gd name="connsiteY7" fmla="*/ 1160 h 1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35" h="169477">
                <a:moveTo>
                  <a:pt x="348" y="1160"/>
                </a:moveTo>
                <a:cubicBezTo>
                  <a:pt x="4581" y="8039"/>
                  <a:pt x="62261" y="46139"/>
                  <a:pt x="70198" y="74185"/>
                </a:cubicBezTo>
                <a:cubicBezTo>
                  <a:pt x="78136" y="102231"/>
                  <a:pt x="47444" y="167318"/>
                  <a:pt x="47973" y="169435"/>
                </a:cubicBezTo>
                <a:cubicBezTo>
                  <a:pt x="48502" y="171552"/>
                  <a:pt x="69669" y="94293"/>
                  <a:pt x="73373" y="86885"/>
                </a:cubicBezTo>
                <a:cubicBezTo>
                  <a:pt x="77077" y="79477"/>
                  <a:pt x="67023" y="124456"/>
                  <a:pt x="70198" y="124985"/>
                </a:cubicBezTo>
                <a:cubicBezTo>
                  <a:pt x="73373" y="125514"/>
                  <a:pt x="96656" y="105406"/>
                  <a:pt x="92423" y="90060"/>
                </a:cubicBezTo>
                <a:cubicBezTo>
                  <a:pt x="88190" y="74714"/>
                  <a:pt x="58027" y="46139"/>
                  <a:pt x="44798" y="32910"/>
                </a:cubicBezTo>
                <a:cubicBezTo>
                  <a:pt x="31569" y="19681"/>
                  <a:pt x="-3885" y="-5719"/>
                  <a:pt x="348" y="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89DEA28-E174-FEA4-D6F5-269E72689BBC}"/>
              </a:ext>
            </a:extLst>
          </p:cNvPr>
          <p:cNvSpPr/>
          <p:nvPr/>
        </p:nvSpPr>
        <p:spPr>
          <a:xfrm>
            <a:off x="3547642" y="3485692"/>
            <a:ext cx="111242" cy="344414"/>
          </a:xfrm>
          <a:custGeom>
            <a:avLst/>
            <a:gdLst>
              <a:gd name="connsiteX0" fmla="*/ 109958 w 111242"/>
              <a:gd name="connsiteY0" fmla="*/ 458 h 344414"/>
              <a:gd name="connsiteX1" fmla="*/ 81383 w 111242"/>
              <a:gd name="connsiteY1" fmla="*/ 76658 h 344414"/>
              <a:gd name="connsiteX2" fmla="*/ 78208 w 111242"/>
              <a:gd name="connsiteY2" fmla="*/ 127458 h 344414"/>
              <a:gd name="connsiteX3" fmla="*/ 78208 w 111242"/>
              <a:gd name="connsiteY3" fmla="*/ 76658 h 344414"/>
              <a:gd name="connsiteX4" fmla="*/ 43283 w 111242"/>
              <a:gd name="connsiteY4" fmla="*/ 146508 h 344414"/>
              <a:gd name="connsiteX5" fmla="*/ 46458 w 111242"/>
              <a:gd name="connsiteY5" fmla="*/ 216358 h 344414"/>
              <a:gd name="connsiteX6" fmla="*/ 46458 w 111242"/>
              <a:gd name="connsiteY6" fmla="*/ 178258 h 344414"/>
              <a:gd name="connsiteX7" fmla="*/ 40108 w 111242"/>
              <a:gd name="connsiteY7" fmla="*/ 213183 h 344414"/>
              <a:gd name="connsiteX8" fmla="*/ 43283 w 111242"/>
              <a:gd name="connsiteY8" fmla="*/ 267158 h 344414"/>
              <a:gd name="connsiteX9" fmla="*/ 43283 w 111242"/>
              <a:gd name="connsiteY9" fmla="*/ 225883 h 344414"/>
              <a:gd name="connsiteX10" fmla="*/ 21058 w 111242"/>
              <a:gd name="connsiteY10" fmla="*/ 343358 h 344414"/>
              <a:gd name="connsiteX11" fmla="*/ 24233 w 111242"/>
              <a:gd name="connsiteY11" fmla="*/ 273508 h 344414"/>
              <a:gd name="connsiteX12" fmla="*/ 11533 w 111242"/>
              <a:gd name="connsiteY12" fmla="*/ 105233 h 344414"/>
              <a:gd name="connsiteX13" fmla="*/ 2008 w 111242"/>
              <a:gd name="connsiteY13" fmla="*/ 197308 h 344414"/>
              <a:gd name="connsiteX14" fmla="*/ 52808 w 111242"/>
              <a:gd name="connsiteY14" fmla="*/ 57608 h 344414"/>
              <a:gd name="connsiteX15" fmla="*/ 33758 w 111242"/>
              <a:gd name="connsiteY15" fmla="*/ 114758 h 344414"/>
              <a:gd name="connsiteX16" fmla="*/ 109958 w 111242"/>
              <a:gd name="connsiteY16" fmla="*/ 458 h 3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242" h="344414">
                <a:moveTo>
                  <a:pt x="109958" y="458"/>
                </a:moveTo>
                <a:cubicBezTo>
                  <a:pt x="117895" y="-5892"/>
                  <a:pt x="86675" y="55492"/>
                  <a:pt x="81383" y="76658"/>
                </a:cubicBezTo>
                <a:cubicBezTo>
                  <a:pt x="76091" y="97824"/>
                  <a:pt x="78737" y="127458"/>
                  <a:pt x="78208" y="127458"/>
                </a:cubicBezTo>
                <a:cubicBezTo>
                  <a:pt x="77679" y="127458"/>
                  <a:pt x="84029" y="73483"/>
                  <a:pt x="78208" y="76658"/>
                </a:cubicBezTo>
                <a:cubicBezTo>
                  <a:pt x="72387" y="79833"/>
                  <a:pt x="48575" y="123225"/>
                  <a:pt x="43283" y="146508"/>
                </a:cubicBezTo>
                <a:cubicBezTo>
                  <a:pt x="37991" y="169791"/>
                  <a:pt x="45929" y="211066"/>
                  <a:pt x="46458" y="216358"/>
                </a:cubicBezTo>
                <a:cubicBezTo>
                  <a:pt x="46987" y="221650"/>
                  <a:pt x="47516" y="178787"/>
                  <a:pt x="46458" y="178258"/>
                </a:cubicBezTo>
                <a:cubicBezTo>
                  <a:pt x="45400" y="177729"/>
                  <a:pt x="40637" y="198366"/>
                  <a:pt x="40108" y="213183"/>
                </a:cubicBezTo>
                <a:cubicBezTo>
                  <a:pt x="39579" y="228000"/>
                  <a:pt x="42754" y="265041"/>
                  <a:pt x="43283" y="267158"/>
                </a:cubicBezTo>
                <a:cubicBezTo>
                  <a:pt x="43812" y="269275"/>
                  <a:pt x="46987" y="213183"/>
                  <a:pt x="43283" y="225883"/>
                </a:cubicBezTo>
                <a:cubicBezTo>
                  <a:pt x="39579" y="238583"/>
                  <a:pt x="24233" y="335420"/>
                  <a:pt x="21058" y="343358"/>
                </a:cubicBezTo>
                <a:cubicBezTo>
                  <a:pt x="17883" y="351296"/>
                  <a:pt x="25820" y="313195"/>
                  <a:pt x="24233" y="273508"/>
                </a:cubicBezTo>
                <a:cubicBezTo>
                  <a:pt x="22646" y="233821"/>
                  <a:pt x="15237" y="117933"/>
                  <a:pt x="11533" y="105233"/>
                </a:cubicBezTo>
                <a:cubicBezTo>
                  <a:pt x="7829" y="92533"/>
                  <a:pt x="-4871" y="205246"/>
                  <a:pt x="2008" y="197308"/>
                </a:cubicBezTo>
                <a:cubicBezTo>
                  <a:pt x="8887" y="189370"/>
                  <a:pt x="47516" y="71366"/>
                  <a:pt x="52808" y="57608"/>
                </a:cubicBezTo>
                <a:cubicBezTo>
                  <a:pt x="58100" y="43850"/>
                  <a:pt x="24762" y="122166"/>
                  <a:pt x="33758" y="114758"/>
                </a:cubicBezTo>
                <a:cubicBezTo>
                  <a:pt x="42754" y="107350"/>
                  <a:pt x="102021" y="6808"/>
                  <a:pt x="109958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1843759-63FF-8894-5E32-8C80FCFFFDB3}"/>
              </a:ext>
            </a:extLst>
          </p:cNvPr>
          <p:cNvSpPr/>
          <p:nvPr/>
        </p:nvSpPr>
        <p:spPr>
          <a:xfrm>
            <a:off x="3587699" y="3422650"/>
            <a:ext cx="289339" cy="238993"/>
          </a:xfrm>
          <a:custGeom>
            <a:avLst/>
            <a:gdLst>
              <a:gd name="connsiteX0" fmla="*/ 228651 w 289339"/>
              <a:gd name="connsiteY0" fmla="*/ 0 h 238993"/>
              <a:gd name="connsiteX1" fmla="*/ 279451 w 289339"/>
              <a:gd name="connsiteY1" fmla="*/ 63500 h 238993"/>
              <a:gd name="connsiteX2" fmla="*/ 285801 w 289339"/>
              <a:gd name="connsiteY2" fmla="*/ 92075 h 238993"/>
              <a:gd name="connsiteX3" fmla="*/ 238176 w 289339"/>
              <a:gd name="connsiteY3" fmla="*/ 196850 h 238993"/>
              <a:gd name="connsiteX4" fmla="*/ 260401 w 289339"/>
              <a:gd name="connsiteY4" fmla="*/ 171450 h 238993"/>
              <a:gd name="connsiteX5" fmla="*/ 177851 w 289339"/>
              <a:gd name="connsiteY5" fmla="*/ 215900 h 238993"/>
              <a:gd name="connsiteX6" fmla="*/ 171501 w 289339"/>
              <a:gd name="connsiteY6" fmla="*/ 238125 h 238993"/>
              <a:gd name="connsiteX7" fmla="*/ 85776 w 289339"/>
              <a:gd name="connsiteY7" fmla="*/ 187325 h 238993"/>
              <a:gd name="connsiteX8" fmla="*/ 54026 w 289339"/>
              <a:gd name="connsiteY8" fmla="*/ 209550 h 238993"/>
              <a:gd name="connsiteX9" fmla="*/ 60376 w 289339"/>
              <a:gd name="connsiteY9" fmla="*/ 149225 h 238993"/>
              <a:gd name="connsiteX10" fmla="*/ 51 w 289339"/>
              <a:gd name="connsiteY10" fmla="*/ 215900 h 238993"/>
              <a:gd name="connsiteX11" fmla="*/ 50851 w 289339"/>
              <a:gd name="connsiteY11" fmla="*/ 127000 h 238993"/>
              <a:gd name="connsiteX12" fmla="*/ 101651 w 289339"/>
              <a:gd name="connsiteY12" fmla="*/ 60325 h 238993"/>
              <a:gd name="connsiteX13" fmla="*/ 187376 w 289339"/>
              <a:gd name="connsiteY13" fmla="*/ 31750 h 238993"/>
              <a:gd name="connsiteX14" fmla="*/ 228651 w 289339"/>
              <a:gd name="connsiteY14" fmla="*/ 0 h 23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9339" h="238993">
                <a:moveTo>
                  <a:pt x="228651" y="0"/>
                </a:moveTo>
                <a:cubicBezTo>
                  <a:pt x="249288" y="24077"/>
                  <a:pt x="269926" y="48154"/>
                  <a:pt x="279451" y="63500"/>
                </a:cubicBezTo>
                <a:cubicBezTo>
                  <a:pt x="288976" y="78846"/>
                  <a:pt x="292680" y="69850"/>
                  <a:pt x="285801" y="92075"/>
                </a:cubicBezTo>
                <a:cubicBezTo>
                  <a:pt x="278922" y="114300"/>
                  <a:pt x="242409" y="183621"/>
                  <a:pt x="238176" y="196850"/>
                </a:cubicBezTo>
                <a:cubicBezTo>
                  <a:pt x="233943" y="210079"/>
                  <a:pt x="270455" y="168275"/>
                  <a:pt x="260401" y="171450"/>
                </a:cubicBezTo>
                <a:cubicBezTo>
                  <a:pt x="250347" y="174625"/>
                  <a:pt x="192667" y="204788"/>
                  <a:pt x="177851" y="215900"/>
                </a:cubicBezTo>
                <a:cubicBezTo>
                  <a:pt x="163035" y="227012"/>
                  <a:pt x="186847" y="242888"/>
                  <a:pt x="171501" y="238125"/>
                </a:cubicBezTo>
                <a:cubicBezTo>
                  <a:pt x="156155" y="233362"/>
                  <a:pt x="105355" y="192087"/>
                  <a:pt x="85776" y="187325"/>
                </a:cubicBezTo>
                <a:cubicBezTo>
                  <a:pt x="66197" y="182563"/>
                  <a:pt x="58259" y="215900"/>
                  <a:pt x="54026" y="209550"/>
                </a:cubicBezTo>
                <a:cubicBezTo>
                  <a:pt x="49793" y="203200"/>
                  <a:pt x="69372" y="148167"/>
                  <a:pt x="60376" y="149225"/>
                </a:cubicBezTo>
                <a:cubicBezTo>
                  <a:pt x="51380" y="150283"/>
                  <a:pt x="1638" y="219604"/>
                  <a:pt x="51" y="215900"/>
                </a:cubicBezTo>
                <a:cubicBezTo>
                  <a:pt x="-1536" y="212196"/>
                  <a:pt x="33918" y="152929"/>
                  <a:pt x="50851" y="127000"/>
                </a:cubicBezTo>
                <a:cubicBezTo>
                  <a:pt x="67784" y="101071"/>
                  <a:pt x="78897" y="76200"/>
                  <a:pt x="101651" y="60325"/>
                </a:cubicBezTo>
                <a:cubicBezTo>
                  <a:pt x="124405" y="44450"/>
                  <a:pt x="187376" y="31750"/>
                  <a:pt x="187376" y="31750"/>
                </a:cubicBezTo>
                <a:lnTo>
                  <a:pt x="22865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CF238C8-D66A-EAC2-01C3-46060655D592}"/>
              </a:ext>
            </a:extLst>
          </p:cNvPr>
          <p:cNvSpPr/>
          <p:nvPr/>
        </p:nvSpPr>
        <p:spPr>
          <a:xfrm>
            <a:off x="3580876" y="3596381"/>
            <a:ext cx="95164" cy="159544"/>
          </a:xfrm>
          <a:custGeom>
            <a:avLst/>
            <a:gdLst>
              <a:gd name="connsiteX0" fmla="*/ 10049 w 95164"/>
              <a:gd name="connsiteY0" fmla="*/ 894 h 159544"/>
              <a:gd name="connsiteX1" fmla="*/ 3699 w 95164"/>
              <a:gd name="connsiteY1" fmla="*/ 64394 h 159544"/>
              <a:gd name="connsiteX2" fmla="*/ 19574 w 95164"/>
              <a:gd name="connsiteY2" fmla="*/ 108844 h 159544"/>
              <a:gd name="connsiteX3" fmla="*/ 16399 w 95164"/>
              <a:gd name="connsiteY3" fmla="*/ 77094 h 159544"/>
              <a:gd name="connsiteX4" fmla="*/ 92599 w 95164"/>
              <a:gd name="connsiteY4" fmla="*/ 156469 h 159544"/>
              <a:gd name="connsiteX5" fmla="*/ 70374 w 95164"/>
              <a:gd name="connsiteY5" fmla="*/ 140594 h 159544"/>
              <a:gd name="connsiteX6" fmla="*/ 3699 w 95164"/>
              <a:gd name="connsiteY6" fmla="*/ 115194 h 159544"/>
              <a:gd name="connsiteX7" fmla="*/ 10049 w 95164"/>
              <a:gd name="connsiteY7" fmla="*/ 894 h 1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64" h="159544">
                <a:moveTo>
                  <a:pt x="10049" y="894"/>
                </a:moveTo>
                <a:cubicBezTo>
                  <a:pt x="10049" y="-7573"/>
                  <a:pt x="2111" y="46402"/>
                  <a:pt x="3699" y="64394"/>
                </a:cubicBezTo>
                <a:cubicBezTo>
                  <a:pt x="5286" y="82386"/>
                  <a:pt x="17457" y="106727"/>
                  <a:pt x="19574" y="108844"/>
                </a:cubicBezTo>
                <a:cubicBezTo>
                  <a:pt x="21691" y="110961"/>
                  <a:pt x="4228" y="69157"/>
                  <a:pt x="16399" y="77094"/>
                </a:cubicBezTo>
                <a:cubicBezTo>
                  <a:pt x="28570" y="85031"/>
                  <a:pt x="83603" y="145886"/>
                  <a:pt x="92599" y="156469"/>
                </a:cubicBezTo>
                <a:cubicBezTo>
                  <a:pt x="101595" y="167052"/>
                  <a:pt x="85191" y="147473"/>
                  <a:pt x="70374" y="140594"/>
                </a:cubicBezTo>
                <a:cubicBezTo>
                  <a:pt x="55557" y="133715"/>
                  <a:pt x="14811" y="132656"/>
                  <a:pt x="3699" y="115194"/>
                </a:cubicBezTo>
                <a:cubicBezTo>
                  <a:pt x="-7413" y="97732"/>
                  <a:pt x="10049" y="9361"/>
                  <a:pt x="10049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1B607B7-412C-8400-9206-6C9EE5362AC6}"/>
              </a:ext>
            </a:extLst>
          </p:cNvPr>
          <p:cNvSpPr/>
          <p:nvPr/>
        </p:nvSpPr>
        <p:spPr>
          <a:xfrm>
            <a:off x="3584456" y="3456433"/>
            <a:ext cx="247769" cy="166427"/>
          </a:xfrm>
          <a:custGeom>
            <a:avLst/>
            <a:gdLst>
              <a:gd name="connsiteX0" fmla="*/ 247769 w 247769"/>
              <a:gd name="connsiteY0" fmla="*/ 1142 h 166427"/>
              <a:gd name="connsiteX1" fmla="*/ 76319 w 247769"/>
              <a:gd name="connsiteY1" fmla="*/ 64642 h 166427"/>
              <a:gd name="connsiteX2" fmla="*/ 28694 w 247769"/>
              <a:gd name="connsiteY2" fmla="*/ 96392 h 166427"/>
              <a:gd name="connsiteX3" fmla="*/ 76319 w 247769"/>
              <a:gd name="connsiteY3" fmla="*/ 70992 h 166427"/>
              <a:gd name="connsiteX4" fmla="*/ 119 w 247769"/>
              <a:gd name="connsiteY4" fmla="*/ 166242 h 166427"/>
              <a:gd name="connsiteX5" fmla="*/ 60444 w 247769"/>
              <a:gd name="connsiteY5" fmla="*/ 42417 h 166427"/>
              <a:gd name="connsiteX6" fmla="*/ 127119 w 247769"/>
              <a:gd name="connsiteY6" fmla="*/ 1142 h 166427"/>
              <a:gd name="connsiteX7" fmla="*/ 101719 w 247769"/>
              <a:gd name="connsiteY7" fmla="*/ 10667 h 166427"/>
              <a:gd name="connsiteX8" fmla="*/ 247769 w 247769"/>
              <a:gd name="connsiteY8" fmla="*/ 1142 h 1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769" h="166427">
                <a:moveTo>
                  <a:pt x="247769" y="1142"/>
                </a:moveTo>
                <a:cubicBezTo>
                  <a:pt x="180300" y="24954"/>
                  <a:pt x="112831" y="48767"/>
                  <a:pt x="76319" y="64642"/>
                </a:cubicBezTo>
                <a:cubicBezTo>
                  <a:pt x="39806" y="80517"/>
                  <a:pt x="28694" y="95334"/>
                  <a:pt x="28694" y="96392"/>
                </a:cubicBezTo>
                <a:cubicBezTo>
                  <a:pt x="28694" y="97450"/>
                  <a:pt x="81081" y="59350"/>
                  <a:pt x="76319" y="70992"/>
                </a:cubicBezTo>
                <a:cubicBezTo>
                  <a:pt x="71557" y="82634"/>
                  <a:pt x="2765" y="171004"/>
                  <a:pt x="119" y="166242"/>
                </a:cubicBezTo>
                <a:cubicBezTo>
                  <a:pt x="-2527" y="161480"/>
                  <a:pt x="39277" y="69934"/>
                  <a:pt x="60444" y="42417"/>
                </a:cubicBezTo>
                <a:cubicBezTo>
                  <a:pt x="81611" y="14900"/>
                  <a:pt x="120240" y="6434"/>
                  <a:pt x="127119" y="1142"/>
                </a:cubicBezTo>
                <a:cubicBezTo>
                  <a:pt x="133998" y="-4150"/>
                  <a:pt x="101719" y="10667"/>
                  <a:pt x="101719" y="10667"/>
                </a:cubicBezTo>
                <a:lnTo>
                  <a:pt x="247769" y="11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月 14">
            <a:extLst>
              <a:ext uri="{FF2B5EF4-FFF2-40B4-BE49-F238E27FC236}">
                <a16:creationId xmlns:a16="http://schemas.microsoft.com/office/drawing/2014/main" id="{6095E2C6-B368-AA52-2D53-B69DBD87E961}"/>
              </a:ext>
            </a:extLst>
          </p:cNvPr>
          <p:cNvSpPr/>
          <p:nvPr/>
        </p:nvSpPr>
        <p:spPr>
          <a:xfrm rot="1964942">
            <a:off x="3682635" y="3511248"/>
            <a:ext cx="63500" cy="10246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27BA169-100A-5CCA-C89C-438649A06ABA}"/>
              </a:ext>
            </a:extLst>
          </p:cNvPr>
          <p:cNvSpPr/>
          <p:nvPr/>
        </p:nvSpPr>
        <p:spPr>
          <a:xfrm>
            <a:off x="3431044" y="3546465"/>
            <a:ext cx="43116" cy="323508"/>
          </a:xfrm>
          <a:custGeom>
            <a:avLst/>
            <a:gdLst>
              <a:gd name="connsiteX0" fmla="*/ 42406 w 43116"/>
              <a:gd name="connsiteY0" fmla="*/ 10 h 323508"/>
              <a:gd name="connsiteX1" fmla="*/ 26531 w 43116"/>
              <a:gd name="connsiteY1" fmla="*/ 130185 h 323508"/>
              <a:gd name="connsiteX2" fmla="*/ 17006 w 43116"/>
              <a:gd name="connsiteY2" fmla="*/ 320685 h 323508"/>
              <a:gd name="connsiteX3" fmla="*/ 20181 w 43116"/>
              <a:gd name="connsiteY3" fmla="*/ 231785 h 323508"/>
              <a:gd name="connsiteX4" fmla="*/ 13831 w 43116"/>
              <a:gd name="connsiteY4" fmla="*/ 63510 h 323508"/>
              <a:gd name="connsiteX5" fmla="*/ 1131 w 43116"/>
              <a:gd name="connsiteY5" fmla="*/ 136535 h 323508"/>
              <a:gd name="connsiteX6" fmla="*/ 42406 w 43116"/>
              <a:gd name="connsiteY6" fmla="*/ 10 h 32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6" h="323508">
                <a:moveTo>
                  <a:pt x="42406" y="10"/>
                </a:moveTo>
                <a:cubicBezTo>
                  <a:pt x="46639" y="-1048"/>
                  <a:pt x="30764" y="76739"/>
                  <a:pt x="26531" y="130185"/>
                </a:cubicBezTo>
                <a:cubicBezTo>
                  <a:pt x="22298" y="183631"/>
                  <a:pt x="18064" y="303752"/>
                  <a:pt x="17006" y="320685"/>
                </a:cubicBezTo>
                <a:cubicBezTo>
                  <a:pt x="15948" y="337618"/>
                  <a:pt x="20710" y="274647"/>
                  <a:pt x="20181" y="231785"/>
                </a:cubicBezTo>
                <a:cubicBezTo>
                  <a:pt x="19652" y="188923"/>
                  <a:pt x="17006" y="79385"/>
                  <a:pt x="13831" y="63510"/>
                </a:cubicBezTo>
                <a:cubicBezTo>
                  <a:pt x="10656" y="47635"/>
                  <a:pt x="-4161" y="140768"/>
                  <a:pt x="1131" y="136535"/>
                </a:cubicBezTo>
                <a:cubicBezTo>
                  <a:pt x="6423" y="132302"/>
                  <a:pt x="38173" y="1068"/>
                  <a:pt x="4240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45443B8-BF29-C466-D766-38BDD9577477}"/>
              </a:ext>
            </a:extLst>
          </p:cNvPr>
          <p:cNvSpPr/>
          <p:nvPr/>
        </p:nvSpPr>
        <p:spPr>
          <a:xfrm>
            <a:off x="3574900" y="3467013"/>
            <a:ext cx="390679" cy="425575"/>
          </a:xfrm>
          <a:custGeom>
            <a:avLst/>
            <a:gdLst>
              <a:gd name="connsiteX0" fmla="*/ 390675 w 390679"/>
              <a:gd name="connsiteY0" fmla="*/ 87 h 425575"/>
              <a:gd name="connsiteX1" fmla="*/ 333525 w 390679"/>
              <a:gd name="connsiteY1" fmla="*/ 200112 h 425575"/>
              <a:gd name="connsiteX2" fmla="*/ 339875 w 390679"/>
              <a:gd name="connsiteY2" fmla="*/ 162012 h 425575"/>
              <a:gd name="connsiteX3" fmla="*/ 231925 w 390679"/>
              <a:gd name="connsiteY3" fmla="*/ 250912 h 425575"/>
              <a:gd name="connsiteX4" fmla="*/ 146200 w 390679"/>
              <a:gd name="connsiteY4" fmla="*/ 301712 h 425575"/>
              <a:gd name="connsiteX5" fmla="*/ 150 w 390679"/>
              <a:gd name="connsiteY5" fmla="*/ 425537 h 425575"/>
              <a:gd name="connsiteX6" fmla="*/ 120800 w 390679"/>
              <a:gd name="connsiteY6" fmla="*/ 314412 h 425575"/>
              <a:gd name="connsiteX7" fmla="*/ 231925 w 390679"/>
              <a:gd name="connsiteY7" fmla="*/ 260437 h 425575"/>
              <a:gd name="connsiteX8" fmla="*/ 308125 w 390679"/>
              <a:gd name="connsiteY8" fmla="*/ 196937 h 425575"/>
              <a:gd name="connsiteX9" fmla="*/ 336700 w 390679"/>
              <a:gd name="connsiteY9" fmla="*/ 174712 h 425575"/>
              <a:gd name="connsiteX10" fmla="*/ 390675 w 390679"/>
              <a:gd name="connsiteY10" fmla="*/ 87 h 4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679" h="425575">
                <a:moveTo>
                  <a:pt x="390675" y="87"/>
                </a:moveTo>
                <a:cubicBezTo>
                  <a:pt x="390146" y="4320"/>
                  <a:pt x="341992" y="173124"/>
                  <a:pt x="333525" y="200112"/>
                </a:cubicBezTo>
                <a:cubicBezTo>
                  <a:pt x="325058" y="227100"/>
                  <a:pt x="356808" y="153545"/>
                  <a:pt x="339875" y="162012"/>
                </a:cubicBezTo>
                <a:cubicBezTo>
                  <a:pt x="322942" y="170479"/>
                  <a:pt x="264204" y="227629"/>
                  <a:pt x="231925" y="250912"/>
                </a:cubicBezTo>
                <a:cubicBezTo>
                  <a:pt x="199646" y="274195"/>
                  <a:pt x="184829" y="272608"/>
                  <a:pt x="146200" y="301712"/>
                </a:cubicBezTo>
                <a:cubicBezTo>
                  <a:pt x="107571" y="330816"/>
                  <a:pt x="4383" y="423420"/>
                  <a:pt x="150" y="425537"/>
                </a:cubicBezTo>
                <a:cubicBezTo>
                  <a:pt x="-4083" y="427654"/>
                  <a:pt x="82171" y="341929"/>
                  <a:pt x="120800" y="314412"/>
                </a:cubicBezTo>
                <a:cubicBezTo>
                  <a:pt x="159429" y="286895"/>
                  <a:pt x="200704" y="280016"/>
                  <a:pt x="231925" y="260437"/>
                </a:cubicBezTo>
                <a:cubicBezTo>
                  <a:pt x="263146" y="240858"/>
                  <a:pt x="290663" y="211224"/>
                  <a:pt x="308125" y="196937"/>
                </a:cubicBezTo>
                <a:cubicBezTo>
                  <a:pt x="325587" y="182650"/>
                  <a:pt x="325587" y="202758"/>
                  <a:pt x="336700" y="174712"/>
                </a:cubicBezTo>
                <a:cubicBezTo>
                  <a:pt x="347812" y="146666"/>
                  <a:pt x="391204" y="-4146"/>
                  <a:pt x="390675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5BDAEA6-5142-2241-0701-96C811F56F04}"/>
              </a:ext>
            </a:extLst>
          </p:cNvPr>
          <p:cNvSpPr/>
          <p:nvPr/>
        </p:nvSpPr>
        <p:spPr>
          <a:xfrm>
            <a:off x="3617895" y="3428992"/>
            <a:ext cx="398073" cy="473746"/>
          </a:xfrm>
          <a:custGeom>
            <a:avLst/>
            <a:gdLst>
              <a:gd name="connsiteX0" fmla="*/ 373080 w 398073"/>
              <a:gd name="connsiteY0" fmla="*/ 8 h 473746"/>
              <a:gd name="connsiteX1" fmla="*/ 354030 w 398073"/>
              <a:gd name="connsiteY1" fmla="*/ 127008 h 473746"/>
              <a:gd name="connsiteX2" fmla="*/ 379430 w 398073"/>
              <a:gd name="connsiteY2" fmla="*/ 85733 h 473746"/>
              <a:gd name="connsiteX3" fmla="*/ 373080 w 398073"/>
              <a:gd name="connsiteY3" fmla="*/ 184158 h 473746"/>
              <a:gd name="connsiteX4" fmla="*/ 395305 w 398073"/>
              <a:gd name="connsiteY4" fmla="*/ 171458 h 473746"/>
              <a:gd name="connsiteX5" fmla="*/ 300055 w 398073"/>
              <a:gd name="connsiteY5" fmla="*/ 288933 h 473746"/>
              <a:gd name="connsiteX6" fmla="*/ 268305 w 398073"/>
              <a:gd name="connsiteY6" fmla="*/ 330208 h 473746"/>
              <a:gd name="connsiteX7" fmla="*/ 350855 w 398073"/>
              <a:gd name="connsiteY7" fmla="*/ 209558 h 473746"/>
              <a:gd name="connsiteX8" fmla="*/ 246080 w 398073"/>
              <a:gd name="connsiteY8" fmla="*/ 349258 h 473746"/>
              <a:gd name="connsiteX9" fmla="*/ 119080 w 398073"/>
              <a:gd name="connsiteY9" fmla="*/ 403233 h 473746"/>
              <a:gd name="connsiteX10" fmla="*/ 1605 w 398073"/>
              <a:gd name="connsiteY10" fmla="*/ 473083 h 473746"/>
              <a:gd name="connsiteX11" fmla="*/ 207980 w 398073"/>
              <a:gd name="connsiteY11" fmla="*/ 358783 h 473746"/>
              <a:gd name="connsiteX12" fmla="*/ 296880 w 398073"/>
              <a:gd name="connsiteY12" fmla="*/ 276233 h 473746"/>
              <a:gd name="connsiteX13" fmla="*/ 366730 w 398073"/>
              <a:gd name="connsiteY13" fmla="*/ 196858 h 473746"/>
              <a:gd name="connsiteX14" fmla="*/ 363555 w 398073"/>
              <a:gd name="connsiteY14" fmla="*/ 120658 h 473746"/>
              <a:gd name="connsiteX15" fmla="*/ 373080 w 398073"/>
              <a:gd name="connsiteY15" fmla="*/ 8 h 47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8073" h="473746">
                <a:moveTo>
                  <a:pt x="373080" y="8"/>
                </a:moveTo>
                <a:cubicBezTo>
                  <a:pt x="371492" y="1066"/>
                  <a:pt x="352972" y="112721"/>
                  <a:pt x="354030" y="127008"/>
                </a:cubicBezTo>
                <a:cubicBezTo>
                  <a:pt x="355088" y="141295"/>
                  <a:pt x="376255" y="76208"/>
                  <a:pt x="379430" y="85733"/>
                </a:cubicBezTo>
                <a:cubicBezTo>
                  <a:pt x="382605" y="95258"/>
                  <a:pt x="370434" y="169871"/>
                  <a:pt x="373080" y="184158"/>
                </a:cubicBezTo>
                <a:cubicBezTo>
                  <a:pt x="375726" y="198445"/>
                  <a:pt x="407476" y="153996"/>
                  <a:pt x="395305" y="171458"/>
                </a:cubicBezTo>
                <a:cubicBezTo>
                  <a:pt x="383134" y="188920"/>
                  <a:pt x="321222" y="262475"/>
                  <a:pt x="300055" y="288933"/>
                </a:cubicBezTo>
                <a:cubicBezTo>
                  <a:pt x="278888" y="315391"/>
                  <a:pt x="259838" y="343437"/>
                  <a:pt x="268305" y="330208"/>
                </a:cubicBezTo>
                <a:cubicBezTo>
                  <a:pt x="276772" y="316979"/>
                  <a:pt x="354559" y="206383"/>
                  <a:pt x="350855" y="209558"/>
                </a:cubicBezTo>
                <a:cubicBezTo>
                  <a:pt x="347151" y="212733"/>
                  <a:pt x="284709" y="316979"/>
                  <a:pt x="246080" y="349258"/>
                </a:cubicBezTo>
                <a:cubicBezTo>
                  <a:pt x="207451" y="381537"/>
                  <a:pt x="159826" y="382596"/>
                  <a:pt x="119080" y="403233"/>
                </a:cubicBezTo>
                <a:cubicBezTo>
                  <a:pt x="78334" y="423870"/>
                  <a:pt x="-13212" y="480491"/>
                  <a:pt x="1605" y="473083"/>
                </a:cubicBezTo>
                <a:cubicBezTo>
                  <a:pt x="16422" y="465675"/>
                  <a:pt x="158767" y="391591"/>
                  <a:pt x="207980" y="358783"/>
                </a:cubicBezTo>
                <a:cubicBezTo>
                  <a:pt x="257192" y="325975"/>
                  <a:pt x="270422" y="303221"/>
                  <a:pt x="296880" y="276233"/>
                </a:cubicBezTo>
                <a:cubicBezTo>
                  <a:pt x="323338" y="249245"/>
                  <a:pt x="355617" y="222787"/>
                  <a:pt x="366730" y="196858"/>
                </a:cubicBezTo>
                <a:cubicBezTo>
                  <a:pt x="377843" y="170929"/>
                  <a:pt x="363026" y="149762"/>
                  <a:pt x="363555" y="120658"/>
                </a:cubicBezTo>
                <a:cubicBezTo>
                  <a:pt x="364084" y="91554"/>
                  <a:pt x="374668" y="-1050"/>
                  <a:pt x="37308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BCB8BDF-4940-9C12-BAF3-D85130BFB762}"/>
              </a:ext>
            </a:extLst>
          </p:cNvPr>
          <p:cNvSpPr/>
          <p:nvPr/>
        </p:nvSpPr>
        <p:spPr>
          <a:xfrm>
            <a:off x="3120912" y="3575022"/>
            <a:ext cx="251077" cy="169162"/>
          </a:xfrm>
          <a:custGeom>
            <a:avLst/>
            <a:gdLst>
              <a:gd name="connsiteX0" fmla="*/ 113 w 251077"/>
              <a:gd name="connsiteY0" fmla="*/ 28 h 169162"/>
              <a:gd name="connsiteX1" fmla="*/ 35038 w 251077"/>
              <a:gd name="connsiteY1" fmla="*/ 92103 h 169162"/>
              <a:gd name="connsiteX2" fmla="*/ 136638 w 251077"/>
              <a:gd name="connsiteY2" fmla="*/ 168303 h 169162"/>
              <a:gd name="connsiteX3" fmla="*/ 95363 w 251077"/>
              <a:gd name="connsiteY3" fmla="*/ 133378 h 169162"/>
              <a:gd name="connsiteX4" fmla="*/ 133463 w 251077"/>
              <a:gd name="connsiteY4" fmla="*/ 136553 h 169162"/>
              <a:gd name="connsiteX5" fmla="*/ 136638 w 251077"/>
              <a:gd name="connsiteY5" fmla="*/ 57178 h 169162"/>
              <a:gd name="connsiteX6" fmla="*/ 162038 w 251077"/>
              <a:gd name="connsiteY6" fmla="*/ 98453 h 169162"/>
              <a:gd name="connsiteX7" fmla="*/ 187438 w 251077"/>
              <a:gd name="connsiteY7" fmla="*/ 57178 h 169162"/>
              <a:gd name="connsiteX8" fmla="*/ 250938 w 251077"/>
              <a:gd name="connsiteY8" fmla="*/ 38128 h 169162"/>
              <a:gd name="connsiteX9" fmla="*/ 168388 w 251077"/>
              <a:gd name="connsiteY9" fmla="*/ 73053 h 169162"/>
              <a:gd name="connsiteX10" fmla="*/ 104888 w 251077"/>
              <a:gd name="connsiteY10" fmla="*/ 149253 h 169162"/>
              <a:gd name="connsiteX11" fmla="*/ 28688 w 251077"/>
              <a:gd name="connsiteY11" fmla="*/ 123853 h 169162"/>
              <a:gd name="connsiteX12" fmla="*/ 82663 w 251077"/>
              <a:gd name="connsiteY12" fmla="*/ 152428 h 169162"/>
              <a:gd name="connsiteX13" fmla="*/ 25513 w 251077"/>
              <a:gd name="connsiteY13" fmla="*/ 101628 h 169162"/>
              <a:gd name="connsiteX14" fmla="*/ 113 w 251077"/>
              <a:gd name="connsiteY14" fmla="*/ 28 h 16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077" h="169162">
                <a:moveTo>
                  <a:pt x="113" y="28"/>
                </a:moveTo>
                <a:cubicBezTo>
                  <a:pt x="1700" y="-1559"/>
                  <a:pt x="12284" y="64057"/>
                  <a:pt x="35038" y="92103"/>
                </a:cubicBezTo>
                <a:cubicBezTo>
                  <a:pt x="57792" y="120149"/>
                  <a:pt x="126584" y="161424"/>
                  <a:pt x="136638" y="168303"/>
                </a:cubicBezTo>
                <a:cubicBezTo>
                  <a:pt x="146692" y="175182"/>
                  <a:pt x="95892" y="138670"/>
                  <a:pt x="95363" y="133378"/>
                </a:cubicBezTo>
                <a:cubicBezTo>
                  <a:pt x="94834" y="128086"/>
                  <a:pt x="126584" y="149253"/>
                  <a:pt x="133463" y="136553"/>
                </a:cubicBezTo>
                <a:cubicBezTo>
                  <a:pt x="140342" y="123853"/>
                  <a:pt x="131876" y="63528"/>
                  <a:pt x="136638" y="57178"/>
                </a:cubicBezTo>
                <a:cubicBezTo>
                  <a:pt x="141400" y="50828"/>
                  <a:pt x="153571" y="98453"/>
                  <a:pt x="162038" y="98453"/>
                </a:cubicBezTo>
                <a:cubicBezTo>
                  <a:pt x="170505" y="98453"/>
                  <a:pt x="172621" y="67232"/>
                  <a:pt x="187438" y="57178"/>
                </a:cubicBezTo>
                <a:cubicBezTo>
                  <a:pt x="202255" y="47124"/>
                  <a:pt x="254113" y="35482"/>
                  <a:pt x="250938" y="38128"/>
                </a:cubicBezTo>
                <a:cubicBezTo>
                  <a:pt x="247763" y="40774"/>
                  <a:pt x="192730" y="54532"/>
                  <a:pt x="168388" y="73053"/>
                </a:cubicBezTo>
                <a:cubicBezTo>
                  <a:pt x="144046" y="91574"/>
                  <a:pt x="128171" y="140786"/>
                  <a:pt x="104888" y="149253"/>
                </a:cubicBezTo>
                <a:cubicBezTo>
                  <a:pt x="81605" y="157720"/>
                  <a:pt x="32392" y="123324"/>
                  <a:pt x="28688" y="123853"/>
                </a:cubicBezTo>
                <a:cubicBezTo>
                  <a:pt x="24984" y="124382"/>
                  <a:pt x="83192" y="156132"/>
                  <a:pt x="82663" y="152428"/>
                </a:cubicBezTo>
                <a:cubicBezTo>
                  <a:pt x="82134" y="148724"/>
                  <a:pt x="37155" y="122795"/>
                  <a:pt x="25513" y="101628"/>
                </a:cubicBezTo>
                <a:cubicBezTo>
                  <a:pt x="13871" y="80461"/>
                  <a:pt x="-1474" y="1615"/>
                  <a:pt x="11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8EA9FF6-3A23-CD1F-3E39-0FC86FDB29EF}"/>
              </a:ext>
            </a:extLst>
          </p:cNvPr>
          <p:cNvSpPr/>
          <p:nvPr/>
        </p:nvSpPr>
        <p:spPr>
          <a:xfrm>
            <a:off x="3171712" y="3223796"/>
            <a:ext cx="319315" cy="440198"/>
          </a:xfrm>
          <a:custGeom>
            <a:avLst/>
            <a:gdLst>
              <a:gd name="connsiteX0" fmla="*/ 44563 w 319315"/>
              <a:gd name="connsiteY0" fmla="*/ 440154 h 440198"/>
              <a:gd name="connsiteX1" fmla="*/ 85838 w 319315"/>
              <a:gd name="connsiteY1" fmla="*/ 240129 h 440198"/>
              <a:gd name="connsiteX2" fmla="*/ 98538 w 319315"/>
              <a:gd name="connsiteY2" fmla="*/ 259179 h 440198"/>
              <a:gd name="connsiteX3" fmla="*/ 177913 w 319315"/>
              <a:gd name="connsiteY3" fmla="*/ 122654 h 440198"/>
              <a:gd name="connsiteX4" fmla="*/ 152513 w 319315"/>
              <a:gd name="connsiteY4" fmla="*/ 186154 h 440198"/>
              <a:gd name="connsiteX5" fmla="*/ 317613 w 319315"/>
              <a:gd name="connsiteY5" fmla="*/ 2004 h 440198"/>
              <a:gd name="connsiteX6" fmla="*/ 231888 w 319315"/>
              <a:gd name="connsiteY6" fmla="*/ 97254 h 440198"/>
              <a:gd name="connsiteX7" fmla="*/ 127113 w 319315"/>
              <a:gd name="connsiteY7" fmla="*/ 236954 h 440198"/>
              <a:gd name="connsiteX8" fmla="*/ 76313 w 319315"/>
              <a:gd name="connsiteY8" fmla="*/ 306804 h 440198"/>
              <a:gd name="connsiteX9" fmla="*/ 69963 w 319315"/>
              <a:gd name="connsiteY9" fmla="*/ 233779 h 440198"/>
              <a:gd name="connsiteX10" fmla="*/ 113 w 319315"/>
              <a:gd name="connsiteY10" fmla="*/ 370304 h 440198"/>
              <a:gd name="connsiteX11" fmla="*/ 54088 w 319315"/>
              <a:gd name="connsiteY11" fmla="*/ 306804 h 440198"/>
              <a:gd name="connsiteX12" fmla="*/ 73138 w 319315"/>
              <a:gd name="connsiteY12" fmla="*/ 259179 h 440198"/>
              <a:gd name="connsiteX13" fmla="*/ 44563 w 319315"/>
              <a:gd name="connsiteY13" fmla="*/ 440154 h 44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315" h="440198">
                <a:moveTo>
                  <a:pt x="44563" y="440154"/>
                </a:moveTo>
                <a:cubicBezTo>
                  <a:pt x="46680" y="436979"/>
                  <a:pt x="76842" y="270291"/>
                  <a:pt x="85838" y="240129"/>
                </a:cubicBezTo>
                <a:cubicBezTo>
                  <a:pt x="94834" y="209966"/>
                  <a:pt x="83192" y="278758"/>
                  <a:pt x="98538" y="259179"/>
                </a:cubicBezTo>
                <a:cubicBezTo>
                  <a:pt x="113884" y="239600"/>
                  <a:pt x="168917" y="134825"/>
                  <a:pt x="177913" y="122654"/>
                </a:cubicBezTo>
                <a:cubicBezTo>
                  <a:pt x="186909" y="110483"/>
                  <a:pt x="129230" y="206262"/>
                  <a:pt x="152513" y="186154"/>
                </a:cubicBezTo>
                <a:cubicBezTo>
                  <a:pt x="175796" y="166046"/>
                  <a:pt x="317613" y="2004"/>
                  <a:pt x="317613" y="2004"/>
                </a:cubicBezTo>
                <a:cubicBezTo>
                  <a:pt x="330842" y="-12813"/>
                  <a:pt x="263638" y="58096"/>
                  <a:pt x="231888" y="97254"/>
                </a:cubicBezTo>
                <a:cubicBezTo>
                  <a:pt x="200138" y="136412"/>
                  <a:pt x="153042" y="202029"/>
                  <a:pt x="127113" y="236954"/>
                </a:cubicBezTo>
                <a:cubicBezTo>
                  <a:pt x="101184" y="271879"/>
                  <a:pt x="85838" y="307333"/>
                  <a:pt x="76313" y="306804"/>
                </a:cubicBezTo>
                <a:cubicBezTo>
                  <a:pt x="66788" y="306275"/>
                  <a:pt x="82663" y="223196"/>
                  <a:pt x="69963" y="233779"/>
                </a:cubicBezTo>
                <a:cubicBezTo>
                  <a:pt x="57263" y="244362"/>
                  <a:pt x="2759" y="358133"/>
                  <a:pt x="113" y="370304"/>
                </a:cubicBezTo>
                <a:cubicBezTo>
                  <a:pt x="-2533" y="382475"/>
                  <a:pt x="41917" y="325325"/>
                  <a:pt x="54088" y="306804"/>
                </a:cubicBezTo>
                <a:cubicBezTo>
                  <a:pt x="66259" y="288283"/>
                  <a:pt x="72080" y="241717"/>
                  <a:pt x="73138" y="259179"/>
                </a:cubicBezTo>
                <a:cubicBezTo>
                  <a:pt x="74196" y="276641"/>
                  <a:pt x="42446" y="443329"/>
                  <a:pt x="44563" y="44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597EB53-7145-819A-957F-8052B445A972}"/>
              </a:ext>
            </a:extLst>
          </p:cNvPr>
          <p:cNvSpPr/>
          <p:nvPr/>
        </p:nvSpPr>
        <p:spPr>
          <a:xfrm>
            <a:off x="3336383" y="3248025"/>
            <a:ext cx="296234" cy="373475"/>
          </a:xfrm>
          <a:custGeom>
            <a:avLst/>
            <a:gdLst>
              <a:gd name="connsiteX0" fmla="*/ 542 w 296234"/>
              <a:gd name="connsiteY0" fmla="*/ 371475 h 373475"/>
              <a:gd name="connsiteX1" fmla="*/ 92617 w 296234"/>
              <a:gd name="connsiteY1" fmla="*/ 152400 h 373475"/>
              <a:gd name="connsiteX2" fmla="*/ 89442 w 296234"/>
              <a:gd name="connsiteY2" fmla="*/ 222250 h 373475"/>
              <a:gd name="connsiteX3" fmla="*/ 184692 w 296234"/>
              <a:gd name="connsiteY3" fmla="*/ 44450 h 373475"/>
              <a:gd name="connsiteX4" fmla="*/ 295817 w 296234"/>
              <a:gd name="connsiteY4" fmla="*/ 0 h 373475"/>
              <a:gd name="connsiteX5" fmla="*/ 219617 w 296234"/>
              <a:gd name="connsiteY5" fmla="*/ 44450 h 373475"/>
              <a:gd name="connsiteX6" fmla="*/ 143417 w 296234"/>
              <a:gd name="connsiteY6" fmla="*/ 92075 h 373475"/>
              <a:gd name="connsiteX7" fmla="*/ 248192 w 296234"/>
              <a:gd name="connsiteY7" fmla="*/ 19050 h 373475"/>
              <a:gd name="connsiteX8" fmla="*/ 98967 w 296234"/>
              <a:gd name="connsiteY8" fmla="*/ 136525 h 373475"/>
              <a:gd name="connsiteX9" fmla="*/ 60867 w 296234"/>
              <a:gd name="connsiteY9" fmla="*/ 238125 h 373475"/>
              <a:gd name="connsiteX10" fmla="*/ 73567 w 296234"/>
              <a:gd name="connsiteY10" fmla="*/ 361950 h 373475"/>
              <a:gd name="connsiteX11" fmla="*/ 54517 w 296234"/>
              <a:gd name="connsiteY11" fmla="*/ 266700 h 373475"/>
              <a:gd name="connsiteX12" fmla="*/ 542 w 296234"/>
              <a:gd name="connsiteY12" fmla="*/ 371475 h 37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234" h="373475">
                <a:moveTo>
                  <a:pt x="542" y="371475"/>
                </a:moveTo>
                <a:cubicBezTo>
                  <a:pt x="6892" y="352425"/>
                  <a:pt x="77800" y="177271"/>
                  <a:pt x="92617" y="152400"/>
                </a:cubicBezTo>
                <a:cubicBezTo>
                  <a:pt x="107434" y="127529"/>
                  <a:pt x="74096" y="240242"/>
                  <a:pt x="89442" y="222250"/>
                </a:cubicBezTo>
                <a:cubicBezTo>
                  <a:pt x="104788" y="204258"/>
                  <a:pt x="150296" y="81492"/>
                  <a:pt x="184692" y="44450"/>
                </a:cubicBezTo>
                <a:cubicBezTo>
                  <a:pt x="219088" y="7408"/>
                  <a:pt x="289996" y="0"/>
                  <a:pt x="295817" y="0"/>
                </a:cubicBezTo>
                <a:cubicBezTo>
                  <a:pt x="301638" y="0"/>
                  <a:pt x="245017" y="29104"/>
                  <a:pt x="219617" y="44450"/>
                </a:cubicBezTo>
                <a:cubicBezTo>
                  <a:pt x="194217" y="59796"/>
                  <a:pt x="138655" y="96308"/>
                  <a:pt x="143417" y="92075"/>
                </a:cubicBezTo>
                <a:cubicBezTo>
                  <a:pt x="148179" y="87842"/>
                  <a:pt x="255600" y="11642"/>
                  <a:pt x="248192" y="19050"/>
                </a:cubicBezTo>
                <a:cubicBezTo>
                  <a:pt x="240784" y="26458"/>
                  <a:pt x="130188" y="100012"/>
                  <a:pt x="98967" y="136525"/>
                </a:cubicBezTo>
                <a:cubicBezTo>
                  <a:pt x="67746" y="173037"/>
                  <a:pt x="65100" y="200554"/>
                  <a:pt x="60867" y="238125"/>
                </a:cubicBezTo>
                <a:cubicBezTo>
                  <a:pt x="56634" y="275696"/>
                  <a:pt x="74625" y="357188"/>
                  <a:pt x="73567" y="361950"/>
                </a:cubicBezTo>
                <a:cubicBezTo>
                  <a:pt x="72509" y="366712"/>
                  <a:pt x="63513" y="266171"/>
                  <a:pt x="54517" y="266700"/>
                </a:cubicBezTo>
                <a:cubicBezTo>
                  <a:pt x="45521" y="267229"/>
                  <a:pt x="-5808" y="390525"/>
                  <a:pt x="542" y="371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BF0758C-BB09-AC30-A11F-E373D81FD0E4}"/>
              </a:ext>
            </a:extLst>
          </p:cNvPr>
          <p:cNvSpPr/>
          <p:nvPr/>
        </p:nvSpPr>
        <p:spPr>
          <a:xfrm>
            <a:off x="3314698" y="3134716"/>
            <a:ext cx="368304" cy="335565"/>
          </a:xfrm>
          <a:custGeom>
            <a:avLst/>
            <a:gdLst>
              <a:gd name="connsiteX0" fmla="*/ 2 w 368304"/>
              <a:gd name="connsiteY0" fmla="*/ 335559 h 335565"/>
              <a:gd name="connsiteX1" fmla="*/ 136527 w 368304"/>
              <a:gd name="connsiteY1" fmla="*/ 157759 h 335565"/>
              <a:gd name="connsiteX2" fmla="*/ 130177 w 368304"/>
              <a:gd name="connsiteY2" fmla="*/ 186334 h 335565"/>
              <a:gd name="connsiteX3" fmla="*/ 187327 w 368304"/>
              <a:gd name="connsiteY3" fmla="*/ 87909 h 335565"/>
              <a:gd name="connsiteX4" fmla="*/ 171452 w 368304"/>
              <a:gd name="connsiteY4" fmla="*/ 87909 h 335565"/>
              <a:gd name="connsiteX5" fmla="*/ 323852 w 368304"/>
              <a:gd name="connsiteY5" fmla="*/ 2184 h 335565"/>
              <a:gd name="connsiteX6" fmla="*/ 225427 w 368304"/>
              <a:gd name="connsiteY6" fmla="*/ 24409 h 335565"/>
              <a:gd name="connsiteX7" fmla="*/ 368302 w 368304"/>
              <a:gd name="connsiteY7" fmla="*/ 11709 h 335565"/>
              <a:gd name="connsiteX8" fmla="*/ 228602 w 368304"/>
              <a:gd name="connsiteY8" fmla="*/ 87909 h 335565"/>
              <a:gd name="connsiteX9" fmla="*/ 133352 w 368304"/>
              <a:gd name="connsiteY9" fmla="*/ 164109 h 335565"/>
              <a:gd name="connsiteX10" fmla="*/ 2 w 368304"/>
              <a:gd name="connsiteY10" fmla="*/ 335559 h 33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304" h="335565">
                <a:moveTo>
                  <a:pt x="2" y="335559"/>
                </a:moveTo>
                <a:cubicBezTo>
                  <a:pt x="531" y="334501"/>
                  <a:pt x="114831" y="182630"/>
                  <a:pt x="136527" y="157759"/>
                </a:cubicBezTo>
                <a:cubicBezTo>
                  <a:pt x="158223" y="132888"/>
                  <a:pt x="121710" y="197976"/>
                  <a:pt x="130177" y="186334"/>
                </a:cubicBezTo>
                <a:cubicBezTo>
                  <a:pt x="138644" y="174692"/>
                  <a:pt x="187327" y="87909"/>
                  <a:pt x="187327" y="87909"/>
                </a:cubicBezTo>
                <a:cubicBezTo>
                  <a:pt x="194206" y="71505"/>
                  <a:pt x="148698" y="102196"/>
                  <a:pt x="171452" y="87909"/>
                </a:cubicBezTo>
                <a:cubicBezTo>
                  <a:pt x="194206" y="73621"/>
                  <a:pt x="314856" y="12767"/>
                  <a:pt x="323852" y="2184"/>
                </a:cubicBezTo>
                <a:cubicBezTo>
                  <a:pt x="332848" y="-8399"/>
                  <a:pt x="218019" y="22822"/>
                  <a:pt x="225427" y="24409"/>
                </a:cubicBezTo>
                <a:cubicBezTo>
                  <a:pt x="232835" y="25996"/>
                  <a:pt x="367773" y="1126"/>
                  <a:pt x="368302" y="11709"/>
                </a:cubicBezTo>
                <a:cubicBezTo>
                  <a:pt x="368831" y="22292"/>
                  <a:pt x="267760" y="62509"/>
                  <a:pt x="228602" y="87909"/>
                </a:cubicBezTo>
                <a:cubicBezTo>
                  <a:pt x="189444" y="113309"/>
                  <a:pt x="166690" y="127596"/>
                  <a:pt x="133352" y="164109"/>
                </a:cubicBezTo>
                <a:cubicBezTo>
                  <a:pt x="100015" y="200621"/>
                  <a:pt x="-527" y="336617"/>
                  <a:pt x="2" y="335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255A9DEF-7E1F-88EB-2336-E0EA8870EBC8}"/>
              </a:ext>
            </a:extLst>
          </p:cNvPr>
          <p:cNvSpPr/>
          <p:nvPr/>
        </p:nvSpPr>
        <p:spPr>
          <a:xfrm>
            <a:off x="3299801" y="3403195"/>
            <a:ext cx="78494" cy="220698"/>
          </a:xfrm>
          <a:custGeom>
            <a:avLst/>
            <a:gdLst>
              <a:gd name="connsiteX0" fmla="*/ 78399 w 78494"/>
              <a:gd name="connsiteY0" fmla="*/ 405 h 220698"/>
              <a:gd name="connsiteX1" fmla="*/ 18074 w 78494"/>
              <a:gd name="connsiteY1" fmla="*/ 89305 h 220698"/>
              <a:gd name="connsiteX2" fmla="*/ 18074 w 78494"/>
              <a:gd name="connsiteY2" fmla="*/ 219480 h 220698"/>
              <a:gd name="connsiteX3" fmla="*/ 14899 w 78494"/>
              <a:gd name="connsiteY3" fmla="*/ 152805 h 220698"/>
              <a:gd name="connsiteX4" fmla="*/ 2199 w 78494"/>
              <a:gd name="connsiteY4" fmla="*/ 124230 h 220698"/>
              <a:gd name="connsiteX5" fmla="*/ 78399 w 78494"/>
              <a:gd name="connsiteY5" fmla="*/ 405 h 22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94" h="220698">
                <a:moveTo>
                  <a:pt x="78399" y="405"/>
                </a:moveTo>
                <a:cubicBezTo>
                  <a:pt x="81045" y="-5416"/>
                  <a:pt x="28128" y="52793"/>
                  <a:pt x="18074" y="89305"/>
                </a:cubicBezTo>
                <a:cubicBezTo>
                  <a:pt x="8020" y="125817"/>
                  <a:pt x="18603" y="208897"/>
                  <a:pt x="18074" y="219480"/>
                </a:cubicBezTo>
                <a:cubicBezTo>
                  <a:pt x="17545" y="230063"/>
                  <a:pt x="17545" y="168680"/>
                  <a:pt x="14899" y="152805"/>
                </a:cubicBezTo>
                <a:cubicBezTo>
                  <a:pt x="12253" y="136930"/>
                  <a:pt x="-6268" y="144338"/>
                  <a:pt x="2199" y="124230"/>
                </a:cubicBezTo>
                <a:cubicBezTo>
                  <a:pt x="10666" y="104122"/>
                  <a:pt x="75753" y="6226"/>
                  <a:pt x="78399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C935FC67-1880-FE40-85C1-C5305D2C2EA6}"/>
              </a:ext>
            </a:extLst>
          </p:cNvPr>
          <p:cNvSpPr/>
          <p:nvPr/>
        </p:nvSpPr>
        <p:spPr>
          <a:xfrm>
            <a:off x="3574426" y="3038415"/>
            <a:ext cx="351452" cy="76741"/>
          </a:xfrm>
          <a:custGeom>
            <a:avLst/>
            <a:gdLst>
              <a:gd name="connsiteX0" fmla="*/ 624 w 351452"/>
              <a:gd name="connsiteY0" fmla="*/ 76260 h 76741"/>
              <a:gd name="connsiteX1" fmla="*/ 184774 w 351452"/>
              <a:gd name="connsiteY1" fmla="*/ 38160 h 76741"/>
              <a:gd name="connsiteX2" fmla="*/ 140324 w 351452"/>
              <a:gd name="connsiteY2" fmla="*/ 38160 h 76741"/>
              <a:gd name="connsiteX3" fmla="*/ 349874 w 351452"/>
              <a:gd name="connsiteY3" fmla="*/ 60 h 76741"/>
              <a:gd name="connsiteX4" fmla="*/ 241924 w 351452"/>
              <a:gd name="connsiteY4" fmla="*/ 28635 h 76741"/>
              <a:gd name="connsiteX5" fmla="*/ 127624 w 351452"/>
              <a:gd name="connsiteY5" fmla="*/ 57210 h 76741"/>
              <a:gd name="connsiteX6" fmla="*/ 624 w 351452"/>
              <a:gd name="connsiteY6" fmla="*/ 76260 h 7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52" h="76741">
                <a:moveTo>
                  <a:pt x="624" y="76260"/>
                </a:moveTo>
                <a:cubicBezTo>
                  <a:pt x="10149" y="73085"/>
                  <a:pt x="161491" y="44510"/>
                  <a:pt x="184774" y="38160"/>
                </a:cubicBezTo>
                <a:cubicBezTo>
                  <a:pt x="208057" y="31810"/>
                  <a:pt x="112807" y="44510"/>
                  <a:pt x="140324" y="38160"/>
                </a:cubicBezTo>
                <a:cubicBezTo>
                  <a:pt x="167841" y="31810"/>
                  <a:pt x="332941" y="1647"/>
                  <a:pt x="349874" y="60"/>
                </a:cubicBezTo>
                <a:cubicBezTo>
                  <a:pt x="366807" y="-1528"/>
                  <a:pt x="241924" y="28635"/>
                  <a:pt x="241924" y="28635"/>
                </a:cubicBezTo>
                <a:lnTo>
                  <a:pt x="127624" y="57210"/>
                </a:lnTo>
                <a:cubicBezTo>
                  <a:pt x="93228" y="66206"/>
                  <a:pt x="-8901" y="79435"/>
                  <a:pt x="624" y="76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908EE54A-69E6-D2C3-EF60-89D7AC0F7853}"/>
              </a:ext>
            </a:extLst>
          </p:cNvPr>
          <p:cNvSpPr/>
          <p:nvPr/>
        </p:nvSpPr>
        <p:spPr>
          <a:xfrm>
            <a:off x="3574696" y="3038475"/>
            <a:ext cx="378186" cy="225763"/>
          </a:xfrm>
          <a:custGeom>
            <a:avLst/>
            <a:gdLst>
              <a:gd name="connsiteX0" fmla="*/ 354 w 378186"/>
              <a:gd name="connsiteY0" fmla="*/ 225425 h 225763"/>
              <a:gd name="connsiteX1" fmla="*/ 203554 w 378186"/>
              <a:gd name="connsiteY1" fmla="*/ 101600 h 225763"/>
              <a:gd name="connsiteX2" fmla="*/ 121004 w 378186"/>
              <a:gd name="connsiteY2" fmla="*/ 139700 h 225763"/>
              <a:gd name="connsiteX3" fmla="*/ 311504 w 378186"/>
              <a:gd name="connsiteY3" fmla="*/ 41275 h 225763"/>
              <a:gd name="connsiteX4" fmla="*/ 378179 w 378186"/>
              <a:gd name="connsiteY4" fmla="*/ 0 h 225763"/>
              <a:gd name="connsiteX5" fmla="*/ 314679 w 378186"/>
              <a:gd name="connsiteY5" fmla="*/ 41275 h 225763"/>
              <a:gd name="connsiteX6" fmla="*/ 162279 w 378186"/>
              <a:gd name="connsiteY6" fmla="*/ 92075 h 225763"/>
              <a:gd name="connsiteX7" fmla="*/ 225779 w 378186"/>
              <a:gd name="connsiteY7" fmla="*/ 82550 h 225763"/>
              <a:gd name="connsiteX8" fmla="*/ 155929 w 378186"/>
              <a:gd name="connsiteY8" fmla="*/ 136525 h 225763"/>
              <a:gd name="connsiteX9" fmla="*/ 354 w 378186"/>
              <a:gd name="connsiteY9" fmla="*/ 225425 h 22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8186" h="225763">
                <a:moveTo>
                  <a:pt x="354" y="225425"/>
                </a:moveTo>
                <a:cubicBezTo>
                  <a:pt x="8291" y="219604"/>
                  <a:pt x="183446" y="115887"/>
                  <a:pt x="203554" y="101600"/>
                </a:cubicBezTo>
                <a:cubicBezTo>
                  <a:pt x="223662" y="87313"/>
                  <a:pt x="103012" y="149754"/>
                  <a:pt x="121004" y="139700"/>
                </a:cubicBezTo>
                <a:cubicBezTo>
                  <a:pt x="138996" y="129646"/>
                  <a:pt x="268642" y="64558"/>
                  <a:pt x="311504" y="41275"/>
                </a:cubicBezTo>
                <a:cubicBezTo>
                  <a:pt x="354366" y="17992"/>
                  <a:pt x="377650" y="0"/>
                  <a:pt x="378179" y="0"/>
                </a:cubicBezTo>
                <a:cubicBezTo>
                  <a:pt x="378708" y="0"/>
                  <a:pt x="350662" y="25929"/>
                  <a:pt x="314679" y="41275"/>
                </a:cubicBezTo>
                <a:cubicBezTo>
                  <a:pt x="278696" y="56621"/>
                  <a:pt x="177096" y="85196"/>
                  <a:pt x="162279" y="92075"/>
                </a:cubicBezTo>
                <a:cubicBezTo>
                  <a:pt x="147462" y="98954"/>
                  <a:pt x="226837" y="75142"/>
                  <a:pt x="225779" y="82550"/>
                </a:cubicBezTo>
                <a:cubicBezTo>
                  <a:pt x="224721" y="89958"/>
                  <a:pt x="191912" y="112713"/>
                  <a:pt x="155929" y="136525"/>
                </a:cubicBezTo>
                <a:cubicBezTo>
                  <a:pt x="119946" y="160337"/>
                  <a:pt x="-7583" y="231246"/>
                  <a:pt x="354" y="225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D1F86B1B-3EEA-DA56-9B48-705B9BE0446D}"/>
              </a:ext>
            </a:extLst>
          </p:cNvPr>
          <p:cNvSpPr/>
          <p:nvPr/>
        </p:nvSpPr>
        <p:spPr>
          <a:xfrm>
            <a:off x="2654292" y="4186679"/>
            <a:ext cx="492979" cy="385321"/>
          </a:xfrm>
          <a:custGeom>
            <a:avLst/>
            <a:gdLst>
              <a:gd name="connsiteX0" fmla="*/ 492133 w 492979"/>
              <a:gd name="connsiteY0" fmla="*/ 45596 h 385321"/>
              <a:gd name="connsiteX1" fmla="*/ 317508 w 492979"/>
              <a:gd name="connsiteY1" fmla="*/ 7496 h 385321"/>
              <a:gd name="connsiteX2" fmla="*/ 260358 w 492979"/>
              <a:gd name="connsiteY2" fmla="*/ 36071 h 385321"/>
              <a:gd name="connsiteX3" fmla="*/ 266708 w 492979"/>
              <a:gd name="connsiteY3" fmla="*/ 17021 h 385321"/>
              <a:gd name="connsiteX4" fmla="*/ 177808 w 492979"/>
              <a:gd name="connsiteY4" fmla="*/ 39246 h 385321"/>
              <a:gd name="connsiteX5" fmla="*/ 120658 w 492979"/>
              <a:gd name="connsiteY5" fmla="*/ 39246 h 385321"/>
              <a:gd name="connsiteX6" fmla="*/ 171458 w 492979"/>
              <a:gd name="connsiteY6" fmla="*/ 51946 h 385321"/>
              <a:gd name="connsiteX7" fmla="*/ 133358 w 492979"/>
              <a:gd name="connsiteY7" fmla="*/ 121796 h 385321"/>
              <a:gd name="connsiteX8" fmla="*/ 107958 w 492979"/>
              <a:gd name="connsiteY8" fmla="*/ 156721 h 385321"/>
              <a:gd name="connsiteX9" fmla="*/ 38108 w 492979"/>
              <a:gd name="connsiteY9" fmla="*/ 172596 h 385321"/>
              <a:gd name="connsiteX10" fmla="*/ 120658 w 492979"/>
              <a:gd name="connsiteY10" fmla="*/ 169421 h 385321"/>
              <a:gd name="connsiteX11" fmla="*/ 28583 w 492979"/>
              <a:gd name="connsiteY11" fmla="*/ 207521 h 385321"/>
              <a:gd name="connsiteX12" fmla="*/ 101608 w 492979"/>
              <a:gd name="connsiteY12" fmla="*/ 204346 h 385321"/>
              <a:gd name="connsiteX13" fmla="*/ 8 w 492979"/>
              <a:gd name="connsiteY13" fmla="*/ 277371 h 385321"/>
              <a:gd name="connsiteX14" fmla="*/ 107958 w 492979"/>
              <a:gd name="connsiteY14" fmla="*/ 248796 h 385321"/>
              <a:gd name="connsiteX15" fmla="*/ 19058 w 492979"/>
              <a:gd name="connsiteY15" fmla="*/ 318646 h 385321"/>
              <a:gd name="connsiteX16" fmla="*/ 117483 w 492979"/>
              <a:gd name="connsiteY16" fmla="*/ 283721 h 385321"/>
              <a:gd name="connsiteX17" fmla="*/ 101608 w 492979"/>
              <a:gd name="connsiteY17" fmla="*/ 293246 h 385321"/>
              <a:gd name="connsiteX18" fmla="*/ 107958 w 492979"/>
              <a:gd name="connsiteY18" fmla="*/ 385321 h 385321"/>
              <a:gd name="connsiteX19" fmla="*/ 123833 w 492979"/>
              <a:gd name="connsiteY19" fmla="*/ 293246 h 385321"/>
              <a:gd name="connsiteX20" fmla="*/ 161933 w 492979"/>
              <a:gd name="connsiteY20" fmla="*/ 315471 h 385321"/>
              <a:gd name="connsiteX21" fmla="*/ 142883 w 492979"/>
              <a:gd name="connsiteY21" fmla="*/ 229746 h 385321"/>
              <a:gd name="connsiteX22" fmla="*/ 161933 w 492979"/>
              <a:gd name="connsiteY22" fmla="*/ 150371 h 385321"/>
              <a:gd name="connsiteX23" fmla="*/ 142883 w 492979"/>
              <a:gd name="connsiteY23" fmla="*/ 182121 h 385321"/>
              <a:gd name="connsiteX24" fmla="*/ 244483 w 492979"/>
              <a:gd name="connsiteY24" fmla="*/ 80521 h 385321"/>
              <a:gd name="connsiteX25" fmla="*/ 200033 w 492979"/>
              <a:gd name="connsiteY25" fmla="*/ 112271 h 385321"/>
              <a:gd name="connsiteX26" fmla="*/ 307983 w 492979"/>
              <a:gd name="connsiteY26" fmla="*/ 58296 h 385321"/>
              <a:gd name="connsiteX27" fmla="*/ 263533 w 492979"/>
              <a:gd name="connsiteY27" fmla="*/ 58296 h 385321"/>
              <a:gd name="connsiteX28" fmla="*/ 368308 w 492979"/>
              <a:gd name="connsiteY28" fmla="*/ 32896 h 385321"/>
              <a:gd name="connsiteX29" fmla="*/ 371483 w 492979"/>
              <a:gd name="connsiteY29" fmla="*/ 10671 h 385321"/>
              <a:gd name="connsiteX30" fmla="*/ 384183 w 492979"/>
              <a:gd name="connsiteY30" fmla="*/ 1146 h 385321"/>
              <a:gd name="connsiteX31" fmla="*/ 492133 w 492979"/>
              <a:gd name="connsiteY31" fmla="*/ 45596 h 38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92979" h="385321">
                <a:moveTo>
                  <a:pt x="492133" y="45596"/>
                </a:moveTo>
                <a:cubicBezTo>
                  <a:pt x="481021" y="46654"/>
                  <a:pt x="356137" y="9083"/>
                  <a:pt x="317508" y="7496"/>
                </a:cubicBezTo>
                <a:cubicBezTo>
                  <a:pt x="278879" y="5909"/>
                  <a:pt x="260358" y="36071"/>
                  <a:pt x="260358" y="36071"/>
                </a:cubicBezTo>
                <a:cubicBezTo>
                  <a:pt x="251891" y="37658"/>
                  <a:pt x="280466" y="16492"/>
                  <a:pt x="266708" y="17021"/>
                </a:cubicBezTo>
                <a:cubicBezTo>
                  <a:pt x="252950" y="17550"/>
                  <a:pt x="202150" y="35542"/>
                  <a:pt x="177808" y="39246"/>
                </a:cubicBezTo>
                <a:cubicBezTo>
                  <a:pt x="153466" y="42950"/>
                  <a:pt x="121716" y="37129"/>
                  <a:pt x="120658" y="39246"/>
                </a:cubicBezTo>
                <a:cubicBezTo>
                  <a:pt x="119600" y="41363"/>
                  <a:pt x="169341" y="38188"/>
                  <a:pt x="171458" y="51946"/>
                </a:cubicBezTo>
                <a:cubicBezTo>
                  <a:pt x="173575" y="65704"/>
                  <a:pt x="143941" y="104334"/>
                  <a:pt x="133358" y="121796"/>
                </a:cubicBezTo>
                <a:cubicBezTo>
                  <a:pt x="122775" y="139259"/>
                  <a:pt x="123833" y="148254"/>
                  <a:pt x="107958" y="156721"/>
                </a:cubicBezTo>
                <a:cubicBezTo>
                  <a:pt x="92083" y="165188"/>
                  <a:pt x="35991" y="170479"/>
                  <a:pt x="38108" y="172596"/>
                </a:cubicBezTo>
                <a:cubicBezTo>
                  <a:pt x="40225" y="174713"/>
                  <a:pt x="122245" y="163600"/>
                  <a:pt x="120658" y="169421"/>
                </a:cubicBezTo>
                <a:cubicBezTo>
                  <a:pt x="119070" y="175242"/>
                  <a:pt x="31758" y="201700"/>
                  <a:pt x="28583" y="207521"/>
                </a:cubicBezTo>
                <a:cubicBezTo>
                  <a:pt x="25408" y="213342"/>
                  <a:pt x="106370" y="192704"/>
                  <a:pt x="101608" y="204346"/>
                </a:cubicBezTo>
                <a:cubicBezTo>
                  <a:pt x="96846" y="215988"/>
                  <a:pt x="-1050" y="269963"/>
                  <a:pt x="8" y="277371"/>
                </a:cubicBezTo>
                <a:cubicBezTo>
                  <a:pt x="1066" y="284779"/>
                  <a:pt x="104783" y="241917"/>
                  <a:pt x="107958" y="248796"/>
                </a:cubicBezTo>
                <a:cubicBezTo>
                  <a:pt x="111133" y="255675"/>
                  <a:pt x="17470" y="312825"/>
                  <a:pt x="19058" y="318646"/>
                </a:cubicBezTo>
                <a:cubicBezTo>
                  <a:pt x="20645" y="324467"/>
                  <a:pt x="117483" y="283721"/>
                  <a:pt x="117483" y="283721"/>
                </a:cubicBezTo>
                <a:cubicBezTo>
                  <a:pt x="131241" y="279488"/>
                  <a:pt x="103195" y="276313"/>
                  <a:pt x="101608" y="293246"/>
                </a:cubicBezTo>
                <a:cubicBezTo>
                  <a:pt x="100020" y="310179"/>
                  <a:pt x="104254" y="385321"/>
                  <a:pt x="107958" y="385321"/>
                </a:cubicBezTo>
                <a:cubicBezTo>
                  <a:pt x="111662" y="385321"/>
                  <a:pt x="114837" y="304888"/>
                  <a:pt x="123833" y="293246"/>
                </a:cubicBezTo>
                <a:cubicBezTo>
                  <a:pt x="132829" y="281604"/>
                  <a:pt x="158758" y="326054"/>
                  <a:pt x="161933" y="315471"/>
                </a:cubicBezTo>
                <a:cubicBezTo>
                  <a:pt x="165108" y="304888"/>
                  <a:pt x="142883" y="257263"/>
                  <a:pt x="142883" y="229746"/>
                </a:cubicBezTo>
                <a:cubicBezTo>
                  <a:pt x="142883" y="202229"/>
                  <a:pt x="161933" y="158308"/>
                  <a:pt x="161933" y="150371"/>
                </a:cubicBezTo>
                <a:cubicBezTo>
                  <a:pt x="161933" y="142434"/>
                  <a:pt x="129125" y="193763"/>
                  <a:pt x="142883" y="182121"/>
                </a:cubicBezTo>
                <a:cubicBezTo>
                  <a:pt x="156641" y="170479"/>
                  <a:pt x="234958" y="92163"/>
                  <a:pt x="244483" y="80521"/>
                </a:cubicBezTo>
                <a:cubicBezTo>
                  <a:pt x="254008" y="68879"/>
                  <a:pt x="189450" y="115975"/>
                  <a:pt x="200033" y="112271"/>
                </a:cubicBezTo>
                <a:cubicBezTo>
                  <a:pt x="210616" y="108567"/>
                  <a:pt x="297400" y="67292"/>
                  <a:pt x="307983" y="58296"/>
                </a:cubicBezTo>
                <a:cubicBezTo>
                  <a:pt x="318566" y="49300"/>
                  <a:pt x="253479" y="62529"/>
                  <a:pt x="263533" y="58296"/>
                </a:cubicBezTo>
                <a:cubicBezTo>
                  <a:pt x="273587" y="54063"/>
                  <a:pt x="350316" y="40833"/>
                  <a:pt x="368308" y="32896"/>
                </a:cubicBezTo>
                <a:cubicBezTo>
                  <a:pt x="386300" y="24958"/>
                  <a:pt x="371483" y="10671"/>
                  <a:pt x="371483" y="10671"/>
                </a:cubicBezTo>
                <a:cubicBezTo>
                  <a:pt x="374129" y="5379"/>
                  <a:pt x="366721" y="-3087"/>
                  <a:pt x="384183" y="1146"/>
                </a:cubicBezTo>
                <a:cubicBezTo>
                  <a:pt x="401645" y="5379"/>
                  <a:pt x="503245" y="44538"/>
                  <a:pt x="492133" y="45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82DE486A-9FB9-D9D9-1187-83CF4EAFF59A}"/>
              </a:ext>
            </a:extLst>
          </p:cNvPr>
          <p:cNvSpPr/>
          <p:nvPr/>
        </p:nvSpPr>
        <p:spPr>
          <a:xfrm>
            <a:off x="2854056" y="4177514"/>
            <a:ext cx="267842" cy="238916"/>
          </a:xfrm>
          <a:custGeom>
            <a:avLst/>
            <a:gdLst>
              <a:gd name="connsiteX0" fmla="*/ 165369 w 267842"/>
              <a:gd name="connsiteY0" fmla="*/ 786 h 238916"/>
              <a:gd name="connsiteX1" fmla="*/ 251094 w 267842"/>
              <a:gd name="connsiteY1" fmla="*/ 61111 h 238916"/>
              <a:gd name="connsiteX2" fmla="*/ 260619 w 267842"/>
              <a:gd name="connsiteY2" fmla="*/ 108736 h 238916"/>
              <a:gd name="connsiteX3" fmla="*/ 168544 w 267842"/>
              <a:gd name="connsiteY3" fmla="*/ 229386 h 238916"/>
              <a:gd name="connsiteX4" fmla="*/ 197119 w 267842"/>
              <a:gd name="connsiteY4" fmla="*/ 197636 h 238916"/>
              <a:gd name="connsiteX5" fmla="*/ 108219 w 267842"/>
              <a:gd name="connsiteY5" fmla="*/ 238911 h 238916"/>
              <a:gd name="connsiteX6" fmla="*/ 41544 w 267842"/>
              <a:gd name="connsiteY6" fmla="*/ 194461 h 238916"/>
              <a:gd name="connsiteX7" fmla="*/ 269 w 267842"/>
              <a:gd name="connsiteY7" fmla="*/ 130961 h 238916"/>
              <a:gd name="connsiteX8" fmla="*/ 25669 w 267842"/>
              <a:gd name="connsiteY8" fmla="*/ 83336 h 238916"/>
              <a:gd name="connsiteX9" fmla="*/ 63769 w 267842"/>
              <a:gd name="connsiteY9" fmla="*/ 29361 h 238916"/>
              <a:gd name="connsiteX10" fmla="*/ 165369 w 267842"/>
              <a:gd name="connsiteY10" fmla="*/ 786 h 23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842" h="238916">
                <a:moveTo>
                  <a:pt x="165369" y="786"/>
                </a:moveTo>
                <a:cubicBezTo>
                  <a:pt x="196590" y="6078"/>
                  <a:pt x="235219" y="43119"/>
                  <a:pt x="251094" y="61111"/>
                </a:cubicBezTo>
                <a:cubicBezTo>
                  <a:pt x="266969" y="79103"/>
                  <a:pt x="274377" y="80690"/>
                  <a:pt x="260619" y="108736"/>
                </a:cubicBezTo>
                <a:cubicBezTo>
                  <a:pt x="246861" y="136782"/>
                  <a:pt x="179127" y="214569"/>
                  <a:pt x="168544" y="229386"/>
                </a:cubicBezTo>
                <a:cubicBezTo>
                  <a:pt x="157961" y="244203"/>
                  <a:pt x="207173" y="196049"/>
                  <a:pt x="197119" y="197636"/>
                </a:cubicBezTo>
                <a:cubicBezTo>
                  <a:pt x="187065" y="199223"/>
                  <a:pt x="134148" y="239440"/>
                  <a:pt x="108219" y="238911"/>
                </a:cubicBezTo>
                <a:cubicBezTo>
                  <a:pt x="82290" y="238382"/>
                  <a:pt x="59536" y="212453"/>
                  <a:pt x="41544" y="194461"/>
                </a:cubicBezTo>
                <a:cubicBezTo>
                  <a:pt x="23552" y="176469"/>
                  <a:pt x="2915" y="149482"/>
                  <a:pt x="269" y="130961"/>
                </a:cubicBezTo>
                <a:cubicBezTo>
                  <a:pt x="-2377" y="112440"/>
                  <a:pt x="15086" y="100269"/>
                  <a:pt x="25669" y="83336"/>
                </a:cubicBezTo>
                <a:cubicBezTo>
                  <a:pt x="36252" y="66403"/>
                  <a:pt x="43661" y="40473"/>
                  <a:pt x="63769" y="29361"/>
                </a:cubicBezTo>
                <a:cubicBezTo>
                  <a:pt x="83877" y="18249"/>
                  <a:pt x="134148" y="-4506"/>
                  <a:pt x="165369" y="7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月 27">
            <a:extLst>
              <a:ext uri="{FF2B5EF4-FFF2-40B4-BE49-F238E27FC236}">
                <a16:creationId xmlns:a16="http://schemas.microsoft.com/office/drawing/2014/main" id="{7E7C129D-6E97-FBCE-4D86-6DB7CFF7061A}"/>
              </a:ext>
            </a:extLst>
          </p:cNvPr>
          <p:cNvSpPr/>
          <p:nvPr/>
        </p:nvSpPr>
        <p:spPr>
          <a:xfrm rot="2859396">
            <a:off x="2925726" y="4245738"/>
            <a:ext cx="63500" cy="10246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DDD66DE1-9031-F2A8-D438-F1B9D063A22B}"/>
              </a:ext>
            </a:extLst>
          </p:cNvPr>
          <p:cNvSpPr/>
          <p:nvPr/>
        </p:nvSpPr>
        <p:spPr>
          <a:xfrm>
            <a:off x="2688432" y="4176557"/>
            <a:ext cx="259195" cy="407534"/>
          </a:xfrm>
          <a:custGeom>
            <a:avLst/>
            <a:gdLst>
              <a:gd name="connsiteX0" fmla="*/ 257968 w 259195"/>
              <a:gd name="connsiteY0" fmla="*/ 1743 h 407534"/>
              <a:gd name="connsiteX1" fmla="*/ 89693 w 259195"/>
              <a:gd name="connsiteY1" fmla="*/ 71593 h 407534"/>
              <a:gd name="connsiteX2" fmla="*/ 150018 w 259195"/>
              <a:gd name="connsiteY2" fmla="*/ 49368 h 407534"/>
              <a:gd name="connsiteX3" fmla="*/ 96043 w 259195"/>
              <a:gd name="connsiteY3" fmla="*/ 96993 h 407534"/>
              <a:gd name="connsiteX4" fmla="*/ 35718 w 259195"/>
              <a:gd name="connsiteY4" fmla="*/ 163668 h 407534"/>
              <a:gd name="connsiteX5" fmla="*/ 70643 w 259195"/>
              <a:gd name="connsiteY5" fmla="*/ 128743 h 407534"/>
              <a:gd name="connsiteX6" fmla="*/ 29368 w 259195"/>
              <a:gd name="connsiteY6" fmla="*/ 189068 h 407534"/>
              <a:gd name="connsiteX7" fmla="*/ 26193 w 259195"/>
              <a:gd name="connsiteY7" fmla="*/ 258918 h 407534"/>
              <a:gd name="connsiteX8" fmla="*/ 26193 w 259195"/>
              <a:gd name="connsiteY8" fmla="*/ 201768 h 407534"/>
              <a:gd name="connsiteX9" fmla="*/ 13493 w 259195"/>
              <a:gd name="connsiteY9" fmla="*/ 274793 h 407534"/>
              <a:gd name="connsiteX10" fmla="*/ 64293 w 259195"/>
              <a:gd name="connsiteY10" fmla="*/ 404968 h 407534"/>
              <a:gd name="connsiteX11" fmla="*/ 32543 w 259195"/>
              <a:gd name="connsiteY11" fmla="*/ 350993 h 407534"/>
              <a:gd name="connsiteX12" fmla="*/ 3968 w 259195"/>
              <a:gd name="connsiteY12" fmla="*/ 227168 h 407534"/>
              <a:gd name="connsiteX13" fmla="*/ 7143 w 259195"/>
              <a:gd name="connsiteY13" fmla="*/ 236693 h 407534"/>
              <a:gd name="connsiteX14" fmla="*/ 67468 w 259195"/>
              <a:gd name="connsiteY14" fmla="*/ 106518 h 407534"/>
              <a:gd name="connsiteX15" fmla="*/ 45243 w 259195"/>
              <a:gd name="connsiteY15" fmla="*/ 135093 h 407534"/>
              <a:gd name="connsiteX16" fmla="*/ 159543 w 259195"/>
              <a:gd name="connsiteY16" fmla="*/ 30318 h 407534"/>
              <a:gd name="connsiteX17" fmla="*/ 257968 w 259195"/>
              <a:gd name="connsiteY17" fmla="*/ 1743 h 40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9195" h="407534">
                <a:moveTo>
                  <a:pt x="257968" y="1743"/>
                </a:moveTo>
                <a:cubicBezTo>
                  <a:pt x="246326" y="8622"/>
                  <a:pt x="107685" y="63656"/>
                  <a:pt x="89693" y="71593"/>
                </a:cubicBezTo>
                <a:cubicBezTo>
                  <a:pt x="71701" y="79531"/>
                  <a:pt x="148960" y="45135"/>
                  <a:pt x="150018" y="49368"/>
                </a:cubicBezTo>
                <a:cubicBezTo>
                  <a:pt x="151076" y="53601"/>
                  <a:pt x="115093" y="77943"/>
                  <a:pt x="96043" y="96993"/>
                </a:cubicBezTo>
                <a:cubicBezTo>
                  <a:pt x="76993" y="116043"/>
                  <a:pt x="39951" y="158376"/>
                  <a:pt x="35718" y="163668"/>
                </a:cubicBezTo>
                <a:cubicBezTo>
                  <a:pt x="31485" y="168960"/>
                  <a:pt x="71701" y="124510"/>
                  <a:pt x="70643" y="128743"/>
                </a:cubicBezTo>
                <a:cubicBezTo>
                  <a:pt x="69585" y="132976"/>
                  <a:pt x="36776" y="167372"/>
                  <a:pt x="29368" y="189068"/>
                </a:cubicBezTo>
                <a:cubicBezTo>
                  <a:pt x="21960" y="210764"/>
                  <a:pt x="26722" y="256801"/>
                  <a:pt x="26193" y="258918"/>
                </a:cubicBezTo>
                <a:cubicBezTo>
                  <a:pt x="25664" y="261035"/>
                  <a:pt x="28310" y="199122"/>
                  <a:pt x="26193" y="201768"/>
                </a:cubicBezTo>
                <a:cubicBezTo>
                  <a:pt x="24076" y="204414"/>
                  <a:pt x="7143" y="240926"/>
                  <a:pt x="13493" y="274793"/>
                </a:cubicBezTo>
                <a:cubicBezTo>
                  <a:pt x="19843" y="308660"/>
                  <a:pt x="61118" y="392268"/>
                  <a:pt x="64293" y="404968"/>
                </a:cubicBezTo>
                <a:cubicBezTo>
                  <a:pt x="67468" y="417668"/>
                  <a:pt x="42597" y="380626"/>
                  <a:pt x="32543" y="350993"/>
                </a:cubicBezTo>
                <a:cubicBezTo>
                  <a:pt x="22489" y="321360"/>
                  <a:pt x="8201" y="246218"/>
                  <a:pt x="3968" y="227168"/>
                </a:cubicBezTo>
                <a:cubicBezTo>
                  <a:pt x="-265" y="208118"/>
                  <a:pt x="-3440" y="256801"/>
                  <a:pt x="7143" y="236693"/>
                </a:cubicBezTo>
                <a:cubicBezTo>
                  <a:pt x="17726" y="216585"/>
                  <a:pt x="61118" y="123451"/>
                  <a:pt x="67468" y="106518"/>
                </a:cubicBezTo>
                <a:cubicBezTo>
                  <a:pt x="73818" y="89585"/>
                  <a:pt x="29897" y="147793"/>
                  <a:pt x="45243" y="135093"/>
                </a:cubicBezTo>
                <a:cubicBezTo>
                  <a:pt x="60589" y="122393"/>
                  <a:pt x="123560" y="51485"/>
                  <a:pt x="159543" y="30318"/>
                </a:cubicBezTo>
                <a:cubicBezTo>
                  <a:pt x="195526" y="9151"/>
                  <a:pt x="269610" y="-5136"/>
                  <a:pt x="257968" y="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7C40F03-CB9C-61A8-E509-89CBDA62A174}"/>
              </a:ext>
            </a:extLst>
          </p:cNvPr>
          <p:cNvSpPr/>
          <p:nvPr/>
        </p:nvSpPr>
        <p:spPr>
          <a:xfrm>
            <a:off x="2755477" y="4162816"/>
            <a:ext cx="276648" cy="94861"/>
          </a:xfrm>
          <a:custGeom>
            <a:avLst/>
            <a:gdLst>
              <a:gd name="connsiteX0" fmla="*/ 276648 w 276648"/>
              <a:gd name="connsiteY0" fmla="*/ 2784 h 94861"/>
              <a:gd name="connsiteX1" fmla="*/ 79798 w 276648"/>
              <a:gd name="connsiteY1" fmla="*/ 21834 h 94861"/>
              <a:gd name="connsiteX2" fmla="*/ 108373 w 276648"/>
              <a:gd name="connsiteY2" fmla="*/ 12309 h 94861"/>
              <a:gd name="connsiteX3" fmla="*/ 423 w 276648"/>
              <a:gd name="connsiteY3" fmla="*/ 94859 h 94861"/>
              <a:gd name="connsiteX4" fmla="*/ 79798 w 276648"/>
              <a:gd name="connsiteY4" fmla="*/ 9134 h 94861"/>
              <a:gd name="connsiteX5" fmla="*/ 276648 w 276648"/>
              <a:gd name="connsiteY5" fmla="*/ 2784 h 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648" h="94861">
                <a:moveTo>
                  <a:pt x="276648" y="2784"/>
                </a:moveTo>
                <a:cubicBezTo>
                  <a:pt x="276648" y="4901"/>
                  <a:pt x="107844" y="20247"/>
                  <a:pt x="79798" y="21834"/>
                </a:cubicBezTo>
                <a:cubicBezTo>
                  <a:pt x="51752" y="23421"/>
                  <a:pt x="121602" y="138"/>
                  <a:pt x="108373" y="12309"/>
                </a:cubicBezTo>
                <a:cubicBezTo>
                  <a:pt x="95144" y="24480"/>
                  <a:pt x="5185" y="95388"/>
                  <a:pt x="423" y="94859"/>
                </a:cubicBezTo>
                <a:cubicBezTo>
                  <a:pt x="-4340" y="94330"/>
                  <a:pt x="31644" y="22892"/>
                  <a:pt x="79798" y="9134"/>
                </a:cubicBezTo>
                <a:cubicBezTo>
                  <a:pt x="127952" y="-4624"/>
                  <a:pt x="276648" y="667"/>
                  <a:pt x="276648" y="2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B206B00-1E23-A95A-A8C6-AC4F75914DD5}"/>
              </a:ext>
            </a:extLst>
          </p:cNvPr>
          <p:cNvSpPr/>
          <p:nvPr/>
        </p:nvSpPr>
        <p:spPr>
          <a:xfrm>
            <a:off x="2651105" y="4231959"/>
            <a:ext cx="130241" cy="238441"/>
          </a:xfrm>
          <a:custGeom>
            <a:avLst/>
            <a:gdLst>
              <a:gd name="connsiteX0" fmla="*/ 130195 w 130241"/>
              <a:gd name="connsiteY0" fmla="*/ 316 h 238441"/>
              <a:gd name="connsiteX1" fmla="*/ 50820 w 130241"/>
              <a:gd name="connsiteY1" fmla="*/ 86041 h 238441"/>
              <a:gd name="connsiteX2" fmla="*/ 63520 w 130241"/>
              <a:gd name="connsiteY2" fmla="*/ 57466 h 238441"/>
              <a:gd name="connsiteX3" fmla="*/ 19070 w 130241"/>
              <a:gd name="connsiteY3" fmla="*/ 159066 h 238441"/>
              <a:gd name="connsiteX4" fmla="*/ 20 w 130241"/>
              <a:gd name="connsiteY4" fmla="*/ 238441 h 238441"/>
              <a:gd name="connsiteX5" fmla="*/ 15895 w 130241"/>
              <a:gd name="connsiteY5" fmla="*/ 159066 h 238441"/>
              <a:gd name="connsiteX6" fmla="*/ 38120 w 130241"/>
              <a:gd name="connsiteY6" fmla="*/ 60641 h 238441"/>
              <a:gd name="connsiteX7" fmla="*/ 130195 w 130241"/>
              <a:gd name="connsiteY7" fmla="*/ 316 h 23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41" h="238441">
                <a:moveTo>
                  <a:pt x="130195" y="316"/>
                </a:moveTo>
                <a:cubicBezTo>
                  <a:pt x="132312" y="4549"/>
                  <a:pt x="61932" y="76516"/>
                  <a:pt x="50820" y="86041"/>
                </a:cubicBezTo>
                <a:cubicBezTo>
                  <a:pt x="39707" y="95566"/>
                  <a:pt x="68812" y="45295"/>
                  <a:pt x="63520" y="57466"/>
                </a:cubicBezTo>
                <a:cubicBezTo>
                  <a:pt x="58228" y="69637"/>
                  <a:pt x="29653" y="128904"/>
                  <a:pt x="19070" y="159066"/>
                </a:cubicBezTo>
                <a:cubicBezTo>
                  <a:pt x="8487" y="189229"/>
                  <a:pt x="549" y="238441"/>
                  <a:pt x="20" y="238441"/>
                </a:cubicBezTo>
                <a:cubicBezTo>
                  <a:pt x="-509" y="238441"/>
                  <a:pt x="9545" y="188699"/>
                  <a:pt x="15895" y="159066"/>
                </a:cubicBezTo>
                <a:cubicBezTo>
                  <a:pt x="22245" y="129433"/>
                  <a:pt x="18012" y="86041"/>
                  <a:pt x="38120" y="60641"/>
                </a:cubicBezTo>
                <a:cubicBezTo>
                  <a:pt x="58228" y="35241"/>
                  <a:pt x="128078" y="-3917"/>
                  <a:pt x="130195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496A9458-722B-5C59-38EA-8B0559FBED31}"/>
              </a:ext>
            </a:extLst>
          </p:cNvPr>
          <p:cNvSpPr/>
          <p:nvPr/>
        </p:nvSpPr>
        <p:spPr>
          <a:xfrm>
            <a:off x="2787292" y="4235334"/>
            <a:ext cx="376541" cy="254334"/>
          </a:xfrm>
          <a:custGeom>
            <a:avLst/>
            <a:gdLst>
              <a:gd name="connsiteX0" fmla="*/ 375008 w 376541"/>
              <a:gd name="connsiteY0" fmla="*/ 3291 h 254334"/>
              <a:gd name="connsiteX1" fmla="*/ 251183 w 376541"/>
              <a:gd name="connsiteY1" fmla="*/ 139816 h 254334"/>
              <a:gd name="connsiteX2" fmla="*/ 317858 w 376541"/>
              <a:gd name="connsiteY2" fmla="*/ 92191 h 254334"/>
              <a:gd name="connsiteX3" fmla="*/ 209908 w 376541"/>
              <a:gd name="connsiteY3" fmla="*/ 209666 h 254334"/>
              <a:gd name="connsiteX4" fmla="*/ 124183 w 376541"/>
              <a:gd name="connsiteY4" fmla="*/ 238241 h 254334"/>
              <a:gd name="connsiteX5" fmla="*/ 38458 w 376541"/>
              <a:gd name="connsiteY5" fmla="*/ 235066 h 254334"/>
              <a:gd name="connsiteX6" fmla="*/ 9883 w 376541"/>
              <a:gd name="connsiteY6" fmla="*/ 206491 h 254334"/>
              <a:gd name="connsiteX7" fmla="*/ 6708 w 376541"/>
              <a:gd name="connsiteY7" fmla="*/ 196966 h 254334"/>
              <a:gd name="connsiteX8" fmla="*/ 95608 w 376541"/>
              <a:gd name="connsiteY8" fmla="*/ 254116 h 254334"/>
              <a:gd name="connsiteX9" fmla="*/ 194033 w 376541"/>
              <a:gd name="connsiteY9" fmla="*/ 216016 h 254334"/>
              <a:gd name="connsiteX10" fmla="*/ 174983 w 376541"/>
              <a:gd name="connsiteY10" fmla="*/ 200141 h 254334"/>
              <a:gd name="connsiteX11" fmla="*/ 270233 w 376541"/>
              <a:gd name="connsiteY11" fmla="*/ 123941 h 254334"/>
              <a:gd name="connsiteX12" fmla="*/ 317858 w 376541"/>
              <a:gd name="connsiteY12" fmla="*/ 47741 h 254334"/>
              <a:gd name="connsiteX13" fmla="*/ 375008 w 376541"/>
              <a:gd name="connsiteY13" fmla="*/ 3291 h 25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6541" h="254334">
                <a:moveTo>
                  <a:pt x="375008" y="3291"/>
                </a:moveTo>
                <a:cubicBezTo>
                  <a:pt x="363896" y="18637"/>
                  <a:pt x="260708" y="124999"/>
                  <a:pt x="251183" y="139816"/>
                </a:cubicBezTo>
                <a:cubicBezTo>
                  <a:pt x="241658" y="154633"/>
                  <a:pt x="324737" y="80549"/>
                  <a:pt x="317858" y="92191"/>
                </a:cubicBezTo>
                <a:cubicBezTo>
                  <a:pt x="310979" y="103833"/>
                  <a:pt x="242187" y="185324"/>
                  <a:pt x="209908" y="209666"/>
                </a:cubicBezTo>
                <a:cubicBezTo>
                  <a:pt x="177629" y="234008"/>
                  <a:pt x="152758" y="234008"/>
                  <a:pt x="124183" y="238241"/>
                </a:cubicBezTo>
                <a:cubicBezTo>
                  <a:pt x="95608" y="242474"/>
                  <a:pt x="57508" y="240358"/>
                  <a:pt x="38458" y="235066"/>
                </a:cubicBezTo>
                <a:cubicBezTo>
                  <a:pt x="19408" y="229774"/>
                  <a:pt x="15175" y="212841"/>
                  <a:pt x="9883" y="206491"/>
                </a:cubicBezTo>
                <a:cubicBezTo>
                  <a:pt x="4591" y="200141"/>
                  <a:pt x="-7579" y="189029"/>
                  <a:pt x="6708" y="196966"/>
                </a:cubicBezTo>
                <a:cubicBezTo>
                  <a:pt x="20995" y="204903"/>
                  <a:pt x="64387" y="250941"/>
                  <a:pt x="95608" y="254116"/>
                </a:cubicBezTo>
                <a:cubicBezTo>
                  <a:pt x="126829" y="257291"/>
                  <a:pt x="180804" y="225012"/>
                  <a:pt x="194033" y="216016"/>
                </a:cubicBezTo>
                <a:cubicBezTo>
                  <a:pt x="207262" y="207020"/>
                  <a:pt x="162283" y="215487"/>
                  <a:pt x="174983" y="200141"/>
                </a:cubicBezTo>
                <a:cubicBezTo>
                  <a:pt x="187683" y="184795"/>
                  <a:pt x="246420" y="149341"/>
                  <a:pt x="270233" y="123941"/>
                </a:cubicBezTo>
                <a:cubicBezTo>
                  <a:pt x="294045" y="98541"/>
                  <a:pt x="301983" y="65203"/>
                  <a:pt x="317858" y="47741"/>
                </a:cubicBezTo>
                <a:cubicBezTo>
                  <a:pt x="333733" y="30279"/>
                  <a:pt x="386120" y="-12055"/>
                  <a:pt x="375008" y="3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6EE27E9-0F71-375F-EB6D-C2ECE971304B}"/>
              </a:ext>
            </a:extLst>
          </p:cNvPr>
          <p:cNvSpPr/>
          <p:nvPr/>
        </p:nvSpPr>
        <p:spPr>
          <a:xfrm>
            <a:off x="2799877" y="4349623"/>
            <a:ext cx="321160" cy="238970"/>
          </a:xfrm>
          <a:custGeom>
            <a:avLst/>
            <a:gdLst>
              <a:gd name="connsiteX0" fmla="*/ 321148 w 321160"/>
              <a:gd name="connsiteY0" fmla="*/ 127 h 238970"/>
              <a:gd name="connsiteX1" fmla="*/ 229073 w 321160"/>
              <a:gd name="connsiteY1" fmla="*/ 73152 h 238970"/>
              <a:gd name="connsiteX2" fmla="*/ 162398 w 321160"/>
              <a:gd name="connsiteY2" fmla="*/ 187452 h 238970"/>
              <a:gd name="connsiteX3" fmla="*/ 168748 w 321160"/>
              <a:gd name="connsiteY3" fmla="*/ 127127 h 238970"/>
              <a:gd name="connsiteX4" fmla="*/ 102073 w 321160"/>
              <a:gd name="connsiteY4" fmla="*/ 222377 h 238970"/>
              <a:gd name="connsiteX5" fmla="*/ 136998 w 321160"/>
              <a:gd name="connsiteY5" fmla="*/ 152527 h 238970"/>
              <a:gd name="connsiteX6" fmla="*/ 76673 w 321160"/>
              <a:gd name="connsiteY6" fmla="*/ 222377 h 238970"/>
              <a:gd name="connsiteX7" fmla="*/ 86198 w 321160"/>
              <a:gd name="connsiteY7" fmla="*/ 177927 h 238970"/>
              <a:gd name="connsiteX8" fmla="*/ 48098 w 321160"/>
              <a:gd name="connsiteY8" fmla="*/ 212852 h 238970"/>
              <a:gd name="connsiteX9" fmla="*/ 32223 w 321160"/>
              <a:gd name="connsiteY9" fmla="*/ 238252 h 238970"/>
              <a:gd name="connsiteX10" fmla="*/ 54448 w 321160"/>
              <a:gd name="connsiteY10" fmla="*/ 184277 h 238970"/>
              <a:gd name="connsiteX11" fmla="*/ 13173 w 321160"/>
              <a:gd name="connsiteY11" fmla="*/ 238252 h 238970"/>
              <a:gd name="connsiteX12" fmla="*/ 13173 w 321160"/>
              <a:gd name="connsiteY12" fmla="*/ 193802 h 238970"/>
              <a:gd name="connsiteX13" fmla="*/ 473 w 321160"/>
              <a:gd name="connsiteY13" fmla="*/ 130302 h 238970"/>
              <a:gd name="connsiteX14" fmla="*/ 32223 w 321160"/>
              <a:gd name="connsiteY14" fmla="*/ 200152 h 238970"/>
              <a:gd name="connsiteX15" fmla="*/ 149698 w 321160"/>
              <a:gd name="connsiteY15" fmla="*/ 136652 h 238970"/>
              <a:gd name="connsiteX16" fmla="*/ 222723 w 321160"/>
              <a:gd name="connsiteY16" fmla="*/ 57277 h 238970"/>
              <a:gd name="connsiteX17" fmla="*/ 321148 w 321160"/>
              <a:gd name="connsiteY17" fmla="*/ 127 h 23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1160" h="238970">
                <a:moveTo>
                  <a:pt x="321148" y="127"/>
                </a:moveTo>
                <a:cubicBezTo>
                  <a:pt x="322206" y="2773"/>
                  <a:pt x="255531" y="41931"/>
                  <a:pt x="229073" y="73152"/>
                </a:cubicBezTo>
                <a:cubicBezTo>
                  <a:pt x="202615" y="104373"/>
                  <a:pt x="172452" y="178456"/>
                  <a:pt x="162398" y="187452"/>
                </a:cubicBezTo>
                <a:cubicBezTo>
                  <a:pt x="152344" y="196448"/>
                  <a:pt x="178802" y="121306"/>
                  <a:pt x="168748" y="127127"/>
                </a:cubicBezTo>
                <a:cubicBezTo>
                  <a:pt x="158694" y="132948"/>
                  <a:pt x="107365" y="218144"/>
                  <a:pt x="102073" y="222377"/>
                </a:cubicBezTo>
                <a:cubicBezTo>
                  <a:pt x="96781" y="226610"/>
                  <a:pt x="141231" y="152527"/>
                  <a:pt x="136998" y="152527"/>
                </a:cubicBezTo>
                <a:cubicBezTo>
                  <a:pt x="132765" y="152527"/>
                  <a:pt x="85140" y="218144"/>
                  <a:pt x="76673" y="222377"/>
                </a:cubicBezTo>
                <a:cubicBezTo>
                  <a:pt x="68206" y="226610"/>
                  <a:pt x="90960" y="179514"/>
                  <a:pt x="86198" y="177927"/>
                </a:cubicBezTo>
                <a:cubicBezTo>
                  <a:pt x="81436" y="176340"/>
                  <a:pt x="57094" y="202798"/>
                  <a:pt x="48098" y="212852"/>
                </a:cubicBezTo>
                <a:cubicBezTo>
                  <a:pt x="39102" y="222906"/>
                  <a:pt x="31165" y="243014"/>
                  <a:pt x="32223" y="238252"/>
                </a:cubicBezTo>
                <a:cubicBezTo>
                  <a:pt x="33281" y="233490"/>
                  <a:pt x="57623" y="184277"/>
                  <a:pt x="54448" y="184277"/>
                </a:cubicBezTo>
                <a:cubicBezTo>
                  <a:pt x="51273" y="184277"/>
                  <a:pt x="20052" y="236665"/>
                  <a:pt x="13173" y="238252"/>
                </a:cubicBezTo>
                <a:cubicBezTo>
                  <a:pt x="6294" y="239839"/>
                  <a:pt x="15290" y="211794"/>
                  <a:pt x="13173" y="193802"/>
                </a:cubicBezTo>
                <a:cubicBezTo>
                  <a:pt x="11056" y="175810"/>
                  <a:pt x="-2702" y="129244"/>
                  <a:pt x="473" y="130302"/>
                </a:cubicBezTo>
                <a:cubicBezTo>
                  <a:pt x="3648" y="131360"/>
                  <a:pt x="7352" y="199094"/>
                  <a:pt x="32223" y="200152"/>
                </a:cubicBezTo>
                <a:cubicBezTo>
                  <a:pt x="57094" y="201210"/>
                  <a:pt x="117948" y="160464"/>
                  <a:pt x="149698" y="136652"/>
                </a:cubicBezTo>
                <a:cubicBezTo>
                  <a:pt x="181448" y="112840"/>
                  <a:pt x="194148" y="77914"/>
                  <a:pt x="222723" y="57277"/>
                </a:cubicBezTo>
                <a:cubicBezTo>
                  <a:pt x="251298" y="36640"/>
                  <a:pt x="320090" y="-2519"/>
                  <a:pt x="321148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94DAC36C-FC97-4610-AEC7-CE5FE8799FA2}"/>
              </a:ext>
            </a:extLst>
          </p:cNvPr>
          <p:cNvSpPr/>
          <p:nvPr/>
        </p:nvSpPr>
        <p:spPr>
          <a:xfrm>
            <a:off x="2651050" y="3977543"/>
            <a:ext cx="343006" cy="73824"/>
          </a:xfrm>
          <a:custGeom>
            <a:avLst/>
            <a:gdLst>
              <a:gd name="connsiteX0" fmla="*/ 75 w 343006"/>
              <a:gd name="connsiteY0" fmla="*/ 73757 h 73824"/>
              <a:gd name="connsiteX1" fmla="*/ 111200 w 343006"/>
              <a:gd name="connsiteY1" fmla="*/ 51532 h 73824"/>
              <a:gd name="connsiteX2" fmla="*/ 95325 w 343006"/>
              <a:gd name="connsiteY2" fmla="*/ 3907 h 73824"/>
              <a:gd name="connsiteX3" fmla="*/ 254075 w 343006"/>
              <a:gd name="connsiteY3" fmla="*/ 3907 h 73824"/>
              <a:gd name="connsiteX4" fmla="*/ 168350 w 343006"/>
              <a:gd name="connsiteY4" fmla="*/ 13432 h 73824"/>
              <a:gd name="connsiteX5" fmla="*/ 342975 w 343006"/>
              <a:gd name="connsiteY5" fmla="*/ 32482 h 73824"/>
              <a:gd name="connsiteX6" fmla="*/ 152475 w 343006"/>
              <a:gd name="connsiteY6" fmla="*/ 7082 h 73824"/>
              <a:gd name="connsiteX7" fmla="*/ 47700 w 343006"/>
              <a:gd name="connsiteY7" fmla="*/ 45182 h 73824"/>
              <a:gd name="connsiteX8" fmla="*/ 130250 w 343006"/>
              <a:gd name="connsiteY8" fmla="*/ 45182 h 73824"/>
              <a:gd name="connsiteX9" fmla="*/ 75 w 343006"/>
              <a:gd name="connsiteY9" fmla="*/ 73757 h 7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06" h="73824">
                <a:moveTo>
                  <a:pt x="75" y="73757"/>
                </a:moveTo>
                <a:cubicBezTo>
                  <a:pt x="-3100" y="74815"/>
                  <a:pt x="95325" y="63174"/>
                  <a:pt x="111200" y="51532"/>
                </a:cubicBezTo>
                <a:cubicBezTo>
                  <a:pt x="127075" y="39890"/>
                  <a:pt x="71513" y="11844"/>
                  <a:pt x="95325" y="3907"/>
                </a:cubicBezTo>
                <a:cubicBezTo>
                  <a:pt x="119138" y="-4031"/>
                  <a:pt x="241904" y="2320"/>
                  <a:pt x="254075" y="3907"/>
                </a:cubicBezTo>
                <a:cubicBezTo>
                  <a:pt x="266246" y="5494"/>
                  <a:pt x="153533" y="8669"/>
                  <a:pt x="168350" y="13432"/>
                </a:cubicBezTo>
                <a:cubicBezTo>
                  <a:pt x="183167" y="18195"/>
                  <a:pt x="345621" y="33540"/>
                  <a:pt x="342975" y="32482"/>
                </a:cubicBezTo>
                <a:cubicBezTo>
                  <a:pt x="340329" y="31424"/>
                  <a:pt x="201687" y="4965"/>
                  <a:pt x="152475" y="7082"/>
                </a:cubicBezTo>
                <a:cubicBezTo>
                  <a:pt x="103263" y="9199"/>
                  <a:pt x="51404" y="38832"/>
                  <a:pt x="47700" y="45182"/>
                </a:cubicBezTo>
                <a:cubicBezTo>
                  <a:pt x="43996" y="51532"/>
                  <a:pt x="138187" y="41478"/>
                  <a:pt x="130250" y="45182"/>
                </a:cubicBezTo>
                <a:cubicBezTo>
                  <a:pt x="122313" y="48886"/>
                  <a:pt x="3250" y="72699"/>
                  <a:pt x="75" y="73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A660811-32D5-B974-31A3-C33E92EAB6E0}"/>
              </a:ext>
            </a:extLst>
          </p:cNvPr>
          <p:cNvSpPr/>
          <p:nvPr/>
        </p:nvSpPr>
        <p:spPr>
          <a:xfrm>
            <a:off x="2767525" y="4028870"/>
            <a:ext cx="198254" cy="119776"/>
          </a:xfrm>
          <a:custGeom>
            <a:avLst/>
            <a:gdLst>
              <a:gd name="connsiteX0" fmla="*/ 39175 w 198254"/>
              <a:gd name="connsiteY0" fmla="*/ 205 h 119776"/>
              <a:gd name="connsiteX1" fmla="*/ 156650 w 198254"/>
              <a:gd name="connsiteY1" fmla="*/ 12905 h 119776"/>
              <a:gd name="connsiteX2" fmla="*/ 74100 w 198254"/>
              <a:gd name="connsiteY2" fmla="*/ 38305 h 119776"/>
              <a:gd name="connsiteX3" fmla="*/ 147125 w 198254"/>
              <a:gd name="connsiteY3" fmla="*/ 38305 h 119776"/>
              <a:gd name="connsiteX4" fmla="*/ 70925 w 198254"/>
              <a:gd name="connsiteY4" fmla="*/ 76405 h 119776"/>
              <a:gd name="connsiteX5" fmla="*/ 26475 w 198254"/>
              <a:gd name="connsiteY5" fmla="*/ 117680 h 119776"/>
              <a:gd name="connsiteX6" fmla="*/ 4250 w 198254"/>
              <a:gd name="connsiteY6" fmla="*/ 108155 h 119776"/>
              <a:gd name="connsiteX7" fmla="*/ 112200 w 198254"/>
              <a:gd name="connsiteY7" fmla="*/ 60530 h 119776"/>
              <a:gd name="connsiteX8" fmla="*/ 102675 w 198254"/>
              <a:gd name="connsiteY8" fmla="*/ 35130 h 119776"/>
              <a:gd name="connsiteX9" fmla="*/ 197925 w 198254"/>
              <a:gd name="connsiteY9" fmla="*/ 22430 h 119776"/>
              <a:gd name="connsiteX10" fmla="*/ 39175 w 198254"/>
              <a:gd name="connsiteY10" fmla="*/ 205 h 11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254" h="119776">
                <a:moveTo>
                  <a:pt x="39175" y="205"/>
                </a:moveTo>
                <a:cubicBezTo>
                  <a:pt x="32296" y="-1382"/>
                  <a:pt x="150829" y="6555"/>
                  <a:pt x="156650" y="12905"/>
                </a:cubicBezTo>
                <a:cubicBezTo>
                  <a:pt x="162471" y="19255"/>
                  <a:pt x="75687" y="34072"/>
                  <a:pt x="74100" y="38305"/>
                </a:cubicBezTo>
                <a:cubicBezTo>
                  <a:pt x="72513" y="42538"/>
                  <a:pt x="147654" y="31955"/>
                  <a:pt x="147125" y="38305"/>
                </a:cubicBezTo>
                <a:cubicBezTo>
                  <a:pt x="146596" y="44655"/>
                  <a:pt x="91033" y="63176"/>
                  <a:pt x="70925" y="76405"/>
                </a:cubicBezTo>
                <a:cubicBezTo>
                  <a:pt x="50817" y="89634"/>
                  <a:pt x="37587" y="112388"/>
                  <a:pt x="26475" y="117680"/>
                </a:cubicBezTo>
                <a:cubicBezTo>
                  <a:pt x="15362" y="122972"/>
                  <a:pt x="-10037" y="117680"/>
                  <a:pt x="4250" y="108155"/>
                </a:cubicBezTo>
                <a:cubicBezTo>
                  <a:pt x="18537" y="98630"/>
                  <a:pt x="95796" y="72701"/>
                  <a:pt x="112200" y="60530"/>
                </a:cubicBezTo>
                <a:cubicBezTo>
                  <a:pt x="128604" y="48359"/>
                  <a:pt x="88387" y="41480"/>
                  <a:pt x="102675" y="35130"/>
                </a:cubicBezTo>
                <a:cubicBezTo>
                  <a:pt x="116963" y="28780"/>
                  <a:pt x="204275" y="26134"/>
                  <a:pt x="197925" y="22430"/>
                </a:cubicBezTo>
                <a:cubicBezTo>
                  <a:pt x="191575" y="18726"/>
                  <a:pt x="46054" y="1792"/>
                  <a:pt x="39175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FD1D0F1-297A-B8E8-A57C-E9F1D8187572}"/>
              </a:ext>
            </a:extLst>
          </p:cNvPr>
          <p:cNvSpPr/>
          <p:nvPr/>
        </p:nvSpPr>
        <p:spPr>
          <a:xfrm>
            <a:off x="2533498" y="4038600"/>
            <a:ext cx="203352" cy="177900"/>
          </a:xfrm>
          <a:custGeom>
            <a:avLst/>
            <a:gdLst>
              <a:gd name="connsiteX0" fmla="*/ 203352 w 203352"/>
              <a:gd name="connsiteY0" fmla="*/ 0 h 177900"/>
              <a:gd name="connsiteX1" fmla="*/ 57302 w 203352"/>
              <a:gd name="connsiteY1" fmla="*/ 28575 h 177900"/>
              <a:gd name="connsiteX2" fmla="*/ 89052 w 203352"/>
              <a:gd name="connsiteY2" fmla="*/ 28575 h 177900"/>
              <a:gd name="connsiteX3" fmla="*/ 25552 w 203352"/>
              <a:gd name="connsiteY3" fmla="*/ 88900 h 177900"/>
              <a:gd name="connsiteX4" fmla="*/ 152 w 203352"/>
              <a:gd name="connsiteY4" fmla="*/ 177800 h 177900"/>
              <a:gd name="connsiteX5" fmla="*/ 19202 w 203352"/>
              <a:gd name="connsiteY5" fmla="*/ 104775 h 177900"/>
              <a:gd name="connsiteX6" fmla="*/ 95402 w 203352"/>
              <a:gd name="connsiteY6" fmla="*/ 25400 h 177900"/>
              <a:gd name="connsiteX7" fmla="*/ 54127 w 203352"/>
              <a:gd name="connsiteY7" fmla="*/ 31750 h 177900"/>
              <a:gd name="connsiteX8" fmla="*/ 203352 w 203352"/>
              <a:gd name="connsiteY8" fmla="*/ 0 h 1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352" h="177900">
                <a:moveTo>
                  <a:pt x="203352" y="0"/>
                </a:moveTo>
                <a:lnTo>
                  <a:pt x="57302" y="28575"/>
                </a:lnTo>
                <a:cubicBezTo>
                  <a:pt x="38252" y="33337"/>
                  <a:pt x="94344" y="18521"/>
                  <a:pt x="89052" y="28575"/>
                </a:cubicBezTo>
                <a:cubicBezTo>
                  <a:pt x="83760" y="38629"/>
                  <a:pt x="40369" y="64029"/>
                  <a:pt x="25552" y="88900"/>
                </a:cubicBezTo>
                <a:cubicBezTo>
                  <a:pt x="10735" y="113771"/>
                  <a:pt x="1210" y="175154"/>
                  <a:pt x="152" y="177800"/>
                </a:cubicBezTo>
                <a:cubicBezTo>
                  <a:pt x="-906" y="180446"/>
                  <a:pt x="3327" y="130175"/>
                  <a:pt x="19202" y="104775"/>
                </a:cubicBezTo>
                <a:cubicBezTo>
                  <a:pt x="35077" y="79375"/>
                  <a:pt x="89581" y="37571"/>
                  <a:pt x="95402" y="25400"/>
                </a:cubicBezTo>
                <a:cubicBezTo>
                  <a:pt x="101223" y="13229"/>
                  <a:pt x="54127" y="31750"/>
                  <a:pt x="54127" y="31750"/>
                </a:cubicBezTo>
                <a:lnTo>
                  <a:pt x="20335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341ED7A-EC82-143D-1077-DC38B930D33D}"/>
              </a:ext>
            </a:extLst>
          </p:cNvPr>
          <p:cNvSpPr/>
          <p:nvPr/>
        </p:nvSpPr>
        <p:spPr>
          <a:xfrm>
            <a:off x="2489807" y="4148806"/>
            <a:ext cx="282270" cy="255102"/>
          </a:xfrm>
          <a:custGeom>
            <a:avLst/>
            <a:gdLst>
              <a:gd name="connsiteX0" fmla="*/ 281968 w 282270"/>
              <a:gd name="connsiteY0" fmla="*/ 919 h 255102"/>
              <a:gd name="connsiteX1" fmla="*/ 116868 w 282270"/>
              <a:gd name="connsiteY1" fmla="*/ 35844 h 255102"/>
              <a:gd name="connsiteX2" fmla="*/ 183543 w 282270"/>
              <a:gd name="connsiteY2" fmla="*/ 35844 h 255102"/>
              <a:gd name="connsiteX3" fmla="*/ 88293 w 282270"/>
              <a:gd name="connsiteY3" fmla="*/ 67594 h 255102"/>
              <a:gd name="connsiteX4" fmla="*/ 2568 w 282270"/>
              <a:gd name="connsiteY4" fmla="*/ 153319 h 255102"/>
              <a:gd name="connsiteX5" fmla="*/ 47018 w 282270"/>
              <a:gd name="connsiteY5" fmla="*/ 96169 h 255102"/>
              <a:gd name="connsiteX6" fmla="*/ 2568 w 282270"/>
              <a:gd name="connsiteY6" fmla="*/ 178719 h 255102"/>
              <a:gd name="connsiteX7" fmla="*/ 5743 w 282270"/>
              <a:gd name="connsiteY7" fmla="*/ 254919 h 255102"/>
              <a:gd name="connsiteX8" fmla="*/ 8918 w 282270"/>
              <a:gd name="connsiteY8" fmla="*/ 156494 h 255102"/>
              <a:gd name="connsiteX9" fmla="*/ 47018 w 282270"/>
              <a:gd name="connsiteY9" fmla="*/ 70769 h 255102"/>
              <a:gd name="connsiteX10" fmla="*/ 186718 w 282270"/>
              <a:gd name="connsiteY10" fmla="*/ 23144 h 255102"/>
              <a:gd name="connsiteX11" fmla="*/ 158143 w 282270"/>
              <a:gd name="connsiteY11" fmla="*/ 10444 h 255102"/>
              <a:gd name="connsiteX12" fmla="*/ 281968 w 282270"/>
              <a:gd name="connsiteY12" fmla="*/ 919 h 25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2270" h="255102">
                <a:moveTo>
                  <a:pt x="281968" y="919"/>
                </a:moveTo>
                <a:cubicBezTo>
                  <a:pt x="275089" y="5152"/>
                  <a:pt x="133272" y="30023"/>
                  <a:pt x="116868" y="35844"/>
                </a:cubicBezTo>
                <a:cubicBezTo>
                  <a:pt x="100464" y="41665"/>
                  <a:pt x="188305" y="30552"/>
                  <a:pt x="183543" y="35844"/>
                </a:cubicBezTo>
                <a:cubicBezTo>
                  <a:pt x="178780" y="41136"/>
                  <a:pt x="118455" y="48015"/>
                  <a:pt x="88293" y="67594"/>
                </a:cubicBezTo>
                <a:cubicBezTo>
                  <a:pt x="58130" y="87173"/>
                  <a:pt x="9447" y="148557"/>
                  <a:pt x="2568" y="153319"/>
                </a:cubicBezTo>
                <a:cubicBezTo>
                  <a:pt x="-4311" y="158081"/>
                  <a:pt x="47018" y="91936"/>
                  <a:pt x="47018" y="96169"/>
                </a:cubicBezTo>
                <a:cubicBezTo>
                  <a:pt x="47018" y="100402"/>
                  <a:pt x="9447" y="152261"/>
                  <a:pt x="2568" y="178719"/>
                </a:cubicBezTo>
                <a:cubicBezTo>
                  <a:pt x="-4311" y="205177"/>
                  <a:pt x="4685" y="258623"/>
                  <a:pt x="5743" y="254919"/>
                </a:cubicBezTo>
                <a:cubicBezTo>
                  <a:pt x="6801" y="251215"/>
                  <a:pt x="2039" y="187186"/>
                  <a:pt x="8918" y="156494"/>
                </a:cubicBezTo>
                <a:cubicBezTo>
                  <a:pt x="15797" y="125802"/>
                  <a:pt x="17385" y="92994"/>
                  <a:pt x="47018" y="70769"/>
                </a:cubicBezTo>
                <a:cubicBezTo>
                  <a:pt x="76651" y="48544"/>
                  <a:pt x="168197" y="33198"/>
                  <a:pt x="186718" y="23144"/>
                </a:cubicBezTo>
                <a:cubicBezTo>
                  <a:pt x="205239" y="13090"/>
                  <a:pt x="140151" y="12561"/>
                  <a:pt x="158143" y="10444"/>
                </a:cubicBezTo>
                <a:cubicBezTo>
                  <a:pt x="176135" y="8327"/>
                  <a:pt x="288847" y="-3314"/>
                  <a:pt x="281968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1953E09-34C2-4FB1-7E6E-8DD5E328420C}"/>
              </a:ext>
            </a:extLst>
          </p:cNvPr>
          <p:cNvSpPr/>
          <p:nvPr/>
        </p:nvSpPr>
        <p:spPr>
          <a:xfrm>
            <a:off x="2415355" y="4057508"/>
            <a:ext cx="163270" cy="337000"/>
          </a:xfrm>
          <a:custGeom>
            <a:avLst/>
            <a:gdLst>
              <a:gd name="connsiteX0" fmla="*/ 162745 w 163270"/>
              <a:gd name="connsiteY0" fmla="*/ 142 h 337000"/>
              <a:gd name="connsiteX1" fmla="*/ 32570 w 163270"/>
              <a:gd name="connsiteY1" fmla="*/ 139842 h 337000"/>
              <a:gd name="connsiteX2" fmla="*/ 121470 w 163270"/>
              <a:gd name="connsiteY2" fmla="*/ 79517 h 337000"/>
              <a:gd name="connsiteX3" fmla="*/ 26220 w 163270"/>
              <a:gd name="connsiteY3" fmla="*/ 158892 h 337000"/>
              <a:gd name="connsiteX4" fmla="*/ 820 w 163270"/>
              <a:gd name="connsiteY4" fmla="*/ 209692 h 337000"/>
              <a:gd name="connsiteX5" fmla="*/ 7170 w 163270"/>
              <a:gd name="connsiteY5" fmla="*/ 171592 h 337000"/>
              <a:gd name="connsiteX6" fmla="*/ 16695 w 163270"/>
              <a:gd name="connsiteY6" fmla="*/ 273192 h 337000"/>
              <a:gd name="connsiteX7" fmla="*/ 23045 w 163270"/>
              <a:gd name="connsiteY7" fmla="*/ 336692 h 337000"/>
              <a:gd name="connsiteX8" fmla="*/ 16695 w 163270"/>
              <a:gd name="connsiteY8" fmla="*/ 247792 h 337000"/>
              <a:gd name="connsiteX9" fmla="*/ 26220 w 163270"/>
              <a:gd name="connsiteY9" fmla="*/ 177942 h 337000"/>
              <a:gd name="connsiteX10" fmla="*/ 77020 w 163270"/>
              <a:gd name="connsiteY10" fmla="*/ 114442 h 337000"/>
              <a:gd name="connsiteX11" fmla="*/ 162745 w 163270"/>
              <a:gd name="connsiteY11" fmla="*/ 142 h 33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270" h="337000">
                <a:moveTo>
                  <a:pt x="162745" y="142"/>
                </a:moveTo>
                <a:cubicBezTo>
                  <a:pt x="155337" y="4375"/>
                  <a:pt x="39449" y="126613"/>
                  <a:pt x="32570" y="139842"/>
                </a:cubicBezTo>
                <a:cubicBezTo>
                  <a:pt x="25691" y="153071"/>
                  <a:pt x="122528" y="76342"/>
                  <a:pt x="121470" y="79517"/>
                </a:cubicBezTo>
                <a:cubicBezTo>
                  <a:pt x="120412" y="82692"/>
                  <a:pt x="46328" y="137196"/>
                  <a:pt x="26220" y="158892"/>
                </a:cubicBezTo>
                <a:cubicBezTo>
                  <a:pt x="6112" y="180588"/>
                  <a:pt x="3995" y="207575"/>
                  <a:pt x="820" y="209692"/>
                </a:cubicBezTo>
                <a:cubicBezTo>
                  <a:pt x="-2355" y="211809"/>
                  <a:pt x="4524" y="161009"/>
                  <a:pt x="7170" y="171592"/>
                </a:cubicBezTo>
                <a:cubicBezTo>
                  <a:pt x="9816" y="182175"/>
                  <a:pt x="14049" y="245675"/>
                  <a:pt x="16695" y="273192"/>
                </a:cubicBezTo>
                <a:cubicBezTo>
                  <a:pt x="19341" y="300709"/>
                  <a:pt x="23045" y="340925"/>
                  <a:pt x="23045" y="336692"/>
                </a:cubicBezTo>
                <a:cubicBezTo>
                  <a:pt x="23045" y="332459"/>
                  <a:pt x="16166" y="274250"/>
                  <a:pt x="16695" y="247792"/>
                </a:cubicBezTo>
                <a:cubicBezTo>
                  <a:pt x="17224" y="221334"/>
                  <a:pt x="16166" y="200167"/>
                  <a:pt x="26220" y="177942"/>
                </a:cubicBezTo>
                <a:cubicBezTo>
                  <a:pt x="36274" y="155717"/>
                  <a:pt x="56912" y="141430"/>
                  <a:pt x="77020" y="114442"/>
                </a:cubicBezTo>
                <a:cubicBezTo>
                  <a:pt x="97128" y="87455"/>
                  <a:pt x="170153" y="-4091"/>
                  <a:pt x="16274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79375AF-114A-DAA3-4A5A-55464132FB51}"/>
              </a:ext>
            </a:extLst>
          </p:cNvPr>
          <p:cNvSpPr/>
          <p:nvPr/>
        </p:nvSpPr>
        <p:spPr>
          <a:xfrm>
            <a:off x="2571656" y="4069963"/>
            <a:ext cx="276579" cy="63915"/>
          </a:xfrm>
          <a:custGeom>
            <a:avLst/>
            <a:gdLst>
              <a:gd name="connsiteX0" fmla="*/ 276319 w 276579"/>
              <a:gd name="connsiteY0" fmla="*/ 13087 h 63915"/>
              <a:gd name="connsiteX1" fmla="*/ 117569 w 276579"/>
              <a:gd name="connsiteY1" fmla="*/ 22612 h 63915"/>
              <a:gd name="connsiteX2" fmla="*/ 69944 w 276579"/>
              <a:gd name="connsiteY2" fmla="*/ 41662 h 63915"/>
              <a:gd name="connsiteX3" fmla="*/ 146144 w 276579"/>
              <a:gd name="connsiteY3" fmla="*/ 19437 h 63915"/>
              <a:gd name="connsiteX4" fmla="*/ 94 w 276579"/>
              <a:gd name="connsiteY4" fmla="*/ 63887 h 63915"/>
              <a:gd name="connsiteX5" fmla="*/ 171544 w 276579"/>
              <a:gd name="connsiteY5" fmla="*/ 25787 h 63915"/>
              <a:gd name="connsiteX6" fmla="*/ 155669 w 276579"/>
              <a:gd name="connsiteY6" fmla="*/ 387 h 63915"/>
              <a:gd name="connsiteX7" fmla="*/ 276319 w 276579"/>
              <a:gd name="connsiteY7" fmla="*/ 13087 h 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579" h="63915">
                <a:moveTo>
                  <a:pt x="276319" y="13087"/>
                </a:moveTo>
                <a:cubicBezTo>
                  <a:pt x="269969" y="16791"/>
                  <a:pt x="151965" y="17850"/>
                  <a:pt x="117569" y="22612"/>
                </a:cubicBezTo>
                <a:cubicBezTo>
                  <a:pt x="83173" y="27374"/>
                  <a:pt x="65181" y="42191"/>
                  <a:pt x="69944" y="41662"/>
                </a:cubicBezTo>
                <a:cubicBezTo>
                  <a:pt x="74706" y="41133"/>
                  <a:pt x="157786" y="15733"/>
                  <a:pt x="146144" y="19437"/>
                </a:cubicBezTo>
                <a:cubicBezTo>
                  <a:pt x="134502" y="23141"/>
                  <a:pt x="-4139" y="62829"/>
                  <a:pt x="94" y="63887"/>
                </a:cubicBezTo>
                <a:cubicBezTo>
                  <a:pt x="4327" y="64945"/>
                  <a:pt x="145615" y="36370"/>
                  <a:pt x="171544" y="25787"/>
                </a:cubicBezTo>
                <a:cubicBezTo>
                  <a:pt x="197473" y="15204"/>
                  <a:pt x="140323" y="3033"/>
                  <a:pt x="155669" y="387"/>
                </a:cubicBezTo>
                <a:cubicBezTo>
                  <a:pt x="171015" y="-2259"/>
                  <a:pt x="282669" y="9383"/>
                  <a:pt x="276319" y="13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B5059BC-D36B-F046-65FC-D1CBD750AB0A}"/>
              </a:ext>
            </a:extLst>
          </p:cNvPr>
          <p:cNvSpPr/>
          <p:nvPr/>
        </p:nvSpPr>
        <p:spPr>
          <a:xfrm>
            <a:off x="2892227" y="3711568"/>
            <a:ext cx="267025" cy="323882"/>
          </a:xfrm>
          <a:custGeom>
            <a:avLst/>
            <a:gdLst>
              <a:gd name="connsiteX0" fmla="*/ 198 w 267025"/>
              <a:gd name="connsiteY0" fmla="*/ 7 h 323882"/>
              <a:gd name="connsiteX1" fmla="*/ 60523 w 267025"/>
              <a:gd name="connsiteY1" fmla="*/ 158757 h 323882"/>
              <a:gd name="connsiteX2" fmla="*/ 187523 w 267025"/>
              <a:gd name="connsiteY2" fmla="*/ 266707 h 323882"/>
              <a:gd name="connsiteX3" fmla="*/ 133548 w 267025"/>
              <a:gd name="connsiteY3" fmla="*/ 215907 h 323882"/>
              <a:gd name="connsiteX4" fmla="*/ 266898 w 267025"/>
              <a:gd name="connsiteY4" fmla="*/ 323857 h 323882"/>
              <a:gd name="connsiteX5" fmla="*/ 155773 w 267025"/>
              <a:gd name="connsiteY5" fmla="*/ 225432 h 323882"/>
              <a:gd name="connsiteX6" fmla="*/ 44648 w 267025"/>
              <a:gd name="connsiteY6" fmla="*/ 165107 h 323882"/>
              <a:gd name="connsiteX7" fmla="*/ 198 w 267025"/>
              <a:gd name="connsiteY7" fmla="*/ 7 h 32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025" h="323882">
                <a:moveTo>
                  <a:pt x="198" y="7"/>
                </a:moveTo>
                <a:cubicBezTo>
                  <a:pt x="2844" y="-1051"/>
                  <a:pt x="29302" y="114307"/>
                  <a:pt x="60523" y="158757"/>
                </a:cubicBezTo>
                <a:cubicBezTo>
                  <a:pt x="91744" y="203207"/>
                  <a:pt x="175352" y="257182"/>
                  <a:pt x="187523" y="266707"/>
                </a:cubicBezTo>
                <a:cubicBezTo>
                  <a:pt x="199694" y="276232"/>
                  <a:pt x="120319" y="206382"/>
                  <a:pt x="133548" y="215907"/>
                </a:cubicBezTo>
                <a:cubicBezTo>
                  <a:pt x="146777" y="225432"/>
                  <a:pt x="263194" y="322270"/>
                  <a:pt x="266898" y="323857"/>
                </a:cubicBezTo>
                <a:cubicBezTo>
                  <a:pt x="270602" y="325444"/>
                  <a:pt x="192815" y="251890"/>
                  <a:pt x="155773" y="225432"/>
                </a:cubicBezTo>
                <a:cubicBezTo>
                  <a:pt x="118731" y="198974"/>
                  <a:pt x="67402" y="198445"/>
                  <a:pt x="44648" y="165107"/>
                </a:cubicBezTo>
                <a:cubicBezTo>
                  <a:pt x="21894" y="131770"/>
                  <a:pt x="-2448" y="1065"/>
                  <a:pt x="198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1D40D66-972B-A5E5-F932-1B57D78B5A6E}"/>
              </a:ext>
            </a:extLst>
          </p:cNvPr>
          <p:cNvSpPr/>
          <p:nvPr/>
        </p:nvSpPr>
        <p:spPr>
          <a:xfrm>
            <a:off x="3057229" y="3647678"/>
            <a:ext cx="319288" cy="454217"/>
          </a:xfrm>
          <a:custGeom>
            <a:avLst/>
            <a:gdLst>
              <a:gd name="connsiteX0" fmla="*/ 3471 w 319288"/>
              <a:gd name="connsiteY0" fmla="*/ 3572 h 454217"/>
              <a:gd name="connsiteX1" fmla="*/ 162221 w 319288"/>
              <a:gd name="connsiteY1" fmla="*/ 190897 h 454217"/>
              <a:gd name="connsiteX2" fmla="*/ 247946 w 319288"/>
              <a:gd name="connsiteY2" fmla="*/ 298847 h 454217"/>
              <a:gd name="connsiteX3" fmla="*/ 232071 w 319288"/>
              <a:gd name="connsiteY3" fmla="*/ 228997 h 454217"/>
              <a:gd name="connsiteX4" fmla="*/ 317796 w 319288"/>
              <a:gd name="connsiteY4" fmla="*/ 451247 h 454217"/>
              <a:gd name="connsiteX5" fmla="*/ 276521 w 319288"/>
              <a:gd name="connsiteY5" fmla="*/ 346472 h 454217"/>
              <a:gd name="connsiteX6" fmla="*/ 152696 w 319288"/>
              <a:gd name="connsiteY6" fmla="*/ 197247 h 454217"/>
              <a:gd name="connsiteX7" fmla="*/ 152696 w 319288"/>
              <a:gd name="connsiteY7" fmla="*/ 194072 h 454217"/>
              <a:gd name="connsiteX8" fmla="*/ 60621 w 319288"/>
              <a:gd name="connsiteY8" fmla="*/ 76597 h 454217"/>
              <a:gd name="connsiteX9" fmla="*/ 3471 w 319288"/>
              <a:gd name="connsiteY9" fmla="*/ 3572 h 45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288" h="454217">
                <a:moveTo>
                  <a:pt x="3471" y="3572"/>
                </a:moveTo>
                <a:cubicBezTo>
                  <a:pt x="20404" y="22622"/>
                  <a:pt x="121475" y="141685"/>
                  <a:pt x="162221" y="190897"/>
                </a:cubicBezTo>
                <a:cubicBezTo>
                  <a:pt x="202967" y="240109"/>
                  <a:pt x="236304" y="292497"/>
                  <a:pt x="247946" y="298847"/>
                </a:cubicBezTo>
                <a:cubicBezTo>
                  <a:pt x="259588" y="305197"/>
                  <a:pt x="220429" y="203597"/>
                  <a:pt x="232071" y="228997"/>
                </a:cubicBezTo>
                <a:cubicBezTo>
                  <a:pt x="243713" y="254397"/>
                  <a:pt x="310388" y="431668"/>
                  <a:pt x="317796" y="451247"/>
                </a:cubicBezTo>
                <a:cubicBezTo>
                  <a:pt x="325204" y="470826"/>
                  <a:pt x="304038" y="388805"/>
                  <a:pt x="276521" y="346472"/>
                </a:cubicBezTo>
                <a:cubicBezTo>
                  <a:pt x="249004" y="304139"/>
                  <a:pt x="173334" y="222647"/>
                  <a:pt x="152696" y="197247"/>
                </a:cubicBezTo>
                <a:cubicBezTo>
                  <a:pt x="132058" y="171847"/>
                  <a:pt x="168042" y="214180"/>
                  <a:pt x="152696" y="194072"/>
                </a:cubicBezTo>
                <a:cubicBezTo>
                  <a:pt x="137350" y="173964"/>
                  <a:pt x="85492" y="106760"/>
                  <a:pt x="60621" y="76597"/>
                </a:cubicBezTo>
                <a:cubicBezTo>
                  <a:pt x="35750" y="46435"/>
                  <a:pt x="-13462" y="-15478"/>
                  <a:pt x="3471" y="35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8DB362F2-3E0B-3A98-A9BB-70D1BE6A929F}"/>
              </a:ext>
            </a:extLst>
          </p:cNvPr>
          <p:cNvSpPr/>
          <p:nvPr/>
        </p:nvSpPr>
        <p:spPr>
          <a:xfrm>
            <a:off x="3178173" y="4057635"/>
            <a:ext cx="176574" cy="317095"/>
          </a:xfrm>
          <a:custGeom>
            <a:avLst/>
            <a:gdLst>
              <a:gd name="connsiteX0" fmla="*/ 2 w 176574"/>
              <a:gd name="connsiteY0" fmla="*/ 15 h 317095"/>
              <a:gd name="connsiteX1" fmla="*/ 98427 w 176574"/>
              <a:gd name="connsiteY1" fmla="*/ 158765 h 317095"/>
              <a:gd name="connsiteX2" fmla="*/ 92077 w 176574"/>
              <a:gd name="connsiteY2" fmla="*/ 114315 h 317095"/>
              <a:gd name="connsiteX3" fmla="*/ 174627 w 176574"/>
              <a:gd name="connsiteY3" fmla="*/ 314340 h 317095"/>
              <a:gd name="connsiteX4" fmla="*/ 146052 w 176574"/>
              <a:gd name="connsiteY4" fmla="*/ 225440 h 317095"/>
              <a:gd name="connsiteX5" fmla="*/ 95252 w 176574"/>
              <a:gd name="connsiteY5" fmla="*/ 149240 h 317095"/>
              <a:gd name="connsiteX6" fmla="*/ 2 w 176574"/>
              <a:gd name="connsiteY6" fmla="*/ 15 h 31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574" h="317095">
                <a:moveTo>
                  <a:pt x="2" y="15"/>
                </a:moveTo>
                <a:cubicBezTo>
                  <a:pt x="531" y="1602"/>
                  <a:pt x="83081" y="139715"/>
                  <a:pt x="98427" y="158765"/>
                </a:cubicBezTo>
                <a:cubicBezTo>
                  <a:pt x="113773" y="177815"/>
                  <a:pt x="79377" y="88386"/>
                  <a:pt x="92077" y="114315"/>
                </a:cubicBezTo>
                <a:cubicBezTo>
                  <a:pt x="104777" y="140244"/>
                  <a:pt x="165631" y="295819"/>
                  <a:pt x="174627" y="314340"/>
                </a:cubicBezTo>
                <a:cubicBezTo>
                  <a:pt x="183623" y="332861"/>
                  <a:pt x="159281" y="252957"/>
                  <a:pt x="146052" y="225440"/>
                </a:cubicBezTo>
                <a:cubicBezTo>
                  <a:pt x="132823" y="197923"/>
                  <a:pt x="116419" y="180461"/>
                  <a:pt x="95252" y="149240"/>
                </a:cubicBezTo>
                <a:cubicBezTo>
                  <a:pt x="74085" y="118019"/>
                  <a:pt x="-527" y="-1572"/>
                  <a:pt x="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53D997E-A717-989C-86BA-1EBFC99EDFEA}"/>
              </a:ext>
            </a:extLst>
          </p:cNvPr>
          <p:cNvSpPr/>
          <p:nvPr/>
        </p:nvSpPr>
        <p:spPr>
          <a:xfrm>
            <a:off x="3250751" y="3967771"/>
            <a:ext cx="275132" cy="380098"/>
          </a:xfrm>
          <a:custGeom>
            <a:avLst/>
            <a:gdLst>
              <a:gd name="connsiteX0" fmla="*/ 449 w 275132"/>
              <a:gd name="connsiteY0" fmla="*/ 979 h 380098"/>
              <a:gd name="connsiteX1" fmla="*/ 130624 w 275132"/>
              <a:gd name="connsiteY1" fmla="*/ 191479 h 380098"/>
              <a:gd name="connsiteX2" fmla="*/ 121099 w 275132"/>
              <a:gd name="connsiteY2" fmla="*/ 140679 h 380098"/>
              <a:gd name="connsiteX3" fmla="*/ 197299 w 275132"/>
              <a:gd name="connsiteY3" fmla="*/ 245454 h 380098"/>
              <a:gd name="connsiteX4" fmla="*/ 273499 w 275132"/>
              <a:gd name="connsiteY4" fmla="*/ 378804 h 380098"/>
              <a:gd name="connsiteX5" fmla="*/ 241749 w 275132"/>
              <a:gd name="connsiteY5" fmla="*/ 305779 h 380098"/>
              <a:gd name="connsiteX6" fmla="*/ 152849 w 275132"/>
              <a:gd name="connsiteY6" fmla="*/ 185129 h 380098"/>
              <a:gd name="connsiteX7" fmla="*/ 89349 w 275132"/>
              <a:gd name="connsiteY7" fmla="*/ 118454 h 380098"/>
              <a:gd name="connsiteX8" fmla="*/ 449 w 275132"/>
              <a:gd name="connsiteY8" fmla="*/ 979 h 38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132" h="380098">
                <a:moveTo>
                  <a:pt x="449" y="979"/>
                </a:moveTo>
                <a:cubicBezTo>
                  <a:pt x="7328" y="13150"/>
                  <a:pt x="110516" y="168196"/>
                  <a:pt x="130624" y="191479"/>
                </a:cubicBezTo>
                <a:cubicBezTo>
                  <a:pt x="150732" y="214762"/>
                  <a:pt x="109987" y="131683"/>
                  <a:pt x="121099" y="140679"/>
                </a:cubicBezTo>
                <a:cubicBezTo>
                  <a:pt x="132211" y="149675"/>
                  <a:pt x="171899" y="205767"/>
                  <a:pt x="197299" y="245454"/>
                </a:cubicBezTo>
                <a:cubicBezTo>
                  <a:pt x="222699" y="285142"/>
                  <a:pt x="266091" y="368750"/>
                  <a:pt x="273499" y="378804"/>
                </a:cubicBezTo>
                <a:cubicBezTo>
                  <a:pt x="280907" y="388858"/>
                  <a:pt x="261857" y="338058"/>
                  <a:pt x="241749" y="305779"/>
                </a:cubicBezTo>
                <a:cubicBezTo>
                  <a:pt x="221641" y="273500"/>
                  <a:pt x="178249" y="216350"/>
                  <a:pt x="152849" y="185129"/>
                </a:cubicBezTo>
                <a:cubicBezTo>
                  <a:pt x="127449" y="153908"/>
                  <a:pt x="111045" y="143325"/>
                  <a:pt x="89349" y="118454"/>
                </a:cubicBezTo>
                <a:cubicBezTo>
                  <a:pt x="67653" y="93583"/>
                  <a:pt x="-6430" y="-11192"/>
                  <a:pt x="449" y="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06080F8-4191-06AF-63AC-56D1E4F31781}"/>
              </a:ext>
            </a:extLst>
          </p:cNvPr>
          <p:cNvSpPr/>
          <p:nvPr/>
        </p:nvSpPr>
        <p:spPr>
          <a:xfrm>
            <a:off x="3389724" y="4339363"/>
            <a:ext cx="209029" cy="467950"/>
          </a:xfrm>
          <a:custGeom>
            <a:avLst/>
            <a:gdLst>
              <a:gd name="connsiteX0" fmla="*/ 1176 w 209029"/>
              <a:gd name="connsiteY0" fmla="*/ 862 h 467950"/>
              <a:gd name="connsiteX1" fmla="*/ 77376 w 209029"/>
              <a:gd name="connsiteY1" fmla="*/ 226287 h 467950"/>
              <a:gd name="connsiteX2" fmla="*/ 71026 w 209029"/>
              <a:gd name="connsiteY2" fmla="*/ 175487 h 467950"/>
              <a:gd name="connsiteX3" fmla="*/ 90076 w 209029"/>
              <a:gd name="connsiteY3" fmla="*/ 334237 h 467950"/>
              <a:gd name="connsiteX4" fmla="*/ 115476 w 209029"/>
              <a:gd name="connsiteY4" fmla="*/ 413612 h 467950"/>
              <a:gd name="connsiteX5" fmla="*/ 77376 w 209029"/>
              <a:gd name="connsiteY5" fmla="*/ 404087 h 467950"/>
              <a:gd name="connsiteX6" fmla="*/ 207551 w 209029"/>
              <a:gd name="connsiteY6" fmla="*/ 467587 h 467950"/>
              <a:gd name="connsiteX7" fmla="*/ 144051 w 209029"/>
              <a:gd name="connsiteY7" fmla="*/ 426312 h 467950"/>
              <a:gd name="connsiteX8" fmla="*/ 86901 w 209029"/>
              <a:gd name="connsiteY8" fmla="*/ 350112 h 467950"/>
              <a:gd name="connsiteX9" fmla="*/ 67851 w 209029"/>
              <a:gd name="connsiteY9" fmla="*/ 219937 h 467950"/>
              <a:gd name="connsiteX10" fmla="*/ 32926 w 209029"/>
              <a:gd name="connsiteY10" fmla="*/ 150087 h 467950"/>
              <a:gd name="connsiteX11" fmla="*/ 1176 w 209029"/>
              <a:gd name="connsiteY11" fmla="*/ 862 h 46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029" h="467950">
                <a:moveTo>
                  <a:pt x="1176" y="862"/>
                </a:moveTo>
                <a:cubicBezTo>
                  <a:pt x="8584" y="13562"/>
                  <a:pt x="65734" y="197183"/>
                  <a:pt x="77376" y="226287"/>
                </a:cubicBezTo>
                <a:cubicBezTo>
                  <a:pt x="89018" y="255391"/>
                  <a:pt x="68909" y="157495"/>
                  <a:pt x="71026" y="175487"/>
                </a:cubicBezTo>
                <a:cubicBezTo>
                  <a:pt x="73143" y="193479"/>
                  <a:pt x="82668" y="294550"/>
                  <a:pt x="90076" y="334237"/>
                </a:cubicBezTo>
                <a:cubicBezTo>
                  <a:pt x="97484" y="373924"/>
                  <a:pt x="117593" y="401970"/>
                  <a:pt x="115476" y="413612"/>
                </a:cubicBezTo>
                <a:cubicBezTo>
                  <a:pt x="113359" y="425254"/>
                  <a:pt x="62030" y="395091"/>
                  <a:pt x="77376" y="404087"/>
                </a:cubicBezTo>
                <a:cubicBezTo>
                  <a:pt x="92722" y="413083"/>
                  <a:pt x="196439" y="463883"/>
                  <a:pt x="207551" y="467587"/>
                </a:cubicBezTo>
                <a:cubicBezTo>
                  <a:pt x="218663" y="471291"/>
                  <a:pt x="164159" y="445891"/>
                  <a:pt x="144051" y="426312"/>
                </a:cubicBezTo>
                <a:cubicBezTo>
                  <a:pt x="123943" y="406733"/>
                  <a:pt x="99601" y="384508"/>
                  <a:pt x="86901" y="350112"/>
                </a:cubicBezTo>
                <a:cubicBezTo>
                  <a:pt x="74201" y="315716"/>
                  <a:pt x="76847" y="253274"/>
                  <a:pt x="67851" y="219937"/>
                </a:cubicBezTo>
                <a:cubicBezTo>
                  <a:pt x="58855" y="186600"/>
                  <a:pt x="42451" y="180779"/>
                  <a:pt x="32926" y="150087"/>
                </a:cubicBezTo>
                <a:cubicBezTo>
                  <a:pt x="23401" y="119395"/>
                  <a:pt x="-6232" y="-11838"/>
                  <a:pt x="1176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B534C23-A138-ADD9-EC92-D844FDDFE645}"/>
              </a:ext>
            </a:extLst>
          </p:cNvPr>
          <p:cNvSpPr/>
          <p:nvPr/>
        </p:nvSpPr>
        <p:spPr>
          <a:xfrm>
            <a:off x="3567493" y="4321012"/>
            <a:ext cx="198430" cy="378054"/>
          </a:xfrm>
          <a:custGeom>
            <a:avLst/>
            <a:gdLst>
              <a:gd name="connsiteX0" fmla="*/ 10732 w 198430"/>
              <a:gd name="connsiteY0" fmla="*/ 163 h 378054"/>
              <a:gd name="connsiteX1" fmla="*/ 7557 w 198430"/>
              <a:gd name="connsiteY1" fmla="*/ 133513 h 378054"/>
              <a:gd name="connsiteX2" fmla="*/ 99632 w 198430"/>
              <a:gd name="connsiteY2" fmla="*/ 225588 h 378054"/>
              <a:gd name="connsiteX3" fmla="*/ 150432 w 198430"/>
              <a:gd name="connsiteY3" fmla="*/ 238288 h 378054"/>
              <a:gd name="connsiteX4" fmla="*/ 128207 w 198430"/>
              <a:gd name="connsiteY4" fmla="*/ 260513 h 378054"/>
              <a:gd name="connsiteX5" fmla="*/ 198057 w 198430"/>
              <a:gd name="connsiteY5" fmla="*/ 257338 h 378054"/>
              <a:gd name="connsiteX6" fmla="*/ 153607 w 198430"/>
              <a:gd name="connsiteY6" fmla="*/ 298613 h 378054"/>
              <a:gd name="connsiteX7" fmla="*/ 102807 w 198430"/>
              <a:gd name="connsiteY7" fmla="*/ 377988 h 378054"/>
              <a:gd name="connsiteX8" fmla="*/ 156782 w 198430"/>
              <a:gd name="connsiteY8" fmla="*/ 311313 h 378054"/>
              <a:gd name="connsiteX9" fmla="*/ 169482 w 198430"/>
              <a:gd name="connsiteY9" fmla="*/ 257338 h 378054"/>
              <a:gd name="connsiteX10" fmla="*/ 125032 w 198430"/>
              <a:gd name="connsiteY10" fmla="*/ 247813 h 378054"/>
              <a:gd name="connsiteX11" fmla="*/ 48832 w 198430"/>
              <a:gd name="connsiteY11" fmla="*/ 181138 h 378054"/>
              <a:gd name="connsiteX12" fmla="*/ 1207 w 198430"/>
              <a:gd name="connsiteY12" fmla="*/ 162088 h 378054"/>
              <a:gd name="connsiteX13" fmla="*/ 10732 w 198430"/>
              <a:gd name="connsiteY13" fmla="*/ 163 h 37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8430" h="378054">
                <a:moveTo>
                  <a:pt x="10732" y="163"/>
                </a:moveTo>
                <a:cubicBezTo>
                  <a:pt x="11790" y="-4599"/>
                  <a:pt x="-7260" y="95942"/>
                  <a:pt x="7557" y="133513"/>
                </a:cubicBezTo>
                <a:cubicBezTo>
                  <a:pt x="22374" y="171084"/>
                  <a:pt x="75820" y="208126"/>
                  <a:pt x="99632" y="225588"/>
                </a:cubicBezTo>
                <a:cubicBezTo>
                  <a:pt x="123444" y="243050"/>
                  <a:pt x="145670" y="232467"/>
                  <a:pt x="150432" y="238288"/>
                </a:cubicBezTo>
                <a:cubicBezTo>
                  <a:pt x="155194" y="244109"/>
                  <a:pt x="120269" y="257338"/>
                  <a:pt x="128207" y="260513"/>
                </a:cubicBezTo>
                <a:cubicBezTo>
                  <a:pt x="136145" y="263688"/>
                  <a:pt x="193824" y="250988"/>
                  <a:pt x="198057" y="257338"/>
                </a:cubicBezTo>
                <a:cubicBezTo>
                  <a:pt x="202290" y="263688"/>
                  <a:pt x="169482" y="278505"/>
                  <a:pt x="153607" y="298613"/>
                </a:cubicBezTo>
                <a:cubicBezTo>
                  <a:pt x="137732" y="318721"/>
                  <a:pt x="102278" y="375871"/>
                  <a:pt x="102807" y="377988"/>
                </a:cubicBezTo>
                <a:cubicBezTo>
                  <a:pt x="103336" y="380105"/>
                  <a:pt x="145670" y="331421"/>
                  <a:pt x="156782" y="311313"/>
                </a:cubicBezTo>
                <a:cubicBezTo>
                  <a:pt x="167894" y="291205"/>
                  <a:pt x="174774" y="267921"/>
                  <a:pt x="169482" y="257338"/>
                </a:cubicBezTo>
                <a:cubicBezTo>
                  <a:pt x="164190" y="246755"/>
                  <a:pt x="145140" y="260513"/>
                  <a:pt x="125032" y="247813"/>
                </a:cubicBezTo>
                <a:cubicBezTo>
                  <a:pt x="104924" y="235113"/>
                  <a:pt x="69469" y="195425"/>
                  <a:pt x="48832" y="181138"/>
                </a:cubicBezTo>
                <a:cubicBezTo>
                  <a:pt x="28195" y="166851"/>
                  <a:pt x="6499" y="185901"/>
                  <a:pt x="1207" y="162088"/>
                </a:cubicBezTo>
                <a:cubicBezTo>
                  <a:pt x="-4085" y="138275"/>
                  <a:pt x="9674" y="4925"/>
                  <a:pt x="1073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2237B36-8CFD-30E2-E203-3F3E82F0DC89}"/>
              </a:ext>
            </a:extLst>
          </p:cNvPr>
          <p:cNvSpPr/>
          <p:nvPr/>
        </p:nvSpPr>
        <p:spPr>
          <a:xfrm>
            <a:off x="3498707" y="4746493"/>
            <a:ext cx="105010" cy="123989"/>
          </a:xfrm>
          <a:custGeom>
            <a:avLst/>
            <a:gdLst>
              <a:gd name="connsiteX0" fmla="*/ 143 w 105010"/>
              <a:gd name="connsiteY0" fmla="*/ 132 h 123989"/>
              <a:gd name="connsiteX1" fmla="*/ 16018 w 105010"/>
              <a:gd name="connsiteY1" fmla="*/ 54107 h 123989"/>
              <a:gd name="connsiteX2" fmla="*/ 73168 w 105010"/>
              <a:gd name="connsiteY2" fmla="*/ 114432 h 123989"/>
              <a:gd name="connsiteX3" fmla="*/ 66818 w 105010"/>
              <a:gd name="connsiteY3" fmla="*/ 98557 h 123989"/>
              <a:gd name="connsiteX4" fmla="*/ 104918 w 105010"/>
              <a:gd name="connsiteY4" fmla="*/ 123957 h 123989"/>
              <a:gd name="connsiteX5" fmla="*/ 54118 w 105010"/>
              <a:gd name="connsiteY5" fmla="*/ 92207 h 123989"/>
              <a:gd name="connsiteX6" fmla="*/ 22368 w 105010"/>
              <a:gd name="connsiteY6" fmla="*/ 69982 h 123989"/>
              <a:gd name="connsiteX7" fmla="*/ 143 w 105010"/>
              <a:gd name="connsiteY7" fmla="*/ 132 h 12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010" h="123989">
                <a:moveTo>
                  <a:pt x="143" y="132"/>
                </a:moveTo>
                <a:cubicBezTo>
                  <a:pt x="-915" y="-2514"/>
                  <a:pt x="3847" y="35057"/>
                  <a:pt x="16018" y="54107"/>
                </a:cubicBezTo>
                <a:cubicBezTo>
                  <a:pt x="28189" y="73157"/>
                  <a:pt x="73168" y="114432"/>
                  <a:pt x="73168" y="114432"/>
                </a:cubicBezTo>
                <a:cubicBezTo>
                  <a:pt x="81635" y="121840"/>
                  <a:pt x="61526" y="96970"/>
                  <a:pt x="66818" y="98557"/>
                </a:cubicBezTo>
                <a:cubicBezTo>
                  <a:pt x="72110" y="100144"/>
                  <a:pt x="107035" y="125015"/>
                  <a:pt x="104918" y="123957"/>
                </a:cubicBezTo>
                <a:cubicBezTo>
                  <a:pt x="102801" y="122899"/>
                  <a:pt x="67876" y="101203"/>
                  <a:pt x="54118" y="92207"/>
                </a:cubicBezTo>
                <a:cubicBezTo>
                  <a:pt x="40360" y="83211"/>
                  <a:pt x="29247" y="81094"/>
                  <a:pt x="22368" y="69982"/>
                </a:cubicBezTo>
                <a:cubicBezTo>
                  <a:pt x="15489" y="58870"/>
                  <a:pt x="1201" y="2778"/>
                  <a:pt x="14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76990456-3D5E-A961-6CC0-CF2AECB39CB9}"/>
              </a:ext>
            </a:extLst>
          </p:cNvPr>
          <p:cNvSpPr/>
          <p:nvPr/>
        </p:nvSpPr>
        <p:spPr>
          <a:xfrm>
            <a:off x="3489266" y="4149680"/>
            <a:ext cx="263637" cy="365371"/>
          </a:xfrm>
          <a:custGeom>
            <a:avLst/>
            <a:gdLst>
              <a:gd name="connsiteX0" fmla="*/ 59 w 263637"/>
              <a:gd name="connsiteY0" fmla="*/ 45 h 365371"/>
              <a:gd name="connsiteX1" fmla="*/ 104834 w 263637"/>
              <a:gd name="connsiteY1" fmla="*/ 130220 h 365371"/>
              <a:gd name="connsiteX2" fmla="*/ 123884 w 263637"/>
              <a:gd name="connsiteY2" fmla="*/ 114345 h 365371"/>
              <a:gd name="connsiteX3" fmla="*/ 136584 w 263637"/>
              <a:gd name="connsiteY3" fmla="*/ 158795 h 365371"/>
              <a:gd name="connsiteX4" fmla="*/ 146109 w 263637"/>
              <a:gd name="connsiteY4" fmla="*/ 158795 h 365371"/>
              <a:gd name="connsiteX5" fmla="*/ 161984 w 263637"/>
              <a:gd name="connsiteY5" fmla="*/ 212770 h 365371"/>
              <a:gd name="connsiteX6" fmla="*/ 212784 w 263637"/>
              <a:gd name="connsiteY6" fmla="*/ 288970 h 365371"/>
              <a:gd name="connsiteX7" fmla="*/ 200084 w 263637"/>
              <a:gd name="connsiteY7" fmla="*/ 285795 h 365371"/>
              <a:gd name="connsiteX8" fmla="*/ 263584 w 263637"/>
              <a:gd name="connsiteY8" fmla="*/ 365170 h 365371"/>
              <a:gd name="connsiteX9" fmla="*/ 209609 w 263637"/>
              <a:gd name="connsiteY9" fmla="*/ 304845 h 365371"/>
              <a:gd name="connsiteX10" fmla="*/ 136584 w 263637"/>
              <a:gd name="connsiteY10" fmla="*/ 193720 h 365371"/>
              <a:gd name="connsiteX11" fmla="*/ 120709 w 263637"/>
              <a:gd name="connsiteY11" fmla="*/ 146095 h 365371"/>
              <a:gd name="connsiteX12" fmla="*/ 59 w 263637"/>
              <a:gd name="connsiteY12" fmla="*/ 45 h 36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637" h="365371">
                <a:moveTo>
                  <a:pt x="59" y="45"/>
                </a:moveTo>
                <a:cubicBezTo>
                  <a:pt x="-2587" y="-2601"/>
                  <a:pt x="84197" y="111170"/>
                  <a:pt x="104834" y="130220"/>
                </a:cubicBezTo>
                <a:cubicBezTo>
                  <a:pt x="125471" y="149270"/>
                  <a:pt x="118592" y="109583"/>
                  <a:pt x="123884" y="114345"/>
                </a:cubicBezTo>
                <a:cubicBezTo>
                  <a:pt x="129176" y="119108"/>
                  <a:pt x="132880" y="151387"/>
                  <a:pt x="136584" y="158795"/>
                </a:cubicBezTo>
                <a:cubicBezTo>
                  <a:pt x="140288" y="166203"/>
                  <a:pt x="141876" y="149799"/>
                  <a:pt x="146109" y="158795"/>
                </a:cubicBezTo>
                <a:cubicBezTo>
                  <a:pt x="150342" y="167791"/>
                  <a:pt x="150872" y="191074"/>
                  <a:pt x="161984" y="212770"/>
                </a:cubicBezTo>
                <a:cubicBezTo>
                  <a:pt x="173096" y="234466"/>
                  <a:pt x="206434" y="276799"/>
                  <a:pt x="212784" y="288970"/>
                </a:cubicBezTo>
                <a:cubicBezTo>
                  <a:pt x="219134" y="301141"/>
                  <a:pt x="191617" y="273095"/>
                  <a:pt x="200084" y="285795"/>
                </a:cubicBezTo>
                <a:cubicBezTo>
                  <a:pt x="208551" y="298495"/>
                  <a:pt x="261997" y="361995"/>
                  <a:pt x="263584" y="365170"/>
                </a:cubicBezTo>
                <a:cubicBezTo>
                  <a:pt x="265171" y="368345"/>
                  <a:pt x="230776" y="333420"/>
                  <a:pt x="209609" y="304845"/>
                </a:cubicBezTo>
                <a:cubicBezTo>
                  <a:pt x="188442" y="276270"/>
                  <a:pt x="151401" y="220178"/>
                  <a:pt x="136584" y="193720"/>
                </a:cubicBezTo>
                <a:cubicBezTo>
                  <a:pt x="121767" y="167262"/>
                  <a:pt x="141876" y="173612"/>
                  <a:pt x="120709" y="146095"/>
                </a:cubicBezTo>
                <a:cubicBezTo>
                  <a:pt x="99542" y="118578"/>
                  <a:pt x="2705" y="2691"/>
                  <a:pt x="5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E984E68-E327-3037-738B-A3CAFB28E40B}"/>
              </a:ext>
            </a:extLst>
          </p:cNvPr>
          <p:cNvSpPr/>
          <p:nvPr/>
        </p:nvSpPr>
        <p:spPr>
          <a:xfrm>
            <a:off x="3755177" y="4368800"/>
            <a:ext cx="283802" cy="130197"/>
          </a:xfrm>
          <a:custGeom>
            <a:avLst/>
            <a:gdLst>
              <a:gd name="connsiteX0" fmla="*/ 848 w 283802"/>
              <a:gd name="connsiteY0" fmla="*/ 127000 h 130197"/>
              <a:gd name="connsiteX1" fmla="*/ 42123 w 283802"/>
              <a:gd name="connsiteY1" fmla="*/ 95250 h 130197"/>
              <a:gd name="connsiteX2" fmla="*/ 32598 w 283802"/>
              <a:gd name="connsiteY2" fmla="*/ 44450 h 130197"/>
              <a:gd name="connsiteX3" fmla="*/ 57998 w 283802"/>
              <a:gd name="connsiteY3" fmla="*/ 73025 h 130197"/>
              <a:gd name="connsiteX4" fmla="*/ 67523 w 283802"/>
              <a:gd name="connsiteY4" fmla="*/ 15875 h 130197"/>
              <a:gd name="connsiteX5" fmla="*/ 124673 w 283802"/>
              <a:gd name="connsiteY5" fmla="*/ 12700 h 130197"/>
              <a:gd name="connsiteX6" fmla="*/ 86573 w 283802"/>
              <a:gd name="connsiteY6" fmla="*/ 0 h 130197"/>
              <a:gd name="connsiteX7" fmla="*/ 216748 w 283802"/>
              <a:gd name="connsiteY7" fmla="*/ 12700 h 130197"/>
              <a:gd name="connsiteX8" fmla="*/ 238973 w 283802"/>
              <a:gd name="connsiteY8" fmla="*/ 22225 h 130197"/>
              <a:gd name="connsiteX9" fmla="*/ 283423 w 283802"/>
              <a:gd name="connsiteY9" fmla="*/ 111125 h 130197"/>
              <a:gd name="connsiteX10" fmla="*/ 258023 w 283802"/>
              <a:gd name="connsiteY10" fmla="*/ 63500 h 130197"/>
              <a:gd name="connsiteX11" fmla="*/ 216748 w 283802"/>
              <a:gd name="connsiteY11" fmla="*/ 22225 h 130197"/>
              <a:gd name="connsiteX12" fmla="*/ 150073 w 283802"/>
              <a:gd name="connsiteY12" fmla="*/ 12700 h 130197"/>
              <a:gd name="connsiteX13" fmla="*/ 86573 w 283802"/>
              <a:gd name="connsiteY13" fmla="*/ 15875 h 130197"/>
              <a:gd name="connsiteX14" fmla="*/ 848 w 283802"/>
              <a:gd name="connsiteY14" fmla="*/ 127000 h 13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3802" h="130197">
                <a:moveTo>
                  <a:pt x="848" y="127000"/>
                </a:moveTo>
                <a:cubicBezTo>
                  <a:pt x="-6560" y="140229"/>
                  <a:pt x="36831" y="109008"/>
                  <a:pt x="42123" y="95250"/>
                </a:cubicBezTo>
                <a:cubicBezTo>
                  <a:pt x="47415" y="81492"/>
                  <a:pt x="29952" y="48154"/>
                  <a:pt x="32598" y="44450"/>
                </a:cubicBezTo>
                <a:cubicBezTo>
                  <a:pt x="35244" y="40746"/>
                  <a:pt x="52177" y="77787"/>
                  <a:pt x="57998" y="73025"/>
                </a:cubicBezTo>
                <a:cubicBezTo>
                  <a:pt x="63819" y="68263"/>
                  <a:pt x="56411" y="25929"/>
                  <a:pt x="67523" y="15875"/>
                </a:cubicBezTo>
                <a:cubicBezTo>
                  <a:pt x="78635" y="5821"/>
                  <a:pt x="121498" y="15346"/>
                  <a:pt x="124673" y="12700"/>
                </a:cubicBezTo>
                <a:cubicBezTo>
                  <a:pt x="127848" y="10054"/>
                  <a:pt x="71227" y="0"/>
                  <a:pt x="86573" y="0"/>
                </a:cubicBezTo>
                <a:cubicBezTo>
                  <a:pt x="101919" y="0"/>
                  <a:pt x="191348" y="8996"/>
                  <a:pt x="216748" y="12700"/>
                </a:cubicBezTo>
                <a:cubicBezTo>
                  <a:pt x="242148" y="16404"/>
                  <a:pt x="227861" y="5821"/>
                  <a:pt x="238973" y="22225"/>
                </a:cubicBezTo>
                <a:cubicBezTo>
                  <a:pt x="250085" y="38629"/>
                  <a:pt x="280248" y="104246"/>
                  <a:pt x="283423" y="111125"/>
                </a:cubicBezTo>
                <a:cubicBezTo>
                  <a:pt x="286598" y="118004"/>
                  <a:pt x="269135" y="78316"/>
                  <a:pt x="258023" y="63500"/>
                </a:cubicBezTo>
                <a:cubicBezTo>
                  <a:pt x="246911" y="48684"/>
                  <a:pt x="234740" y="30692"/>
                  <a:pt x="216748" y="22225"/>
                </a:cubicBezTo>
                <a:cubicBezTo>
                  <a:pt x="198756" y="13758"/>
                  <a:pt x="171769" y="13758"/>
                  <a:pt x="150073" y="12700"/>
                </a:cubicBezTo>
                <a:cubicBezTo>
                  <a:pt x="128377" y="11642"/>
                  <a:pt x="107210" y="1588"/>
                  <a:pt x="86573" y="15875"/>
                </a:cubicBezTo>
                <a:cubicBezTo>
                  <a:pt x="65936" y="30162"/>
                  <a:pt x="8256" y="113771"/>
                  <a:pt x="848" y="12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45EC2D87-C0C0-4F30-60AE-AF03E1CC59EA}"/>
              </a:ext>
            </a:extLst>
          </p:cNvPr>
          <p:cNvSpPr/>
          <p:nvPr/>
        </p:nvSpPr>
        <p:spPr>
          <a:xfrm>
            <a:off x="3644893" y="4603748"/>
            <a:ext cx="48058" cy="200031"/>
          </a:xfrm>
          <a:custGeom>
            <a:avLst/>
            <a:gdLst>
              <a:gd name="connsiteX0" fmla="*/ 22232 w 48058"/>
              <a:gd name="connsiteY0" fmla="*/ 2 h 200031"/>
              <a:gd name="connsiteX1" fmla="*/ 28582 w 48058"/>
              <a:gd name="connsiteY1" fmla="*/ 98427 h 200031"/>
              <a:gd name="connsiteX2" fmla="*/ 47632 w 48058"/>
              <a:gd name="connsiteY2" fmla="*/ 171452 h 200031"/>
              <a:gd name="connsiteX3" fmla="*/ 41282 w 48058"/>
              <a:gd name="connsiteY3" fmla="*/ 133352 h 200031"/>
              <a:gd name="connsiteX4" fmla="*/ 34932 w 48058"/>
              <a:gd name="connsiteY4" fmla="*/ 200027 h 200031"/>
              <a:gd name="connsiteX5" fmla="*/ 31757 w 48058"/>
              <a:gd name="connsiteY5" fmla="*/ 136527 h 200031"/>
              <a:gd name="connsiteX6" fmla="*/ 7 w 48058"/>
              <a:gd name="connsiteY6" fmla="*/ 82552 h 200031"/>
              <a:gd name="connsiteX7" fmla="*/ 28582 w 48058"/>
              <a:gd name="connsiteY7" fmla="*/ 101602 h 200031"/>
              <a:gd name="connsiteX8" fmla="*/ 22232 w 48058"/>
              <a:gd name="connsiteY8" fmla="*/ 2 h 20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58" h="200031">
                <a:moveTo>
                  <a:pt x="22232" y="2"/>
                </a:moveTo>
                <a:cubicBezTo>
                  <a:pt x="22232" y="-527"/>
                  <a:pt x="24349" y="69852"/>
                  <a:pt x="28582" y="98427"/>
                </a:cubicBezTo>
                <a:cubicBezTo>
                  <a:pt x="32815" y="127002"/>
                  <a:pt x="45515" y="165631"/>
                  <a:pt x="47632" y="171452"/>
                </a:cubicBezTo>
                <a:cubicBezTo>
                  <a:pt x="49749" y="177273"/>
                  <a:pt x="43399" y="128590"/>
                  <a:pt x="41282" y="133352"/>
                </a:cubicBezTo>
                <a:cubicBezTo>
                  <a:pt x="39165" y="138114"/>
                  <a:pt x="36519" y="199498"/>
                  <a:pt x="34932" y="200027"/>
                </a:cubicBezTo>
                <a:cubicBezTo>
                  <a:pt x="33345" y="200556"/>
                  <a:pt x="37578" y="156106"/>
                  <a:pt x="31757" y="136527"/>
                </a:cubicBezTo>
                <a:cubicBezTo>
                  <a:pt x="25936" y="116948"/>
                  <a:pt x="536" y="88373"/>
                  <a:pt x="7" y="82552"/>
                </a:cubicBezTo>
                <a:cubicBezTo>
                  <a:pt x="-522" y="76731"/>
                  <a:pt x="25407" y="113244"/>
                  <a:pt x="28582" y="101602"/>
                </a:cubicBezTo>
                <a:cubicBezTo>
                  <a:pt x="31757" y="89960"/>
                  <a:pt x="22232" y="531"/>
                  <a:pt x="2223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69A38EE-5871-438D-FDFA-DFF2CDB72208}"/>
              </a:ext>
            </a:extLst>
          </p:cNvPr>
          <p:cNvSpPr/>
          <p:nvPr/>
        </p:nvSpPr>
        <p:spPr>
          <a:xfrm>
            <a:off x="3758582" y="4479925"/>
            <a:ext cx="285435" cy="155774"/>
          </a:xfrm>
          <a:custGeom>
            <a:avLst/>
            <a:gdLst>
              <a:gd name="connsiteX0" fmla="*/ 618 w 285435"/>
              <a:gd name="connsiteY0" fmla="*/ 155575 h 155774"/>
              <a:gd name="connsiteX1" fmla="*/ 133968 w 285435"/>
              <a:gd name="connsiteY1" fmla="*/ 63500 h 155774"/>
              <a:gd name="connsiteX2" fmla="*/ 92693 w 285435"/>
              <a:gd name="connsiteY2" fmla="*/ 66675 h 155774"/>
              <a:gd name="connsiteX3" fmla="*/ 267318 w 285435"/>
              <a:gd name="connsiteY3" fmla="*/ 28575 h 155774"/>
              <a:gd name="connsiteX4" fmla="*/ 260968 w 285435"/>
              <a:gd name="connsiteY4" fmla="*/ 0 h 155774"/>
              <a:gd name="connsiteX5" fmla="*/ 283193 w 285435"/>
              <a:gd name="connsiteY5" fmla="*/ 28575 h 155774"/>
              <a:gd name="connsiteX6" fmla="*/ 197468 w 285435"/>
              <a:gd name="connsiteY6" fmla="*/ 34925 h 155774"/>
              <a:gd name="connsiteX7" fmla="*/ 618 w 285435"/>
              <a:gd name="connsiteY7" fmla="*/ 155575 h 1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435" h="155774">
                <a:moveTo>
                  <a:pt x="618" y="155575"/>
                </a:moveTo>
                <a:cubicBezTo>
                  <a:pt x="-9965" y="160338"/>
                  <a:pt x="118622" y="78317"/>
                  <a:pt x="133968" y="63500"/>
                </a:cubicBezTo>
                <a:cubicBezTo>
                  <a:pt x="149314" y="48683"/>
                  <a:pt x="70468" y="72496"/>
                  <a:pt x="92693" y="66675"/>
                </a:cubicBezTo>
                <a:cubicBezTo>
                  <a:pt x="114918" y="60854"/>
                  <a:pt x="239272" y="39687"/>
                  <a:pt x="267318" y="28575"/>
                </a:cubicBezTo>
                <a:cubicBezTo>
                  <a:pt x="295364" y="17462"/>
                  <a:pt x="258322" y="0"/>
                  <a:pt x="260968" y="0"/>
                </a:cubicBezTo>
                <a:cubicBezTo>
                  <a:pt x="263614" y="0"/>
                  <a:pt x="293776" y="22754"/>
                  <a:pt x="283193" y="28575"/>
                </a:cubicBezTo>
                <a:cubicBezTo>
                  <a:pt x="272610" y="34396"/>
                  <a:pt x="238743" y="19050"/>
                  <a:pt x="197468" y="34925"/>
                </a:cubicBezTo>
                <a:cubicBezTo>
                  <a:pt x="156193" y="50800"/>
                  <a:pt x="11201" y="150812"/>
                  <a:pt x="618" y="15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3A4A2255-277D-2DFD-97D4-316407D0A17C}"/>
              </a:ext>
            </a:extLst>
          </p:cNvPr>
          <p:cNvSpPr/>
          <p:nvPr/>
        </p:nvSpPr>
        <p:spPr>
          <a:xfrm>
            <a:off x="3812315" y="4565155"/>
            <a:ext cx="143871" cy="175123"/>
          </a:xfrm>
          <a:custGeom>
            <a:avLst/>
            <a:gdLst>
              <a:gd name="connsiteX0" fmla="*/ 143735 w 143871"/>
              <a:gd name="connsiteY0" fmla="*/ 495 h 175123"/>
              <a:gd name="connsiteX1" fmla="*/ 35785 w 143871"/>
              <a:gd name="connsiteY1" fmla="*/ 73520 h 175123"/>
              <a:gd name="connsiteX2" fmla="*/ 860 w 143871"/>
              <a:gd name="connsiteY2" fmla="*/ 140195 h 175123"/>
              <a:gd name="connsiteX3" fmla="*/ 10385 w 143871"/>
              <a:gd name="connsiteY3" fmla="*/ 86220 h 175123"/>
              <a:gd name="connsiteX4" fmla="*/ 7210 w 143871"/>
              <a:gd name="connsiteY4" fmla="*/ 175120 h 175123"/>
              <a:gd name="connsiteX5" fmla="*/ 7210 w 143871"/>
              <a:gd name="connsiteY5" fmla="*/ 89395 h 175123"/>
              <a:gd name="connsiteX6" fmla="*/ 19910 w 143871"/>
              <a:gd name="connsiteY6" fmla="*/ 48120 h 175123"/>
              <a:gd name="connsiteX7" fmla="*/ 16735 w 143871"/>
              <a:gd name="connsiteY7" fmla="*/ 79870 h 175123"/>
              <a:gd name="connsiteX8" fmla="*/ 48485 w 143871"/>
              <a:gd name="connsiteY8" fmla="*/ 38595 h 175123"/>
              <a:gd name="connsiteX9" fmla="*/ 58010 w 143871"/>
              <a:gd name="connsiteY9" fmla="*/ 41770 h 175123"/>
              <a:gd name="connsiteX10" fmla="*/ 143735 w 143871"/>
              <a:gd name="connsiteY10" fmla="*/ 495 h 17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871" h="175123">
                <a:moveTo>
                  <a:pt x="143735" y="495"/>
                </a:moveTo>
                <a:cubicBezTo>
                  <a:pt x="140031" y="5787"/>
                  <a:pt x="59597" y="50237"/>
                  <a:pt x="35785" y="73520"/>
                </a:cubicBezTo>
                <a:cubicBezTo>
                  <a:pt x="11972" y="96803"/>
                  <a:pt x="5093" y="138078"/>
                  <a:pt x="860" y="140195"/>
                </a:cubicBezTo>
                <a:cubicBezTo>
                  <a:pt x="-3373" y="142312"/>
                  <a:pt x="9327" y="80399"/>
                  <a:pt x="10385" y="86220"/>
                </a:cubicBezTo>
                <a:cubicBezTo>
                  <a:pt x="11443" y="92041"/>
                  <a:pt x="7739" y="174591"/>
                  <a:pt x="7210" y="175120"/>
                </a:cubicBezTo>
                <a:cubicBezTo>
                  <a:pt x="6681" y="175649"/>
                  <a:pt x="5093" y="110562"/>
                  <a:pt x="7210" y="89395"/>
                </a:cubicBezTo>
                <a:cubicBezTo>
                  <a:pt x="9327" y="68228"/>
                  <a:pt x="18323" y="49707"/>
                  <a:pt x="19910" y="48120"/>
                </a:cubicBezTo>
                <a:cubicBezTo>
                  <a:pt x="21497" y="46533"/>
                  <a:pt x="11973" y="81457"/>
                  <a:pt x="16735" y="79870"/>
                </a:cubicBezTo>
                <a:cubicBezTo>
                  <a:pt x="21497" y="78283"/>
                  <a:pt x="41606" y="44945"/>
                  <a:pt x="48485" y="38595"/>
                </a:cubicBezTo>
                <a:cubicBezTo>
                  <a:pt x="55364" y="32245"/>
                  <a:pt x="41077" y="49707"/>
                  <a:pt x="58010" y="41770"/>
                </a:cubicBezTo>
                <a:cubicBezTo>
                  <a:pt x="74943" y="33833"/>
                  <a:pt x="147439" y="-4797"/>
                  <a:pt x="143735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403E8CB-128F-2318-95F7-7655CD04975A}"/>
              </a:ext>
            </a:extLst>
          </p:cNvPr>
          <p:cNvSpPr/>
          <p:nvPr/>
        </p:nvSpPr>
        <p:spPr>
          <a:xfrm>
            <a:off x="3688762" y="4698763"/>
            <a:ext cx="99031" cy="146805"/>
          </a:xfrm>
          <a:custGeom>
            <a:avLst/>
            <a:gdLst>
              <a:gd name="connsiteX0" fmla="*/ 588 w 99031"/>
              <a:gd name="connsiteY0" fmla="*/ 146287 h 146805"/>
              <a:gd name="connsiteX1" fmla="*/ 95838 w 99031"/>
              <a:gd name="connsiteY1" fmla="*/ 111362 h 146805"/>
              <a:gd name="connsiteX2" fmla="*/ 76788 w 99031"/>
              <a:gd name="connsiteY2" fmla="*/ 89137 h 146805"/>
              <a:gd name="connsiteX3" fmla="*/ 79963 w 99031"/>
              <a:gd name="connsiteY3" fmla="*/ 89137 h 146805"/>
              <a:gd name="connsiteX4" fmla="*/ 45038 w 99031"/>
              <a:gd name="connsiteY4" fmla="*/ 92312 h 146805"/>
              <a:gd name="connsiteX5" fmla="*/ 48213 w 99031"/>
              <a:gd name="connsiteY5" fmla="*/ 237 h 146805"/>
              <a:gd name="connsiteX6" fmla="*/ 32338 w 99031"/>
              <a:gd name="connsiteY6" fmla="*/ 66912 h 146805"/>
              <a:gd name="connsiteX7" fmla="*/ 51388 w 99031"/>
              <a:gd name="connsiteY7" fmla="*/ 105012 h 146805"/>
              <a:gd name="connsiteX8" fmla="*/ 54563 w 99031"/>
              <a:gd name="connsiteY8" fmla="*/ 130412 h 146805"/>
              <a:gd name="connsiteX9" fmla="*/ 588 w 99031"/>
              <a:gd name="connsiteY9" fmla="*/ 146287 h 14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031" h="146805">
                <a:moveTo>
                  <a:pt x="588" y="146287"/>
                </a:moveTo>
                <a:cubicBezTo>
                  <a:pt x="7467" y="143112"/>
                  <a:pt x="83138" y="120887"/>
                  <a:pt x="95838" y="111362"/>
                </a:cubicBezTo>
                <a:cubicBezTo>
                  <a:pt x="108538" y="101837"/>
                  <a:pt x="79434" y="92841"/>
                  <a:pt x="76788" y="89137"/>
                </a:cubicBezTo>
                <a:cubicBezTo>
                  <a:pt x="74142" y="85433"/>
                  <a:pt x="79963" y="89137"/>
                  <a:pt x="79963" y="89137"/>
                </a:cubicBezTo>
                <a:cubicBezTo>
                  <a:pt x="74671" y="89666"/>
                  <a:pt x="50330" y="107129"/>
                  <a:pt x="45038" y="92312"/>
                </a:cubicBezTo>
                <a:cubicBezTo>
                  <a:pt x="39746" y="77495"/>
                  <a:pt x="50330" y="4470"/>
                  <a:pt x="48213" y="237"/>
                </a:cubicBezTo>
                <a:cubicBezTo>
                  <a:pt x="46096" y="-3996"/>
                  <a:pt x="31809" y="49450"/>
                  <a:pt x="32338" y="66912"/>
                </a:cubicBezTo>
                <a:cubicBezTo>
                  <a:pt x="32867" y="84374"/>
                  <a:pt x="47684" y="94429"/>
                  <a:pt x="51388" y="105012"/>
                </a:cubicBezTo>
                <a:cubicBezTo>
                  <a:pt x="55092" y="115595"/>
                  <a:pt x="59855" y="123533"/>
                  <a:pt x="54563" y="130412"/>
                </a:cubicBezTo>
                <a:cubicBezTo>
                  <a:pt x="49271" y="137291"/>
                  <a:pt x="-6291" y="149462"/>
                  <a:pt x="588" y="146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D97F87B-E0FF-D746-693A-6150963D67AB}"/>
              </a:ext>
            </a:extLst>
          </p:cNvPr>
          <p:cNvSpPr/>
          <p:nvPr/>
        </p:nvSpPr>
        <p:spPr>
          <a:xfrm>
            <a:off x="3546284" y="4803686"/>
            <a:ext cx="168511" cy="54913"/>
          </a:xfrm>
          <a:custGeom>
            <a:avLst/>
            <a:gdLst>
              <a:gd name="connsiteX0" fmla="*/ 191 w 168511"/>
              <a:gd name="connsiteY0" fmla="*/ 89 h 54913"/>
              <a:gd name="connsiteX1" fmla="*/ 133541 w 168511"/>
              <a:gd name="connsiteY1" fmla="*/ 41364 h 54913"/>
              <a:gd name="connsiteX2" fmla="*/ 95441 w 168511"/>
              <a:gd name="connsiteY2" fmla="*/ 44539 h 54913"/>
              <a:gd name="connsiteX3" fmla="*/ 168466 w 168511"/>
              <a:gd name="connsiteY3" fmla="*/ 50889 h 54913"/>
              <a:gd name="connsiteX4" fmla="*/ 104966 w 168511"/>
              <a:gd name="connsiteY4" fmla="*/ 54064 h 54913"/>
              <a:gd name="connsiteX5" fmla="*/ 191 w 168511"/>
              <a:gd name="connsiteY5" fmla="*/ 89 h 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511" h="54913">
                <a:moveTo>
                  <a:pt x="191" y="89"/>
                </a:moveTo>
                <a:cubicBezTo>
                  <a:pt x="4953" y="-2028"/>
                  <a:pt x="117666" y="33956"/>
                  <a:pt x="133541" y="41364"/>
                </a:cubicBezTo>
                <a:cubicBezTo>
                  <a:pt x="149416" y="48772"/>
                  <a:pt x="89620" y="42952"/>
                  <a:pt x="95441" y="44539"/>
                </a:cubicBezTo>
                <a:cubicBezTo>
                  <a:pt x="101262" y="46127"/>
                  <a:pt x="166879" y="49302"/>
                  <a:pt x="168466" y="50889"/>
                </a:cubicBezTo>
                <a:cubicBezTo>
                  <a:pt x="170053" y="52476"/>
                  <a:pt x="129308" y="56710"/>
                  <a:pt x="104966" y="54064"/>
                </a:cubicBezTo>
                <a:cubicBezTo>
                  <a:pt x="80624" y="51418"/>
                  <a:pt x="-4571" y="2206"/>
                  <a:pt x="191" y="8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31B12DA3-A99D-7717-EE6C-6FCCFE0BF0D4}"/>
              </a:ext>
            </a:extLst>
          </p:cNvPr>
          <p:cNvSpPr/>
          <p:nvPr/>
        </p:nvSpPr>
        <p:spPr>
          <a:xfrm>
            <a:off x="3802845" y="4550507"/>
            <a:ext cx="208188" cy="255936"/>
          </a:xfrm>
          <a:custGeom>
            <a:avLst/>
            <a:gdLst>
              <a:gd name="connsiteX0" fmla="*/ 207180 w 208188"/>
              <a:gd name="connsiteY0" fmla="*/ 2443 h 255936"/>
              <a:gd name="connsiteX1" fmla="*/ 105580 w 208188"/>
              <a:gd name="connsiteY1" fmla="*/ 123093 h 255936"/>
              <a:gd name="connsiteX2" fmla="*/ 83355 w 208188"/>
              <a:gd name="connsiteY2" fmla="*/ 196118 h 255936"/>
              <a:gd name="connsiteX3" fmla="*/ 99230 w 208188"/>
              <a:gd name="connsiteY3" fmla="*/ 116743 h 255936"/>
              <a:gd name="connsiteX4" fmla="*/ 42080 w 208188"/>
              <a:gd name="connsiteY4" fmla="*/ 253268 h 255936"/>
              <a:gd name="connsiteX5" fmla="*/ 23030 w 208188"/>
              <a:gd name="connsiteY5" fmla="*/ 196118 h 255936"/>
              <a:gd name="connsiteX6" fmla="*/ 26205 w 208188"/>
              <a:gd name="connsiteY6" fmla="*/ 62768 h 255936"/>
              <a:gd name="connsiteX7" fmla="*/ 805 w 208188"/>
              <a:gd name="connsiteY7" fmla="*/ 148493 h 255936"/>
              <a:gd name="connsiteX8" fmla="*/ 61130 w 208188"/>
              <a:gd name="connsiteY8" fmla="*/ 2443 h 255936"/>
              <a:gd name="connsiteX9" fmla="*/ 35730 w 208188"/>
              <a:gd name="connsiteY9" fmla="*/ 53243 h 255936"/>
              <a:gd name="connsiteX10" fmla="*/ 207180 w 208188"/>
              <a:gd name="connsiteY10" fmla="*/ 2443 h 25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188" h="255936">
                <a:moveTo>
                  <a:pt x="207180" y="2443"/>
                </a:moveTo>
                <a:cubicBezTo>
                  <a:pt x="218822" y="14085"/>
                  <a:pt x="126217" y="90814"/>
                  <a:pt x="105580" y="123093"/>
                </a:cubicBezTo>
                <a:cubicBezTo>
                  <a:pt x="84942" y="155372"/>
                  <a:pt x="84413" y="197176"/>
                  <a:pt x="83355" y="196118"/>
                </a:cubicBezTo>
                <a:cubicBezTo>
                  <a:pt x="82297" y="195060"/>
                  <a:pt x="106109" y="107218"/>
                  <a:pt x="99230" y="116743"/>
                </a:cubicBezTo>
                <a:cubicBezTo>
                  <a:pt x="92351" y="126268"/>
                  <a:pt x="54780" y="240039"/>
                  <a:pt x="42080" y="253268"/>
                </a:cubicBezTo>
                <a:cubicBezTo>
                  <a:pt x="29380" y="266497"/>
                  <a:pt x="25676" y="227868"/>
                  <a:pt x="23030" y="196118"/>
                </a:cubicBezTo>
                <a:cubicBezTo>
                  <a:pt x="20384" y="164368"/>
                  <a:pt x="29909" y="70705"/>
                  <a:pt x="26205" y="62768"/>
                </a:cubicBezTo>
                <a:cubicBezTo>
                  <a:pt x="22501" y="54831"/>
                  <a:pt x="-5016" y="158547"/>
                  <a:pt x="805" y="148493"/>
                </a:cubicBezTo>
                <a:cubicBezTo>
                  <a:pt x="6626" y="138439"/>
                  <a:pt x="55309" y="18318"/>
                  <a:pt x="61130" y="2443"/>
                </a:cubicBezTo>
                <a:cubicBezTo>
                  <a:pt x="66951" y="-13432"/>
                  <a:pt x="14034" y="53243"/>
                  <a:pt x="35730" y="53243"/>
                </a:cubicBezTo>
                <a:cubicBezTo>
                  <a:pt x="57426" y="53243"/>
                  <a:pt x="195538" y="-9199"/>
                  <a:pt x="207180" y="24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85A9C87-213F-E76E-9844-6BB2F2EF0CBD}"/>
              </a:ext>
            </a:extLst>
          </p:cNvPr>
          <p:cNvSpPr/>
          <p:nvPr/>
        </p:nvSpPr>
        <p:spPr>
          <a:xfrm>
            <a:off x="3730406" y="4511385"/>
            <a:ext cx="314585" cy="342256"/>
          </a:xfrm>
          <a:custGeom>
            <a:avLst/>
            <a:gdLst>
              <a:gd name="connsiteX0" fmla="*/ 314544 w 314585"/>
              <a:gd name="connsiteY0" fmla="*/ 12990 h 342256"/>
              <a:gd name="connsiteX1" fmla="*/ 92294 w 314585"/>
              <a:gd name="connsiteY1" fmla="*/ 114590 h 342256"/>
              <a:gd name="connsiteX2" fmla="*/ 63719 w 314585"/>
              <a:gd name="connsiteY2" fmla="*/ 244765 h 342256"/>
              <a:gd name="connsiteX3" fmla="*/ 73244 w 314585"/>
              <a:gd name="connsiteY3" fmla="*/ 139990 h 342256"/>
              <a:gd name="connsiteX4" fmla="*/ 22444 w 314585"/>
              <a:gd name="connsiteY4" fmla="*/ 340015 h 342256"/>
              <a:gd name="connsiteX5" fmla="*/ 9744 w 314585"/>
              <a:gd name="connsiteY5" fmla="*/ 235240 h 342256"/>
              <a:gd name="connsiteX6" fmla="*/ 219 w 314585"/>
              <a:gd name="connsiteY6" fmla="*/ 47915 h 342256"/>
              <a:gd name="connsiteX7" fmla="*/ 19269 w 314585"/>
              <a:gd name="connsiteY7" fmla="*/ 155865 h 342256"/>
              <a:gd name="connsiteX8" fmla="*/ 57369 w 314585"/>
              <a:gd name="connsiteY8" fmla="*/ 290 h 342256"/>
              <a:gd name="connsiteX9" fmla="*/ 44669 w 314585"/>
              <a:gd name="connsiteY9" fmla="*/ 114590 h 342256"/>
              <a:gd name="connsiteX10" fmla="*/ 127219 w 314585"/>
              <a:gd name="connsiteY10" fmla="*/ 22515 h 342256"/>
              <a:gd name="connsiteX11" fmla="*/ 111344 w 314585"/>
              <a:gd name="connsiteY11" fmla="*/ 51090 h 342256"/>
              <a:gd name="connsiteX12" fmla="*/ 314544 w 314585"/>
              <a:gd name="connsiteY12" fmla="*/ 12990 h 34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585" h="342256">
                <a:moveTo>
                  <a:pt x="314544" y="12990"/>
                </a:moveTo>
                <a:cubicBezTo>
                  <a:pt x="311369" y="23573"/>
                  <a:pt x="134098" y="75961"/>
                  <a:pt x="92294" y="114590"/>
                </a:cubicBezTo>
                <a:cubicBezTo>
                  <a:pt x="50490" y="153219"/>
                  <a:pt x="66894" y="240532"/>
                  <a:pt x="63719" y="244765"/>
                </a:cubicBezTo>
                <a:cubicBezTo>
                  <a:pt x="60544" y="248998"/>
                  <a:pt x="80123" y="124115"/>
                  <a:pt x="73244" y="139990"/>
                </a:cubicBezTo>
                <a:cubicBezTo>
                  <a:pt x="66365" y="155865"/>
                  <a:pt x="33027" y="324140"/>
                  <a:pt x="22444" y="340015"/>
                </a:cubicBezTo>
                <a:cubicBezTo>
                  <a:pt x="11861" y="355890"/>
                  <a:pt x="13448" y="283923"/>
                  <a:pt x="9744" y="235240"/>
                </a:cubicBezTo>
                <a:cubicBezTo>
                  <a:pt x="6040" y="186557"/>
                  <a:pt x="-1368" y="61144"/>
                  <a:pt x="219" y="47915"/>
                </a:cubicBezTo>
                <a:cubicBezTo>
                  <a:pt x="1806" y="34686"/>
                  <a:pt x="9744" y="163802"/>
                  <a:pt x="19269" y="155865"/>
                </a:cubicBezTo>
                <a:cubicBezTo>
                  <a:pt x="28794" y="147928"/>
                  <a:pt x="53136" y="7169"/>
                  <a:pt x="57369" y="290"/>
                </a:cubicBezTo>
                <a:cubicBezTo>
                  <a:pt x="61602" y="-6589"/>
                  <a:pt x="33027" y="110886"/>
                  <a:pt x="44669" y="114590"/>
                </a:cubicBezTo>
                <a:cubicBezTo>
                  <a:pt x="56311" y="118294"/>
                  <a:pt x="116107" y="33098"/>
                  <a:pt x="127219" y="22515"/>
                </a:cubicBezTo>
                <a:cubicBezTo>
                  <a:pt x="138331" y="11932"/>
                  <a:pt x="83298" y="52148"/>
                  <a:pt x="111344" y="51090"/>
                </a:cubicBezTo>
                <a:cubicBezTo>
                  <a:pt x="139390" y="50032"/>
                  <a:pt x="317719" y="2407"/>
                  <a:pt x="314544" y="129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94C058A0-7505-05BF-6A37-9A45591BC6D7}"/>
              </a:ext>
            </a:extLst>
          </p:cNvPr>
          <p:cNvSpPr/>
          <p:nvPr/>
        </p:nvSpPr>
        <p:spPr>
          <a:xfrm>
            <a:off x="3867097" y="4825963"/>
            <a:ext cx="90556" cy="115149"/>
          </a:xfrm>
          <a:custGeom>
            <a:avLst/>
            <a:gdLst>
              <a:gd name="connsiteX0" fmla="*/ 53 w 90556"/>
              <a:gd name="connsiteY0" fmla="*/ 37 h 115149"/>
              <a:gd name="connsiteX1" fmla="*/ 28628 w 90556"/>
              <a:gd name="connsiteY1" fmla="*/ 66712 h 115149"/>
              <a:gd name="connsiteX2" fmla="*/ 88953 w 90556"/>
              <a:gd name="connsiteY2" fmla="*/ 114337 h 115149"/>
              <a:gd name="connsiteX3" fmla="*/ 69903 w 90556"/>
              <a:gd name="connsiteY3" fmla="*/ 95287 h 115149"/>
              <a:gd name="connsiteX4" fmla="*/ 34978 w 90556"/>
              <a:gd name="connsiteY4" fmla="*/ 76237 h 115149"/>
              <a:gd name="connsiteX5" fmla="*/ 53 w 90556"/>
              <a:gd name="connsiteY5" fmla="*/ 37 h 11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56" h="115149">
                <a:moveTo>
                  <a:pt x="53" y="37"/>
                </a:moveTo>
                <a:cubicBezTo>
                  <a:pt x="-1005" y="-1551"/>
                  <a:pt x="13811" y="47662"/>
                  <a:pt x="28628" y="66712"/>
                </a:cubicBezTo>
                <a:cubicBezTo>
                  <a:pt x="43445" y="85762"/>
                  <a:pt x="88953" y="114337"/>
                  <a:pt x="88953" y="114337"/>
                </a:cubicBezTo>
                <a:cubicBezTo>
                  <a:pt x="95832" y="119099"/>
                  <a:pt x="78899" y="101637"/>
                  <a:pt x="69903" y="95287"/>
                </a:cubicBezTo>
                <a:cubicBezTo>
                  <a:pt x="60907" y="88937"/>
                  <a:pt x="44503" y="84174"/>
                  <a:pt x="34978" y="76237"/>
                </a:cubicBezTo>
                <a:cubicBezTo>
                  <a:pt x="25453" y="68300"/>
                  <a:pt x="1111" y="1625"/>
                  <a:pt x="5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B0D33820-88E9-4577-3F54-196E0B6D0CC5}"/>
              </a:ext>
            </a:extLst>
          </p:cNvPr>
          <p:cNvSpPr/>
          <p:nvPr/>
        </p:nvSpPr>
        <p:spPr>
          <a:xfrm>
            <a:off x="3927360" y="4749589"/>
            <a:ext cx="49979" cy="179015"/>
          </a:xfrm>
          <a:custGeom>
            <a:avLst/>
            <a:gdLst>
              <a:gd name="connsiteX0" fmla="*/ 115 w 49979"/>
              <a:gd name="connsiteY0" fmla="*/ 211 h 179015"/>
              <a:gd name="connsiteX1" fmla="*/ 12815 w 49979"/>
              <a:gd name="connsiteY1" fmla="*/ 57361 h 179015"/>
              <a:gd name="connsiteX2" fmla="*/ 44565 w 49979"/>
              <a:gd name="connsiteY2" fmla="*/ 89111 h 179015"/>
              <a:gd name="connsiteX3" fmla="*/ 47740 w 49979"/>
              <a:gd name="connsiteY3" fmla="*/ 178011 h 179015"/>
              <a:gd name="connsiteX4" fmla="*/ 47740 w 49979"/>
              <a:gd name="connsiteY4" fmla="*/ 133561 h 179015"/>
              <a:gd name="connsiteX5" fmla="*/ 19165 w 49979"/>
              <a:gd name="connsiteY5" fmla="*/ 79586 h 179015"/>
              <a:gd name="connsiteX6" fmla="*/ 115 w 49979"/>
              <a:gd name="connsiteY6" fmla="*/ 211 h 17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79" h="179015">
                <a:moveTo>
                  <a:pt x="115" y="211"/>
                </a:moveTo>
                <a:cubicBezTo>
                  <a:pt x="-943" y="-3493"/>
                  <a:pt x="5407" y="42544"/>
                  <a:pt x="12815" y="57361"/>
                </a:cubicBezTo>
                <a:cubicBezTo>
                  <a:pt x="20223" y="72178"/>
                  <a:pt x="38744" y="69003"/>
                  <a:pt x="44565" y="89111"/>
                </a:cubicBezTo>
                <a:cubicBezTo>
                  <a:pt x="50386" y="109219"/>
                  <a:pt x="47211" y="170603"/>
                  <a:pt x="47740" y="178011"/>
                </a:cubicBezTo>
                <a:cubicBezTo>
                  <a:pt x="48269" y="185419"/>
                  <a:pt x="52503" y="149965"/>
                  <a:pt x="47740" y="133561"/>
                </a:cubicBezTo>
                <a:cubicBezTo>
                  <a:pt x="42977" y="117157"/>
                  <a:pt x="24986" y="94403"/>
                  <a:pt x="19165" y="79586"/>
                </a:cubicBezTo>
                <a:cubicBezTo>
                  <a:pt x="13344" y="64769"/>
                  <a:pt x="1173" y="3915"/>
                  <a:pt x="115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435AA2A-7BB6-F332-4902-71149A6BC444}"/>
              </a:ext>
            </a:extLst>
          </p:cNvPr>
          <p:cNvSpPr/>
          <p:nvPr/>
        </p:nvSpPr>
        <p:spPr>
          <a:xfrm>
            <a:off x="2851107" y="4267199"/>
            <a:ext cx="358956" cy="287767"/>
          </a:xfrm>
          <a:custGeom>
            <a:avLst/>
            <a:gdLst>
              <a:gd name="connsiteX0" fmla="*/ 358818 w 358956"/>
              <a:gd name="connsiteY0" fmla="*/ 1 h 287767"/>
              <a:gd name="connsiteX1" fmla="*/ 228643 w 358956"/>
              <a:gd name="connsiteY1" fmla="*/ 187326 h 287767"/>
              <a:gd name="connsiteX2" fmla="*/ 288968 w 358956"/>
              <a:gd name="connsiteY2" fmla="*/ 133351 h 287767"/>
              <a:gd name="connsiteX3" fmla="*/ 219118 w 358956"/>
              <a:gd name="connsiteY3" fmla="*/ 241301 h 287767"/>
              <a:gd name="connsiteX4" fmla="*/ 292143 w 358956"/>
              <a:gd name="connsiteY4" fmla="*/ 212726 h 287767"/>
              <a:gd name="connsiteX5" fmla="*/ 165143 w 358956"/>
              <a:gd name="connsiteY5" fmla="*/ 279401 h 287767"/>
              <a:gd name="connsiteX6" fmla="*/ 43 w 358956"/>
              <a:gd name="connsiteY6" fmla="*/ 285751 h 287767"/>
              <a:gd name="connsiteX7" fmla="*/ 181018 w 358956"/>
              <a:gd name="connsiteY7" fmla="*/ 269876 h 287767"/>
              <a:gd name="connsiteX8" fmla="*/ 219118 w 358956"/>
              <a:gd name="connsiteY8" fmla="*/ 244476 h 287767"/>
              <a:gd name="connsiteX9" fmla="*/ 260393 w 358956"/>
              <a:gd name="connsiteY9" fmla="*/ 130176 h 287767"/>
              <a:gd name="connsiteX10" fmla="*/ 254043 w 358956"/>
              <a:gd name="connsiteY10" fmla="*/ 184151 h 287767"/>
              <a:gd name="connsiteX11" fmla="*/ 358818 w 358956"/>
              <a:gd name="connsiteY11" fmla="*/ 1 h 28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8956" h="287767">
                <a:moveTo>
                  <a:pt x="358818" y="1"/>
                </a:moveTo>
                <a:cubicBezTo>
                  <a:pt x="354585" y="530"/>
                  <a:pt x="240285" y="165101"/>
                  <a:pt x="228643" y="187326"/>
                </a:cubicBezTo>
                <a:cubicBezTo>
                  <a:pt x="217001" y="209551"/>
                  <a:pt x="290555" y="124355"/>
                  <a:pt x="288968" y="133351"/>
                </a:cubicBezTo>
                <a:cubicBezTo>
                  <a:pt x="287381" y="142347"/>
                  <a:pt x="218589" y="228072"/>
                  <a:pt x="219118" y="241301"/>
                </a:cubicBezTo>
                <a:cubicBezTo>
                  <a:pt x="219647" y="254530"/>
                  <a:pt x="301139" y="206376"/>
                  <a:pt x="292143" y="212726"/>
                </a:cubicBezTo>
                <a:cubicBezTo>
                  <a:pt x="283147" y="219076"/>
                  <a:pt x="213826" y="267230"/>
                  <a:pt x="165143" y="279401"/>
                </a:cubicBezTo>
                <a:cubicBezTo>
                  <a:pt x="116460" y="291572"/>
                  <a:pt x="-2603" y="287339"/>
                  <a:pt x="43" y="285751"/>
                </a:cubicBezTo>
                <a:cubicBezTo>
                  <a:pt x="2689" y="284164"/>
                  <a:pt x="144506" y="276755"/>
                  <a:pt x="181018" y="269876"/>
                </a:cubicBezTo>
                <a:cubicBezTo>
                  <a:pt x="217530" y="262997"/>
                  <a:pt x="205889" y="267759"/>
                  <a:pt x="219118" y="244476"/>
                </a:cubicBezTo>
                <a:cubicBezTo>
                  <a:pt x="232347" y="221193"/>
                  <a:pt x="254572" y="140230"/>
                  <a:pt x="260393" y="130176"/>
                </a:cubicBezTo>
                <a:cubicBezTo>
                  <a:pt x="266214" y="120122"/>
                  <a:pt x="239226" y="197909"/>
                  <a:pt x="254043" y="184151"/>
                </a:cubicBezTo>
                <a:cubicBezTo>
                  <a:pt x="268860" y="170393"/>
                  <a:pt x="363051" y="-528"/>
                  <a:pt x="35881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80EEAD2-90F4-7456-9DD3-8CE86C428AFA}"/>
              </a:ext>
            </a:extLst>
          </p:cNvPr>
          <p:cNvSpPr/>
          <p:nvPr/>
        </p:nvSpPr>
        <p:spPr>
          <a:xfrm>
            <a:off x="3803646" y="4974664"/>
            <a:ext cx="244495" cy="257746"/>
          </a:xfrm>
          <a:custGeom>
            <a:avLst/>
            <a:gdLst>
              <a:gd name="connsiteX0" fmla="*/ 244479 w 244495"/>
              <a:gd name="connsiteY0" fmla="*/ 561 h 257746"/>
              <a:gd name="connsiteX1" fmla="*/ 114304 w 244495"/>
              <a:gd name="connsiteY1" fmla="*/ 25961 h 257746"/>
              <a:gd name="connsiteX2" fmla="*/ 152404 w 244495"/>
              <a:gd name="connsiteY2" fmla="*/ 19611 h 257746"/>
              <a:gd name="connsiteX3" fmla="*/ 82554 w 244495"/>
              <a:gd name="connsiteY3" fmla="*/ 64061 h 257746"/>
              <a:gd name="connsiteX4" fmla="*/ 60329 w 244495"/>
              <a:gd name="connsiteY4" fmla="*/ 102161 h 257746"/>
              <a:gd name="connsiteX5" fmla="*/ 123829 w 244495"/>
              <a:gd name="connsiteY5" fmla="*/ 41836 h 257746"/>
              <a:gd name="connsiteX6" fmla="*/ 63504 w 244495"/>
              <a:gd name="connsiteY6" fmla="*/ 140261 h 257746"/>
              <a:gd name="connsiteX7" fmla="*/ 4 w 244495"/>
              <a:gd name="connsiteY7" fmla="*/ 257736 h 257746"/>
              <a:gd name="connsiteX8" fmla="*/ 60329 w 244495"/>
              <a:gd name="connsiteY8" fmla="*/ 146611 h 257746"/>
              <a:gd name="connsiteX9" fmla="*/ 104779 w 244495"/>
              <a:gd name="connsiteY9" fmla="*/ 54536 h 257746"/>
              <a:gd name="connsiteX10" fmla="*/ 244479 w 244495"/>
              <a:gd name="connsiteY10" fmla="*/ 561 h 25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495" h="257746">
                <a:moveTo>
                  <a:pt x="244479" y="561"/>
                </a:moveTo>
                <a:cubicBezTo>
                  <a:pt x="246066" y="-4201"/>
                  <a:pt x="129650" y="22786"/>
                  <a:pt x="114304" y="25961"/>
                </a:cubicBezTo>
                <a:cubicBezTo>
                  <a:pt x="98958" y="29136"/>
                  <a:pt x="157696" y="13261"/>
                  <a:pt x="152404" y="19611"/>
                </a:cubicBezTo>
                <a:cubicBezTo>
                  <a:pt x="147112" y="25961"/>
                  <a:pt x="97900" y="50303"/>
                  <a:pt x="82554" y="64061"/>
                </a:cubicBezTo>
                <a:cubicBezTo>
                  <a:pt x="67208" y="77819"/>
                  <a:pt x="53450" y="105865"/>
                  <a:pt x="60329" y="102161"/>
                </a:cubicBezTo>
                <a:cubicBezTo>
                  <a:pt x="67208" y="98457"/>
                  <a:pt x="123300" y="35486"/>
                  <a:pt x="123829" y="41836"/>
                </a:cubicBezTo>
                <a:cubicBezTo>
                  <a:pt x="124358" y="48186"/>
                  <a:pt x="84141" y="104278"/>
                  <a:pt x="63504" y="140261"/>
                </a:cubicBezTo>
                <a:cubicBezTo>
                  <a:pt x="42867" y="176244"/>
                  <a:pt x="533" y="256678"/>
                  <a:pt x="4" y="257736"/>
                </a:cubicBezTo>
                <a:cubicBezTo>
                  <a:pt x="-525" y="258794"/>
                  <a:pt x="42866" y="180478"/>
                  <a:pt x="60329" y="146611"/>
                </a:cubicBezTo>
                <a:cubicBezTo>
                  <a:pt x="77791" y="112744"/>
                  <a:pt x="76733" y="77290"/>
                  <a:pt x="104779" y="54536"/>
                </a:cubicBezTo>
                <a:cubicBezTo>
                  <a:pt x="132825" y="31782"/>
                  <a:pt x="242892" y="5323"/>
                  <a:pt x="244479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BE5B4F7-0F2C-0D3E-1B8A-7EE3D559A0BA}"/>
              </a:ext>
            </a:extLst>
          </p:cNvPr>
          <p:cNvSpPr/>
          <p:nvPr/>
        </p:nvSpPr>
        <p:spPr>
          <a:xfrm>
            <a:off x="4009896" y="4584610"/>
            <a:ext cx="546730" cy="396966"/>
          </a:xfrm>
          <a:custGeom>
            <a:avLst/>
            <a:gdLst>
              <a:gd name="connsiteX0" fmla="*/ 129 w 546730"/>
              <a:gd name="connsiteY0" fmla="*/ 396965 h 396966"/>
              <a:gd name="connsiteX1" fmla="*/ 73154 w 546730"/>
              <a:gd name="connsiteY1" fmla="*/ 276315 h 396966"/>
              <a:gd name="connsiteX2" fmla="*/ 73154 w 546730"/>
              <a:gd name="connsiteY2" fmla="*/ 289015 h 396966"/>
              <a:gd name="connsiteX3" fmla="*/ 168404 w 546730"/>
              <a:gd name="connsiteY3" fmla="*/ 231865 h 396966"/>
              <a:gd name="connsiteX4" fmla="*/ 152529 w 546730"/>
              <a:gd name="connsiteY4" fmla="*/ 244565 h 396966"/>
              <a:gd name="connsiteX5" fmla="*/ 266829 w 546730"/>
              <a:gd name="connsiteY5" fmla="*/ 174715 h 396966"/>
              <a:gd name="connsiteX6" fmla="*/ 273179 w 546730"/>
              <a:gd name="connsiteY6" fmla="*/ 187415 h 396966"/>
              <a:gd name="connsiteX7" fmla="*/ 393829 w 546730"/>
              <a:gd name="connsiteY7" fmla="*/ 123915 h 396966"/>
              <a:gd name="connsiteX8" fmla="*/ 377954 w 546730"/>
              <a:gd name="connsiteY8" fmla="*/ 114390 h 396966"/>
              <a:gd name="connsiteX9" fmla="*/ 435104 w 546730"/>
              <a:gd name="connsiteY9" fmla="*/ 69940 h 396966"/>
              <a:gd name="connsiteX10" fmla="*/ 546229 w 546730"/>
              <a:gd name="connsiteY10" fmla="*/ 90 h 396966"/>
              <a:gd name="connsiteX11" fmla="*/ 470029 w 546730"/>
              <a:gd name="connsiteY11" fmla="*/ 57240 h 396966"/>
              <a:gd name="connsiteX12" fmla="*/ 330329 w 546730"/>
              <a:gd name="connsiteY12" fmla="*/ 142965 h 396966"/>
              <a:gd name="connsiteX13" fmla="*/ 168404 w 546730"/>
              <a:gd name="connsiteY13" fmla="*/ 241390 h 396966"/>
              <a:gd name="connsiteX14" fmla="*/ 95379 w 546730"/>
              <a:gd name="connsiteY14" fmla="*/ 273140 h 396966"/>
              <a:gd name="connsiteX15" fmla="*/ 129 w 546730"/>
              <a:gd name="connsiteY15" fmla="*/ 396965 h 39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730" h="396966">
                <a:moveTo>
                  <a:pt x="129" y="396965"/>
                </a:moveTo>
                <a:cubicBezTo>
                  <a:pt x="-3575" y="397494"/>
                  <a:pt x="73154" y="276315"/>
                  <a:pt x="73154" y="276315"/>
                </a:cubicBezTo>
                <a:cubicBezTo>
                  <a:pt x="85325" y="258323"/>
                  <a:pt x="57279" y="296423"/>
                  <a:pt x="73154" y="289015"/>
                </a:cubicBezTo>
                <a:cubicBezTo>
                  <a:pt x="89029" y="281607"/>
                  <a:pt x="155175" y="239273"/>
                  <a:pt x="168404" y="231865"/>
                </a:cubicBezTo>
                <a:cubicBezTo>
                  <a:pt x="181633" y="224457"/>
                  <a:pt x="136125" y="254090"/>
                  <a:pt x="152529" y="244565"/>
                </a:cubicBezTo>
                <a:cubicBezTo>
                  <a:pt x="168933" y="235040"/>
                  <a:pt x="246721" y="184240"/>
                  <a:pt x="266829" y="174715"/>
                </a:cubicBezTo>
                <a:cubicBezTo>
                  <a:pt x="286937" y="165190"/>
                  <a:pt x="252012" y="195882"/>
                  <a:pt x="273179" y="187415"/>
                </a:cubicBezTo>
                <a:cubicBezTo>
                  <a:pt x="294346" y="178948"/>
                  <a:pt x="376367" y="136086"/>
                  <a:pt x="393829" y="123915"/>
                </a:cubicBezTo>
                <a:cubicBezTo>
                  <a:pt x="411291" y="111744"/>
                  <a:pt x="371075" y="123386"/>
                  <a:pt x="377954" y="114390"/>
                </a:cubicBezTo>
                <a:cubicBezTo>
                  <a:pt x="384833" y="105394"/>
                  <a:pt x="407058" y="88990"/>
                  <a:pt x="435104" y="69940"/>
                </a:cubicBezTo>
                <a:cubicBezTo>
                  <a:pt x="463150" y="50890"/>
                  <a:pt x="540408" y="2207"/>
                  <a:pt x="546229" y="90"/>
                </a:cubicBezTo>
                <a:cubicBezTo>
                  <a:pt x="552050" y="-2027"/>
                  <a:pt x="506012" y="33428"/>
                  <a:pt x="470029" y="57240"/>
                </a:cubicBezTo>
                <a:cubicBezTo>
                  <a:pt x="434046" y="81052"/>
                  <a:pt x="330329" y="142965"/>
                  <a:pt x="330329" y="142965"/>
                </a:cubicBezTo>
                <a:cubicBezTo>
                  <a:pt x="280058" y="173657"/>
                  <a:pt x="207562" y="219694"/>
                  <a:pt x="168404" y="241390"/>
                </a:cubicBezTo>
                <a:cubicBezTo>
                  <a:pt x="129246" y="263086"/>
                  <a:pt x="122896" y="251444"/>
                  <a:pt x="95379" y="273140"/>
                </a:cubicBezTo>
                <a:cubicBezTo>
                  <a:pt x="67862" y="294836"/>
                  <a:pt x="3833" y="396436"/>
                  <a:pt x="129" y="396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BCF54C4F-42E8-4676-3A74-2AD0B72E014C}"/>
              </a:ext>
            </a:extLst>
          </p:cNvPr>
          <p:cNvSpPr/>
          <p:nvPr/>
        </p:nvSpPr>
        <p:spPr>
          <a:xfrm>
            <a:off x="4060814" y="4584695"/>
            <a:ext cx="476336" cy="398742"/>
          </a:xfrm>
          <a:custGeom>
            <a:avLst/>
            <a:gdLst>
              <a:gd name="connsiteX0" fmla="*/ 476261 w 476336"/>
              <a:gd name="connsiteY0" fmla="*/ 5 h 398742"/>
              <a:gd name="connsiteX1" fmla="*/ 307986 w 476336"/>
              <a:gd name="connsiteY1" fmla="*/ 184155 h 398742"/>
              <a:gd name="connsiteX2" fmla="*/ 250836 w 476336"/>
              <a:gd name="connsiteY2" fmla="*/ 209555 h 398742"/>
              <a:gd name="connsiteX3" fmla="*/ 314336 w 476336"/>
              <a:gd name="connsiteY3" fmla="*/ 177805 h 398742"/>
              <a:gd name="connsiteX4" fmla="*/ 165111 w 476336"/>
              <a:gd name="connsiteY4" fmla="*/ 269880 h 398742"/>
              <a:gd name="connsiteX5" fmla="*/ 219086 w 476336"/>
              <a:gd name="connsiteY5" fmla="*/ 241305 h 398742"/>
              <a:gd name="connsiteX6" fmla="*/ 44461 w 476336"/>
              <a:gd name="connsiteY6" fmla="*/ 361955 h 398742"/>
              <a:gd name="connsiteX7" fmla="*/ 12711 w 476336"/>
              <a:gd name="connsiteY7" fmla="*/ 390530 h 398742"/>
              <a:gd name="connsiteX8" fmla="*/ 222261 w 476336"/>
              <a:gd name="connsiteY8" fmla="*/ 231780 h 398742"/>
              <a:gd name="connsiteX9" fmla="*/ 301636 w 476336"/>
              <a:gd name="connsiteY9" fmla="*/ 180980 h 398742"/>
              <a:gd name="connsiteX10" fmla="*/ 285761 w 476336"/>
              <a:gd name="connsiteY10" fmla="*/ 190505 h 398742"/>
              <a:gd name="connsiteX11" fmla="*/ 476261 w 476336"/>
              <a:gd name="connsiteY11" fmla="*/ 5 h 39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6336" h="398742">
                <a:moveTo>
                  <a:pt x="476261" y="5"/>
                </a:moveTo>
                <a:cubicBezTo>
                  <a:pt x="479965" y="-1053"/>
                  <a:pt x="345557" y="149230"/>
                  <a:pt x="307986" y="184155"/>
                </a:cubicBezTo>
                <a:cubicBezTo>
                  <a:pt x="270415" y="219080"/>
                  <a:pt x="249778" y="210613"/>
                  <a:pt x="250836" y="209555"/>
                </a:cubicBezTo>
                <a:cubicBezTo>
                  <a:pt x="251894" y="208497"/>
                  <a:pt x="328623" y="167751"/>
                  <a:pt x="314336" y="177805"/>
                </a:cubicBezTo>
                <a:cubicBezTo>
                  <a:pt x="300049" y="187859"/>
                  <a:pt x="180986" y="259297"/>
                  <a:pt x="165111" y="269880"/>
                </a:cubicBezTo>
                <a:cubicBezTo>
                  <a:pt x="149236" y="280463"/>
                  <a:pt x="239194" y="225959"/>
                  <a:pt x="219086" y="241305"/>
                </a:cubicBezTo>
                <a:cubicBezTo>
                  <a:pt x="198978" y="256651"/>
                  <a:pt x="78857" y="337084"/>
                  <a:pt x="44461" y="361955"/>
                </a:cubicBezTo>
                <a:cubicBezTo>
                  <a:pt x="10065" y="386826"/>
                  <a:pt x="-16922" y="412226"/>
                  <a:pt x="12711" y="390530"/>
                </a:cubicBezTo>
                <a:cubicBezTo>
                  <a:pt x="42344" y="368834"/>
                  <a:pt x="174107" y="266705"/>
                  <a:pt x="222261" y="231780"/>
                </a:cubicBezTo>
                <a:cubicBezTo>
                  <a:pt x="270415" y="196855"/>
                  <a:pt x="291053" y="187859"/>
                  <a:pt x="301636" y="180980"/>
                </a:cubicBezTo>
                <a:cubicBezTo>
                  <a:pt x="312219" y="174101"/>
                  <a:pt x="257186" y="214317"/>
                  <a:pt x="285761" y="190505"/>
                </a:cubicBezTo>
                <a:cubicBezTo>
                  <a:pt x="314336" y="166693"/>
                  <a:pt x="472557" y="1063"/>
                  <a:pt x="47626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9209F576-AFDB-6FD9-3BBE-C24A74E78442}"/>
              </a:ext>
            </a:extLst>
          </p:cNvPr>
          <p:cNvSpPr/>
          <p:nvPr/>
        </p:nvSpPr>
        <p:spPr>
          <a:xfrm>
            <a:off x="3825733" y="4987893"/>
            <a:ext cx="247923" cy="219175"/>
          </a:xfrm>
          <a:custGeom>
            <a:avLst/>
            <a:gdLst>
              <a:gd name="connsiteX0" fmla="*/ 247792 w 247923"/>
              <a:gd name="connsiteY0" fmla="*/ 32 h 219175"/>
              <a:gd name="connsiteX1" fmla="*/ 136667 w 247923"/>
              <a:gd name="connsiteY1" fmla="*/ 117507 h 219175"/>
              <a:gd name="connsiteX2" fmla="*/ 152542 w 247923"/>
              <a:gd name="connsiteY2" fmla="*/ 82582 h 219175"/>
              <a:gd name="connsiteX3" fmla="*/ 95392 w 247923"/>
              <a:gd name="connsiteY3" fmla="*/ 158782 h 219175"/>
              <a:gd name="connsiteX4" fmla="*/ 142 w 247923"/>
              <a:gd name="connsiteY4" fmla="*/ 219107 h 219175"/>
              <a:gd name="connsiteX5" fmla="*/ 76342 w 247923"/>
              <a:gd name="connsiteY5" fmla="*/ 168307 h 219175"/>
              <a:gd name="connsiteX6" fmla="*/ 171592 w 247923"/>
              <a:gd name="connsiteY6" fmla="*/ 63532 h 219175"/>
              <a:gd name="connsiteX7" fmla="*/ 111267 w 247923"/>
              <a:gd name="connsiteY7" fmla="*/ 104807 h 219175"/>
              <a:gd name="connsiteX8" fmla="*/ 247792 w 247923"/>
              <a:gd name="connsiteY8" fmla="*/ 32 h 2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23" h="219175">
                <a:moveTo>
                  <a:pt x="247792" y="32"/>
                </a:moveTo>
                <a:cubicBezTo>
                  <a:pt x="252025" y="2149"/>
                  <a:pt x="152542" y="103749"/>
                  <a:pt x="136667" y="117507"/>
                </a:cubicBezTo>
                <a:cubicBezTo>
                  <a:pt x="120792" y="131265"/>
                  <a:pt x="159421" y="75703"/>
                  <a:pt x="152542" y="82582"/>
                </a:cubicBezTo>
                <a:cubicBezTo>
                  <a:pt x="145663" y="89461"/>
                  <a:pt x="120792" y="136028"/>
                  <a:pt x="95392" y="158782"/>
                </a:cubicBezTo>
                <a:cubicBezTo>
                  <a:pt x="69992" y="181536"/>
                  <a:pt x="3317" y="217520"/>
                  <a:pt x="142" y="219107"/>
                </a:cubicBezTo>
                <a:cubicBezTo>
                  <a:pt x="-3033" y="220694"/>
                  <a:pt x="47767" y="194236"/>
                  <a:pt x="76342" y="168307"/>
                </a:cubicBezTo>
                <a:cubicBezTo>
                  <a:pt x="104917" y="142378"/>
                  <a:pt x="165771" y="74115"/>
                  <a:pt x="171592" y="63532"/>
                </a:cubicBezTo>
                <a:cubicBezTo>
                  <a:pt x="177413" y="52949"/>
                  <a:pt x="103859" y="109040"/>
                  <a:pt x="111267" y="104807"/>
                </a:cubicBezTo>
                <a:cubicBezTo>
                  <a:pt x="118675" y="100574"/>
                  <a:pt x="243559" y="-2085"/>
                  <a:pt x="247792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2C2D110-D68E-B241-66A3-0075EEF4902B}"/>
              </a:ext>
            </a:extLst>
          </p:cNvPr>
          <p:cNvSpPr/>
          <p:nvPr/>
        </p:nvSpPr>
        <p:spPr>
          <a:xfrm>
            <a:off x="3891831" y="5200647"/>
            <a:ext cx="229326" cy="98583"/>
          </a:xfrm>
          <a:custGeom>
            <a:avLst/>
            <a:gdLst>
              <a:gd name="connsiteX0" fmla="*/ 719 w 229326"/>
              <a:gd name="connsiteY0" fmla="*/ 3 h 98583"/>
              <a:gd name="connsiteX1" fmla="*/ 124544 w 229326"/>
              <a:gd name="connsiteY1" fmla="*/ 69853 h 98583"/>
              <a:gd name="connsiteX2" fmla="*/ 108669 w 229326"/>
              <a:gd name="connsiteY2" fmla="*/ 63503 h 98583"/>
              <a:gd name="connsiteX3" fmla="*/ 229319 w 229326"/>
              <a:gd name="connsiteY3" fmla="*/ 98428 h 98583"/>
              <a:gd name="connsiteX4" fmla="*/ 102319 w 229326"/>
              <a:gd name="connsiteY4" fmla="*/ 76203 h 98583"/>
              <a:gd name="connsiteX5" fmla="*/ 73744 w 229326"/>
              <a:gd name="connsiteY5" fmla="*/ 73028 h 98583"/>
              <a:gd name="connsiteX6" fmla="*/ 719 w 229326"/>
              <a:gd name="connsiteY6" fmla="*/ 3 h 9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326" h="98583">
                <a:moveTo>
                  <a:pt x="719" y="3"/>
                </a:moveTo>
                <a:cubicBezTo>
                  <a:pt x="9186" y="-526"/>
                  <a:pt x="106552" y="59270"/>
                  <a:pt x="124544" y="69853"/>
                </a:cubicBezTo>
                <a:cubicBezTo>
                  <a:pt x="142536" y="80436"/>
                  <a:pt x="91206" y="58740"/>
                  <a:pt x="108669" y="63503"/>
                </a:cubicBezTo>
                <a:cubicBezTo>
                  <a:pt x="126132" y="68266"/>
                  <a:pt x="230377" y="96311"/>
                  <a:pt x="229319" y="98428"/>
                </a:cubicBezTo>
                <a:cubicBezTo>
                  <a:pt x="228261" y="100545"/>
                  <a:pt x="128248" y="80436"/>
                  <a:pt x="102319" y="76203"/>
                </a:cubicBezTo>
                <a:cubicBezTo>
                  <a:pt x="76390" y="71970"/>
                  <a:pt x="86444" y="82553"/>
                  <a:pt x="73744" y="73028"/>
                </a:cubicBezTo>
                <a:cubicBezTo>
                  <a:pt x="61044" y="63503"/>
                  <a:pt x="-7748" y="532"/>
                  <a:pt x="7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6E239ECD-D360-D552-5247-6E8C11BDF926}"/>
              </a:ext>
            </a:extLst>
          </p:cNvPr>
          <p:cNvSpPr/>
          <p:nvPr/>
        </p:nvSpPr>
        <p:spPr>
          <a:xfrm>
            <a:off x="4210661" y="4809484"/>
            <a:ext cx="333434" cy="400629"/>
          </a:xfrm>
          <a:custGeom>
            <a:avLst/>
            <a:gdLst>
              <a:gd name="connsiteX0" fmla="*/ 332764 w 333434"/>
              <a:gd name="connsiteY0" fmla="*/ 641 h 400629"/>
              <a:gd name="connsiteX1" fmla="*/ 170839 w 333434"/>
              <a:gd name="connsiteY1" fmla="*/ 226066 h 400629"/>
              <a:gd name="connsiteX2" fmla="*/ 240689 w 333434"/>
              <a:gd name="connsiteY2" fmla="*/ 168916 h 400629"/>
              <a:gd name="connsiteX3" fmla="*/ 2564 w 333434"/>
              <a:gd name="connsiteY3" fmla="*/ 397516 h 400629"/>
              <a:gd name="connsiteX4" fmla="*/ 120039 w 333434"/>
              <a:gd name="connsiteY4" fmla="*/ 295916 h 400629"/>
              <a:gd name="connsiteX5" fmla="*/ 205764 w 333434"/>
              <a:gd name="connsiteY5" fmla="*/ 216541 h 400629"/>
              <a:gd name="connsiteX6" fmla="*/ 189889 w 333434"/>
              <a:gd name="connsiteY6" fmla="*/ 235591 h 400629"/>
              <a:gd name="connsiteX7" fmla="*/ 227989 w 333434"/>
              <a:gd name="connsiteY7" fmla="*/ 159391 h 400629"/>
              <a:gd name="connsiteX8" fmla="*/ 332764 w 333434"/>
              <a:gd name="connsiteY8" fmla="*/ 641 h 40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434" h="400629">
                <a:moveTo>
                  <a:pt x="332764" y="641"/>
                </a:moveTo>
                <a:cubicBezTo>
                  <a:pt x="323239" y="11754"/>
                  <a:pt x="186185" y="198020"/>
                  <a:pt x="170839" y="226066"/>
                </a:cubicBezTo>
                <a:cubicBezTo>
                  <a:pt x="155493" y="254112"/>
                  <a:pt x="268735" y="140341"/>
                  <a:pt x="240689" y="168916"/>
                </a:cubicBezTo>
                <a:cubicBezTo>
                  <a:pt x="212643" y="197491"/>
                  <a:pt x="22672" y="376349"/>
                  <a:pt x="2564" y="397516"/>
                </a:cubicBezTo>
                <a:cubicBezTo>
                  <a:pt x="-17544" y="418683"/>
                  <a:pt x="86172" y="326079"/>
                  <a:pt x="120039" y="295916"/>
                </a:cubicBezTo>
                <a:cubicBezTo>
                  <a:pt x="153906" y="265754"/>
                  <a:pt x="194122" y="226595"/>
                  <a:pt x="205764" y="216541"/>
                </a:cubicBezTo>
                <a:cubicBezTo>
                  <a:pt x="217406" y="206487"/>
                  <a:pt x="186185" y="245116"/>
                  <a:pt x="189889" y="235591"/>
                </a:cubicBezTo>
                <a:cubicBezTo>
                  <a:pt x="193593" y="226066"/>
                  <a:pt x="208410" y="192729"/>
                  <a:pt x="227989" y="159391"/>
                </a:cubicBezTo>
                <a:cubicBezTo>
                  <a:pt x="247568" y="126054"/>
                  <a:pt x="342289" y="-10472"/>
                  <a:pt x="332764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D205A7C-9E3D-799A-D674-3DB7BA638098}"/>
              </a:ext>
            </a:extLst>
          </p:cNvPr>
          <p:cNvSpPr/>
          <p:nvPr/>
        </p:nvSpPr>
        <p:spPr>
          <a:xfrm>
            <a:off x="4279843" y="4622627"/>
            <a:ext cx="301683" cy="422630"/>
          </a:xfrm>
          <a:custGeom>
            <a:avLst/>
            <a:gdLst>
              <a:gd name="connsiteX0" fmla="*/ 301682 w 301683"/>
              <a:gd name="connsiteY0" fmla="*/ 173 h 422630"/>
              <a:gd name="connsiteX1" fmla="*/ 171507 w 301683"/>
              <a:gd name="connsiteY1" fmla="*/ 222423 h 422630"/>
              <a:gd name="connsiteX2" fmla="*/ 209607 w 301683"/>
              <a:gd name="connsiteY2" fmla="*/ 177973 h 422630"/>
              <a:gd name="connsiteX3" fmla="*/ 101657 w 301683"/>
              <a:gd name="connsiteY3" fmla="*/ 317673 h 422630"/>
              <a:gd name="connsiteX4" fmla="*/ 57 w 301683"/>
              <a:gd name="connsiteY4" fmla="*/ 422448 h 422630"/>
              <a:gd name="connsiteX5" fmla="*/ 88957 w 301683"/>
              <a:gd name="connsiteY5" fmla="*/ 339898 h 422630"/>
              <a:gd name="connsiteX6" fmla="*/ 206432 w 301683"/>
              <a:gd name="connsiteY6" fmla="*/ 225598 h 422630"/>
              <a:gd name="connsiteX7" fmla="*/ 168332 w 301683"/>
              <a:gd name="connsiteY7" fmla="*/ 263698 h 422630"/>
              <a:gd name="connsiteX8" fmla="*/ 301682 w 301683"/>
              <a:gd name="connsiteY8" fmla="*/ 173 h 42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3" h="422630">
                <a:moveTo>
                  <a:pt x="301682" y="173"/>
                </a:moveTo>
                <a:cubicBezTo>
                  <a:pt x="302211" y="-6706"/>
                  <a:pt x="186853" y="192790"/>
                  <a:pt x="171507" y="222423"/>
                </a:cubicBezTo>
                <a:cubicBezTo>
                  <a:pt x="156161" y="252056"/>
                  <a:pt x="221249" y="162098"/>
                  <a:pt x="209607" y="177973"/>
                </a:cubicBezTo>
                <a:cubicBezTo>
                  <a:pt x="197965" y="193848"/>
                  <a:pt x="136582" y="276927"/>
                  <a:pt x="101657" y="317673"/>
                </a:cubicBezTo>
                <a:cubicBezTo>
                  <a:pt x="66732" y="358419"/>
                  <a:pt x="2174" y="418744"/>
                  <a:pt x="57" y="422448"/>
                </a:cubicBezTo>
                <a:cubicBezTo>
                  <a:pt x="-2060" y="426152"/>
                  <a:pt x="54561" y="372706"/>
                  <a:pt x="88957" y="339898"/>
                </a:cubicBezTo>
                <a:cubicBezTo>
                  <a:pt x="123353" y="307090"/>
                  <a:pt x="193203" y="238298"/>
                  <a:pt x="206432" y="225598"/>
                </a:cubicBezTo>
                <a:cubicBezTo>
                  <a:pt x="219661" y="212898"/>
                  <a:pt x="153515" y="294919"/>
                  <a:pt x="168332" y="263698"/>
                </a:cubicBezTo>
                <a:cubicBezTo>
                  <a:pt x="183149" y="232477"/>
                  <a:pt x="301153" y="7052"/>
                  <a:pt x="301682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B587E87B-1644-B071-A532-039C77B93DAF}"/>
              </a:ext>
            </a:extLst>
          </p:cNvPr>
          <p:cNvSpPr/>
          <p:nvPr/>
        </p:nvSpPr>
        <p:spPr>
          <a:xfrm>
            <a:off x="4040974" y="5021194"/>
            <a:ext cx="316051" cy="195416"/>
          </a:xfrm>
          <a:custGeom>
            <a:avLst/>
            <a:gdLst>
              <a:gd name="connsiteX0" fmla="*/ 315126 w 316051"/>
              <a:gd name="connsiteY0" fmla="*/ 1656 h 195416"/>
              <a:gd name="connsiteX1" fmla="*/ 130976 w 316051"/>
              <a:gd name="connsiteY1" fmla="*/ 115956 h 195416"/>
              <a:gd name="connsiteX2" fmla="*/ 64301 w 316051"/>
              <a:gd name="connsiteY2" fmla="*/ 135006 h 195416"/>
              <a:gd name="connsiteX3" fmla="*/ 80176 w 316051"/>
              <a:gd name="connsiteY3" fmla="*/ 128656 h 195416"/>
              <a:gd name="connsiteX4" fmla="*/ 801 w 316051"/>
              <a:gd name="connsiteY4" fmla="*/ 195331 h 195416"/>
              <a:gd name="connsiteX5" fmla="*/ 137326 w 316051"/>
              <a:gd name="connsiteY5" fmla="*/ 112781 h 195416"/>
              <a:gd name="connsiteX6" fmla="*/ 232576 w 316051"/>
              <a:gd name="connsiteY6" fmla="*/ 30231 h 195416"/>
              <a:gd name="connsiteX7" fmla="*/ 204001 w 316051"/>
              <a:gd name="connsiteY7" fmla="*/ 46106 h 195416"/>
              <a:gd name="connsiteX8" fmla="*/ 315126 w 316051"/>
              <a:gd name="connsiteY8" fmla="*/ 1656 h 19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051" h="195416">
                <a:moveTo>
                  <a:pt x="315126" y="1656"/>
                </a:moveTo>
                <a:cubicBezTo>
                  <a:pt x="302955" y="13298"/>
                  <a:pt x="172780" y="93731"/>
                  <a:pt x="130976" y="115956"/>
                </a:cubicBezTo>
                <a:cubicBezTo>
                  <a:pt x="89172" y="138181"/>
                  <a:pt x="72768" y="132889"/>
                  <a:pt x="64301" y="135006"/>
                </a:cubicBezTo>
                <a:cubicBezTo>
                  <a:pt x="55834" y="137123"/>
                  <a:pt x="90759" y="118602"/>
                  <a:pt x="80176" y="128656"/>
                </a:cubicBezTo>
                <a:cubicBezTo>
                  <a:pt x="69593" y="138710"/>
                  <a:pt x="-8724" y="197977"/>
                  <a:pt x="801" y="195331"/>
                </a:cubicBezTo>
                <a:cubicBezTo>
                  <a:pt x="10326" y="192685"/>
                  <a:pt x="98697" y="140298"/>
                  <a:pt x="137326" y="112781"/>
                </a:cubicBezTo>
                <a:cubicBezTo>
                  <a:pt x="175955" y="85264"/>
                  <a:pt x="221464" y="41343"/>
                  <a:pt x="232576" y="30231"/>
                </a:cubicBezTo>
                <a:cubicBezTo>
                  <a:pt x="243688" y="19119"/>
                  <a:pt x="192359" y="48752"/>
                  <a:pt x="204001" y="46106"/>
                </a:cubicBezTo>
                <a:cubicBezTo>
                  <a:pt x="215643" y="43460"/>
                  <a:pt x="327297" y="-9986"/>
                  <a:pt x="315126" y="1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50930BFD-168A-33F8-7B76-8882BB9F4FCC}"/>
              </a:ext>
            </a:extLst>
          </p:cNvPr>
          <p:cNvSpPr/>
          <p:nvPr/>
        </p:nvSpPr>
        <p:spPr>
          <a:xfrm>
            <a:off x="4405738" y="4901924"/>
            <a:ext cx="137706" cy="310780"/>
          </a:xfrm>
          <a:custGeom>
            <a:avLst/>
            <a:gdLst>
              <a:gd name="connsiteX0" fmla="*/ 137687 w 137706"/>
              <a:gd name="connsiteY0" fmla="*/ 276 h 310780"/>
              <a:gd name="connsiteX1" fmla="*/ 32912 w 137706"/>
              <a:gd name="connsiteY1" fmla="*/ 155851 h 310780"/>
              <a:gd name="connsiteX2" fmla="*/ 67837 w 137706"/>
              <a:gd name="connsiteY2" fmla="*/ 114576 h 310780"/>
              <a:gd name="connsiteX3" fmla="*/ 32912 w 137706"/>
              <a:gd name="connsiteY3" fmla="*/ 206651 h 310780"/>
              <a:gd name="connsiteX4" fmla="*/ 45612 w 137706"/>
              <a:gd name="connsiteY4" fmla="*/ 206651 h 310780"/>
              <a:gd name="connsiteX5" fmla="*/ 1162 w 137706"/>
              <a:gd name="connsiteY5" fmla="*/ 308251 h 310780"/>
              <a:gd name="connsiteX6" fmla="*/ 13862 w 137706"/>
              <a:gd name="connsiteY6" fmla="*/ 273326 h 310780"/>
              <a:gd name="connsiteX7" fmla="*/ 23387 w 137706"/>
              <a:gd name="connsiteY7" fmla="*/ 200301 h 310780"/>
              <a:gd name="connsiteX8" fmla="*/ 137687 w 137706"/>
              <a:gd name="connsiteY8" fmla="*/ 276 h 31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06" h="310780">
                <a:moveTo>
                  <a:pt x="137687" y="276"/>
                </a:moveTo>
                <a:cubicBezTo>
                  <a:pt x="139274" y="-7132"/>
                  <a:pt x="44554" y="136801"/>
                  <a:pt x="32912" y="155851"/>
                </a:cubicBezTo>
                <a:cubicBezTo>
                  <a:pt x="21270" y="174901"/>
                  <a:pt x="67837" y="106109"/>
                  <a:pt x="67837" y="114576"/>
                </a:cubicBezTo>
                <a:cubicBezTo>
                  <a:pt x="67837" y="123043"/>
                  <a:pt x="32912" y="206651"/>
                  <a:pt x="32912" y="206651"/>
                </a:cubicBezTo>
                <a:cubicBezTo>
                  <a:pt x="29208" y="221997"/>
                  <a:pt x="50904" y="189718"/>
                  <a:pt x="45612" y="206651"/>
                </a:cubicBezTo>
                <a:cubicBezTo>
                  <a:pt x="40320" y="223584"/>
                  <a:pt x="6454" y="297139"/>
                  <a:pt x="1162" y="308251"/>
                </a:cubicBezTo>
                <a:cubicBezTo>
                  <a:pt x="-4130" y="319364"/>
                  <a:pt x="10158" y="291318"/>
                  <a:pt x="13862" y="273326"/>
                </a:cubicBezTo>
                <a:cubicBezTo>
                  <a:pt x="17566" y="255334"/>
                  <a:pt x="3808" y="240518"/>
                  <a:pt x="23387" y="200301"/>
                </a:cubicBezTo>
                <a:cubicBezTo>
                  <a:pt x="42966" y="160084"/>
                  <a:pt x="136100" y="7684"/>
                  <a:pt x="137687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4842C18-4B1E-3223-C0E8-7AE2854B1775}"/>
              </a:ext>
            </a:extLst>
          </p:cNvPr>
          <p:cNvSpPr/>
          <p:nvPr/>
        </p:nvSpPr>
        <p:spPr>
          <a:xfrm>
            <a:off x="4105238" y="5168643"/>
            <a:ext cx="344136" cy="146685"/>
          </a:xfrm>
          <a:custGeom>
            <a:avLst/>
            <a:gdLst>
              <a:gd name="connsiteX0" fmla="*/ 342937 w 344136"/>
              <a:gd name="connsiteY0" fmla="*/ 257 h 146685"/>
              <a:gd name="connsiteX1" fmla="*/ 266737 w 344136"/>
              <a:gd name="connsiteY1" fmla="*/ 60582 h 146685"/>
              <a:gd name="connsiteX2" fmla="*/ 234987 w 344136"/>
              <a:gd name="connsiteY2" fmla="*/ 92332 h 146685"/>
              <a:gd name="connsiteX3" fmla="*/ 107987 w 344136"/>
              <a:gd name="connsiteY3" fmla="*/ 117732 h 146685"/>
              <a:gd name="connsiteX4" fmla="*/ 168312 w 344136"/>
              <a:gd name="connsiteY4" fmla="*/ 127257 h 146685"/>
              <a:gd name="connsiteX5" fmla="*/ 37 w 344136"/>
              <a:gd name="connsiteY5" fmla="*/ 146307 h 146685"/>
              <a:gd name="connsiteX6" fmla="*/ 152437 w 344136"/>
              <a:gd name="connsiteY6" fmla="*/ 139957 h 146685"/>
              <a:gd name="connsiteX7" fmla="*/ 104812 w 344136"/>
              <a:gd name="connsiteY7" fmla="*/ 139957 h 146685"/>
              <a:gd name="connsiteX8" fmla="*/ 212762 w 344136"/>
              <a:gd name="connsiteY8" fmla="*/ 98682 h 146685"/>
              <a:gd name="connsiteX9" fmla="*/ 200062 w 344136"/>
              <a:gd name="connsiteY9" fmla="*/ 85982 h 146685"/>
              <a:gd name="connsiteX10" fmla="*/ 342937 w 344136"/>
              <a:gd name="connsiteY10" fmla="*/ 257 h 14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136" h="146685">
                <a:moveTo>
                  <a:pt x="342937" y="257"/>
                </a:moveTo>
                <a:cubicBezTo>
                  <a:pt x="354050" y="-3976"/>
                  <a:pt x="284729" y="45236"/>
                  <a:pt x="266737" y="60582"/>
                </a:cubicBezTo>
                <a:cubicBezTo>
                  <a:pt x="248745" y="75928"/>
                  <a:pt x="261445" y="82807"/>
                  <a:pt x="234987" y="92332"/>
                </a:cubicBezTo>
                <a:cubicBezTo>
                  <a:pt x="208529" y="101857"/>
                  <a:pt x="119099" y="111911"/>
                  <a:pt x="107987" y="117732"/>
                </a:cubicBezTo>
                <a:cubicBezTo>
                  <a:pt x="96875" y="123553"/>
                  <a:pt x="186304" y="122495"/>
                  <a:pt x="168312" y="127257"/>
                </a:cubicBezTo>
                <a:cubicBezTo>
                  <a:pt x="150320" y="132020"/>
                  <a:pt x="2683" y="144190"/>
                  <a:pt x="37" y="146307"/>
                </a:cubicBezTo>
                <a:cubicBezTo>
                  <a:pt x="-2609" y="148424"/>
                  <a:pt x="134975" y="141015"/>
                  <a:pt x="152437" y="139957"/>
                </a:cubicBezTo>
                <a:cubicBezTo>
                  <a:pt x="169899" y="138899"/>
                  <a:pt x="94758" y="146836"/>
                  <a:pt x="104812" y="139957"/>
                </a:cubicBezTo>
                <a:cubicBezTo>
                  <a:pt x="114866" y="133078"/>
                  <a:pt x="196887" y="107678"/>
                  <a:pt x="212762" y="98682"/>
                </a:cubicBezTo>
                <a:cubicBezTo>
                  <a:pt x="228637" y="89686"/>
                  <a:pt x="178366" y="96565"/>
                  <a:pt x="200062" y="85982"/>
                </a:cubicBezTo>
                <a:cubicBezTo>
                  <a:pt x="221758" y="75399"/>
                  <a:pt x="331824" y="4490"/>
                  <a:pt x="342937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3F42605B-77DD-3017-8E89-DCFA4B4B09D9}"/>
              </a:ext>
            </a:extLst>
          </p:cNvPr>
          <p:cNvSpPr/>
          <p:nvPr/>
        </p:nvSpPr>
        <p:spPr>
          <a:xfrm>
            <a:off x="4381469" y="4648181"/>
            <a:ext cx="108136" cy="127048"/>
          </a:xfrm>
          <a:custGeom>
            <a:avLst/>
            <a:gdLst>
              <a:gd name="connsiteX0" fmla="*/ 107981 w 108136"/>
              <a:gd name="connsiteY0" fmla="*/ 19 h 127048"/>
              <a:gd name="connsiteX1" fmla="*/ 98456 w 108136"/>
              <a:gd name="connsiteY1" fmla="*/ 95269 h 127048"/>
              <a:gd name="connsiteX2" fmla="*/ 73056 w 108136"/>
              <a:gd name="connsiteY2" fmla="*/ 117494 h 127048"/>
              <a:gd name="connsiteX3" fmla="*/ 31 w 108136"/>
              <a:gd name="connsiteY3" fmla="*/ 127019 h 127048"/>
              <a:gd name="connsiteX4" fmla="*/ 82581 w 108136"/>
              <a:gd name="connsiteY4" fmla="*/ 120669 h 127048"/>
              <a:gd name="connsiteX5" fmla="*/ 73056 w 108136"/>
              <a:gd name="connsiteY5" fmla="*/ 114319 h 127048"/>
              <a:gd name="connsiteX6" fmla="*/ 88931 w 108136"/>
              <a:gd name="connsiteY6" fmla="*/ 104794 h 127048"/>
              <a:gd name="connsiteX7" fmla="*/ 107981 w 108136"/>
              <a:gd name="connsiteY7" fmla="*/ 19 h 12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36" h="127048">
                <a:moveTo>
                  <a:pt x="107981" y="19"/>
                </a:moveTo>
                <a:cubicBezTo>
                  <a:pt x="109568" y="-1568"/>
                  <a:pt x="98456" y="95269"/>
                  <a:pt x="98456" y="95269"/>
                </a:cubicBezTo>
                <a:cubicBezTo>
                  <a:pt x="92635" y="114848"/>
                  <a:pt x="89460" y="112202"/>
                  <a:pt x="73056" y="117494"/>
                </a:cubicBezTo>
                <a:cubicBezTo>
                  <a:pt x="56652" y="122786"/>
                  <a:pt x="-1556" y="126490"/>
                  <a:pt x="31" y="127019"/>
                </a:cubicBezTo>
                <a:cubicBezTo>
                  <a:pt x="1618" y="127548"/>
                  <a:pt x="82581" y="120669"/>
                  <a:pt x="82581" y="120669"/>
                </a:cubicBezTo>
                <a:cubicBezTo>
                  <a:pt x="94752" y="118552"/>
                  <a:pt x="73056" y="114319"/>
                  <a:pt x="73056" y="114319"/>
                </a:cubicBezTo>
                <a:cubicBezTo>
                  <a:pt x="74114" y="111673"/>
                  <a:pt x="83639" y="116965"/>
                  <a:pt x="88931" y="104794"/>
                </a:cubicBezTo>
                <a:cubicBezTo>
                  <a:pt x="94223" y="92623"/>
                  <a:pt x="106394" y="1606"/>
                  <a:pt x="107981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9F31933-BDFE-0DB5-7137-495438DDCB5E}"/>
              </a:ext>
            </a:extLst>
          </p:cNvPr>
          <p:cNvSpPr/>
          <p:nvPr/>
        </p:nvSpPr>
        <p:spPr>
          <a:xfrm>
            <a:off x="4318000" y="4771875"/>
            <a:ext cx="86002" cy="97382"/>
          </a:xfrm>
          <a:custGeom>
            <a:avLst/>
            <a:gdLst>
              <a:gd name="connsiteX0" fmla="*/ 85725 w 86002"/>
              <a:gd name="connsiteY0" fmla="*/ 150 h 97382"/>
              <a:gd name="connsiteX1" fmla="*/ 41275 w 86002"/>
              <a:gd name="connsiteY1" fmla="*/ 70000 h 97382"/>
              <a:gd name="connsiteX2" fmla="*/ 66675 w 86002"/>
              <a:gd name="connsiteY2" fmla="*/ 47775 h 97382"/>
              <a:gd name="connsiteX3" fmla="*/ 15875 w 86002"/>
              <a:gd name="connsiteY3" fmla="*/ 95400 h 97382"/>
              <a:gd name="connsiteX4" fmla="*/ 0 w 86002"/>
              <a:gd name="connsiteY4" fmla="*/ 89050 h 97382"/>
              <a:gd name="connsiteX5" fmla="*/ 15875 w 86002"/>
              <a:gd name="connsiteY5" fmla="*/ 92225 h 97382"/>
              <a:gd name="connsiteX6" fmla="*/ 85725 w 86002"/>
              <a:gd name="connsiteY6" fmla="*/ 150 h 9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2" h="97382">
                <a:moveTo>
                  <a:pt x="85725" y="150"/>
                </a:moveTo>
                <a:cubicBezTo>
                  <a:pt x="89958" y="-3554"/>
                  <a:pt x="44450" y="62062"/>
                  <a:pt x="41275" y="70000"/>
                </a:cubicBezTo>
                <a:cubicBezTo>
                  <a:pt x="38100" y="77938"/>
                  <a:pt x="70908" y="43542"/>
                  <a:pt x="66675" y="47775"/>
                </a:cubicBezTo>
                <a:cubicBezTo>
                  <a:pt x="62442" y="52008"/>
                  <a:pt x="15875" y="95400"/>
                  <a:pt x="15875" y="95400"/>
                </a:cubicBezTo>
                <a:cubicBezTo>
                  <a:pt x="4763" y="102279"/>
                  <a:pt x="0" y="89050"/>
                  <a:pt x="0" y="89050"/>
                </a:cubicBezTo>
                <a:cubicBezTo>
                  <a:pt x="0" y="88521"/>
                  <a:pt x="2117" y="101221"/>
                  <a:pt x="15875" y="92225"/>
                </a:cubicBezTo>
                <a:cubicBezTo>
                  <a:pt x="29633" y="83229"/>
                  <a:pt x="81492" y="3854"/>
                  <a:pt x="85725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8713DB57-67C6-E5E9-6A3D-56E814EDB8B6}"/>
              </a:ext>
            </a:extLst>
          </p:cNvPr>
          <p:cNvSpPr/>
          <p:nvPr/>
        </p:nvSpPr>
        <p:spPr>
          <a:xfrm>
            <a:off x="4165169" y="4850764"/>
            <a:ext cx="187762" cy="169228"/>
          </a:xfrm>
          <a:custGeom>
            <a:avLst/>
            <a:gdLst>
              <a:gd name="connsiteX0" fmla="*/ 117906 w 187762"/>
              <a:gd name="connsiteY0" fmla="*/ 636 h 169228"/>
              <a:gd name="connsiteX1" fmla="*/ 168706 w 187762"/>
              <a:gd name="connsiteY1" fmla="*/ 35561 h 169228"/>
              <a:gd name="connsiteX2" fmla="*/ 159181 w 187762"/>
              <a:gd name="connsiteY2" fmla="*/ 67311 h 169228"/>
              <a:gd name="connsiteX3" fmla="*/ 156006 w 187762"/>
              <a:gd name="connsiteY3" fmla="*/ 86361 h 169228"/>
              <a:gd name="connsiteX4" fmla="*/ 181406 w 187762"/>
              <a:gd name="connsiteY4" fmla="*/ 67311 h 169228"/>
              <a:gd name="connsiteX5" fmla="*/ 108381 w 187762"/>
              <a:gd name="connsiteY5" fmla="*/ 143511 h 169228"/>
              <a:gd name="connsiteX6" fmla="*/ 86156 w 187762"/>
              <a:gd name="connsiteY6" fmla="*/ 168911 h 169228"/>
              <a:gd name="connsiteX7" fmla="*/ 60756 w 187762"/>
              <a:gd name="connsiteY7" fmla="*/ 153036 h 169228"/>
              <a:gd name="connsiteX8" fmla="*/ 431 w 187762"/>
              <a:gd name="connsiteY8" fmla="*/ 89536 h 169228"/>
              <a:gd name="connsiteX9" fmla="*/ 35356 w 187762"/>
              <a:gd name="connsiteY9" fmla="*/ 124461 h 169228"/>
              <a:gd name="connsiteX10" fmla="*/ 67106 w 187762"/>
              <a:gd name="connsiteY10" fmla="*/ 153036 h 169228"/>
              <a:gd name="connsiteX11" fmla="*/ 95681 w 187762"/>
              <a:gd name="connsiteY11" fmla="*/ 156211 h 169228"/>
              <a:gd name="connsiteX12" fmla="*/ 140131 w 187762"/>
              <a:gd name="connsiteY12" fmla="*/ 95886 h 169228"/>
              <a:gd name="connsiteX13" fmla="*/ 187756 w 187762"/>
              <a:gd name="connsiteY13" fmla="*/ 67311 h 169228"/>
              <a:gd name="connsiteX14" fmla="*/ 117906 w 187762"/>
              <a:gd name="connsiteY14" fmla="*/ 636 h 1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762" h="169228">
                <a:moveTo>
                  <a:pt x="117906" y="636"/>
                </a:moveTo>
                <a:cubicBezTo>
                  <a:pt x="114731" y="-4656"/>
                  <a:pt x="161827" y="24449"/>
                  <a:pt x="168706" y="35561"/>
                </a:cubicBezTo>
                <a:cubicBezTo>
                  <a:pt x="175585" y="46673"/>
                  <a:pt x="161298" y="58844"/>
                  <a:pt x="159181" y="67311"/>
                </a:cubicBezTo>
                <a:cubicBezTo>
                  <a:pt x="157064" y="75778"/>
                  <a:pt x="152302" y="86361"/>
                  <a:pt x="156006" y="86361"/>
                </a:cubicBezTo>
                <a:cubicBezTo>
                  <a:pt x="159710" y="86361"/>
                  <a:pt x="189343" y="57786"/>
                  <a:pt x="181406" y="67311"/>
                </a:cubicBezTo>
                <a:cubicBezTo>
                  <a:pt x="173469" y="76836"/>
                  <a:pt x="124256" y="126578"/>
                  <a:pt x="108381" y="143511"/>
                </a:cubicBezTo>
                <a:cubicBezTo>
                  <a:pt x="92506" y="160444"/>
                  <a:pt x="94094" y="167323"/>
                  <a:pt x="86156" y="168911"/>
                </a:cubicBezTo>
                <a:cubicBezTo>
                  <a:pt x="78218" y="170499"/>
                  <a:pt x="75043" y="166265"/>
                  <a:pt x="60756" y="153036"/>
                </a:cubicBezTo>
                <a:cubicBezTo>
                  <a:pt x="46468" y="139807"/>
                  <a:pt x="4664" y="94298"/>
                  <a:pt x="431" y="89536"/>
                </a:cubicBezTo>
                <a:cubicBezTo>
                  <a:pt x="-3802" y="84774"/>
                  <a:pt x="24244" y="113878"/>
                  <a:pt x="35356" y="124461"/>
                </a:cubicBezTo>
                <a:cubicBezTo>
                  <a:pt x="46468" y="135044"/>
                  <a:pt x="57052" y="147744"/>
                  <a:pt x="67106" y="153036"/>
                </a:cubicBezTo>
                <a:cubicBezTo>
                  <a:pt x="77160" y="158328"/>
                  <a:pt x="83510" y="165736"/>
                  <a:pt x="95681" y="156211"/>
                </a:cubicBezTo>
                <a:cubicBezTo>
                  <a:pt x="107852" y="146686"/>
                  <a:pt x="124785" y="110703"/>
                  <a:pt x="140131" y="95886"/>
                </a:cubicBezTo>
                <a:cubicBezTo>
                  <a:pt x="155477" y="81069"/>
                  <a:pt x="188285" y="80540"/>
                  <a:pt x="187756" y="67311"/>
                </a:cubicBezTo>
                <a:cubicBezTo>
                  <a:pt x="187227" y="54082"/>
                  <a:pt x="121081" y="5928"/>
                  <a:pt x="117906" y="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26CA2F42-02B7-AF23-E83D-072214370C2A}"/>
              </a:ext>
            </a:extLst>
          </p:cNvPr>
          <p:cNvSpPr/>
          <p:nvPr/>
        </p:nvSpPr>
        <p:spPr>
          <a:xfrm>
            <a:off x="4060799" y="4933802"/>
            <a:ext cx="179251" cy="181145"/>
          </a:xfrm>
          <a:custGeom>
            <a:avLst/>
            <a:gdLst>
              <a:gd name="connsiteX0" fmla="*/ 26 w 179251"/>
              <a:gd name="connsiteY0" fmla="*/ 108098 h 181145"/>
              <a:gd name="connsiteX1" fmla="*/ 47651 w 179251"/>
              <a:gd name="connsiteY1" fmla="*/ 133498 h 181145"/>
              <a:gd name="connsiteX2" fmla="*/ 79401 w 179251"/>
              <a:gd name="connsiteY2" fmla="*/ 181123 h 181145"/>
              <a:gd name="connsiteX3" fmla="*/ 120676 w 179251"/>
              <a:gd name="connsiteY3" fmla="*/ 127148 h 181145"/>
              <a:gd name="connsiteX4" fmla="*/ 177826 w 179251"/>
              <a:gd name="connsiteY4" fmla="*/ 82698 h 181145"/>
              <a:gd name="connsiteX5" fmla="*/ 158776 w 179251"/>
              <a:gd name="connsiteY5" fmla="*/ 44598 h 181145"/>
              <a:gd name="connsiteX6" fmla="*/ 123851 w 179251"/>
              <a:gd name="connsiteY6" fmla="*/ 148 h 181145"/>
              <a:gd name="connsiteX7" fmla="*/ 174651 w 179251"/>
              <a:gd name="connsiteY7" fmla="*/ 60473 h 181145"/>
              <a:gd name="connsiteX8" fmla="*/ 149251 w 179251"/>
              <a:gd name="connsiteY8" fmla="*/ 111273 h 181145"/>
              <a:gd name="connsiteX9" fmla="*/ 98451 w 179251"/>
              <a:gd name="connsiteY9" fmla="*/ 162073 h 181145"/>
              <a:gd name="connsiteX10" fmla="*/ 41301 w 179251"/>
              <a:gd name="connsiteY10" fmla="*/ 158898 h 181145"/>
              <a:gd name="connsiteX11" fmla="*/ 26 w 179251"/>
              <a:gd name="connsiteY11" fmla="*/ 108098 h 18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251" h="181145">
                <a:moveTo>
                  <a:pt x="26" y="108098"/>
                </a:moveTo>
                <a:cubicBezTo>
                  <a:pt x="1084" y="103865"/>
                  <a:pt x="34422" y="121327"/>
                  <a:pt x="47651" y="133498"/>
                </a:cubicBezTo>
                <a:cubicBezTo>
                  <a:pt x="60880" y="145669"/>
                  <a:pt x="67230" y="182181"/>
                  <a:pt x="79401" y="181123"/>
                </a:cubicBezTo>
                <a:cubicBezTo>
                  <a:pt x="91572" y="180065"/>
                  <a:pt x="104272" y="143552"/>
                  <a:pt x="120676" y="127148"/>
                </a:cubicBezTo>
                <a:cubicBezTo>
                  <a:pt x="137080" y="110744"/>
                  <a:pt x="171476" y="96456"/>
                  <a:pt x="177826" y="82698"/>
                </a:cubicBezTo>
                <a:cubicBezTo>
                  <a:pt x="184176" y="68940"/>
                  <a:pt x="167772" y="58356"/>
                  <a:pt x="158776" y="44598"/>
                </a:cubicBezTo>
                <a:cubicBezTo>
                  <a:pt x="149780" y="30840"/>
                  <a:pt x="121205" y="-2498"/>
                  <a:pt x="123851" y="148"/>
                </a:cubicBezTo>
                <a:cubicBezTo>
                  <a:pt x="126497" y="2794"/>
                  <a:pt x="170418" y="41952"/>
                  <a:pt x="174651" y="60473"/>
                </a:cubicBezTo>
                <a:cubicBezTo>
                  <a:pt x="178884" y="78994"/>
                  <a:pt x="161951" y="94340"/>
                  <a:pt x="149251" y="111273"/>
                </a:cubicBezTo>
                <a:cubicBezTo>
                  <a:pt x="136551" y="128206"/>
                  <a:pt x="116443" y="154136"/>
                  <a:pt x="98451" y="162073"/>
                </a:cubicBezTo>
                <a:cubicBezTo>
                  <a:pt x="80459" y="170011"/>
                  <a:pt x="52943" y="165248"/>
                  <a:pt x="41301" y="158898"/>
                </a:cubicBezTo>
                <a:cubicBezTo>
                  <a:pt x="29659" y="152548"/>
                  <a:pt x="-1032" y="112331"/>
                  <a:pt x="26" y="108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F86D2AD5-4D75-2072-475C-F4EA3BC08699}"/>
              </a:ext>
            </a:extLst>
          </p:cNvPr>
          <p:cNvSpPr/>
          <p:nvPr/>
        </p:nvSpPr>
        <p:spPr>
          <a:xfrm>
            <a:off x="3997294" y="5083156"/>
            <a:ext cx="146143" cy="54442"/>
          </a:xfrm>
          <a:custGeom>
            <a:avLst/>
            <a:gdLst>
              <a:gd name="connsiteX0" fmla="*/ 31 w 146143"/>
              <a:gd name="connsiteY0" fmla="*/ 6369 h 54442"/>
              <a:gd name="connsiteX1" fmla="*/ 57181 w 146143"/>
              <a:gd name="connsiteY1" fmla="*/ 38119 h 54442"/>
              <a:gd name="connsiteX2" fmla="*/ 69881 w 146143"/>
              <a:gd name="connsiteY2" fmla="*/ 47644 h 54442"/>
              <a:gd name="connsiteX3" fmla="*/ 146081 w 146143"/>
              <a:gd name="connsiteY3" fmla="*/ 19 h 54442"/>
              <a:gd name="connsiteX4" fmla="*/ 82581 w 146143"/>
              <a:gd name="connsiteY4" fmla="*/ 53994 h 54442"/>
              <a:gd name="connsiteX5" fmla="*/ 66706 w 146143"/>
              <a:gd name="connsiteY5" fmla="*/ 25419 h 54442"/>
              <a:gd name="connsiteX6" fmla="*/ 31 w 146143"/>
              <a:gd name="connsiteY6" fmla="*/ 6369 h 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43" h="54442">
                <a:moveTo>
                  <a:pt x="31" y="6369"/>
                </a:moveTo>
                <a:cubicBezTo>
                  <a:pt x="-1557" y="8486"/>
                  <a:pt x="57181" y="38119"/>
                  <a:pt x="57181" y="38119"/>
                </a:cubicBezTo>
                <a:cubicBezTo>
                  <a:pt x="68823" y="44998"/>
                  <a:pt x="55064" y="53994"/>
                  <a:pt x="69881" y="47644"/>
                </a:cubicBezTo>
                <a:cubicBezTo>
                  <a:pt x="84698" y="41294"/>
                  <a:pt x="143964" y="-1039"/>
                  <a:pt x="146081" y="19"/>
                </a:cubicBezTo>
                <a:cubicBezTo>
                  <a:pt x="148198" y="1077"/>
                  <a:pt x="95810" y="49761"/>
                  <a:pt x="82581" y="53994"/>
                </a:cubicBezTo>
                <a:cubicBezTo>
                  <a:pt x="69352" y="58227"/>
                  <a:pt x="74114" y="31240"/>
                  <a:pt x="66706" y="25419"/>
                </a:cubicBezTo>
                <a:cubicBezTo>
                  <a:pt x="59298" y="19598"/>
                  <a:pt x="1619" y="4252"/>
                  <a:pt x="31" y="6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63E8C8C4-EA73-908C-6F68-48547DC93063}"/>
              </a:ext>
            </a:extLst>
          </p:cNvPr>
          <p:cNvSpPr/>
          <p:nvPr/>
        </p:nvSpPr>
        <p:spPr>
          <a:xfrm>
            <a:off x="3949687" y="5118066"/>
            <a:ext cx="108062" cy="28617"/>
          </a:xfrm>
          <a:custGeom>
            <a:avLst/>
            <a:gdLst>
              <a:gd name="connsiteX0" fmla="*/ 13 w 108062"/>
              <a:gd name="connsiteY0" fmla="*/ 3209 h 28617"/>
              <a:gd name="connsiteX1" fmla="*/ 79388 w 108062"/>
              <a:gd name="connsiteY1" fmla="*/ 28609 h 28617"/>
              <a:gd name="connsiteX2" fmla="*/ 107963 w 108062"/>
              <a:gd name="connsiteY2" fmla="*/ 34 h 28617"/>
              <a:gd name="connsiteX3" fmla="*/ 85738 w 108062"/>
              <a:gd name="connsiteY3" fmla="*/ 22259 h 28617"/>
              <a:gd name="connsiteX4" fmla="*/ 13 w 108062"/>
              <a:gd name="connsiteY4" fmla="*/ 3209 h 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62" h="28617">
                <a:moveTo>
                  <a:pt x="13" y="3209"/>
                </a:moveTo>
                <a:cubicBezTo>
                  <a:pt x="-1045" y="4267"/>
                  <a:pt x="61396" y="29138"/>
                  <a:pt x="79388" y="28609"/>
                </a:cubicBezTo>
                <a:cubicBezTo>
                  <a:pt x="97380" y="28080"/>
                  <a:pt x="107963" y="34"/>
                  <a:pt x="107963" y="34"/>
                </a:cubicBezTo>
                <a:cubicBezTo>
                  <a:pt x="109021" y="-1024"/>
                  <a:pt x="101613" y="22259"/>
                  <a:pt x="85738" y="22259"/>
                </a:cubicBezTo>
                <a:cubicBezTo>
                  <a:pt x="69863" y="22259"/>
                  <a:pt x="1071" y="2151"/>
                  <a:pt x="13" y="3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5D47FFD7-AE3B-DFCD-1934-51998FC64A29}"/>
              </a:ext>
            </a:extLst>
          </p:cNvPr>
          <p:cNvSpPr/>
          <p:nvPr/>
        </p:nvSpPr>
        <p:spPr>
          <a:xfrm>
            <a:off x="2137574" y="3162266"/>
            <a:ext cx="228356" cy="1016045"/>
          </a:xfrm>
          <a:custGeom>
            <a:avLst/>
            <a:gdLst>
              <a:gd name="connsiteX0" fmla="*/ 110326 w 228356"/>
              <a:gd name="connsiteY0" fmla="*/ 34 h 1016045"/>
              <a:gd name="connsiteX1" fmla="*/ 2376 w 228356"/>
              <a:gd name="connsiteY1" fmla="*/ 425484 h 1016045"/>
              <a:gd name="connsiteX2" fmla="*/ 37301 w 228356"/>
              <a:gd name="connsiteY2" fmla="*/ 323884 h 1016045"/>
              <a:gd name="connsiteX3" fmla="*/ 56351 w 228356"/>
              <a:gd name="connsiteY3" fmla="*/ 495334 h 1016045"/>
              <a:gd name="connsiteX4" fmla="*/ 72226 w 228356"/>
              <a:gd name="connsiteY4" fmla="*/ 704884 h 1016045"/>
              <a:gd name="connsiteX5" fmla="*/ 27776 w 228356"/>
              <a:gd name="connsiteY5" fmla="*/ 631859 h 1016045"/>
              <a:gd name="connsiteX6" fmla="*/ 183351 w 228356"/>
              <a:gd name="connsiteY6" fmla="*/ 876334 h 1016045"/>
              <a:gd name="connsiteX7" fmla="*/ 227801 w 228356"/>
              <a:gd name="connsiteY7" fmla="*/ 1016034 h 1016045"/>
              <a:gd name="connsiteX8" fmla="*/ 161126 w 228356"/>
              <a:gd name="connsiteY8" fmla="*/ 882684 h 1016045"/>
              <a:gd name="connsiteX9" fmla="*/ 72226 w 228356"/>
              <a:gd name="connsiteY9" fmla="*/ 625509 h 1016045"/>
              <a:gd name="connsiteX10" fmla="*/ 50001 w 228356"/>
              <a:gd name="connsiteY10" fmla="*/ 390559 h 1016045"/>
              <a:gd name="connsiteX11" fmla="*/ 75401 w 228356"/>
              <a:gd name="connsiteY11" fmla="*/ 158784 h 1016045"/>
              <a:gd name="connsiteX12" fmla="*/ 15076 w 228356"/>
              <a:gd name="connsiteY12" fmla="*/ 400084 h 1016045"/>
              <a:gd name="connsiteX13" fmla="*/ 110326 w 228356"/>
              <a:gd name="connsiteY13" fmla="*/ 34 h 101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356" h="1016045">
                <a:moveTo>
                  <a:pt x="110326" y="34"/>
                </a:moveTo>
                <a:cubicBezTo>
                  <a:pt x="108209" y="4267"/>
                  <a:pt x="14547" y="371509"/>
                  <a:pt x="2376" y="425484"/>
                </a:cubicBezTo>
                <a:cubicBezTo>
                  <a:pt x="-9795" y="479459"/>
                  <a:pt x="28305" y="312242"/>
                  <a:pt x="37301" y="323884"/>
                </a:cubicBezTo>
                <a:cubicBezTo>
                  <a:pt x="46297" y="335526"/>
                  <a:pt x="50530" y="431834"/>
                  <a:pt x="56351" y="495334"/>
                </a:cubicBezTo>
                <a:cubicBezTo>
                  <a:pt x="62172" y="558834"/>
                  <a:pt x="76989" y="682130"/>
                  <a:pt x="72226" y="704884"/>
                </a:cubicBezTo>
                <a:cubicBezTo>
                  <a:pt x="67463" y="727638"/>
                  <a:pt x="9255" y="603284"/>
                  <a:pt x="27776" y="631859"/>
                </a:cubicBezTo>
                <a:cubicBezTo>
                  <a:pt x="46297" y="660434"/>
                  <a:pt x="150014" y="812305"/>
                  <a:pt x="183351" y="876334"/>
                </a:cubicBezTo>
                <a:cubicBezTo>
                  <a:pt x="216688" y="940363"/>
                  <a:pt x="231505" y="1014976"/>
                  <a:pt x="227801" y="1016034"/>
                </a:cubicBezTo>
                <a:cubicBezTo>
                  <a:pt x="224097" y="1017092"/>
                  <a:pt x="187055" y="947772"/>
                  <a:pt x="161126" y="882684"/>
                </a:cubicBezTo>
                <a:cubicBezTo>
                  <a:pt x="135197" y="817596"/>
                  <a:pt x="90747" y="707530"/>
                  <a:pt x="72226" y="625509"/>
                </a:cubicBezTo>
                <a:cubicBezTo>
                  <a:pt x="53705" y="543488"/>
                  <a:pt x="49472" y="468347"/>
                  <a:pt x="50001" y="390559"/>
                </a:cubicBezTo>
                <a:cubicBezTo>
                  <a:pt x="50530" y="312772"/>
                  <a:pt x="81222" y="157197"/>
                  <a:pt x="75401" y="158784"/>
                </a:cubicBezTo>
                <a:cubicBezTo>
                  <a:pt x="69580" y="160372"/>
                  <a:pt x="5551" y="422838"/>
                  <a:pt x="15076" y="400084"/>
                </a:cubicBezTo>
                <a:cubicBezTo>
                  <a:pt x="24601" y="377330"/>
                  <a:pt x="112443" y="-4199"/>
                  <a:pt x="11032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843223B-1E55-4E0E-31E3-0093C9231185}"/>
              </a:ext>
            </a:extLst>
          </p:cNvPr>
          <p:cNvSpPr/>
          <p:nvPr/>
        </p:nvSpPr>
        <p:spPr>
          <a:xfrm>
            <a:off x="2539986" y="4419547"/>
            <a:ext cx="200039" cy="235003"/>
          </a:xfrm>
          <a:custGeom>
            <a:avLst/>
            <a:gdLst>
              <a:gd name="connsiteX0" fmla="*/ 14 w 200039"/>
              <a:gd name="connsiteY0" fmla="*/ 53 h 235003"/>
              <a:gd name="connsiteX1" fmla="*/ 146064 w 200039"/>
              <a:gd name="connsiteY1" fmla="*/ 190553 h 235003"/>
              <a:gd name="connsiteX2" fmla="*/ 136539 w 200039"/>
              <a:gd name="connsiteY2" fmla="*/ 158803 h 235003"/>
              <a:gd name="connsiteX3" fmla="*/ 200039 w 200039"/>
              <a:gd name="connsiteY3" fmla="*/ 235003 h 235003"/>
              <a:gd name="connsiteX4" fmla="*/ 200039 w 200039"/>
              <a:gd name="connsiteY4" fmla="*/ 235003 h 235003"/>
              <a:gd name="connsiteX5" fmla="*/ 155589 w 200039"/>
              <a:gd name="connsiteY5" fmla="*/ 171503 h 235003"/>
              <a:gd name="connsiteX6" fmla="*/ 14 w 200039"/>
              <a:gd name="connsiteY6" fmla="*/ 53 h 2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039" h="235003">
                <a:moveTo>
                  <a:pt x="14" y="53"/>
                </a:moveTo>
                <a:cubicBezTo>
                  <a:pt x="-1573" y="3228"/>
                  <a:pt x="123310" y="164095"/>
                  <a:pt x="146064" y="190553"/>
                </a:cubicBezTo>
                <a:cubicBezTo>
                  <a:pt x="168818" y="217011"/>
                  <a:pt x="127543" y="151395"/>
                  <a:pt x="136539" y="158803"/>
                </a:cubicBezTo>
                <a:cubicBezTo>
                  <a:pt x="145535" y="166211"/>
                  <a:pt x="200039" y="235003"/>
                  <a:pt x="200039" y="235003"/>
                </a:cubicBezTo>
                <a:lnTo>
                  <a:pt x="200039" y="235003"/>
                </a:lnTo>
                <a:cubicBezTo>
                  <a:pt x="192631" y="224420"/>
                  <a:pt x="187339" y="206428"/>
                  <a:pt x="155589" y="171503"/>
                </a:cubicBezTo>
                <a:cubicBezTo>
                  <a:pt x="123839" y="136578"/>
                  <a:pt x="1601" y="-3122"/>
                  <a:pt x="1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5B571BF-BB7F-299C-6628-7AAF3E32B33C}"/>
              </a:ext>
            </a:extLst>
          </p:cNvPr>
          <p:cNvSpPr/>
          <p:nvPr/>
        </p:nvSpPr>
        <p:spPr>
          <a:xfrm>
            <a:off x="2778507" y="4615534"/>
            <a:ext cx="472694" cy="563102"/>
          </a:xfrm>
          <a:custGeom>
            <a:avLst/>
            <a:gdLst>
              <a:gd name="connsiteX0" fmla="*/ 9143 w 472694"/>
              <a:gd name="connsiteY0" fmla="*/ 916 h 563102"/>
              <a:gd name="connsiteX1" fmla="*/ 5968 w 472694"/>
              <a:gd name="connsiteY1" fmla="*/ 121566 h 563102"/>
              <a:gd name="connsiteX2" fmla="*/ 9143 w 472694"/>
              <a:gd name="connsiteY2" fmla="*/ 121566 h 563102"/>
              <a:gd name="connsiteX3" fmla="*/ 117093 w 472694"/>
              <a:gd name="connsiteY3" fmla="*/ 261266 h 563102"/>
              <a:gd name="connsiteX4" fmla="*/ 136143 w 472694"/>
              <a:gd name="connsiteY4" fmla="*/ 283491 h 563102"/>
              <a:gd name="connsiteX5" fmla="*/ 304418 w 472694"/>
              <a:gd name="connsiteY5" fmla="*/ 429541 h 563102"/>
              <a:gd name="connsiteX6" fmla="*/ 291718 w 472694"/>
              <a:gd name="connsiteY6" fmla="*/ 400966 h 563102"/>
              <a:gd name="connsiteX7" fmla="*/ 472693 w 472694"/>
              <a:gd name="connsiteY7" fmla="*/ 562891 h 563102"/>
              <a:gd name="connsiteX8" fmla="*/ 294893 w 472694"/>
              <a:gd name="connsiteY8" fmla="*/ 429541 h 563102"/>
              <a:gd name="connsiteX9" fmla="*/ 34543 w 472694"/>
              <a:gd name="connsiteY9" fmla="*/ 194591 h 563102"/>
              <a:gd name="connsiteX10" fmla="*/ 9143 w 472694"/>
              <a:gd name="connsiteY10" fmla="*/ 916 h 56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694" h="563102">
                <a:moveTo>
                  <a:pt x="9143" y="916"/>
                </a:moveTo>
                <a:cubicBezTo>
                  <a:pt x="4381" y="-11255"/>
                  <a:pt x="5968" y="101458"/>
                  <a:pt x="5968" y="121566"/>
                </a:cubicBezTo>
                <a:cubicBezTo>
                  <a:pt x="5968" y="141674"/>
                  <a:pt x="-9378" y="98283"/>
                  <a:pt x="9143" y="121566"/>
                </a:cubicBezTo>
                <a:cubicBezTo>
                  <a:pt x="27664" y="144849"/>
                  <a:pt x="95926" y="234279"/>
                  <a:pt x="117093" y="261266"/>
                </a:cubicBezTo>
                <a:cubicBezTo>
                  <a:pt x="138260" y="288254"/>
                  <a:pt x="104922" y="255445"/>
                  <a:pt x="136143" y="283491"/>
                </a:cubicBezTo>
                <a:cubicBezTo>
                  <a:pt x="167364" y="311537"/>
                  <a:pt x="278489" y="409962"/>
                  <a:pt x="304418" y="429541"/>
                </a:cubicBezTo>
                <a:cubicBezTo>
                  <a:pt x="330347" y="449120"/>
                  <a:pt x="263672" y="378741"/>
                  <a:pt x="291718" y="400966"/>
                </a:cubicBezTo>
                <a:cubicBezTo>
                  <a:pt x="319764" y="423191"/>
                  <a:pt x="472164" y="558129"/>
                  <a:pt x="472693" y="562891"/>
                </a:cubicBezTo>
                <a:cubicBezTo>
                  <a:pt x="473222" y="567654"/>
                  <a:pt x="367918" y="490924"/>
                  <a:pt x="294893" y="429541"/>
                </a:cubicBezTo>
                <a:cubicBezTo>
                  <a:pt x="221868" y="368158"/>
                  <a:pt x="82697" y="260737"/>
                  <a:pt x="34543" y="194591"/>
                </a:cubicBezTo>
                <a:cubicBezTo>
                  <a:pt x="-13611" y="128445"/>
                  <a:pt x="13905" y="13087"/>
                  <a:pt x="9143" y="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32D5CEBA-D8D4-F488-D226-A8C97C32C1E6}"/>
              </a:ext>
            </a:extLst>
          </p:cNvPr>
          <p:cNvSpPr/>
          <p:nvPr/>
        </p:nvSpPr>
        <p:spPr>
          <a:xfrm>
            <a:off x="3257012" y="5152582"/>
            <a:ext cx="997294" cy="441025"/>
          </a:xfrm>
          <a:custGeom>
            <a:avLst/>
            <a:gdLst>
              <a:gd name="connsiteX0" fmla="*/ 538 w 997294"/>
              <a:gd name="connsiteY0" fmla="*/ 443 h 441025"/>
              <a:gd name="connsiteX1" fmla="*/ 279938 w 997294"/>
              <a:gd name="connsiteY1" fmla="*/ 165543 h 441025"/>
              <a:gd name="connsiteX2" fmla="*/ 241838 w 997294"/>
              <a:gd name="connsiteY2" fmla="*/ 133793 h 441025"/>
              <a:gd name="connsiteX3" fmla="*/ 549813 w 997294"/>
              <a:gd name="connsiteY3" fmla="*/ 263968 h 441025"/>
              <a:gd name="connsiteX4" fmla="*/ 527588 w 997294"/>
              <a:gd name="connsiteY4" fmla="*/ 270318 h 441025"/>
              <a:gd name="connsiteX5" fmla="*/ 876838 w 997294"/>
              <a:gd name="connsiteY5" fmla="*/ 435418 h 441025"/>
              <a:gd name="connsiteX6" fmla="*/ 905413 w 997294"/>
              <a:gd name="connsiteY6" fmla="*/ 403668 h 441025"/>
              <a:gd name="connsiteX7" fmla="*/ 987963 w 997294"/>
              <a:gd name="connsiteY7" fmla="*/ 416368 h 441025"/>
              <a:gd name="connsiteX8" fmla="*/ 660938 w 997294"/>
              <a:gd name="connsiteY8" fmla="*/ 302068 h 441025"/>
              <a:gd name="connsiteX9" fmla="*/ 149763 w 997294"/>
              <a:gd name="connsiteY9" fmla="*/ 67118 h 441025"/>
              <a:gd name="connsiteX10" fmla="*/ 206913 w 997294"/>
              <a:gd name="connsiteY10" fmla="*/ 114743 h 441025"/>
              <a:gd name="connsiteX11" fmla="*/ 538 w 997294"/>
              <a:gd name="connsiteY11" fmla="*/ 443 h 44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294" h="441025">
                <a:moveTo>
                  <a:pt x="538" y="443"/>
                </a:moveTo>
                <a:cubicBezTo>
                  <a:pt x="12709" y="8910"/>
                  <a:pt x="239721" y="143318"/>
                  <a:pt x="279938" y="165543"/>
                </a:cubicBezTo>
                <a:cubicBezTo>
                  <a:pt x="320155" y="187768"/>
                  <a:pt x="196859" y="117389"/>
                  <a:pt x="241838" y="133793"/>
                </a:cubicBezTo>
                <a:cubicBezTo>
                  <a:pt x="286817" y="150197"/>
                  <a:pt x="502188" y="241214"/>
                  <a:pt x="549813" y="263968"/>
                </a:cubicBezTo>
                <a:cubicBezTo>
                  <a:pt x="597438" y="286722"/>
                  <a:pt x="473084" y="241743"/>
                  <a:pt x="527588" y="270318"/>
                </a:cubicBezTo>
                <a:cubicBezTo>
                  <a:pt x="582092" y="298893"/>
                  <a:pt x="813867" y="413193"/>
                  <a:pt x="876838" y="435418"/>
                </a:cubicBezTo>
                <a:cubicBezTo>
                  <a:pt x="939809" y="457643"/>
                  <a:pt x="886892" y="406843"/>
                  <a:pt x="905413" y="403668"/>
                </a:cubicBezTo>
                <a:cubicBezTo>
                  <a:pt x="923934" y="400493"/>
                  <a:pt x="1028709" y="433301"/>
                  <a:pt x="987963" y="416368"/>
                </a:cubicBezTo>
                <a:cubicBezTo>
                  <a:pt x="947217" y="399435"/>
                  <a:pt x="800638" y="360276"/>
                  <a:pt x="660938" y="302068"/>
                </a:cubicBezTo>
                <a:cubicBezTo>
                  <a:pt x="521238" y="243860"/>
                  <a:pt x="225434" y="98339"/>
                  <a:pt x="149763" y="67118"/>
                </a:cubicBezTo>
                <a:cubicBezTo>
                  <a:pt x="74092" y="35897"/>
                  <a:pt x="227550" y="122151"/>
                  <a:pt x="206913" y="114743"/>
                </a:cubicBezTo>
                <a:cubicBezTo>
                  <a:pt x="186276" y="107335"/>
                  <a:pt x="-11633" y="-8024"/>
                  <a:pt x="538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7A72EFB-2D23-E435-891B-996DB89E5FA6}"/>
              </a:ext>
            </a:extLst>
          </p:cNvPr>
          <p:cNvSpPr/>
          <p:nvPr/>
        </p:nvSpPr>
        <p:spPr>
          <a:xfrm>
            <a:off x="4063858" y="5063042"/>
            <a:ext cx="892569" cy="608958"/>
          </a:xfrm>
          <a:custGeom>
            <a:avLst/>
            <a:gdLst>
              <a:gd name="connsiteX0" fmla="*/ 142 w 892569"/>
              <a:gd name="connsiteY0" fmla="*/ 388433 h 608958"/>
              <a:gd name="connsiteX1" fmla="*/ 308117 w 892569"/>
              <a:gd name="connsiteY1" fmla="*/ 556708 h 608958"/>
              <a:gd name="connsiteX2" fmla="*/ 295417 w 892569"/>
              <a:gd name="connsiteY2" fmla="*/ 572583 h 608958"/>
              <a:gd name="connsiteX3" fmla="*/ 403367 w 892569"/>
              <a:gd name="connsiteY3" fmla="*/ 607508 h 608958"/>
              <a:gd name="connsiteX4" fmla="*/ 641492 w 892569"/>
              <a:gd name="connsiteY4" fmla="*/ 518608 h 608958"/>
              <a:gd name="connsiteX5" fmla="*/ 628792 w 892569"/>
              <a:gd name="connsiteY5" fmla="*/ 537658 h 608958"/>
              <a:gd name="connsiteX6" fmla="*/ 838342 w 892569"/>
              <a:gd name="connsiteY6" fmla="*/ 223333 h 608958"/>
              <a:gd name="connsiteX7" fmla="*/ 774842 w 892569"/>
              <a:gd name="connsiteY7" fmla="*/ 290008 h 608958"/>
              <a:gd name="connsiteX8" fmla="*/ 892317 w 892569"/>
              <a:gd name="connsiteY8" fmla="*/ 58233 h 608958"/>
              <a:gd name="connsiteX9" fmla="*/ 806592 w 892569"/>
              <a:gd name="connsiteY9" fmla="*/ 169358 h 608958"/>
              <a:gd name="connsiteX10" fmla="*/ 822467 w 892569"/>
              <a:gd name="connsiteY10" fmla="*/ 1083 h 608958"/>
              <a:gd name="connsiteX11" fmla="*/ 812942 w 892569"/>
              <a:gd name="connsiteY11" fmla="*/ 267783 h 608958"/>
              <a:gd name="connsiteX12" fmla="*/ 587517 w 892569"/>
              <a:gd name="connsiteY12" fmla="*/ 540833 h 608958"/>
              <a:gd name="connsiteX13" fmla="*/ 377967 w 892569"/>
              <a:gd name="connsiteY13" fmla="*/ 585283 h 608958"/>
              <a:gd name="connsiteX14" fmla="*/ 184292 w 892569"/>
              <a:gd name="connsiteY14" fmla="*/ 534483 h 608958"/>
              <a:gd name="connsiteX15" fmla="*/ 266842 w 892569"/>
              <a:gd name="connsiteY15" fmla="*/ 524958 h 608958"/>
              <a:gd name="connsiteX16" fmla="*/ 142 w 892569"/>
              <a:gd name="connsiteY16" fmla="*/ 388433 h 60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2569" h="608958">
                <a:moveTo>
                  <a:pt x="142" y="388433"/>
                </a:moveTo>
                <a:cubicBezTo>
                  <a:pt x="7021" y="393725"/>
                  <a:pt x="258905" y="526016"/>
                  <a:pt x="308117" y="556708"/>
                </a:cubicBezTo>
                <a:cubicBezTo>
                  <a:pt x="357329" y="587400"/>
                  <a:pt x="279542" y="564116"/>
                  <a:pt x="295417" y="572583"/>
                </a:cubicBezTo>
                <a:cubicBezTo>
                  <a:pt x="311292" y="581050"/>
                  <a:pt x="345688" y="616504"/>
                  <a:pt x="403367" y="607508"/>
                </a:cubicBezTo>
                <a:cubicBezTo>
                  <a:pt x="461046" y="598512"/>
                  <a:pt x="603921" y="530250"/>
                  <a:pt x="641492" y="518608"/>
                </a:cubicBezTo>
                <a:cubicBezTo>
                  <a:pt x="679063" y="506966"/>
                  <a:pt x="628792" y="537658"/>
                  <a:pt x="628792" y="537658"/>
                </a:cubicBezTo>
                <a:cubicBezTo>
                  <a:pt x="661600" y="488446"/>
                  <a:pt x="814000" y="264608"/>
                  <a:pt x="838342" y="223333"/>
                </a:cubicBezTo>
                <a:cubicBezTo>
                  <a:pt x="862684" y="182058"/>
                  <a:pt x="765846" y="317525"/>
                  <a:pt x="774842" y="290008"/>
                </a:cubicBezTo>
                <a:cubicBezTo>
                  <a:pt x="783838" y="262491"/>
                  <a:pt x="887025" y="78341"/>
                  <a:pt x="892317" y="58233"/>
                </a:cubicBezTo>
                <a:cubicBezTo>
                  <a:pt x="897609" y="38125"/>
                  <a:pt x="818234" y="178883"/>
                  <a:pt x="806592" y="169358"/>
                </a:cubicBezTo>
                <a:cubicBezTo>
                  <a:pt x="794950" y="159833"/>
                  <a:pt x="821409" y="-15321"/>
                  <a:pt x="822467" y="1083"/>
                </a:cubicBezTo>
                <a:cubicBezTo>
                  <a:pt x="823525" y="17487"/>
                  <a:pt x="852100" y="177825"/>
                  <a:pt x="812942" y="267783"/>
                </a:cubicBezTo>
                <a:cubicBezTo>
                  <a:pt x="773784" y="357741"/>
                  <a:pt x="660013" y="487916"/>
                  <a:pt x="587517" y="540833"/>
                </a:cubicBezTo>
                <a:cubicBezTo>
                  <a:pt x="515021" y="593750"/>
                  <a:pt x="445171" y="586341"/>
                  <a:pt x="377967" y="585283"/>
                </a:cubicBezTo>
                <a:cubicBezTo>
                  <a:pt x="310763" y="584225"/>
                  <a:pt x="202813" y="544537"/>
                  <a:pt x="184292" y="534483"/>
                </a:cubicBezTo>
                <a:cubicBezTo>
                  <a:pt x="165771" y="524429"/>
                  <a:pt x="296475" y="546654"/>
                  <a:pt x="266842" y="524958"/>
                </a:cubicBezTo>
                <a:cubicBezTo>
                  <a:pt x="237209" y="503262"/>
                  <a:pt x="-6737" y="383141"/>
                  <a:pt x="142" y="388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89928A-9D84-49DE-96A0-F04F1CB5900D}"/>
              </a:ext>
            </a:extLst>
          </p:cNvPr>
          <p:cNvSpPr/>
          <p:nvPr/>
        </p:nvSpPr>
        <p:spPr>
          <a:xfrm>
            <a:off x="5050688" y="4162026"/>
            <a:ext cx="137375" cy="896363"/>
          </a:xfrm>
          <a:custGeom>
            <a:avLst/>
            <a:gdLst>
              <a:gd name="connsiteX0" fmla="*/ 80112 w 137375"/>
              <a:gd name="connsiteY0" fmla="*/ 399 h 896363"/>
              <a:gd name="connsiteX1" fmla="*/ 118212 w 137375"/>
              <a:gd name="connsiteY1" fmla="*/ 416324 h 896363"/>
              <a:gd name="connsiteX2" fmla="*/ 121387 w 137375"/>
              <a:gd name="connsiteY2" fmla="*/ 343299 h 896363"/>
              <a:gd name="connsiteX3" fmla="*/ 737 w 137375"/>
              <a:gd name="connsiteY3" fmla="*/ 883049 h 896363"/>
              <a:gd name="connsiteX4" fmla="*/ 73762 w 137375"/>
              <a:gd name="connsiteY4" fmla="*/ 702074 h 896363"/>
              <a:gd name="connsiteX5" fmla="*/ 137262 w 137375"/>
              <a:gd name="connsiteY5" fmla="*/ 375049 h 896363"/>
              <a:gd name="connsiteX6" fmla="*/ 89637 w 137375"/>
              <a:gd name="connsiteY6" fmla="*/ 502049 h 896363"/>
              <a:gd name="connsiteX7" fmla="*/ 80112 w 137375"/>
              <a:gd name="connsiteY7" fmla="*/ 399 h 89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375" h="896363">
                <a:moveTo>
                  <a:pt x="80112" y="399"/>
                </a:moveTo>
                <a:cubicBezTo>
                  <a:pt x="84875" y="-13889"/>
                  <a:pt x="111333" y="359174"/>
                  <a:pt x="118212" y="416324"/>
                </a:cubicBezTo>
                <a:cubicBezTo>
                  <a:pt x="125091" y="473474"/>
                  <a:pt x="140966" y="265512"/>
                  <a:pt x="121387" y="343299"/>
                </a:cubicBezTo>
                <a:cubicBezTo>
                  <a:pt x="101808" y="421087"/>
                  <a:pt x="8674" y="823253"/>
                  <a:pt x="737" y="883049"/>
                </a:cubicBezTo>
                <a:cubicBezTo>
                  <a:pt x="-7200" y="942845"/>
                  <a:pt x="51008" y="786741"/>
                  <a:pt x="73762" y="702074"/>
                </a:cubicBezTo>
                <a:cubicBezTo>
                  <a:pt x="96516" y="617407"/>
                  <a:pt x="134616" y="408387"/>
                  <a:pt x="137262" y="375049"/>
                </a:cubicBezTo>
                <a:cubicBezTo>
                  <a:pt x="139908" y="341712"/>
                  <a:pt x="95458" y="559728"/>
                  <a:pt x="89637" y="502049"/>
                </a:cubicBezTo>
                <a:cubicBezTo>
                  <a:pt x="83816" y="444370"/>
                  <a:pt x="75349" y="14687"/>
                  <a:pt x="80112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67CD1A7-09D5-E820-2510-2706E2DB0AC5}"/>
              </a:ext>
            </a:extLst>
          </p:cNvPr>
          <p:cNvSpPr/>
          <p:nvPr/>
        </p:nvSpPr>
        <p:spPr>
          <a:xfrm>
            <a:off x="4965630" y="3371591"/>
            <a:ext cx="247635" cy="797713"/>
          </a:xfrm>
          <a:custGeom>
            <a:avLst/>
            <a:gdLst>
              <a:gd name="connsiteX0" fmla="*/ 70 w 247635"/>
              <a:gd name="connsiteY0" fmla="*/ 259 h 797713"/>
              <a:gd name="connsiteX1" fmla="*/ 212795 w 247635"/>
              <a:gd name="connsiteY1" fmla="*/ 435234 h 797713"/>
              <a:gd name="connsiteX2" fmla="*/ 177870 w 247635"/>
              <a:gd name="connsiteY2" fmla="*/ 378084 h 797713"/>
              <a:gd name="connsiteX3" fmla="*/ 238195 w 247635"/>
              <a:gd name="connsiteY3" fmla="*/ 571759 h 797713"/>
              <a:gd name="connsiteX4" fmla="*/ 209620 w 247635"/>
              <a:gd name="connsiteY4" fmla="*/ 797184 h 797713"/>
              <a:gd name="connsiteX5" fmla="*/ 238195 w 247635"/>
              <a:gd name="connsiteY5" fmla="*/ 505084 h 797713"/>
              <a:gd name="connsiteX6" fmla="*/ 70 w 247635"/>
              <a:gd name="connsiteY6" fmla="*/ 259 h 79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35" h="797713">
                <a:moveTo>
                  <a:pt x="70" y="259"/>
                </a:moveTo>
                <a:cubicBezTo>
                  <a:pt x="-4163" y="-11383"/>
                  <a:pt x="183162" y="372263"/>
                  <a:pt x="212795" y="435234"/>
                </a:cubicBezTo>
                <a:cubicBezTo>
                  <a:pt x="242428" y="498205"/>
                  <a:pt x="173637" y="355330"/>
                  <a:pt x="177870" y="378084"/>
                </a:cubicBezTo>
                <a:cubicBezTo>
                  <a:pt x="182103" y="400838"/>
                  <a:pt x="232903" y="501909"/>
                  <a:pt x="238195" y="571759"/>
                </a:cubicBezTo>
                <a:cubicBezTo>
                  <a:pt x="243487" y="641609"/>
                  <a:pt x="209620" y="808296"/>
                  <a:pt x="209620" y="797184"/>
                </a:cubicBezTo>
                <a:cubicBezTo>
                  <a:pt x="209620" y="786072"/>
                  <a:pt x="270474" y="635259"/>
                  <a:pt x="238195" y="505084"/>
                </a:cubicBezTo>
                <a:cubicBezTo>
                  <a:pt x="205916" y="374909"/>
                  <a:pt x="4303" y="11901"/>
                  <a:pt x="70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896CE194-E1C2-D40E-05AC-F8EAEEF05B4E}"/>
              </a:ext>
            </a:extLst>
          </p:cNvPr>
          <p:cNvSpPr/>
          <p:nvPr/>
        </p:nvSpPr>
        <p:spPr>
          <a:xfrm>
            <a:off x="3254024" y="4490942"/>
            <a:ext cx="154938" cy="385890"/>
          </a:xfrm>
          <a:custGeom>
            <a:avLst/>
            <a:gdLst>
              <a:gd name="connsiteX0" fmla="*/ 351 w 154938"/>
              <a:gd name="connsiteY0" fmla="*/ 1683 h 385890"/>
              <a:gd name="connsiteX1" fmla="*/ 133701 w 154938"/>
              <a:gd name="connsiteY1" fmla="*/ 249333 h 385890"/>
              <a:gd name="connsiteX2" fmla="*/ 152751 w 154938"/>
              <a:gd name="connsiteY2" fmla="*/ 385858 h 385890"/>
              <a:gd name="connsiteX3" fmla="*/ 152751 w 154938"/>
              <a:gd name="connsiteY3" fmla="*/ 262033 h 385890"/>
              <a:gd name="connsiteX4" fmla="*/ 136876 w 154938"/>
              <a:gd name="connsiteY4" fmla="*/ 239808 h 385890"/>
              <a:gd name="connsiteX5" fmla="*/ 95601 w 154938"/>
              <a:gd name="connsiteY5" fmla="*/ 144558 h 385890"/>
              <a:gd name="connsiteX6" fmla="*/ 351 w 154938"/>
              <a:gd name="connsiteY6" fmla="*/ 1683 h 38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938" h="385890">
                <a:moveTo>
                  <a:pt x="351" y="1683"/>
                </a:moveTo>
                <a:cubicBezTo>
                  <a:pt x="6701" y="19145"/>
                  <a:pt x="108301" y="185304"/>
                  <a:pt x="133701" y="249333"/>
                </a:cubicBezTo>
                <a:cubicBezTo>
                  <a:pt x="159101" y="313362"/>
                  <a:pt x="149576" y="383741"/>
                  <a:pt x="152751" y="385858"/>
                </a:cubicBezTo>
                <a:cubicBezTo>
                  <a:pt x="155926" y="387975"/>
                  <a:pt x="155397" y="286375"/>
                  <a:pt x="152751" y="262033"/>
                </a:cubicBezTo>
                <a:cubicBezTo>
                  <a:pt x="150105" y="237691"/>
                  <a:pt x="146401" y="259387"/>
                  <a:pt x="136876" y="239808"/>
                </a:cubicBezTo>
                <a:cubicBezTo>
                  <a:pt x="127351" y="220229"/>
                  <a:pt x="115709" y="181600"/>
                  <a:pt x="95601" y="144558"/>
                </a:cubicBezTo>
                <a:cubicBezTo>
                  <a:pt x="75493" y="107516"/>
                  <a:pt x="-5999" y="-15779"/>
                  <a:pt x="351" y="16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E476DA2-B1AE-4530-536E-1E2012862BA5}"/>
              </a:ext>
            </a:extLst>
          </p:cNvPr>
          <p:cNvSpPr/>
          <p:nvPr/>
        </p:nvSpPr>
        <p:spPr>
          <a:xfrm>
            <a:off x="3057525" y="4701560"/>
            <a:ext cx="208441" cy="332412"/>
          </a:xfrm>
          <a:custGeom>
            <a:avLst/>
            <a:gdLst>
              <a:gd name="connsiteX0" fmla="*/ 0 w 208441"/>
              <a:gd name="connsiteY0" fmla="*/ 615 h 332412"/>
              <a:gd name="connsiteX1" fmla="*/ 53975 w 208441"/>
              <a:gd name="connsiteY1" fmla="*/ 140315 h 332412"/>
              <a:gd name="connsiteX2" fmla="*/ 82550 w 208441"/>
              <a:gd name="connsiteY2" fmla="*/ 203815 h 332412"/>
              <a:gd name="connsiteX3" fmla="*/ 206375 w 208441"/>
              <a:gd name="connsiteY3" fmla="*/ 330815 h 332412"/>
              <a:gd name="connsiteX4" fmla="*/ 152400 w 208441"/>
              <a:gd name="connsiteY4" fmla="*/ 270490 h 332412"/>
              <a:gd name="connsiteX5" fmla="*/ 53975 w 208441"/>
              <a:gd name="connsiteY5" fmla="*/ 200640 h 332412"/>
              <a:gd name="connsiteX6" fmla="*/ 0 w 208441"/>
              <a:gd name="connsiteY6" fmla="*/ 615 h 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441" h="332412">
                <a:moveTo>
                  <a:pt x="0" y="615"/>
                </a:moveTo>
                <a:cubicBezTo>
                  <a:pt x="0" y="-9439"/>
                  <a:pt x="40217" y="106448"/>
                  <a:pt x="53975" y="140315"/>
                </a:cubicBezTo>
                <a:cubicBezTo>
                  <a:pt x="67733" y="174182"/>
                  <a:pt x="57150" y="172065"/>
                  <a:pt x="82550" y="203815"/>
                </a:cubicBezTo>
                <a:cubicBezTo>
                  <a:pt x="107950" y="235565"/>
                  <a:pt x="194733" y="319703"/>
                  <a:pt x="206375" y="330815"/>
                </a:cubicBezTo>
                <a:cubicBezTo>
                  <a:pt x="218017" y="341928"/>
                  <a:pt x="177800" y="292186"/>
                  <a:pt x="152400" y="270490"/>
                </a:cubicBezTo>
                <a:cubicBezTo>
                  <a:pt x="127000" y="248794"/>
                  <a:pt x="75142" y="242444"/>
                  <a:pt x="53975" y="200640"/>
                </a:cubicBezTo>
                <a:cubicBezTo>
                  <a:pt x="32808" y="158836"/>
                  <a:pt x="0" y="10669"/>
                  <a:pt x="0" y="6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E9D78917-37C9-8ABB-8ABB-5A63A538AB55}"/>
              </a:ext>
            </a:extLst>
          </p:cNvPr>
          <p:cNvSpPr/>
          <p:nvPr/>
        </p:nvSpPr>
        <p:spPr>
          <a:xfrm>
            <a:off x="4166717" y="3648064"/>
            <a:ext cx="123143" cy="536328"/>
          </a:xfrm>
          <a:custGeom>
            <a:avLst/>
            <a:gdLst>
              <a:gd name="connsiteX0" fmla="*/ 116358 w 123143"/>
              <a:gd name="connsiteY0" fmla="*/ 11 h 536328"/>
              <a:gd name="connsiteX1" fmla="*/ 21108 w 123143"/>
              <a:gd name="connsiteY1" fmla="*/ 158761 h 536328"/>
              <a:gd name="connsiteX2" fmla="*/ 119533 w 123143"/>
              <a:gd name="connsiteY2" fmla="*/ 523886 h 536328"/>
              <a:gd name="connsiteX3" fmla="*/ 94133 w 123143"/>
              <a:gd name="connsiteY3" fmla="*/ 431811 h 536328"/>
              <a:gd name="connsiteX4" fmla="*/ 21108 w 123143"/>
              <a:gd name="connsiteY4" fmla="*/ 241311 h 536328"/>
              <a:gd name="connsiteX5" fmla="*/ 5233 w 123143"/>
              <a:gd name="connsiteY5" fmla="*/ 165111 h 536328"/>
              <a:gd name="connsiteX6" fmla="*/ 116358 w 123143"/>
              <a:gd name="connsiteY6" fmla="*/ 11 h 53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143" h="536328">
                <a:moveTo>
                  <a:pt x="116358" y="11"/>
                </a:moveTo>
                <a:cubicBezTo>
                  <a:pt x="119004" y="-1047"/>
                  <a:pt x="20579" y="71449"/>
                  <a:pt x="21108" y="158761"/>
                </a:cubicBezTo>
                <a:cubicBezTo>
                  <a:pt x="21637" y="246073"/>
                  <a:pt x="107362" y="478378"/>
                  <a:pt x="119533" y="523886"/>
                </a:cubicBezTo>
                <a:cubicBezTo>
                  <a:pt x="131704" y="569394"/>
                  <a:pt x="110537" y="478907"/>
                  <a:pt x="94133" y="431811"/>
                </a:cubicBezTo>
                <a:cubicBezTo>
                  <a:pt x="77729" y="384715"/>
                  <a:pt x="35925" y="285761"/>
                  <a:pt x="21108" y="241311"/>
                </a:cubicBezTo>
                <a:cubicBezTo>
                  <a:pt x="6291" y="196861"/>
                  <a:pt x="-7996" y="200565"/>
                  <a:pt x="5233" y="165111"/>
                </a:cubicBezTo>
                <a:cubicBezTo>
                  <a:pt x="18462" y="129657"/>
                  <a:pt x="113712" y="1069"/>
                  <a:pt x="116358" y="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EBA320D-E72B-1FA2-BB42-3080714BBD37}"/>
              </a:ext>
            </a:extLst>
          </p:cNvPr>
          <p:cNvSpPr/>
          <p:nvPr/>
        </p:nvSpPr>
        <p:spPr>
          <a:xfrm>
            <a:off x="3888773" y="3927360"/>
            <a:ext cx="176064" cy="271472"/>
          </a:xfrm>
          <a:custGeom>
            <a:avLst/>
            <a:gdLst>
              <a:gd name="connsiteX0" fmla="*/ 6952 w 176064"/>
              <a:gd name="connsiteY0" fmla="*/ 115 h 271472"/>
              <a:gd name="connsiteX1" fmla="*/ 16477 w 176064"/>
              <a:gd name="connsiteY1" fmla="*/ 104890 h 271472"/>
              <a:gd name="connsiteX2" fmla="*/ 175227 w 176064"/>
              <a:gd name="connsiteY2" fmla="*/ 269990 h 271472"/>
              <a:gd name="connsiteX3" fmla="*/ 83152 w 176064"/>
              <a:gd name="connsiteY3" fmla="*/ 190615 h 271472"/>
              <a:gd name="connsiteX4" fmla="*/ 6952 w 176064"/>
              <a:gd name="connsiteY4" fmla="*/ 123940 h 271472"/>
              <a:gd name="connsiteX5" fmla="*/ 6952 w 176064"/>
              <a:gd name="connsiteY5" fmla="*/ 115 h 27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064" h="271472">
                <a:moveTo>
                  <a:pt x="6952" y="115"/>
                </a:moveTo>
                <a:cubicBezTo>
                  <a:pt x="8539" y="-3060"/>
                  <a:pt x="-11569" y="59911"/>
                  <a:pt x="16477" y="104890"/>
                </a:cubicBezTo>
                <a:cubicBezTo>
                  <a:pt x="44523" y="149869"/>
                  <a:pt x="164115" y="255703"/>
                  <a:pt x="175227" y="269990"/>
                </a:cubicBezTo>
                <a:cubicBezTo>
                  <a:pt x="186340" y="284278"/>
                  <a:pt x="83152" y="190615"/>
                  <a:pt x="83152" y="190615"/>
                </a:cubicBezTo>
                <a:cubicBezTo>
                  <a:pt x="55106" y="166273"/>
                  <a:pt x="21769" y="150398"/>
                  <a:pt x="6952" y="123940"/>
                </a:cubicBezTo>
                <a:cubicBezTo>
                  <a:pt x="-7865" y="97482"/>
                  <a:pt x="5365" y="3290"/>
                  <a:pt x="6952" y="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6177940-236E-CB0D-750B-1149E0003D37}"/>
              </a:ext>
            </a:extLst>
          </p:cNvPr>
          <p:cNvSpPr/>
          <p:nvPr/>
        </p:nvSpPr>
        <p:spPr>
          <a:xfrm>
            <a:off x="4606888" y="4102099"/>
            <a:ext cx="193735" cy="558802"/>
          </a:xfrm>
          <a:custGeom>
            <a:avLst/>
            <a:gdLst>
              <a:gd name="connsiteX0" fmla="*/ 37 w 193735"/>
              <a:gd name="connsiteY0" fmla="*/ 1 h 558802"/>
              <a:gd name="connsiteX1" fmla="*/ 165137 w 193735"/>
              <a:gd name="connsiteY1" fmla="*/ 241301 h 558802"/>
              <a:gd name="connsiteX2" fmla="*/ 181012 w 193735"/>
              <a:gd name="connsiteY2" fmla="*/ 419101 h 558802"/>
              <a:gd name="connsiteX3" fmla="*/ 193712 w 193735"/>
              <a:gd name="connsiteY3" fmla="*/ 339726 h 558802"/>
              <a:gd name="connsiteX4" fmla="*/ 177837 w 193735"/>
              <a:gd name="connsiteY4" fmla="*/ 558801 h 558802"/>
              <a:gd name="connsiteX5" fmla="*/ 177837 w 193735"/>
              <a:gd name="connsiteY5" fmla="*/ 336551 h 558802"/>
              <a:gd name="connsiteX6" fmla="*/ 181012 w 193735"/>
              <a:gd name="connsiteY6" fmla="*/ 244476 h 558802"/>
              <a:gd name="connsiteX7" fmla="*/ 37 w 193735"/>
              <a:gd name="connsiteY7" fmla="*/ 1 h 55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735" h="558802">
                <a:moveTo>
                  <a:pt x="37" y="1"/>
                </a:moveTo>
                <a:cubicBezTo>
                  <a:pt x="-2609" y="-528"/>
                  <a:pt x="134974" y="171451"/>
                  <a:pt x="165137" y="241301"/>
                </a:cubicBezTo>
                <a:cubicBezTo>
                  <a:pt x="195300" y="311151"/>
                  <a:pt x="176249" y="402697"/>
                  <a:pt x="181012" y="419101"/>
                </a:cubicBezTo>
                <a:cubicBezTo>
                  <a:pt x="185775" y="435505"/>
                  <a:pt x="194241" y="316443"/>
                  <a:pt x="193712" y="339726"/>
                </a:cubicBezTo>
                <a:cubicBezTo>
                  <a:pt x="193183" y="363009"/>
                  <a:pt x="180483" y="559330"/>
                  <a:pt x="177837" y="558801"/>
                </a:cubicBezTo>
                <a:cubicBezTo>
                  <a:pt x="175191" y="558272"/>
                  <a:pt x="177308" y="388938"/>
                  <a:pt x="177837" y="336551"/>
                </a:cubicBezTo>
                <a:cubicBezTo>
                  <a:pt x="178366" y="284164"/>
                  <a:pt x="208529" y="296863"/>
                  <a:pt x="181012" y="244476"/>
                </a:cubicBezTo>
                <a:cubicBezTo>
                  <a:pt x="153495" y="192089"/>
                  <a:pt x="2683" y="530"/>
                  <a:pt x="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060684B-7E28-74CC-0796-137429349CA9}"/>
              </a:ext>
            </a:extLst>
          </p:cNvPr>
          <p:cNvSpPr/>
          <p:nvPr/>
        </p:nvSpPr>
        <p:spPr>
          <a:xfrm>
            <a:off x="4527451" y="4956045"/>
            <a:ext cx="169186" cy="412978"/>
          </a:xfrm>
          <a:custGeom>
            <a:avLst/>
            <a:gdLst>
              <a:gd name="connsiteX0" fmla="*/ 168374 w 169186"/>
              <a:gd name="connsiteY0" fmla="*/ 130 h 412978"/>
              <a:gd name="connsiteX1" fmla="*/ 117574 w 169186"/>
              <a:gd name="connsiteY1" fmla="*/ 285880 h 412978"/>
              <a:gd name="connsiteX2" fmla="*/ 99 w 169186"/>
              <a:gd name="connsiteY2" fmla="*/ 412880 h 412978"/>
              <a:gd name="connsiteX3" fmla="*/ 98524 w 169186"/>
              <a:gd name="connsiteY3" fmla="*/ 304930 h 412978"/>
              <a:gd name="connsiteX4" fmla="*/ 168374 w 169186"/>
              <a:gd name="connsiteY4" fmla="*/ 193805 h 412978"/>
              <a:gd name="connsiteX5" fmla="*/ 139799 w 169186"/>
              <a:gd name="connsiteY5" fmla="*/ 247780 h 412978"/>
              <a:gd name="connsiteX6" fmla="*/ 168374 w 169186"/>
              <a:gd name="connsiteY6" fmla="*/ 130 h 4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186" h="412978">
                <a:moveTo>
                  <a:pt x="168374" y="130"/>
                </a:moveTo>
                <a:cubicBezTo>
                  <a:pt x="164670" y="6480"/>
                  <a:pt x="145620" y="217088"/>
                  <a:pt x="117574" y="285880"/>
                </a:cubicBezTo>
                <a:cubicBezTo>
                  <a:pt x="89528" y="354672"/>
                  <a:pt x="3274" y="409705"/>
                  <a:pt x="99" y="412880"/>
                </a:cubicBezTo>
                <a:cubicBezTo>
                  <a:pt x="-3076" y="416055"/>
                  <a:pt x="70478" y="341442"/>
                  <a:pt x="98524" y="304930"/>
                </a:cubicBezTo>
                <a:cubicBezTo>
                  <a:pt x="126570" y="268418"/>
                  <a:pt x="161495" y="203330"/>
                  <a:pt x="168374" y="193805"/>
                </a:cubicBezTo>
                <a:cubicBezTo>
                  <a:pt x="175253" y="184280"/>
                  <a:pt x="136095" y="274238"/>
                  <a:pt x="139799" y="247780"/>
                </a:cubicBezTo>
                <a:cubicBezTo>
                  <a:pt x="143503" y="221322"/>
                  <a:pt x="172078" y="-6220"/>
                  <a:pt x="168374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05FEACB-D46D-751F-F339-67BC7EF764FD}"/>
              </a:ext>
            </a:extLst>
          </p:cNvPr>
          <p:cNvSpPr/>
          <p:nvPr/>
        </p:nvSpPr>
        <p:spPr>
          <a:xfrm>
            <a:off x="4612744" y="3473423"/>
            <a:ext cx="86564" cy="514851"/>
          </a:xfrm>
          <a:custGeom>
            <a:avLst/>
            <a:gdLst>
              <a:gd name="connsiteX0" fmla="*/ 29106 w 86564"/>
              <a:gd name="connsiteY0" fmla="*/ 27 h 514851"/>
              <a:gd name="connsiteX1" fmla="*/ 86256 w 86564"/>
              <a:gd name="connsiteY1" fmla="*/ 152427 h 514851"/>
              <a:gd name="connsiteX2" fmla="*/ 51331 w 86564"/>
              <a:gd name="connsiteY2" fmla="*/ 203227 h 514851"/>
              <a:gd name="connsiteX3" fmla="*/ 38631 w 86564"/>
              <a:gd name="connsiteY3" fmla="*/ 400077 h 514851"/>
              <a:gd name="connsiteX4" fmla="*/ 531 w 86564"/>
              <a:gd name="connsiteY4" fmla="*/ 514377 h 514851"/>
              <a:gd name="connsiteX5" fmla="*/ 19581 w 86564"/>
              <a:gd name="connsiteY5" fmla="*/ 358802 h 514851"/>
              <a:gd name="connsiteX6" fmla="*/ 64031 w 86564"/>
              <a:gd name="connsiteY6" fmla="*/ 165127 h 514851"/>
              <a:gd name="connsiteX7" fmla="*/ 29106 w 86564"/>
              <a:gd name="connsiteY7" fmla="*/ 27 h 51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64" h="514851">
                <a:moveTo>
                  <a:pt x="29106" y="27"/>
                </a:moveTo>
                <a:cubicBezTo>
                  <a:pt x="32810" y="-2090"/>
                  <a:pt x="82552" y="118560"/>
                  <a:pt x="86256" y="152427"/>
                </a:cubicBezTo>
                <a:cubicBezTo>
                  <a:pt x="89960" y="186294"/>
                  <a:pt x="59268" y="161952"/>
                  <a:pt x="51331" y="203227"/>
                </a:cubicBezTo>
                <a:cubicBezTo>
                  <a:pt x="43394" y="244502"/>
                  <a:pt x="47098" y="348219"/>
                  <a:pt x="38631" y="400077"/>
                </a:cubicBezTo>
                <a:cubicBezTo>
                  <a:pt x="30164" y="451935"/>
                  <a:pt x="3706" y="521256"/>
                  <a:pt x="531" y="514377"/>
                </a:cubicBezTo>
                <a:cubicBezTo>
                  <a:pt x="-2644" y="507498"/>
                  <a:pt x="8998" y="417010"/>
                  <a:pt x="19581" y="358802"/>
                </a:cubicBezTo>
                <a:cubicBezTo>
                  <a:pt x="30164" y="300594"/>
                  <a:pt x="58739" y="220689"/>
                  <a:pt x="64031" y="165127"/>
                </a:cubicBezTo>
                <a:cubicBezTo>
                  <a:pt x="69323" y="109565"/>
                  <a:pt x="25402" y="2144"/>
                  <a:pt x="2910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C10AC66A-1F25-8367-7E17-F8AFCB6EE5FC}"/>
              </a:ext>
            </a:extLst>
          </p:cNvPr>
          <p:cNvSpPr/>
          <p:nvPr/>
        </p:nvSpPr>
        <p:spPr>
          <a:xfrm>
            <a:off x="4211955" y="5234179"/>
            <a:ext cx="571703" cy="240251"/>
          </a:xfrm>
          <a:custGeom>
            <a:avLst/>
            <a:gdLst>
              <a:gd name="connsiteX0" fmla="*/ 4445 w 571703"/>
              <a:gd name="connsiteY0" fmla="*/ 198246 h 240251"/>
              <a:gd name="connsiteX1" fmla="*/ 312420 w 571703"/>
              <a:gd name="connsiteY1" fmla="*/ 207771 h 240251"/>
              <a:gd name="connsiteX2" fmla="*/ 312420 w 571703"/>
              <a:gd name="connsiteY2" fmla="*/ 210946 h 240251"/>
              <a:gd name="connsiteX3" fmla="*/ 560070 w 571703"/>
              <a:gd name="connsiteY3" fmla="*/ 17271 h 240251"/>
              <a:gd name="connsiteX4" fmla="*/ 509270 w 571703"/>
              <a:gd name="connsiteY4" fmla="*/ 33146 h 240251"/>
              <a:gd name="connsiteX5" fmla="*/ 315595 w 571703"/>
              <a:gd name="connsiteY5" fmla="*/ 226821 h 240251"/>
              <a:gd name="connsiteX6" fmla="*/ 245745 w 571703"/>
              <a:gd name="connsiteY6" fmla="*/ 220471 h 240251"/>
              <a:gd name="connsiteX7" fmla="*/ 134620 w 571703"/>
              <a:gd name="connsiteY7" fmla="*/ 195071 h 240251"/>
              <a:gd name="connsiteX8" fmla="*/ 4445 w 571703"/>
              <a:gd name="connsiteY8" fmla="*/ 198246 h 24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703" h="240251">
                <a:moveTo>
                  <a:pt x="4445" y="198246"/>
                </a:moveTo>
                <a:cubicBezTo>
                  <a:pt x="34078" y="200363"/>
                  <a:pt x="261091" y="205654"/>
                  <a:pt x="312420" y="207771"/>
                </a:cubicBezTo>
                <a:cubicBezTo>
                  <a:pt x="363749" y="209888"/>
                  <a:pt x="271145" y="242696"/>
                  <a:pt x="312420" y="210946"/>
                </a:cubicBezTo>
                <a:cubicBezTo>
                  <a:pt x="353695" y="179196"/>
                  <a:pt x="527262" y="46904"/>
                  <a:pt x="560070" y="17271"/>
                </a:cubicBezTo>
                <a:cubicBezTo>
                  <a:pt x="592878" y="-12362"/>
                  <a:pt x="550016" y="-1779"/>
                  <a:pt x="509270" y="33146"/>
                </a:cubicBezTo>
                <a:cubicBezTo>
                  <a:pt x="468524" y="68071"/>
                  <a:pt x="359516" y="195600"/>
                  <a:pt x="315595" y="226821"/>
                </a:cubicBezTo>
                <a:cubicBezTo>
                  <a:pt x="271674" y="258042"/>
                  <a:pt x="275907" y="225763"/>
                  <a:pt x="245745" y="220471"/>
                </a:cubicBezTo>
                <a:cubicBezTo>
                  <a:pt x="215583" y="215179"/>
                  <a:pt x="167428" y="197717"/>
                  <a:pt x="134620" y="195071"/>
                </a:cubicBezTo>
                <a:cubicBezTo>
                  <a:pt x="101812" y="192425"/>
                  <a:pt x="-25188" y="196129"/>
                  <a:pt x="4445" y="198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7163B74-967E-DFBC-33E7-E0FCB3936FAF}"/>
              </a:ext>
            </a:extLst>
          </p:cNvPr>
          <p:cNvSpPr/>
          <p:nvPr/>
        </p:nvSpPr>
        <p:spPr>
          <a:xfrm>
            <a:off x="3393272" y="3840767"/>
            <a:ext cx="287327" cy="465783"/>
          </a:xfrm>
          <a:custGeom>
            <a:avLst/>
            <a:gdLst>
              <a:gd name="connsiteX0" fmla="*/ 803 w 287327"/>
              <a:gd name="connsiteY0" fmla="*/ 983 h 465783"/>
              <a:gd name="connsiteX1" fmla="*/ 188128 w 287327"/>
              <a:gd name="connsiteY1" fmla="*/ 299433 h 465783"/>
              <a:gd name="connsiteX2" fmla="*/ 137328 w 287327"/>
              <a:gd name="connsiteY2" fmla="*/ 261333 h 465783"/>
              <a:gd name="connsiteX3" fmla="*/ 283378 w 287327"/>
              <a:gd name="connsiteY3" fmla="*/ 461358 h 465783"/>
              <a:gd name="connsiteX4" fmla="*/ 238928 w 287327"/>
              <a:gd name="connsiteY4" fmla="*/ 388333 h 465783"/>
              <a:gd name="connsiteX5" fmla="*/ 165903 w 287327"/>
              <a:gd name="connsiteY5" fmla="*/ 254983 h 465783"/>
              <a:gd name="connsiteX6" fmla="*/ 121453 w 287327"/>
              <a:gd name="connsiteY6" fmla="*/ 204183 h 465783"/>
              <a:gd name="connsiteX7" fmla="*/ 803 w 287327"/>
              <a:gd name="connsiteY7" fmla="*/ 983 h 46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327" h="465783">
                <a:moveTo>
                  <a:pt x="803" y="983"/>
                </a:moveTo>
                <a:cubicBezTo>
                  <a:pt x="11916" y="16858"/>
                  <a:pt x="165374" y="256041"/>
                  <a:pt x="188128" y="299433"/>
                </a:cubicBezTo>
                <a:cubicBezTo>
                  <a:pt x="210882" y="342825"/>
                  <a:pt x="121453" y="234346"/>
                  <a:pt x="137328" y="261333"/>
                </a:cubicBezTo>
                <a:cubicBezTo>
                  <a:pt x="153203" y="288321"/>
                  <a:pt x="266445" y="440191"/>
                  <a:pt x="283378" y="461358"/>
                </a:cubicBezTo>
                <a:cubicBezTo>
                  <a:pt x="300311" y="482525"/>
                  <a:pt x="258507" y="422729"/>
                  <a:pt x="238928" y="388333"/>
                </a:cubicBezTo>
                <a:cubicBezTo>
                  <a:pt x="219349" y="353937"/>
                  <a:pt x="185482" y="285675"/>
                  <a:pt x="165903" y="254983"/>
                </a:cubicBezTo>
                <a:cubicBezTo>
                  <a:pt x="146324" y="224291"/>
                  <a:pt x="145795" y="242283"/>
                  <a:pt x="121453" y="204183"/>
                </a:cubicBezTo>
                <a:cubicBezTo>
                  <a:pt x="97111" y="166083"/>
                  <a:pt x="-10310" y="-14892"/>
                  <a:pt x="803" y="9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090B8BA-042D-44A1-3C17-493CBE8C66DD}"/>
              </a:ext>
            </a:extLst>
          </p:cNvPr>
          <p:cNvSpPr/>
          <p:nvPr/>
        </p:nvSpPr>
        <p:spPr>
          <a:xfrm>
            <a:off x="2379518" y="2959660"/>
            <a:ext cx="192279" cy="510971"/>
          </a:xfrm>
          <a:custGeom>
            <a:avLst/>
            <a:gdLst>
              <a:gd name="connsiteX0" fmla="*/ 192232 w 192279"/>
              <a:gd name="connsiteY0" fmla="*/ 1749 h 510971"/>
              <a:gd name="connsiteX1" fmla="*/ 51955 w 192279"/>
              <a:gd name="connsiteY1" fmla="*/ 297890 h 510971"/>
              <a:gd name="connsiteX2" fmla="*/ 0 w 192279"/>
              <a:gd name="connsiteY2" fmla="*/ 510904 h 510971"/>
              <a:gd name="connsiteX3" fmla="*/ 51955 w 192279"/>
              <a:gd name="connsiteY3" fmla="*/ 277108 h 510971"/>
              <a:gd name="connsiteX4" fmla="*/ 67541 w 192279"/>
              <a:gd name="connsiteY4" fmla="*/ 178395 h 510971"/>
              <a:gd name="connsiteX5" fmla="*/ 192232 w 192279"/>
              <a:gd name="connsiteY5" fmla="*/ 1749 h 51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79" h="510971">
                <a:moveTo>
                  <a:pt x="192232" y="1749"/>
                </a:moveTo>
                <a:cubicBezTo>
                  <a:pt x="189634" y="21665"/>
                  <a:pt x="83994" y="213031"/>
                  <a:pt x="51955" y="297890"/>
                </a:cubicBezTo>
                <a:cubicBezTo>
                  <a:pt x="19916" y="382749"/>
                  <a:pt x="0" y="514368"/>
                  <a:pt x="0" y="510904"/>
                </a:cubicBezTo>
                <a:cubicBezTo>
                  <a:pt x="0" y="507440"/>
                  <a:pt x="40698" y="332526"/>
                  <a:pt x="51955" y="277108"/>
                </a:cubicBezTo>
                <a:cubicBezTo>
                  <a:pt x="63212" y="221690"/>
                  <a:pt x="45893" y="219093"/>
                  <a:pt x="67541" y="178395"/>
                </a:cubicBezTo>
                <a:cubicBezTo>
                  <a:pt x="89189" y="137697"/>
                  <a:pt x="194830" y="-18167"/>
                  <a:pt x="192232" y="17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925B687-7CA5-AF96-EA1B-D5871A4F25CD}"/>
              </a:ext>
            </a:extLst>
          </p:cNvPr>
          <p:cNvSpPr/>
          <p:nvPr/>
        </p:nvSpPr>
        <p:spPr>
          <a:xfrm>
            <a:off x="2729235" y="2767309"/>
            <a:ext cx="1008669" cy="220897"/>
          </a:xfrm>
          <a:custGeom>
            <a:avLst/>
            <a:gdLst>
              <a:gd name="connsiteX0" fmla="*/ 0 w 1008669"/>
              <a:gd name="connsiteY0" fmla="*/ 90115 h 220897"/>
              <a:gd name="connsiteX1" fmla="*/ 555914 w 1008669"/>
              <a:gd name="connsiteY1" fmla="*/ 43355 h 220897"/>
              <a:gd name="connsiteX2" fmla="*/ 535132 w 1008669"/>
              <a:gd name="connsiteY2" fmla="*/ 1792 h 220897"/>
              <a:gd name="connsiteX3" fmla="*/ 763732 w 1008669"/>
              <a:gd name="connsiteY3" fmla="*/ 6987 h 220897"/>
              <a:gd name="connsiteX4" fmla="*/ 753341 w 1008669"/>
              <a:gd name="connsiteY4" fmla="*/ 32965 h 220897"/>
              <a:gd name="connsiteX5" fmla="*/ 1007918 w 1008669"/>
              <a:gd name="connsiteY5" fmla="*/ 220001 h 220897"/>
              <a:gd name="connsiteX6" fmla="*/ 826077 w 1008669"/>
              <a:gd name="connsiteY6" fmla="*/ 100505 h 220897"/>
              <a:gd name="connsiteX7" fmla="*/ 670214 w 1008669"/>
              <a:gd name="connsiteY7" fmla="*/ 22574 h 220897"/>
              <a:gd name="connsiteX8" fmla="*/ 555914 w 1008669"/>
              <a:gd name="connsiteY8" fmla="*/ 6987 h 220897"/>
              <a:gd name="connsiteX9" fmla="*/ 0 w 1008669"/>
              <a:gd name="connsiteY9" fmla="*/ 90115 h 22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8669" h="220897">
                <a:moveTo>
                  <a:pt x="0" y="90115"/>
                </a:moveTo>
                <a:cubicBezTo>
                  <a:pt x="0" y="96176"/>
                  <a:pt x="466725" y="58075"/>
                  <a:pt x="555914" y="43355"/>
                </a:cubicBezTo>
                <a:cubicBezTo>
                  <a:pt x="645103" y="28634"/>
                  <a:pt x="500496" y="7853"/>
                  <a:pt x="535132" y="1792"/>
                </a:cubicBezTo>
                <a:cubicBezTo>
                  <a:pt x="569768" y="-4269"/>
                  <a:pt x="763732" y="6987"/>
                  <a:pt x="763732" y="6987"/>
                </a:cubicBezTo>
                <a:cubicBezTo>
                  <a:pt x="800100" y="12182"/>
                  <a:pt x="712643" y="-2537"/>
                  <a:pt x="753341" y="32965"/>
                </a:cubicBezTo>
                <a:cubicBezTo>
                  <a:pt x="794039" y="68467"/>
                  <a:pt x="995795" y="208744"/>
                  <a:pt x="1007918" y="220001"/>
                </a:cubicBezTo>
                <a:cubicBezTo>
                  <a:pt x="1020041" y="231258"/>
                  <a:pt x="882361" y="133409"/>
                  <a:pt x="826077" y="100505"/>
                </a:cubicBezTo>
                <a:cubicBezTo>
                  <a:pt x="769793" y="67601"/>
                  <a:pt x="715241" y="38160"/>
                  <a:pt x="670214" y="22574"/>
                </a:cubicBezTo>
                <a:cubicBezTo>
                  <a:pt x="625187" y="6988"/>
                  <a:pt x="664153" y="-2538"/>
                  <a:pt x="555914" y="6987"/>
                </a:cubicBezTo>
                <a:cubicBezTo>
                  <a:pt x="447675" y="16512"/>
                  <a:pt x="0" y="84054"/>
                  <a:pt x="0" y="90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C85A9E7-3EB6-F39F-FF07-44B4344DEBA2}"/>
              </a:ext>
            </a:extLst>
          </p:cNvPr>
          <p:cNvSpPr/>
          <p:nvPr/>
        </p:nvSpPr>
        <p:spPr>
          <a:xfrm>
            <a:off x="2670464" y="3099994"/>
            <a:ext cx="67887" cy="427725"/>
          </a:xfrm>
          <a:custGeom>
            <a:avLst/>
            <a:gdLst>
              <a:gd name="connsiteX0" fmla="*/ 25977 w 67887"/>
              <a:gd name="connsiteY0" fmla="*/ 1692 h 427725"/>
              <a:gd name="connsiteX1" fmla="*/ 36368 w 67887"/>
              <a:gd name="connsiteY1" fmla="*/ 271856 h 427725"/>
              <a:gd name="connsiteX2" fmla="*/ 0 w 67887"/>
              <a:gd name="connsiteY2" fmla="*/ 427720 h 427725"/>
              <a:gd name="connsiteX3" fmla="*/ 36368 w 67887"/>
              <a:gd name="connsiteY3" fmla="*/ 277051 h 427725"/>
              <a:gd name="connsiteX4" fmla="*/ 67541 w 67887"/>
              <a:gd name="connsiteY4" fmla="*/ 162751 h 427725"/>
              <a:gd name="connsiteX5" fmla="*/ 25977 w 67887"/>
              <a:gd name="connsiteY5" fmla="*/ 1692 h 42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7" h="427725">
                <a:moveTo>
                  <a:pt x="25977" y="1692"/>
                </a:moveTo>
                <a:cubicBezTo>
                  <a:pt x="20782" y="19876"/>
                  <a:pt x="40697" y="200851"/>
                  <a:pt x="36368" y="271856"/>
                </a:cubicBezTo>
                <a:cubicBezTo>
                  <a:pt x="32039" y="342861"/>
                  <a:pt x="0" y="426854"/>
                  <a:pt x="0" y="427720"/>
                </a:cubicBezTo>
                <a:cubicBezTo>
                  <a:pt x="0" y="428586"/>
                  <a:pt x="25111" y="321212"/>
                  <a:pt x="36368" y="277051"/>
                </a:cubicBezTo>
                <a:cubicBezTo>
                  <a:pt x="47625" y="232890"/>
                  <a:pt x="71005" y="208644"/>
                  <a:pt x="67541" y="162751"/>
                </a:cubicBezTo>
                <a:cubicBezTo>
                  <a:pt x="64077" y="116858"/>
                  <a:pt x="31172" y="-16492"/>
                  <a:pt x="25977" y="16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C6EE071-4A06-0FC1-DAD6-553E1E4C09D3}"/>
              </a:ext>
            </a:extLst>
          </p:cNvPr>
          <p:cNvSpPr/>
          <p:nvPr/>
        </p:nvSpPr>
        <p:spPr>
          <a:xfrm>
            <a:off x="2883089" y="3027148"/>
            <a:ext cx="296529" cy="350148"/>
          </a:xfrm>
          <a:custGeom>
            <a:avLst/>
            <a:gdLst>
              <a:gd name="connsiteX0" fmla="*/ 388 w 296529"/>
              <a:gd name="connsiteY0" fmla="*/ 17388 h 350148"/>
              <a:gd name="connsiteX1" fmla="*/ 52343 w 296529"/>
              <a:gd name="connsiteY1" fmla="*/ 22584 h 350148"/>
              <a:gd name="connsiteX2" fmla="*/ 213402 w 296529"/>
              <a:gd name="connsiteY2" fmla="*/ 131688 h 350148"/>
              <a:gd name="connsiteX3" fmla="*/ 203011 w 296529"/>
              <a:gd name="connsiteY3" fmla="*/ 349897 h 350148"/>
              <a:gd name="connsiteX4" fmla="*/ 234184 w 296529"/>
              <a:gd name="connsiteY4" fmla="*/ 178447 h 350148"/>
              <a:gd name="connsiteX5" fmla="*/ 249770 w 296529"/>
              <a:gd name="connsiteY5" fmla="*/ 329116 h 350148"/>
              <a:gd name="connsiteX6" fmla="*/ 296529 w 296529"/>
              <a:gd name="connsiteY6" fmla="*/ 282357 h 350148"/>
              <a:gd name="connsiteX7" fmla="*/ 249770 w 296529"/>
              <a:gd name="connsiteY7" fmla="*/ 329116 h 350148"/>
              <a:gd name="connsiteX8" fmla="*/ 228988 w 296529"/>
              <a:gd name="connsiteY8" fmla="*/ 183643 h 350148"/>
              <a:gd name="connsiteX9" fmla="*/ 73125 w 296529"/>
              <a:gd name="connsiteY9" fmla="*/ 12193 h 350148"/>
              <a:gd name="connsiteX10" fmla="*/ 388 w 296529"/>
              <a:gd name="connsiteY10" fmla="*/ 17388 h 35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529" h="350148">
                <a:moveTo>
                  <a:pt x="388" y="17388"/>
                </a:moveTo>
                <a:cubicBezTo>
                  <a:pt x="-3076" y="19120"/>
                  <a:pt x="16841" y="3534"/>
                  <a:pt x="52343" y="22584"/>
                </a:cubicBezTo>
                <a:cubicBezTo>
                  <a:pt x="87845" y="41634"/>
                  <a:pt x="188291" y="77136"/>
                  <a:pt x="213402" y="131688"/>
                </a:cubicBezTo>
                <a:cubicBezTo>
                  <a:pt x="238513" y="186240"/>
                  <a:pt x="199547" y="342104"/>
                  <a:pt x="203011" y="349897"/>
                </a:cubicBezTo>
                <a:cubicBezTo>
                  <a:pt x="206475" y="357690"/>
                  <a:pt x="226391" y="181911"/>
                  <a:pt x="234184" y="178447"/>
                </a:cubicBezTo>
                <a:cubicBezTo>
                  <a:pt x="241977" y="174983"/>
                  <a:pt x="239379" y="311798"/>
                  <a:pt x="249770" y="329116"/>
                </a:cubicBezTo>
                <a:cubicBezTo>
                  <a:pt x="260161" y="346434"/>
                  <a:pt x="296529" y="282357"/>
                  <a:pt x="296529" y="282357"/>
                </a:cubicBezTo>
                <a:cubicBezTo>
                  <a:pt x="296529" y="282357"/>
                  <a:pt x="261027" y="345568"/>
                  <a:pt x="249770" y="329116"/>
                </a:cubicBezTo>
                <a:cubicBezTo>
                  <a:pt x="238513" y="312664"/>
                  <a:pt x="258429" y="236464"/>
                  <a:pt x="228988" y="183643"/>
                </a:cubicBezTo>
                <a:cubicBezTo>
                  <a:pt x="199547" y="130823"/>
                  <a:pt x="106030" y="41634"/>
                  <a:pt x="73125" y="12193"/>
                </a:cubicBezTo>
                <a:cubicBezTo>
                  <a:pt x="40221" y="-17248"/>
                  <a:pt x="3852" y="15656"/>
                  <a:pt x="388" y="173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9B093EB-2643-DED4-BC60-D484496A1D4C}"/>
              </a:ext>
            </a:extLst>
          </p:cNvPr>
          <p:cNvSpPr/>
          <p:nvPr/>
        </p:nvSpPr>
        <p:spPr>
          <a:xfrm>
            <a:off x="2543162" y="3630792"/>
            <a:ext cx="350739" cy="83967"/>
          </a:xfrm>
          <a:custGeom>
            <a:avLst/>
            <a:gdLst>
              <a:gd name="connsiteX0" fmla="*/ 2611 w 350739"/>
              <a:gd name="connsiteY0" fmla="*/ 83958 h 83967"/>
              <a:gd name="connsiteX1" fmla="*/ 277970 w 350739"/>
              <a:gd name="connsiteY1" fmla="*/ 6026 h 83967"/>
              <a:gd name="connsiteX2" fmla="*/ 350706 w 350739"/>
              <a:gd name="connsiteY2" fmla="*/ 11222 h 83967"/>
              <a:gd name="connsiteX3" fmla="*/ 272774 w 350739"/>
              <a:gd name="connsiteY3" fmla="*/ 831 h 83967"/>
              <a:gd name="connsiteX4" fmla="*/ 148083 w 350739"/>
              <a:gd name="connsiteY4" fmla="*/ 11222 h 83967"/>
              <a:gd name="connsiteX5" fmla="*/ 2611 w 350739"/>
              <a:gd name="connsiteY5" fmla="*/ 83958 h 8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39" h="83967">
                <a:moveTo>
                  <a:pt x="2611" y="83958"/>
                </a:moveTo>
                <a:cubicBezTo>
                  <a:pt x="24259" y="83092"/>
                  <a:pt x="219954" y="18149"/>
                  <a:pt x="277970" y="6026"/>
                </a:cubicBezTo>
                <a:cubicBezTo>
                  <a:pt x="335986" y="-6097"/>
                  <a:pt x="351572" y="12088"/>
                  <a:pt x="350706" y="11222"/>
                </a:cubicBezTo>
                <a:cubicBezTo>
                  <a:pt x="349840" y="10356"/>
                  <a:pt x="306544" y="831"/>
                  <a:pt x="272774" y="831"/>
                </a:cubicBezTo>
                <a:cubicBezTo>
                  <a:pt x="239004" y="831"/>
                  <a:pt x="196574" y="-4364"/>
                  <a:pt x="148083" y="11222"/>
                </a:cubicBezTo>
                <a:cubicBezTo>
                  <a:pt x="99592" y="26808"/>
                  <a:pt x="-19037" y="84824"/>
                  <a:pt x="2611" y="839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EA1D138A-D6F1-7688-3047-A0B0EA483239}"/>
              </a:ext>
            </a:extLst>
          </p:cNvPr>
          <p:cNvSpPr/>
          <p:nvPr/>
        </p:nvSpPr>
        <p:spPr>
          <a:xfrm>
            <a:off x="4655036" y="2148559"/>
            <a:ext cx="758740" cy="1441523"/>
          </a:xfrm>
          <a:custGeom>
            <a:avLst/>
            <a:gdLst>
              <a:gd name="connsiteX0" fmla="*/ 91 w 758740"/>
              <a:gd name="connsiteY0" fmla="*/ 158223 h 1441523"/>
              <a:gd name="connsiteX1" fmla="*/ 161150 w 758740"/>
              <a:gd name="connsiteY1" fmla="*/ 7555 h 1441523"/>
              <a:gd name="connsiteX2" fmla="*/ 41655 w 758740"/>
              <a:gd name="connsiteY2" fmla="*/ 23141 h 1441523"/>
              <a:gd name="connsiteX3" fmla="*/ 363773 w 758740"/>
              <a:gd name="connsiteY3" fmla="*/ 28336 h 1441523"/>
              <a:gd name="connsiteX4" fmla="*/ 374164 w 758740"/>
              <a:gd name="connsiteY4" fmla="*/ 85486 h 1441523"/>
              <a:gd name="connsiteX5" fmla="*/ 457291 w 758740"/>
              <a:gd name="connsiteY5" fmla="*/ 168614 h 1441523"/>
              <a:gd name="connsiteX6" fmla="*/ 587178 w 758740"/>
              <a:gd name="connsiteY6" fmla="*/ 464755 h 1441523"/>
              <a:gd name="connsiteX7" fmla="*/ 587178 w 758740"/>
              <a:gd name="connsiteY7" fmla="*/ 423191 h 1441523"/>
              <a:gd name="connsiteX8" fmla="*/ 691087 w 758740"/>
              <a:gd name="connsiteY8" fmla="*/ 641400 h 1441523"/>
              <a:gd name="connsiteX9" fmla="*/ 711869 w 758740"/>
              <a:gd name="connsiteY9" fmla="*/ 828436 h 1441523"/>
              <a:gd name="connsiteX10" fmla="*/ 748237 w 758740"/>
              <a:gd name="connsiteY10" fmla="*/ 927150 h 1441523"/>
              <a:gd name="connsiteX11" fmla="*/ 748237 w 758740"/>
              <a:gd name="connsiteY11" fmla="*/ 911564 h 1441523"/>
              <a:gd name="connsiteX12" fmla="*/ 706673 w 758740"/>
              <a:gd name="connsiteY12" fmla="*/ 1129773 h 1441523"/>
              <a:gd name="connsiteX13" fmla="*/ 659914 w 758740"/>
              <a:gd name="connsiteY13" fmla="*/ 1285636 h 1441523"/>
              <a:gd name="connsiteX14" fmla="*/ 691087 w 758740"/>
              <a:gd name="connsiteY14" fmla="*/ 1238877 h 1441523"/>
              <a:gd name="connsiteX15" fmla="*/ 628741 w 758740"/>
              <a:gd name="connsiteY15" fmla="*/ 1290832 h 1441523"/>
              <a:gd name="connsiteX16" fmla="*/ 462487 w 758740"/>
              <a:gd name="connsiteY16" fmla="*/ 1249268 h 1441523"/>
              <a:gd name="connsiteX17" fmla="*/ 405337 w 758740"/>
              <a:gd name="connsiteY17" fmla="*/ 1181727 h 1441523"/>
              <a:gd name="connsiteX18" fmla="*/ 550809 w 758740"/>
              <a:gd name="connsiteY18" fmla="*/ 1441500 h 1441523"/>
              <a:gd name="connsiteX19" fmla="*/ 452096 w 758740"/>
              <a:gd name="connsiteY19" fmla="*/ 1197314 h 1441523"/>
              <a:gd name="connsiteX20" fmla="*/ 633937 w 758740"/>
              <a:gd name="connsiteY20" fmla="*/ 1270050 h 1441523"/>
              <a:gd name="connsiteX21" fmla="*/ 758628 w 758740"/>
              <a:gd name="connsiteY21" fmla="*/ 916759 h 1441523"/>
              <a:gd name="connsiteX22" fmla="*/ 613155 w 758740"/>
              <a:gd name="connsiteY22" fmla="*/ 454364 h 1441523"/>
              <a:gd name="connsiteX23" fmla="*/ 389750 w 758740"/>
              <a:gd name="connsiteY23" fmla="*/ 90682 h 1441523"/>
              <a:gd name="connsiteX24" fmla="*/ 306623 w 758740"/>
              <a:gd name="connsiteY24" fmla="*/ 43923 h 1441523"/>
              <a:gd name="connsiteX25" fmla="*/ 140369 w 758740"/>
              <a:gd name="connsiteY25" fmla="*/ 43923 h 1441523"/>
              <a:gd name="connsiteX26" fmla="*/ 91 w 758740"/>
              <a:gd name="connsiteY26" fmla="*/ 158223 h 14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58740" h="1441523">
                <a:moveTo>
                  <a:pt x="91" y="158223"/>
                </a:moveTo>
                <a:cubicBezTo>
                  <a:pt x="3554" y="152162"/>
                  <a:pt x="154223" y="30069"/>
                  <a:pt x="161150" y="7555"/>
                </a:cubicBezTo>
                <a:cubicBezTo>
                  <a:pt x="168077" y="-14959"/>
                  <a:pt x="7885" y="19678"/>
                  <a:pt x="41655" y="23141"/>
                </a:cubicBezTo>
                <a:cubicBezTo>
                  <a:pt x="75425" y="26604"/>
                  <a:pt x="308355" y="17945"/>
                  <a:pt x="363773" y="28336"/>
                </a:cubicBezTo>
                <a:cubicBezTo>
                  <a:pt x="419191" y="38727"/>
                  <a:pt x="358578" y="62106"/>
                  <a:pt x="374164" y="85486"/>
                </a:cubicBezTo>
                <a:cubicBezTo>
                  <a:pt x="389750" y="108866"/>
                  <a:pt x="421789" y="105403"/>
                  <a:pt x="457291" y="168614"/>
                </a:cubicBezTo>
                <a:cubicBezTo>
                  <a:pt x="492793" y="231825"/>
                  <a:pt x="565530" y="422325"/>
                  <a:pt x="587178" y="464755"/>
                </a:cubicBezTo>
                <a:cubicBezTo>
                  <a:pt x="608826" y="507185"/>
                  <a:pt x="569860" y="393750"/>
                  <a:pt x="587178" y="423191"/>
                </a:cubicBezTo>
                <a:cubicBezTo>
                  <a:pt x="604496" y="452632"/>
                  <a:pt x="670305" y="573859"/>
                  <a:pt x="691087" y="641400"/>
                </a:cubicBezTo>
                <a:cubicBezTo>
                  <a:pt x="711869" y="708941"/>
                  <a:pt x="702344" y="780811"/>
                  <a:pt x="711869" y="828436"/>
                </a:cubicBezTo>
                <a:cubicBezTo>
                  <a:pt x="721394" y="876061"/>
                  <a:pt x="748237" y="927150"/>
                  <a:pt x="748237" y="927150"/>
                </a:cubicBezTo>
                <a:cubicBezTo>
                  <a:pt x="754298" y="941005"/>
                  <a:pt x="755164" y="877794"/>
                  <a:pt x="748237" y="911564"/>
                </a:cubicBezTo>
                <a:cubicBezTo>
                  <a:pt x="741310" y="945334"/>
                  <a:pt x="721393" y="1067428"/>
                  <a:pt x="706673" y="1129773"/>
                </a:cubicBezTo>
                <a:cubicBezTo>
                  <a:pt x="691953" y="1192118"/>
                  <a:pt x="662512" y="1267452"/>
                  <a:pt x="659914" y="1285636"/>
                </a:cubicBezTo>
                <a:cubicBezTo>
                  <a:pt x="657316" y="1303820"/>
                  <a:pt x="696282" y="1238011"/>
                  <a:pt x="691087" y="1238877"/>
                </a:cubicBezTo>
                <a:cubicBezTo>
                  <a:pt x="685892" y="1239743"/>
                  <a:pt x="666841" y="1289100"/>
                  <a:pt x="628741" y="1290832"/>
                </a:cubicBezTo>
                <a:cubicBezTo>
                  <a:pt x="590641" y="1292564"/>
                  <a:pt x="499721" y="1267452"/>
                  <a:pt x="462487" y="1249268"/>
                </a:cubicBezTo>
                <a:cubicBezTo>
                  <a:pt x="425253" y="1231084"/>
                  <a:pt x="390617" y="1149688"/>
                  <a:pt x="405337" y="1181727"/>
                </a:cubicBezTo>
                <a:cubicBezTo>
                  <a:pt x="420057" y="1213766"/>
                  <a:pt x="543016" y="1438902"/>
                  <a:pt x="550809" y="1441500"/>
                </a:cubicBezTo>
                <a:cubicBezTo>
                  <a:pt x="558602" y="1444098"/>
                  <a:pt x="438241" y="1225889"/>
                  <a:pt x="452096" y="1197314"/>
                </a:cubicBezTo>
                <a:cubicBezTo>
                  <a:pt x="465951" y="1168739"/>
                  <a:pt x="582848" y="1316809"/>
                  <a:pt x="633937" y="1270050"/>
                </a:cubicBezTo>
                <a:cubicBezTo>
                  <a:pt x="685026" y="1223291"/>
                  <a:pt x="762092" y="1052707"/>
                  <a:pt x="758628" y="916759"/>
                </a:cubicBezTo>
                <a:cubicBezTo>
                  <a:pt x="755164" y="780811"/>
                  <a:pt x="674635" y="592044"/>
                  <a:pt x="613155" y="454364"/>
                </a:cubicBezTo>
                <a:cubicBezTo>
                  <a:pt x="551675" y="316685"/>
                  <a:pt x="440839" y="159089"/>
                  <a:pt x="389750" y="90682"/>
                </a:cubicBezTo>
                <a:cubicBezTo>
                  <a:pt x="338661" y="22275"/>
                  <a:pt x="348186" y="51716"/>
                  <a:pt x="306623" y="43923"/>
                </a:cubicBezTo>
                <a:cubicBezTo>
                  <a:pt x="265060" y="36130"/>
                  <a:pt x="188860" y="30934"/>
                  <a:pt x="140369" y="43923"/>
                </a:cubicBezTo>
                <a:cubicBezTo>
                  <a:pt x="91878" y="56912"/>
                  <a:pt x="-3372" y="164284"/>
                  <a:pt x="91" y="15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9D06382-2EE5-66BA-82B4-996BB2A61505}"/>
              </a:ext>
            </a:extLst>
          </p:cNvPr>
          <p:cNvSpPr/>
          <p:nvPr/>
        </p:nvSpPr>
        <p:spPr>
          <a:xfrm>
            <a:off x="4679120" y="2227714"/>
            <a:ext cx="387857" cy="200363"/>
          </a:xfrm>
          <a:custGeom>
            <a:avLst/>
            <a:gdLst>
              <a:gd name="connsiteX0" fmla="*/ 1985 w 387857"/>
              <a:gd name="connsiteY0" fmla="*/ 198563 h 200363"/>
              <a:gd name="connsiteX1" fmla="*/ 209803 w 387857"/>
              <a:gd name="connsiteY1" fmla="*/ 6331 h 200363"/>
              <a:gd name="connsiteX2" fmla="*/ 111089 w 387857"/>
              <a:gd name="connsiteY2" fmla="*/ 42700 h 200363"/>
              <a:gd name="connsiteX3" fmla="*/ 386448 w 387857"/>
              <a:gd name="connsiteY3" fmla="*/ 6331 h 200363"/>
              <a:gd name="connsiteX4" fmla="*/ 214998 w 387857"/>
              <a:gd name="connsiteY4" fmla="*/ 6331 h 200363"/>
              <a:gd name="connsiteX5" fmla="*/ 137066 w 387857"/>
              <a:gd name="connsiteY5" fmla="*/ 42700 h 200363"/>
              <a:gd name="connsiteX6" fmla="*/ 100698 w 387857"/>
              <a:gd name="connsiteY6" fmla="*/ 68677 h 200363"/>
              <a:gd name="connsiteX7" fmla="*/ 64330 w 387857"/>
              <a:gd name="connsiteY7" fmla="*/ 63481 h 200363"/>
              <a:gd name="connsiteX8" fmla="*/ 100698 w 387857"/>
              <a:gd name="connsiteY8" fmla="*/ 99850 h 200363"/>
              <a:gd name="connsiteX9" fmla="*/ 1985 w 387857"/>
              <a:gd name="connsiteY9" fmla="*/ 198563 h 20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857" h="200363">
                <a:moveTo>
                  <a:pt x="1985" y="198563"/>
                </a:moveTo>
                <a:cubicBezTo>
                  <a:pt x="20169" y="182977"/>
                  <a:pt x="191619" y="32308"/>
                  <a:pt x="209803" y="6331"/>
                </a:cubicBezTo>
                <a:cubicBezTo>
                  <a:pt x="227987" y="-19646"/>
                  <a:pt x="81648" y="42700"/>
                  <a:pt x="111089" y="42700"/>
                </a:cubicBezTo>
                <a:cubicBezTo>
                  <a:pt x="140530" y="42700"/>
                  <a:pt x="369130" y="12392"/>
                  <a:pt x="386448" y="6331"/>
                </a:cubicBezTo>
                <a:cubicBezTo>
                  <a:pt x="403766" y="270"/>
                  <a:pt x="256562" y="269"/>
                  <a:pt x="214998" y="6331"/>
                </a:cubicBezTo>
                <a:cubicBezTo>
                  <a:pt x="173434" y="12392"/>
                  <a:pt x="156116" y="32309"/>
                  <a:pt x="137066" y="42700"/>
                </a:cubicBezTo>
                <a:cubicBezTo>
                  <a:pt x="118016" y="53091"/>
                  <a:pt x="112821" y="65213"/>
                  <a:pt x="100698" y="68677"/>
                </a:cubicBezTo>
                <a:cubicBezTo>
                  <a:pt x="88575" y="72140"/>
                  <a:pt x="64330" y="58286"/>
                  <a:pt x="64330" y="63481"/>
                </a:cubicBezTo>
                <a:cubicBezTo>
                  <a:pt x="64330" y="68676"/>
                  <a:pt x="105027" y="75605"/>
                  <a:pt x="100698" y="99850"/>
                </a:cubicBezTo>
                <a:cubicBezTo>
                  <a:pt x="96369" y="124095"/>
                  <a:pt x="-16199" y="214149"/>
                  <a:pt x="1985" y="198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3CB4ECE1-51F6-73DB-97D2-C728C7B02FB1}"/>
              </a:ext>
            </a:extLst>
          </p:cNvPr>
          <p:cNvSpPr/>
          <p:nvPr/>
        </p:nvSpPr>
        <p:spPr>
          <a:xfrm>
            <a:off x="5023257" y="2375957"/>
            <a:ext cx="276369" cy="809396"/>
          </a:xfrm>
          <a:custGeom>
            <a:avLst/>
            <a:gdLst>
              <a:gd name="connsiteX0" fmla="*/ 748 w 276369"/>
              <a:gd name="connsiteY0" fmla="*/ 3561 h 809396"/>
              <a:gd name="connsiteX1" fmla="*/ 239738 w 276369"/>
              <a:gd name="connsiteY1" fmla="*/ 304898 h 809396"/>
              <a:gd name="connsiteX2" fmla="*/ 177393 w 276369"/>
              <a:gd name="connsiteY2" fmla="*/ 481543 h 809396"/>
              <a:gd name="connsiteX3" fmla="*/ 276107 w 276369"/>
              <a:gd name="connsiteY3" fmla="*/ 388025 h 809396"/>
              <a:gd name="connsiteX4" fmla="*/ 203370 w 276369"/>
              <a:gd name="connsiteY4" fmla="*/ 549084 h 809396"/>
              <a:gd name="connsiteX5" fmla="*/ 115048 w 276369"/>
              <a:gd name="connsiteY5" fmla="*/ 803661 h 809396"/>
              <a:gd name="connsiteX6" fmla="*/ 135829 w 276369"/>
              <a:gd name="connsiteY6" fmla="*/ 699752 h 809396"/>
              <a:gd name="connsiteX7" fmla="*/ 276107 w 276369"/>
              <a:gd name="connsiteY7" fmla="*/ 398416 h 809396"/>
              <a:gd name="connsiteX8" fmla="*/ 172198 w 276369"/>
              <a:gd name="connsiteY8" fmla="*/ 278920 h 809396"/>
              <a:gd name="connsiteX9" fmla="*/ 239738 w 276369"/>
              <a:gd name="connsiteY9" fmla="*/ 491934 h 809396"/>
              <a:gd name="connsiteX10" fmla="*/ 167002 w 276369"/>
              <a:gd name="connsiteY10" fmla="*/ 159425 h 809396"/>
              <a:gd name="connsiteX11" fmla="*/ 748 w 276369"/>
              <a:gd name="connsiteY11" fmla="*/ 3561 h 8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69" h="809396">
                <a:moveTo>
                  <a:pt x="748" y="3561"/>
                </a:moveTo>
                <a:cubicBezTo>
                  <a:pt x="12871" y="27806"/>
                  <a:pt x="210297" y="225234"/>
                  <a:pt x="239738" y="304898"/>
                </a:cubicBezTo>
                <a:cubicBezTo>
                  <a:pt x="269179" y="384562"/>
                  <a:pt x="171332" y="467689"/>
                  <a:pt x="177393" y="481543"/>
                </a:cubicBezTo>
                <a:cubicBezTo>
                  <a:pt x="183454" y="495397"/>
                  <a:pt x="271778" y="376768"/>
                  <a:pt x="276107" y="388025"/>
                </a:cubicBezTo>
                <a:cubicBezTo>
                  <a:pt x="280436" y="399282"/>
                  <a:pt x="230213" y="479811"/>
                  <a:pt x="203370" y="549084"/>
                </a:cubicBezTo>
                <a:cubicBezTo>
                  <a:pt x="176527" y="618357"/>
                  <a:pt x="126305" y="778550"/>
                  <a:pt x="115048" y="803661"/>
                </a:cubicBezTo>
                <a:cubicBezTo>
                  <a:pt x="103791" y="828772"/>
                  <a:pt x="108986" y="767293"/>
                  <a:pt x="135829" y="699752"/>
                </a:cubicBezTo>
                <a:cubicBezTo>
                  <a:pt x="162672" y="632211"/>
                  <a:pt x="270046" y="468555"/>
                  <a:pt x="276107" y="398416"/>
                </a:cubicBezTo>
                <a:cubicBezTo>
                  <a:pt x="282168" y="328277"/>
                  <a:pt x="178259" y="263334"/>
                  <a:pt x="172198" y="278920"/>
                </a:cubicBezTo>
                <a:cubicBezTo>
                  <a:pt x="166137" y="294506"/>
                  <a:pt x="240604" y="511850"/>
                  <a:pt x="239738" y="491934"/>
                </a:cubicBezTo>
                <a:cubicBezTo>
                  <a:pt x="238872" y="472018"/>
                  <a:pt x="206834" y="234759"/>
                  <a:pt x="167002" y="159425"/>
                </a:cubicBezTo>
                <a:cubicBezTo>
                  <a:pt x="127170" y="84091"/>
                  <a:pt x="-11375" y="-20684"/>
                  <a:pt x="748" y="3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FAD221DA-97FD-2201-1799-4244BB1E6B99}"/>
              </a:ext>
            </a:extLst>
          </p:cNvPr>
          <p:cNvSpPr/>
          <p:nvPr/>
        </p:nvSpPr>
        <p:spPr>
          <a:xfrm>
            <a:off x="5070722" y="3491014"/>
            <a:ext cx="279984" cy="675800"/>
          </a:xfrm>
          <a:custGeom>
            <a:avLst/>
            <a:gdLst>
              <a:gd name="connsiteX0" fmla="*/ 42 w 279984"/>
              <a:gd name="connsiteY0" fmla="*/ 331 h 675800"/>
              <a:gd name="connsiteX1" fmla="*/ 239033 w 279984"/>
              <a:gd name="connsiteY1" fmla="*/ 462727 h 675800"/>
              <a:gd name="connsiteX2" fmla="*/ 207860 w 279984"/>
              <a:gd name="connsiteY2" fmla="*/ 675741 h 675800"/>
              <a:gd name="connsiteX3" fmla="*/ 259814 w 279984"/>
              <a:gd name="connsiteY3" fmla="*/ 483509 h 675800"/>
              <a:gd name="connsiteX4" fmla="*/ 259814 w 279984"/>
              <a:gd name="connsiteY4" fmla="*/ 389991 h 675800"/>
              <a:gd name="connsiteX5" fmla="*/ 42 w 279984"/>
              <a:gd name="connsiteY5" fmla="*/ 331 h 67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984" h="675800">
                <a:moveTo>
                  <a:pt x="42" y="331"/>
                </a:moveTo>
                <a:cubicBezTo>
                  <a:pt x="-3422" y="12454"/>
                  <a:pt x="204397" y="350159"/>
                  <a:pt x="239033" y="462727"/>
                </a:cubicBezTo>
                <a:cubicBezTo>
                  <a:pt x="273669" y="575295"/>
                  <a:pt x="204397" y="672277"/>
                  <a:pt x="207860" y="675741"/>
                </a:cubicBezTo>
                <a:cubicBezTo>
                  <a:pt x="211323" y="679205"/>
                  <a:pt x="251155" y="531134"/>
                  <a:pt x="259814" y="483509"/>
                </a:cubicBezTo>
                <a:cubicBezTo>
                  <a:pt x="268473" y="435884"/>
                  <a:pt x="300512" y="467923"/>
                  <a:pt x="259814" y="389991"/>
                </a:cubicBezTo>
                <a:cubicBezTo>
                  <a:pt x="219116" y="312059"/>
                  <a:pt x="3506" y="-11792"/>
                  <a:pt x="42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D1345898-F272-82C5-22BD-3DB918EEF8FF}"/>
              </a:ext>
            </a:extLst>
          </p:cNvPr>
          <p:cNvSpPr/>
          <p:nvPr/>
        </p:nvSpPr>
        <p:spPr>
          <a:xfrm>
            <a:off x="1897535" y="2700246"/>
            <a:ext cx="588996" cy="1681984"/>
          </a:xfrm>
          <a:custGeom>
            <a:avLst/>
            <a:gdLst>
              <a:gd name="connsiteX0" fmla="*/ 587938 w 588996"/>
              <a:gd name="connsiteY0" fmla="*/ 18240 h 1681984"/>
              <a:gd name="connsiteX1" fmla="*/ 309029 w 588996"/>
              <a:gd name="connsiteY1" fmla="*/ 717280 h 1681984"/>
              <a:gd name="connsiteX2" fmla="*/ 319620 w 588996"/>
              <a:gd name="connsiteY2" fmla="*/ 558407 h 1681984"/>
              <a:gd name="connsiteX3" fmla="*/ 249010 w 588996"/>
              <a:gd name="connsiteY3" fmla="*/ 918518 h 1681984"/>
              <a:gd name="connsiteX4" fmla="*/ 227827 w 588996"/>
              <a:gd name="connsiteY4" fmla="*/ 872622 h 1681984"/>
              <a:gd name="connsiteX5" fmla="*/ 457310 w 588996"/>
              <a:gd name="connsiteY5" fmla="*/ 1384545 h 1681984"/>
              <a:gd name="connsiteX6" fmla="*/ 492615 w 588996"/>
              <a:gd name="connsiteY6" fmla="*/ 1681107 h 1681984"/>
              <a:gd name="connsiteX7" fmla="*/ 312559 w 588996"/>
              <a:gd name="connsiteY7" fmla="*/ 1462216 h 1681984"/>
              <a:gd name="connsiteX8" fmla="*/ 26589 w 588996"/>
              <a:gd name="connsiteY8" fmla="*/ 1087983 h 1681984"/>
              <a:gd name="connsiteX9" fmla="*/ 12467 w 588996"/>
              <a:gd name="connsiteY9" fmla="*/ 424248 h 1681984"/>
              <a:gd name="connsiteX10" fmla="*/ 26589 w 588996"/>
              <a:gd name="connsiteY10" fmla="*/ 494858 h 1681984"/>
              <a:gd name="connsiteX11" fmla="*/ 287846 w 588996"/>
              <a:gd name="connsiteY11" fmla="*/ 4118 h 1681984"/>
              <a:gd name="connsiteX12" fmla="*/ 192522 w 588996"/>
              <a:gd name="connsiteY12" fmla="*/ 247723 h 1681984"/>
              <a:gd name="connsiteX13" fmla="*/ 587938 w 588996"/>
              <a:gd name="connsiteY13" fmla="*/ 18240 h 168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8996" h="1681984">
                <a:moveTo>
                  <a:pt x="587938" y="18240"/>
                </a:moveTo>
                <a:cubicBezTo>
                  <a:pt x="607356" y="96500"/>
                  <a:pt x="353749" y="627252"/>
                  <a:pt x="309029" y="717280"/>
                </a:cubicBezTo>
                <a:cubicBezTo>
                  <a:pt x="264309" y="807308"/>
                  <a:pt x="329623" y="524867"/>
                  <a:pt x="319620" y="558407"/>
                </a:cubicBezTo>
                <a:cubicBezTo>
                  <a:pt x="309617" y="591947"/>
                  <a:pt x="264309" y="866149"/>
                  <a:pt x="249010" y="918518"/>
                </a:cubicBezTo>
                <a:cubicBezTo>
                  <a:pt x="233711" y="970887"/>
                  <a:pt x="227827" y="872622"/>
                  <a:pt x="227827" y="872622"/>
                </a:cubicBezTo>
                <a:cubicBezTo>
                  <a:pt x="262544" y="950293"/>
                  <a:pt x="413179" y="1249798"/>
                  <a:pt x="457310" y="1384545"/>
                </a:cubicBezTo>
                <a:cubicBezTo>
                  <a:pt x="501441" y="1519292"/>
                  <a:pt x="516740" y="1668162"/>
                  <a:pt x="492615" y="1681107"/>
                </a:cubicBezTo>
                <a:cubicBezTo>
                  <a:pt x="468490" y="1694052"/>
                  <a:pt x="390230" y="1561070"/>
                  <a:pt x="312559" y="1462216"/>
                </a:cubicBezTo>
                <a:cubicBezTo>
                  <a:pt x="234888" y="1363362"/>
                  <a:pt x="76604" y="1260978"/>
                  <a:pt x="26589" y="1087983"/>
                </a:cubicBezTo>
                <a:cubicBezTo>
                  <a:pt x="-23426" y="914988"/>
                  <a:pt x="12467" y="523102"/>
                  <a:pt x="12467" y="424248"/>
                </a:cubicBezTo>
                <a:cubicBezTo>
                  <a:pt x="12467" y="325394"/>
                  <a:pt x="-19307" y="564880"/>
                  <a:pt x="26589" y="494858"/>
                </a:cubicBezTo>
                <a:cubicBezTo>
                  <a:pt x="72485" y="424836"/>
                  <a:pt x="260191" y="45307"/>
                  <a:pt x="287846" y="4118"/>
                </a:cubicBezTo>
                <a:cubicBezTo>
                  <a:pt x="315501" y="-37071"/>
                  <a:pt x="144860" y="244193"/>
                  <a:pt x="192522" y="247723"/>
                </a:cubicBezTo>
                <a:cubicBezTo>
                  <a:pt x="240184" y="251254"/>
                  <a:pt x="568520" y="-60020"/>
                  <a:pt x="587938" y="18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85C9B3D3-DCF0-0082-D886-1A0F2F25622D}"/>
              </a:ext>
            </a:extLst>
          </p:cNvPr>
          <p:cNvSpPr/>
          <p:nvPr/>
        </p:nvSpPr>
        <p:spPr>
          <a:xfrm>
            <a:off x="2226965" y="2399496"/>
            <a:ext cx="1939816" cy="639053"/>
          </a:xfrm>
          <a:custGeom>
            <a:avLst/>
            <a:gdLst>
              <a:gd name="connsiteX0" fmla="*/ 14904 w 1939816"/>
              <a:gd name="connsiteY0" fmla="*/ 491985 h 639053"/>
              <a:gd name="connsiteX1" fmla="*/ 978731 w 1939816"/>
              <a:gd name="connsiteY1" fmla="*/ 294277 h 639053"/>
              <a:gd name="connsiteX2" fmla="*/ 749248 w 1939816"/>
              <a:gd name="connsiteY2" fmla="*/ 343704 h 639053"/>
              <a:gd name="connsiteX3" fmla="*/ 1285884 w 1939816"/>
              <a:gd name="connsiteY3" fmla="*/ 407253 h 639053"/>
              <a:gd name="connsiteX4" fmla="*/ 1165847 w 1939816"/>
              <a:gd name="connsiteY4" fmla="*/ 414314 h 639053"/>
              <a:gd name="connsiteX5" fmla="*/ 1744850 w 1939816"/>
              <a:gd name="connsiteY5" fmla="*/ 636736 h 639053"/>
              <a:gd name="connsiteX6" fmla="*/ 1621282 w 1939816"/>
              <a:gd name="connsiteY6" fmla="*/ 534351 h 639053"/>
              <a:gd name="connsiteX7" fmla="*/ 1939027 w 1939816"/>
              <a:gd name="connsiteY7" fmla="*/ 597900 h 639053"/>
              <a:gd name="connsiteX8" fmla="*/ 1511837 w 1939816"/>
              <a:gd name="connsiteY8" fmla="*/ 248380 h 639053"/>
              <a:gd name="connsiteX9" fmla="*/ 939895 w 1939816"/>
              <a:gd name="connsiteY9" fmla="*/ 8306 h 639053"/>
              <a:gd name="connsiteX10" fmla="*/ 367954 w 1939816"/>
              <a:gd name="connsiteY10" fmla="*/ 61264 h 639053"/>
              <a:gd name="connsiteX11" fmla="*/ 678638 w 1939816"/>
              <a:gd name="connsiteY11" fmla="*/ 121282 h 639053"/>
              <a:gd name="connsiteX12" fmla="*/ 117288 w 1939816"/>
              <a:gd name="connsiteY12" fmla="*/ 258972 h 639053"/>
              <a:gd name="connsiteX13" fmla="*/ 18434 w 1939816"/>
              <a:gd name="connsiteY13" fmla="*/ 290746 h 639053"/>
              <a:gd name="connsiteX14" fmla="*/ 375015 w 1939816"/>
              <a:gd name="connsiteY14" fmla="*/ 269563 h 639053"/>
              <a:gd name="connsiteX15" fmla="*/ 14904 w 1939816"/>
              <a:gd name="connsiteY15" fmla="*/ 491985 h 63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39816" h="639053">
                <a:moveTo>
                  <a:pt x="14904" y="491985"/>
                </a:moveTo>
                <a:cubicBezTo>
                  <a:pt x="115523" y="496104"/>
                  <a:pt x="856340" y="318990"/>
                  <a:pt x="978731" y="294277"/>
                </a:cubicBezTo>
                <a:cubicBezTo>
                  <a:pt x="1101122" y="269564"/>
                  <a:pt x="698056" y="324875"/>
                  <a:pt x="749248" y="343704"/>
                </a:cubicBezTo>
                <a:cubicBezTo>
                  <a:pt x="800440" y="362533"/>
                  <a:pt x="1216451" y="395485"/>
                  <a:pt x="1285884" y="407253"/>
                </a:cubicBezTo>
                <a:cubicBezTo>
                  <a:pt x="1355317" y="419021"/>
                  <a:pt x="1089353" y="376067"/>
                  <a:pt x="1165847" y="414314"/>
                </a:cubicBezTo>
                <a:cubicBezTo>
                  <a:pt x="1242341" y="452561"/>
                  <a:pt x="1668944" y="616730"/>
                  <a:pt x="1744850" y="636736"/>
                </a:cubicBezTo>
                <a:cubicBezTo>
                  <a:pt x="1820756" y="656742"/>
                  <a:pt x="1588919" y="540824"/>
                  <a:pt x="1621282" y="534351"/>
                </a:cubicBezTo>
                <a:cubicBezTo>
                  <a:pt x="1653645" y="527878"/>
                  <a:pt x="1957268" y="645562"/>
                  <a:pt x="1939027" y="597900"/>
                </a:cubicBezTo>
                <a:cubicBezTo>
                  <a:pt x="1920786" y="550238"/>
                  <a:pt x="1678359" y="346646"/>
                  <a:pt x="1511837" y="248380"/>
                </a:cubicBezTo>
                <a:cubicBezTo>
                  <a:pt x="1345315" y="150114"/>
                  <a:pt x="1130542" y="39492"/>
                  <a:pt x="939895" y="8306"/>
                </a:cubicBezTo>
                <a:cubicBezTo>
                  <a:pt x="749248" y="-22880"/>
                  <a:pt x="411497" y="42435"/>
                  <a:pt x="367954" y="61264"/>
                </a:cubicBezTo>
                <a:cubicBezTo>
                  <a:pt x="324411" y="80093"/>
                  <a:pt x="720416" y="88331"/>
                  <a:pt x="678638" y="121282"/>
                </a:cubicBezTo>
                <a:cubicBezTo>
                  <a:pt x="636860" y="154233"/>
                  <a:pt x="227322" y="230728"/>
                  <a:pt x="117288" y="258972"/>
                </a:cubicBezTo>
                <a:cubicBezTo>
                  <a:pt x="7254" y="287216"/>
                  <a:pt x="-24520" y="288981"/>
                  <a:pt x="18434" y="290746"/>
                </a:cubicBezTo>
                <a:cubicBezTo>
                  <a:pt x="61388" y="292511"/>
                  <a:pt x="369719" y="236023"/>
                  <a:pt x="375015" y="269563"/>
                </a:cubicBezTo>
                <a:cubicBezTo>
                  <a:pt x="380311" y="303103"/>
                  <a:pt x="-85715" y="487866"/>
                  <a:pt x="14904" y="491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40CE701A-E1DC-456D-DB3F-45565279D0EB}"/>
              </a:ext>
            </a:extLst>
          </p:cNvPr>
          <p:cNvSpPr/>
          <p:nvPr/>
        </p:nvSpPr>
        <p:spPr>
          <a:xfrm>
            <a:off x="1972567" y="3738145"/>
            <a:ext cx="1621730" cy="1587912"/>
          </a:xfrm>
          <a:custGeom>
            <a:avLst/>
            <a:gdLst>
              <a:gd name="connsiteX0" fmla="*/ 304607 w 1621730"/>
              <a:gd name="connsiteY0" fmla="*/ 184243 h 1587912"/>
              <a:gd name="connsiteX1" fmla="*/ 516437 w 1621730"/>
              <a:gd name="connsiteY1" fmla="*/ 614964 h 1587912"/>
              <a:gd name="connsiteX2" fmla="*/ 519967 w 1621730"/>
              <a:gd name="connsiteY2" fmla="*/ 586720 h 1587912"/>
              <a:gd name="connsiteX3" fmla="*/ 728267 w 1621730"/>
              <a:gd name="connsiteY3" fmla="*/ 862099 h 1587912"/>
              <a:gd name="connsiteX4" fmla="*/ 710614 w 1621730"/>
              <a:gd name="connsiteY4" fmla="*/ 847977 h 1587912"/>
              <a:gd name="connsiteX5" fmla="*/ 880079 w 1621730"/>
              <a:gd name="connsiteY5" fmla="*/ 1049216 h 1587912"/>
              <a:gd name="connsiteX6" fmla="*/ 809469 w 1621730"/>
              <a:gd name="connsiteY6" fmla="*/ 1045685 h 1587912"/>
              <a:gd name="connsiteX7" fmla="*/ 1106031 w 1621730"/>
              <a:gd name="connsiteY7" fmla="*/ 1314003 h 1587912"/>
              <a:gd name="connsiteX8" fmla="*/ 1617953 w 1621730"/>
              <a:gd name="connsiteY8" fmla="*/ 1582321 h 1587912"/>
              <a:gd name="connsiteX9" fmla="*/ 1310800 w 1621730"/>
              <a:gd name="connsiteY9" fmla="*/ 1455223 h 1587912"/>
              <a:gd name="connsiteX10" fmla="*/ 798877 w 1621730"/>
              <a:gd name="connsiteY10" fmla="*/ 992728 h 1587912"/>
              <a:gd name="connsiteX11" fmla="*/ 195161 w 1621730"/>
              <a:gd name="connsiteY11" fmla="*/ 434908 h 1587912"/>
              <a:gd name="connsiteX12" fmla="*/ 984 w 1621730"/>
              <a:gd name="connsiteY12" fmla="*/ 60675 h 1587912"/>
              <a:gd name="connsiteX13" fmla="*/ 117490 w 1621730"/>
              <a:gd name="connsiteY13" fmla="*/ 148938 h 1587912"/>
              <a:gd name="connsiteX14" fmla="*/ 64533 w 1621730"/>
              <a:gd name="connsiteY14" fmla="*/ 657 h 1587912"/>
              <a:gd name="connsiteX15" fmla="*/ 195161 w 1621730"/>
              <a:gd name="connsiteY15" fmla="*/ 219548 h 1587912"/>
              <a:gd name="connsiteX16" fmla="*/ 223405 w 1621730"/>
              <a:gd name="connsiteY16" fmla="*/ 92450 h 1587912"/>
              <a:gd name="connsiteX17" fmla="*/ 304607 w 1621730"/>
              <a:gd name="connsiteY17" fmla="*/ 184243 h 158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21730" h="1587912">
                <a:moveTo>
                  <a:pt x="304607" y="184243"/>
                </a:moveTo>
                <a:cubicBezTo>
                  <a:pt x="353446" y="271329"/>
                  <a:pt x="480544" y="547885"/>
                  <a:pt x="516437" y="614964"/>
                </a:cubicBezTo>
                <a:cubicBezTo>
                  <a:pt x="552330" y="682043"/>
                  <a:pt x="484662" y="545531"/>
                  <a:pt x="519967" y="586720"/>
                </a:cubicBezTo>
                <a:cubicBezTo>
                  <a:pt x="555272" y="627909"/>
                  <a:pt x="696493" y="818556"/>
                  <a:pt x="728267" y="862099"/>
                </a:cubicBezTo>
                <a:cubicBezTo>
                  <a:pt x="760042" y="905642"/>
                  <a:pt x="685312" y="816791"/>
                  <a:pt x="710614" y="847977"/>
                </a:cubicBezTo>
                <a:cubicBezTo>
                  <a:pt x="735916" y="879163"/>
                  <a:pt x="863603" y="1016265"/>
                  <a:pt x="880079" y="1049216"/>
                </a:cubicBezTo>
                <a:cubicBezTo>
                  <a:pt x="896555" y="1082167"/>
                  <a:pt x="771810" y="1001554"/>
                  <a:pt x="809469" y="1045685"/>
                </a:cubicBezTo>
                <a:cubicBezTo>
                  <a:pt x="847128" y="1089816"/>
                  <a:pt x="971284" y="1224564"/>
                  <a:pt x="1106031" y="1314003"/>
                </a:cubicBezTo>
                <a:cubicBezTo>
                  <a:pt x="1240778" y="1403442"/>
                  <a:pt x="1583825" y="1558784"/>
                  <a:pt x="1617953" y="1582321"/>
                </a:cubicBezTo>
                <a:cubicBezTo>
                  <a:pt x="1652081" y="1605858"/>
                  <a:pt x="1447313" y="1553489"/>
                  <a:pt x="1310800" y="1455223"/>
                </a:cubicBezTo>
                <a:cubicBezTo>
                  <a:pt x="1174287" y="1356957"/>
                  <a:pt x="798877" y="992728"/>
                  <a:pt x="798877" y="992728"/>
                </a:cubicBezTo>
                <a:cubicBezTo>
                  <a:pt x="612937" y="822676"/>
                  <a:pt x="328143" y="590250"/>
                  <a:pt x="195161" y="434908"/>
                </a:cubicBezTo>
                <a:cubicBezTo>
                  <a:pt x="62179" y="279566"/>
                  <a:pt x="13929" y="108337"/>
                  <a:pt x="984" y="60675"/>
                </a:cubicBezTo>
                <a:cubicBezTo>
                  <a:pt x="-11961" y="13013"/>
                  <a:pt x="106899" y="158941"/>
                  <a:pt x="117490" y="148938"/>
                </a:cubicBezTo>
                <a:cubicBezTo>
                  <a:pt x="128081" y="138935"/>
                  <a:pt x="51588" y="-11111"/>
                  <a:pt x="64533" y="657"/>
                </a:cubicBezTo>
                <a:cubicBezTo>
                  <a:pt x="77478" y="12425"/>
                  <a:pt x="168682" y="204249"/>
                  <a:pt x="195161" y="219548"/>
                </a:cubicBezTo>
                <a:cubicBezTo>
                  <a:pt x="221640" y="234847"/>
                  <a:pt x="206341" y="101276"/>
                  <a:pt x="223405" y="92450"/>
                </a:cubicBezTo>
                <a:cubicBezTo>
                  <a:pt x="240469" y="83624"/>
                  <a:pt x="255768" y="97157"/>
                  <a:pt x="304607" y="1842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51B36141-5E70-7CD6-9C74-F2EA96C6F9D7}"/>
              </a:ext>
            </a:extLst>
          </p:cNvPr>
          <p:cNvSpPr/>
          <p:nvPr/>
        </p:nvSpPr>
        <p:spPr>
          <a:xfrm>
            <a:off x="2753791" y="4829449"/>
            <a:ext cx="2147386" cy="860656"/>
          </a:xfrm>
          <a:custGeom>
            <a:avLst/>
            <a:gdLst>
              <a:gd name="connsiteX0" fmla="*/ 614308 w 2147386"/>
              <a:gd name="connsiteY0" fmla="*/ 339206 h 860656"/>
              <a:gd name="connsiteX1" fmla="*/ 667265 w 2147386"/>
              <a:gd name="connsiteY1" fmla="*/ 370980 h 860656"/>
              <a:gd name="connsiteX2" fmla="*/ 1066212 w 2147386"/>
              <a:gd name="connsiteY2" fmla="*/ 568688 h 860656"/>
              <a:gd name="connsiteX3" fmla="*/ 1073273 w 2147386"/>
              <a:gd name="connsiteY3" fmla="*/ 533383 h 860656"/>
              <a:gd name="connsiteX4" fmla="*/ 1391018 w 2147386"/>
              <a:gd name="connsiteY4" fmla="*/ 660482 h 860656"/>
              <a:gd name="connsiteX5" fmla="*/ 1398079 w 2147386"/>
              <a:gd name="connsiteY5" fmla="*/ 618115 h 860656"/>
              <a:gd name="connsiteX6" fmla="*/ 1620501 w 2147386"/>
              <a:gd name="connsiteY6" fmla="*/ 759336 h 860656"/>
              <a:gd name="connsiteX7" fmla="*/ 1761721 w 2147386"/>
              <a:gd name="connsiteY7" fmla="*/ 695787 h 860656"/>
              <a:gd name="connsiteX8" fmla="*/ 1793495 w 2147386"/>
              <a:gd name="connsiteY8" fmla="*/ 688726 h 860656"/>
              <a:gd name="connsiteX9" fmla="*/ 2012387 w 2147386"/>
              <a:gd name="connsiteY9" fmla="*/ 600463 h 860656"/>
              <a:gd name="connsiteX10" fmla="*/ 2146546 w 2147386"/>
              <a:gd name="connsiteY10" fmla="*/ 374511 h 860656"/>
              <a:gd name="connsiteX11" fmla="*/ 2065344 w 2147386"/>
              <a:gd name="connsiteY11" fmla="*/ 543975 h 860656"/>
              <a:gd name="connsiteX12" fmla="*/ 1984143 w 2147386"/>
              <a:gd name="connsiteY12" fmla="*/ 815824 h 860656"/>
              <a:gd name="connsiteX13" fmla="*/ 1609909 w 2147386"/>
              <a:gd name="connsiteY13" fmla="*/ 837007 h 860656"/>
              <a:gd name="connsiteX14" fmla="*/ 914401 w 2147386"/>
              <a:gd name="connsiteY14" fmla="*/ 579280 h 860656"/>
              <a:gd name="connsiteX15" fmla="*/ 208300 w 2147386"/>
              <a:gd name="connsiteY15" fmla="*/ 197986 h 860656"/>
              <a:gd name="connsiteX16" fmla="*/ 353051 w 2147386"/>
              <a:gd name="connsiteY16" fmla="*/ 335675 h 860656"/>
              <a:gd name="connsiteX17" fmla="*/ 1 w 2147386"/>
              <a:gd name="connsiteY17" fmla="*/ 278 h 860656"/>
              <a:gd name="connsiteX18" fmla="*/ 349520 w 2147386"/>
              <a:gd name="connsiteY18" fmla="*/ 279187 h 860656"/>
              <a:gd name="connsiteX19" fmla="*/ 614308 w 2147386"/>
              <a:gd name="connsiteY19" fmla="*/ 339206 h 86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47386" h="860656">
                <a:moveTo>
                  <a:pt x="614308" y="339206"/>
                </a:moveTo>
                <a:cubicBezTo>
                  <a:pt x="667266" y="354505"/>
                  <a:pt x="591948" y="332733"/>
                  <a:pt x="667265" y="370980"/>
                </a:cubicBezTo>
                <a:cubicBezTo>
                  <a:pt x="742582" y="409227"/>
                  <a:pt x="998544" y="541621"/>
                  <a:pt x="1066212" y="568688"/>
                </a:cubicBezTo>
                <a:cubicBezTo>
                  <a:pt x="1133880" y="595755"/>
                  <a:pt x="1019139" y="518084"/>
                  <a:pt x="1073273" y="533383"/>
                </a:cubicBezTo>
                <a:cubicBezTo>
                  <a:pt x="1127407" y="548682"/>
                  <a:pt x="1336884" y="646360"/>
                  <a:pt x="1391018" y="660482"/>
                </a:cubicBezTo>
                <a:cubicBezTo>
                  <a:pt x="1445152" y="674604"/>
                  <a:pt x="1359832" y="601639"/>
                  <a:pt x="1398079" y="618115"/>
                </a:cubicBezTo>
                <a:cubicBezTo>
                  <a:pt x="1436326" y="634591"/>
                  <a:pt x="1559894" y="746391"/>
                  <a:pt x="1620501" y="759336"/>
                </a:cubicBezTo>
                <a:cubicBezTo>
                  <a:pt x="1681108" y="772281"/>
                  <a:pt x="1732889" y="707555"/>
                  <a:pt x="1761721" y="695787"/>
                </a:cubicBezTo>
                <a:cubicBezTo>
                  <a:pt x="1790553" y="684019"/>
                  <a:pt x="1751717" y="704613"/>
                  <a:pt x="1793495" y="688726"/>
                </a:cubicBezTo>
                <a:cubicBezTo>
                  <a:pt x="1835273" y="672839"/>
                  <a:pt x="1953545" y="652832"/>
                  <a:pt x="2012387" y="600463"/>
                </a:cubicBezTo>
                <a:cubicBezTo>
                  <a:pt x="2071229" y="548094"/>
                  <a:pt x="2137720" y="383926"/>
                  <a:pt x="2146546" y="374511"/>
                </a:cubicBezTo>
                <a:cubicBezTo>
                  <a:pt x="2155372" y="365096"/>
                  <a:pt x="2092411" y="470423"/>
                  <a:pt x="2065344" y="543975"/>
                </a:cubicBezTo>
                <a:cubicBezTo>
                  <a:pt x="2038277" y="617527"/>
                  <a:pt x="2060049" y="766985"/>
                  <a:pt x="1984143" y="815824"/>
                </a:cubicBezTo>
                <a:cubicBezTo>
                  <a:pt x="1908237" y="864663"/>
                  <a:pt x="1788199" y="876431"/>
                  <a:pt x="1609909" y="837007"/>
                </a:cubicBezTo>
                <a:cubicBezTo>
                  <a:pt x="1431619" y="797583"/>
                  <a:pt x="1148002" y="685783"/>
                  <a:pt x="914401" y="579280"/>
                </a:cubicBezTo>
                <a:cubicBezTo>
                  <a:pt x="680800" y="472777"/>
                  <a:pt x="301858" y="238587"/>
                  <a:pt x="208300" y="197986"/>
                </a:cubicBezTo>
                <a:cubicBezTo>
                  <a:pt x="114742" y="157385"/>
                  <a:pt x="353051" y="335675"/>
                  <a:pt x="353051" y="335675"/>
                </a:cubicBezTo>
                <a:cubicBezTo>
                  <a:pt x="318334" y="302724"/>
                  <a:pt x="589" y="9693"/>
                  <a:pt x="1" y="278"/>
                </a:cubicBezTo>
                <a:cubicBezTo>
                  <a:pt x="-588" y="-9137"/>
                  <a:pt x="245370" y="222699"/>
                  <a:pt x="349520" y="279187"/>
                </a:cubicBezTo>
                <a:cubicBezTo>
                  <a:pt x="453670" y="335675"/>
                  <a:pt x="561350" y="323907"/>
                  <a:pt x="614308" y="3392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B6DE3F50-1544-5820-03D3-7AAAED877B4A}"/>
              </a:ext>
            </a:extLst>
          </p:cNvPr>
          <p:cNvSpPr/>
          <p:nvPr/>
        </p:nvSpPr>
        <p:spPr>
          <a:xfrm>
            <a:off x="4965190" y="3874315"/>
            <a:ext cx="482374" cy="1510842"/>
          </a:xfrm>
          <a:custGeom>
            <a:avLst/>
            <a:gdLst>
              <a:gd name="connsiteX0" fmla="*/ 482374 w 482374"/>
              <a:gd name="connsiteY0" fmla="*/ 19829 h 1510842"/>
              <a:gd name="connsiteX1" fmla="*/ 355276 w 482374"/>
              <a:gd name="connsiteY1" fmla="*/ 711807 h 1510842"/>
              <a:gd name="connsiteX2" fmla="*/ 358807 w 482374"/>
              <a:gd name="connsiteY2" fmla="*/ 641197 h 1510842"/>
              <a:gd name="connsiteX3" fmla="*/ 143446 w 482374"/>
              <a:gd name="connsiteY3" fmla="*/ 1386133 h 1510842"/>
              <a:gd name="connsiteX4" fmla="*/ 48123 w 482374"/>
              <a:gd name="connsiteY4" fmla="*/ 1502639 h 1510842"/>
              <a:gd name="connsiteX5" fmla="*/ 118733 w 482374"/>
              <a:gd name="connsiteY5" fmla="*/ 1301401 h 1510842"/>
              <a:gd name="connsiteX6" fmla="*/ 139916 w 482374"/>
              <a:gd name="connsiteY6" fmla="*/ 574117 h 1510842"/>
              <a:gd name="connsiteX7" fmla="*/ 2226 w 482374"/>
              <a:gd name="connsiteY7" fmla="*/ 146927 h 1510842"/>
              <a:gd name="connsiteX8" fmla="*/ 51653 w 482374"/>
              <a:gd name="connsiteY8" fmla="*/ 217537 h 1510842"/>
              <a:gd name="connsiteX9" fmla="*/ 9287 w 482374"/>
              <a:gd name="connsiteY9" fmla="*/ 12768 h 1510842"/>
              <a:gd name="connsiteX10" fmla="*/ 245831 w 482374"/>
              <a:gd name="connsiteY10" fmla="*/ 369348 h 1510842"/>
              <a:gd name="connsiteX11" fmla="*/ 263483 w 482374"/>
              <a:gd name="connsiteY11" fmla="*/ 175171 h 1510842"/>
              <a:gd name="connsiteX12" fmla="*/ 355276 w 482374"/>
              <a:gd name="connsiteY12" fmla="*/ 185762 h 1510842"/>
              <a:gd name="connsiteX13" fmla="*/ 482374 w 482374"/>
              <a:gd name="connsiteY13" fmla="*/ 19829 h 151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74" h="1510842">
                <a:moveTo>
                  <a:pt x="482374" y="19829"/>
                </a:moveTo>
                <a:cubicBezTo>
                  <a:pt x="482374" y="107503"/>
                  <a:pt x="375871" y="608246"/>
                  <a:pt x="355276" y="711807"/>
                </a:cubicBezTo>
                <a:cubicBezTo>
                  <a:pt x="334681" y="815368"/>
                  <a:pt x="394112" y="528809"/>
                  <a:pt x="358807" y="641197"/>
                </a:cubicBezTo>
                <a:cubicBezTo>
                  <a:pt x="323502" y="753585"/>
                  <a:pt x="195227" y="1242559"/>
                  <a:pt x="143446" y="1386133"/>
                </a:cubicBezTo>
                <a:cubicBezTo>
                  <a:pt x="91665" y="1529707"/>
                  <a:pt x="52242" y="1516761"/>
                  <a:pt x="48123" y="1502639"/>
                </a:cubicBezTo>
                <a:cubicBezTo>
                  <a:pt x="44004" y="1488517"/>
                  <a:pt x="103434" y="1456155"/>
                  <a:pt x="118733" y="1301401"/>
                </a:cubicBezTo>
                <a:cubicBezTo>
                  <a:pt x="134032" y="1146647"/>
                  <a:pt x="159334" y="766529"/>
                  <a:pt x="139916" y="574117"/>
                </a:cubicBezTo>
                <a:cubicBezTo>
                  <a:pt x="120498" y="381705"/>
                  <a:pt x="16936" y="206357"/>
                  <a:pt x="2226" y="146927"/>
                </a:cubicBezTo>
                <a:cubicBezTo>
                  <a:pt x="-12485" y="87497"/>
                  <a:pt x="50476" y="239897"/>
                  <a:pt x="51653" y="217537"/>
                </a:cubicBezTo>
                <a:cubicBezTo>
                  <a:pt x="52830" y="195177"/>
                  <a:pt x="-23076" y="-12534"/>
                  <a:pt x="9287" y="12768"/>
                </a:cubicBezTo>
                <a:cubicBezTo>
                  <a:pt x="41650" y="38070"/>
                  <a:pt x="203465" y="342281"/>
                  <a:pt x="245831" y="369348"/>
                </a:cubicBezTo>
                <a:cubicBezTo>
                  <a:pt x="288197" y="396415"/>
                  <a:pt x="245242" y="205768"/>
                  <a:pt x="263483" y="175171"/>
                </a:cubicBezTo>
                <a:cubicBezTo>
                  <a:pt x="281724" y="144574"/>
                  <a:pt x="322913" y="209299"/>
                  <a:pt x="355276" y="185762"/>
                </a:cubicBezTo>
                <a:cubicBezTo>
                  <a:pt x="387639" y="162225"/>
                  <a:pt x="482374" y="-67845"/>
                  <a:pt x="482374" y="198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D15AFE3F-E0E4-4898-C241-C8797E5FF440}"/>
              </a:ext>
            </a:extLst>
          </p:cNvPr>
          <p:cNvSpPr/>
          <p:nvPr/>
        </p:nvSpPr>
        <p:spPr>
          <a:xfrm>
            <a:off x="4318377" y="4263160"/>
            <a:ext cx="1027215" cy="1374287"/>
          </a:xfrm>
          <a:custGeom>
            <a:avLst/>
            <a:gdLst>
              <a:gd name="connsiteX0" fmla="*/ 437209 w 1027215"/>
              <a:gd name="connsiteY0" fmla="*/ 390042 h 1374287"/>
              <a:gd name="connsiteX1" fmla="*/ 617265 w 1027215"/>
              <a:gd name="connsiteY1" fmla="*/ 788988 h 1374287"/>
              <a:gd name="connsiteX2" fmla="*/ 659631 w 1027215"/>
              <a:gd name="connsiteY2" fmla="*/ 718378 h 1374287"/>
              <a:gd name="connsiteX3" fmla="*/ 313642 w 1027215"/>
              <a:gd name="connsiteY3" fmla="*/ 1251484 h 1374287"/>
              <a:gd name="connsiteX4" fmla="*/ 408965 w 1027215"/>
              <a:gd name="connsiteY4" fmla="*/ 1134977 h 1374287"/>
              <a:gd name="connsiteX5" fmla="*/ 45323 w 1027215"/>
              <a:gd name="connsiteY5" fmla="*/ 1343277 h 1374287"/>
              <a:gd name="connsiteX6" fmla="*/ 17079 w 1027215"/>
              <a:gd name="connsiteY6" fmla="*/ 1371521 h 1374287"/>
              <a:gd name="connsiteX7" fmla="*/ 151238 w 1027215"/>
              <a:gd name="connsiteY7" fmla="*/ 1325625 h 1374287"/>
              <a:gd name="connsiteX8" fmla="*/ 543124 w 1027215"/>
              <a:gd name="connsiteY8" fmla="*/ 1230301 h 1374287"/>
              <a:gd name="connsiteX9" fmla="*/ 917357 w 1027215"/>
              <a:gd name="connsiteY9" fmla="*/ 630116 h 1374287"/>
              <a:gd name="connsiteX10" fmla="*/ 966784 w 1027215"/>
              <a:gd name="connsiteY10" fmla="*/ 538323 h 1374287"/>
              <a:gd name="connsiteX11" fmla="*/ 1026803 w 1027215"/>
              <a:gd name="connsiteY11" fmla="*/ 1686 h 1374287"/>
              <a:gd name="connsiteX12" fmla="*/ 935010 w 1027215"/>
              <a:gd name="connsiteY12" fmla="*/ 361798 h 1374287"/>
              <a:gd name="connsiteX13" fmla="*/ 684344 w 1027215"/>
              <a:gd name="connsiteY13" fmla="*/ 149967 h 1374287"/>
              <a:gd name="connsiteX14" fmla="*/ 737302 w 1027215"/>
              <a:gd name="connsiteY14" fmla="*/ 404164 h 1374287"/>
              <a:gd name="connsiteX15" fmla="*/ 419557 w 1027215"/>
              <a:gd name="connsiteY15" fmla="*/ 213516 h 1374287"/>
              <a:gd name="connsiteX16" fmla="*/ 550185 w 1027215"/>
              <a:gd name="connsiteY16" fmla="*/ 464182 h 1374287"/>
              <a:gd name="connsiteX17" fmla="*/ 437209 w 1027215"/>
              <a:gd name="connsiteY17" fmla="*/ 390042 h 137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7215" h="1374287">
                <a:moveTo>
                  <a:pt x="437209" y="390042"/>
                </a:moveTo>
                <a:cubicBezTo>
                  <a:pt x="448389" y="444176"/>
                  <a:pt x="580195" y="734265"/>
                  <a:pt x="617265" y="788988"/>
                </a:cubicBezTo>
                <a:cubicBezTo>
                  <a:pt x="654335" y="843711"/>
                  <a:pt x="710235" y="641295"/>
                  <a:pt x="659631" y="718378"/>
                </a:cubicBezTo>
                <a:cubicBezTo>
                  <a:pt x="609027" y="795461"/>
                  <a:pt x="355420" y="1182051"/>
                  <a:pt x="313642" y="1251484"/>
                </a:cubicBezTo>
                <a:cubicBezTo>
                  <a:pt x="271864" y="1320917"/>
                  <a:pt x="453685" y="1119678"/>
                  <a:pt x="408965" y="1134977"/>
                </a:cubicBezTo>
                <a:cubicBezTo>
                  <a:pt x="364245" y="1150276"/>
                  <a:pt x="110637" y="1303853"/>
                  <a:pt x="45323" y="1343277"/>
                </a:cubicBezTo>
                <a:cubicBezTo>
                  <a:pt x="-19991" y="1382701"/>
                  <a:pt x="-573" y="1374463"/>
                  <a:pt x="17079" y="1371521"/>
                </a:cubicBezTo>
                <a:cubicBezTo>
                  <a:pt x="34731" y="1368579"/>
                  <a:pt x="63564" y="1349162"/>
                  <a:pt x="151238" y="1325625"/>
                </a:cubicBezTo>
                <a:cubicBezTo>
                  <a:pt x="238912" y="1302088"/>
                  <a:pt x="415438" y="1346219"/>
                  <a:pt x="543124" y="1230301"/>
                </a:cubicBezTo>
                <a:cubicBezTo>
                  <a:pt x="670810" y="1114383"/>
                  <a:pt x="846747" y="745446"/>
                  <a:pt x="917357" y="630116"/>
                </a:cubicBezTo>
                <a:cubicBezTo>
                  <a:pt x="987967" y="514786"/>
                  <a:pt x="948543" y="643061"/>
                  <a:pt x="966784" y="538323"/>
                </a:cubicBezTo>
                <a:cubicBezTo>
                  <a:pt x="985025" y="433585"/>
                  <a:pt x="1032099" y="31107"/>
                  <a:pt x="1026803" y="1686"/>
                </a:cubicBezTo>
                <a:cubicBezTo>
                  <a:pt x="1021507" y="-27735"/>
                  <a:pt x="992087" y="337084"/>
                  <a:pt x="935010" y="361798"/>
                </a:cubicBezTo>
                <a:cubicBezTo>
                  <a:pt x="877934" y="386511"/>
                  <a:pt x="717295" y="142906"/>
                  <a:pt x="684344" y="149967"/>
                </a:cubicBezTo>
                <a:cubicBezTo>
                  <a:pt x="651393" y="157028"/>
                  <a:pt x="781433" y="393573"/>
                  <a:pt x="737302" y="404164"/>
                </a:cubicBezTo>
                <a:cubicBezTo>
                  <a:pt x="693171" y="414755"/>
                  <a:pt x="450743" y="203513"/>
                  <a:pt x="419557" y="213516"/>
                </a:cubicBezTo>
                <a:cubicBezTo>
                  <a:pt x="388371" y="223519"/>
                  <a:pt x="544301" y="433584"/>
                  <a:pt x="550185" y="464182"/>
                </a:cubicBezTo>
                <a:cubicBezTo>
                  <a:pt x="556069" y="494780"/>
                  <a:pt x="426029" y="335908"/>
                  <a:pt x="437209" y="3900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24F0EAA-9406-CEA8-A959-B106C87CDBD3}"/>
              </a:ext>
            </a:extLst>
          </p:cNvPr>
          <p:cNvSpPr/>
          <p:nvPr/>
        </p:nvSpPr>
        <p:spPr>
          <a:xfrm>
            <a:off x="4458846" y="4413027"/>
            <a:ext cx="219690" cy="116735"/>
          </a:xfrm>
          <a:custGeom>
            <a:avLst/>
            <a:gdLst>
              <a:gd name="connsiteX0" fmla="*/ 178 w 219690"/>
              <a:gd name="connsiteY0" fmla="*/ 100 h 116735"/>
              <a:gd name="connsiteX1" fmla="*/ 169642 w 219690"/>
              <a:gd name="connsiteY1" fmla="*/ 56588 h 116735"/>
              <a:gd name="connsiteX2" fmla="*/ 204947 w 219690"/>
              <a:gd name="connsiteY2" fmla="*/ 116607 h 116735"/>
              <a:gd name="connsiteX3" fmla="*/ 204947 w 219690"/>
              <a:gd name="connsiteY3" fmla="*/ 70710 h 116735"/>
              <a:gd name="connsiteX4" fmla="*/ 178 w 219690"/>
              <a:gd name="connsiteY4" fmla="*/ 100 h 11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90" h="116735">
                <a:moveTo>
                  <a:pt x="178" y="100"/>
                </a:moveTo>
                <a:cubicBezTo>
                  <a:pt x="-5706" y="-2254"/>
                  <a:pt x="135514" y="37170"/>
                  <a:pt x="169642" y="56588"/>
                </a:cubicBezTo>
                <a:cubicBezTo>
                  <a:pt x="203770" y="76006"/>
                  <a:pt x="199063" y="114253"/>
                  <a:pt x="204947" y="116607"/>
                </a:cubicBezTo>
                <a:cubicBezTo>
                  <a:pt x="210831" y="118961"/>
                  <a:pt x="234956" y="88362"/>
                  <a:pt x="204947" y="70710"/>
                </a:cubicBezTo>
                <a:cubicBezTo>
                  <a:pt x="174938" y="53058"/>
                  <a:pt x="6062" y="2454"/>
                  <a:pt x="178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E6CB2450-625E-0F22-94F9-47FFD196351D}"/>
              </a:ext>
            </a:extLst>
          </p:cNvPr>
          <p:cNvSpPr/>
          <p:nvPr/>
        </p:nvSpPr>
        <p:spPr>
          <a:xfrm>
            <a:off x="1975472" y="2764773"/>
            <a:ext cx="531794" cy="1563083"/>
          </a:xfrm>
          <a:custGeom>
            <a:avLst/>
            <a:gdLst>
              <a:gd name="connsiteX0" fmla="*/ 531558 w 531794"/>
              <a:gd name="connsiteY0" fmla="*/ 105595 h 1563083"/>
              <a:gd name="connsiteX1" fmla="*/ 95553 w 531794"/>
              <a:gd name="connsiteY1" fmla="*/ 438655 h 1563083"/>
              <a:gd name="connsiteX2" fmla="*/ 162165 w 531794"/>
              <a:gd name="connsiteY2" fmla="*/ 359932 h 1563083"/>
              <a:gd name="connsiteX3" fmla="*/ 53164 w 531794"/>
              <a:gd name="connsiteY3" fmla="*/ 711158 h 1563083"/>
              <a:gd name="connsiteX4" fmla="*/ 71331 w 531794"/>
              <a:gd name="connsiteY4" fmla="*/ 1056329 h 1563083"/>
              <a:gd name="connsiteX5" fmla="*/ 10774 w 531794"/>
              <a:gd name="connsiteY5" fmla="*/ 971550 h 1563083"/>
              <a:gd name="connsiteX6" fmla="*/ 325667 w 531794"/>
              <a:gd name="connsiteY6" fmla="*/ 1558946 h 1563083"/>
              <a:gd name="connsiteX7" fmla="*/ 101609 w 531794"/>
              <a:gd name="connsiteY7" fmla="*/ 1195608 h 1563083"/>
              <a:gd name="connsiteX8" fmla="*/ 47108 w 531794"/>
              <a:gd name="connsiteY8" fmla="*/ 493155 h 1563083"/>
              <a:gd name="connsiteX9" fmla="*/ 107664 w 531794"/>
              <a:gd name="connsiteY9" fmla="*/ 299375 h 1563083"/>
              <a:gd name="connsiteX10" fmla="*/ 150054 w 531794"/>
              <a:gd name="connsiteY10" fmla="*/ 335709 h 1563083"/>
              <a:gd name="connsiteX11" fmla="*/ 119776 w 531794"/>
              <a:gd name="connsiteY11" fmla="*/ 2650 h 1563083"/>
              <a:gd name="connsiteX12" fmla="*/ 156109 w 531794"/>
              <a:gd name="connsiteY12" fmla="*/ 178263 h 1563083"/>
              <a:gd name="connsiteX13" fmla="*/ 531558 w 531794"/>
              <a:gd name="connsiteY13" fmla="*/ 105595 h 156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1794" h="1563083">
                <a:moveTo>
                  <a:pt x="531558" y="105595"/>
                </a:moveTo>
                <a:cubicBezTo>
                  <a:pt x="521465" y="148994"/>
                  <a:pt x="157118" y="396266"/>
                  <a:pt x="95553" y="438655"/>
                </a:cubicBezTo>
                <a:cubicBezTo>
                  <a:pt x="33988" y="481044"/>
                  <a:pt x="169230" y="314515"/>
                  <a:pt x="162165" y="359932"/>
                </a:cubicBezTo>
                <a:cubicBezTo>
                  <a:pt x="155100" y="405349"/>
                  <a:pt x="68303" y="595092"/>
                  <a:pt x="53164" y="711158"/>
                </a:cubicBezTo>
                <a:cubicBezTo>
                  <a:pt x="38025" y="827224"/>
                  <a:pt x="78396" y="1012930"/>
                  <a:pt x="71331" y="1056329"/>
                </a:cubicBezTo>
                <a:cubicBezTo>
                  <a:pt x="64266" y="1099728"/>
                  <a:pt x="-31615" y="887781"/>
                  <a:pt x="10774" y="971550"/>
                </a:cubicBezTo>
                <a:cubicBezTo>
                  <a:pt x="53163" y="1055319"/>
                  <a:pt x="310528" y="1521603"/>
                  <a:pt x="325667" y="1558946"/>
                </a:cubicBezTo>
                <a:cubicBezTo>
                  <a:pt x="340806" y="1596289"/>
                  <a:pt x="148035" y="1373240"/>
                  <a:pt x="101609" y="1195608"/>
                </a:cubicBezTo>
                <a:cubicBezTo>
                  <a:pt x="55182" y="1017976"/>
                  <a:pt x="46099" y="642527"/>
                  <a:pt x="47108" y="493155"/>
                </a:cubicBezTo>
                <a:cubicBezTo>
                  <a:pt x="48117" y="343783"/>
                  <a:pt x="90506" y="325616"/>
                  <a:pt x="107664" y="299375"/>
                </a:cubicBezTo>
                <a:cubicBezTo>
                  <a:pt x="124822" y="273134"/>
                  <a:pt x="148035" y="385163"/>
                  <a:pt x="150054" y="335709"/>
                </a:cubicBezTo>
                <a:cubicBezTo>
                  <a:pt x="152073" y="286255"/>
                  <a:pt x="118767" y="28891"/>
                  <a:pt x="119776" y="2650"/>
                </a:cubicBezTo>
                <a:cubicBezTo>
                  <a:pt x="120785" y="-23591"/>
                  <a:pt x="86469" y="153031"/>
                  <a:pt x="156109" y="178263"/>
                </a:cubicBezTo>
                <a:cubicBezTo>
                  <a:pt x="225749" y="203495"/>
                  <a:pt x="541651" y="62196"/>
                  <a:pt x="531558" y="1055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586BC834-5D4F-1A48-9234-4ECB716080D3}"/>
              </a:ext>
            </a:extLst>
          </p:cNvPr>
          <p:cNvSpPr/>
          <p:nvPr/>
        </p:nvSpPr>
        <p:spPr>
          <a:xfrm>
            <a:off x="1010946" y="2546518"/>
            <a:ext cx="1453695" cy="2811310"/>
          </a:xfrm>
          <a:custGeom>
            <a:avLst/>
            <a:gdLst>
              <a:gd name="connsiteX0" fmla="*/ 1399194 w 1453695"/>
              <a:gd name="connsiteY0" fmla="*/ 33180 h 2811310"/>
              <a:gd name="connsiteX1" fmla="*/ 690686 w 1453695"/>
              <a:gd name="connsiteY1" fmla="*/ 675077 h 2811310"/>
              <a:gd name="connsiteX2" fmla="*/ 678575 w 1453695"/>
              <a:gd name="connsiteY2" fmla="*/ 820412 h 2811310"/>
              <a:gd name="connsiteX3" fmla="*/ 472683 w 1453695"/>
              <a:gd name="connsiteY3" fmla="*/ 1262473 h 2811310"/>
              <a:gd name="connsiteX4" fmla="*/ 502961 w 1453695"/>
              <a:gd name="connsiteY4" fmla="*/ 1117138 h 2811310"/>
              <a:gd name="connsiteX5" fmla="*/ 448461 w 1453695"/>
              <a:gd name="connsiteY5" fmla="*/ 2146595 h 2811310"/>
              <a:gd name="connsiteX6" fmla="*/ 636185 w 1453695"/>
              <a:gd name="connsiteY6" fmla="*/ 2800603 h 2811310"/>
              <a:gd name="connsiteX7" fmla="*/ 502961 w 1453695"/>
              <a:gd name="connsiteY7" fmla="*/ 2528099 h 2811310"/>
              <a:gd name="connsiteX8" fmla="*/ 333404 w 1453695"/>
              <a:gd name="connsiteY8" fmla="*/ 2201095 h 2811310"/>
              <a:gd name="connsiteX9" fmla="*/ 344 w 1453695"/>
              <a:gd name="connsiteY9" fmla="*/ 1510754 h 2811310"/>
              <a:gd name="connsiteX10" fmla="*/ 400016 w 1453695"/>
              <a:gd name="connsiteY10" fmla="*/ 2237429 h 2811310"/>
              <a:gd name="connsiteX11" fmla="*/ 424238 w 1453695"/>
              <a:gd name="connsiteY11" fmla="*/ 1837757 h 2811310"/>
              <a:gd name="connsiteX12" fmla="*/ 587740 w 1453695"/>
              <a:gd name="connsiteY12" fmla="*/ 747744 h 2811310"/>
              <a:gd name="connsiteX13" fmla="*/ 745186 w 1453695"/>
              <a:gd name="connsiteY13" fmla="*/ 614520 h 2811310"/>
              <a:gd name="connsiteX14" fmla="*/ 1102469 w 1453695"/>
              <a:gd name="connsiteY14" fmla="*/ 275405 h 2811310"/>
              <a:gd name="connsiteX15" fmla="*/ 1096413 w 1453695"/>
              <a:gd name="connsiteY15" fmla="*/ 251183 h 2811310"/>
              <a:gd name="connsiteX16" fmla="*/ 1368916 w 1453695"/>
              <a:gd name="connsiteY16" fmla="*/ 75569 h 2811310"/>
              <a:gd name="connsiteX17" fmla="*/ 1453695 w 1453695"/>
              <a:gd name="connsiteY17" fmla="*/ 21069 h 2811310"/>
              <a:gd name="connsiteX18" fmla="*/ 1356805 w 1453695"/>
              <a:gd name="connsiteY18" fmla="*/ 81625 h 2811310"/>
              <a:gd name="connsiteX19" fmla="*/ 1399194 w 1453695"/>
              <a:gd name="connsiteY19" fmla="*/ 33180 h 281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53695" h="2811310">
                <a:moveTo>
                  <a:pt x="1399194" y="33180"/>
                </a:moveTo>
                <a:cubicBezTo>
                  <a:pt x="1288174" y="132089"/>
                  <a:pt x="810789" y="543872"/>
                  <a:pt x="690686" y="675077"/>
                </a:cubicBezTo>
                <a:cubicBezTo>
                  <a:pt x="570583" y="806282"/>
                  <a:pt x="714909" y="722513"/>
                  <a:pt x="678575" y="820412"/>
                </a:cubicBezTo>
                <a:cubicBezTo>
                  <a:pt x="642241" y="918311"/>
                  <a:pt x="501952" y="1213019"/>
                  <a:pt x="472683" y="1262473"/>
                </a:cubicBezTo>
                <a:cubicBezTo>
                  <a:pt x="443414" y="1311927"/>
                  <a:pt x="506998" y="969784"/>
                  <a:pt x="502961" y="1117138"/>
                </a:cubicBezTo>
                <a:cubicBezTo>
                  <a:pt x="498924" y="1264492"/>
                  <a:pt x="426257" y="1866018"/>
                  <a:pt x="448461" y="2146595"/>
                </a:cubicBezTo>
                <a:cubicBezTo>
                  <a:pt x="470665" y="2427172"/>
                  <a:pt x="627102" y="2737019"/>
                  <a:pt x="636185" y="2800603"/>
                </a:cubicBezTo>
                <a:cubicBezTo>
                  <a:pt x="645268" y="2864187"/>
                  <a:pt x="553424" y="2628017"/>
                  <a:pt x="502961" y="2528099"/>
                </a:cubicBezTo>
                <a:cubicBezTo>
                  <a:pt x="452498" y="2428181"/>
                  <a:pt x="417173" y="2370653"/>
                  <a:pt x="333404" y="2201095"/>
                </a:cubicBezTo>
                <a:cubicBezTo>
                  <a:pt x="249634" y="2031538"/>
                  <a:pt x="-10758" y="1504698"/>
                  <a:pt x="344" y="1510754"/>
                </a:cubicBezTo>
                <a:cubicBezTo>
                  <a:pt x="11446" y="1516810"/>
                  <a:pt x="329367" y="2182929"/>
                  <a:pt x="400016" y="2237429"/>
                </a:cubicBezTo>
                <a:cubicBezTo>
                  <a:pt x="470665" y="2291929"/>
                  <a:pt x="392951" y="2086038"/>
                  <a:pt x="424238" y="1837757"/>
                </a:cubicBezTo>
                <a:cubicBezTo>
                  <a:pt x="455525" y="1589476"/>
                  <a:pt x="534249" y="951617"/>
                  <a:pt x="587740" y="747744"/>
                </a:cubicBezTo>
                <a:cubicBezTo>
                  <a:pt x="641231" y="543871"/>
                  <a:pt x="659398" y="693243"/>
                  <a:pt x="745186" y="614520"/>
                </a:cubicBezTo>
                <a:cubicBezTo>
                  <a:pt x="830974" y="535797"/>
                  <a:pt x="1043931" y="335961"/>
                  <a:pt x="1102469" y="275405"/>
                </a:cubicBezTo>
                <a:cubicBezTo>
                  <a:pt x="1161007" y="214849"/>
                  <a:pt x="1052005" y="284489"/>
                  <a:pt x="1096413" y="251183"/>
                </a:cubicBezTo>
                <a:cubicBezTo>
                  <a:pt x="1140821" y="217877"/>
                  <a:pt x="1368916" y="75569"/>
                  <a:pt x="1368916" y="75569"/>
                </a:cubicBezTo>
                <a:lnTo>
                  <a:pt x="1453695" y="21069"/>
                </a:lnTo>
                <a:cubicBezTo>
                  <a:pt x="1451677" y="22078"/>
                  <a:pt x="1366898" y="74560"/>
                  <a:pt x="1356805" y="81625"/>
                </a:cubicBezTo>
                <a:cubicBezTo>
                  <a:pt x="1346712" y="88690"/>
                  <a:pt x="1510214" y="-65729"/>
                  <a:pt x="1399194" y="33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40911EE-1325-677D-D4D9-21347284E102}"/>
              </a:ext>
            </a:extLst>
          </p:cNvPr>
          <p:cNvSpPr/>
          <p:nvPr/>
        </p:nvSpPr>
        <p:spPr>
          <a:xfrm>
            <a:off x="1017221" y="2579035"/>
            <a:ext cx="1495870" cy="1699441"/>
          </a:xfrm>
          <a:custGeom>
            <a:avLst/>
            <a:gdLst>
              <a:gd name="connsiteX0" fmla="*/ 1495865 w 1495870"/>
              <a:gd name="connsiteY0" fmla="*/ 663 h 1699441"/>
              <a:gd name="connsiteX1" fmla="*/ 732856 w 1495870"/>
              <a:gd name="connsiteY1" fmla="*/ 97553 h 1699441"/>
              <a:gd name="connsiteX2" fmla="*/ 357407 w 1495870"/>
              <a:gd name="connsiteY2" fmla="*/ 594115 h 1699441"/>
              <a:gd name="connsiteX3" fmla="*/ 302906 w 1495870"/>
              <a:gd name="connsiteY3" fmla="*/ 684949 h 1699441"/>
              <a:gd name="connsiteX4" fmla="*/ 115182 w 1495870"/>
              <a:gd name="connsiteY4" fmla="*/ 1260234 h 1699441"/>
              <a:gd name="connsiteX5" fmla="*/ 72792 w 1495870"/>
              <a:gd name="connsiteY5" fmla="*/ 1690184 h 1699441"/>
              <a:gd name="connsiteX6" fmla="*/ 66737 w 1495870"/>
              <a:gd name="connsiteY6" fmla="*/ 1520626 h 1699441"/>
              <a:gd name="connsiteX7" fmla="*/ 60681 w 1495870"/>
              <a:gd name="connsiteY7" fmla="*/ 1120954 h 1699441"/>
              <a:gd name="connsiteX8" fmla="*/ 125 w 1495870"/>
              <a:gd name="connsiteY8" fmla="*/ 182332 h 1699441"/>
              <a:gd name="connsiteX9" fmla="*/ 78848 w 1495870"/>
              <a:gd name="connsiteY9" fmla="*/ 902952 h 1699441"/>
              <a:gd name="connsiteX10" fmla="*/ 78848 w 1495870"/>
              <a:gd name="connsiteY10" fmla="*/ 1308679 h 1699441"/>
              <a:gd name="connsiteX11" fmla="*/ 284739 w 1495870"/>
              <a:gd name="connsiteY11" fmla="*/ 781839 h 1699441"/>
              <a:gd name="connsiteX12" fmla="*/ 751023 w 1495870"/>
              <a:gd name="connsiteY12" fmla="*/ 67275 h 1699441"/>
              <a:gd name="connsiteX13" fmla="*/ 720745 w 1495870"/>
              <a:gd name="connsiteY13" fmla="*/ 55164 h 1699441"/>
              <a:gd name="connsiteX14" fmla="*/ 1495865 w 1495870"/>
              <a:gd name="connsiteY14" fmla="*/ 663 h 16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95870" h="1699441">
                <a:moveTo>
                  <a:pt x="1495865" y="663"/>
                </a:moveTo>
                <a:cubicBezTo>
                  <a:pt x="1497884" y="7728"/>
                  <a:pt x="922599" y="-1356"/>
                  <a:pt x="732856" y="97553"/>
                </a:cubicBezTo>
                <a:cubicBezTo>
                  <a:pt x="543113" y="196462"/>
                  <a:pt x="429065" y="496216"/>
                  <a:pt x="357407" y="594115"/>
                </a:cubicBezTo>
                <a:cubicBezTo>
                  <a:pt x="285749" y="692014"/>
                  <a:pt x="343277" y="573929"/>
                  <a:pt x="302906" y="684949"/>
                </a:cubicBezTo>
                <a:cubicBezTo>
                  <a:pt x="262535" y="795969"/>
                  <a:pt x="153534" y="1092695"/>
                  <a:pt x="115182" y="1260234"/>
                </a:cubicBezTo>
                <a:cubicBezTo>
                  <a:pt x="76830" y="1427773"/>
                  <a:pt x="80866" y="1646785"/>
                  <a:pt x="72792" y="1690184"/>
                </a:cubicBezTo>
                <a:cubicBezTo>
                  <a:pt x="64718" y="1733583"/>
                  <a:pt x="68755" y="1615498"/>
                  <a:pt x="66737" y="1520626"/>
                </a:cubicBezTo>
                <a:cubicBezTo>
                  <a:pt x="64718" y="1425754"/>
                  <a:pt x="71783" y="1344003"/>
                  <a:pt x="60681" y="1120954"/>
                </a:cubicBezTo>
                <a:cubicBezTo>
                  <a:pt x="49579" y="897905"/>
                  <a:pt x="-2903" y="218666"/>
                  <a:pt x="125" y="182332"/>
                </a:cubicBezTo>
                <a:cubicBezTo>
                  <a:pt x="3153" y="145998"/>
                  <a:pt x="65727" y="715228"/>
                  <a:pt x="78848" y="902952"/>
                </a:cubicBezTo>
                <a:cubicBezTo>
                  <a:pt x="91968" y="1090677"/>
                  <a:pt x="44533" y="1328865"/>
                  <a:pt x="78848" y="1308679"/>
                </a:cubicBezTo>
                <a:cubicBezTo>
                  <a:pt x="113163" y="1288494"/>
                  <a:pt x="172710" y="988740"/>
                  <a:pt x="284739" y="781839"/>
                </a:cubicBezTo>
                <a:cubicBezTo>
                  <a:pt x="396768" y="574938"/>
                  <a:pt x="751023" y="67275"/>
                  <a:pt x="751023" y="67275"/>
                </a:cubicBezTo>
                <a:cubicBezTo>
                  <a:pt x="823691" y="-53837"/>
                  <a:pt x="601651" y="65257"/>
                  <a:pt x="720745" y="55164"/>
                </a:cubicBezTo>
                <a:cubicBezTo>
                  <a:pt x="839839" y="45071"/>
                  <a:pt x="1493846" y="-6402"/>
                  <a:pt x="1495865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143A5208-435B-13C0-3119-D5234A72312E}"/>
              </a:ext>
            </a:extLst>
          </p:cNvPr>
          <p:cNvSpPr/>
          <p:nvPr/>
        </p:nvSpPr>
        <p:spPr>
          <a:xfrm>
            <a:off x="941963" y="1771948"/>
            <a:ext cx="1675071" cy="1223481"/>
          </a:xfrm>
          <a:custGeom>
            <a:avLst/>
            <a:gdLst>
              <a:gd name="connsiteX0" fmla="*/ 1674069 w 1675071"/>
              <a:gd name="connsiteY0" fmla="*/ 874362 h 1223481"/>
              <a:gd name="connsiteX1" fmla="*/ 965560 w 1675071"/>
              <a:gd name="connsiteY1" fmla="*/ 220354 h 1223481"/>
              <a:gd name="connsiteX2" fmla="*/ 493221 w 1675071"/>
              <a:gd name="connsiteY2" fmla="*/ 601859 h 1223481"/>
              <a:gd name="connsiteX3" fmla="*/ 499277 w 1675071"/>
              <a:gd name="connsiteY3" fmla="*/ 480746 h 1223481"/>
              <a:gd name="connsiteX4" fmla="*/ 26938 w 1675071"/>
              <a:gd name="connsiteY4" fmla="*/ 1207422 h 1223481"/>
              <a:gd name="connsiteX5" fmla="*/ 148050 w 1675071"/>
              <a:gd name="connsiteY5" fmla="*/ 904640 h 1223481"/>
              <a:gd name="connsiteX6" fmla="*/ 892893 w 1675071"/>
              <a:gd name="connsiteY6" fmla="*/ 8407 h 1223481"/>
              <a:gd name="connsiteX7" fmla="*/ 535611 w 1675071"/>
              <a:gd name="connsiteY7" fmla="*/ 444412 h 1223481"/>
              <a:gd name="connsiteX8" fmla="*/ 935282 w 1675071"/>
              <a:gd name="connsiteY8" fmla="*/ 250632 h 1223481"/>
              <a:gd name="connsiteX9" fmla="*/ 1116951 w 1675071"/>
              <a:gd name="connsiteY9" fmla="*/ 347522 h 1223481"/>
              <a:gd name="connsiteX10" fmla="*/ 1674069 w 1675071"/>
              <a:gd name="connsiteY10" fmla="*/ 874362 h 122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5071" h="1223481">
                <a:moveTo>
                  <a:pt x="1674069" y="874362"/>
                </a:moveTo>
                <a:cubicBezTo>
                  <a:pt x="1648837" y="853167"/>
                  <a:pt x="1162368" y="265771"/>
                  <a:pt x="965560" y="220354"/>
                </a:cubicBezTo>
                <a:cubicBezTo>
                  <a:pt x="768752" y="174937"/>
                  <a:pt x="570935" y="558460"/>
                  <a:pt x="493221" y="601859"/>
                </a:cubicBezTo>
                <a:cubicBezTo>
                  <a:pt x="415507" y="645258"/>
                  <a:pt x="576991" y="379819"/>
                  <a:pt x="499277" y="480746"/>
                </a:cubicBezTo>
                <a:cubicBezTo>
                  <a:pt x="421563" y="581673"/>
                  <a:pt x="85476" y="1136773"/>
                  <a:pt x="26938" y="1207422"/>
                </a:cubicBezTo>
                <a:cubicBezTo>
                  <a:pt x="-31600" y="1278071"/>
                  <a:pt x="3724" y="1104476"/>
                  <a:pt x="148050" y="904640"/>
                </a:cubicBezTo>
                <a:cubicBezTo>
                  <a:pt x="292376" y="704804"/>
                  <a:pt x="828299" y="85112"/>
                  <a:pt x="892893" y="8407"/>
                </a:cubicBezTo>
                <a:cubicBezTo>
                  <a:pt x="957486" y="-68298"/>
                  <a:pt x="528546" y="404041"/>
                  <a:pt x="535611" y="444412"/>
                </a:cubicBezTo>
                <a:cubicBezTo>
                  <a:pt x="542676" y="484783"/>
                  <a:pt x="838392" y="266780"/>
                  <a:pt x="935282" y="250632"/>
                </a:cubicBezTo>
                <a:cubicBezTo>
                  <a:pt x="1032172" y="234484"/>
                  <a:pt x="992811" y="245586"/>
                  <a:pt x="1116951" y="347522"/>
                </a:cubicBezTo>
                <a:cubicBezTo>
                  <a:pt x="1241091" y="449458"/>
                  <a:pt x="1699301" y="895557"/>
                  <a:pt x="1674069" y="874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36D098D1-2D8C-4596-7480-36B805B275FE}"/>
              </a:ext>
            </a:extLst>
          </p:cNvPr>
          <p:cNvSpPr/>
          <p:nvPr/>
        </p:nvSpPr>
        <p:spPr>
          <a:xfrm>
            <a:off x="1647418" y="1697324"/>
            <a:ext cx="768780" cy="343433"/>
          </a:xfrm>
          <a:custGeom>
            <a:avLst/>
            <a:gdLst>
              <a:gd name="connsiteX0" fmla="*/ 768778 w 768780"/>
              <a:gd name="connsiteY0" fmla="*/ 343423 h 343433"/>
              <a:gd name="connsiteX1" fmla="*/ 387273 w 768780"/>
              <a:gd name="connsiteY1" fmla="*/ 16419 h 343433"/>
              <a:gd name="connsiteX2" fmla="*/ 11824 w 768780"/>
              <a:gd name="connsiteY2" fmla="*/ 149643 h 343433"/>
              <a:gd name="connsiteX3" fmla="*/ 151104 w 768780"/>
              <a:gd name="connsiteY3" fmla="*/ 76975 h 343433"/>
              <a:gd name="connsiteX4" fmla="*/ 5769 w 768780"/>
              <a:gd name="connsiteY4" fmla="*/ 143587 h 343433"/>
              <a:gd name="connsiteX5" fmla="*/ 393329 w 768780"/>
              <a:gd name="connsiteY5" fmla="*/ 4308 h 343433"/>
              <a:gd name="connsiteX6" fmla="*/ 768778 w 768780"/>
              <a:gd name="connsiteY6" fmla="*/ 343423 h 34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780" h="343433">
                <a:moveTo>
                  <a:pt x="768778" y="343423"/>
                </a:moveTo>
                <a:cubicBezTo>
                  <a:pt x="767769" y="345442"/>
                  <a:pt x="513432" y="48716"/>
                  <a:pt x="387273" y="16419"/>
                </a:cubicBezTo>
                <a:cubicBezTo>
                  <a:pt x="261114" y="-15878"/>
                  <a:pt x="51185" y="139550"/>
                  <a:pt x="11824" y="149643"/>
                </a:cubicBezTo>
                <a:cubicBezTo>
                  <a:pt x="-27537" y="159736"/>
                  <a:pt x="152113" y="77984"/>
                  <a:pt x="151104" y="76975"/>
                </a:cubicBezTo>
                <a:cubicBezTo>
                  <a:pt x="150095" y="75966"/>
                  <a:pt x="-34602" y="155698"/>
                  <a:pt x="5769" y="143587"/>
                </a:cubicBezTo>
                <a:cubicBezTo>
                  <a:pt x="46140" y="131476"/>
                  <a:pt x="273226" y="-27989"/>
                  <a:pt x="393329" y="4308"/>
                </a:cubicBezTo>
                <a:cubicBezTo>
                  <a:pt x="513432" y="36605"/>
                  <a:pt x="769787" y="341404"/>
                  <a:pt x="768778" y="343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AAD516C3-C6DD-8E2C-FE9E-E2EF97F45904}"/>
              </a:ext>
            </a:extLst>
          </p:cNvPr>
          <p:cNvSpPr/>
          <p:nvPr/>
        </p:nvSpPr>
        <p:spPr>
          <a:xfrm>
            <a:off x="2415562" y="2073451"/>
            <a:ext cx="2849480" cy="1227431"/>
          </a:xfrm>
          <a:custGeom>
            <a:avLst/>
            <a:gdLst>
              <a:gd name="connsiteX0" fmla="*/ 634 w 2849480"/>
              <a:gd name="connsiteY0" fmla="*/ 330634 h 1227431"/>
              <a:gd name="connsiteX1" fmla="*/ 715198 w 2849480"/>
              <a:gd name="connsiteY1" fmla="*/ 9685 h 1227431"/>
              <a:gd name="connsiteX2" fmla="*/ 1502430 w 2849480"/>
              <a:gd name="connsiteY2" fmla="*/ 348801 h 1227431"/>
              <a:gd name="connsiteX3" fmla="*/ 1351039 w 2849480"/>
              <a:gd name="connsiteY3" fmla="*/ 300356 h 1227431"/>
              <a:gd name="connsiteX4" fmla="*/ 2792279 w 2849480"/>
              <a:gd name="connsiteY4" fmla="*/ 1190533 h 1227431"/>
              <a:gd name="connsiteX5" fmla="*/ 2477386 w 2849480"/>
              <a:gd name="connsiteY5" fmla="*/ 1002809 h 1227431"/>
              <a:gd name="connsiteX6" fmla="*/ 1690155 w 2849480"/>
              <a:gd name="connsiteY6" fmla="*/ 494136 h 1227431"/>
              <a:gd name="connsiteX7" fmla="*/ 842366 w 2849480"/>
              <a:gd name="connsiteY7" fmla="*/ 46019 h 1227431"/>
              <a:gd name="connsiteX8" fmla="*/ 594086 w 2849480"/>
              <a:gd name="connsiteY8" fmla="*/ 46019 h 1227431"/>
              <a:gd name="connsiteX9" fmla="*/ 634 w 2849480"/>
              <a:gd name="connsiteY9" fmla="*/ 330634 h 122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9480" h="1227431">
                <a:moveTo>
                  <a:pt x="634" y="330634"/>
                </a:moveTo>
                <a:cubicBezTo>
                  <a:pt x="20819" y="324578"/>
                  <a:pt x="464899" y="6657"/>
                  <a:pt x="715198" y="9685"/>
                </a:cubicBezTo>
                <a:cubicBezTo>
                  <a:pt x="965497" y="12713"/>
                  <a:pt x="1396457" y="300356"/>
                  <a:pt x="1502430" y="348801"/>
                </a:cubicBezTo>
                <a:cubicBezTo>
                  <a:pt x="1608404" y="397246"/>
                  <a:pt x="1136064" y="160067"/>
                  <a:pt x="1351039" y="300356"/>
                </a:cubicBezTo>
                <a:cubicBezTo>
                  <a:pt x="1566014" y="440645"/>
                  <a:pt x="2604554" y="1073457"/>
                  <a:pt x="2792279" y="1190533"/>
                </a:cubicBezTo>
                <a:cubicBezTo>
                  <a:pt x="2980004" y="1307609"/>
                  <a:pt x="2661073" y="1118875"/>
                  <a:pt x="2477386" y="1002809"/>
                </a:cubicBezTo>
                <a:cubicBezTo>
                  <a:pt x="2293699" y="886743"/>
                  <a:pt x="1962658" y="653601"/>
                  <a:pt x="1690155" y="494136"/>
                </a:cubicBezTo>
                <a:cubicBezTo>
                  <a:pt x="1417652" y="334671"/>
                  <a:pt x="1025044" y="120705"/>
                  <a:pt x="842366" y="46019"/>
                </a:cubicBezTo>
                <a:cubicBezTo>
                  <a:pt x="659688" y="-28667"/>
                  <a:pt x="740430" y="-407"/>
                  <a:pt x="594086" y="46019"/>
                </a:cubicBezTo>
                <a:cubicBezTo>
                  <a:pt x="447742" y="92445"/>
                  <a:pt x="-19551" y="336690"/>
                  <a:pt x="634" y="330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A19AA2F-A5C0-7FFA-F7B6-970F1909790F}"/>
              </a:ext>
            </a:extLst>
          </p:cNvPr>
          <p:cNvSpPr/>
          <p:nvPr/>
        </p:nvSpPr>
        <p:spPr>
          <a:xfrm>
            <a:off x="2108511" y="1106602"/>
            <a:ext cx="1827667" cy="581251"/>
          </a:xfrm>
          <a:custGeom>
            <a:avLst/>
            <a:gdLst>
              <a:gd name="connsiteX0" fmla="*/ 4904 w 1827667"/>
              <a:gd name="connsiteY0" fmla="*/ 576863 h 581251"/>
              <a:gd name="connsiteX1" fmla="*/ 901137 w 1827667"/>
              <a:gd name="connsiteY1" fmla="*/ 152969 h 581251"/>
              <a:gd name="connsiteX2" fmla="*/ 549910 w 1827667"/>
              <a:gd name="connsiteY2" fmla="*/ 195358 h 581251"/>
              <a:gd name="connsiteX3" fmla="*/ 961693 w 1827667"/>
              <a:gd name="connsiteY3" fmla="*/ 1578 h 581251"/>
              <a:gd name="connsiteX4" fmla="*/ 1827648 w 1827667"/>
              <a:gd name="connsiteY4" fmla="*/ 98468 h 581251"/>
              <a:gd name="connsiteX5" fmla="*/ 985915 w 1827667"/>
              <a:gd name="connsiteY5" fmla="*/ 1578 h 581251"/>
              <a:gd name="connsiteX6" fmla="*/ 434853 w 1827667"/>
              <a:gd name="connsiteY6" fmla="*/ 56079 h 581251"/>
              <a:gd name="connsiteX7" fmla="*/ 622578 w 1827667"/>
              <a:gd name="connsiteY7" fmla="*/ 98468 h 581251"/>
              <a:gd name="connsiteX8" fmla="*/ 725523 w 1827667"/>
              <a:gd name="connsiteY8" fmla="*/ 165080 h 581251"/>
              <a:gd name="connsiteX9" fmla="*/ 749746 w 1827667"/>
              <a:gd name="connsiteY9" fmla="*/ 201414 h 581251"/>
              <a:gd name="connsiteX10" fmla="*/ 549910 w 1827667"/>
              <a:gd name="connsiteY10" fmla="*/ 364916 h 581251"/>
              <a:gd name="connsiteX11" fmla="*/ 4904 w 1827667"/>
              <a:gd name="connsiteY11" fmla="*/ 576863 h 5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7667" h="581251">
                <a:moveTo>
                  <a:pt x="4904" y="576863"/>
                </a:moveTo>
                <a:cubicBezTo>
                  <a:pt x="63442" y="541539"/>
                  <a:pt x="810303" y="216553"/>
                  <a:pt x="901137" y="152969"/>
                </a:cubicBezTo>
                <a:cubicBezTo>
                  <a:pt x="991971" y="89385"/>
                  <a:pt x="539817" y="220590"/>
                  <a:pt x="549910" y="195358"/>
                </a:cubicBezTo>
                <a:cubicBezTo>
                  <a:pt x="560003" y="170126"/>
                  <a:pt x="748737" y="17726"/>
                  <a:pt x="961693" y="1578"/>
                </a:cubicBezTo>
                <a:cubicBezTo>
                  <a:pt x="1174649" y="-14570"/>
                  <a:pt x="1823611" y="98468"/>
                  <a:pt x="1827648" y="98468"/>
                </a:cubicBezTo>
                <a:cubicBezTo>
                  <a:pt x="1831685" y="98468"/>
                  <a:pt x="1218047" y="8643"/>
                  <a:pt x="985915" y="1578"/>
                </a:cubicBezTo>
                <a:cubicBezTo>
                  <a:pt x="753783" y="-5487"/>
                  <a:pt x="495409" y="39931"/>
                  <a:pt x="434853" y="56079"/>
                </a:cubicBezTo>
                <a:cubicBezTo>
                  <a:pt x="374297" y="72227"/>
                  <a:pt x="574133" y="80301"/>
                  <a:pt x="622578" y="98468"/>
                </a:cubicBezTo>
                <a:cubicBezTo>
                  <a:pt x="671023" y="116635"/>
                  <a:pt x="704328" y="147922"/>
                  <a:pt x="725523" y="165080"/>
                </a:cubicBezTo>
                <a:cubicBezTo>
                  <a:pt x="746718" y="182238"/>
                  <a:pt x="779015" y="168108"/>
                  <a:pt x="749746" y="201414"/>
                </a:cubicBezTo>
                <a:cubicBezTo>
                  <a:pt x="720477" y="234720"/>
                  <a:pt x="671023" y="305369"/>
                  <a:pt x="549910" y="364916"/>
                </a:cubicBezTo>
                <a:cubicBezTo>
                  <a:pt x="428797" y="424463"/>
                  <a:pt x="-53634" y="612187"/>
                  <a:pt x="4904" y="576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06F8DAC-75BB-B46C-45CC-8171E102EA26}"/>
              </a:ext>
            </a:extLst>
          </p:cNvPr>
          <p:cNvSpPr/>
          <p:nvPr/>
        </p:nvSpPr>
        <p:spPr>
          <a:xfrm>
            <a:off x="1990655" y="1144422"/>
            <a:ext cx="898099" cy="545507"/>
          </a:xfrm>
          <a:custGeom>
            <a:avLst/>
            <a:gdLst>
              <a:gd name="connsiteX0" fmla="*/ 1647 w 898099"/>
              <a:gd name="connsiteY0" fmla="*/ 545099 h 545507"/>
              <a:gd name="connsiteX1" fmla="*/ 473986 w 898099"/>
              <a:gd name="connsiteY1" fmla="*/ 84871 h 545507"/>
              <a:gd name="connsiteX2" fmla="*/ 274150 w 898099"/>
              <a:gd name="connsiteY2" fmla="*/ 139371 h 545507"/>
              <a:gd name="connsiteX3" fmla="*/ 897880 w 898099"/>
              <a:gd name="connsiteY3" fmla="*/ 92 h 545507"/>
              <a:gd name="connsiteX4" fmla="*/ 340762 w 898099"/>
              <a:gd name="connsiteY4" fmla="*/ 163594 h 545507"/>
              <a:gd name="connsiteX5" fmla="*/ 1647 w 898099"/>
              <a:gd name="connsiteY5" fmla="*/ 545099 h 54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099" h="545507">
                <a:moveTo>
                  <a:pt x="1647" y="545099"/>
                </a:moveTo>
                <a:cubicBezTo>
                  <a:pt x="23851" y="531978"/>
                  <a:pt x="428569" y="152492"/>
                  <a:pt x="473986" y="84871"/>
                </a:cubicBezTo>
                <a:cubicBezTo>
                  <a:pt x="519403" y="17250"/>
                  <a:pt x="203501" y="153501"/>
                  <a:pt x="274150" y="139371"/>
                </a:cubicBezTo>
                <a:cubicBezTo>
                  <a:pt x="344799" y="125241"/>
                  <a:pt x="886778" y="-3945"/>
                  <a:pt x="897880" y="92"/>
                </a:cubicBezTo>
                <a:cubicBezTo>
                  <a:pt x="908982" y="4129"/>
                  <a:pt x="495181" y="75787"/>
                  <a:pt x="340762" y="163594"/>
                </a:cubicBezTo>
                <a:cubicBezTo>
                  <a:pt x="186344" y="251401"/>
                  <a:pt x="-20557" y="558220"/>
                  <a:pt x="1647" y="545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808832A-3E84-B301-A41C-2043D1624B24}"/>
              </a:ext>
            </a:extLst>
          </p:cNvPr>
          <p:cNvSpPr/>
          <p:nvPr/>
        </p:nvSpPr>
        <p:spPr>
          <a:xfrm>
            <a:off x="2465221" y="1870273"/>
            <a:ext cx="2986244" cy="1215285"/>
          </a:xfrm>
          <a:custGeom>
            <a:avLst/>
            <a:gdLst>
              <a:gd name="connsiteX0" fmla="*/ 5476 w 2986244"/>
              <a:gd name="connsiteY0" fmla="*/ 255253 h 1215285"/>
              <a:gd name="connsiteX1" fmla="*/ 804819 w 2986244"/>
              <a:gd name="connsiteY1" fmla="*/ 43306 h 1215285"/>
              <a:gd name="connsiteX2" fmla="*/ 1646551 w 2986244"/>
              <a:gd name="connsiteY2" fmla="*/ 515645 h 1215285"/>
              <a:gd name="connsiteX3" fmla="*/ 1495160 w 2986244"/>
              <a:gd name="connsiteY3" fmla="*/ 400588 h 1215285"/>
              <a:gd name="connsiteX4" fmla="*/ 2948511 w 2986244"/>
              <a:gd name="connsiteY4" fmla="*/ 1193875 h 1215285"/>
              <a:gd name="connsiteX5" fmla="*/ 2591229 w 2986244"/>
              <a:gd name="connsiteY5" fmla="*/ 1006151 h 1215285"/>
              <a:gd name="connsiteX6" fmla="*/ 1186323 w 2986244"/>
              <a:gd name="connsiteY6" fmla="*/ 212863 h 1215285"/>
              <a:gd name="connsiteX7" fmla="*/ 841153 w 2986244"/>
              <a:gd name="connsiteY7" fmla="*/ 13028 h 1215285"/>
              <a:gd name="connsiteX8" fmla="*/ 471759 w 2986244"/>
              <a:gd name="connsiteY8" fmla="*/ 43306 h 1215285"/>
              <a:gd name="connsiteX9" fmla="*/ 5476 w 2986244"/>
              <a:gd name="connsiteY9" fmla="*/ 255253 h 121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6244" h="1215285">
                <a:moveTo>
                  <a:pt x="5476" y="255253"/>
                </a:moveTo>
                <a:cubicBezTo>
                  <a:pt x="60986" y="255253"/>
                  <a:pt x="531307" y="-93"/>
                  <a:pt x="804819" y="43306"/>
                </a:cubicBezTo>
                <a:cubicBezTo>
                  <a:pt x="1078331" y="86705"/>
                  <a:pt x="1531494" y="456098"/>
                  <a:pt x="1646551" y="515645"/>
                </a:cubicBezTo>
                <a:cubicBezTo>
                  <a:pt x="1761608" y="575192"/>
                  <a:pt x="1278167" y="287550"/>
                  <a:pt x="1495160" y="400588"/>
                </a:cubicBezTo>
                <a:cubicBezTo>
                  <a:pt x="1712153" y="513626"/>
                  <a:pt x="2765833" y="1092948"/>
                  <a:pt x="2948511" y="1193875"/>
                </a:cubicBezTo>
                <a:cubicBezTo>
                  <a:pt x="3131189" y="1294802"/>
                  <a:pt x="2591229" y="1006151"/>
                  <a:pt x="2591229" y="1006151"/>
                </a:cubicBezTo>
                <a:lnTo>
                  <a:pt x="1186323" y="212863"/>
                </a:lnTo>
                <a:cubicBezTo>
                  <a:pt x="894644" y="47342"/>
                  <a:pt x="960247" y="41287"/>
                  <a:pt x="841153" y="13028"/>
                </a:cubicBezTo>
                <a:cubicBezTo>
                  <a:pt x="722059" y="-15232"/>
                  <a:pt x="612048" y="5963"/>
                  <a:pt x="471759" y="43306"/>
                </a:cubicBezTo>
                <a:cubicBezTo>
                  <a:pt x="331470" y="80649"/>
                  <a:pt x="-50034" y="255253"/>
                  <a:pt x="5476" y="255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76C3A16-EF0B-173B-101E-997855BE221F}"/>
              </a:ext>
            </a:extLst>
          </p:cNvPr>
          <p:cNvSpPr/>
          <p:nvPr/>
        </p:nvSpPr>
        <p:spPr>
          <a:xfrm>
            <a:off x="2173971" y="1618299"/>
            <a:ext cx="3135052" cy="1332426"/>
          </a:xfrm>
          <a:custGeom>
            <a:avLst/>
            <a:gdLst>
              <a:gd name="connsiteX0" fmla="*/ 0 w 3135052"/>
              <a:gd name="connsiteY0" fmla="*/ 277113 h 1332426"/>
              <a:gd name="connsiteX1" fmla="*/ 920455 w 3135052"/>
              <a:gd name="connsiteY1" fmla="*/ 4610 h 1332426"/>
              <a:gd name="connsiteX2" fmla="*/ 2058914 w 3135052"/>
              <a:gd name="connsiteY2" fmla="*/ 476949 h 1332426"/>
              <a:gd name="connsiteX3" fmla="*/ 1901467 w 3135052"/>
              <a:gd name="connsiteY3" fmla="*/ 404281 h 1332426"/>
              <a:gd name="connsiteX4" fmla="*/ 3088371 w 3135052"/>
              <a:gd name="connsiteY4" fmla="*/ 1294459 h 1332426"/>
              <a:gd name="connsiteX5" fmla="*/ 2821923 w 3135052"/>
              <a:gd name="connsiteY5" fmla="*/ 1106734 h 1332426"/>
              <a:gd name="connsiteX6" fmla="*/ 2131581 w 3135052"/>
              <a:gd name="connsiteY6" fmla="*/ 543561 h 1332426"/>
              <a:gd name="connsiteX7" fmla="*/ 1374628 w 3135052"/>
              <a:gd name="connsiteY7" fmla="*/ 156000 h 1332426"/>
              <a:gd name="connsiteX8" fmla="*/ 732731 w 3135052"/>
              <a:gd name="connsiteY8" fmla="*/ 40943 h 1332426"/>
              <a:gd name="connsiteX9" fmla="*/ 781176 w 3135052"/>
              <a:gd name="connsiteY9" fmla="*/ 22776 h 1332426"/>
              <a:gd name="connsiteX10" fmla="*/ 0 w 3135052"/>
              <a:gd name="connsiteY10" fmla="*/ 277113 h 133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35052" h="1332426">
                <a:moveTo>
                  <a:pt x="0" y="277113"/>
                </a:moveTo>
                <a:cubicBezTo>
                  <a:pt x="288651" y="124208"/>
                  <a:pt x="577303" y="-28696"/>
                  <a:pt x="920455" y="4610"/>
                </a:cubicBezTo>
                <a:cubicBezTo>
                  <a:pt x="1263607" y="37916"/>
                  <a:pt x="1895412" y="410337"/>
                  <a:pt x="2058914" y="476949"/>
                </a:cubicBezTo>
                <a:cubicBezTo>
                  <a:pt x="2222416" y="543561"/>
                  <a:pt x="1729891" y="268029"/>
                  <a:pt x="1901467" y="404281"/>
                </a:cubicBezTo>
                <a:cubicBezTo>
                  <a:pt x="2073043" y="540533"/>
                  <a:pt x="2934962" y="1177384"/>
                  <a:pt x="3088371" y="1294459"/>
                </a:cubicBezTo>
                <a:cubicBezTo>
                  <a:pt x="3241780" y="1411534"/>
                  <a:pt x="2981388" y="1231884"/>
                  <a:pt x="2821923" y="1106734"/>
                </a:cubicBezTo>
                <a:cubicBezTo>
                  <a:pt x="2662458" y="981584"/>
                  <a:pt x="2372797" y="702017"/>
                  <a:pt x="2131581" y="543561"/>
                </a:cubicBezTo>
                <a:cubicBezTo>
                  <a:pt x="1890365" y="385105"/>
                  <a:pt x="1607770" y="239770"/>
                  <a:pt x="1374628" y="156000"/>
                </a:cubicBezTo>
                <a:cubicBezTo>
                  <a:pt x="1141486" y="72230"/>
                  <a:pt x="831640" y="63147"/>
                  <a:pt x="732731" y="40943"/>
                </a:cubicBezTo>
                <a:cubicBezTo>
                  <a:pt x="633822" y="18739"/>
                  <a:pt x="781176" y="22776"/>
                  <a:pt x="781176" y="22776"/>
                </a:cubicBezTo>
                <a:lnTo>
                  <a:pt x="0" y="2771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3B3AD9D-5FD1-F3C3-D71C-3B33889EC11D}"/>
              </a:ext>
            </a:extLst>
          </p:cNvPr>
          <p:cNvSpPr/>
          <p:nvPr/>
        </p:nvSpPr>
        <p:spPr>
          <a:xfrm>
            <a:off x="2183701" y="1324155"/>
            <a:ext cx="3306259" cy="1376936"/>
          </a:xfrm>
          <a:custGeom>
            <a:avLst/>
            <a:gdLst>
              <a:gd name="connsiteX0" fmla="*/ 14492 w 3306259"/>
              <a:gd name="connsiteY0" fmla="*/ 528868 h 1376936"/>
              <a:gd name="connsiteX1" fmla="*/ 1782736 w 3306259"/>
              <a:gd name="connsiteY1" fmla="*/ 62584 h 1376936"/>
              <a:gd name="connsiteX2" fmla="*/ 2224797 w 3306259"/>
              <a:gd name="connsiteY2" fmla="*/ 298754 h 1376936"/>
              <a:gd name="connsiteX3" fmla="*/ 2218741 w 3306259"/>
              <a:gd name="connsiteY3" fmla="*/ 226086 h 1376936"/>
              <a:gd name="connsiteX4" fmla="*/ 2969639 w 3306259"/>
              <a:gd name="connsiteY4" fmla="*/ 686314 h 1376936"/>
              <a:gd name="connsiteX5" fmla="*/ 2787971 w 3306259"/>
              <a:gd name="connsiteY5" fmla="*/ 613646 h 1376936"/>
              <a:gd name="connsiteX6" fmla="*/ 3175531 w 3306259"/>
              <a:gd name="connsiteY6" fmla="*/ 995151 h 1376936"/>
              <a:gd name="connsiteX7" fmla="*/ 3302699 w 3306259"/>
              <a:gd name="connsiteY7" fmla="*/ 1376656 h 1376936"/>
              <a:gd name="connsiteX8" fmla="*/ 3060474 w 3306259"/>
              <a:gd name="connsiteY8" fmla="*/ 934595 h 1376936"/>
              <a:gd name="connsiteX9" fmla="*/ 2055239 w 3306259"/>
              <a:gd name="connsiteY9" fmla="*/ 62584 h 1376936"/>
              <a:gd name="connsiteX10" fmla="*/ 1619234 w 3306259"/>
              <a:gd name="connsiteY10" fmla="*/ 92862 h 1376936"/>
              <a:gd name="connsiteX11" fmla="*/ 977337 w 3306259"/>
              <a:gd name="connsiteY11" fmla="*/ 280587 h 1376936"/>
              <a:gd name="connsiteX12" fmla="*/ 14492 w 3306259"/>
              <a:gd name="connsiteY12" fmla="*/ 528868 h 137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6259" h="1376936">
                <a:moveTo>
                  <a:pt x="14492" y="528868"/>
                </a:moveTo>
                <a:cubicBezTo>
                  <a:pt x="148725" y="492534"/>
                  <a:pt x="1414352" y="100936"/>
                  <a:pt x="1782736" y="62584"/>
                </a:cubicBezTo>
                <a:cubicBezTo>
                  <a:pt x="2151120" y="24232"/>
                  <a:pt x="2152129" y="271504"/>
                  <a:pt x="2224797" y="298754"/>
                </a:cubicBezTo>
                <a:cubicBezTo>
                  <a:pt x="2297465" y="326004"/>
                  <a:pt x="2094601" y="161493"/>
                  <a:pt x="2218741" y="226086"/>
                </a:cubicBezTo>
                <a:cubicBezTo>
                  <a:pt x="2342881" y="290679"/>
                  <a:pt x="2874767" y="621721"/>
                  <a:pt x="2969639" y="686314"/>
                </a:cubicBezTo>
                <a:cubicBezTo>
                  <a:pt x="3064511" y="750907"/>
                  <a:pt x="2753656" y="562173"/>
                  <a:pt x="2787971" y="613646"/>
                </a:cubicBezTo>
                <a:cubicBezTo>
                  <a:pt x="2822286" y="665119"/>
                  <a:pt x="3089743" y="867983"/>
                  <a:pt x="3175531" y="995151"/>
                </a:cubicBezTo>
                <a:cubicBezTo>
                  <a:pt x="3261319" y="1122319"/>
                  <a:pt x="3321875" y="1386749"/>
                  <a:pt x="3302699" y="1376656"/>
                </a:cubicBezTo>
                <a:cubicBezTo>
                  <a:pt x="3283523" y="1366563"/>
                  <a:pt x="3268384" y="1153607"/>
                  <a:pt x="3060474" y="934595"/>
                </a:cubicBezTo>
                <a:cubicBezTo>
                  <a:pt x="2852564" y="715583"/>
                  <a:pt x="2295446" y="202873"/>
                  <a:pt x="2055239" y="62584"/>
                </a:cubicBezTo>
                <a:cubicBezTo>
                  <a:pt x="1815032" y="-77705"/>
                  <a:pt x="1798884" y="56528"/>
                  <a:pt x="1619234" y="92862"/>
                </a:cubicBezTo>
                <a:cubicBezTo>
                  <a:pt x="1439584" y="129196"/>
                  <a:pt x="1238738" y="208929"/>
                  <a:pt x="977337" y="280587"/>
                </a:cubicBezTo>
                <a:cubicBezTo>
                  <a:pt x="715936" y="352245"/>
                  <a:pt x="-119741" y="565202"/>
                  <a:pt x="14492" y="528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80F1A692-EF54-2E5A-BA1D-51D077A48B6B}"/>
              </a:ext>
            </a:extLst>
          </p:cNvPr>
          <p:cNvSpPr/>
          <p:nvPr/>
        </p:nvSpPr>
        <p:spPr>
          <a:xfrm>
            <a:off x="5466047" y="2506379"/>
            <a:ext cx="227942" cy="1468312"/>
          </a:xfrm>
          <a:custGeom>
            <a:avLst/>
            <a:gdLst>
              <a:gd name="connsiteX0" fmla="*/ 105132 w 227942"/>
              <a:gd name="connsiteY0" fmla="*/ 651 h 1468312"/>
              <a:gd name="connsiteX1" fmla="*/ 14297 w 227942"/>
              <a:gd name="connsiteY1" fmla="*/ 206543 h 1468312"/>
              <a:gd name="connsiteX2" fmla="*/ 86965 w 227942"/>
              <a:gd name="connsiteY2" fmla="*/ 503269 h 1468312"/>
              <a:gd name="connsiteX3" fmla="*/ 2186 w 227942"/>
              <a:gd name="connsiteY3" fmla="*/ 466935 h 1468312"/>
              <a:gd name="connsiteX4" fmla="*/ 195966 w 227942"/>
              <a:gd name="connsiteY4" fmla="*/ 939274 h 1468312"/>
              <a:gd name="connsiteX5" fmla="*/ 93021 w 227942"/>
              <a:gd name="connsiteY5" fmla="*/ 860551 h 1468312"/>
              <a:gd name="connsiteX6" fmla="*/ 183855 w 227942"/>
              <a:gd name="connsiteY6" fmla="*/ 1332890 h 1468312"/>
              <a:gd name="connsiteX7" fmla="*/ 226244 w 227942"/>
              <a:gd name="connsiteY7" fmla="*/ 1466114 h 1468312"/>
              <a:gd name="connsiteX8" fmla="*/ 129354 w 227942"/>
              <a:gd name="connsiteY8" fmla="*/ 1375279 h 1468312"/>
              <a:gd name="connsiteX9" fmla="*/ 183855 w 227942"/>
              <a:gd name="connsiteY9" fmla="*/ 908996 h 1468312"/>
              <a:gd name="connsiteX10" fmla="*/ 74854 w 227942"/>
              <a:gd name="connsiteY10" fmla="*/ 442712 h 1468312"/>
              <a:gd name="connsiteX11" fmla="*/ 14297 w 227942"/>
              <a:gd name="connsiteY11" fmla="*/ 273155 h 1468312"/>
              <a:gd name="connsiteX12" fmla="*/ 105132 w 227942"/>
              <a:gd name="connsiteY12" fmla="*/ 65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942" h="1468312">
                <a:moveTo>
                  <a:pt x="105132" y="651"/>
                </a:moveTo>
                <a:cubicBezTo>
                  <a:pt x="105132" y="-10451"/>
                  <a:pt x="17325" y="122773"/>
                  <a:pt x="14297" y="206543"/>
                </a:cubicBezTo>
                <a:cubicBezTo>
                  <a:pt x="11269" y="290313"/>
                  <a:pt x="88983" y="459870"/>
                  <a:pt x="86965" y="503269"/>
                </a:cubicBezTo>
                <a:cubicBezTo>
                  <a:pt x="84947" y="546668"/>
                  <a:pt x="-15981" y="394268"/>
                  <a:pt x="2186" y="466935"/>
                </a:cubicBezTo>
                <a:cubicBezTo>
                  <a:pt x="20353" y="539602"/>
                  <a:pt x="180827" y="873671"/>
                  <a:pt x="195966" y="939274"/>
                </a:cubicBezTo>
                <a:cubicBezTo>
                  <a:pt x="211105" y="1004877"/>
                  <a:pt x="95039" y="794948"/>
                  <a:pt x="93021" y="860551"/>
                </a:cubicBezTo>
                <a:cubicBezTo>
                  <a:pt x="91002" y="926154"/>
                  <a:pt x="161651" y="1231963"/>
                  <a:pt x="183855" y="1332890"/>
                </a:cubicBezTo>
                <a:cubicBezTo>
                  <a:pt x="206059" y="1433817"/>
                  <a:pt x="235327" y="1459049"/>
                  <a:pt x="226244" y="1466114"/>
                </a:cubicBezTo>
                <a:cubicBezTo>
                  <a:pt x="217161" y="1473179"/>
                  <a:pt x="136419" y="1468132"/>
                  <a:pt x="129354" y="1375279"/>
                </a:cubicBezTo>
                <a:cubicBezTo>
                  <a:pt x="122289" y="1282426"/>
                  <a:pt x="192938" y="1064424"/>
                  <a:pt x="183855" y="908996"/>
                </a:cubicBezTo>
                <a:cubicBezTo>
                  <a:pt x="174772" y="753568"/>
                  <a:pt x="103114" y="548686"/>
                  <a:pt x="74854" y="442712"/>
                </a:cubicBezTo>
                <a:cubicBezTo>
                  <a:pt x="46594" y="336739"/>
                  <a:pt x="9251" y="346832"/>
                  <a:pt x="14297" y="273155"/>
                </a:cubicBezTo>
                <a:cubicBezTo>
                  <a:pt x="19343" y="199478"/>
                  <a:pt x="105132" y="11753"/>
                  <a:pt x="105132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BDF2BF64-AD7F-4D67-808E-C36828E71697}"/>
              </a:ext>
            </a:extLst>
          </p:cNvPr>
          <p:cNvSpPr/>
          <p:nvPr/>
        </p:nvSpPr>
        <p:spPr>
          <a:xfrm>
            <a:off x="1045218" y="2468322"/>
            <a:ext cx="1323254" cy="1396089"/>
          </a:xfrm>
          <a:custGeom>
            <a:avLst/>
            <a:gdLst>
              <a:gd name="connsiteX0" fmla="*/ 1322533 w 1323254"/>
              <a:gd name="connsiteY0" fmla="*/ 2375 h 1396089"/>
              <a:gd name="connsiteX1" fmla="*/ 607969 w 1323254"/>
              <a:gd name="connsiteY1" fmla="*/ 93209 h 1396089"/>
              <a:gd name="connsiteX2" fmla="*/ 153797 w 1323254"/>
              <a:gd name="connsiteY2" fmla="*/ 571604 h 1396089"/>
              <a:gd name="connsiteX3" fmla="*/ 299132 w 1323254"/>
              <a:gd name="connsiteY3" fmla="*/ 395991 h 1396089"/>
              <a:gd name="connsiteX4" fmla="*/ 2406 w 1323254"/>
              <a:gd name="connsiteY4" fmla="*/ 1389114 h 1396089"/>
              <a:gd name="connsiteX5" fmla="*/ 178019 w 1323254"/>
              <a:gd name="connsiteY5" fmla="*/ 801718 h 1396089"/>
              <a:gd name="connsiteX6" fmla="*/ 511079 w 1323254"/>
              <a:gd name="connsiteY6" fmla="*/ 105320 h 1396089"/>
              <a:gd name="connsiteX7" fmla="*/ 468689 w 1323254"/>
              <a:gd name="connsiteY7" fmla="*/ 135599 h 1396089"/>
              <a:gd name="connsiteX8" fmla="*/ 1322533 w 1323254"/>
              <a:gd name="connsiteY8" fmla="*/ 2375 h 139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254" h="1396089">
                <a:moveTo>
                  <a:pt x="1322533" y="2375"/>
                </a:moveTo>
                <a:cubicBezTo>
                  <a:pt x="1345746" y="-4690"/>
                  <a:pt x="802758" y="-1663"/>
                  <a:pt x="607969" y="93209"/>
                </a:cubicBezTo>
                <a:cubicBezTo>
                  <a:pt x="413180" y="188081"/>
                  <a:pt x="205270" y="521140"/>
                  <a:pt x="153797" y="571604"/>
                </a:cubicBezTo>
                <a:cubicBezTo>
                  <a:pt x="102324" y="622068"/>
                  <a:pt x="324364" y="259740"/>
                  <a:pt x="299132" y="395991"/>
                </a:cubicBezTo>
                <a:cubicBezTo>
                  <a:pt x="273900" y="532242"/>
                  <a:pt x="2406" y="1389114"/>
                  <a:pt x="2406" y="1389114"/>
                </a:cubicBezTo>
                <a:cubicBezTo>
                  <a:pt x="-17779" y="1456735"/>
                  <a:pt x="93240" y="1015684"/>
                  <a:pt x="178019" y="801718"/>
                </a:cubicBezTo>
                <a:cubicBezTo>
                  <a:pt x="262798" y="587752"/>
                  <a:pt x="462634" y="216340"/>
                  <a:pt x="511079" y="105320"/>
                </a:cubicBezTo>
                <a:cubicBezTo>
                  <a:pt x="559524" y="-5700"/>
                  <a:pt x="337484" y="152756"/>
                  <a:pt x="468689" y="135599"/>
                </a:cubicBezTo>
                <a:cubicBezTo>
                  <a:pt x="599894" y="118442"/>
                  <a:pt x="1299320" y="9440"/>
                  <a:pt x="1322533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A2F2E71C-20CA-C49B-ECBE-D9E06F8F0FFB}"/>
              </a:ext>
            </a:extLst>
          </p:cNvPr>
          <p:cNvSpPr/>
          <p:nvPr/>
        </p:nvSpPr>
        <p:spPr>
          <a:xfrm>
            <a:off x="1483625" y="3231734"/>
            <a:ext cx="514735" cy="2372996"/>
          </a:xfrm>
          <a:custGeom>
            <a:avLst/>
            <a:gdLst>
              <a:gd name="connsiteX0" fmla="*/ 514733 w 514735"/>
              <a:gd name="connsiteY0" fmla="*/ 1972 h 2372996"/>
              <a:gd name="connsiteX1" fmla="*/ 211951 w 514735"/>
              <a:gd name="connsiteY1" fmla="*/ 668091 h 2372996"/>
              <a:gd name="connsiteX2" fmla="*/ 302786 w 514735"/>
              <a:gd name="connsiteY2" fmla="*/ 1322099 h 2372996"/>
              <a:gd name="connsiteX3" fmla="*/ 290674 w 514735"/>
              <a:gd name="connsiteY3" fmla="*/ 1249432 h 2372996"/>
              <a:gd name="connsiteX4" fmla="*/ 260396 w 514735"/>
              <a:gd name="connsiteY4" fmla="*/ 2066941 h 2372996"/>
              <a:gd name="connsiteX5" fmla="*/ 296730 w 514735"/>
              <a:gd name="connsiteY5" fmla="*/ 2369723 h 2372996"/>
              <a:gd name="connsiteX6" fmla="*/ 205896 w 514735"/>
              <a:gd name="connsiteY6" fmla="*/ 2188054 h 2372996"/>
              <a:gd name="connsiteX7" fmla="*/ 4 w 514735"/>
              <a:gd name="connsiteY7" fmla="*/ 1606714 h 2372996"/>
              <a:gd name="connsiteX8" fmla="*/ 211951 w 514735"/>
              <a:gd name="connsiteY8" fmla="*/ 1963996 h 2372996"/>
              <a:gd name="connsiteX9" fmla="*/ 284619 w 514735"/>
              <a:gd name="connsiteY9" fmla="*/ 1334210 h 2372996"/>
              <a:gd name="connsiteX10" fmla="*/ 193784 w 514735"/>
              <a:gd name="connsiteY10" fmla="*/ 940594 h 2372996"/>
              <a:gd name="connsiteX11" fmla="*/ 266452 w 514735"/>
              <a:gd name="connsiteY11" fmla="*/ 425866 h 2372996"/>
              <a:gd name="connsiteX12" fmla="*/ 218007 w 514735"/>
              <a:gd name="connsiteY12" fmla="*/ 462200 h 2372996"/>
              <a:gd name="connsiteX13" fmla="*/ 514733 w 514735"/>
              <a:gd name="connsiteY13" fmla="*/ 1972 h 237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735" h="2372996">
                <a:moveTo>
                  <a:pt x="514733" y="1972"/>
                </a:moveTo>
                <a:cubicBezTo>
                  <a:pt x="513724" y="36287"/>
                  <a:pt x="247275" y="448070"/>
                  <a:pt x="211951" y="668091"/>
                </a:cubicBezTo>
                <a:cubicBezTo>
                  <a:pt x="176627" y="888112"/>
                  <a:pt x="289665" y="1225209"/>
                  <a:pt x="302786" y="1322099"/>
                </a:cubicBezTo>
                <a:cubicBezTo>
                  <a:pt x="315907" y="1418989"/>
                  <a:pt x="297739" y="1125292"/>
                  <a:pt x="290674" y="1249432"/>
                </a:cubicBezTo>
                <a:cubicBezTo>
                  <a:pt x="283609" y="1373572"/>
                  <a:pt x="259387" y="1880226"/>
                  <a:pt x="260396" y="2066941"/>
                </a:cubicBezTo>
                <a:cubicBezTo>
                  <a:pt x="261405" y="2253656"/>
                  <a:pt x="305813" y="2349538"/>
                  <a:pt x="296730" y="2369723"/>
                </a:cubicBezTo>
                <a:cubicBezTo>
                  <a:pt x="287647" y="2389908"/>
                  <a:pt x="255350" y="2315222"/>
                  <a:pt x="205896" y="2188054"/>
                </a:cubicBezTo>
                <a:cubicBezTo>
                  <a:pt x="156442" y="2060886"/>
                  <a:pt x="-1005" y="1644057"/>
                  <a:pt x="4" y="1606714"/>
                </a:cubicBezTo>
                <a:cubicBezTo>
                  <a:pt x="1013" y="1569371"/>
                  <a:pt x="164515" y="2009413"/>
                  <a:pt x="211951" y="1963996"/>
                </a:cubicBezTo>
                <a:cubicBezTo>
                  <a:pt x="259387" y="1918579"/>
                  <a:pt x="287647" y="1504777"/>
                  <a:pt x="284619" y="1334210"/>
                </a:cubicBezTo>
                <a:cubicBezTo>
                  <a:pt x="281591" y="1163643"/>
                  <a:pt x="196812" y="1091985"/>
                  <a:pt x="193784" y="940594"/>
                </a:cubicBezTo>
                <a:cubicBezTo>
                  <a:pt x="190756" y="789203"/>
                  <a:pt x="262415" y="505598"/>
                  <a:pt x="266452" y="425866"/>
                </a:cubicBezTo>
                <a:cubicBezTo>
                  <a:pt x="270489" y="346134"/>
                  <a:pt x="177636" y="532849"/>
                  <a:pt x="218007" y="462200"/>
                </a:cubicBezTo>
                <a:cubicBezTo>
                  <a:pt x="258378" y="391551"/>
                  <a:pt x="515742" y="-32343"/>
                  <a:pt x="514733" y="1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C240C77-F592-12CD-FC83-33129428E41A}"/>
              </a:ext>
            </a:extLst>
          </p:cNvPr>
          <p:cNvSpPr/>
          <p:nvPr/>
        </p:nvSpPr>
        <p:spPr>
          <a:xfrm>
            <a:off x="1784086" y="3639404"/>
            <a:ext cx="330857" cy="1860701"/>
          </a:xfrm>
          <a:custGeom>
            <a:avLst/>
            <a:gdLst>
              <a:gd name="connsiteX0" fmla="*/ 117382 w 330857"/>
              <a:gd name="connsiteY0" fmla="*/ 29 h 1860701"/>
              <a:gd name="connsiteX1" fmla="*/ 232439 w 330857"/>
              <a:gd name="connsiteY1" fmla="*/ 551091 h 1860701"/>
              <a:gd name="connsiteX2" fmla="*/ 329329 w 330857"/>
              <a:gd name="connsiteY2" fmla="*/ 726705 h 1860701"/>
              <a:gd name="connsiteX3" fmla="*/ 153715 w 330857"/>
              <a:gd name="connsiteY3" fmla="*/ 1017375 h 1860701"/>
              <a:gd name="connsiteX4" fmla="*/ 8380 w 330857"/>
              <a:gd name="connsiteY4" fmla="*/ 1392824 h 1860701"/>
              <a:gd name="connsiteX5" fmla="*/ 20491 w 330857"/>
              <a:gd name="connsiteY5" fmla="*/ 1859107 h 1860701"/>
              <a:gd name="connsiteX6" fmla="*/ 44714 w 330857"/>
              <a:gd name="connsiteY6" fmla="*/ 1513936 h 1860701"/>
              <a:gd name="connsiteX7" fmla="*/ 292995 w 330857"/>
              <a:gd name="connsiteY7" fmla="*/ 714593 h 1860701"/>
              <a:gd name="connsiteX8" fmla="*/ 196105 w 330857"/>
              <a:gd name="connsiteY8" fmla="*/ 526869 h 1860701"/>
              <a:gd name="connsiteX9" fmla="*/ 117382 w 330857"/>
              <a:gd name="connsiteY9" fmla="*/ 29 h 186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857" h="1860701">
                <a:moveTo>
                  <a:pt x="117382" y="29"/>
                </a:moveTo>
                <a:cubicBezTo>
                  <a:pt x="123438" y="4066"/>
                  <a:pt x="197115" y="429978"/>
                  <a:pt x="232439" y="551091"/>
                </a:cubicBezTo>
                <a:cubicBezTo>
                  <a:pt x="267764" y="672204"/>
                  <a:pt x="342450" y="648991"/>
                  <a:pt x="329329" y="726705"/>
                </a:cubicBezTo>
                <a:cubicBezTo>
                  <a:pt x="316208" y="804419"/>
                  <a:pt x="207206" y="906355"/>
                  <a:pt x="153715" y="1017375"/>
                </a:cubicBezTo>
                <a:cubicBezTo>
                  <a:pt x="100224" y="1128395"/>
                  <a:pt x="30584" y="1252536"/>
                  <a:pt x="8380" y="1392824"/>
                </a:cubicBezTo>
                <a:cubicBezTo>
                  <a:pt x="-13824" y="1533112"/>
                  <a:pt x="14435" y="1838922"/>
                  <a:pt x="20491" y="1859107"/>
                </a:cubicBezTo>
                <a:cubicBezTo>
                  <a:pt x="26547" y="1879292"/>
                  <a:pt x="-703" y="1704688"/>
                  <a:pt x="44714" y="1513936"/>
                </a:cubicBezTo>
                <a:cubicBezTo>
                  <a:pt x="90131" y="1323184"/>
                  <a:pt x="267763" y="879104"/>
                  <a:pt x="292995" y="714593"/>
                </a:cubicBezTo>
                <a:cubicBezTo>
                  <a:pt x="318227" y="550082"/>
                  <a:pt x="222346" y="646972"/>
                  <a:pt x="196105" y="526869"/>
                </a:cubicBezTo>
                <a:cubicBezTo>
                  <a:pt x="169864" y="406766"/>
                  <a:pt x="111326" y="-4008"/>
                  <a:pt x="117382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BE05925D-C50B-53C2-08BF-93AAE7195275}"/>
              </a:ext>
            </a:extLst>
          </p:cNvPr>
          <p:cNvSpPr/>
          <p:nvPr/>
        </p:nvSpPr>
        <p:spPr>
          <a:xfrm>
            <a:off x="2083136" y="1374573"/>
            <a:ext cx="2931074" cy="720675"/>
          </a:xfrm>
          <a:custGeom>
            <a:avLst/>
            <a:gdLst>
              <a:gd name="connsiteX0" fmla="*/ 0 w 2931074"/>
              <a:gd name="connsiteY0" fmla="*/ 430004 h 720675"/>
              <a:gd name="connsiteX1" fmla="*/ 1241404 w 2931074"/>
              <a:gd name="connsiteY1" fmla="*/ 55 h 720675"/>
              <a:gd name="connsiteX2" fmla="*/ 2046803 w 2931074"/>
              <a:gd name="connsiteY2" fmla="*/ 399726 h 720675"/>
              <a:gd name="connsiteX3" fmla="*/ 2040747 w 2931074"/>
              <a:gd name="connsiteY3" fmla="*/ 399726 h 720675"/>
              <a:gd name="connsiteX4" fmla="*/ 2930925 w 2931074"/>
              <a:gd name="connsiteY4" fmla="*/ 720675 h 720675"/>
              <a:gd name="connsiteX5" fmla="*/ 2107359 w 2931074"/>
              <a:gd name="connsiteY5" fmla="*/ 375504 h 720675"/>
              <a:gd name="connsiteX6" fmla="*/ 1580520 w 2931074"/>
              <a:gd name="connsiteY6" fmla="*/ 90889 h 720675"/>
              <a:gd name="connsiteX7" fmla="*/ 1265627 w 2931074"/>
              <a:gd name="connsiteY7" fmla="*/ 60611 h 720675"/>
              <a:gd name="connsiteX8" fmla="*/ 859900 w 2931074"/>
              <a:gd name="connsiteY8" fmla="*/ 78778 h 720675"/>
              <a:gd name="connsiteX9" fmla="*/ 817510 w 2931074"/>
              <a:gd name="connsiteY9" fmla="*/ 96945 h 720675"/>
              <a:gd name="connsiteX10" fmla="*/ 0 w 2931074"/>
              <a:gd name="connsiteY10" fmla="*/ 430004 h 72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1074" h="720675">
                <a:moveTo>
                  <a:pt x="0" y="430004"/>
                </a:moveTo>
                <a:cubicBezTo>
                  <a:pt x="450135" y="217552"/>
                  <a:pt x="900270" y="5101"/>
                  <a:pt x="1241404" y="55"/>
                </a:cubicBezTo>
                <a:cubicBezTo>
                  <a:pt x="1582538" y="-4991"/>
                  <a:pt x="1913579" y="333114"/>
                  <a:pt x="2046803" y="399726"/>
                </a:cubicBezTo>
                <a:cubicBezTo>
                  <a:pt x="2180027" y="466338"/>
                  <a:pt x="2040747" y="399726"/>
                  <a:pt x="2040747" y="399726"/>
                </a:cubicBezTo>
                <a:lnTo>
                  <a:pt x="2930925" y="720675"/>
                </a:lnTo>
                <a:cubicBezTo>
                  <a:pt x="2942027" y="716638"/>
                  <a:pt x="2332427" y="480468"/>
                  <a:pt x="2107359" y="375504"/>
                </a:cubicBezTo>
                <a:cubicBezTo>
                  <a:pt x="1882292" y="270540"/>
                  <a:pt x="1720809" y="143371"/>
                  <a:pt x="1580520" y="90889"/>
                </a:cubicBezTo>
                <a:cubicBezTo>
                  <a:pt x="1440231" y="38407"/>
                  <a:pt x="1385730" y="62630"/>
                  <a:pt x="1265627" y="60611"/>
                </a:cubicBezTo>
                <a:cubicBezTo>
                  <a:pt x="1145524" y="58592"/>
                  <a:pt x="934586" y="72722"/>
                  <a:pt x="859900" y="78778"/>
                </a:cubicBezTo>
                <a:cubicBezTo>
                  <a:pt x="785214" y="84834"/>
                  <a:pt x="817510" y="96945"/>
                  <a:pt x="817510" y="96945"/>
                </a:cubicBezTo>
                <a:lnTo>
                  <a:pt x="0" y="430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5AE4B60-AB3B-1CE3-7F52-13FBD4748692}"/>
              </a:ext>
            </a:extLst>
          </p:cNvPr>
          <p:cNvSpPr/>
          <p:nvPr/>
        </p:nvSpPr>
        <p:spPr>
          <a:xfrm>
            <a:off x="1467826" y="1890717"/>
            <a:ext cx="1099763" cy="246951"/>
          </a:xfrm>
          <a:custGeom>
            <a:avLst/>
            <a:gdLst>
              <a:gd name="connsiteX0" fmla="*/ 1099761 w 1099763"/>
              <a:gd name="connsiteY0" fmla="*/ 246920 h 246951"/>
              <a:gd name="connsiteX1" fmla="*/ 554754 w 1099763"/>
              <a:gd name="connsiteY1" fmla="*/ 10751 h 246951"/>
              <a:gd name="connsiteX2" fmla="*/ 233806 w 1099763"/>
              <a:gd name="connsiteY2" fmla="*/ 59196 h 246951"/>
              <a:gd name="connsiteX3" fmla="*/ 9748 w 1099763"/>
              <a:gd name="connsiteY3" fmla="*/ 228753 h 246951"/>
              <a:gd name="connsiteX4" fmla="*/ 560810 w 1099763"/>
              <a:gd name="connsiteY4" fmla="*/ 28917 h 246951"/>
              <a:gd name="connsiteX5" fmla="*/ 1099761 w 1099763"/>
              <a:gd name="connsiteY5" fmla="*/ 246920 h 24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763" h="246951">
                <a:moveTo>
                  <a:pt x="1099761" y="246920"/>
                </a:moveTo>
                <a:cubicBezTo>
                  <a:pt x="1098752" y="243892"/>
                  <a:pt x="699080" y="42038"/>
                  <a:pt x="554754" y="10751"/>
                </a:cubicBezTo>
                <a:cubicBezTo>
                  <a:pt x="410428" y="-20536"/>
                  <a:pt x="324640" y="22862"/>
                  <a:pt x="233806" y="59196"/>
                </a:cubicBezTo>
                <a:cubicBezTo>
                  <a:pt x="142972" y="95530"/>
                  <a:pt x="-44753" y="233800"/>
                  <a:pt x="9748" y="228753"/>
                </a:cubicBezTo>
                <a:cubicBezTo>
                  <a:pt x="64249" y="223706"/>
                  <a:pt x="379141" y="24880"/>
                  <a:pt x="560810" y="28917"/>
                </a:cubicBezTo>
                <a:cubicBezTo>
                  <a:pt x="742479" y="32954"/>
                  <a:pt x="1100770" y="249948"/>
                  <a:pt x="1099761" y="246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88408A95-B89F-4CFA-F5D7-94316D83B4E9}"/>
              </a:ext>
            </a:extLst>
          </p:cNvPr>
          <p:cNvSpPr/>
          <p:nvPr/>
        </p:nvSpPr>
        <p:spPr>
          <a:xfrm>
            <a:off x="1287804" y="2305097"/>
            <a:ext cx="1371387" cy="2019734"/>
          </a:xfrm>
          <a:custGeom>
            <a:avLst/>
            <a:gdLst>
              <a:gd name="connsiteX0" fmla="*/ 1370617 w 1371387"/>
              <a:gd name="connsiteY0" fmla="*/ 329102 h 2019734"/>
              <a:gd name="connsiteX1" fmla="*/ 680275 w 1371387"/>
              <a:gd name="connsiteY1" fmla="*/ 2098 h 2019734"/>
              <a:gd name="connsiteX2" fmla="*/ 123158 w 1371387"/>
              <a:gd name="connsiteY2" fmla="*/ 468381 h 2019734"/>
              <a:gd name="connsiteX3" fmla="*/ 183714 w 1371387"/>
              <a:gd name="connsiteY3" fmla="*/ 371491 h 2019734"/>
              <a:gd name="connsiteX4" fmla="*/ 74713 w 1371387"/>
              <a:gd name="connsiteY4" fmla="*/ 952831 h 2019734"/>
              <a:gd name="connsiteX5" fmla="*/ 2045 w 1371387"/>
              <a:gd name="connsiteY5" fmla="*/ 2000455 h 2019734"/>
              <a:gd name="connsiteX6" fmla="*/ 38379 w 1371387"/>
              <a:gd name="connsiteY6" fmla="*/ 1522061 h 2019734"/>
              <a:gd name="connsiteX7" fmla="*/ 220048 w 1371387"/>
              <a:gd name="connsiteY7" fmla="*/ 183767 h 2019734"/>
              <a:gd name="connsiteX8" fmla="*/ 649997 w 1371387"/>
              <a:gd name="connsiteY8" fmla="*/ 14209 h 2019734"/>
              <a:gd name="connsiteX9" fmla="*/ 813499 w 1371387"/>
              <a:gd name="connsiteY9" fmla="*/ 44487 h 2019734"/>
              <a:gd name="connsiteX10" fmla="*/ 1370617 w 1371387"/>
              <a:gd name="connsiteY10" fmla="*/ 329102 h 201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1387" h="2019734">
                <a:moveTo>
                  <a:pt x="1370617" y="329102"/>
                </a:moveTo>
                <a:cubicBezTo>
                  <a:pt x="1348413" y="322037"/>
                  <a:pt x="888185" y="-21115"/>
                  <a:pt x="680275" y="2098"/>
                </a:cubicBezTo>
                <a:cubicBezTo>
                  <a:pt x="472365" y="25311"/>
                  <a:pt x="205918" y="406816"/>
                  <a:pt x="123158" y="468381"/>
                </a:cubicBezTo>
                <a:cubicBezTo>
                  <a:pt x="40398" y="529947"/>
                  <a:pt x="191788" y="290749"/>
                  <a:pt x="183714" y="371491"/>
                </a:cubicBezTo>
                <a:cubicBezTo>
                  <a:pt x="175640" y="452233"/>
                  <a:pt x="104991" y="681337"/>
                  <a:pt x="74713" y="952831"/>
                </a:cubicBezTo>
                <a:cubicBezTo>
                  <a:pt x="44435" y="1224325"/>
                  <a:pt x="8101" y="1905583"/>
                  <a:pt x="2045" y="2000455"/>
                </a:cubicBezTo>
                <a:cubicBezTo>
                  <a:pt x="-4011" y="2095327"/>
                  <a:pt x="2045" y="1824842"/>
                  <a:pt x="38379" y="1522061"/>
                </a:cubicBezTo>
                <a:cubicBezTo>
                  <a:pt x="74713" y="1219280"/>
                  <a:pt x="118112" y="435076"/>
                  <a:pt x="220048" y="183767"/>
                </a:cubicBezTo>
                <a:cubicBezTo>
                  <a:pt x="321984" y="-67542"/>
                  <a:pt x="551088" y="37422"/>
                  <a:pt x="649997" y="14209"/>
                </a:cubicBezTo>
                <a:cubicBezTo>
                  <a:pt x="748905" y="-9004"/>
                  <a:pt x="698442" y="-6986"/>
                  <a:pt x="813499" y="44487"/>
                </a:cubicBezTo>
                <a:cubicBezTo>
                  <a:pt x="928556" y="95960"/>
                  <a:pt x="1392821" y="336167"/>
                  <a:pt x="1370617" y="329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7DD6B839-6B82-DC50-D154-A41E9B60DE1C}"/>
              </a:ext>
            </a:extLst>
          </p:cNvPr>
          <p:cNvSpPr/>
          <p:nvPr/>
        </p:nvSpPr>
        <p:spPr>
          <a:xfrm>
            <a:off x="2222416" y="1378735"/>
            <a:ext cx="2878978" cy="777924"/>
          </a:xfrm>
          <a:custGeom>
            <a:avLst/>
            <a:gdLst>
              <a:gd name="connsiteX0" fmla="*/ 0 w 2878978"/>
              <a:gd name="connsiteY0" fmla="*/ 20115 h 777924"/>
              <a:gd name="connsiteX1" fmla="*/ 169558 w 2878978"/>
              <a:gd name="connsiteY1" fmla="*/ 20115 h 777924"/>
              <a:gd name="connsiteX2" fmla="*/ 1683465 w 2878978"/>
              <a:gd name="connsiteY2" fmla="*/ 20115 h 777924"/>
              <a:gd name="connsiteX3" fmla="*/ 1616853 w 2878978"/>
              <a:gd name="connsiteY3" fmla="*/ 50393 h 777924"/>
              <a:gd name="connsiteX4" fmla="*/ 2422252 w 2878978"/>
              <a:gd name="connsiteY4" fmla="*/ 522733 h 777924"/>
              <a:gd name="connsiteX5" fmla="*/ 2331417 w 2878978"/>
              <a:gd name="connsiteY5" fmla="*/ 510621 h 777924"/>
              <a:gd name="connsiteX6" fmla="*/ 2876424 w 2878978"/>
              <a:gd name="connsiteY6" fmla="*/ 777069 h 777924"/>
              <a:gd name="connsiteX7" fmla="*/ 2549420 w 2878978"/>
              <a:gd name="connsiteY7" fmla="*/ 601456 h 777924"/>
              <a:gd name="connsiteX8" fmla="*/ 1616853 w 2878978"/>
              <a:gd name="connsiteY8" fmla="*/ 80672 h 777924"/>
              <a:gd name="connsiteX9" fmla="*/ 1192959 w 2878978"/>
              <a:gd name="connsiteY9" fmla="*/ 1948 h 777924"/>
              <a:gd name="connsiteX10" fmla="*/ 0 w 2878978"/>
              <a:gd name="connsiteY10" fmla="*/ 20115 h 77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8978" h="777924">
                <a:moveTo>
                  <a:pt x="0" y="20115"/>
                </a:moveTo>
                <a:lnTo>
                  <a:pt x="169558" y="20115"/>
                </a:lnTo>
                <a:lnTo>
                  <a:pt x="1683465" y="20115"/>
                </a:lnTo>
                <a:cubicBezTo>
                  <a:pt x="1924681" y="25161"/>
                  <a:pt x="1493722" y="-33377"/>
                  <a:pt x="1616853" y="50393"/>
                </a:cubicBezTo>
                <a:cubicBezTo>
                  <a:pt x="1739984" y="134163"/>
                  <a:pt x="2303158" y="446028"/>
                  <a:pt x="2422252" y="522733"/>
                </a:cubicBezTo>
                <a:cubicBezTo>
                  <a:pt x="2541346" y="599438"/>
                  <a:pt x="2255722" y="468232"/>
                  <a:pt x="2331417" y="510621"/>
                </a:cubicBezTo>
                <a:cubicBezTo>
                  <a:pt x="2407112" y="553010"/>
                  <a:pt x="2840090" y="761930"/>
                  <a:pt x="2876424" y="777069"/>
                </a:cubicBezTo>
                <a:cubicBezTo>
                  <a:pt x="2912758" y="792208"/>
                  <a:pt x="2549420" y="601456"/>
                  <a:pt x="2549420" y="601456"/>
                </a:cubicBezTo>
                <a:cubicBezTo>
                  <a:pt x="2339492" y="485390"/>
                  <a:pt x="1842930" y="180590"/>
                  <a:pt x="1616853" y="80672"/>
                </a:cubicBezTo>
                <a:cubicBezTo>
                  <a:pt x="1390776" y="-19246"/>
                  <a:pt x="1455370" y="10022"/>
                  <a:pt x="1192959" y="1948"/>
                </a:cubicBezTo>
                <a:cubicBezTo>
                  <a:pt x="930548" y="-6126"/>
                  <a:pt x="486468" y="13050"/>
                  <a:pt x="0" y="20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851D172B-6F21-57E0-26D9-BABC3739B9E5}"/>
              </a:ext>
            </a:extLst>
          </p:cNvPr>
          <p:cNvSpPr/>
          <p:nvPr/>
        </p:nvSpPr>
        <p:spPr>
          <a:xfrm>
            <a:off x="2131581" y="1846859"/>
            <a:ext cx="2782531" cy="912245"/>
          </a:xfrm>
          <a:custGeom>
            <a:avLst/>
            <a:gdLst>
              <a:gd name="connsiteX0" fmla="*/ 0 w 2782531"/>
              <a:gd name="connsiteY0" fmla="*/ 230222 h 912245"/>
              <a:gd name="connsiteX1" fmla="*/ 127169 w 2782531"/>
              <a:gd name="connsiteY1" fmla="*/ 205999 h 912245"/>
              <a:gd name="connsiteX2" fmla="*/ 950734 w 2782531"/>
              <a:gd name="connsiteY2" fmla="*/ 108 h 912245"/>
              <a:gd name="connsiteX3" fmla="*/ 1598687 w 2782531"/>
              <a:gd name="connsiteY3" fmla="*/ 236277 h 912245"/>
              <a:gd name="connsiteX4" fmla="*/ 1580520 w 2782531"/>
              <a:gd name="connsiteY4" fmla="*/ 157554 h 912245"/>
              <a:gd name="connsiteX5" fmla="*/ 2731089 w 2782531"/>
              <a:gd name="connsiteY5" fmla="*/ 884230 h 912245"/>
              <a:gd name="connsiteX6" fmla="*/ 2452530 w 2782531"/>
              <a:gd name="connsiteY6" fmla="*/ 696505 h 912245"/>
              <a:gd name="connsiteX7" fmla="*/ 1295905 w 2782531"/>
              <a:gd name="connsiteY7" fmla="*/ 78831 h 912245"/>
              <a:gd name="connsiteX8" fmla="*/ 872011 w 2782531"/>
              <a:gd name="connsiteY8" fmla="*/ 30386 h 912245"/>
              <a:gd name="connsiteX9" fmla="*/ 896234 w 2782531"/>
              <a:gd name="connsiteY9" fmla="*/ 60664 h 912245"/>
              <a:gd name="connsiteX10" fmla="*/ 0 w 2782531"/>
              <a:gd name="connsiteY10" fmla="*/ 230222 h 91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2531" h="912245">
                <a:moveTo>
                  <a:pt x="0" y="230222"/>
                </a:moveTo>
                <a:lnTo>
                  <a:pt x="127169" y="205999"/>
                </a:lnTo>
                <a:cubicBezTo>
                  <a:pt x="285625" y="167647"/>
                  <a:pt x="705481" y="-4938"/>
                  <a:pt x="950734" y="108"/>
                </a:cubicBezTo>
                <a:cubicBezTo>
                  <a:pt x="1195987" y="5154"/>
                  <a:pt x="1493723" y="210036"/>
                  <a:pt x="1598687" y="236277"/>
                </a:cubicBezTo>
                <a:cubicBezTo>
                  <a:pt x="1703651" y="262518"/>
                  <a:pt x="1391786" y="49562"/>
                  <a:pt x="1580520" y="157554"/>
                </a:cubicBezTo>
                <a:cubicBezTo>
                  <a:pt x="1769254" y="265546"/>
                  <a:pt x="2585754" y="794405"/>
                  <a:pt x="2731089" y="884230"/>
                </a:cubicBezTo>
                <a:cubicBezTo>
                  <a:pt x="2876424" y="974055"/>
                  <a:pt x="2691727" y="830738"/>
                  <a:pt x="2452530" y="696505"/>
                </a:cubicBezTo>
                <a:cubicBezTo>
                  <a:pt x="2213333" y="562272"/>
                  <a:pt x="1559325" y="189851"/>
                  <a:pt x="1295905" y="78831"/>
                </a:cubicBezTo>
                <a:cubicBezTo>
                  <a:pt x="1032485" y="-32189"/>
                  <a:pt x="938623" y="33414"/>
                  <a:pt x="872011" y="30386"/>
                </a:cubicBezTo>
                <a:cubicBezTo>
                  <a:pt x="805399" y="27358"/>
                  <a:pt x="1034504" y="28367"/>
                  <a:pt x="896234" y="60664"/>
                </a:cubicBezTo>
                <a:cubicBezTo>
                  <a:pt x="757964" y="92961"/>
                  <a:pt x="128177" y="206000"/>
                  <a:pt x="0" y="230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A7F5109F-3430-1543-79ED-6E972BBE8327}"/>
              </a:ext>
            </a:extLst>
          </p:cNvPr>
          <p:cNvSpPr/>
          <p:nvPr/>
        </p:nvSpPr>
        <p:spPr>
          <a:xfrm>
            <a:off x="2302290" y="2292758"/>
            <a:ext cx="2776157" cy="1401065"/>
          </a:xfrm>
          <a:custGeom>
            <a:avLst/>
            <a:gdLst>
              <a:gd name="connsiteX0" fmla="*/ 17016 w 2776157"/>
              <a:gd name="connsiteY0" fmla="*/ 280884 h 1401065"/>
              <a:gd name="connsiteX1" fmla="*/ 755803 w 2776157"/>
              <a:gd name="connsiteY1" fmla="*/ 14437 h 1401065"/>
              <a:gd name="connsiteX2" fmla="*/ 1300809 w 2776157"/>
              <a:gd name="connsiteY2" fmla="*/ 171883 h 1401065"/>
              <a:gd name="connsiteX3" fmla="*/ 1421922 w 2776157"/>
              <a:gd name="connsiteY3" fmla="*/ 171883 h 1401065"/>
              <a:gd name="connsiteX4" fmla="*/ 2312099 w 2776157"/>
              <a:gd name="connsiteY4" fmla="*/ 686612 h 1401065"/>
              <a:gd name="connsiteX5" fmla="*/ 2239432 w 2776157"/>
              <a:gd name="connsiteY5" fmla="*/ 698723 h 1401065"/>
              <a:gd name="connsiteX6" fmla="*/ 2772327 w 2776157"/>
              <a:gd name="connsiteY6" fmla="*/ 1395120 h 1401065"/>
              <a:gd name="connsiteX7" fmla="*/ 2457435 w 2776157"/>
              <a:gd name="connsiteY7" fmla="*/ 1007560 h 1401065"/>
              <a:gd name="connsiteX8" fmla="*/ 2051707 w 2776157"/>
              <a:gd name="connsiteY8" fmla="*/ 535221 h 1401065"/>
              <a:gd name="connsiteX9" fmla="*/ 998028 w 2776157"/>
              <a:gd name="connsiteY9" fmla="*/ 38659 h 1401065"/>
              <a:gd name="connsiteX10" fmla="*/ 1107029 w 2776157"/>
              <a:gd name="connsiteY10" fmla="*/ 44715 h 1401065"/>
              <a:gd name="connsiteX11" fmla="*/ 307686 w 2776157"/>
              <a:gd name="connsiteY11" fmla="*/ 141605 h 1401065"/>
              <a:gd name="connsiteX12" fmla="*/ 17016 w 2776157"/>
              <a:gd name="connsiteY12" fmla="*/ 280884 h 140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76157" h="1401065">
                <a:moveTo>
                  <a:pt x="17016" y="280884"/>
                </a:moveTo>
                <a:cubicBezTo>
                  <a:pt x="91702" y="259689"/>
                  <a:pt x="541837" y="32604"/>
                  <a:pt x="755803" y="14437"/>
                </a:cubicBezTo>
                <a:cubicBezTo>
                  <a:pt x="969769" y="-3730"/>
                  <a:pt x="1189789" y="145642"/>
                  <a:pt x="1300809" y="171883"/>
                </a:cubicBezTo>
                <a:cubicBezTo>
                  <a:pt x="1411829" y="198124"/>
                  <a:pt x="1253374" y="86095"/>
                  <a:pt x="1421922" y="171883"/>
                </a:cubicBezTo>
                <a:cubicBezTo>
                  <a:pt x="1590470" y="257671"/>
                  <a:pt x="2175847" y="598805"/>
                  <a:pt x="2312099" y="686612"/>
                </a:cubicBezTo>
                <a:cubicBezTo>
                  <a:pt x="2448351" y="774419"/>
                  <a:pt x="2162727" y="580638"/>
                  <a:pt x="2239432" y="698723"/>
                </a:cubicBezTo>
                <a:cubicBezTo>
                  <a:pt x="2316137" y="816808"/>
                  <a:pt x="2735993" y="1343647"/>
                  <a:pt x="2772327" y="1395120"/>
                </a:cubicBezTo>
                <a:cubicBezTo>
                  <a:pt x="2808661" y="1446593"/>
                  <a:pt x="2577538" y="1150876"/>
                  <a:pt x="2457435" y="1007560"/>
                </a:cubicBezTo>
                <a:cubicBezTo>
                  <a:pt x="2337332" y="864244"/>
                  <a:pt x="2294941" y="696704"/>
                  <a:pt x="2051707" y="535221"/>
                </a:cubicBezTo>
                <a:cubicBezTo>
                  <a:pt x="1808473" y="373738"/>
                  <a:pt x="1155474" y="120410"/>
                  <a:pt x="998028" y="38659"/>
                </a:cubicBezTo>
                <a:cubicBezTo>
                  <a:pt x="840582" y="-43092"/>
                  <a:pt x="1222086" y="27557"/>
                  <a:pt x="1107029" y="44715"/>
                </a:cubicBezTo>
                <a:cubicBezTo>
                  <a:pt x="991972" y="61873"/>
                  <a:pt x="488345" y="109308"/>
                  <a:pt x="307686" y="141605"/>
                </a:cubicBezTo>
                <a:cubicBezTo>
                  <a:pt x="127027" y="173902"/>
                  <a:pt x="-57670" y="302079"/>
                  <a:pt x="17016" y="280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D69DF3D4-8F5C-25CE-BBBD-73DBED528CD2}"/>
              </a:ext>
            </a:extLst>
          </p:cNvPr>
          <p:cNvSpPr/>
          <p:nvPr/>
        </p:nvSpPr>
        <p:spPr>
          <a:xfrm>
            <a:off x="3645368" y="2324258"/>
            <a:ext cx="1595175" cy="1426452"/>
          </a:xfrm>
          <a:custGeom>
            <a:avLst/>
            <a:gdLst>
              <a:gd name="connsiteX0" fmla="*/ 121 w 1595175"/>
              <a:gd name="connsiteY0" fmla="*/ 1104 h 1426452"/>
              <a:gd name="connsiteX1" fmla="*/ 617795 w 1595175"/>
              <a:gd name="connsiteY1" fmla="*/ 933670 h 1426452"/>
              <a:gd name="connsiteX2" fmla="*/ 520905 w 1595175"/>
              <a:gd name="connsiteY2" fmla="*/ 830725 h 1426452"/>
              <a:gd name="connsiteX3" fmla="*/ 1053800 w 1595175"/>
              <a:gd name="connsiteY3" fmla="*/ 1000282 h 1426452"/>
              <a:gd name="connsiteX4" fmla="*/ 1102245 w 1595175"/>
              <a:gd name="connsiteY4" fmla="*/ 1000282 h 1426452"/>
              <a:gd name="connsiteX5" fmla="*/ 1592751 w 1595175"/>
              <a:gd name="connsiteY5" fmla="*/ 1424176 h 1426452"/>
              <a:gd name="connsiteX6" fmla="*/ 1259692 w 1595175"/>
              <a:gd name="connsiteY6" fmla="*/ 1139562 h 1426452"/>
              <a:gd name="connsiteX7" fmla="*/ 587517 w 1595175"/>
              <a:gd name="connsiteY7" fmla="*/ 527943 h 1426452"/>
              <a:gd name="connsiteX8" fmla="*/ 1120412 w 1595175"/>
              <a:gd name="connsiteY8" fmla="*/ 1121395 h 1426452"/>
              <a:gd name="connsiteX9" fmla="*/ 569350 w 1595175"/>
              <a:gd name="connsiteY9" fmla="*/ 752002 h 1426452"/>
              <a:gd name="connsiteX10" fmla="*/ 121 w 1595175"/>
              <a:gd name="connsiteY10" fmla="*/ 1104 h 142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5175" h="1426452">
                <a:moveTo>
                  <a:pt x="121" y="1104"/>
                </a:moveTo>
                <a:cubicBezTo>
                  <a:pt x="8195" y="31382"/>
                  <a:pt x="530998" y="795400"/>
                  <a:pt x="617795" y="933670"/>
                </a:cubicBezTo>
                <a:cubicBezTo>
                  <a:pt x="704592" y="1071940"/>
                  <a:pt x="448238" y="819623"/>
                  <a:pt x="520905" y="830725"/>
                </a:cubicBezTo>
                <a:cubicBezTo>
                  <a:pt x="593572" y="841827"/>
                  <a:pt x="956910" y="972023"/>
                  <a:pt x="1053800" y="1000282"/>
                </a:cubicBezTo>
                <a:cubicBezTo>
                  <a:pt x="1150690" y="1028541"/>
                  <a:pt x="1012420" y="929633"/>
                  <a:pt x="1102245" y="1000282"/>
                </a:cubicBezTo>
                <a:cubicBezTo>
                  <a:pt x="1192070" y="1070931"/>
                  <a:pt x="1566510" y="1400963"/>
                  <a:pt x="1592751" y="1424176"/>
                </a:cubicBezTo>
                <a:cubicBezTo>
                  <a:pt x="1618992" y="1447389"/>
                  <a:pt x="1427231" y="1288934"/>
                  <a:pt x="1259692" y="1139562"/>
                </a:cubicBezTo>
                <a:cubicBezTo>
                  <a:pt x="1092153" y="990190"/>
                  <a:pt x="610730" y="530971"/>
                  <a:pt x="587517" y="527943"/>
                </a:cubicBezTo>
                <a:cubicBezTo>
                  <a:pt x="564304" y="524915"/>
                  <a:pt x="1123440" y="1084052"/>
                  <a:pt x="1120412" y="1121395"/>
                </a:cubicBezTo>
                <a:cubicBezTo>
                  <a:pt x="1117384" y="1158738"/>
                  <a:pt x="751019" y="932662"/>
                  <a:pt x="569350" y="752002"/>
                </a:cubicBezTo>
                <a:cubicBezTo>
                  <a:pt x="387681" y="571342"/>
                  <a:pt x="-7953" y="-29174"/>
                  <a:pt x="121" y="11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6DC39F59-4D1C-557F-FB9C-5B35D96323BE}"/>
              </a:ext>
            </a:extLst>
          </p:cNvPr>
          <p:cNvSpPr/>
          <p:nvPr/>
        </p:nvSpPr>
        <p:spPr>
          <a:xfrm>
            <a:off x="2622093" y="4005296"/>
            <a:ext cx="772569" cy="450079"/>
          </a:xfrm>
          <a:custGeom>
            <a:avLst/>
            <a:gdLst>
              <a:gd name="connsiteX0" fmla="*/ 260807 w 772569"/>
              <a:gd name="connsiteY0" fmla="*/ 1554 h 450079"/>
              <a:gd name="connsiteX1" fmla="*/ 327482 w 772569"/>
              <a:gd name="connsiteY1" fmla="*/ 39654 h 450079"/>
              <a:gd name="connsiteX2" fmla="*/ 575132 w 772569"/>
              <a:gd name="connsiteY2" fmla="*/ 153954 h 450079"/>
              <a:gd name="connsiteX3" fmla="*/ 546557 w 772569"/>
              <a:gd name="connsiteY3" fmla="*/ 80929 h 450079"/>
              <a:gd name="connsiteX4" fmla="*/ 686257 w 772569"/>
              <a:gd name="connsiteY4" fmla="*/ 220629 h 450079"/>
              <a:gd name="connsiteX5" fmla="*/ 771982 w 772569"/>
              <a:gd name="connsiteY5" fmla="*/ 449229 h 450079"/>
              <a:gd name="connsiteX6" fmla="*/ 644982 w 772569"/>
              <a:gd name="connsiteY6" fmla="*/ 293654 h 450079"/>
              <a:gd name="connsiteX7" fmla="*/ 340182 w 772569"/>
              <a:gd name="connsiteY7" fmla="*/ 173004 h 450079"/>
              <a:gd name="connsiteX8" fmla="*/ 165557 w 772569"/>
              <a:gd name="connsiteY8" fmla="*/ 192054 h 450079"/>
              <a:gd name="connsiteX9" fmla="*/ 295732 w 772569"/>
              <a:gd name="connsiteY9" fmla="*/ 217454 h 450079"/>
              <a:gd name="connsiteX10" fmla="*/ 6807 w 772569"/>
              <a:gd name="connsiteY10" fmla="*/ 220629 h 450079"/>
              <a:gd name="connsiteX11" fmla="*/ 102057 w 772569"/>
              <a:gd name="connsiteY11" fmla="*/ 214279 h 450079"/>
              <a:gd name="connsiteX12" fmla="*/ 225882 w 772569"/>
              <a:gd name="connsiteY12" fmla="*/ 169829 h 450079"/>
              <a:gd name="connsiteX13" fmla="*/ 140157 w 772569"/>
              <a:gd name="connsiteY13" fmla="*/ 128554 h 450079"/>
              <a:gd name="connsiteX14" fmla="*/ 210007 w 772569"/>
              <a:gd name="connsiteY14" fmla="*/ 96804 h 450079"/>
              <a:gd name="connsiteX15" fmla="*/ 105232 w 772569"/>
              <a:gd name="connsiteY15" fmla="*/ 58704 h 450079"/>
              <a:gd name="connsiteX16" fmla="*/ 356057 w 772569"/>
              <a:gd name="connsiteY16" fmla="*/ 84104 h 450079"/>
              <a:gd name="connsiteX17" fmla="*/ 260807 w 772569"/>
              <a:gd name="connsiteY17" fmla="*/ 1554 h 45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72569" h="450079">
                <a:moveTo>
                  <a:pt x="260807" y="1554"/>
                </a:moveTo>
                <a:cubicBezTo>
                  <a:pt x="256044" y="-5854"/>
                  <a:pt x="275095" y="14254"/>
                  <a:pt x="327482" y="39654"/>
                </a:cubicBezTo>
                <a:cubicBezTo>
                  <a:pt x="379870" y="65054"/>
                  <a:pt x="538620" y="147075"/>
                  <a:pt x="575132" y="153954"/>
                </a:cubicBezTo>
                <a:cubicBezTo>
                  <a:pt x="611644" y="160833"/>
                  <a:pt x="528036" y="69817"/>
                  <a:pt x="546557" y="80929"/>
                </a:cubicBezTo>
                <a:cubicBezTo>
                  <a:pt x="565078" y="92042"/>
                  <a:pt x="648686" y="159246"/>
                  <a:pt x="686257" y="220629"/>
                </a:cubicBezTo>
                <a:cubicBezTo>
                  <a:pt x="723828" y="282012"/>
                  <a:pt x="778861" y="437058"/>
                  <a:pt x="771982" y="449229"/>
                </a:cubicBezTo>
                <a:cubicBezTo>
                  <a:pt x="765103" y="461400"/>
                  <a:pt x="716949" y="339692"/>
                  <a:pt x="644982" y="293654"/>
                </a:cubicBezTo>
                <a:cubicBezTo>
                  <a:pt x="573015" y="247617"/>
                  <a:pt x="420086" y="189937"/>
                  <a:pt x="340182" y="173004"/>
                </a:cubicBezTo>
                <a:cubicBezTo>
                  <a:pt x="260278" y="156071"/>
                  <a:pt x="172965" y="184646"/>
                  <a:pt x="165557" y="192054"/>
                </a:cubicBezTo>
                <a:cubicBezTo>
                  <a:pt x="158149" y="199462"/>
                  <a:pt x="322190" y="212692"/>
                  <a:pt x="295732" y="217454"/>
                </a:cubicBezTo>
                <a:cubicBezTo>
                  <a:pt x="269274" y="222216"/>
                  <a:pt x="39086" y="221158"/>
                  <a:pt x="6807" y="220629"/>
                </a:cubicBezTo>
                <a:cubicBezTo>
                  <a:pt x="-25472" y="220100"/>
                  <a:pt x="65544" y="222746"/>
                  <a:pt x="102057" y="214279"/>
                </a:cubicBezTo>
                <a:cubicBezTo>
                  <a:pt x="138569" y="205812"/>
                  <a:pt x="219532" y="184117"/>
                  <a:pt x="225882" y="169829"/>
                </a:cubicBezTo>
                <a:cubicBezTo>
                  <a:pt x="232232" y="155541"/>
                  <a:pt x="142803" y="140725"/>
                  <a:pt x="140157" y="128554"/>
                </a:cubicBezTo>
                <a:cubicBezTo>
                  <a:pt x="137511" y="116383"/>
                  <a:pt x="215828" y="108446"/>
                  <a:pt x="210007" y="96804"/>
                </a:cubicBezTo>
                <a:cubicBezTo>
                  <a:pt x="204186" y="85162"/>
                  <a:pt x="80890" y="60821"/>
                  <a:pt x="105232" y="58704"/>
                </a:cubicBezTo>
                <a:cubicBezTo>
                  <a:pt x="129574" y="56587"/>
                  <a:pt x="331715" y="90454"/>
                  <a:pt x="356057" y="84104"/>
                </a:cubicBezTo>
                <a:cubicBezTo>
                  <a:pt x="380399" y="77754"/>
                  <a:pt x="265570" y="8962"/>
                  <a:pt x="260807" y="15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166C7DF3-DCE3-F902-BCB2-7FF52D798369}"/>
              </a:ext>
            </a:extLst>
          </p:cNvPr>
          <p:cNvSpPr/>
          <p:nvPr/>
        </p:nvSpPr>
        <p:spPr>
          <a:xfrm>
            <a:off x="2682417" y="4268989"/>
            <a:ext cx="585801" cy="361276"/>
          </a:xfrm>
          <a:custGeom>
            <a:avLst/>
            <a:gdLst>
              <a:gd name="connsiteX0" fmla="*/ 584658 w 585801"/>
              <a:gd name="connsiteY0" fmla="*/ 4561 h 361276"/>
              <a:gd name="connsiteX1" fmla="*/ 387808 w 585801"/>
              <a:gd name="connsiteY1" fmla="*/ 306186 h 361276"/>
              <a:gd name="connsiteX2" fmla="*/ 425908 w 585801"/>
              <a:gd name="connsiteY2" fmla="*/ 226811 h 361276"/>
              <a:gd name="connsiteX3" fmla="*/ 314783 w 585801"/>
              <a:gd name="connsiteY3" fmla="*/ 334761 h 361276"/>
              <a:gd name="connsiteX4" fmla="*/ 130633 w 585801"/>
              <a:gd name="connsiteY4" fmla="*/ 331586 h 361276"/>
              <a:gd name="connsiteX5" fmla="*/ 263983 w 585801"/>
              <a:gd name="connsiteY5" fmla="*/ 360161 h 361276"/>
              <a:gd name="connsiteX6" fmla="*/ 458 w 585801"/>
              <a:gd name="connsiteY6" fmla="*/ 287136 h 361276"/>
              <a:gd name="connsiteX7" fmla="*/ 200483 w 585801"/>
              <a:gd name="connsiteY7" fmla="*/ 306186 h 361276"/>
              <a:gd name="connsiteX8" fmla="*/ 210008 w 585801"/>
              <a:gd name="connsiteY8" fmla="*/ 239511 h 361276"/>
              <a:gd name="connsiteX9" fmla="*/ 92533 w 585801"/>
              <a:gd name="connsiteY9" fmla="*/ 239511 h 361276"/>
              <a:gd name="connsiteX10" fmla="*/ 419558 w 585801"/>
              <a:gd name="connsiteY10" fmla="*/ 147436 h 361276"/>
              <a:gd name="connsiteX11" fmla="*/ 425908 w 585801"/>
              <a:gd name="connsiteY11" fmla="*/ 1386 h 361276"/>
              <a:gd name="connsiteX12" fmla="*/ 283033 w 585801"/>
              <a:gd name="connsiteY12" fmla="*/ 115686 h 361276"/>
              <a:gd name="connsiteX13" fmla="*/ 584658 w 585801"/>
              <a:gd name="connsiteY13" fmla="*/ 4561 h 36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5801" h="361276">
                <a:moveTo>
                  <a:pt x="584658" y="4561"/>
                </a:moveTo>
                <a:cubicBezTo>
                  <a:pt x="602120" y="36311"/>
                  <a:pt x="414266" y="269144"/>
                  <a:pt x="387808" y="306186"/>
                </a:cubicBezTo>
                <a:cubicBezTo>
                  <a:pt x="361350" y="343228"/>
                  <a:pt x="438079" y="222049"/>
                  <a:pt x="425908" y="226811"/>
                </a:cubicBezTo>
                <a:cubicBezTo>
                  <a:pt x="413737" y="231573"/>
                  <a:pt x="363995" y="317299"/>
                  <a:pt x="314783" y="334761"/>
                </a:cubicBezTo>
                <a:cubicBezTo>
                  <a:pt x="265571" y="352223"/>
                  <a:pt x="139100" y="327353"/>
                  <a:pt x="130633" y="331586"/>
                </a:cubicBezTo>
                <a:cubicBezTo>
                  <a:pt x="122166" y="335819"/>
                  <a:pt x="285679" y="367569"/>
                  <a:pt x="263983" y="360161"/>
                </a:cubicBezTo>
                <a:cubicBezTo>
                  <a:pt x="242287" y="352753"/>
                  <a:pt x="11041" y="296132"/>
                  <a:pt x="458" y="287136"/>
                </a:cubicBezTo>
                <a:cubicBezTo>
                  <a:pt x="-10125" y="278140"/>
                  <a:pt x="165558" y="314123"/>
                  <a:pt x="200483" y="306186"/>
                </a:cubicBezTo>
                <a:cubicBezTo>
                  <a:pt x="235408" y="298249"/>
                  <a:pt x="227999" y="250623"/>
                  <a:pt x="210008" y="239511"/>
                </a:cubicBezTo>
                <a:cubicBezTo>
                  <a:pt x="192017" y="228399"/>
                  <a:pt x="57608" y="254857"/>
                  <a:pt x="92533" y="239511"/>
                </a:cubicBezTo>
                <a:cubicBezTo>
                  <a:pt x="127458" y="224165"/>
                  <a:pt x="363996" y="187123"/>
                  <a:pt x="419558" y="147436"/>
                </a:cubicBezTo>
                <a:cubicBezTo>
                  <a:pt x="475120" y="107749"/>
                  <a:pt x="448662" y="6678"/>
                  <a:pt x="425908" y="1386"/>
                </a:cubicBezTo>
                <a:cubicBezTo>
                  <a:pt x="403154" y="-3906"/>
                  <a:pt x="260808" y="114099"/>
                  <a:pt x="283033" y="115686"/>
                </a:cubicBezTo>
                <a:cubicBezTo>
                  <a:pt x="305258" y="117273"/>
                  <a:pt x="567196" y="-27189"/>
                  <a:pt x="584658" y="45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288DEE30-5F84-F928-5EC3-4613B5FC48D5}"/>
              </a:ext>
            </a:extLst>
          </p:cNvPr>
          <p:cNvSpPr/>
          <p:nvPr/>
        </p:nvSpPr>
        <p:spPr>
          <a:xfrm>
            <a:off x="2665602" y="4186431"/>
            <a:ext cx="233727" cy="441790"/>
          </a:xfrm>
          <a:custGeom>
            <a:avLst/>
            <a:gdLst>
              <a:gd name="connsiteX0" fmla="*/ 233173 w 233727"/>
              <a:gd name="connsiteY0" fmla="*/ 1394 h 441790"/>
              <a:gd name="connsiteX1" fmla="*/ 125223 w 233727"/>
              <a:gd name="connsiteY1" fmla="*/ 153794 h 441790"/>
              <a:gd name="connsiteX2" fmla="*/ 150623 w 233727"/>
              <a:gd name="connsiteY2" fmla="*/ 274444 h 441790"/>
              <a:gd name="connsiteX3" fmla="*/ 141098 w 233727"/>
              <a:gd name="connsiteY3" fmla="*/ 226819 h 441790"/>
              <a:gd name="connsiteX4" fmla="*/ 166498 w 233727"/>
              <a:gd name="connsiteY4" fmla="*/ 439544 h 441790"/>
              <a:gd name="connsiteX5" fmla="*/ 125223 w 233727"/>
              <a:gd name="connsiteY5" fmla="*/ 344294 h 441790"/>
              <a:gd name="connsiteX6" fmla="*/ 83948 w 233727"/>
              <a:gd name="connsiteY6" fmla="*/ 439544 h 441790"/>
              <a:gd name="connsiteX7" fmla="*/ 36323 w 233727"/>
              <a:gd name="connsiteY7" fmla="*/ 277619 h 441790"/>
              <a:gd name="connsiteX8" fmla="*/ 17273 w 233727"/>
              <a:gd name="connsiteY8" fmla="*/ 96644 h 441790"/>
              <a:gd name="connsiteX9" fmla="*/ 4573 w 233727"/>
              <a:gd name="connsiteY9" fmla="*/ 179194 h 441790"/>
              <a:gd name="connsiteX10" fmla="*/ 99823 w 233727"/>
              <a:gd name="connsiteY10" fmla="*/ 17269 h 441790"/>
              <a:gd name="connsiteX11" fmla="*/ 71248 w 233727"/>
              <a:gd name="connsiteY11" fmla="*/ 74419 h 441790"/>
              <a:gd name="connsiteX12" fmla="*/ 233173 w 233727"/>
              <a:gd name="connsiteY12" fmla="*/ 1394 h 44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727" h="441790">
                <a:moveTo>
                  <a:pt x="233173" y="1394"/>
                </a:moveTo>
                <a:cubicBezTo>
                  <a:pt x="242169" y="14623"/>
                  <a:pt x="138981" y="108286"/>
                  <a:pt x="125223" y="153794"/>
                </a:cubicBezTo>
                <a:cubicBezTo>
                  <a:pt x="111465" y="199302"/>
                  <a:pt x="147977" y="262273"/>
                  <a:pt x="150623" y="274444"/>
                </a:cubicBezTo>
                <a:cubicBezTo>
                  <a:pt x="153269" y="286615"/>
                  <a:pt x="138452" y="199302"/>
                  <a:pt x="141098" y="226819"/>
                </a:cubicBezTo>
                <a:cubicBezTo>
                  <a:pt x="143744" y="254336"/>
                  <a:pt x="169144" y="419965"/>
                  <a:pt x="166498" y="439544"/>
                </a:cubicBezTo>
                <a:cubicBezTo>
                  <a:pt x="163852" y="459123"/>
                  <a:pt x="138981" y="344294"/>
                  <a:pt x="125223" y="344294"/>
                </a:cubicBezTo>
                <a:cubicBezTo>
                  <a:pt x="111465" y="344294"/>
                  <a:pt x="98764" y="450656"/>
                  <a:pt x="83948" y="439544"/>
                </a:cubicBezTo>
                <a:cubicBezTo>
                  <a:pt x="69132" y="428432"/>
                  <a:pt x="47435" y="334769"/>
                  <a:pt x="36323" y="277619"/>
                </a:cubicBezTo>
                <a:cubicBezTo>
                  <a:pt x="25210" y="220469"/>
                  <a:pt x="22565" y="113048"/>
                  <a:pt x="17273" y="96644"/>
                </a:cubicBezTo>
                <a:cubicBezTo>
                  <a:pt x="11981" y="80240"/>
                  <a:pt x="-9185" y="192423"/>
                  <a:pt x="4573" y="179194"/>
                </a:cubicBezTo>
                <a:cubicBezTo>
                  <a:pt x="18331" y="165965"/>
                  <a:pt x="88711" y="34731"/>
                  <a:pt x="99823" y="17269"/>
                </a:cubicBezTo>
                <a:cubicBezTo>
                  <a:pt x="110935" y="-193"/>
                  <a:pt x="51140" y="75477"/>
                  <a:pt x="71248" y="74419"/>
                </a:cubicBezTo>
                <a:cubicBezTo>
                  <a:pt x="91356" y="73361"/>
                  <a:pt x="224177" y="-11835"/>
                  <a:pt x="233173" y="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2FC0E66D-8322-337A-4722-6027563E6D75}"/>
              </a:ext>
            </a:extLst>
          </p:cNvPr>
          <p:cNvSpPr/>
          <p:nvPr/>
        </p:nvSpPr>
        <p:spPr>
          <a:xfrm>
            <a:off x="3431056" y="4206814"/>
            <a:ext cx="700486" cy="665282"/>
          </a:xfrm>
          <a:custGeom>
            <a:avLst/>
            <a:gdLst>
              <a:gd name="connsiteX0" fmla="*/ 109069 w 700486"/>
              <a:gd name="connsiteY0" fmla="*/ 3236 h 665282"/>
              <a:gd name="connsiteX1" fmla="*/ 188444 w 700486"/>
              <a:gd name="connsiteY1" fmla="*/ 57211 h 665282"/>
              <a:gd name="connsiteX2" fmla="*/ 353544 w 700486"/>
              <a:gd name="connsiteY2" fmla="*/ 123886 h 665282"/>
              <a:gd name="connsiteX3" fmla="*/ 299569 w 700486"/>
              <a:gd name="connsiteY3" fmla="*/ 190561 h 665282"/>
              <a:gd name="connsiteX4" fmla="*/ 451969 w 700486"/>
              <a:gd name="connsiteY4" fmla="*/ 123886 h 665282"/>
              <a:gd name="connsiteX5" fmla="*/ 648819 w 700486"/>
              <a:gd name="connsiteY5" fmla="*/ 165161 h 665282"/>
              <a:gd name="connsiteX6" fmla="*/ 696444 w 700486"/>
              <a:gd name="connsiteY6" fmla="*/ 241361 h 665282"/>
              <a:gd name="connsiteX7" fmla="*/ 569444 w 700486"/>
              <a:gd name="connsiteY7" fmla="*/ 387411 h 665282"/>
              <a:gd name="connsiteX8" fmla="*/ 423394 w 700486"/>
              <a:gd name="connsiteY8" fmla="*/ 660461 h 665282"/>
              <a:gd name="connsiteX9" fmla="*/ 547219 w 700486"/>
              <a:gd name="connsiteY9" fmla="*/ 568386 h 665282"/>
              <a:gd name="connsiteX10" fmla="*/ 407519 w 700486"/>
              <a:gd name="connsiteY10" fmla="*/ 654111 h 665282"/>
              <a:gd name="connsiteX11" fmla="*/ 417044 w 700486"/>
              <a:gd name="connsiteY11" fmla="*/ 415986 h 665282"/>
              <a:gd name="connsiteX12" fmla="*/ 483719 w 700486"/>
              <a:gd name="connsiteY12" fmla="*/ 374711 h 665282"/>
              <a:gd name="connsiteX13" fmla="*/ 626594 w 700486"/>
              <a:gd name="connsiteY13" fmla="*/ 215961 h 665282"/>
              <a:gd name="connsiteX14" fmla="*/ 420219 w 700486"/>
              <a:gd name="connsiteY14" fmla="*/ 235011 h 665282"/>
              <a:gd name="connsiteX15" fmla="*/ 286869 w 700486"/>
              <a:gd name="connsiteY15" fmla="*/ 295336 h 665282"/>
              <a:gd name="connsiteX16" fmla="*/ 1119 w 700486"/>
              <a:gd name="connsiteY16" fmla="*/ 63561 h 665282"/>
              <a:gd name="connsiteX17" fmla="*/ 185269 w 700486"/>
              <a:gd name="connsiteY17" fmla="*/ 155636 h 665282"/>
              <a:gd name="connsiteX18" fmla="*/ 109069 w 700486"/>
              <a:gd name="connsiteY18" fmla="*/ 3236 h 66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0486" h="665282">
                <a:moveTo>
                  <a:pt x="109069" y="3236"/>
                </a:moveTo>
                <a:cubicBezTo>
                  <a:pt x="109598" y="-13168"/>
                  <a:pt x="147698" y="37103"/>
                  <a:pt x="188444" y="57211"/>
                </a:cubicBezTo>
                <a:cubicBezTo>
                  <a:pt x="229190" y="77319"/>
                  <a:pt x="335023" y="101661"/>
                  <a:pt x="353544" y="123886"/>
                </a:cubicBezTo>
                <a:cubicBezTo>
                  <a:pt x="372065" y="146111"/>
                  <a:pt x="283165" y="190561"/>
                  <a:pt x="299569" y="190561"/>
                </a:cubicBezTo>
                <a:cubicBezTo>
                  <a:pt x="315973" y="190561"/>
                  <a:pt x="393761" y="128119"/>
                  <a:pt x="451969" y="123886"/>
                </a:cubicBezTo>
                <a:cubicBezTo>
                  <a:pt x="510177" y="119653"/>
                  <a:pt x="608073" y="145582"/>
                  <a:pt x="648819" y="165161"/>
                </a:cubicBezTo>
                <a:cubicBezTo>
                  <a:pt x="689565" y="184740"/>
                  <a:pt x="709673" y="204319"/>
                  <a:pt x="696444" y="241361"/>
                </a:cubicBezTo>
                <a:cubicBezTo>
                  <a:pt x="683215" y="278403"/>
                  <a:pt x="614952" y="317561"/>
                  <a:pt x="569444" y="387411"/>
                </a:cubicBezTo>
                <a:cubicBezTo>
                  <a:pt x="523936" y="457261"/>
                  <a:pt x="427098" y="630299"/>
                  <a:pt x="423394" y="660461"/>
                </a:cubicBezTo>
                <a:cubicBezTo>
                  <a:pt x="419690" y="690624"/>
                  <a:pt x="549865" y="569444"/>
                  <a:pt x="547219" y="568386"/>
                </a:cubicBezTo>
                <a:cubicBezTo>
                  <a:pt x="544573" y="567328"/>
                  <a:pt x="429215" y="679511"/>
                  <a:pt x="407519" y="654111"/>
                </a:cubicBezTo>
                <a:cubicBezTo>
                  <a:pt x="385823" y="628711"/>
                  <a:pt x="404344" y="462553"/>
                  <a:pt x="417044" y="415986"/>
                </a:cubicBezTo>
                <a:cubicBezTo>
                  <a:pt x="429744" y="369419"/>
                  <a:pt x="448794" y="408049"/>
                  <a:pt x="483719" y="374711"/>
                </a:cubicBezTo>
                <a:cubicBezTo>
                  <a:pt x="518644" y="341374"/>
                  <a:pt x="637177" y="239244"/>
                  <a:pt x="626594" y="215961"/>
                </a:cubicBezTo>
                <a:cubicBezTo>
                  <a:pt x="616011" y="192678"/>
                  <a:pt x="476840" y="221782"/>
                  <a:pt x="420219" y="235011"/>
                </a:cubicBezTo>
                <a:cubicBezTo>
                  <a:pt x="363598" y="248240"/>
                  <a:pt x="356719" y="323911"/>
                  <a:pt x="286869" y="295336"/>
                </a:cubicBezTo>
                <a:cubicBezTo>
                  <a:pt x="217019" y="266761"/>
                  <a:pt x="18052" y="86844"/>
                  <a:pt x="1119" y="63561"/>
                </a:cubicBezTo>
                <a:cubicBezTo>
                  <a:pt x="-15814" y="40278"/>
                  <a:pt x="164632" y="160928"/>
                  <a:pt x="185269" y="155636"/>
                </a:cubicBezTo>
                <a:cubicBezTo>
                  <a:pt x="205906" y="150344"/>
                  <a:pt x="108540" y="19640"/>
                  <a:pt x="109069" y="32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09304E8-249D-5F0B-A4F4-87B8552E58AB}"/>
              </a:ext>
            </a:extLst>
          </p:cNvPr>
          <p:cNvSpPr/>
          <p:nvPr/>
        </p:nvSpPr>
        <p:spPr>
          <a:xfrm>
            <a:off x="3271097" y="3323735"/>
            <a:ext cx="701907" cy="1120962"/>
          </a:xfrm>
          <a:custGeom>
            <a:avLst/>
            <a:gdLst>
              <a:gd name="connsiteX0" fmla="*/ 274360 w 701907"/>
              <a:gd name="connsiteY0" fmla="*/ 1748 h 1120962"/>
              <a:gd name="connsiteX1" fmla="*/ 149277 w 701907"/>
              <a:gd name="connsiteY1" fmla="*/ 437382 h 1120962"/>
              <a:gd name="connsiteX2" fmla="*/ 201035 w 701907"/>
              <a:gd name="connsiteY2" fmla="*/ 407190 h 1120962"/>
              <a:gd name="connsiteX3" fmla="*/ 196722 w 701907"/>
              <a:gd name="connsiteY3" fmla="*/ 631476 h 1120962"/>
              <a:gd name="connsiteX4" fmla="*/ 209661 w 701907"/>
              <a:gd name="connsiteY4" fmla="*/ 571091 h 1120962"/>
              <a:gd name="connsiteX5" fmla="*/ 274360 w 701907"/>
              <a:gd name="connsiteY5" fmla="*/ 799691 h 1120962"/>
              <a:gd name="connsiteX6" fmla="*/ 291612 w 701907"/>
              <a:gd name="connsiteY6" fmla="*/ 808318 h 1120962"/>
              <a:gd name="connsiteX7" fmla="*/ 472767 w 701907"/>
              <a:gd name="connsiteY7" fmla="*/ 1036918 h 1120962"/>
              <a:gd name="connsiteX8" fmla="*/ 520212 w 701907"/>
              <a:gd name="connsiteY8" fmla="*/ 985159 h 1120962"/>
              <a:gd name="connsiteX9" fmla="*/ 701367 w 701907"/>
              <a:gd name="connsiteY9" fmla="*/ 1015352 h 1120962"/>
              <a:gd name="connsiteX10" fmla="*/ 455514 w 701907"/>
              <a:gd name="connsiteY10" fmla="*/ 1114556 h 1120962"/>
              <a:gd name="connsiteX11" fmla="*/ 356311 w 701907"/>
              <a:gd name="connsiteY11" fmla="*/ 1075737 h 1120962"/>
              <a:gd name="connsiteX12" fmla="*/ 110458 w 701907"/>
              <a:gd name="connsiteY12" fmla="*/ 791065 h 1120962"/>
              <a:gd name="connsiteX13" fmla="*/ 2628 w 701907"/>
              <a:gd name="connsiteY13" fmla="*/ 480514 h 1120962"/>
              <a:gd name="connsiteX14" fmla="*/ 32820 w 701907"/>
              <a:gd name="connsiteY14" fmla="*/ 316612 h 1120962"/>
              <a:gd name="connsiteX15" fmla="*/ 28507 w 701907"/>
              <a:gd name="connsiteY15" fmla="*/ 420129 h 1120962"/>
              <a:gd name="connsiteX16" fmla="*/ 84578 w 701907"/>
              <a:gd name="connsiteY16" fmla="*/ 139771 h 1120962"/>
              <a:gd name="connsiteX17" fmla="*/ 24194 w 701907"/>
              <a:gd name="connsiteY17" fmla="*/ 277793 h 1120962"/>
              <a:gd name="connsiteX18" fmla="*/ 274360 w 701907"/>
              <a:gd name="connsiteY18" fmla="*/ 1748 h 112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907" h="1120962">
                <a:moveTo>
                  <a:pt x="274360" y="1748"/>
                </a:moveTo>
                <a:cubicBezTo>
                  <a:pt x="295207" y="28346"/>
                  <a:pt x="161498" y="369808"/>
                  <a:pt x="149277" y="437382"/>
                </a:cubicBezTo>
                <a:cubicBezTo>
                  <a:pt x="137056" y="504956"/>
                  <a:pt x="193128" y="374841"/>
                  <a:pt x="201035" y="407190"/>
                </a:cubicBezTo>
                <a:cubicBezTo>
                  <a:pt x="208942" y="439539"/>
                  <a:pt x="195284" y="604159"/>
                  <a:pt x="196722" y="631476"/>
                </a:cubicBezTo>
                <a:cubicBezTo>
                  <a:pt x="198160" y="658793"/>
                  <a:pt x="196721" y="543055"/>
                  <a:pt x="209661" y="571091"/>
                </a:cubicBezTo>
                <a:cubicBezTo>
                  <a:pt x="222601" y="599127"/>
                  <a:pt x="260702" y="760153"/>
                  <a:pt x="274360" y="799691"/>
                </a:cubicBezTo>
                <a:cubicBezTo>
                  <a:pt x="288018" y="839229"/>
                  <a:pt x="258544" y="768780"/>
                  <a:pt x="291612" y="808318"/>
                </a:cubicBezTo>
                <a:cubicBezTo>
                  <a:pt x="324680" y="847856"/>
                  <a:pt x="434667" y="1007445"/>
                  <a:pt x="472767" y="1036918"/>
                </a:cubicBezTo>
                <a:cubicBezTo>
                  <a:pt x="510867" y="1066391"/>
                  <a:pt x="482112" y="988753"/>
                  <a:pt x="520212" y="985159"/>
                </a:cubicBezTo>
                <a:cubicBezTo>
                  <a:pt x="558312" y="981565"/>
                  <a:pt x="712150" y="993786"/>
                  <a:pt x="701367" y="1015352"/>
                </a:cubicBezTo>
                <a:cubicBezTo>
                  <a:pt x="690584" y="1036918"/>
                  <a:pt x="513023" y="1104492"/>
                  <a:pt x="455514" y="1114556"/>
                </a:cubicBezTo>
                <a:cubicBezTo>
                  <a:pt x="398005" y="1124620"/>
                  <a:pt x="413820" y="1129652"/>
                  <a:pt x="356311" y="1075737"/>
                </a:cubicBezTo>
                <a:cubicBezTo>
                  <a:pt x="298802" y="1021822"/>
                  <a:pt x="169405" y="890269"/>
                  <a:pt x="110458" y="791065"/>
                </a:cubicBezTo>
                <a:cubicBezTo>
                  <a:pt x="51511" y="691861"/>
                  <a:pt x="15568" y="559590"/>
                  <a:pt x="2628" y="480514"/>
                </a:cubicBezTo>
                <a:cubicBezTo>
                  <a:pt x="-10312" y="401439"/>
                  <a:pt x="28507" y="326676"/>
                  <a:pt x="32820" y="316612"/>
                </a:cubicBezTo>
                <a:cubicBezTo>
                  <a:pt x="37133" y="306548"/>
                  <a:pt x="19881" y="449602"/>
                  <a:pt x="28507" y="420129"/>
                </a:cubicBezTo>
                <a:cubicBezTo>
                  <a:pt x="37133" y="390656"/>
                  <a:pt x="85297" y="163494"/>
                  <a:pt x="84578" y="139771"/>
                </a:cubicBezTo>
                <a:cubicBezTo>
                  <a:pt x="83859" y="116048"/>
                  <a:pt x="-3842" y="295046"/>
                  <a:pt x="24194" y="277793"/>
                </a:cubicBezTo>
                <a:cubicBezTo>
                  <a:pt x="52230" y="260540"/>
                  <a:pt x="253513" y="-24850"/>
                  <a:pt x="274360" y="17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34A39F5-D665-7545-E5AB-18B8DA2259A5}"/>
              </a:ext>
            </a:extLst>
          </p:cNvPr>
          <p:cNvSpPr/>
          <p:nvPr/>
        </p:nvSpPr>
        <p:spPr>
          <a:xfrm>
            <a:off x="3888812" y="2566898"/>
            <a:ext cx="1569374" cy="2995413"/>
          </a:xfrm>
          <a:custGeom>
            <a:avLst/>
            <a:gdLst>
              <a:gd name="connsiteX0" fmla="*/ 357606 w 1569374"/>
              <a:gd name="connsiteY0" fmla="*/ 654284 h 2995413"/>
              <a:gd name="connsiteX1" fmla="*/ 870224 w 1569374"/>
              <a:gd name="connsiteY1" fmla="*/ 1173829 h 2995413"/>
              <a:gd name="connsiteX2" fmla="*/ 787097 w 1569374"/>
              <a:gd name="connsiteY2" fmla="*/ 1381647 h 2995413"/>
              <a:gd name="connsiteX3" fmla="*/ 981061 w 1569374"/>
              <a:gd name="connsiteY3" fmla="*/ 1582538 h 2995413"/>
              <a:gd name="connsiteX4" fmla="*/ 1050333 w 1569374"/>
              <a:gd name="connsiteY4" fmla="*/ 2060520 h 2995413"/>
              <a:gd name="connsiteX5" fmla="*/ 1084970 w 1569374"/>
              <a:gd name="connsiteY5" fmla="*/ 1935829 h 2995413"/>
              <a:gd name="connsiteX6" fmla="*/ 1001843 w 1569374"/>
              <a:gd name="connsiteY6" fmla="*/ 2462302 h 2995413"/>
              <a:gd name="connsiteX7" fmla="*/ 1147315 w 1569374"/>
              <a:gd name="connsiteY7" fmla="*/ 2275266 h 2995413"/>
              <a:gd name="connsiteX8" fmla="*/ 884079 w 1569374"/>
              <a:gd name="connsiteY8" fmla="*/ 2905647 h 2995413"/>
              <a:gd name="connsiteX9" fmla="*/ 877152 w 1569374"/>
              <a:gd name="connsiteY9" fmla="*/ 2954138 h 2995413"/>
              <a:gd name="connsiteX10" fmla="*/ 1258152 w 1569374"/>
              <a:gd name="connsiteY10" fmla="*/ 2552357 h 2995413"/>
              <a:gd name="connsiteX11" fmla="*/ 1514461 w 1569374"/>
              <a:gd name="connsiteY11" fmla="*/ 1347011 h 2995413"/>
              <a:gd name="connsiteX12" fmla="*/ 1549097 w 1569374"/>
              <a:gd name="connsiteY12" fmla="*/ 1430138 h 2995413"/>
              <a:gd name="connsiteX13" fmla="*/ 1265079 w 1569374"/>
              <a:gd name="connsiteY13" fmla="*/ 986793 h 2995413"/>
              <a:gd name="connsiteX14" fmla="*/ 4315 w 1569374"/>
              <a:gd name="connsiteY14" fmla="*/ 3120 h 2995413"/>
              <a:gd name="connsiteX15" fmla="*/ 856370 w 1569374"/>
              <a:gd name="connsiteY15" fmla="*/ 681993 h 2995413"/>
              <a:gd name="connsiteX16" fmla="*/ 974133 w 1569374"/>
              <a:gd name="connsiteY16" fmla="*/ 875957 h 2995413"/>
              <a:gd name="connsiteX17" fmla="*/ 357606 w 1569374"/>
              <a:gd name="connsiteY17" fmla="*/ 654284 h 299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69374" h="2995413">
                <a:moveTo>
                  <a:pt x="357606" y="654284"/>
                </a:moveTo>
                <a:cubicBezTo>
                  <a:pt x="340288" y="703929"/>
                  <a:pt x="798642" y="1052602"/>
                  <a:pt x="870224" y="1173829"/>
                </a:cubicBezTo>
                <a:cubicBezTo>
                  <a:pt x="941806" y="1295056"/>
                  <a:pt x="768624" y="1313529"/>
                  <a:pt x="787097" y="1381647"/>
                </a:cubicBezTo>
                <a:cubicBezTo>
                  <a:pt x="805570" y="1449765"/>
                  <a:pt x="937188" y="1469393"/>
                  <a:pt x="981061" y="1582538"/>
                </a:cubicBezTo>
                <a:cubicBezTo>
                  <a:pt x="1024934" y="1695683"/>
                  <a:pt x="1033015" y="2001638"/>
                  <a:pt x="1050333" y="2060520"/>
                </a:cubicBezTo>
                <a:cubicBezTo>
                  <a:pt x="1067651" y="2119402"/>
                  <a:pt x="1093052" y="1868865"/>
                  <a:pt x="1084970" y="1935829"/>
                </a:cubicBezTo>
                <a:cubicBezTo>
                  <a:pt x="1076888" y="2002793"/>
                  <a:pt x="991452" y="2405729"/>
                  <a:pt x="1001843" y="2462302"/>
                </a:cubicBezTo>
                <a:cubicBezTo>
                  <a:pt x="1012234" y="2518875"/>
                  <a:pt x="1166942" y="2201375"/>
                  <a:pt x="1147315" y="2275266"/>
                </a:cubicBezTo>
                <a:cubicBezTo>
                  <a:pt x="1127688" y="2349157"/>
                  <a:pt x="929106" y="2792502"/>
                  <a:pt x="884079" y="2905647"/>
                </a:cubicBezTo>
                <a:cubicBezTo>
                  <a:pt x="839052" y="3018792"/>
                  <a:pt x="814807" y="3013020"/>
                  <a:pt x="877152" y="2954138"/>
                </a:cubicBezTo>
                <a:cubicBezTo>
                  <a:pt x="939497" y="2895256"/>
                  <a:pt x="1151934" y="2820212"/>
                  <a:pt x="1258152" y="2552357"/>
                </a:cubicBezTo>
                <a:cubicBezTo>
                  <a:pt x="1364370" y="2284503"/>
                  <a:pt x="1465970" y="1534047"/>
                  <a:pt x="1514461" y="1347011"/>
                </a:cubicBezTo>
                <a:cubicBezTo>
                  <a:pt x="1562952" y="1159975"/>
                  <a:pt x="1590661" y="1490174"/>
                  <a:pt x="1549097" y="1430138"/>
                </a:cubicBezTo>
                <a:cubicBezTo>
                  <a:pt x="1507533" y="1370102"/>
                  <a:pt x="1522543" y="1224629"/>
                  <a:pt x="1265079" y="986793"/>
                </a:cubicBezTo>
                <a:cubicBezTo>
                  <a:pt x="1007615" y="748957"/>
                  <a:pt x="72433" y="53920"/>
                  <a:pt x="4315" y="3120"/>
                </a:cubicBezTo>
                <a:cubicBezTo>
                  <a:pt x="-63803" y="-47680"/>
                  <a:pt x="694734" y="536520"/>
                  <a:pt x="856370" y="681993"/>
                </a:cubicBezTo>
                <a:cubicBezTo>
                  <a:pt x="1018006" y="827466"/>
                  <a:pt x="1060724" y="880575"/>
                  <a:pt x="974133" y="875957"/>
                </a:cubicBezTo>
                <a:cubicBezTo>
                  <a:pt x="887542" y="871339"/>
                  <a:pt x="374924" y="604639"/>
                  <a:pt x="357606" y="6542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F7FD4AE-123F-27E2-B806-6056C67B1BBA}"/>
              </a:ext>
            </a:extLst>
          </p:cNvPr>
          <p:cNvSpPr/>
          <p:nvPr/>
        </p:nvSpPr>
        <p:spPr>
          <a:xfrm>
            <a:off x="3049021" y="3003759"/>
            <a:ext cx="324404" cy="512115"/>
          </a:xfrm>
          <a:custGeom>
            <a:avLst/>
            <a:gdLst>
              <a:gd name="connsiteX0" fmla="*/ 101952 w 324404"/>
              <a:gd name="connsiteY0" fmla="*/ 3052 h 512115"/>
              <a:gd name="connsiteX1" fmla="*/ 3098 w 324404"/>
              <a:gd name="connsiteY1" fmla="*/ 386111 h 512115"/>
              <a:gd name="connsiteX2" fmla="*/ 23693 w 324404"/>
              <a:gd name="connsiteY2" fmla="*/ 328446 h 512115"/>
              <a:gd name="connsiteX3" fmla="*/ 11336 w 324404"/>
              <a:gd name="connsiteY3" fmla="*/ 447895 h 512115"/>
              <a:gd name="connsiteX4" fmla="*/ 81357 w 324404"/>
              <a:gd name="connsiteY4" fmla="*/ 349041 h 512115"/>
              <a:gd name="connsiteX5" fmla="*/ 324374 w 324404"/>
              <a:gd name="connsiteY5" fmla="*/ 180165 h 512115"/>
              <a:gd name="connsiteX6" fmla="*/ 97833 w 324404"/>
              <a:gd name="connsiteY6" fmla="*/ 361398 h 512115"/>
              <a:gd name="connsiteX7" fmla="*/ 36049 w 324404"/>
              <a:gd name="connsiteY7" fmla="*/ 497322 h 512115"/>
              <a:gd name="connsiteX8" fmla="*/ 23693 w 324404"/>
              <a:gd name="connsiteY8" fmla="*/ 493203 h 512115"/>
              <a:gd name="connsiteX9" fmla="*/ 23693 w 324404"/>
              <a:gd name="connsiteY9" fmla="*/ 361398 h 512115"/>
              <a:gd name="connsiteX10" fmla="*/ 44287 w 324404"/>
              <a:gd name="connsiteY10" fmla="*/ 188403 h 512115"/>
              <a:gd name="connsiteX11" fmla="*/ 52525 w 324404"/>
              <a:gd name="connsiteY11" fmla="*/ 204879 h 512115"/>
              <a:gd name="connsiteX12" fmla="*/ 101952 w 324404"/>
              <a:gd name="connsiteY12" fmla="*/ 3052 h 51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04" h="512115">
                <a:moveTo>
                  <a:pt x="101952" y="3052"/>
                </a:moveTo>
                <a:cubicBezTo>
                  <a:pt x="93714" y="33257"/>
                  <a:pt x="16141" y="331879"/>
                  <a:pt x="3098" y="386111"/>
                </a:cubicBezTo>
                <a:cubicBezTo>
                  <a:pt x="-9945" y="440343"/>
                  <a:pt x="22320" y="318149"/>
                  <a:pt x="23693" y="328446"/>
                </a:cubicBezTo>
                <a:cubicBezTo>
                  <a:pt x="25066" y="338743"/>
                  <a:pt x="1725" y="444463"/>
                  <a:pt x="11336" y="447895"/>
                </a:cubicBezTo>
                <a:cubicBezTo>
                  <a:pt x="20947" y="451328"/>
                  <a:pt x="29184" y="393663"/>
                  <a:pt x="81357" y="349041"/>
                </a:cubicBezTo>
                <a:cubicBezTo>
                  <a:pt x="133530" y="304419"/>
                  <a:pt x="321628" y="178106"/>
                  <a:pt x="324374" y="180165"/>
                </a:cubicBezTo>
                <a:cubicBezTo>
                  <a:pt x="327120" y="182224"/>
                  <a:pt x="145887" y="308539"/>
                  <a:pt x="97833" y="361398"/>
                </a:cubicBezTo>
                <a:cubicBezTo>
                  <a:pt x="49779" y="414257"/>
                  <a:pt x="48406" y="475355"/>
                  <a:pt x="36049" y="497322"/>
                </a:cubicBezTo>
                <a:cubicBezTo>
                  <a:pt x="23692" y="519290"/>
                  <a:pt x="25752" y="515857"/>
                  <a:pt x="23693" y="493203"/>
                </a:cubicBezTo>
                <a:cubicBezTo>
                  <a:pt x="21634" y="470549"/>
                  <a:pt x="20261" y="412198"/>
                  <a:pt x="23693" y="361398"/>
                </a:cubicBezTo>
                <a:cubicBezTo>
                  <a:pt x="27125" y="310598"/>
                  <a:pt x="39482" y="214489"/>
                  <a:pt x="44287" y="188403"/>
                </a:cubicBezTo>
                <a:cubicBezTo>
                  <a:pt x="49092" y="162317"/>
                  <a:pt x="42914" y="233711"/>
                  <a:pt x="52525" y="204879"/>
                </a:cubicBezTo>
                <a:cubicBezTo>
                  <a:pt x="62136" y="176047"/>
                  <a:pt x="110190" y="-27153"/>
                  <a:pt x="101952" y="30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9D72F42-EC49-2DBB-3F13-1A37166EE4FA}"/>
              </a:ext>
            </a:extLst>
          </p:cNvPr>
          <p:cNvSpPr/>
          <p:nvPr/>
        </p:nvSpPr>
        <p:spPr>
          <a:xfrm>
            <a:off x="2878719" y="3380391"/>
            <a:ext cx="84652" cy="480995"/>
          </a:xfrm>
          <a:custGeom>
            <a:avLst/>
            <a:gdLst>
              <a:gd name="connsiteX0" fmla="*/ 52586 w 84652"/>
              <a:gd name="connsiteY0" fmla="*/ 276 h 480995"/>
              <a:gd name="connsiteX1" fmla="*/ 335 w 84652"/>
              <a:gd name="connsiteY1" fmla="*/ 251083 h 480995"/>
              <a:gd name="connsiteX2" fmla="*/ 83937 w 84652"/>
              <a:gd name="connsiteY2" fmla="*/ 345136 h 480995"/>
              <a:gd name="connsiteX3" fmla="*/ 42136 w 84652"/>
              <a:gd name="connsiteY3" fmla="*/ 329460 h 480995"/>
              <a:gd name="connsiteX4" fmla="*/ 68262 w 84652"/>
              <a:gd name="connsiteY4" fmla="*/ 480990 h 480995"/>
              <a:gd name="connsiteX5" fmla="*/ 57811 w 84652"/>
              <a:gd name="connsiteY5" fmla="*/ 334686 h 480995"/>
              <a:gd name="connsiteX6" fmla="*/ 335 w 84652"/>
              <a:gd name="connsiteY6" fmla="*/ 204057 h 480995"/>
              <a:gd name="connsiteX7" fmla="*/ 52586 w 84652"/>
              <a:gd name="connsiteY7" fmla="*/ 276 h 48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652" h="480995">
                <a:moveTo>
                  <a:pt x="52586" y="276"/>
                </a:moveTo>
                <a:cubicBezTo>
                  <a:pt x="52586" y="8114"/>
                  <a:pt x="-4890" y="193606"/>
                  <a:pt x="335" y="251083"/>
                </a:cubicBezTo>
                <a:cubicBezTo>
                  <a:pt x="5560" y="308560"/>
                  <a:pt x="76970" y="332073"/>
                  <a:pt x="83937" y="345136"/>
                </a:cubicBezTo>
                <a:cubicBezTo>
                  <a:pt x="90904" y="358199"/>
                  <a:pt x="44748" y="306818"/>
                  <a:pt x="42136" y="329460"/>
                </a:cubicBezTo>
                <a:cubicBezTo>
                  <a:pt x="39523" y="352102"/>
                  <a:pt x="65650" y="480119"/>
                  <a:pt x="68262" y="480990"/>
                </a:cubicBezTo>
                <a:cubicBezTo>
                  <a:pt x="70874" y="481861"/>
                  <a:pt x="69132" y="380841"/>
                  <a:pt x="57811" y="334686"/>
                </a:cubicBezTo>
                <a:cubicBezTo>
                  <a:pt x="46490" y="288531"/>
                  <a:pt x="-1407" y="254567"/>
                  <a:pt x="335" y="204057"/>
                </a:cubicBezTo>
                <a:cubicBezTo>
                  <a:pt x="2077" y="153547"/>
                  <a:pt x="52586" y="-7562"/>
                  <a:pt x="52586" y="2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F45C92C-4C57-5AA2-081C-7A042C4644AB}"/>
              </a:ext>
            </a:extLst>
          </p:cNvPr>
          <p:cNvSpPr/>
          <p:nvPr/>
        </p:nvSpPr>
        <p:spPr>
          <a:xfrm>
            <a:off x="3662605" y="3992002"/>
            <a:ext cx="290273" cy="262839"/>
          </a:xfrm>
          <a:custGeom>
            <a:avLst/>
            <a:gdLst>
              <a:gd name="connsiteX0" fmla="*/ 220 w 290273"/>
              <a:gd name="connsiteY0" fmla="*/ 7 h 262839"/>
              <a:gd name="connsiteX1" fmla="*/ 62922 w 290273"/>
              <a:gd name="connsiteY1" fmla="*/ 114960 h 262839"/>
              <a:gd name="connsiteX2" fmla="*/ 287603 w 290273"/>
              <a:gd name="connsiteY2" fmla="*/ 261264 h 262839"/>
              <a:gd name="connsiteX3" fmla="*/ 177875 w 290273"/>
              <a:gd name="connsiteY3" fmla="*/ 188112 h 262839"/>
              <a:gd name="connsiteX4" fmla="*/ 47246 w 290273"/>
              <a:gd name="connsiteY4" fmla="*/ 120185 h 262839"/>
              <a:gd name="connsiteX5" fmla="*/ 220 w 290273"/>
              <a:gd name="connsiteY5" fmla="*/ 7 h 26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273" h="262839">
                <a:moveTo>
                  <a:pt x="220" y="7"/>
                </a:moveTo>
                <a:cubicBezTo>
                  <a:pt x="2833" y="-864"/>
                  <a:pt x="15025" y="71417"/>
                  <a:pt x="62922" y="114960"/>
                </a:cubicBezTo>
                <a:cubicBezTo>
                  <a:pt x="110819" y="158503"/>
                  <a:pt x="268444" y="249072"/>
                  <a:pt x="287603" y="261264"/>
                </a:cubicBezTo>
                <a:cubicBezTo>
                  <a:pt x="306762" y="273456"/>
                  <a:pt x="217934" y="211625"/>
                  <a:pt x="177875" y="188112"/>
                </a:cubicBezTo>
                <a:cubicBezTo>
                  <a:pt x="137816" y="164599"/>
                  <a:pt x="75984" y="149794"/>
                  <a:pt x="47246" y="120185"/>
                </a:cubicBezTo>
                <a:cubicBezTo>
                  <a:pt x="18508" y="90576"/>
                  <a:pt x="-2393" y="878"/>
                  <a:pt x="220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14FF42F-813A-FEA1-2BAE-6BD5F1AE1053}"/>
              </a:ext>
            </a:extLst>
          </p:cNvPr>
          <p:cNvSpPr/>
          <p:nvPr/>
        </p:nvSpPr>
        <p:spPr>
          <a:xfrm>
            <a:off x="4362114" y="3377682"/>
            <a:ext cx="90053" cy="426222"/>
          </a:xfrm>
          <a:custGeom>
            <a:avLst/>
            <a:gdLst>
              <a:gd name="connsiteX0" fmla="*/ 32231 w 90053"/>
              <a:gd name="connsiteY0" fmla="*/ 2985 h 426222"/>
              <a:gd name="connsiteX1" fmla="*/ 79257 w 90053"/>
              <a:gd name="connsiteY1" fmla="*/ 164965 h 426222"/>
              <a:gd name="connsiteX2" fmla="*/ 16556 w 90053"/>
              <a:gd name="connsiteY2" fmla="*/ 306044 h 426222"/>
              <a:gd name="connsiteX3" fmla="*/ 42681 w 90053"/>
              <a:gd name="connsiteY3" fmla="*/ 426222 h 426222"/>
              <a:gd name="connsiteX4" fmla="*/ 880 w 90053"/>
              <a:gd name="connsiteY4" fmla="*/ 306044 h 426222"/>
              <a:gd name="connsiteX5" fmla="*/ 89708 w 90053"/>
              <a:gd name="connsiteY5" fmla="*/ 164965 h 426222"/>
              <a:gd name="connsiteX6" fmla="*/ 32231 w 90053"/>
              <a:gd name="connsiteY6" fmla="*/ 65687 h 426222"/>
              <a:gd name="connsiteX7" fmla="*/ 32231 w 90053"/>
              <a:gd name="connsiteY7" fmla="*/ 2985 h 42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53" h="426222">
                <a:moveTo>
                  <a:pt x="32231" y="2985"/>
                </a:moveTo>
                <a:cubicBezTo>
                  <a:pt x="40069" y="19531"/>
                  <a:pt x="81870" y="114455"/>
                  <a:pt x="79257" y="164965"/>
                </a:cubicBezTo>
                <a:cubicBezTo>
                  <a:pt x="76644" y="215475"/>
                  <a:pt x="22652" y="262501"/>
                  <a:pt x="16556" y="306044"/>
                </a:cubicBezTo>
                <a:cubicBezTo>
                  <a:pt x="10460" y="349587"/>
                  <a:pt x="45294" y="426222"/>
                  <a:pt x="42681" y="426222"/>
                </a:cubicBezTo>
                <a:cubicBezTo>
                  <a:pt x="40068" y="426222"/>
                  <a:pt x="-6958" y="349587"/>
                  <a:pt x="880" y="306044"/>
                </a:cubicBezTo>
                <a:cubicBezTo>
                  <a:pt x="8718" y="262501"/>
                  <a:pt x="84483" y="205024"/>
                  <a:pt x="89708" y="164965"/>
                </a:cubicBezTo>
                <a:cubicBezTo>
                  <a:pt x="94933" y="124906"/>
                  <a:pt x="39198" y="88329"/>
                  <a:pt x="32231" y="65687"/>
                </a:cubicBezTo>
                <a:cubicBezTo>
                  <a:pt x="25264" y="43045"/>
                  <a:pt x="24393" y="-13561"/>
                  <a:pt x="32231" y="2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0CA4C535-81E3-455D-0B98-D2DAED7B598D}"/>
              </a:ext>
            </a:extLst>
          </p:cNvPr>
          <p:cNvSpPr/>
          <p:nvPr/>
        </p:nvSpPr>
        <p:spPr>
          <a:xfrm>
            <a:off x="2743099" y="2909384"/>
            <a:ext cx="947297" cy="100898"/>
          </a:xfrm>
          <a:custGeom>
            <a:avLst/>
            <a:gdLst>
              <a:gd name="connsiteX0" fmla="*/ 101 w 947297"/>
              <a:gd name="connsiteY0" fmla="*/ 37597 h 100898"/>
              <a:gd name="connsiteX1" fmla="*/ 491264 w 947297"/>
              <a:gd name="connsiteY1" fmla="*/ 48047 h 100898"/>
              <a:gd name="connsiteX2" fmla="*/ 475589 w 947297"/>
              <a:gd name="connsiteY2" fmla="*/ 1021 h 100898"/>
              <a:gd name="connsiteX3" fmla="*/ 945852 w 947297"/>
              <a:gd name="connsiteY3" fmla="*/ 100298 h 100898"/>
              <a:gd name="connsiteX4" fmla="*/ 616668 w 947297"/>
              <a:gd name="connsiteY4" fmla="*/ 42822 h 100898"/>
              <a:gd name="connsiteX5" fmla="*/ 449463 w 947297"/>
              <a:gd name="connsiteY5" fmla="*/ 48047 h 100898"/>
              <a:gd name="connsiteX6" fmla="*/ 101 w 947297"/>
              <a:gd name="connsiteY6" fmla="*/ 37597 h 1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7297" h="100898">
                <a:moveTo>
                  <a:pt x="101" y="37597"/>
                </a:moveTo>
                <a:cubicBezTo>
                  <a:pt x="7068" y="37597"/>
                  <a:pt x="412016" y="54143"/>
                  <a:pt x="491264" y="48047"/>
                </a:cubicBezTo>
                <a:cubicBezTo>
                  <a:pt x="570512" y="41951"/>
                  <a:pt x="399824" y="-7687"/>
                  <a:pt x="475589" y="1021"/>
                </a:cubicBezTo>
                <a:cubicBezTo>
                  <a:pt x="551354" y="9729"/>
                  <a:pt x="922339" y="93331"/>
                  <a:pt x="945852" y="100298"/>
                </a:cubicBezTo>
                <a:cubicBezTo>
                  <a:pt x="969365" y="107265"/>
                  <a:pt x="699399" y="51530"/>
                  <a:pt x="616668" y="42822"/>
                </a:cubicBezTo>
                <a:cubicBezTo>
                  <a:pt x="533937" y="34114"/>
                  <a:pt x="550482" y="48918"/>
                  <a:pt x="449463" y="48047"/>
                </a:cubicBezTo>
                <a:cubicBezTo>
                  <a:pt x="348444" y="47176"/>
                  <a:pt x="-6866" y="37597"/>
                  <a:pt x="101" y="375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BF983AE0-99ED-9DAC-7DF8-56B3C6550015}"/>
              </a:ext>
            </a:extLst>
          </p:cNvPr>
          <p:cNvSpPr/>
          <p:nvPr/>
        </p:nvSpPr>
        <p:spPr>
          <a:xfrm>
            <a:off x="2359299" y="3202913"/>
            <a:ext cx="206329" cy="609726"/>
          </a:xfrm>
          <a:custGeom>
            <a:avLst/>
            <a:gdLst>
              <a:gd name="connsiteX0" fmla="*/ 206246 w 206329"/>
              <a:gd name="connsiteY0" fmla="*/ 100 h 609726"/>
              <a:gd name="connsiteX1" fmla="*/ 49492 w 206329"/>
              <a:gd name="connsiteY1" fmla="*/ 224781 h 609726"/>
              <a:gd name="connsiteX2" fmla="*/ 18141 w 206329"/>
              <a:gd name="connsiteY2" fmla="*/ 606216 h 609726"/>
              <a:gd name="connsiteX3" fmla="*/ 2466 w 206329"/>
              <a:gd name="connsiteY3" fmla="*/ 402436 h 609726"/>
              <a:gd name="connsiteX4" fmla="*/ 70392 w 206329"/>
              <a:gd name="connsiteY4" fmla="*/ 198655 h 609726"/>
              <a:gd name="connsiteX5" fmla="*/ 206246 w 206329"/>
              <a:gd name="connsiteY5" fmla="*/ 100 h 60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29" h="609726">
                <a:moveTo>
                  <a:pt x="206246" y="100"/>
                </a:moveTo>
                <a:cubicBezTo>
                  <a:pt x="202763" y="4454"/>
                  <a:pt x="80843" y="123762"/>
                  <a:pt x="49492" y="224781"/>
                </a:cubicBezTo>
                <a:cubicBezTo>
                  <a:pt x="18141" y="325800"/>
                  <a:pt x="25979" y="576607"/>
                  <a:pt x="18141" y="606216"/>
                </a:cubicBezTo>
                <a:cubicBezTo>
                  <a:pt x="10303" y="635825"/>
                  <a:pt x="-6242" y="470363"/>
                  <a:pt x="2466" y="402436"/>
                </a:cubicBezTo>
                <a:cubicBezTo>
                  <a:pt x="11174" y="334509"/>
                  <a:pt x="37299" y="263969"/>
                  <a:pt x="70392" y="198655"/>
                </a:cubicBezTo>
                <a:cubicBezTo>
                  <a:pt x="103484" y="133341"/>
                  <a:pt x="209729" y="-4254"/>
                  <a:pt x="206246" y="1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DAF092C3-CA5F-EE80-B62C-82608EE1A962}"/>
              </a:ext>
            </a:extLst>
          </p:cNvPr>
          <p:cNvSpPr/>
          <p:nvPr/>
        </p:nvSpPr>
        <p:spPr>
          <a:xfrm>
            <a:off x="4796669" y="3626233"/>
            <a:ext cx="245477" cy="700543"/>
          </a:xfrm>
          <a:custGeom>
            <a:avLst/>
            <a:gdLst>
              <a:gd name="connsiteX0" fmla="*/ 12 w 245477"/>
              <a:gd name="connsiteY0" fmla="*/ 16 h 700543"/>
              <a:gd name="connsiteX1" fmla="*/ 229918 w 245477"/>
              <a:gd name="connsiteY1" fmla="*/ 428478 h 700543"/>
              <a:gd name="connsiteX2" fmla="*/ 224693 w 245477"/>
              <a:gd name="connsiteY2" fmla="*/ 355326 h 700543"/>
              <a:gd name="connsiteX3" fmla="*/ 224693 w 245477"/>
              <a:gd name="connsiteY3" fmla="*/ 700185 h 700543"/>
              <a:gd name="connsiteX4" fmla="*/ 219468 w 245477"/>
              <a:gd name="connsiteY4" fmla="*/ 412802 h 700543"/>
              <a:gd name="connsiteX5" fmla="*/ 12 w 245477"/>
              <a:gd name="connsiteY5" fmla="*/ 16 h 70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477" h="700543">
                <a:moveTo>
                  <a:pt x="12" y="16"/>
                </a:moveTo>
                <a:cubicBezTo>
                  <a:pt x="1754" y="2629"/>
                  <a:pt x="192471" y="369260"/>
                  <a:pt x="229918" y="428478"/>
                </a:cubicBezTo>
                <a:cubicBezTo>
                  <a:pt x="267365" y="487696"/>
                  <a:pt x="225564" y="310042"/>
                  <a:pt x="224693" y="355326"/>
                </a:cubicBezTo>
                <a:cubicBezTo>
                  <a:pt x="223822" y="400610"/>
                  <a:pt x="225564" y="690606"/>
                  <a:pt x="224693" y="700185"/>
                </a:cubicBezTo>
                <a:cubicBezTo>
                  <a:pt x="223822" y="709764"/>
                  <a:pt x="254302" y="525142"/>
                  <a:pt x="219468" y="412802"/>
                </a:cubicBezTo>
                <a:cubicBezTo>
                  <a:pt x="184634" y="300462"/>
                  <a:pt x="-1730" y="-2597"/>
                  <a:pt x="1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2E61BDCD-B0C8-6084-260F-097B84F9DC15}"/>
              </a:ext>
            </a:extLst>
          </p:cNvPr>
          <p:cNvSpPr/>
          <p:nvPr/>
        </p:nvSpPr>
        <p:spPr>
          <a:xfrm>
            <a:off x="2868105" y="3829705"/>
            <a:ext cx="329692" cy="172805"/>
          </a:xfrm>
          <a:custGeom>
            <a:avLst/>
            <a:gdLst>
              <a:gd name="connsiteX0" fmla="*/ 498 w 329692"/>
              <a:gd name="connsiteY0" fmla="*/ 325 h 172805"/>
              <a:gd name="connsiteX1" fmla="*/ 246080 w 329692"/>
              <a:gd name="connsiteY1" fmla="*/ 104828 h 172805"/>
              <a:gd name="connsiteX2" fmla="*/ 329682 w 329692"/>
              <a:gd name="connsiteY2" fmla="*/ 172754 h 172805"/>
              <a:gd name="connsiteX3" fmla="*/ 251305 w 329692"/>
              <a:gd name="connsiteY3" fmla="*/ 115278 h 172805"/>
              <a:gd name="connsiteX4" fmla="*/ 183378 w 329692"/>
              <a:gd name="connsiteY4" fmla="*/ 73477 h 172805"/>
              <a:gd name="connsiteX5" fmla="*/ 498 w 329692"/>
              <a:gd name="connsiteY5" fmla="*/ 325 h 17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692" h="172805">
                <a:moveTo>
                  <a:pt x="498" y="325"/>
                </a:moveTo>
                <a:cubicBezTo>
                  <a:pt x="10948" y="5550"/>
                  <a:pt x="191216" y="76090"/>
                  <a:pt x="246080" y="104828"/>
                </a:cubicBezTo>
                <a:cubicBezTo>
                  <a:pt x="300944" y="133566"/>
                  <a:pt x="328811" y="171012"/>
                  <a:pt x="329682" y="172754"/>
                </a:cubicBezTo>
                <a:cubicBezTo>
                  <a:pt x="330553" y="174496"/>
                  <a:pt x="275689" y="131824"/>
                  <a:pt x="251305" y="115278"/>
                </a:cubicBezTo>
                <a:cubicBezTo>
                  <a:pt x="226921" y="98732"/>
                  <a:pt x="219954" y="92636"/>
                  <a:pt x="183378" y="73477"/>
                </a:cubicBezTo>
                <a:cubicBezTo>
                  <a:pt x="146802" y="54318"/>
                  <a:pt x="-9952" y="-4900"/>
                  <a:pt x="49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B6A62B85-DE29-4420-8094-189DD8F1CFBD}"/>
              </a:ext>
            </a:extLst>
          </p:cNvPr>
          <p:cNvSpPr/>
          <p:nvPr/>
        </p:nvSpPr>
        <p:spPr>
          <a:xfrm>
            <a:off x="3266483" y="4873430"/>
            <a:ext cx="283287" cy="247443"/>
          </a:xfrm>
          <a:custGeom>
            <a:avLst/>
            <a:gdLst>
              <a:gd name="connsiteX0" fmla="*/ 238717 w 283287"/>
              <a:gd name="connsiteY0" fmla="*/ 195 h 247443"/>
              <a:gd name="connsiteX1" fmla="*/ 181567 w 283287"/>
              <a:gd name="connsiteY1" fmla="*/ 101795 h 247443"/>
              <a:gd name="connsiteX2" fmla="*/ 283167 w 283287"/>
              <a:gd name="connsiteY2" fmla="*/ 241495 h 247443"/>
              <a:gd name="connsiteX3" fmla="*/ 197442 w 283287"/>
              <a:gd name="connsiteY3" fmla="*/ 219270 h 247443"/>
              <a:gd name="connsiteX4" fmla="*/ 592 w 283287"/>
              <a:gd name="connsiteY4" fmla="*/ 197045 h 247443"/>
              <a:gd name="connsiteX5" fmla="*/ 140292 w 283287"/>
              <a:gd name="connsiteY5" fmla="*/ 216095 h 247443"/>
              <a:gd name="connsiteX6" fmla="*/ 248242 w 283287"/>
              <a:gd name="connsiteY6" fmla="*/ 235145 h 247443"/>
              <a:gd name="connsiteX7" fmla="*/ 191092 w 283287"/>
              <a:gd name="connsiteY7" fmla="*/ 158945 h 247443"/>
              <a:gd name="connsiteX8" fmla="*/ 159342 w 283287"/>
              <a:gd name="connsiteY8" fmla="*/ 127195 h 247443"/>
              <a:gd name="connsiteX9" fmla="*/ 238717 w 283287"/>
              <a:gd name="connsiteY9" fmla="*/ 195 h 24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287" h="247443">
                <a:moveTo>
                  <a:pt x="238717" y="195"/>
                </a:moveTo>
                <a:cubicBezTo>
                  <a:pt x="242421" y="-4038"/>
                  <a:pt x="174159" y="61578"/>
                  <a:pt x="181567" y="101795"/>
                </a:cubicBezTo>
                <a:cubicBezTo>
                  <a:pt x="188975" y="142012"/>
                  <a:pt x="280521" y="221916"/>
                  <a:pt x="283167" y="241495"/>
                </a:cubicBezTo>
                <a:cubicBezTo>
                  <a:pt x="285813" y="261074"/>
                  <a:pt x="244538" y="226678"/>
                  <a:pt x="197442" y="219270"/>
                </a:cubicBezTo>
                <a:cubicBezTo>
                  <a:pt x="150346" y="211862"/>
                  <a:pt x="10117" y="197574"/>
                  <a:pt x="592" y="197045"/>
                </a:cubicBezTo>
                <a:cubicBezTo>
                  <a:pt x="-8933" y="196516"/>
                  <a:pt x="99017" y="209745"/>
                  <a:pt x="140292" y="216095"/>
                </a:cubicBezTo>
                <a:cubicBezTo>
                  <a:pt x="181567" y="222445"/>
                  <a:pt x="239775" y="244670"/>
                  <a:pt x="248242" y="235145"/>
                </a:cubicBezTo>
                <a:cubicBezTo>
                  <a:pt x="256709" y="225620"/>
                  <a:pt x="205909" y="176937"/>
                  <a:pt x="191092" y="158945"/>
                </a:cubicBezTo>
                <a:cubicBezTo>
                  <a:pt x="176275" y="140953"/>
                  <a:pt x="153521" y="148362"/>
                  <a:pt x="159342" y="127195"/>
                </a:cubicBezTo>
                <a:cubicBezTo>
                  <a:pt x="165163" y="106028"/>
                  <a:pt x="235013" y="4428"/>
                  <a:pt x="238717" y="1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53647BAA-926E-3D59-2AB1-8A4BB5E24803}"/>
              </a:ext>
            </a:extLst>
          </p:cNvPr>
          <p:cNvSpPr/>
          <p:nvPr/>
        </p:nvSpPr>
        <p:spPr>
          <a:xfrm>
            <a:off x="3921113" y="4573351"/>
            <a:ext cx="781902" cy="868753"/>
          </a:xfrm>
          <a:custGeom>
            <a:avLst/>
            <a:gdLst>
              <a:gd name="connsiteX0" fmla="*/ 12 w 781902"/>
              <a:gd name="connsiteY0" fmla="*/ 633649 h 868753"/>
              <a:gd name="connsiteX1" fmla="*/ 361962 w 781902"/>
              <a:gd name="connsiteY1" fmla="*/ 817799 h 868753"/>
              <a:gd name="connsiteX2" fmla="*/ 473087 w 781902"/>
              <a:gd name="connsiteY2" fmla="*/ 652699 h 868753"/>
              <a:gd name="connsiteX3" fmla="*/ 561987 w 781902"/>
              <a:gd name="connsiteY3" fmla="*/ 535224 h 868753"/>
              <a:gd name="connsiteX4" fmla="*/ 679462 w 781902"/>
              <a:gd name="connsiteY4" fmla="*/ 8174 h 868753"/>
              <a:gd name="connsiteX5" fmla="*/ 619137 w 781902"/>
              <a:gd name="connsiteY5" fmla="*/ 224074 h 868753"/>
              <a:gd name="connsiteX6" fmla="*/ 711212 w 781902"/>
              <a:gd name="connsiteY6" fmla="*/ 357424 h 868753"/>
              <a:gd name="connsiteX7" fmla="*/ 749312 w 781902"/>
              <a:gd name="connsiteY7" fmla="*/ 379649 h 868753"/>
              <a:gd name="connsiteX8" fmla="*/ 765187 w 781902"/>
              <a:gd name="connsiteY8" fmla="*/ 697149 h 868753"/>
              <a:gd name="connsiteX9" fmla="*/ 498487 w 781902"/>
              <a:gd name="connsiteY9" fmla="*/ 855899 h 868753"/>
              <a:gd name="connsiteX10" fmla="*/ 349262 w 781902"/>
              <a:gd name="connsiteY10" fmla="*/ 836849 h 868753"/>
              <a:gd name="connsiteX11" fmla="*/ 12 w 781902"/>
              <a:gd name="connsiteY11" fmla="*/ 633649 h 86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1902" h="868753">
                <a:moveTo>
                  <a:pt x="12" y="633649"/>
                </a:moveTo>
                <a:cubicBezTo>
                  <a:pt x="2129" y="630474"/>
                  <a:pt x="283116" y="814624"/>
                  <a:pt x="361962" y="817799"/>
                </a:cubicBezTo>
                <a:cubicBezTo>
                  <a:pt x="440808" y="820974"/>
                  <a:pt x="439750" y="699795"/>
                  <a:pt x="473087" y="652699"/>
                </a:cubicBezTo>
                <a:cubicBezTo>
                  <a:pt x="506424" y="605603"/>
                  <a:pt x="527591" y="642645"/>
                  <a:pt x="561987" y="535224"/>
                </a:cubicBezTo>
                <a:cubicBezTo>
                  <a:pt x="596383" y="427803"/>
                  <a:pt x="669937" y="60032"/>
                  <a:pt x="679462" y="8174"/>
                </a:cubicBezTo>
                <a:cubicBezTo>
                  <a:pt x="688987" y="-43684"/>
                  <a:pt x="613845" y="165866"/>
                  <a:pt x="619137" y="224074"/>
                </a:cubicBezTo>
                <a:cubicBezTo>
                  <a:pt x="624429" y="282282"/>
                  <a:pt x="689516" y="331495"/>
                  <a:pt x="711212" y="357424"/>
                </a:cubicBezTo>
                <a:cubicBezTo>
                  <a:pt x="732908" y="383353"/>
                  <a:pt x="740316" y="323028"/>
                  <a:pt x="749312" y="379649"/>
                </a:cubicBezTo>
                <a:cubicBezTo>
                  <a:pt x="758308" y="436270"/>
                  <a:pt x="806991" y="617774"/>
                  <a:pt x="765187" y="697149"/>
                </a:cubicBezTo>
                <a:cubicBezTo>
                  <a:pt x="723383" y="776524"/>
                  <a:pt x="567808" y="832616"/>
                  <a:pt x="498487" y="855899"/>
                </a:cubicBezTo>
                <a:cubicBezTo>
                  <a:pt x="429166" y="879182"/>
                  <a:pt x="434458" y="869657"/>
                  <a:pt x="349262" y="836849"/>
                </a:cubicBezTo>
                <a:cubicBezTo>
                  <a:pt x="264066" y="804041"/>
                  <a:pt x="-2105" y="636824"/>
                  <a:pt x="12" y="6336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B252D71-0A65-ADCA-AA68-D33BC6014BB1}"/>
              </a:ext>
            </a:extLst>
          </p:cNvPr>
          <p:cNvSpPr/>
          <p:nvPr/>
        </p:nvSpPr>
        <p:spPr>
          <a:xfrm>
            <a:off x="3837214" y="4670246"/>
            <a:ext cx="184036" cy="284764"/>
          </a:xfrm>
          <a:custGeom>
            <a:avLst/>
            <a:gdLst>
              <a:gd name="connsiteX0" fmla="*/ 87086 w 184036"/>
              <a:gd name="connsiteY0" fmla="*/ 179 h 284764"/>
              <a:gd name="connsiteX1" fmla="*/ 122011 w 184036"/>
              <a:gd name="connsiteY1" fmla="*/ 133529 h 284764"/>
              <a:gd name="connsiteX2" fmla="*/ 182336 w 184036"/>
              <a:gd name="connsiteY2" fmla="*/ 282754 h 284764"/>
              <a:gd name="connsiteX3" fmla="*/ 48986 w 184036"/>
              <a:gd name="connsiteY3" fmla="*/ 219254 h 284764"/>
              <a:gd name="connsiteX4" fmla="*/ 26761 w 184036"/>
              <a:gd name="connsiteY4" fmla="*/ 212904 h 284764"/>
              <a:gd name="connsiteX5" fmla="*/ 1361 w 184036"/>
              <a:gd name="connsiteY5" fmla="*/ 127179 h 284764"/>
              <a:gd name="connsiteX6" fmla="*/ 71211 w 184036"/>
              <a:gd name="connsiteY6" fmla="*/ 162104 h 284764"/>
              <a:gd name="connsiteX7" fmla="*/ 87086 w 184036"/>
              <a:gd name="connsiteY7" fmla="*/ 179 h 28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036" h="284764">
                <a:moveTo>
                  <a:pt x="87086" y="179"/>
                </a:moveTo>
                <a:cubicBezTo>
                  <a:pt x="95553" y="-4584"/>
                  <a:pt x="106136" y="86433"/>
                  <a:pt x="122011" y="133529"/>
                </a:cubicBezTo>
                <a:cubicBezTo>
                  <a:pt x="137886" y="180625"/>
                  <a:pt x="194507" y="268467"/>
                  <a:pt x="182336" y="282754"/>
                </a:cubicBezTo>
                <a:cubicBezTo>
                  <a:pt x="170165" y="297041"/>
                  <a:pt x="74915" y="230896"/>
                  <a:pt x="48986" y="219254"/>
                </a:cubicBezTo>
                <a:cubicBezTo>
                  <a:pt x="23057" y="207612"/>
                  <a:pt x="34698" y="228250"/>
                  <a:pt x="26761" y="212904"/>
                </a:cubicBezTo>
                <a:cubicBezTo>
                  <a:pt x="18824" y="197558"/>
                  <a:pt x="-6047" y="135646"/>
                  <a:pt x="1361" y="127179"/>
                </a:cubicBezTo>
                <a:cubicBezTo>
                  <a:pt x="8769" y="118712"/>
                  <a:pt x="59569" y="179037"/>
                  <a:pt x="71211" y="162104"/>
                </a:cubicBezTo>
                <a:cubicBezTo>
                  <a:pt x="82853" y="145171"/>
                  <a:pt x="78619" y="4942"/>
                  <a:pt x="87086" y="1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B721725-230B-26D6-B181-5A2C644EA42B}"/>
              </a:ext>
            </a:extLst>
          </p:cNvPr>
          <p:cNvSpPr/>
          <p:nvPr/>
        </p:nvSpPr>
        <p:spPr>
          <a:xfrm>
            <a:off x="3650188" y="4981415"/>
            <a:ext cx="74490" cy="229610"/>
          </a:xfrm>
          <a:custGeom>
            <a:avLst/>
            <a:gdLst>
              <a:gd name="connsiteX0" fmla="*/ 10587 w 74490"/>
              <a:gd name="connsiteY0" fmla="*/ 160 h 229610"/>
              <a:gd name="connsiteX1" fmla="*/ 10587 w 74490"/>
              <a:gd name="connsiteY1" fmla="*/ 114460 h 229610"/>
              <a:gd name="connsiteX2" fmla="*/ 74087 w 74490"/>
              <a:gd name="connsiteY2" fmla="*/ 228760 h 229610"/>
              <a:gd name="connsiteX3" fmla="*/ 35987 w 74490"/>
              <a:gd name="connsiteY3" fmla="*/ 165260 h 229610"/>
              <a:gd name="connsiteX4" fmla="*/ 1062 w 74490"/>
              <a:gd name="connsiteY4" fmla="*/ 139860 h 229610"/>
              <a:gd name="connsiteX5" fmla="*/ 10587 w 74490"/>
              <a:gd name="connsiteY5" fmla="*/ 160 h 22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90" h="229610">
                <a:moveTo>
                  <a:pt x="10587" y="160"/>
                </a:moveTo>
                <a:cubicBezTo>
                  <a:pt x="12174" y="-4073"/>
                  <a:pt x="4" y="76360"/>
                  <a:pt x="10587" y="114460"/>
                </a:cubicBezTo>
                <a:cubicBezTo>
                  <a:pt x="21170" y="152560"/>
                  <a:pt x="69854" y="220293"/>
                  <a:pt x="74087" y="228760"/>
                </a:cubicBezTo>
                <a:cubicBezTo>
                  <a:pt x="78320" y="237227"/>
                  <a:pt x="48158" y="180077"/>
                  <a:pt x="35987" y="165260"/>
                </a:cubicBezTo>
                <a:cubicBezTo>
                  <a:pt x="23816" y="150443"/>
                  <a:pt x="5824" y="164202"/>
                  <a:pt x="1062" y="139860"/>
                </a:cubicBezTo>
                <a:cubicBezTo>
                  <a:pt x="-3700" y="115518"/>
                  <a:pt x="9000" y="4393"/>
                  <a:pt x="10587" y="1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62B9D3D3-0EB1-BD18-C048-7ACA297661EF}"/>
              </a:ext>
            </a:extLst>
          </p:cNvPr>
          <p:cNvSpPr/>
          <p:nvPr/>
        </p:nvSpPr>
        <p:spPr>
          <a:xfrm>
            <a:off x="3745668" y="4936883"/>
            <a:ext cx="58294" cy="213062"/>
          </a:xfrm>
          <a:custGeom>
            <a:avLst/>
            <a:gdLst>
              <a:gd name="connsiteX0" fmla="*/ 4007 w 58294"/>
              <a:gd name="connsiteY0" fmla="*/ 242 h 213062"/>
              <a:gd name="connsiteX1" fmla="*/ 42107 w 58294"/>
              <a:gd name="connsiteY1" fmla="*/ 146292 h 213062"/>
              <a:gd name="connsiteX2" fmla="*/ 57982 w 58294"/>
              <a:gd name="connsiteY2" fmla="*/ 212967 h 213062"/>
              <a:gd name="connsiteX3" fmla="*/ 29407 w 58294"/>
              <a:gd name="connsiteY3" fmla="*/ 133592 h 213062"/>
              <a:gd name="connsiteX4" fmla="*/ 4007 w 58294"/>
              <a:gd name="connsiteY4" fmla="*/ 111367 h 213062"/>
              <a:gd name="connsiteX5" fmla="*/ 4007 w 58294"/>
              <a:gd name="connsiteY5" fmla="*/ 242 h 2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94" h="213062">
                <a:moveTo>
                  <a:pt x="4007" y="242"/>
                </a:moveTo>
                <a:cubicBezTo>
                  <a:pt x="10357" y="6063"/>
                  <a:pt x="33111" y="110838"/>
                  <a:pt x="42107" y="146292"/>
                </a:cubicBezTo>
                <a:cubicBezTo>
                  <a:pt x="51103" y="181746"/>
                  <a:pt x="60099" y="215084"/>
                  <a:pt x="57982" y="212967"/>
                </a:cubicBezTo>
                <a:cubicBezTo>
                  <a:pt x="55865" y="210850"/>
                  <a:pt x="38403" y="150525"/>
                  <a:pt x="29407" y="133592"/>
                </a:cubicBezTo>
                <a:cubicBezTo>
                  <a:pt x="20411" y="116659"/>
                  <a:pt x="8240" y="127771"/>
                  <a:pt x="4007" y="111367"/>
                </a:cubicBezTo>
                <a:cubicBezTo>
                  <a:pt x="-226" y="94963"/>
                  <a:pt x="-2343" y="-5579"/>
                  <a:pt x="4007" y="2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6FCA3AAF-37A2-B198-897D-60C1004285C5}"/>
              </a:ext>
            </a:extLst>
          </p:cNvPr>
          <p:cNvSpPr/>
          <p:nvPr/>
        </p:nvSpPr>
        <p:spPr>
          <a:xfrm>
            <a:off x="3486028" y="3303538"/>
            <a:ext cx="634824" cy="692742"/>
          </a:xfrm>
          <a:custGeom>
            <a:avLst/>
            <a:gdLst>
              <a:gd name="connsiteX0" fmla="*/ 633085 w 634824"/>
              <a:gd name="connsiteY0" fmla="*/ 47824 h 692742"/>
              <a:gd name="connsiteX1" fmla="*/ 464870 w 634824"/>
              <a:gd name="connsiteY1" fmla="*/ 95270 h 692742"/>
              <a:gd name="connsiteX2" fmla="*/ 270776 w 634824"/>
              <a:gd name="connsiteY2" fmla="*/ 116836 h 692742"/>
              <a:gd name="connsiteX3" fmla="*/ 348414 w 634824"/>
              <a:gd name="connsiteY3" fmla="*/ 103896 h 692742"/>
              <a:gd name="connsiteX4" fmla="*/ 137066 w 634824"/>
              <a:gd name="connsiteY4" fmla="*/ 198787 h 692742"/>
              <a:gd name="connsiteX5" fmla="*/ 193138 w 634824"/>
              <a:gd name="connsiteY5" fmla="*/ 181534 h 692742"/>
              <a:gd name="connsiteX6" fmla="*/ 102561 w 634824"/>
              <a:gd name="connsiteY6" fmla="*/ 306617 h 692742"/>
              <a:gd name="connsiteX7" fmla="*/ 85308 w 634824"/>
              <a:gd name="connsiteY7" fmla="*/ 470519 h 692742"/>
              <a:gd name="connsiteX8" fmla="*/ 102561 w 634824"/>
              <a:gd name="connsiteY8" fmla="*/ 405820 h 692742"/>
              <a:gd name="connsiteX9" fmla="*/ 42176 w 634824"/>
              <a:gd name="connsiteY9" fmla="*/ 686179 h 692742"/>
              <a:gd name="connsiteX10" fmla="*/ 46489 w 634824"/>
              <a:gd name="connsiteY10" fmla="*/ 578349 h 692742"/>
              <a:gd name="connsiteX11" fmla="*/ 11983 w 634824"/>
              <a:gd name="connsiteY11" fmla="*/ 293677 h 692742"/>
              <a:gd name="connsiteX12" fmla="*/ 7670 w 634824"/>
              <a:gd name="connsiteY12" fmla="*/ 336809 h 692742"/>
              <a:gd name="connsiteX13" fmla="*/ 111187 w 634824"/>
              <a:gd name="connsiteY13" fmla="*/ 172907 h 692742"/>
              <a:gd name="connsiteX14" fmla="*/ 85308 w 634824"/>
              <a:gd name="connsiteY14" fmla="*/ 177220 h 692742"/>
              <a:gd name="connsiteX15" fmla="*/ 318221 w 634824"/>
              <a:gd name="connsiteY15" fmla="*/ 52137 h 692742"/>
              <a:gd name="connsiteX16" fmla="*/ 318221 w 634824"/>
              <a:gd name="connsiteY16" fmla="*/ 60764 h 692742"/>
              <a:gd name="connsiteX17" fmla="*/ 551134 w 634824"/>
              <a:gd name="connsiteY17" fmla="*/ 379 h 692742"/>
              <a:gd name="connsiteX18" fmla="*/ 357040 w 634824"/>
              <a:gd name="connsiteY18" fmla="*/ 34885 h 692742"/>
              <a:gd name="connsiteX19" fmla="*/ 633085 w 634824"/>
              <a:gd name="connsiteY19" fmla="*/ 47824 h 69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4824" h="692742">
                <a:moveTo>
                  <a:pt x="633085" y="47824"/>
                </a:moveTo>
                <a:cubicBezTo>
                  <a:pt x="651057" y="57888"/>
                  <a:pt x="525255" y="83768"/>
                  <a:pt x="464870" y="95270"/>
                </a:cubicBezTo>
                <a:cubicBezTo>
                  <a:pt x="404485" y="106772"/>
                  <a:pt x="290185" y="115398"/>
                  <a:pt x="270776" y="116836"/>
                </a:cubicBezTo>
                <a:cubicBezTo>
                  <a:pt x="251367" y="118274"/>
                  <a:pt x="370699" y="90238"/>
                  <a:pt x="348414" y="103896"/>
                </a:cubicBezTo>
                <a:cubicBezTo>
                  <a:pt x="326129" y="117555"/>
                  <a:pt x="162945" y="185847"/>
                  <a:pt x="137066" y="198787"/>
                </a:cubicBezTo>
                <a:cubicBezTo>
                  <a:pt x="111187" y="211727"/>
                  <a:pt x="198889" y="163562"/>
                  <a:pt x="193138" y="181534"/>
                </a:cubicBezTo>
                <a:cubicBezTo>
                  <a:pt x="187387" y="199506"/>
                  <a:pt x="120533" y="258453"/>
                  <a:pt x="102561" y="306617"/>
                </a:cubicBezTo>
                <a:cubicBezTo>
                  <a:pt x="84589" y="354781"/>
                  <a:pt x="85308" y="453985"/>
                  <a:pt x="85308" y="470519"/>
                </a:cubicBezTo>
                <a:cubicBezTo>
                  <a:pt x="85308" y="487053"/>
                  <a:pt x="109750" y="369877"/>
                  <a:pt x="102561" y="405820"/>
                </a:cubicBezTo>
                <a:cubicBezTo>
                  <a:pt x="95372" y="441763"/>
                  <a:pt x="51521" y="657424"/>
                  <a:pt x="42176" y="686179"/>
                </a:cubicBezTo>
                <a:cubicBezTo>
                  <a:pt x="32831" y="714934"/>
                  <a:pt x="51521" y="643766"/>
                  <a:pt x="46489" y="578349"/>
                </a:cubicBezTo>
                <a:cubicBezTo>
                  <a:pt x="41457" y="512932"/>
                  <a:pt x="18453" y="333934"/>
                  <a:pt x="11983" y="293677"/>
                </a:cubicBezTo>
                <a:cubicBezTo>
                  <a:pt x="5513" y="253420"/>
                  <a:pt x="-8864" y="356937"/>
                  <a:pt x="7670" y="336809"/>
                </a:cubicBezTo>
                <a:cubicBezTo>
                  <a:pt x="24204" y="316681"/>
                  <a:pt x="98247" y="199505"/>
                  <a:pt x="111187" y="172907"/>
                </a:cubicBezTo>
                <a:cubicBezTo>
                  <a:pt x="124127" y="146309"/>
                  <a:pt x="50802" y="197348"/>
                  <a:pt x="85308" y="177220"/>
                </a:cubicBezTo>
                <a:cubicBezTo>
                  <a:pt x="119814" y="157092"/>
                  <a:pt x="279402" y="71546"/>
                  <a:pt x="318221" y="52137"/>
                </a:cubicBezTo>
                <a:cubicBezTo>
                  <a:pt x="357040" y="32728"/>
                  <a:pt x="279402" y="69390"/>
                  <a:pt x="318221" y="60764"/>
                </a:cubicBezTo>
                <a:cubicBezTo>
                  <a:pt x="357040" y="52138"/>
                  <a:pt x="544664" y="4692"/>
                  <a:pt x="551134" y="379"/>
                </a:cubicBezTo>
                <a:cubicBezTo>
                  <a:pt x="557604" y="-3934"/>
                  <a:pt x="346976" y="29853"/>
                  <a:pt x="357040" y="34885"/>
                </a:cubicBezTo>
                <a:cubicBezTo>
                  <a:pt x="367104" y="39917"/>
                  <a:pt x="615113" y="37760"/>
                  <a:pt x="633085" y="478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BBE81B9C-55F5-A82F-EB7C-897E2715F95C}"/>
              </a:ext>
            </a:extLst>
          </p:cNvPr>
          <p:cNvSpPr/>
          <p:nvPr/>
        </p:nvSpPr>
        <p:spPr>
          <a:xfrm>
            <a:off x="3489325" y="3328364"/>
            <a:ext cx="614624" cy="627233"/>
          </a:xfrm>
          <a:custGeom>
            <a:avLst/>
            <a:gdLst>
              <a:gd name="connsiteX0" fmla="*/ 603909 w 614624"/>
              <a:gd name="connsiteY0" fmla="*/ 1432 h 627233"/>
              <a:gd name="connsiteX1" fmla="*/ 491766 w 614624"/>
              <a:gd name="connsiteY1" fmla="*/ 212779 h 627233"/>
              <a:gd name="connsiteX2" fmla="*/ 534898 w 614624"/>
              <a:gd name="connsiteY2" fmla="*/ 195527 h 627233"/>
              <a:gd name="connsiteX3" fmla="*/ 521958 w 614624"/>
              <a:gd name="connsiteY3" fmla="*/ 294730 h 627233"/>
              <a:gd name="connsiteX4" fmla="*/ 612535 w 614624"/>
              <a:gd name="connsiteY4" fmla="*/ 247285 h 627233"/>
              <a:gd name="connsiteX5" fmla="*/ 418441 w 614624"/>
              <a:gd name="connsiteY5" fmla="*/ 437066 h 627233"/>
              <a:gd name="connsiteX6" fmla="*/ 34566 w 614624"/>
              <a:gd name="connsiteY6" fmla="*/ 626847 h 627233"/>
              <a:gd name="connsiteX7" fmla="*/ 258852 w 614624"/>
              <a:gd name="connsiteY7" fmla="*/ 484511 h 627233"/>
              <a:gd name="connsiteX8" fmla="*/ 267479 w 614624"/>
              <a:gd name="connsiteY8" fmla="*/ 419813 h 627233"/>
              <a:gd name="connsiteX9" fmla="*/ 60 w 614624"/>
              <a:gd name="connsiteY9" fmla="*/ 600968 h 627233"/>
              <a:gd name="connsiteX10" fmla="*/ 293358 w 614624"/>
              <a:gd name="connsiteY10" fmla="*/ 324923 h 627233"/>
              <a:gd name="connsiteX11" fmla="*/ 358056 w 614624"/>
              <a:gd name="connsiteY11" fmla="*/ 152394 h 627233"/>
              <a:gd name="connsiteX12" fmla="*/ 409815 w 614624"/>
              <a:gd name="connsiteY12" fmla="*/ 199840 h 627233"/>
              <a:gd name="connsiteX13" fmla="*/ 336490 w 614624"/>
              <a:gd name="connsiteY13" fmla="*/ 104949 h 627233"/>
              <a:gd name="connsiteX14" fmla="*/ 401188 w 614624"/>
              <a:gd name="connsiteY14" fmla="*/ 117889 h 627233"/>
              <a:gd name="connsiteX15" fmla="*/ 603909 w 614624"/>
              <a:gd name="connsiteY15" fmla="*/ 1432 h 62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4624" h="627233">
                <a:moveTo>
                  <a:pt x="603909" y="1432"/>
                </a:moveTo>
                <a:cubicBezTo>
                  <a:pt x="619005" y="17247"/>
                  <a:pt x="503268" y="180430"/>
                  <a:pt x="491766" y="212779"/>
                </a:cubicBezTo>
                <a:cubicBezTo>
                  <a:pt x="480264" y="245128"/>
                  <a:pt x="529866" y="181869"/>
                  <a:pt x="534898" y="195527"/>
                </a:cubicBezTo>
                <a:cubicBezTo>
                  <a:pt x="539930" y="209185"/>
                  <a:pt x="509018" y="286104"/>
                  <a:pt x="521958" y="294730"/>
                </a:cubicBezTo>
                <a:cubicBezTo>
                  <a:pt x="534898" y="303356"/>
                  <a:pt x="629788" y="223562"/>
                  <a:pt x="612535" y="247285"/>
                </a:cubicBezTo>
                <a:cubicBezTo>
                  <a:pt x="595282" y="271008"/>
                  <a:pt x="514769" y="373806"/>
                  <a:pt x="418441" y="437066"/>
                </a:cubicBezTo>
                <a:cubicBezTo>
                  <a:pt x="322113" y="500326"/>
                  <a:pt x="61164" y="618940"/>
                  <a:pt x="34566" y="626847"/>
                </a:cubicBezTo>
                <a:cubicBezTo>
                  <a:pt x="7968" y="634755"/>
                  <a:pt x="220033" y="519017"/>
                  <a:pt x="258852" y="484511"/>
                </a:cubicBezTo>
                <a:cubicBezTo>
                  <a:pt x="297671" y="450005"/>
                  <a:pt x="310611" y="400404"/>
                  <a:pt x="267479" y="419813"/>
                </a:cubicBezTo>
                <a:cubicBezTo>
                  <a:pt x="224347" y="439223"/>
                  <a:pt x="-4253" y="616783"/>
                  <a:pt x="60" y="600968"/>
                </a:cubicBezTo>
                <a:cubicBezTo>
                  <a:pt x="4373" y="585153"/>
                  <a:pt x="233692" y="399685"/>
                  <a:pt x="293358" y="324923"/>
                </a:cubicBezTo>
                <a:cubicBezTo>
                  <a:pt x="353024" y="250161"/>
                  <a:pt x="338647" y="173241"/>
                  <a:pt x="358056" y="152394"/>
                </a:cubicBezTo>
                <a:cubicBezTo>
                  <a:pt x="377465" y="131547"/>
                  <a:pt x="413409" y="207747"/>
                  <a:pt x="409815" y="199840"/>
                </a:cubicBezTo>
                <a:cubicBezTo>
                  <a:pt x="406221" y="191933"/>
                  <a:pt x="337928" y="118607"/>
                  <a:pt x="336490" y="104949"/>
                </a:cubicBezTo>
                <a:cubicBezTo>
                  <a:pt x="335052" y="91291"/>
                  <a:pt x="358056" y="130110"/>
                  <a:pt x="401188" y="117889"/>
                </a:cubicBezTo>
                <a:cubicBezTo>
                  <a:pt x="444320" y="105668"/>
                  <a:pt x="588813" y="-14383"/>
                  <a:pt x="603909" y="14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24AF310F-0D0C-F498-2541-A61CDC9359A0}"/>
              </a:ext>
            </a:extLst>
          </p:cNvPr>
          <p:cNvSpPr/>
          <p:nvPr/>
        </p:nvSpPr>
        <p:spPr>
          <a:xfrm>
            <a:off x="2694845" y="4127740"/>
            <a:ext cx="475363" cy="509463"/>
          </a:xfrm>
          <a:custGeom>
            <a:avLst/>
            <a:gdLst>
              <a:gd name="connsiteX0" fmla="*/ 475363 w 475363"/>
              <a:gd name="connsiteY0" fmla="*/ 142335 h 509463"/>
              <a:gd name="connsiteX1" fmla="*/ 242449 w 475363"/>
              <a:gd name="connsiteY1" fmla="*/ 103517 h 509463"/>
              <a:gd name="connsiteX2" fmla="*/ 294208 w 475363"/>
              <a:gd name="connsiteY2" fmla="*/ 94890 h 509463"/>
              <a:gd name="connsiteX3" fmla="*/ 156185 w 475363"/>
              <a:gd name="connsiteY3" fmla="*/ 159588 h 509463"/>
              <a:gd name="connsiteX4" fmla="*/ 117366 w 475363"/>
              <a:gd name="connsiteY4" fmla="*/ 288985 h 509463"/>
              <a:gd name="connsiteX5" fmla="*/ 113053 w 475363"/>
              <a:gd name="connsiteY5" fmla="*/ 232913 h 509463"/>
              <a:gd name="connsiteX6" fmla="*/ 130306 w 475363"/>
              <a:gd name="connsiteY6" fmla="*/ 508958 h 509463"/>
              <a:gd name="connsiteX7" fmla="*/ 87174 w 475363"/>
              <a:gd name="connsiteY7" fmla="*/ 306237 h 509463"/>
              <a:gd name="connsiteX8" fmla="*/ 13849 w 475363"/>
              <a:gd name="connsiteY8" fmla="*/ 500332 h 509463"/>
              <a:gd name="connsiteX9" fmla="*/ 910 w 475363"/>
              <a:gd name="connsiteY9" fmla="*/ 228600 h 509463"/>
              <a:gd name="connsiteX10" fmla="*/ 26789 w 475363"/>
              <a:gd name="connsiteY10" fmla="*/ 129396 h 509463"/>
              <a:gd name="connsiteX11" fmla="*/ 48355 w 475363"/>
              <a:gd name="connsiteY11" fmla="*/ 142335 h 509463"/>
              <a:gd name="connsiteX12" fmla="*/ 164812 w 475363"/>
              <a:gd name="connsiteY12" fmla="*/ 47445 h 509463"/>
              <a:gd name="connsiteX13" fmla="*/ 195004 w 475363"/>
              <a:gd name="connsiteY13" fmla="*/ 30192 h 509463"/>
              <a:gd name="connsiteX14" fmla="*/ 376159 w 475363"/>
              <a:gd name="connsiteY14" fmla="*/ 17252 h 509463"/>
              <a:gd name="connsiteX15" fmla="*/ 358906 w 475363"/>
              <a:gd name="connsiteY15" fmla="*/ 0 h 509463"/>
              <a:gd name="connsiteX16" fmla="*/ 475363 w 475363"/>
              <a:gd name="connsiteY16" fmla="*/ 142335 h 50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5363" h="509463">
                <a:moveTo>
                  <a:pt x="475363" y="142335"/>
                </a:moveTo>
                <a:cubicBezTo>
                  <a:pt x="374002" y="126879"/>
                  <a:pt x="272641" y="111424"/>
                  <a:pt x="242449" y="103517"/>
                </a:cubicBezTo>
                <a:cubicBezTo>
                  <a:pt x="212257" y="95610"/>
                  <a:pt x="308585" y="85545"/>
                  <a:pt x="294208" y="94890"/>
                </a:cubicBezTo>
                <a:cubicBezTo>
                  <a:pt x="279831" y="104235"/>
                  <a:pt x="185658" y="127239"/>
                  <a:pt x="156185" y="159588"/>
                </a:cubicBezTo>
                <a:cubicBezTo>
                  <a:pt x="126712" y="191937"/>
                  <a:pt x="124555" y="276764"/>
                  <a:pt x="117366" y="288985"/>
                </a:cubicBezTo>
                <a:cubicBezTo>
                  <a:pt x="110177" y="301206"/>
                  <a:pt x="110896" y="196251"/>
                  <a:pt x="113053" y="232913"/>
                </a:cubicBezTo>
                <a:cubicBezTo>
                  <a:pt x="115210" y="269575"/>
                  <a:pt x="134619" y="496737"/>
                  <a:pt x="130306" y="508958"/>
                </a:cubicBezTo>
                <a:cubicBezTo>
                  <a:pt x="125993" y="521179"/>
                  <a:pt x="106583" y="307675"/>
                  <a:pt x="87174" y="306237"/>
                </a:cubicBezTo>
                <a:cubicBezTo>
                  <a:pt x="67765" y="304799"/>
                  <a:pt x="28226" y="513272"/>
                  <a:pt x="13849" y="500332"/>
                </a:cubicBezTo>
                <a:cubicBezTo>
                  <a:pt x="-528" y="487392"/>
                  <a:pt x="-1247" y="290423"/>
                  <a:pt x="910" y="228600"/>
                </a:cubicBezTo>
                <a:cubicBezTo>
                  <a:pt x="3067" y="166777"/>
                  <a:pt x="18882" y="143773"/>
                  <a:pt x="26789" y="129396"/>
                </a:cubicBezTo>
                <a:cubicBezTo>
                  <a:pt x="34696" y="115019"/>
                  <a:pt x="25351" y="155993"/>
                  <a:pt x="48355" y="142335"/>
                </a:cubicBezTo>
                <a:cubicBezTo>
                  <a:pt x="71359" y="128677"/>
                  <a:pt x="140371" y="66135"/>
                  <a:pt x="164812" y="47445"/>
                </a:cubicBezTo>
                <a:cubicBezTo>
                  <a:pt x="189253" y="28755"/>
                  <a:pt x="159779" y="35224"/>
                  <a:pt x="195004" y="30192"/>
                </a:cubicBezTo>
                <a:cubicBezTo>
                  <a:pt x="230229" y="25160"/>
                  <a:pt x="348842" y="22284"/>
                  <a:pt x="376159" y="17252"/>
                </a:cubicBezTo>
                <a:cubicBezTo>
                  <a:pt x="403476" y="12220"/>
                  <a:pt x="358906" y="0"/>
                  <a:pt x="358906" y="0"/>
                </a:cubicBezTo>
                <a:lnTo>
                  <a:pt x="475363" y="142335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0229A1A-9E1E-0E49-96CB-B3049BF4CDE2}"/>
              </a:ext>
            </a:extLst>
          </p:cNvPr>
          <p:cNvSpPr/>
          <p:nvPr/>
        </p:nvSpPr>
        <p:spPr>
          <a:xfrm>
            <a:off x="2752413" y="4281311"/>
            <a:ext cx="458075" cy="362744"/>
          </a:xfrm>
          <a:custGeom>
            <a:avLst/>
            <a:gdLst>
              <a:gd name="connsiteX0" fmla="*/ 8040 w 458075"/>
              <a:gd name="connsiteY0" fmla="*/ 169919 h 362744"/>
              <a:gd name="connsiteX1" fmla="*/ 210761 w 458075"/>
              <a:gd name="connsiteY1" fmla="*/ 178546 h 362744"/>
              <a:gd name="connsiteX2" fmla="*/ 396229 w 458075"/>
              <a:gd name="connsiteY2" fmla="*/ 1704 h 362744"/>
              <a:gd name="connsiteX3" fmla="*/ 340157 w 458075"/>
              <a:gd name="connsiteY3" fmla="*/ 87968 h 362744"/>
              <a:gd name="connsiteX4" fmla="*/ 396229 w 458075"/>
              <a:gd name="connsiteY4" fmla="*/ 70715 h 362744"/>
              <a:gd name="connsiteX5" fmla="*/ 456613 w 458075"/>
              <a:gd name="connsiteY5" fmla="*/ 49149 h 362744"/>
              <a:gd name="connsiteX6" fmla="*/ 331530 w 458075"/>
              <a:gd name="connsiteY6" fmla="*/ 286376 h 362744"/>
              <a:gd name="connsiteX7" fmla="*/ 68425 w 458075"/>
              <a:gd name="connsiteY7" fmla="*/ 346761 h 362744"/>
              <a:gd name="connsiteX8" fmla="*/ 128810 w 458075"/>
              <a:gd name="connsiteY8" fmla="*/ 359700 h 362744"/>
              <a:gd name="connsiteX9" fmla="*/ 29606 w 458075"/>
              <a:gd name="connsiteY9" fmla="*/ 299315 h 362744"/>
              <a:gd name="connsiteX10" fmla="*/ 38232 w 458075"/>
              <a:gd name="connsiteY10" fmla="*/ 338134 h 362744"/>
              <a:gd name="connsiteX11" fmla="*/ 8040 w 458075"/>
              <a:gd name="connsiteY11" fmla="*/ 169919 h 36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075" h="362744">
                <a:moveTo>
                  <a:pt x="8040" y="169919"/>
                </a:moveTo>
                <a:cubicBezTo>
                  <a:pt x="36795" y="143321"/>
                  <a:pt x="146063" y="206582"/>
                  <a:pt x="210761" y="178546"/>
                </a:cubicBezTo>
                <a:cubicBezTo>
                  <a:pt x="275459" y="150510"/>
                  <a:pt x="374663" y="16800"/>
                  <a:pt x="396229" y="1704"/>
                </a:cubicBezTo>
                <a:cubicBezTo>
                  <a:pt x="417795" y="-13392"/>
                  <a:pt x="340157" y="76466"/>
                  <a:pt x="340157" y="87968"/>
                </a:cubicBezTo>
                <a:cubicBezTo>
                  <a:pt x="340157" y="99470"/>
                  <a:pt x="376820" y="77185"/>
                  <a:pt x="396229" y="70715"/>
                </a:cubicBezTo>
                <a:cubicBezTo>
                  <a:pt x="415638" y="64245"/>
                  <a:pt x="467396" y="13206"/>
                  <a:pt x="456613" y="49149"/>
                </a:cubicBezTo>
                <a:cubicBezTo>
                  <a:pt x="445830" y="85092"/>
                  <a:pt x="396228" y="236774"/>
                  <a:pt x="331530" y="286376"/>
                </a:cubicBezTo>
                <a:cubicBezTo>
                  <a:pt x="266832" y="335978"/>
                  <a:pt x="102212" y="334540"/>
                  <a:pt x="68425" y="346761"/>
                </a:cubicBezTo>
                <a:cubicBezTo>
                  <a:pt x="34638" y="358982"/>
                  <a:pt x="135280" y="367608"/>
                  <a:pt x="128810" y="359700"/>
                </a:cubicBezTo>
                <a:cubicBezTo>
                  <a:pt x="122340" y="351792"/>
                  <a:pt x="44702" y="302909"/>
                  <a:pt x="29606" y="299315"/>
                </a:cubicBezTo>
                <a:cubicBezTo>
                  <a:pt x="14510" y="295721"/>
                  <a:pt x="39670" y="353230"/>
                  <a:pt x="38232" y="338134"/>
                </a:cubicBezTo>
                <a:cubicBezTo>
                  <a:pt x="36794" y="323038"/>
                  <a:pt x="-20715" y="196517"/>
                  <a:pt x="8040" y="1699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B38E9A9-A038-7626-9D89-D5D387C2C1AF}"/>
              </a:ext>
            </a:extLst>
          </p:cNvPr>
          <p:cNvSpPr/>
          <p:nvPr/>
        </p:nvSpPr>
        <p:spPr>
          <a:xfrm>
            <a:off x="3124078" y="3691432"/>
            <a:ext cx="190622" cy="327269"/>
          </a:xfrm>
          <a:custGeom>
            <a:avLst/>
            <a:gdLst>
              <a:gd name="connsiteX0" fmla="*/ 122 w 190622"/>
              <a:gd name="connsiteY0" fmla="*/ 35 h 327269"/>
              <a:gd name="connsiteX1" fmla="*/ 152522 w 190622"/>
              <a:gd name="connsiteY1" fmla="*/ 127035 h 327269"/>
              <a:gd name="connsiteX2" fmla="*/ 156755 w 190622"/>
              <a:gd name="connsiteY2" fmla="*/ 228635 h 327269"/>
              <a:gd name="connsiteX3" fmla="*/ 190622 w 190622"/>
              <a:gd name="connsiteY3" fmla="*/ 326001 h 327269"/>
              <a:gd name="connsiteX4" fmla="*/ 156755 w 190622"/>
              <a:gd name="connsiteY4" fmla="*/ 156668 h 327269"/>
              <a:gd name="connsiteX5" fmla="*/ 127122 w 190622"/>
              <a:gd name="connsiteY5" fmla="*/ 114335 h 327269"/>
              <a:gd name="connsiteX6" fmla="*/ 122 w 190622"/>
              <a:gd name="connsiteY6" fmla="*/ 35 h 32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22" h="327269">
                <a:moveTo>
                  <a:pt x="122" y="35"/>
                </a:moveTo>
                <a:cubicBezTo>
                  <a:pt x="4355" y="2152"/>
                  <a:pt x="126417" y="88935"/>
                  <a:pt x="152522" y="127035"/>
                </a:cubicBezTo>
                <a:cubicBezTo>
                  <a:pt x="178627" y="165135"/>
                  <a:pt x="150405" y="195474"/>
                  <a:pt x="156755" y="228635"/>
                </a:cubicBezTo>
                <a:cubicBezTo>
                  <a:pt x="163105" y="261796"/>
                  <a:pt x="190622" y="337995"/>
                  <a:pt x="190622" y="326001"/>
                </a:cubicBezTo>
                <a:cubicBezTo>
                  <a:pt x="190622" y="314007"/>
                  <a:pt x="167338" y="191946"/>
                  <a:pt x="156755" y="156668"/>
                </a:cubicBezTo>
                <a:cubicBezTo>
                  <a:pt x="146172" y="121390"/>
                  <a:pt x="151816" y="138324"/>
                  <a:pt x="127122" y="114335"/>
                </a:cubicBezTo>
                <a:cubicBezTo>
                  <a:pt x="102428" y="90346"/>
                  <a:pt x="-4111" y="-2082"/>
                  <a:pt x="122" y="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A71755F8-744C-0AAD-5A51-53D157B4D221}"/>
              </a:ext>
            </a:extLst>
          </p:cNvPr>
          <p:cNvSpPr/>
          <p:nvPr/>
        </p:nvSpPr>
        <p:spPr>
          <a:xfrm>
            <a:off x="3871284" y="4826397"/>
            <a:ext cx="85193" cy="125468"/>
          </a:xfrm>
          <a:custGeom>
            <a:avLst/>
            <a:gdLst>
              <a:gd name="connsiteX0" fmla="*/ 168 w 85193"/>
              <a:gd name="connsiteY0" fmla="*/ 13 h 125468"/>
              <a:gd name="connsiteX1" fmla="*/ 62848 w 85193"/>
              <a:gd name="connsiteY1" fmla="*/ 103251 h 125468"/>
              <a:gd name="connsiteX2" fmla="*/ 84971 w 85193"/>
              <a:gd name="connsiteY2" fmla="*/ 125374 h 125468"/>
              <a:gd name="connsiteX3" fmla="*/ 51787 w 85193"/>
              <a:gd name="connsiteY3" fmla="*/ 99564 h 125468"/>
              <a:gd name="connsiteX4" fmla="*/ 44413 w 85193"/>
              <a:gd name="connsiteY4" fmla="*/ 110626 h 125468"/>
              <a:gd name="connsiteX5" fmla="*/ 168 w 85193"/>
              <a:gd name="connsiteY5" fmla="*/ 13 h 12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93" h="125468">
                <a:moveTo>
                  <a:pt x="168" y="13"/>
                </a:moveTo>
                <a:cubicBezTo>
                  <a:pt x="3240" y="-1216"/>
                  <a:pt x="48714" y="82358"/>
                  <a:pt x="62848" y="103251"/>
                </a:cubicBezTo>
                <a:cubicBezTo>
                  <a:pt x="76982" y="124144"/>
                  <a:pt x="86815" y="125989"/>
                  <a:pt x="84971" y="125374"/>
                </a:cubicBezTo>
                <a:cubicBezTo>
                  <a:pt x="83128" y="124760"/>
                  <a:pt x="58547" y="102022"/>
                  <a:pt x="51787" y="99564"/>
                </a:cubicBezTo>
                <a:cubicBezTo>
                  <a:pt x="45027" y="97106"/>
                  <a:pt x="51787" y="123531"/>
                  <a:pt x="44413" y="110626"/>
                </a:cubicBezTo>
                <a:cubicBezTo>
                  <a:pt x="37039" y="97721"/>
                  <a:pt x="-2904" y="1242"/>
                  <a:pt x="16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01D40CF-35C4-C64E-6C66-6477DE3E4EFB}"/>
              </a:ext>
            </a:extLst>
          </p:cNvPr>
          <p:cNvSpPr/>
          <p:nvPr/>
        </p:nvSpPr>
        <p:spPr>
          <a:xfrm>
            <a:off x="3960775" y="3545210"/>
            <a:ext cx="248482" cy="644615"/>
          </a:xfrm>
          <a:custGeom>
            <a:avLst/>
            <a:gdLst>
              <a:gd name="connsiteX0" fmla="*/ 199396 w 248482"/>
              <a:gd name="connsiteY0" fmla="*/ 708 h 644615"/>
              <a:gd name="connsiteX1" fmla="*/ 241277 w 248482"/>
              <a:gd name="connsiteY1" fmla="*/ 210112 h 644615"/>
              <a:gd name="connsiteX2" fmla="*/ 31872 w 248482"/>
              <a:gd name="connsiteY2" fmla="*/ 349715 h 644615"/>
              <a:gd name="connsiteX3" fmla="*/ 129594 w 248482"/>
              <a:gd name="connsiteY3" fmla="*/ 566100 h 644615"/>
              <a:gd name="connsiteX4" fmla="*/ 185436 w 248482"/>
              <a:gd name="connsiteY4" fmla="*/ 642882 h 644615"/>
              <a:gd name="connsiteX5" fmla="*/ 73753 w 248482"/>
              <a:gd name="connsiteY5" fmla="*/ 503279 h 644615"/>
              <a:gd name="connsiteX6" fmla="*/ 3952 w 248482"/>
              <a:gd name="connsiteY6" fmla="*/ 363675 h 644615"/>
              <a:gd name="connsiteX7" fmla="*/ 192416 w 248482"/>
              <a:gd name="connsiteY7" fmla="*/ 286894 h 644615"/>
              <a:gd name="connsiteX8" fmla="*/ 199396 w 248482"/>
              <a:gd name="connsiteY8" fmla="*/ 708 h 6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482" h="644615">
                <a:moveTo>
                  <a:pt x="199396" y="708"/>
                </a:moveTo>
                <a:cubicBezTo>
                  <a:pt x="207540" y="-12089"/>
                  <a:pt x="269198" y="151944"/>
                  <a:pt x="241277" y="210112"/>
                </a:cubicBezTo>
                <a:cubicBezTo>
                  <a:pt x="213356" y="268280"/>
                  <a:pt x="50486" y="290384"/>
                  <a:pt x="31872" y="349715"/>
                </a:cubicBezTo>
                <a:cubicBezTo>
                  <a:pt x="13258" y="409046"/>
                  <a:pt x="104000" y="517239"/>
                  <a:pt x="129594" y="566100"/>
                </a:cubicBezTo>
                <a:cubicBezTo>
                  <a:pt x="155188" y="614961"/>
                  <a:pt x="194743" y="653352"/>
                  <a:pt x="185436" y="642882"/>
                </a:cubicBezTo>
                <a:cubicBezTo>
                  <a:pt x="176129" y="632412"/>
                  <a:pt x="104000" y="549813"/>
                  <a:pt x="73753" y="503279"/>
                </a:cubicBezTo>
                <a:cubicBezTo>
                  <a:pt x="43506" y="456745"/>
                  <a:pt x="-15825" y="399739"/>
                  <a:pt x="3952" y="363675"/>
                </a:cubicBezTo>
                <a:cubicBezTo>
                  <a:pt x="23729" y="327611"/>
                  <a:pt x="158679" y="347388"/>
                  <a:pt x="192416" y="286894"/>
                </a:cubicBezTo>
                <a:cubicBezTo>
                  <a:pt x="226153" y="226400"/>
                  <a:pt x="191252" y="13505"/>
                  <a:pt x="199396" y="7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1028A065-72E3-B60E-5682-3F8FB7B10C6A}"/>
              </a:ext>
            </a:extLst>
          </p:cNvPr>
          <p:cNvSpPr/>
          <p:nvPr/>
        </p:nvSpPr>
        <p:spPr>
          <a:xfrm>
            <a:off x="3294578" y="4697623"/>
            <a:ext cx="118854" cy="274649"/>
          </a:xfrm>
          <a:custGeom>
            <a:avLst/>
            <a:gdLst>
              <a:gd name="connsiteX0" fmla="*/ 90796 w 118854"/>
              <a:gd name="connsiteY0" fmla="*/ 20 h 274649"/>
              <a:gd name="connsiteX1" fmla="*/ 104756 w 118854"/>
              <a:gd name="connsiteY1" fmla="*/ 237345 h 274649"/>
              <a:gd name="connsiteX2" fmla="*/ 54 w 118854"/>
              <a:gd name="connsiteY2" fmla="*/ 237345 h 274649"/>
              <a:gd name="connsiteX3" fmla="*/ 90796 w 118854"/>
              <a:gd name="connsiteY3" fmla="*/ 265266 h 274649"/>
              <a:gd name="connsiteX4" fmla="*/ 118717 w 118854"/>
              <a:gd name="connsiteY4" fmla="*/ 251305 h 274649"/>
              <a:gd name="connsiteX5" fmla="*/ 90796 w 118854"/>
              <a:gd name="connsiteY5" fmla="*/ 20 h 27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54" h="274649">
                <a:moveTo>
                  <a:pt x="90796" y="20"/>
                </a:moveTo>
                <a:cubicBezTo>
                  <a:pt x="88469" y="-2307"/>
                  <a:pt x="119880" y="197791"/>
                  <a:pt x="104756" y="237345"/>
                </a:cubicBezTo>
                <a:cubicBezTo>
                  <a:pt x="89632" y="276899"/>
                  <a:pt x="2381" y="232692"/>
                  <a:pt x="54" y="237345"/>
                </a:cubicBezTo>
                <a:cubicBezTo>
                  <a:pt x="-2273" y="241999"/>
                  <a:pt x="71019" y="262939"/>
                  <a:pt x="90796" y="265266"/>
                </a:cubicBezTo>
                <a:cubicBezTo>
                  <a:pt x="110573" y="267593"/>
                  <a:pt x="116390" y="292023"/>
                  <a:pt x="118717" y="251305"/>
                </a:cubicBezTo>
                <a:cubicBezTo>
                  <a:pt x="121044" y="210587"/>
                  <a:pt x="93123" y="2347"/>
                  <a:pt x="90796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7E97F19F-9425-767A-77D2-E639CD7F1126}"/>
              </a:ext>
            </a:extLst>
          </p:cNvPr>
          <p:cNvSpPr/>
          <p:nvPr/>
        </p:nvSpPr>
        <p:spPr>
          <a:xfrm>
            <a:off x="2444871" y="4289825"/>
            <a:ext cx="2156148" cy="1417215"/>
          </a:xfrm>
          <a:custGeom>
            <a:avLst/>
            <a:gdLst>
              <a:gd name="connsiteX0" fmla="*/ 393579 w 2156148"/>
              <a:gd name="connsiteY0" fmla="*/ 440925 h 1417215"/>
              <a:gd name="connsiteX1" fmla="*/ 536454 w 2156148"/>
              <a:gd name="connsiteY1" fmla="*/ 593325 h 1417215"/>
              <a:gd name="connsiteX2" fmla="*/ 542804 w 2156148"/>
              <a:gd name="connsiteY2" fmla="*/ 542525 h 1417215"/>
              <a:gd name="connsiteX3" fmla="*/ 850779 w 2156148"/>
              <a:gd name="connsiteY3" fmla="*/ 815575 h 1417215"/>
              <a:gd name="connsiteX4" fmla="*/ 853954 w 2156148"/>
              <a:gd name="connsiteY4" fmla="*/ 812400 h 1417215"/>
              <a:gd name="connsiteX5" fmla="*/ 1428629 w 2156148"/>
              <a:gd name="connsiteY5" fmla="*/ 1079100 h 1417215"/>
              <a:gd name="connsiteX6" fmla="*/ 1374654 w 2156148"/>
              <a:gd name="connsiteY6" fmla="*/ 1091800 h 1417215"/>
              <a:gd name="connsiteX7" fmla="*/ 1882654 w 2156148"/>
              <a:gd name="connsiteY7" fmla="*/ 1247375 h 1417215"/>
              <a:gd name="connsiteX8" fmla="*/ 2152529 w 2156148"/>
              <a:gd name="connsiteY8" fmla="*/ 1409300 h 1417215"/>
              <a:gd name="connsiteX9" fmla="*/ 1698504 w 2156148"/>
              <a:gd name="connsiteY9" fmla="*/ 1323575 h 1417215"/>
              <a:gd name="connsiteX10" fmla="*/ 428504 w 2156148"/>
              <a:gd name="connsiteY10" fmla="*/ 748900 h 1417215"/>
              <a:gd name="connsiteX11" fmla="*/ 9404 w 2156148"/>
              <a:gd name="connsiteY11" fmla="*/ 15475 h 1417215"/>
              <a:gd name="connsiteX12" fmla="*/ 155454 w 2156148"/>
              <a:gd name="connsiteY12" fmla="*/ 266300 h 1417215"/>
              <a:gd name="connsiteX13" fmla="*/ 393579 w 2156148"/>
              <a:gd name="connsiteY13" fmla="*/ 440925 h 141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6148" h="1417215">
                <a:moveTo>
                  <a:pt x="393579" y="440925"/>
                </a:moveTo>
                <a:cubicBezTo>
                  <a:pt x="457079" y="495429"/>
                  <a:pt x="511583" y="576392"/>
                  <a:pt x="536454" y="593325"/>
                </a:cubicBezTo>
                <a:cubicBezTo>
                  <a:pt x="561325" y="610258"/>
                  <a:pt x="490417" y="505483"/>
                  <a:pt x="542804" y="542525"/>
                </a:cubicBezTo>
                <a:cubicBezTo>
                  <a:pt x="595191" y="579567"/>
                  <a:pt x="798921" y="770596"/>
                  <a:pt x="850779" y="815575"/>
                </a:cubicBezTo>
                <a:cubicBezTo>
                  <a:pt x="902637" y="860554"/>
                  <a:pt x="853954" y="812400"/>
                  <a:pt x="853954" y="812400"/>
                </a:cubicBezTo>
                <a:cubicBezTo>
                  <a:pt x="950262" y="856321"/>
                  <a:pt x="1341846" y="1032533"/>
                  <a:pt x="1428629" y="1079100"/>
                </a:cubicBezTo>
                <a:cubicBezTo>
                  <a:pt x="1515412" y="1125667"/>
                  <a:pt x="1298983" y="1063754"/>
                  <a:pt x="1374654" y="1091800"/>
                </a:cubicBezTo>
                <a:cubicBezTo>
                  <a:pt x="1450325" y="1119846"/>
                  <a:pt x="1753008" y="1194458"/>
                  <a:pt x="1882654" y="1247375"/>
                </a:cubicBezTo>
                <a:cubicBezTo>
                  <a:pt x="2012300" y="1300292"/>
                  <a:pt x="2183221" y="1396600"/>
                  <a:pt x="2152529" y="1409300"/>
                </a:cubicBezTo>
                <a:cubicBezTo>
                  <a:pt x="2121837" y="1422000"/>
                  <a:pt x="1985841" y="1433642"/>
                  <a:pt x="1698504" y="1323575"/>
                </a:cubicBezTo>
                <a:cubicBezTo>
                  <a:pt x="1411167" y="1213508"/>
                  <a:pt x="710021" y="966917"/>
                  <a:pt x="428504" y="748900"/>
                </a:cubicBezTo>
                <a:cubicBezTo>
                  <a:pt x="146987" y="530883"/>
                  <a:pt x="54912" y="95908"/>
                  <a:pt x="9404" y="15475"/>
                </a:cubicBezTo>
                <a:cubicBezTo>
                  <a:pt x="-36104" y="-64958"/>
                  <a:pt x="95129" y="190629"/>
                  <a:pt x="155454" y="266300"/>
                </a:cubicBezTo>
                <a:cubicBezTo>
                  <a:pt x="215779" y="341971"/>
                  <a:pt x="330079" y="386421"/>
                  <a:pt x="393579" y="4409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4A957AD-569A-3F4D-19D7-F7A6DF0C171F}"/>
              </a:ext>
            </a:extLst>
          </p:cNvPr>
          <p:cNvSpPr/>
          <p:nvPr/>
        </p:nvSpPr>
        <p:spPr>
          <a:xfrm>
            <a:off x="3714319" y="3409932"/>
            <a:ext cx="326500" cy="115000"/>
          </a:xfrm>
          <a:custGeom>
            <a:avLst/>
            <a:gdLst>
              <a:gd name="connsiteX0" fmla="*/ 2700 w 326500"/>
              <a:gd name="connsiteY0" fmla="*/ 23194 h 115000"/>
              <a:gd name="connsiteX1" fmla="*/ 322906 w 326500"/>
              <a:gd name="connsiteY1" fmla="*/ 87 h 115000"/>
              <a:gd name="connsiteX2" fmla="*/ 174357 w 326500"/>
              <a:gd name="connsiteY2" fmla="*/ 29797 h 115000"/>
              <a:gd name="connsiteX3" fmla="*/ 164454 w 326500"/>
              <a:gd name="connsiteY3" fmla="*/ 112324 h 115000"/>
              <a:gd name="connsiteX4" fmla="*/ 167755 w 326500"/>
              <a:gd name="connsiteY4" fmla="*/ 89216 h 115000"/>
              <a:gd name="connsiteX5" fmla="*/ 2700 w 326500"/>
              <a:gd name="connsiteY5" fmla="*/ 23194 h 11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00" h="115000">
                <a:moveTo>
                  <a:pt x="2700" y="23194"/>
                </a:moveTo>
                <a:cubicBezTo>
                  <a:pt x="28559" y="8339"/>
                  <a:pt x="294297" y="-1013"/>
                  <a:pt x="322906" y="87"/>
                </a:cubicBezTo>
                <a:cubicBezTo>
                  <a:pt x="351515" y="1187"/>
                  <a:pt x="200766" y="11091"/>
                  <a:pt x="174357" y="29797"/>
                </a:cubicBezTo>
                <a:cubicBezTo>
                  <a:pt x="147948" y="48503"/>
                  <a:pt x="165554" y="102421"/>
                  <a:pt x="164454" y="112324"/>
                </a:cubicBezTo>
                <a:cubicBezTo>
                  <a:pt x="163354" y="122227"/>
                  <a:pt x="190863" y="102420"/>
                  <a:pt x="167755" y="89216"/>
                </a:cubicBezTo>
                <a:cubicBezTo>
                  <a:pt x="144647" y="76012"/>
                  <a:pt x="-23159" y="38049"/>
                  <a:pt x="2700" y="23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81353372-EE85-3761-DB10-EE59F7BAD62C}"/>
              </a:ext>
            </a:extLst>
          </p:cNvPr>
          <p:cNvSpPr/>
          <p:nvPr/>
        </p:nvSpPr>
        <p:spPr>
          <a:xfrm>
            <a:off x="3541940" y="3635470"/>
            <a:ext cx="89813" cy="248430"/>
          </a:xfrm>
          <a:custGeom>
            <a:avLst/>
            <a:gdLst>
              <a:gd name="connsiteX0" fmla="*/ 122 w 89813"/>
              <a:gd name="connsiteY0" fmla="*/ 2324 h 248430"/>
              <a:gd name="connsiteX1" fmla="*/ 26531 w 89813"/>
              <a:gd name="connsiteY1" fmla="*/ 206991 h 248430"/>
              <a:gd name="connsiteX2" fmla="*/ 3423 w 89813"/>
              <a:gd name="connsiteY2" fmla="*/ 243303 h 248430"/>
              <a:gd name="connsiteX3" fmla="*/ 89251 w 89813"/>
              <a:gd name="connsiteY3" fmla="*/ 134367 h 248430"/>
              <a:gd name="connsiteX4" fmla="*/ 39735 w 89813"/>
              <a:gd name="connsiteY4" fmla="*/ 98055 h 248430"/>
              <a:gd name="connsiteX5" fmla="*/ 122 w 89813"/>
              <a:gd name="connsiteY5" fmla="*/ 2324 h 24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13" h="248430">
                <a:moveTo>
                  <a:pt x="122" y="2324"/>
                </a:moveTo>
                <a:cubicBezTo>
                  <a:pt x="-2079" y="20480"/>
                  <a:pt x="25981" y="166828"/>
                  <a:pt x="26531" y="206991"/>
                </a:cubicBezTo>
                <a:cubicBezTo>
                  <a:pt x="27081" y="247154"/>
                  <a:pt x="-7030" y="255407"/>
                  <a:pt x="3423" y="243303"/>
                </a:cubicBezTo>
                <a:cubicBezTo>
                  <a:pt x="13876" y="231199"/>
                  <a:pt x="83199" y="158575"/>
                  <a:pt x="89251" y="134367"/>
                </a:cubicBezTo>
                <a:cubicBezTo>
                  <a:pt x="95303" y="110159"/>
                  <a:pt x="50738" y="118412"/>
                  <a:pt x="39735" y="98055"/>
                </a:cubicBezTo>
                <a:cubicBezTo>
                  <a:pt x="28732" y="77698"/>
                  <a:pt x="2323" y="-15832"/>
                  <a:pt x="122" y="2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9C719BA5-926F-BD56-2184-FD4F0A4B4EB8}"/>
              </a:ext>
            </a:extLst>
          </p:cNvPr>
          <p:cNvSpPr/>
          <p:nvPr/>
        </p:nvSpPr>
        <p:spPr>
          <a:xfrm>
            <a:off x="2997700" y="4156033"/>
            <a:ext cx="164871" cy="204837"/>
          </a:xfrm>
          <a:custGeom>
            <a:avLst/>
            <a:gdLst>
              <a:gd name="connsiteX0" fmla="*/ 2984 w 164871"/>
              <a:gd name="connsiteY0" fmla="*/ 31 h 204837"/>
              <a:gd name="connsiteX1" fmla="*/ 161436 w 164871"/>
              <a:gd name="connsiteY1" fmla="*/ 85859 h 204837"/>
              <a:gd name="connsiteX2" fmla="*/ 108619 w 164871"/>
              <a:gd name="connsiteY2" fmla="*/ 132074 h 204837"/>
              <a:gd name="connsiteX3" fmla="*/ 69006 w 164871"/>
              <a:gd name="connsiteY3" fmla="*/ 204698 h 204837"/>
              <a:gd name="connsiteX4" fmla="*/ 111920 w 164871"/>
              <a:gd name="connsiteY4" fmla="*/ 112267 h 204837"/>
              <a:gd name="connsiteX5" fmla="*/ 59103 w 164871"/>
              <a:gd name="connsiteY5" fmla="*/ 75955 h 204837"/>
              <a:gd name="connsiteX6" fmla="*/ 2984 w 164871"/>
              <a:gd name="connsiteY6" fmla="*/ 31 h 2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871" h="204837">
                <a:moveTo>
                  <a:pt x="2984" y="31"/>
                </a:moveTo>
                <a:cubicBezTo>
                  <a:pt x="20039" y="1682"/>
                  <a:pt x="143830" y="63852"/>
                  <a:pt x="161436" y="85859"/>
                </a:cubicBezTo>
                <a:cubicBezTo>
                  <a:pt x="179042" y="107866"/>
                  <a:pt x="124024" y="112268"/>
                  <a:pt x="108619" y="132074"/>
                </a:cubicBezTo>
                <a:cubicBezTo>
                  <a:pt x="93214" y="151880"/>
                  <a:pt x="68456" y="207999"/>
                  <a:pt x="69006" y="204698"/>
                </a:cubicBezTo>
                <a:cubicBezTo>
                  <a:pt x="69556" y="201397"/>
                  <a:pt x="113571" y="133724"/>
                  <a:pt x="111920" y="112267"/>
                </a:cubicBezTo>
                <a:cubicBezTo>
                  <a:pt x="110269" y="90810"/>
                  <a:pt x="71207" y="89709"/>
                  <a:pt x="59103" y="75955"/>
                </a:cubicBezTo>
                <a:cubicBezTo>
                  <a:pt x="46999" y="62201"/>
                  <a:pt x="-14071" y="-1620"/>
                  <a:pt x="298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A485CC9C-3B59-7E9A-BB44-D33D1BF5C206}"/>
              </a:ext>
            </a:extLst>
          </p:cNvPr>
          <p:cNvSpPr/>
          <p:nvPr/>
        </p:nvSpPr>
        <p:spPr>
          <a:xfrm>
            <a:off x="2698443" y="4304574"/>
            <a:ext cx="95014" cy="297233"/>
          </a:xfrm>
          <a:custGeom>
            <a:avLst/>
            <a:gdLst>
              <a:gd name="connsiteX0" fmla="*/ 94273 w 95014"/>
              <a:gd name="connsiteY0" fmla="*/ 38 h 297233"/>
              <a:gd name="connsiteX1" fmla="*/ 48058 w 95014"/>
              <a:gd name="connsiteY1" fmla="*/ 112275 h 297233"/>
              <a:gd name="connsiteX2" fmla="*/ 54660 w 95014"/>
              <a:gd name="connsiteY2" fmla="*/ 254222 h 297233"/>
              <a:gd name="connsiteX3" fmla="*/ 54660 w 95014"/>
              <a:gd name="connsiteY3" fmla="*/ 211308 h 297233"/>
              <a:gd name="connsiteX4" fmla="*/ 54660 w 95014"/>
              <a:gd name="connsiteY4" fmla="*/ 297136 h 297233"/>
              <a:gd name="connsiteX5" fmla="*/ 11746 w 95014"/>
              <a:gd name="connsiteY5" fmla="*/ 191501 h 297233"/>
              <a:gd name="connsiteX6" fmla="*/ 5144 w 95014"/>
              <a:gd name="connsiteY6" fmla="*/ 72662 h 297233"/>
              <a:gd name="connsiteX7" fmla="*/ 5144 w 95014"/>
              <a:gd name="connsiteY7" fmla="*/ 99071 h 297233"/>
              <a:gd name="connsiteX8" fmla="*/ 94273 w 95014"/>
              <a:gd name="connsiteY8" fmla="*/ 38 h 29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014" h="297233">
                <a:moveTo>
                  <a:pt x="94273" y="38"/>
                </a:moveTo>
                <a:cubicBezTo>
                  <a:pt x="101425" y="2239"/>
                  <a:pt x="54660" y="69911"/>
                  <a:pt x="48058" y="112275"/>
                </a:cubicBezTo>
                <a:cubicBezTo>
                  <a:pt x="41456" y="154639"/>
                  <a:pt x="53560" y="237717"/>
                  <a:pt x="54660" y="254222"/>
                </a:cubicBezTo>
                <a:cubicBezTo>
                  <a:pt x="55760" y="270727"/>
                  <a:pt x="54660" y="211308"/>
                  <a:pt x="54660" y="211308"/>
                </a:cubicBezTo>
                <a:cubicBezTo>
                  <a:pt x="54660" y="218460"/>
                  <a:pt x="61812" y="300437"/>
                  <a:pt x="54660" y="297136"/>
                </a:cubicBezTo>
                <a:cubicBezTo>
                  <a:pt x="47508" y="293835"/>
                  <a:pt x="19999" y="228913"/>
                  <a:pt x="11746" y="191501"/>
                </a:cubicBezTo>
                <a:cubicBezTo>
                  <a:pt x="3493" y="154089"/>
                  <a:pt x="6244" y="88067"/>
                  <a:pt x="5144" y="72662"/>
                </a:cubicBezTo>
                <a:cubicBezTo>
                  <a:pt x="4044" y="57257"/>
                  <a:pt x="-5860" y="107324"/>
                  <a:pt x="5144" y="99071"/>
                </a:cubicBezTo>
                <a:cubicBezTo>
                  <a:pt x="16148" y="90818"/>
                  <a:pt x="87121" y="-2163"/>
                  <a:pt x="9427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3629E0E-5F4D-9C42-9217-924DD4F1111A}"/>
              </a:ext>
            </a:extLst>
          </p:cNvPr>
          <p:cNvSpPr/>
          <p:nvPr/>
        </p:nvSpPr>
        <p:spPr>
          <a:xfrm>
            <a:off x="3691598" y="3359380"/>
            <a:ext cx="432919" cy="92863"/>
          </a:xfrm>
          <a:custGeom>
            <a:avLst/>
            <a:gdLst>
              <a:gd name="connsiteX0" fmla="*/ 1036 w 432919"/>
              <a:gd name="connsiteY0" fmla="*/ 91517 h 92863"/>
              <a:gd name="connsiteX1" fmla="*/ 340871 w 432919"/>
              <a:gd name="connsiteY1" fmla="*/ 63489 h 92863"/>
              <a:gd name="connsiteX2" fmla="*/ 319850 w 432919"/>
              <a:gd name="connsiteY2" fmla="*/ 63489 h 92863"/>
              <a:gd name="connsiteX3" fmla="*/ 431961 w 432919"/>
              <a:gd name="connsiteY3" fmla="*/ 427 h 92863"/>
              <a:gd name="connsiteX4" fmla="*/ 246278 w 432919"/>
              <a:gd name="connsiteY4" fmla="*/ 35461 h 92863"/>
              <a:gd name="connsiteX5" fmla="*/ 67602 w 432919"/>
              <a:gd name="connsiteY5" fmla="*/ 28454 h 92863"/>
              <a:gd name="connsiteX6" fmla="*/ 228761 w 432919"/>
              <a:gd name="connsiteY6" fmla="*/ 14441 h 92863"/>
              <a:gd name="connsiteX7" fmla="*/ 1036 w 432919"/>
              <a:gd name="connsiteY7" fmla="*/ 91517 h 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919" h="92863">
                <a:moveTo>
                  <a:pt x="1036" y="91517"/>
                </a:moveTo>
                <a:cubicBezTo>
                  <a:pt x="19721" y="99692"/>
                  <a:pt x="287735" y="68160"/>
                  <a:pt x="340871" y="63489"/>
                </a:cubicBezTo>
                <a:cubicBezTo>
                  <a:pt x="394007" y="58818"/>
                  <a:pt x="304668" y="73999"/>
                  <a:pt x="319850" y="63489"/>
                </a:cubicBezTo>
                <a:cubicBezTo>
                  <a:pt x="335032" y="52979"/>
                  <a:pt x="444223" y="5098"/>
                  <a:pt x="431961" y="427"/>
                </a:cubicBezTo>
                <a:cubicBezTo>
                  <a:pt x="419699" y="-4244"/>
                  <a:pt x="307005" y="30790"/>
                  <a:pt x="246278" y="35461"/>
                </a:cubicBezTo>
                <a:cubicBezTo>
                  <a:pt x="185552" y="40132"/>
                  <a:pt x="70521" y="31957"/>
                  <a:pt x="67602" y="28454"/>
                </a:cubicBezTo>
                <a:cubicBezTo>
                  <a:pt x="64683" y="24951"/>
                  <a:pt x="235184" y="5098"/>
                  <a:pt x="228761" y="14441"/>
                </a:cubicBezTo>
                <a:cubicBezTo>
                  <a:pt x="222338" y="23784"/>
                  <a:pt x="-17649" y="83342"/>
                  <a:pt x="1036" y="91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6E5EA353-0A54-6195-5C03-33D46CC7D54F}"/>
              </a:ext>
            </a:extLst>
          </p:cNvPr>
          <p:cNvSpPr/>
          <p:nvPr/>
        </p:nvSpPr>
        <p:spPr>
          <a:xfrm>
            <a:off x="3506634" y="3612096"/>
            <a:ext cx="58830" cy="323297"/>
          </a:xfrm>
          <a:custGeom>
            <a:avLst/>
            <a:gdLst>
              <a:gd name="connsiteX0" fmla="*/ 55432 w 58830"/>
              <a:gd name="connsiteY0" fmla="*/ 11 h 323297"/>
              <a:gd name="connsiteX1" fmla="*/ 55432 w 58830"/>
              <a:gd name="connsiteY1" fmla="*/ 163785 h 323297"/>
              <a:gd name="connsiteX2" fmla="*/ 46333 w 58830"/>
              <a:gd name="connsiteY2" fmla="*/ 323008 h 323297"/>
              <a:gd name="connsiteX3" fmla="*/ 32685 w 58830"/>
              <a:gd name="connsiteY3" fmla="*/ 200179 h 323297"/>
              <a:gd name="connsiteX4" fmla="*/ 841 w 58830"/>
              <a:gd name="connsiteY4" fmla="*/ 95546 h 323297"/>
              <a:gd name="connsiteX5" fmla="*/ 14488 w 58830"/>
              <a:gd name="connsiteY5" fmla="*/ 154686 h 323297"/>
              <a:gd name="connsiteX6" fmla="*/ 55432 w 58830"/>
              <a:gd name="connsiteY6" fmla="*/ 11 h 32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30" h="323297">
                <a:moveTo>
                  <a:pt x="55432" y="11"/>
                </a:moveTo>
                <a:cubicBezTo>
                  <a:pt x="62256" y="1527"/>
                  <a:pt x="56948" y="109952"/>
                  <a:pt x="55432" y="163785"/>
                </a:cubicBezTo>
                <a:cubicBezTo>
                  <a:pt x="53916" y="217618"/>
                  <a:pt x="50124" y="316942"/>
                  <a:pt x="46333" y="323008"/>
                </a:cubicBezTo>
                <a:cubicBezTo>
                  <a:pt x="42542" y="329074"/>
                  <a:pt x="40267" y="238089"/>
                  <a:pt x="32685" y="200179"/>
                </a:cubicBezTo>
                <a:cubicBezTo>
                  <a:pt x="25103" y="162269"/>
                  <a:pt x="3874" y="103128"/>
                  <a:pt x="841" y="95546"/>
                </a:cubicBezTo>
                <a:cubicBezTo>
                  <a:pt x="-2192" y="87964"/>
                  <a:pt x="3115" y="164543"/>
                  <a:pt x="14488" y="154686"/>
                </a:cubicBezTo>
                <a:cubicBezTo>
                  <a:pt x="25861" y="144829"/>
                  <a:pt x="48608" y="-1505"/>
                  <a:pt x="5543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47EE9BCB-C182-37F9-6092-1331BC689E9E}"/>
              </a:ext>
            </a:extLst>
          </p:cNvPr>
          <p:cNvSpPr/>
          <p:nvPr/>
        </p:nvSpPr>
        <p:spPr>
          <a:xfrm>
            <a:off x="4125970" y="3855791"/>
            <a:ext cx="497184" cy="459945"/>
          </a:xfrm>
          <a:custGeom>
            <a:avLst/>
            <a:gdLst>
              <a:gd name="connsiteX0" fmla="*/ 121834 w 497184"/>
              <a:gd name="connsiteY0" fmla="*/ 1314 h 459945"/>
              <a:gd name="connsiteX1" fmla="*/ 5455 w 497184"/>
              <a:gd name="connsiteY1" fmla="*/ 225758 h 459945"/>
              <a:gd name="connsiteX2" fmla="*/ 47019 w 497184"/>
              <a:gd name="connsiteY2" fmla="*/ 425264 h 459945"/>
              <a:gd name="connsiteX3" fmla="*/ 288088 w 497184"/>
              <a:gd name="connsiteY3" fmla="*/ 458514 h 459945"/>
              <a:gd name="connsiteX4" fmla="*/ 495906 w 497184"/>
              <a:gd name="connsiteY4" fmla="*/ 408638 h 459945"/>
              <a:gd name="connsiteX5" fmla="*/ 188335 w 497184"/>
              <a:gd name="connsiteY5" fmla="*/ 441889 h 459945"/>
              <a:gd name="connsiteX6" fmla="*/ 38706 w 497184"/>
              <a:gd name="connsiteY6" fmla="*/ 441889 h 459945"/>
              <a:gd name="connsiteX7" fmla="*/ 5455 w 497184"/>
              <a:gd name="connsiteY7" fmla="*/ 333824 h 459945"/>
              <a:gd name="connsiteX8" fmla="*/ 121834 w 497184"/>
              <a:gd name="connsiteY8" fmla="*/ 1314 h 45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184" h="459945">
                <a:moveTo>
                  <a:pt x="121834" y="1314"/>
                </a:moveTo>
                <a:cubicBezTo>
                  <a:pt x="121834" y="-16697"/>
                  <a:pt x="17924" y="155100"/>
                  <a:pt x="5455" y="225758"/>
                </a:cubicBezTo>
                <a:cubicBezTo>
                  <a:pt x="-7014" y="296416"/>
                  <a:pt x="-87" y="386471"/>
                  <a:pt x="47019" y="425264"/>
                </a:cubicBezTo>
                <a:cubicBezTo>
                  <a:pt x="94124" y="464057"/>
                  <a:pt x="213274" y="461285"/>
                  <a:pt x="288088" y="458514"/>
                </a:cubicBezTo>
                <a:cubicBezTo>
                  <a:pt x="362902" y="455743"/>
                  <a:pt x="512531" y="411409"/>
                  <a:pt x="495906" y="408638"/>
                </a:cubicBezTo>
                <a:cubicBezTo>
                  <a:pt x="479281" y="405867"/>
                  <a:pt x="264535" y="436347"/>
                  <a:pt x="188335" y="441889"/>
                </a:cubicBezTo>
                <a:cubicBezTo>
                  <a:pt x="112135" y="447431"/>
                  <a:pt x="69186" y="459900"/>
                  <a:pt x="38706" y="441889"/>
                </a:cubicBezTo>
                <a:cubicBezTo>
                  <a:pt x="8226" y="423878"/>
                  <a:pt x="-4243" y="400326"/>
                  <a:pt x="5455" y="333824"/>
                </a:cubicBezTo>
                <a:cubicBezTo>
                  <a:pt x="15153" y="267322"/>
                  <a:pt x="121834" y="19325"/>
                  <a:pt x="121834" y="13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43D25236-E650-00CE-59E4-2C0651D593F5}"/>
              </a:ext>
            </a:extLst>
          </p:cNvPr>
          <p:cNvSpPr/>
          <p:nvPr/>
        </p:nvSpPr>
        <p:spPr>
          <a:xfrm>
            <a:off x="4246881" y="2958585"/>
            <a:ext cx="1110300" cy="2392981"/>
          </a:xfrm>
          <a:custGeom>
            <a:avLst/>
            <a:gdLst>
              <a:gd name="connsiteX0" fmla="*/ 172719 w 1110300"/>
              <a:gd name="connsiteY0" fmla="*/ 305725 h 2392981"/>
              <a:gd name="connsiteX1" fmla="*/ 94061 w 1110300"/>
              <a:gd name="connsiteY1" fmla="*/ 856331 h 2392981"/>
              <a:gd name="connsiteX2" fmla="*/ 251377 w 1110300"/>
              <a:gd name="connsiteY2" fmla="*/ 772757 h 2392981"/>
              <a:gd name="connsiteX3" fmla="*/ 654500 w 1110300"/>
              <a:gd name="connsiteY3" fmla="*/ 1343028 h 2392981"/>
              <a:gd name="connsiteX4" fmla="*/ 615171 w 1110300"/>
              <a:gd name="connsiteY4" fmla="*/ 1229957 h 2392981"/>
              <a:gd name="connsiteX5" fmla="*/ 644667 w 1110300"/>
              <a:gd name="connsiteY5" fmla="*/ 2164021 h 2392981"/>
              <a:gd name="connsiteX6" fmla="*/ 698745 w 1110300"/>
              <a:gd name="connsiteY6" fmla="*/ 1903467 h 2392981"/>
              <a:gd name="connsiteX7" fmla="*/ 580758 w 1110300"/>
              <a:gd name="connsiteY7" fmla="*/ 2385247 h 2392981"/>
              <a:gd name="connsiteX8" fmla="*/ 767571 w 1110300"/>
              <a:gd name="connsiteY8" fmla="*/ 2129609 h 2392981"/>
              <a:gd name="connsiteX9" fmla="*/ 1106784 w 1110300"/>
              <a:gd name="connsiteY9" fmla="*/ 1239789 h 2392981"/>
              <a:gd name="connsiteX10" fmla="*/ 949467 w 1110300"/>
              <a:gd name="connsiteY10" fmla="*/ 492538 h 2392981"/>
              <a:gd name="connsiteX11" fmla="*/ 1033042 w 1110300"/>
              <a:gd name="connsiteY11" fmla="*/ 762925 h 2392981"/>
              <a:gd name="connsiteX12" fmla="*/ 733158 w 1110300"/>
              <a:gd name="connsiteY12" fmla="*/ 359802 h 2392981"/>
              <a:gd name="connsiteX13" fmla="*/ 654 w 1110300"/>
              <a:gd name="connsiteY13" fmla="*/ 925 h 2392981"/>
              <a:gd name="connsiteX14" fmla="*/ 595506 w 1110300"/>
              <a:gd name="connsiteY14" fmla="*/ 467957 h 2392981"/>
              <a:gd name="connsiteX15" fmla="*/ 172719 w 1110300"/>
              <a:gd name="connsiteY15" fmla="*/ 305725 h 23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0300" h="2392981">
                <a:moveTo>
                  <a:pt x="172719" y="305725"/>
                </a:moveTo>
                <a:cubicBezTo>
                  <a:pt x="89145" y="370454"/>
                  <a:pt x="80951" y="778492"/>
                  <a:pt x="94061" y="856331"/>
                </a:cubicBezTo>
                <a:cubicBezTo>
                  <a:pt x="107171" y="934170"/>
                  <a:pt x="157971" y="691641"/>
                  <a:pt x="251377" y="772757"/>
                </a:cubicBezTo>
                <a:cubicBezTo>
                  <a:pt x="344783" y="853873"/>
                  <a:pt x="593868" y="1266828"/>
                  <a:pt x="654500" y="1343028"/>
                </a:cubicBezTo>
                <a:cubicBezTo>
                  <a:pt x="715132" y="1419228"/>
                  <a:pt x="616810" y="1093125"/>
                  <a:pt x="615171" y="1229957"/>
                </a:cubicBezTo>
                <a:cubicBezTo>
                  <a:pt x="613532" y="1366789"/>
                  <a:pt x="630738" y="2051769"/>
                  <a:pt x="644667" y="2164021"/>
                </a:cubicBezTo>
                <a:cubicBezTo>
                  <a:pt x="658596" y="2276273"/>
                  <a:pt x="709396" y="1866596"/>
                  <a:pt x="698745" y="1903467"/>
                </a:cubicBezTo>
                <a:cubicBezTo>
                  <a:pt x="688094" y="1940338"/>
                  <a:pt x="569287" y="2347557"/>
                  <a:pt x="580758" y="2385247"/>
                </a:cubicBezTo>
                <a:cubicBezTo>
                  <a:pt x="592229" y="2422937"/>
                  <a:pt x="679900" y="2320519"/>
                  <a:pt x="767571" y="2129609"/>
                </a:cubicBezTo>
                <a:cubicBezTo>
                  <a:pt x="855242" y="1938699"/>
                  <a:pt x="1076468" y="1512634"/>
                  <a:pt x="1106784" y="1239789"/>
                </a:cubicBezTo>
                <a:cubicBezTo>
                  <a:pt x="1137100" y="966944"/>
                  <a:pt x="961757" y="572015"/>
                  <a:pt x="949467" y="492538"/>
                </a:cubicBezTo>
                <a:cubicBezTo>
                  <a:pt x="937177" y="413061"/>
                  <a:pt x="1069093" y="785048"/>
                  <a:pt x="1033042" y="762925"/>
                </a:cubicBezTo>
                <a:cubicBezTo>
                  <a:pt x="996991" y="740802"/>
                  <a:pt x="905223" y="486802"/>
                  <a:pt x="733158" y="359802"/>
                </a:cubicBezTo>
                <a:cubicBezTo>
                  <a:pt x="561093" y="232802"/>
                  <a:pt x="23596" y="-17101"/>
                  <a:pt x="654" y="925"/>
                </a:cubicBezTo>
                <a:cubicBezTo>
                  <a:pt x="-22288" y="18951"/>
                  <a:pt x="565190" y="415518"/>
                  <a:pt x="595506" y="467957"/>
                </a:cubicBezTo>
                <a:cubicBezTo>
                  <a:pt x="625822" y="520396"/>
                  <a:pt x="256293" y="240996"/>
                  <a:pt x="172719" y="3057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A4C74859-6DFA-8BEA-0CD5-AB401745B0BC}"/>
              </a:ext>
            </a:extLst>
          </p:cNvPr>
          <p:cNvSpPr/>
          <p:nvPr/>
        </p:nvSpPr>
        <p:spPr>
          <a:xfrm>
            <a:off x="3696014" y="4255974"/>
            <a:ext cx="478213" cy="557339"/>
          </a:xfrm>
          <a:custGeom>
            <a:avLst/>
            <a:gdLst>
              <a:gd name="connsiteX0" fmla="*/ 915 w 478213"/>
              <a:gd name="connsiteY0" fmla="*/ 1394 h 557339"/>
              <a:gd name="connsiteX1" fmla="*/ 305715 w 478213"/>
              <a:gd name="connsiteY1" fmla="*/ 94800 h 557339"/>
              <a:gd name="connsiteX2" fmla="*/ 305715 w 478213"/>
              <a:gd name="connsiteY2" fmla="*/ 202955 h 557339"/>
              <a:gd name="connsiteX3" fmla="*/ 413870 w 478213"/>
              <a:gd name="connsiteY3" fmla="*/ 183291 h 557339"/>
              <a:gd name="connsiteX4" fmla="*/ 364709 w 478213"/>
              <a:gd name="connsiteY4" fmla="*/ 291445 h 557339"/>
              <a:gd name="connsiteX5" fmla="*/ 477780 w 478213"/>
              <a:gd name="connsiteY5" fmla="*/ 232452 h 557339"/>
              <a:gd name="connsiteX6" fmla="*/ 315547 w 478213"/>
              <a:gd name="connsiteY6" fmla="*/ 365187 h 557339"/>
              <a:gd name="connsiteX7" fmla="*/ 123818 w 478213"/>
              <a:gd name="connsiteY7" fmla="*/ 556916 h 557339"/>
              <a:gd name="connsiteX8" fmla="*/ 128734 w 478213"/>
              <a:gd name="connsiteY8" fmla="*/ 414349 h 557339"/>
              <a:gd name="connsiteX9" fmla="*/ 212309 w 478213"/>
              <a:gd name="connsiteY9" fmla="*/ 330774 h 557339"/>
              <a:gd name="connsiteX10" fmla="*/ 286051 w 478213"/>
              <a:gd name="connsiteY10" fmla="*/ 271781 h 557339"/>
              <a:gd name="connsiteX11" fmla="*/ 222141 w 478213"/>
              <a:gd name="connsiteY11" fmla="*/ 227536 h 557339"/>
              <a:gd name="connsiteX12" fmla="*/ 84489 w 478213"/>
              <a:gd name="connsiteY12" fmla="*/ 168542 h 557339"/>
              <a:gd name="connsiteX13" fmla="*/ 207392 w 478213"/>
              <a:gd name="connsiteY13" fmla="*/ 168542 h 557339"/>
              <a:gd name="connsiteX14" fmla="*/ 915 w 478213"/>
              <a:gd name="connsiteY14" fmla="*/ 1394 h 55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8213" h="557339">
                <a:moveTo>
                  <a:pt x="915" y="1394"/>
                </a:moveTo>
                <a:cubicBezTo>
                  <a:pt x="17302" y="-10896"/>
                  <a:pt x="254915" y="61207"/>
                  <a:pt x="305715" y="94800"/>
                </a:cubicBezTo>
                <a:cubicBezTo>
                  <a:pt x="356515" y="128393"/>
                  <a:pt x="287689" y="188207"/>
                  <a:pt x="305715" y="202955"/>
                </a:cubicBezTo>
                <a:cubicBezTo>
                  <a:pt x="323741" y="217703"/>
                  <a:pt x="404038" y="168543"/>
                  <a:pt x="413870" y="183291"/>
                </a:cubicBezTo>
                <a:cubicBezTo>
                  <a:pt x="423702" y="198039"/>
                  <a:pt x="354057" y="283252"/>
                  <a:pt x="364709" y="291445"/>
                </a:cubicBezTo>
                <a:cubicBezTo>
                  <a:pt x="375361" y="299639"/>
                  <a:pt x="485974" y="220162"/>
                  <a:pt x="477780" y="232452"/>
                </a:cubicBezTo>
                <a:cubicBezTo>
                  <a:pt x="469586" y="244742"/>
                  <a:pt x="374541" y="311110"/>
                  <a:pt x="315547" y="365187"/>
                </a:cubicBezTo>
                <a:cubicBezTo>
                  <a:pt x="256553" y="419264"/>
                  <a:pt x="154953" y="548722"/>
                  <a:pt x="123818" y="556916"/>
                </a:cubicBezTo>
                <a:cubicBezTo>
                  <a:pt x="92683" y="565110"/>
                  <a:pt x="113986" y="452039"/>
                  <a:pt x="128734" y="414349"/>
                </a:cubicBezTo>
                <a:cubicBezTo>
                  <a:pt x="143482" y="376659"/>
                  <a:pt x="186090" y="354535"/>
                  <a:pt x="212309" y="330774"/>
                </a:cubicBezTo>
                <a:cubicBezTo>
                  <a:pt x="238528" y="307013"/>
                  <a:pt x="284412" y="288987"/>
                  <a:pt x="286051" y="271781"/>
                </a:cubicBezTo>
                <a:cubicBezTo>
                  <a:pt x="287690" y="254575"/>
                  <a:pt x="255735" y="244742"/>
                  <a:pt x="222141" y="227536"/>
                </a:cubicBezTo>
                <a:cubicBezTo>
                  <a:pt x="188547" y="210330"/>
                  <a:pt x="86947" y="178374"/>
                  <a:pt x="84489" y="168542"/>
                </a:cubicBezTo>
                <a:cubicBezTo>
                  <a:pt x="82031" y="158710"/>
                  <a:pt x="221321" y="198039"/>
                  <a:pt x="207392" y="168542"/>
                </a:cubicBezTo>
                <a:cubicBezTo>
                  <a:pt x="193463" y="139045"/>
                  <a:pt x="-15472" y="13684"/>
                  <a:pt x="915" y="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B1DC5D5-7A52-CCF3-6F0E-54C39EF35FAB}"/>
              </a:ext>
            </a:extLst>
          </p:cNvPr>
          <p:cNvSpPr/>
          <p:nvPr/>
        </p:nvSpPr>
        <p:spPr>
          <a:xfrm>
            <a:off x="3780525" y="4733915"/>
            <a:ext cx="197819" cy="201663"/>
          </a:xfrm>
          <a:custGeom>
            <a:avLst/>
            <a:gdLst>
              <a:gd name="connsiteX0" fmla="*/ 153300 w 197819"/>
              <a:gd name="connsiteY0" fmla="*/ 10 h 201663"/>
              <a:gd name="connsiteX1" fmla="*/ 166000 w 197819"/>
              <a:gd name="connsiteY1" fmla="*/ 95260 h 201663"/>
              <a:gd name="connsiteX2" fmla="*/ 197750 w 197819"/>
              <a:gd name="connsiteY2" fmla="*/ 200035 h 201663"/>
              <a:gd name="connsiteX3" fmla="*/ 156475 w 197819"/>
              <a:gd name="connsiteY3" fmla="*/ 155585 h 201663"/>
              <a:gd name="connsiteX4" fmla="*/ 108850 w 197819"/>
              <a:gd name="connsiteY4" fmla="*/ 107960 h 201663"/>
              <a:gd name="connsiteX5" fmla="*/ 900 w 197819"/>
              <a:gd name="connsiteY5" fmla="*/ 76210 h 201663"/>
              <a:gd name="connsiteX6" fmla="*/ 61225 w 197819"/>
              <a:gd name="connsiteY6" fmla="*/ 88910 h 201663"/>
              <a:gd name="connsiteX7" fmla="*/ 153300 w 197819"/>
              <a:gd name="connsiteY7" fmla="*/ 10 h 2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819" h="201663">
                <a:moveTo>
                  <a:pt x="153300" y="10"/>
                </a:moveTo>
                <a:cubicBezTo>
                  <a:pt x="170762" y="1068"/>
                  <a:pt x="158592" y="61923"/>
                  <a:pt x="166000" y="95260"/>
                </a:cubicBezTo>
                <a:cubicBezTo>
                  <a:pt x="173408" y="128597"/>
                  <a:pt x="199337" y="189981"/>
                  <a:pt x="197750" y="200035"/>
                </a:cubicBezTo>
                <a:cubicBezTo>
                  <a:pt x="196163" y="210089"/>
                  <a:pt x="171292" y="170931"/>
                  <a:pt x="156475" y="155585"/>
                </a:cubicBezTo>
                <a:cubicBezTo>
                  <a:pt x="141658" y="140239"/>
                  <a:pt x="134779" y="121189"/>
                  <a:pt x="108850" y="107960"/>
                </a:cubicBezTo>
                <a:cubicBezTo>
                  <a:pt x="82921" y="94731"/>
                  <a:pt x="8838" y="79385"/>
                  <a:pt x="900" y="76210"/>
                </a:cubicBezTo>
                <a:cubicBezTo>
                  <a:pt x="-7038" y="73035"/>
                  <a:pt x="39529" y="96318"/>
                  <a:pt x="61225" y="88910"/>
                </a:cubicBezTo>
                <a:cubicBezTo>
                  <a:pt x="82921" y="81502"/>
                  <a:pt x="135838" y="-1048"/>
                  <a:pt x="153300" y="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B3543CB4-6069-A7FA-F0D4-D0A12E78440F}"/>
              </a:ext>
            </a:extLst>
          </p:cNvPr>
          <p:cNvSpPr/>
          <p:nvPr/>
        </p:nvSpPr>
        <p:spPr>
          <a:xfrm>
            <a:off x="3739318" y="5066706"/>
            <a:ext cx="283413" cy="214097"/>
          </a:xfrm>
          <a:custGeom>
            <a:avLst/>
            <a:gdLst>
              <a:gd name="connsiteX0" fmla="*/ 64332 w 283413"/>
              <a:gd name="connsiteY0" fmla="*/ 594 h 214097"/>
              <a:gd name="connsiteX1" fmla="*/ 73857 w 283413"/>
              <a:gd name="connsiteY1" fmla="*/ 105369 h 214097"/>
              <a:gd name="connsiteX2" fmla="*/ 172282 w 283413"/>
              <a:gd name="connsiteY2" fmla="*/ 140294 h 214097"/>
              <a:gd name="connsiteX3" fmla="*/ 127832 w 283413"/>
              <a:gd name="connsiteY3" fmla="*/ 175219 h 214097"/>
              <a:gd name="connsiteX4" fmla="*/ 283407 w 283413"/>
              <a:gd name="connsiteY4" fmla="*/ 213319 h 214097"/>
              <a:gd name="connsiteX5" fmla="*/ 121482 w 283413"/>
              <a:gd name="connsiteY5" fmla="*/ 200619 h 214097"/>
              <a:gd name="connsiteX6" fmla="*/ 832 w 283413"/>
              <a:gd name="connsiteY6" fmla="*/ 197444 h 214097"/>
              <a:gd name="connsiteX7" fmla="*/ 67507 w 283413"/>
              <a:gd name="connsiteY7" fmla="*/ 187919 h 214097"/>
              <a:gd name="connsiteX8" fmla="*/ 54807 w 283413"/>
              <a:gd name="connsiteY8" fmla="*/ 67269 h 214097"/>
              <a:gd name="connsiteX9" fmla="*/ 64332 w 283413"/>
              <a:gd name="connsiteY9" fmla="*/ 594 h 21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413" h="214097">
                <a:moveTo>
                  <a:pt x="64332" y="594"/>
                </a:moveTo>
                <a:cubicBezTo>
                  <a:pt x="67507" y="6944"/>
                  <a:pt x="55865" y="82086"/>
                  <a:pt x="73857" y="105369"/>
                </a:cubicBezTo>
                <a:cubicBezTo>
                  <a:pt x="91849" y="128652"/>
                  <a:pt x="163286" y="128652"/>
                  <a:pt x="172282" y="140294"/>
                </a:cubicBezTo>
                <a:cubicBezTo>
                  <a:pt x="181278" y="151936"/>
                  <a:pt x="109311" y="163048"/>
                  <a:pt x="127832" y="175219"/>
                </a:cubicBezTo>
                <a:cubicBezTo>
                  <a:pt x="146353" y="187390"/>
                  <a:pt x="284465" y="209086"/>
                  <a:pt x="283407" y="213319"/>
                </a:cubicBezTo>
                <a:cubicBezTo>
                  <a:pt x="282349" y="217552"/>
                  <a:pt x="168578" y="203265"/>
                  <a:pt x="121482" y="200619"/>
                </a:cubicBezTo>
                <a:cubicBezTo>
                  <a:pt x="74386" y="197973"/>
                  <a:pt x="9828" y="199561"/>
                  <a:pt x="832" y="197444"/>
                </a:cubicBezTo>
                <a:cubicBezTo>
                  <a:pt x="-8164" y="195327"/>
                  <a:pt x="58511" y="209615"/>
                  <a:pt x="67507" y="187919"/>
                </a:cubicBezTo>
                <a:cubicBezTo>
                  <a:pt x="76503" y="166223"/>
                  <a:pt x="55865" y="94256"/>
                  <a:pt x="54807" y="67269"/>
                </a:cubicBezTo>
                <a:cubicBezTo>
                  <a:pt x="53749" y="40282"/>
                  <a:pt x="61157" y="-5756"/>
                  <a:pt x="64332" y="5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003F50CB-802C-EC85-728F-C3DBFB819B6B}"/>
              </a:ext>
            </a:extLst>
          </p:cNvPr>
          <p:cNvSpPr/>
          <p:nvPr/>
        </p:nvSpPr>
        <p:spPr>
          <a:xfrm>
            <a:off x="3923408" y="4559300"/>
            <a:ext cx="766175" cy="844790"/>
          </a:xfrm>
          <a:custGeom>
            <a:avLst/>
            <a:gdLst>
              <a:gd name="connsiteX0" fmla="*/ 766067 w 766175"/>
              <a:gd name="connsiteY0" fmla="*/ 0 h 844790"/>
              <a:gd name="connsiteX1" fmla="*/ 670817 w 766175"/>
              <a:gd name="connsiteY1" fmla="*/ 336550 h 844790"/>
              <a:gd name="connsiteX2" fmla="*/ 724792 w 766175"/>
              <a:gd name="connsiteY2" fmla="*/ 323850 h 844790"/>
              <a:gd name="connsiteX3" fmla="*/ 696217 w 766175"/>
              <a:gd name="connsiteY3" fmla="*/ 549275 h 844790"/>
              <a:gd name="connsiteX4" fmla="*/ 724792 w 766175"/>
              <a:gd name="connsiteY4" fmla="*/ 536575 h 844790"/>
              <a:gd name="connsiteX5" fmla="*/ 512067 w 766175"/>
              <a:gd name="connsiteY5" fmla="*/ 793750 h 844790"/>
              <a:gd name="connsiteX6" fmla="*/ 321567 w 766175"/>
              <a:gd name="connsiteY6" fmla="*/ 831850 h 844790"/>
              <a:gd name="connsiteX7" fmla="*/ 407292 w 766175"/>
              <a:gd name="connsiteY7" fmla="*/ 838200 h 844790"/>
              <a:gd name="connsiteX8" fmla="*/ 892 w 766175"/>
              <a:gd name="connsiteY8" fmla="*/ 742950 h 844790"/>
              <a:gd name="connsiteX9" fmla="*/ 305692 w 766175"/>
              <a:gd name="connsiteY9" fmla="*/ 771525 h 844790"/>
              <a:gd name="connsiteX10" fmla="*/ 559692 w 766175"/>
              <a:gd name="connsiteY10" fmla="*/ 539750 h 844790"/>
              <a:gd name="connsiteX11" fmla="*/ 575567 w 766175"/>
              <a:gd name="connsiteY11" fmla="*/ 536575 h 844790"/>
              <a:gd name="connsiteX12" fmla="*/ 658117 w 766175"/>
              <a:gd name="connsiteY12" fmla="*/ 107950 h 844790"/>
              <a:gd name="connsiteX13" fmla="*/ 648592 w 766175"/>
              <a:gd name="connsiteY13" fmla="*/ 333375 h 844790"/>
              <a:gd name="connsiteX14" fmla="*/ 766067 w 766175"/>
              <a:gd name="connsiteY14" fmla="*/ 0 h 84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6175" h="844790">
                <a:moveTo>
                  <a:pt x="766067" y="0"/>
                </a:moveTo>
                <a:cubicBezTo>
                  <a:pt x="769771" y="529"/>
                  <a:pt x="677696" y="282575"/>
                  <a:pt x="670817" y="336550"/>
                </a:cubicBezTo>
                <a:cubicBezTo>
                  <a:pt x="663938" y="390525"/>
                  <a:pt x="720559" y="288396"/>
                  <a:pt x="724792" y="323850"/>
                </a:cubicBezTo>
                <a:cubicBezTo>
                  <a:pt x="729025" y="359304"/>
                  <a:pt x="696217" y="513821"/>
                  <a:pt x="696217" y="549275"/>
                </a:cubicBezTo>
                <a:cubicBezTo>
                  <a:pt x="696217" y="584729"/>
                  <a:pt x="755484" y="495829"/>
                  <a:pt x="724792" y="536575"/>
                </a:cubicBezTo>
                <a:cubicBezTo>
                  <a:pt x="694100" y="577321"/>
                  <a:pt x="579271" y="744538"/>
                  <a:pt x="512067" y="793750"/>
                </a:cubicBezTo>
                <a:cubicBezTo>
                  <a:pt x="444863" y="842963"/>
                  <a:pt x="339029" y="824442"/>
                  <a:pt x="321567" y="831850"/>
                </a:cubicBezTo>
                <a:cubicBezTo>
                  <a:pt x="304105" y="839258"/>
                  <a:pt x="460738" y="853017"/>
                  <a:pt x="407292" y="838200"/>
                </a:cubicBezTo>
                <a:cubicBezTo>
                  <a:pt x="353846" y="823383"/>
                  <a:pt x="17825" y="754062"/>
                  <a:pt x="892" y="742950"/>
                </a:cubicBezTo>
                <a:cubicBezTo>
                  <a:pt x="-16041" y="731838"/>
                  <a:pt x="212559" y="805392"/>
                  <a:pt x="305692" y="771525"/>
                </a:cubicBezTo>
                <a:cubicBezTo>
                  <a:pt x="398825" y="737658"/>
                  <a:pt x="514713" y="578908"/>
                  <a:pt x="559692" y="539750"/>
                </a:cubicBezTo>
                <a:cubicBezTo>
                  <a:pt x="604671" y="500592"/>
                  <a:pt x="559163" y="608542"/>
                  <a:pt x="575567" y="536575"/>
                </a:cubicBezTo>
                <a:cubicBezTo>
                  <a:pt x="591971" y="464608"/>
                  <a:pt x="645946" y="141817"/>
                  <a:pt x="658117" y="107950"/>
                </a:cubicBezTo>
                <a:cubicBezTo>
                  <a:pt x="670288" y="74083"/>
                  <a:pt x="629542" y="351896"/>
                  <a:pt x="648592" y="333375"/>
                </a:cubicBezTo>
                <a:cubicBezTo>
                  <a:pt x="667642" y="314854"/>
                  <a:pt x="762363" y="-529"/>
                  <a:pt x="766067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EEF700E5-C313-1A3E-56B7-6A9246CA03A2}"/>
              </a:ext>
            </a:extLst>
          </p:cNvPr>
          <p:cNvSpPr/>
          <p:nvPr/>
        </p:nvSpPr>
        <p:spPr>
          <a:xfrm>
            <a:off x="2787102" y="3939405"/>
            <a:ext cx="544776" cy="431007"/>
          </a:xfrm>
          <a:custGeom>
            <a:avLst/>
            <a:gdLst>
              <a:gd name="connsiteX0" fmla="*/ 11100 w 544776"/>
              <a:gd name="connsiteY0" fmla="*/ 78 h 431007"/>
              <a:gd name="connsiteX1" fmla="*/ 430486 w 544776"/>
              <a:gd name="connsiteY1" fmla="*/ 147894 h 431007"/>
              <a:gd name="connsiteX2" fmla="*/ 396110 w 544776"/>
              <a:gd name="connsiteY2" fmla="*/ 137581 h 431007"/>
              <a:gd name="connsiteX3" fmla="*/ 530176 w 544776"/>
              <a:gd name="connsiteY3" fmla="*/ 426339 h 431007"/>
              <a:gd name="connsiteX4" fmla="*/ 492363 w 544776"/>
              <a:gd name="connsiteY4" fmla="*/ 309461 h 431007"/>
              <a:gd name="connsiteX5" fmla="*/ 97039 w 544776"/>
              <a:gd name="connsiteY5" fmla="*/ 220084 h 431007"/>
              <a:gd name="connsiteX6" fmla="*/ 207042 w 544776"/>
              <a:gd name="connsiteY6" fmla="*/ 244147 h 431007"/>
              <a:gd name="connsiteX7" fmla="*/ 787 w 544776"/>
              <a:gd name="connsiteY7" fmla="*/ 161645 h 431007"/>
              <a:gd name="connsiteX8" fmla="*/ 134853 w 544776"/>
              <a:gd name="connsiteY8" fmla="*/ 175395 h 431007"/>
              <a:gd name="connsiteX9" fmla="*/ 100477 w 544776"/>
              <a:gd name="connsiteY9" fmla="*/ 134144 h 431007"/>
              <a:gd name="connsiteX10" fmla="*/ 176104 w 544776"/>
              <a:gd name="connsiteY10" fmla="*/ 127269 h 431007"/>
              <a:gd name="connsiteX11" fmla="*/ 11100 w 544776"/>
              <a:gd name="connsiteY11" fmla="*/ 78 h 43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4776" h="431007">
                <a:moveTo>
                  <a:pt x="11100" y="78"/>
                </a:moveTo>
                <a:cubicBezTo>
                  <a:pt x="53497" y="3515"/>
                  <a:pt x="366318" y="124977"/>
                  <a:pt x="430486" y="147894"/>
                </a:cubicBezTo>
                <a:cubicBezTo>
                  <a:pt x="494654" y="170811"/>
                  <a:pt x="379495" y="91173"/>
                  <a:pt x="396110" y="137581"/>
                </a:cubicBezTo>
                <a:cubicBezTo>
                  <a:pt x="412725" y="183989"/>
                  <a:pt x="514134" y="397692"/>
                  <a:pt x="530176" y="426339"/>
                </a:cubicBezTo>
                <a:cubicBezTo>
                  <a:pt x="546218" y="454986"/>
                  <a:pt x="564552" y="343837"/>
                  <a:pt x="492363" y="309461"/>
                </a:cubicBezTo>
                <a:cubicBezTo>
                  <a:pt x="420174" y="275085"/>
                  <a:pt x="144593" y="230970"/>
                  <a:pt x="97039" y="220084"/>
                </a:cubicBezTo>
                <a:cubicBezTo>
                  <a:pt x="49485" y="209198"/>
                  <a:pt x="223084" y="253887"/>
                  <a:pt x="207042" y="244147"/>
                </a:cubicBezTo>
                <a:cubicBezTo>
                  <a:pt x="191000" y="234407"/>
                  <a:pt x="12818" y="173103"/>
                  <a:pt x="787" y="161645"/>
                </a:cubicBezTo>
                <a:cubicBezTo>
                  <a:pt x="-11244" y="150187"/>
                  <a:pt x="118238" y="179978"/>
                  <a:pt x="134853" y="175395"/>
                </a:cubicBezTo>
                <a:cubicBezTo>
                  <a:pt x="151468" y="170812"/>
                  <a:pt x="93602" y="142165"/>
                  <a:pt x="100477" y="134144"/>
                </a:cubicBezTo>
                <a:cubicBezTo>
                  <a:pt x="107352" y="126123"/>
                  <a:pt x="186990" y="147895"/>
                  <a:pt x="176104" y="127269"/>
                </a:cubicBezTo>
                <a:cubicBezTo>
                  <a:pt x="165218" y="106643"/>
                  <a:pt x="-31297" y="-3359"/>
                  <a:pt x="11100" y="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FD51A619-1642-B92F-295A-2DD8F5498D9F}"/>
              </a:ext>
            </a:extLst>
          </p:cNvPr>
          <p:cNvSpPr/>
          <p:nvPr/>
        </p:nvSpPr>
        <p:spPr>
          <a:xfrm>
            <a:off x="3267057" y="4165458"/>
            <a:ext cx="359083" cy="848188"/>
          </a:xfrm>
          <a:custGeom>
            <a:avLst/>
            <a:gdLst>
              <a:gd name="connsiteX0" fmla="*/ 44468 w 359083"/>
              <a:gd name="connsiteY0" fmla="*/ 142 h 848188"/>
              <a:gd name="connsiteX1" fmla="*/ 212743 w 359083"/>
              <a:gd name="connsiteY1" fmla="*/ 339867 h 848188"/>
              <a:gd name="connsiteX2" fmla="*/ 184168 w 359083"/>
              <a:gd name="connsiteY2" fmla="*/ 308117 h 848188"/>
              <a:gd name="connsiteX3" fmla="*/ 177818 w 359083"/>
              <a:gd name="connsiteY3" fmla="*/ 530367 h 848188"/>
              <a:gd name="connsiteX4" fmla="*/ 212743 w 359083"/>
              <a:gd name="connsiteY4" fmla="*/ 549417 h 848188"/>
              <a:gd name="connsiteX5" fmla="*/ 260368 w 359083"/>
              <a:gd name="connsiteY5" fmla="*/ 558942 h 848188"/>
              <a:gd name="connsiteX6" fmla="*/ 304818 w 359083"/>
              <a:gd name="connsiteY6" fmla="*/ 622442 h 848188"/>
              <a:gd name="connsiteX7" fmla="*/ 320693 w 359083"/>
              <a:gd name="connsiteY7" fmla="*/ 698642 h 848188"/>
              <a:gd name="connsiteX8" fmla="*/ 358793 w 359083"/>
              <a:gd name="connsiteY8" fmla="*/ 847867 h 848188"/>
              <a:gd name="connsiteX9" fmla="*/ 298468 w 359083"/>
              <a:gd name="connsiteY9" fmla="*/ 730392 h 848188"/>
              <a:gd name="connsiteX10" fmla="*/ 120668 w 359083"/>
              <a:gd name="connsiteY10" fmla="*/ 476392 h 848188"/>
              <a:gd name="connsiteX11" fmla="*/ 18 w 359083"/>
              <a:gd name="connsiteY11" fmla="*/ 139842 h 848188"/>
              <a:gd name="connsiteX12" fmla="*/ 111143 w 359083"/>
              <a:gd name="connsiteY12" fmla="*/ 295417 h 848188"/>
              <a:gd name="connsiteX13" fmla="*/ 44468 w 359083"/>
              <a:gd name="connsiteY13" fmla="*/ 142 h 84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9083" h="848188">
                <a:moveTo>
                  <a:pt x="44468" y="142"/>
                </a:moveTo>
                <a:cubicBezTo>
                  <a:pt x="61401" y="7550"/>
                  <a:pt x="189460" y="288538"/>
                  <a:pt x="212743" y="339867"/>
                </a:cubicBezTo>
                <a:cubicBezTo>
                  <a:pt x="236026" y="391196"/>
                  <a:pt x="189989" y="276367"/>
                  <a:pt x="184168" y="308117"/>
                </a:cubicBezTo>
                <a:cubicBezTo>
                  <a:pt x="178347" y="339867"/>
                  <a:pt x="173056" y="490150"/>
                  <a:pt x="177818" y="530367"/>
                </a:cubicBezTo>
                <a:cubicBezTo>
                  <a:pt x="182581" y="570584"/>
                  <a:pt x="198985" y="544655"/>
                  <a:pt x="212743" y="549417"/>
                </a:cubicBezTo>
                <a:cubicBezTo>
                  <a:pt x="226501" y="554179"/>
                  <a:pt x="245022" y="546771"/>
                  <a:pt x="260368" y="558942"/>
                </a:cubicBezTo>
                <a:cubicBezTo>
                  <a:pt x="275714" y="571113"/>
                  <a:pt x="294764" y="599159"/>
                  <a:pt x="304818" y="622442"/>
                </a:cubicBezTo>
                <a:cubicBezTo>
                  <a:pt x="314872" y="645725"/>
                  <a:pt x="311697" y="661071"/>
                  <a:pt x="320693" y="698642"/>
                </a:cubicBezTo>
                <a:cubicBezTo>
                  <a:pt x="329689" y="736213"/>
                  <a:pt x="362497" y="842575"/>
                  <a:pt x="358793" y="847867"/>
                </a:cubicBezTo>
                <a:cubicBezTo>
                  <a:pt x="355089" y="853159"/>
                  <a:pt x="338156" y="792305"/>
                  <a:pt x="298468" y="730392"/>
                </a:cubicBezTo>
                <a:cubicBezTo>
                  <a:pt x="258780" y="668479"/>
                  <a:pt x="170410" y="574817"/>
                  <a:pt x="120668" y="476392"/>
                </a:cubicBezTo>
                <a:cubicBezTo>
                  <a:pt x="70926" y="377967"/>
                  <a:pt x="1605" y="170004"/>
                  <a:pt x="18" y="139842"/>
                </a:cubicBezTo>
                <a:cubicBezTo>
                  <a:pt x="-1569" y="109680"/>
                  <a:pt x="102147" y="313938"/>
                  <a:pt x="111143" y="295417"/>
                </a:cubicBezTo>
                <a:cubicBezTo>
                  <a:pt x="120139" y="276896"/>
                  <a:pt x="27535" y="-7266"/>
                  <a:pt x="44468" y="1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7336A53C-CD26-0FBB-02A1-5B9E8EAE796B}"/>
              </a:ext>
            </a:extLst>
          </p:cNvPr>
          <p:cNvSpPr/>
          <p:nvPr/>
        </p:nvSpPr>
        <p:spPr>
          <a:xfrm>
            <a:off x="3292303" y="4485532"/>
            <a:ext cx="376474" cy="726116"/>
          </a:xfrm>
          <a:custGeom>
            <a:avLst/>
            <a:gdLst>
              <a:gd name="connsiteX0" fmla="*/ 149397 w 376474"/>
              <a:gd name="connsiteY0" fmla="*/ 188068 h 726116"/>
              <a:gd name="connsiteX1" fmla="*/ 368472 w 376474"/>
              <a:gd name="connsiteY1" fmla="*/ 705593 h 726116"/>
              <a:gd name="connsiteX2" fmla="*/ 330372 w 376474"/>
              <a:gd name="connsiteY2" fmla="*/ 629393 h 726116"/>
              <a:gd name="connsiteX3" fmla="*/ 346247 w 376474"/>
              <a:gd name="connsiteY3" fmla="*/ 692893 h 726116"/>
              <a:gd name="connsiteX4" fmla="*/ 9697 w 376474"/>
              <a:gd name="connsiteY4" fmla="*/ 397618 h 726116"/>
              <a:gd name="connsiteX5" fmla="*/ 92247 w 376474"/>
              <a:gd name="connsiteY5" fmla="*/ 464293 h 726116"/>
              <a:gd name="connsiteX6" fmla="*/ 172 w 376474"/>
              <a:gd name="connsiteY6" fmla="*/ 743 h 726116"/>
              <a:gd name="connsiteX7" fmla="*/ 120822 w 376474"/>
              <a:gd name="connsiteY7" fmla="*/ 353168 h 726116"/>
              <a:gd name="connsiteX8" fmla="*/ 149397 w 376474"/>
              <a:gd name="connsiteY8" fmla="*/ 188068 h 72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74" h="726116">
                <a:moveTo>
                  <a:pt x="149397" y="188068"/>
                </a:moveTo>
                <a:cubicBezTo>
                  <a:pt x="190672" y="246805"/>
                  <a:pt x="338310" y="632039"/>
                  <a:pt x="368472" y="705593"/>
                </a:cubicBezTo>
                <a:cubicBezTo>
                  <a:pt x="398635" y="779147"/>
                  <a:pt x="334076" y="631510"/>
                  <a:pt x="330372" y="629393"/>
                </a:cubicBezTo>
                <a:cubicBezTo>
                  <a:pt x="326668" y="627276"/>
                  <a:pt x="399693" y="731522"/>
                  <a:pt x="346247" y="692893"/>
                </a:cubicBezTo>
                <a:cubicBezTo>
                  <a:pt x="292801" y="654264"/>
                  <a:pt x="52030" y="435718"/>
                  <a:pt x="9697" y="397618"/>
                </a:cubicBezTo>
                <a:cubicBezTo>
                  <a:pt x="-32636" y="359518"/>
                  <a:pt x="93834" y="530439"/>
                  <a:pt x="92247" y="464293"/>
                </a:cubicBezTo>
                <a:cubicBezTo>
                  <a:pt x="90660" y="398147"/>
                  <a:pt x="-4591" y="19264"/>
                  <a:pt x="172" y="743"/>
                </a:cubicBezTo>
                <a:cubicBezTo>
                  <a:pt x="4935" y="-17778"/>
                  <a:pt x="97539" y="315597"/>
                  <a:pt x="120822" y="353168"/>
                </a:cubicBezTo>
                <a:cubicBezTo>
                  <a:pt x="144105" y="390739"/>
                  <a:pt x="108122" y="129331"/>
                  <a:pt x="149397" y="1880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8D9C8E09-1523-D549-C4D4-343B2303540F}"/>
              </a:ext>
            </a:extLst>
          </p:cNvPr>
          <p:cNvSpPr/>
          <p:nvPr/>
        </p:nvSpPr>
        <p:spPr>
          <a:xfrm>
            <a:off x="4476732" y="4526645"/>
            <a:ext cx="174872" cy="93006"/>
          </a:xfrm>
          <a:custGeom>
            <a:avLst/>
            <a:gdLst>
              <a:gd name="connsiteX0" fmla="*/ 18 w 174872"/>
              <a:gd name="connsiteY0" fmla="*/ 42180 h 93006"/>
              <a:gd name="connsiteX1" fmla="*/ 130193 w 174872"/>
              <a:gd name="connsiteY1" fmla="*/ 16780 h 93006"/>
              <a:gd name="connsiteX2" fmla="*/ 139718 w 174872"/>
              <a:gd name="connsiteY2" fmla="*/ 92980 h 93006"/>
              <a:gd name="connsiteX3" fmla="*/ 174643 w 174872"/>
              <a:gd name="connsiteY3" fmla="*/ 7255 h 93006"/>
              <a:gd name="connsiteX4" fmla="*/ 120668 w 174872"/>
              <a:gd name="connsiteY4" fmla="*/ 7255 h 93006"/>
              <a:gd name="connsiteX5" fmla="*/ 18 w 174872"/>
              <a:gd name="connsiteY5" fmla="*/ 42180 h 9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872" h="93006">
                <a:moveTo>
                  <a:pt x="18" y="42180"/>
                </a:moveTo>
                <a:cubicBezTo>
                  <a:pt x="1605" y="43767"/>
                  <a:pt x="106910" y="8313"/>
                  <a:pt x="130193" y="16780"/>
                </a:cubicBezTo>
                <a:cubicBezTo>
                  <a:pt x="153476" y="25247"/>
                  <a:pt x="132310" y="94567"/>
                  <a:pt x="139718" y="92980"/>
                </a:cubicBezTo>
                <a:cubicBezTo>
                  <a:pt x="147126" y="91393"/>
                  <a:pt x="177818" y="21542"/>
                  <a:pt x="174643" y="7255"/>
                </a:cubicBezTo>
                <a:cubicBezTo>
                  <a:pt x="171468" y="-7032"/>
                  <a:pt x="142364" y="3551"/>
                  <a:pt x="120668" y="7255"/>
                </a:cubicBezTo>
                <a:cubicBezTo>
                  <a:pt x="98972" y="10959"/>
                  <a:pt x="-1569" y="40593"/>
                  <a:pt x="18" y="42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B1E3282-6FE6-796A-9062-7CE10BDA2074}"/>
              </a:ext>
            </a:extLst>
          </p:cNvPr>
          <p:cNvSpPr/>
          <p:nvPr/>
        </p:nvSpPr>
        <p:spPr>
          <a:xfrm>
            <a:off x="4260291" y="4513830"/>
            <a:ext cx="397901" cy="537843"/>
          </a:xfrm>
          <a:custGeom>
            <a:avLst/>
            <a:gdLst>
              <a:gd name="connsiteX0" fmla="*/ 13259 w 397901"/>
              <a:gd name="connsiteY0" fmla="*/ 213745 h 537843"/>
              <a:gd name="connsiteX1" fmla="*/ 172009 w 397901"/>
              <a:gd name="connsiteY1" fmla="*/ 99445 h 537843"/>
              <a:gd name="connsiteX2" fmla="*/ 276784 w 397901"/>
              <a:gd name="connsiteY2" fmla="*/ 1020 h 537843"/>
              <a:gd name="connsiteX3" fmla="*/ 213284 w 397901"/>
              <a:gd name="connsiteY3" fmla="*/ 45470 h 537843"/>
              <a:gd name="connsiteX4" fmla="*/ 387909 w 397901"/>
              <a:gd name="connsiteY4" fmla="*/ 1020 h 537843"/>
              <a:gd name="connsiteX5" fmla="*/ 340284 w 397901"/>
              <a:gd name="connsiteY5" fmla="*/ 54995 h 537843"/>
              <a:gd name="connsiteX6" fmla="*/ 343459 w 397901"/>
              <a:gd name="connsiteY6" fmla="*/ 264545 h 537843"/>
              <a:gd name="connsiteX7" fmla="*/ 397434 w 397901"/>
              <a:gd name="connsiteY7" fmla="*/ 159770 h 537843"/>
              <a:gd name="connsiteX8" fmla="*/ 308534 w 397901"/>
              <a:gd name="connsiteY8" fmla="*/ 531245 h 537843"/>
              <a:gd name="connsiteX9" fmla="*/ 305359 w 397901"/>
              <a:gd name="connsiteY9" fmla="*/ 375670 h 537843"/>
              <a:gd name="connsiteX10" fmla="*/ 333934 w 397901"/>
              <a:gd name="connsiteY10" fmla="*/ 99445 h 537843"/>
              <a:gd name="connsiteX11" fmla="*/ 318059 w 397901"/>
              <a:gd name="connsiteY11" fmla="*/ 147070 h 537843"/>
              <a:gd name="connsiteX12" fmla="*/ 305359 w 397901"/>
              <a:gd name="connsiteY12" fmla="*/ 1020 h 537843"/>
              <a:gd name="connsiteX13" fmla="*/ 225984 w 397901"/>
              <a:gd name="connsiteY13" fmla="*/ 112145 h 537843"/>
              <a:gd name="connsiteX14" fmla="*/ 29134 w 397901"/>
              <a:gd name="connsiteY14" fmla="*/ 296295 h 537843"/>
              <a:gd name="connsiteX15" fmla="*/ 13259 w 397901"/>
              <a:gd name="connsiteY15" fmla="*/ 213745 h 53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7901" h="537843">
                <a:moveTo>
                  <a:pt x="13259" y="213745"/>
                </a:moveTo>
                <a:cubicBezTo>
                  <a:pt x="37072" y="180937"/>
                  <a:pt x="128088" y="134899"/>
                  <a:pt x="172009" y="99445"/>
                </a:cubicBezTo>
                <a:cubicBezTo>
                  <a:pt x="215930" y="63991"/>
                  <a:pt x="269905" y="10016"/>
                  <a:pt x="276784" y="1020"/>
                </a:cubicBezTo>
                <a:cubicBezTo>
                  <a:pt x="283663" y="-7976"/>
                  <a:pt x="194763" y="45470"/>
                  <a:pt x="213284" y="45470"/>
                </a:cubicBezTo>
                <a:cubicBezTo>
                  <a:pt x="231805" y="45470"/>
                  <a:pt x="366742" y="-567"/>
                  <a:pt x="387909" y="1020"/>
                </a:cubicBezTo>
                <a:cubicBezTo>
                  <a:pt x="409076" y="2607"/>
                  <a:pt x="347692" y="11074"/>
                  <a:pt x="340284" y="54995"/>
                </a:cubicBezTo>
                <a:cubicBezTo>
                  <a:pt x="332876" y="98916"/>
                  <a:pt x="333934" y="247083"/>
                  <a:pt x="343459" y="264545"/>
                </a:cubicBezTo>
                <a:cubicBezTo>
                  <a:pt x="352984" y="282008"/>
                  <a:pt x="403255" y="115320"/>
                  <a:pt x="397434" y="159770"/>
                </a:cubicBezTo>
                <a:cubicBezTo>
                  <a:pt x="391613" y="204220"/>
                  <a:pt x="323880" y="495262"/>
                  <a:pt x="308534" y="531245"/>
                </a:cubicBezTo>
                <a:cubicBezTo>
                  <a:pt x="293188" y="567228"/>
                  <a:pt x="301126" y="447637"/>
                  <a:pt x="305359" y="375670"/>
                </a:cubicBezTo>
                <a:cubicBezTo>
                  <a:pt x="309592" y="303703"/>
                  <a:pt x="331817" y="137545"/>
                  <a:pt x="333934" y="99445"/>
                </a:cubicBezTo>
                <a:cubicBezTo>
                  <a:pt x="336051" y="61345"/>
                  <a:pt x="322822" y="163474"/>
                  <a:pt x="318059" y="147070"/>
                </a:cubicBezTo>
                <a:cubicBezTo>
                  <a:pt x="313296" y="130666"/>
                  <a:pt x="320705" y="6841"/>
                  <a:pt x="305359" y="1020"/>
                </a:cubicBezTo>
                <a:cubicBezTo>
                  <a:pt x="290013" y="-4801"/>
                  <a:pt x="272022" y="62932"/>
                  <a:pt x="225984" y="112145"/>
                </a:cubicBezTo>
                <a:cubicBezTo>
                  <a:pt x="179946" y="161358"/>
                  <a:pt x="58767" y="280420"/>
                  <a:pt x="29134" y="296295"/>
                </a:cubicBezTo>
                <a:cubicBezTo>
                  <a:pt x="-499" y="312170"/>
                  <a:pt x="-10554" y="246553"/>
                  <a:pt x="13259" y="2137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5266127-D6F7-F10F-69FE-7B6EBF43411F}"/>
              </a:ext>
            </a:extLst>
          </p:cNvPr>
          <p:cNvSpPr/>
          <p:nvPr/>
        </p:nvSpPr>
        <p:spPr>
          <a:xfrm>
            <a:off x="3732657" y="5200608"/>
            <a:ext cx="186294" cy="70030"/>
          </a:xfrm>
          <a:custGeom>
            <a:avLst/>
            <a:gdLst>
              <a:gd name="connsiteX0" fmla="*/ 1143 w 186294"/>
              <a:gd name="connsiteY0" fmla="*/ 6392 h 70030"/>
              <a:gd name="connsiteX1" fmla="*/ 96393 w 186294"/>
              <a:gd name="connsiteY1" fmla="*/ 19092 h 70030"/>
              <a:gd name="connsiteX2" fmla="*/ 159893 w 186294"/>
              <a:gd name="connsiteY2" fmla="*/ 42 h 70030"/>
              <a:gd name="connsiteX3" fmla="*/ 118618 w 186294"/>
              <a:gd name="connsiteY3" fmla="*/ 25442 h 70030"/>
              <a:gd name="connsiteX4" fmla="*/ 178943 w 186294"/>
              <a:gd name="connsiteY4" fmla="*/ 9567 h 70030"/>
              <a:gd name="connsiteX5" fmla="*/ 175768 w 186294"/>
              <a:gd name="connsiteY5" fmla="*/ 66717 h 70030"/>
              <a:gd name="connsiteX6" fmla="*/ 93218 w 186294"/>
              <a:gd name="connsiteY6" fmla="*/ 63542 h 70030"/>
              <a:gd name="connsiteX7" fmla="*/ 77343 w 186294"/>
              <a:gd name="connsiteY7" fmla="*/ 47667 h 70030"/>
              <a:gd name="connsiteX8" fmla="*/ 166243 w 186294"/>
              <a:gd name="connsiteY8" fmla="*/ 47667 h 70030"/>
              <a:gd name="connsiteX9" fmla="*/ 166243 w 186294"/>
              <a:gd name="connsiteY9" fmla="*/ 34967 h 70030"/>
              <a:gd name="connsiteX10" fmla="*/ 1143 w 186294"/>
              <a:gd name="connsiteY10" fmla="*/ 6392 h 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294" h="70030">
                <a:moveTo>
                  <a:pt x="1143" y="6392"/>
                </a:moveTo>
                <a:cubicBezTo>
                  <a:pt x="-10499" y="3746"/>
                  <a:pt x="69935" y="20150"/>
                  <a:pt x="96393" y="19092"/>
                </a:cubicBezTo>
                <a:cubicBezTo>
                  <a:pt x="122851" y="18034"/>
                  <a:pt x="156189" y="-1016"/>
                  <a:pt x="159893" y="42"/>
                </a:cubicBezTo>
                <a:cubicBezTo>
                  <a:pt x="163597" y="1100"/>
                  <a:pt x="115443" y="23855"/>
                  <a:pt x="118618" y="25442"/>
                </a:cubicBezTo>
                <a:cubicBezTo>
                  <a:pt x="121793" y="27029"/>
                  <a:pt x="169418" y="2688"/>
                  <a:pt x="178943" y="9567"/>
                </a:cubicBezTo>
                <a:cubicBezTo>
                  <a:pt x="188468" y="16446"/>
                  <a:pt x="190055" y="57721"/>
                  <a:pt x="175768" y="66717"/>
                </a:cubicBezTo>
                <a:cubicBezTo>
                  <a:pt x="161481" y="75713"/>
                  <a:pt x="93218" y="63542"/>
                  <a:pt x="93218" y="63542"/>
                </a:cubicBezTo>
                <a:cubicBezTo>
                  <a:pt x="76814" y="60367"/>
                  <a:pt x="65172" y="50313"/>
                  <a:pt x="77343" y="47667"/>
                </a:cubicBezTo>
                <a:cubicBezTo>
                  <a:pt x="89514" y="45021"/>
                  <a:pt x="151426" y="49784"/>
                  <a:pt x="166243" y="47667"/>
                </a:cubicBezTo>
                <a:cubicBezTo>
                  <a:pt x="181060" y="45550"/>
                  <a:pt x="186351" y="41317"/>
                  <a:pt x="166243" y="34967"/>
                </a:cubicBezTo>
                <a:cubicBezTo>
                  <a:pt x="146135" y="28617"/>
                  <a:pt x="12785" y="9038"/>
                  <a:pt x="1143" y="6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39A01B48-C029-B162-0330-B83971C840BF}"/>
              </a:ext>
            </a:extLst>
          </p:cNvPr>
          <p:cNvSpPr/>
          <p:nvPr/>
        </p:nvSpPr>
        <p:spPr>
          <a:xfrm>
            <a:off x="3035407" y="3358833"/>
            <a:ext cx="43755" cy="342719"/>
          </a:xfrm>
          <a:custGeom>
            <a:avLst/>
            <a:gdLst>
              <a:gd name="connsiteX0" fmla="*/ 18813 w 43755"/>
              <a:gd name="connsiteY0" fmla="*/ 187 h 342719"/>
              <a:gd name="connsiteX1" fmla="*/ 18813 w 43755"/>
              <a:gd name="connsiteY1" fmla="*/ 217902 h 342719"/>
              <a:gd name="connsiteX2" fmla="*/ 43695 w 43755"/>
              <a:gd name="connsiteY2" fmla="*/ 342310 h 342719"/>
              <a:gd name="connsiteX3" fmla="*/ 25034 w 43755"/>
              <a:gd name="connsiteY3" fmla="*/ 255224 h 342719"/>
              <a:gd name="connsiteX4" fmla="*/ 152 w 43755"/>
              <a:gd name="connsiteY4" fmla="*/ 180579 h 342719"/>
              <a:gd name="connsiteX5" fmla="*/ 18813 w 43755"/>
              <a:gd name="connsiteY5" fmla="*/ 187 h 342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55" h="342719">
                <a:moveTo>
                  <a:pt x="18813" y="187"/>
                </a:moveTo>
                <a:cubicBezTo>
                  <a:pt x="21923" y="6407"/>
                  <a:pt x="14666" y="160882"/>
                  <a:pt x="18813" y="217902"/>
                </a:cubicBezTo>
                <a:cubicBezTo>
                  <a:pt x="22960" y="274922"/>
                  <a:pt x="42658" y="336090"/>
                  <a:pt x="43695" y="342310"/>
                </a:cubicBezTo>
                <a:cubicBezTo>
                  <a:pt x="44732" y="348530"/>
                  <a:pt x="32291" y="282179"/>
                  <a:pt x="25034" y="255224"/>
                </a:cubicBezTo>
                <a:cubicBezTo>
                  <a:pt x="17777" y="228269"/>
                  <a:pt x="-1922" y="216865"/>
                  <a:pt x="152" y="180579"/>
                </a:cubicBezTo>
                <a:cubicBezTo>
                  <a:pt x="2225" y="144293"/>
                  <a:pt x="15703" y="-6033"/>
                  <a:pt x="18813" y="1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170A3F44-0306-C18C-645F-8DA54344FA39}"/>
              </a:ext>
            </a:extLst>
          </p:cNvPr>
          <p:cNvSpPr/>
          <p:nvPr/>
        </p:nvSpPr>
        <p:spPr>
          <a:xfrm>
            <a:off x="2817836" y="3259423"/>
            <a:ext cx="108224" cy="430546"/>
          </a:xfrm>
          <a:custGeom>
            <a:avLst/>
            <a:gdLst>
              <a:gd name="connsiteX0" fmla="*/ 9 w 108224"/>
              <a:gd name="connsiteY0" fmla="*/ 71 h 430546"/>
              <a:gd name="connsiteX1" fmla="*/ 105756 w 108224"/>
              <a:gd name="connsiteY1" fmla="*/ 236446 h 430546"/>
              <a:gd name="connsiteX2" fmla="*/ 74654 w 108224"/>
              <a:gd name="connsiteY2" fmla="*/ 379516 h 430546"/>
              <a:gd name="connsiteX3" fmla="*/ 74654 w 108224"/>
              <a:gd name="connsiteY3" fmla="*/ 429279 h 430546"/>
              <a:gd name="connsiteX4" fmla="*/ 99535 w 108224"/>
              <a:gd name="connsiteY4" fmla="*/ 335973 h 430546"/>
              <a:gd name="connsiteX5" fmla="*/ 99535 w 108224"/>
              <a:gd name="connsiteY5" fmla="*/ 261328 h 430546"/>
              <a:gd name="connsiteX6" fmla="*/ 9 w 108224"/>
              <a:gd name="connsiteY6" fmla="*/ 71 h 43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24" h="430546">
                <a:moveTo>
                  <a:pt x="9" y="71"/>
                </a:moveTo>
                <a:cubicBezTo>
                  <a:pt x="1046" y="-4076"/>
                  <a:pt x="93315" y="173205"/>
                  <a:pt x="105756" y="236446"/>
                </a:cubicBezTo>
                <a:cubicBezTo>
                  <a:pt x="118197" y="299687"/>
                  <a:pt x="79838" y="347377"/>
                  <a:pt x="74654" y="379516"/>
                </a:cubicBezTo>
                <a:cubicBezTo>
                  <a:pt x="69470" y="411655"/>
                  <a:pt x="70507" y="436536"/>
                  <a:pt x="74654" y="429279"/>
                </a:cubicBezTo>
                <a:cubicBezTo>
                  <a:pt x="78801" y="422022"/>
                  <a:pt x="95388" y="363965"/>
                  <a:pt x="99535" y="335973"/>
                </a:cubicBezTo>
                <a:cubicBezTo>
                  <a:pt x="103682" y="307981"/>
                  <a:pt x="113012" y="310054"/>
                  <a:pt x="99535" y="261328"/>
                </a:cubicBezTo>
                <a:cubicBezTo>
                  <a:pt x="86058" y="212602"/>
                  <a:pt x="-1028" y="4218"/>
                  <a:pt x="9" y="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B92608D-E307-3D10-3161-E3D85E52CD4F}"/>
              </a:ext>
            </a:extLst>
          </p:cNvPr>
          <p:cNvSpPr/>
          <p:nvPr/>
        </p:nvSpPr>
        <p:spPr>
          <a:xfrm>
            <a:off x="3434535" y="3584573"/>
            <a:ext cx="74059" cy="455101"/>
          </a:xfrm>
          <a:custGeom>
            <a:avLst/>
            <a:gdLst>
              <a:gd name="connsiteX0" fmla="*/ 73840 w 74059"/>
              <a:gd name="connsiteY0" fmla="*/ 2 h 455101"/>
              <a:gd name="connsiteX1" fmla="*/ 57965 w 74059"/>
              <a:gd name="connsiteY1" fmla="*/ 133352 h 455101"/>
              <a:gd name="connsiteX2" fmla="*/ 48440 w 74059"/>
              <a:gd name="connsiteY2" fmla="*/ 266702 h 455101"/>
              <a:gd name="connsiteX3" fmla="*/ 51615 w 74059"/>
              <a:gd name="connsiteY3" fmla="*/ 203202 h 455101"/>
              <a:gd name="connsiteX4" fmla="*/ 70665 w 74059"/>
              <a:gd name="connsiteY4" fmla="*/ 444502 h 455101"/>
              <a:gd name="connsiteX5" fmla="*/ 64315 w 74059"/>
              <a:gd name="connsiteY5" fmla="*/ 384177 h 455101"/>
              <a:gd name="connsiteX6" fmla="*/ 815 w 74059"/>
              <a:gd name="connsiteY6" fmla="*/ 133352 h 455101"/>
              <a:gd name="connsiteX7" fmla="*/ 29390 w 74059"/>
              <a:gd name="connsiteY7" fmla="*/ 212727 h 455101"/>
              <a:gd name="connsiteX8" fmla="*/ 45265 w 74059"/>
              <a:gd name="connsiteY8" fmla="*/ 136527 h 455101"/>
              <a:gd name="connsiteX9" fmla="*/ 73840 w 74059"/>
              <a:gd name="connsiteY9" fmla="*/ 2 h 45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59" h="455101">
                <a:moveTo>
                  <a:pt x="73840" y="2"/>
                </a:moveTo>
                <a:cubicBezTo>
                  <a:pt x="75957" y="-527"/>
                  <a:pt x="62198" y="88902"/>
                  <a:pt x="57965" y="133352"/>
                </a:cubicBezTo>
                <a:cubicBezTo>
                  <a:pt x="53732" y="177802"/>
                  <a:pt x="49498" y="255060"/>
                  <a:pt x="48440" y="266702"/>
                </a:cubicBezTo>
                <a:cubicBezTo>
                  <a:pt x="47382" y="278344"/>
                  <a:pt x="47911" y="173569"/>
                  <a:pt x="51615" y="203202"/>
                </a:cubicBezTo>
                <a:cubicBezTo>
                  <a:pt x="55319" y="232835"/>
                  <a:pt x="68548" y="414340"/>
                  <a:pt x="70665" y="444502"/>
                </a:cubicBezTo>
                <a:cubicBezTo>
                  <a:pt x="72782" y="474664"/>
                  <a:pt x="75957" y="436035"/>
                  <a:pt x="64315" y="384177"/>
                </a:cubicBezTo>
                <a:cubicBezTo>
                  <a:pt x="52673" y="332319"/>
                  <a:pt x="6636" y="161927"/>
                  <a:pt x="815" y="133352"/>
                </a:cubicBezTo>
                <a:cubicBezTo>
                  <a:pt x="-5006" y="104777"/>
                  <a:pt x="21982" y="212198"/>
                  <a:pt x="29390" y="212727"/>
                </a:cubicBezTo>
                <a:cubicBezTo>
                  <a:pt x="36798" y="213256"/>
                  <a:pt x="37328" y="167219"/>
                  <a:pt x="45265" y="136527"/>
                </a:cubicBezTo>
                <a:cubicBezTo>
                  <a:pt x="53202" y="105835"/>
                  <a:pt x="71723" y="531"/>
                  <a:pt x="738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5F0078A-1A83-D46F-090E-F9B63BDFEC94}"/>
              </a:ext>
            </a:extLst>
          </p:cNvPr>
          <p:cNvSpPr/>
          <p:nvPr/>
        </p:nvSpPr>
        <p:spPr>
          <a:xfrm>
            <a:off x="2946388" y="4076133"/>
            <a:ext cx="385239" cy="287801"/>
          </a:xfrm>
          <a:custGeom>
            <a:avLst/>
            <a:gdLst>
              <a:gd name="connsiteX0" fmla="*/ 12 w 385239"/>
              <a:gd name="connsiteY0" fmla="*/ 22792 h 287801"/>
              <a:gd name="connsiteX1" fmla="*/ 196862 w 385239"/>
              <a:gd name="connsiteY1" fmla="*/ 70417 h 287801"/>
              <a:gd name="connsiteX2" fmla="*/ 292112 w 385239"/>
              <a:gd name="connsiteY2" fmla="*/ 133917 h 287801"/>
              <a:gd name="connsiteX3" fmla="*/ 282587 w 385239"/>
              <a:gd name="connsiteY3" fmla="*/ 105342 h 287801"/>
              <a:gd name="connsiteX4" fmla="*/ 384187 w 385239"/>
              <a:gd name="connsiteY4" fmla="*/ 286317 h 287801"/>
              <a:gd name="connsiteX5" fmla="*/ 333387 w 385239"/>
              <a:gd name="connsiteY5" fmla="*/ 187892 h 287801"/>
              <a:gd name="connsiteX6" fmla="*/ 298462 w 385239"/>
              <a:gd name="connsiteY6" fmla="*/ 127567 h 287801"/>
              <a:gd name="connsiteX7" fmla="*/ 171462 w 385239"/>
              <a:gd name="connsiteY7" fmla="*/ 567 h 287801"/>
              <a:gd name="connsiteX8" fmla="*/ 234962 w 385239"/>
              <a:gd name="connsiteY8" fmla="*/ 79942 h 287801"/>
              <a:gd name="connsiteX9" fmla="*/ 206387 w 385239"/>
              <a:gd name="connsiteY9" fmla="*/ 57717 h 287801"/>
              <a:gd name="connsiteX10" fmla="*/ 12 w 385239"/>
              <a:gd name="connsiteY10" fmla="*/ 22792 h 28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5239" h="287801">
                <a:moveTo>
                  <a:pt x="12" y="22792"/>
                </a:moveTo>
                <a:cubicBezTo>
                  <a:pt x="-1576" y="24909"/>
                  <a:pt x="148179" y="51896"/>
                  <a:pt x="196862" y="70417"/>
                </a:cubicBezTo>
                <a:cubicBezTo>
                  <a:pt x="245545" y="88938"/>
                  <a:pt x="277825" y="128096"/>
                  <a:pt x="292112" y="133917"/>
                </a:cubicBezTo>
                <a:cubicBezTo>
                  <a:pt x="306399" y="139738"/>
                  <a:pt x="267241" y="79942"/>
                  <a:pt x="282587" y="105342"/>
                </a:cubicBezTo>
                <a:cubicBezTo>
                  <a:pt x="297933" y="130742"/>
                  <a:pt x="375720" y="272559"/>
                  <a:pt x="384187" y="286317"/>
                </a:cubicBezTo>
                <a:cubicBezTo>
                  <a:pt x="392654" y="300075"/>
                  <a:pt x="347674" y="214350"/>
                  <a:pt x="333387" y="187892"/>
                </a:cubicBezTo>
                <a:cubicBezTo>
                  <a:pt x="319100" y="161434"/>
                  <a:pt x="325450" y="158788"/>
                  <a:pt x="298462" y="127567"/>
                </a:cubicBezTo>
                <a:cubicBezTo>
                  <a:pt x="271474" y="96346"/>
                  <a:pt x="182045" y="8504"/>
                  <a:pt x="171462" y="567"/>
                </a:cubicBezTo>
                <a:cubicBezTo>
                  <a:pt x="160879" y="-7370"/>
                  <a:pt x="229141" y="70417"/>
                  <a:pt x="234962" y="79942"/>
                </a:cubicBezTo>
                <a:cubicBezTo>
                  <a:pt x="240783" y="89467"/>
                  <a:pt x="243429" y="66184"/>
                  <a:pt x="206387" y="57717"/>
                </a:cubicBezTo>
                <a:cubicBezTo>
                  <a:pt x="169345" y="49250"/>
                  <a:pt x="1600" y="20675"/>
                  <a:pt x="12" y="22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36D4D1C-5C72-6F5D-640C-58B0AA0CC62C}"/>
              </a:ext>
            </a:extLst>
          </p:cNvPr>
          <p:cNvSpPr/>
          <p:nvPr/>
        </p:nvSpPr>
        <p:spPr>
          <a:xfrm>
            <a:off x="3816273" y="3923233"/>
            <a:ext cx="108452" cy="247183"/>
          </a:xfrm>
          <a:custGeom>
            <a:avLst/>
            <a:gdLst>
              <a:gd name="connsiteX0" fmla="*/ 77 w 108452"/>
              <a:gd name="connsiteY0" fmla="*/ 1067 h 247183"/>
              <a:gd name="connsiteX1" fmla="*/ 35002 w 108452"/>
              <a:gd name="connsiteY1" fmla="*/ 194742 h 247183"/>
              <a:gd name="connsiteX2" fmla="*/ 108027 w 108452"/>
              <a:gd name="connsiteY2" fmla="*/ 245542 h 247183"/>
              <a:gd name="connsiteX3" fmla="*/ 63577 w 108452"/>
              <a:gd name="connsiteY3" fmla="*/ 232842 h 247183"/>
              <a:gd name="connsiteX4" fmla="*/ 31827 w 108452"/>
              <a:gd name="connsiteY4" fmla="*/ 213792 h 247183"/>
              <a:gd name="connsiteX5" fmla="*/ 63577 w 108452"/>
              <a:gd name="connsiteY5" fmla="*/ 213792 h 247183"/>
              <a:gd name="connsiteX6" fmla="*/ 31827 w 108452"/>
              <a:gd name="connsiteY6" fmla="*/ 191567 h 247183"/>
              <a:gd name="connsiteX7" fmla="*/ 25477 w 108452"/>
              <a:gd name="connsiteY7" fmla="*/ 118542 h 247183"/>
              <a:gd name="connsiteX8" fmla="*/ 77 w 108452"/>
              <a:gd name="connsiteY8" fmla="*/ 1067 h 24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452" h="247183">
                <a:moveTo>
                  <a:pt x="77" y="1067"/>
                </a:moveTo>
                <a:cubicBezTo>
                  <a:pt x="1664" y="13767"/>
                  <a:pt x="17010" y="153996"/>
                  <a:pt x="35002" y="194742"/>
                </a:cubicBezTo>
                <a:cubicBezTo>
                  <a:pt x="52994" y="235488"/>
                  <a:pt x="103265" y="239192"/>
                  <a:pt x="108027" y="245542"/>
                </a:cubicBezTo>
                <a:cubicBezTo>
                  <a:pt x="112789" y="251892"/>
                  <a:pt x="76277" y="238134"/>
                  <a:pt x="63577" y="232842"/>
                </a:cubicBezTo>
                <a:cubicBezTo>
                  <a:pt x="50877" y="227550"/>
                  <a:pt x="31827" y="216967"/>
                  <a:pt x="31827" y="213792"/>
                </a:cubicBezTo>
                <a:cubicBezTo>
                  <a:pt x="31827" y="210617"/>
                  <a:pt x="63577" y="217496"/>
                  <a:pt x="63577" y="213792"/>
                </a:cubicBezTo>
                <a:cubicBezTo>
                  <a:pt x="63577" y="210088"/>
                  <a:pt x="38177" y="207442"/>
                  <a:pt x="31827" y="191567"/>
                </a:cubicBezTo>
                <a:cubicBezTo>
                  <a:pt x="25477" y="175692"/>
                  <a:pt x="29181" y="144471"/>
                  <a:pt x="25477" y="118542"/>
                </a:cubicBezTo>
                <a:cubicBezTo>
                  <a:pt x="21773" y="92613"/>
                  <a:pt x="-1510" y="-11633"/>
                  <a:pt x="77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598837F1-C55A-97B6-DEFA-950D3A00DDF6}"/>
              </a:ext>
            </a:extLst>
          </p:cNvPr>
          <p:cNvSpPr/>
          <p:nvPr/>
        </p:nvSpPr>
        <p:spPr>
          <a:xfrm>
            <a:off x="4126354" y="4447116"/>
            <a:ext cx="516041" cy="455134"/>
          </a:xfrm>
          <a:custGeom>
            <a:avLst/>
            <a:gdLst>
              <a:gd name="connsiteX0" fmla="*/ 1146 w 516041"/>
              <a:gd name="connsiteY0" fmla="*/ 296334 h 455134"/>
              <a:gd name="connsiteX1" fmla="*/ 347221 w 516041"/>
              <a:gd name="connsiteY1" fmla="*/ 124884 h 455134"/>
              <a:gd name="connsiteX2" fmla="*/ 283721 w 516041"/>
              <a:gd name="connsiteY2" fmla="*/ 109009 h 455134"/>
              <a:gd name="connsiteX3" fmla="*/ 467871 w 516041"/>
              <a:gd name="connsiteY3" fmla="*/ 70909 h 455134"/>
              <a:gd name="connsiteX4" fmla="*/ 309121 w 516041"/>
              <a:gd name="connsiteY4" fmla="*/ 4234 h 455134"/>
              <a:gd name="connsiteX5" fmla="*/ 505971 w 516041"/>
              <a:gd name="connsiteY5" fmla="*/ 26459 h 455134"/>
              <a:gd name="connsiteX6" fmla="*/ 483746 w 516041"/>
              <a:gd name="connsiteY6" fmla="*/ 185209 h 455134"/>
              <a:gd name="connsiteX7" fmla="*/ 451996 w 516041"/>
              <a:gd name="connsiteY7" fmla="*/ 455084 h 455134"/>
              <a:gd name="connsiteX8" fmla="*/ 474221 w 516041"/>
              <a:gd name="connsiteY8" fmla="*/ 162984 h 455134"/>
              <a:gd name="connsiteX9" fmla="*/ 204346 w 516041"/>
              <a:gd name="connsiteY9" fmla="*/ 286809 h 455134"/>
              <a:gd name="connsiteX10" fmla="*/ 90046 w 516041"/>
              <a:gd name="connsiteY10" fmla="*/ 353484 h 455134"/>
              <a:gd name="connsiteX11" fmla="*/ 229746 w 516041"/>
              <a:gd name="connsiteY11" fmla="*/ 248709 h 455134"/>
              <a:gd name="connsiteX12" fmla="*/ 1146 w 516041"/>
              <a:gd name="connsiteY12" fmla="*/ 296334 h 45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6041" h="455134">
                <a:moveTo>
                  <a:pt x="1146" y="296334"/>
                </a:moveTo>
                <a:cubicBezTo>
                  <a:pt x="20725" y="275697"/>
                  <a:pt x="300125" y="156105"/>
                  <a:pt x="347221" y="124884"/>
                </a:cubicBezTo>
                <a:cubicBezTo>
                  <a:pt x="394317" y="93663"/>
                  <a:pt x="263613" y="118005"/>
                  <a:pt x="283721" y="109009"/>
                </a:cubicBezTo>
                <a:cubicBezTo>
                  <a:pt x="303829" y="100013"/>
                  <a:pt x="463638" y="88371"/>
                  <a:pt x="467871" y="70909"/>
                </a:cubicBezTo>
                <a:cubicBezTo>
                  <a:pt x="472104" y="53447"/>
                  <a:pt x="302771" y="11642"/>
                  <a:pt x="309121" y="4234"/>
                </a:cubicBezTo>
                <a:cubicBezTo>
                  <a:pt x="315471" y="-3174"/>
                  <a:pt x="476867" y="-3703"/>
                  <a:pt x="505971" y="26459"/>
                </a:cubicBezTo>
                <a:cubicBezTo>
                  <a:pt x="535075" y="56621"/>
                  <a:pt x="492742" y="113772"/>
                  <a:pt x="483746" y="185209"/>
                </a:cubicBezTo>
                <a:cubicBezTo>
                  <a:pt x="474750" y="256646"/>
                  <a:pt x="453583" y="458788"/>
                  <a:pt x="451996" y="455084"/>
                </a:cubicBezTo>
                <a:cubicBezTo>
                  <a:pt x="450409" y="451380"/>
                  <a:pt x="515496" y="191030"/>
                  <a:pt x="474221" y="162984"/>
                </a:cubicBezTo>
                <a:cubicBezTo>
                  <a:pt x="432946" y="134938"/>
                  <a:pt x="268375" y="255059"/>
                  <a:pt x="204346" y="286809"/>
                </a:cubicBezTo>
                <a:cubicBezTo>
                  <a:pt x="140317" y="318559"/>
                  <a:pt x="85813" y="359834"/>
                  <a:pt x="90046" y="353484"/>
                </a:cubicBezTo>
                <a:cubicBezTo>
                  <a:pt x="94279" y="347134"/>
                  <a:pt x="240329" y="258763"/>
                  <a:pt x="229746" y="248709"/>
                </a:cubicBezTo>
                <a:cubicBezTo>
                  <a:pt x="219163" y="238655"/>
                  <a:pt x="-18433" y="316971"/>
                  <a:pt x="1146" y="2963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B5B827CD-1E6D-4C15-F1FE-3431CE3B46A7}"/>
              </a:ext>
            </a:extLst>
          </p:cNvPr>
          <p:cNvSpPr/>
          <p:nvPr/>
        </p:nvSpPr>
        <p:spPr>
          <a:xfrm>
            <a:off x="3716498" y="5010007"/>
            <a:ext cx="255427" cy="289887"/>
          </a:xfrm>
          <a:custGeom>
            <a:avLst/>
            <a:gdLst>
              <a:gd name="connsiteX0" fmla="*/ 182402 w 255427"/>
              <a:gd name="connsiteY0" fmla="*/ 50943 h 289887"/>
              <a:gd name="connsiteX1" fmla="*/ 106202 w 255427"/>
              <a:gd name="connsiteY1" fmla="*/ 190643 h 289887"/>
              <a:gd name="connsiteX2" fmla="*/ 255427 w 255427"/>
              <a:gd name="connsiteY2" fmla="*/ 238268 h 289887"/>
              <a:gd name="connsiteX3" fmla="*/ 106202 w 255427"/>
              <a:gd name="connsiteY3" fmla="*/ 279543 h 289887"/>
              <a:gd name="connsiteX4" fmla="*/ 45877 w 255427"/>
              <a:gd name="connsiteY4" fmla="*/ 270018 h 289887"/>
              <a:gd name="connsiteX5" fmla="*/ 1427 w 255427"/>
              <a:gd name="connsiteY5" fmla="*/ 73168 h 289887"/>
              <a:gd name="connsiteX6" fmla="*/ 14127 w 255427"/>
              <a:gd name="connsiteY6" fmla="*/ 149368 h 289887"/>
              <a:gd name="connsiteX7" fmla="*/ 45877 w 255427"/>
              <a:gd name="connsiteY7" fmla="*/ 143 h 289887"/>
              <a:gd name="connsiteX8" fmla="*/ 52227 w 255427"/>
              <a:gd name="connsiteY8" fmla="*/ 181118 h 289887"/>
              <a:gd name="connsiteX9" fmla="*/ 182402 w 255427"/>
              <a:gd name="connsiteY9" fmla="*/ 50943 h 28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427" h="289887">
                <a:moveTo>
                  <a:pt x="182402" y="50943"/>
                </a:moveTo>
                <a:cubicBezTo>
                  <a:pt x="191398" y="52530"/>
                  <a:pt x="94031" y="159422"/>
                  <a:pt x="106202" y="190643"/>
                </a:cubicBezTo>
                <a:cubicBezTo>
                  <a:pt x="118373" y="221864"/>
                  <a:pt x="255427" y="223451"/>
                  <a:pt x="255427" y="238268"/>
                </a:cubicBezTo>
                <a:cubicBezTo>
                  <a:pt x="255427" y="253085"/>
                  <a:pt x="141127" y="274251"/>
                  <a:pt x="106202" y="279543"/>
                </a:cubicBezTo>
                <a:cubicBezTo>
                  <a:pt x="71277" y="284835"/>
                  <a:pt x="63339" y="304414"/>
                  <a:pt x="45877" y="270018"/>
                </a:cubicBezTo>
                <a:cubicBezTo>
                  <a:pt x="28415" y="235622"/>
                  <a:pt x="6719" y="93276"/>
                  <a:pt x="1427" y="73168"/>
                </a:cubicBezTo>
                <a:cubicBezTo>
                  <a:pt x="-3865" y="53060"/>
                  <a:pt x="6719" y="161539"/>
                  <a:pt x="14127" y="149368"/>
                </a:cubicBezTo>
                <a:cubicBezTo>
                  <a:pt x="21535" y="137197"/>
                  <a:pt x="39527" y="-5149"/>
                  <a:pt x="45877" y="143"/>
                </a:cubicBezTo>
                <a:cubicBezTo>
                  <a:pt x="52227" y="5435"/>
                  <a:pt x="33706" y="170535"/>
                  <a:pt x="52227" y="181118"/>
                </a:cubicBezTo>
                <a:cubicBezTo>
                  <a:pt x="70748" y="191701"/>
                  <a:pt x="173406" y="49356"/>
                  <a:pt x="182402" y="509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4B4F6788-2516-0BB7-AF67-2983500EB5A1}"/>
              </a:ext>
            </a:extLst>
          </p:cNvPr>
          <p:cNvSpPr/>
          <p:nvPr/>
        </p:nvSpPr>
        <p:spPr>
          <a:xfrm>
            <a:off x="3446084" y="3343673"/>
            <a:ext cx="515474" cy="389337"/>
          </a:xfrm>
          <a:custGeom>
            <a:avLst/>
            <a:gdLst>
              <a:gd name="connsiteX0" fmla="*/ 23354 w 515474"/>
              <a:gd name="connsiteY0" fmla="*/ 320529 h 389337"/>
              <a:gd name="connsiteX1" fmla="*/ 218118 w 515474"/>
              <a:gd name="connsiteY1" fmla="*/ 105959 h 389337"/>
              <a:gd name="connsiteX2" fmla="*/ 162000 w 515474"/>
              <a:gd name="connsiteY2" fmla="*/ 135669 h 389337"/>
              <a:gd name="connsiteX3" fmla="*/ 363366 w 515474"/>
              <a:gd name="connsiteY3" fmla="*/ 46539 h 389337"/>
              <a:gd name="connsiteX4" fmla="*/ 277538 w 515474"/>
              <a:gd name="connsiteY4" fmla="*/ 56443 h 389337"/>
              <a:gd name="connsiteX5" fmla="*/ 515216 w 515474"/>
              <a:gd name="connsiteY5" fmla="*/ 324 h 389337"/>
              <a:gd name="connsiteX6" fmla="*/ 320452 w 515474"/>
              <a:gd name="connsiteY6" fmla="*/ 36636 h 389337"/>
              <a:gd name="connsiteX7" fmla="*/ 162000 w 515474"/>
              <a:gd name="connsiteY7" fmla="*/ 102658 h 389337"/>
              <a:gd name="connsiteX8" fmla="*/ 218118 w 515474"/>
              <a:gd name="connsiteY8" fmla="*/ 89453 h 389337"/>
              <a:gd name="connsiteX9" fmla="*/ 72871 w 515474"/>
              <a:gd name="connsiteY9" fmla="*/ 188486 h 389337"/>
              <a:gd name="connsiteX10" fmla="*/ 82774 w 515474"/>
              <a:gd name="connsiteY10" fmla="*/ 188486 h 389337"/>
              <a:gd name="connsiteX11" fmla="*/ 39860 w 515474"/>
              <a:gd name="connsiteY11" fmla="*/ 241303 h 389337"/>
              <a:gd name="connsiteX12" fmla="*/ 59666 w 515474"/>
              <a:gd name="connsiteY12" fmla="*/ 208292 h 389337"/>
              <a:gd name="connsiteX13" fmla="*/ 20053 w 515474"/>
              <a:gd name="connsiteY13" fmla="*/ 264411 h 389337"/>
              <a:gd name="connsiteX14" fmla="*/ 3548 w 515474"/>
              <a:gd name="connsiteY14" fmla="*/ 386551 h 389337"/>
              <a:gd name="connsiteX15" fmla="*/ 23354 w 515474"/>
              <a:gd name="connsiteY15" fmla="*/ 320529 h 38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5474" h="389337">
                <a:moveTo>
                  <a:pt x="23354" y="320529"/>
                </a:moveTo>
                <a:cubicBezTo>
                  <a:pt x="59116" y="273764"/>
                  <a:pt x="195010" y="136769"/>
                  <a:pt x="218118" y="105959"/>
                </a:cubicBezTo>
                <a:cubicBezTo>
                  <a:pt x="241226" y="75149"/>
                  <a:pt x="137792" y="145572"/>
                  <a:pt x="162000" y="135669"/>
                </a:cubicBezTo>
                <a:cubicBezTo>
                  <a:pt x="186208" y="125766"/>
                  <a:pt x="344110" y="59743"/>
                  <a:pt x="363366" y="46539"/>
                </a:cubicBezTo>
                <a:cubicBezTo>
                  <a:pt x="382622" y="33335"/>
                  <a:pt x="252230" y="64145"/>
                  <a:pt x="277538" y="56443"/>
                </a:cubicBezTo>
                <a:cubicBezTo>
                  <a:pt x="302846" y="48741"/>
                  <a:pt x="508064" y="3625"/>
                  <a:pt x="515216" y="324"/>
                </a:cubicBezTo>
                <a:cubicBezTo>
                  <a:pt x="522368" y="-2977"/>
                  <a:pt x="379321" y="19580"/>
                  <a:pt x="320452" y="36636"/>
                </a:cubicBezTo>
                <a:cubicBezTo>
                  <a:pt x="261583" y="53692"/>
                  <a:pt x="179056" y="93855"/>
                  <a:pt x="162000" y="102658"/>
                </a:cubicBezTo>
                <a:cubicBezTo>
                  <a:pt x="144944" y="111461"/>
                  <a:pt x="232973" y="75148"/>
                  <a:pt x="218118" y="89453"/>
                </a:cubicBezTo>
                <a:cubicBezTo>
                  <a:pt x="203263" y="103758"/>
                  <a:pt x="72871" y="188486"/>
                  <a:pt x="72871" y="188486"/>
                </a:cubicBezTo>
                <a:cubicBezTo>
                  <a:pt x="50314" y="204991"/>
                  <a:pt x="88276" y="179683"/>
                  <a:pt x="82774" y="188486"/>
                </a:cubicBezTo>
                <a:cubicBezTo>
                  <a:pt x="77272" y="197289"/>
                  <a:pt x="43711" y="238002"/>
                  <a:pt x="39860" y="241303"/>
                </a:cubicBezTo>
                <a:cubicBezTo>
                  <a:pt x="36009" y="244604"/>
                  <a:pt x="62967" y="204441"/>
                  <a:pt x="59666" y="208292"/>
                </a:cubicBezTo>
                <a:cubicBezTo>
                  <a:pt x="56365" y="212143"/>
                  <a:pt x="29406" y="234701"/>
                  <a:pt x="20053" y="264411"/>
                </a:cubicBezTo>
                <a:cubicBezTo>
                  <a:pt x="10700" y="294121"/>
                  <a:pt x="3548" y="373897"/>
                  <a:pt x="3548" y="386551"/>
                </a:cubicBezTo>
                <a:cubicBezTo>
                  <a:pt x="3548" y="399205"/>
                  <a:pt x="-12408" y="367294"/>
                  <a:pt x="23354" y="320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DA6C912F-8FD2-A9A1-04B9-604F0809727F}"/>
              </a:ext>
            </a:extLst>
          </p:cNvPr>
          <p:cNvSpPr/>
          <p:nvPr/>
        </p:nvSpPr>
        <p:spPr>
          <a:xfrm>
            <a:off x="3087381" y="3527705"/>
            <a:ext cx="199952" cy="413863"/>
          </a:xfrm>
          <a:custGeom>
            <a:avLst/>
            <a:gdLst>
              <a:gd name="connsiteX0" fmla="*/ 130 w 199952"/>
              <a:gd name="connsiteY0" fmla="*/ 73 h 413863"/>
              <a:gd name="connsiteX1" fmla="*/ 33997 w 199952"/>
              <a:gd name="connsiteY1" fmla="*/ 186339 h 413863"/>
              <a:gd name="connsiteX2" fmla="*/ 101730 w 199952"/>
              <a:gd name="connsiteY2" fmla="*/ 287939 h 413863"/>
              <a:gd name="connsiteX3" fmla="*/ 79152 w 199952"/>
              <a:gd name="connsiteY3" fmla="*/ 282295 h 413863"/>
              <a:gd name="connsiteX4" fmla="*/ 197686 w 199952"/>
              <a:gd name="connsiteY4" fmla="*/ 412117 h 413863"/>
              <a:gd name="connsiteX5" fmla="*/ 152530 w 199952"/>
              <a:gd name="connsiteY5" fmla="*/ 350028 h 413863"/>
              <a:gd name="connsiteX6" fmla="*/ 96086 w 199952"/>
              <a:gd name="connsiteY6" fmla="*/ 248428 h 413863"/>
              <a:gd name="connsiteX7" fmla="*/ 45286 w 199952"/>
              <a:gd name="connsiteY7" fmla="*/ 208917 h 413863"/>
              <a:gd name="connsiteX8" fmla="*/ 130 w 199952"/>
              <a:gd name="connsiteY8" fmla="*/ 73 h 41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952" h="413863">
                <a:moveTo>
                  <a:pt x="130" y="73"/>
                </a:moveTo>
                <a:cubicBezTo>
                  <a:pt x="-1752" y="-3690"/>
                  <a:pt x="17064" y="138361"/>
                  <a:pt x="33997" y="186339"/>
                </a:cubicBezTo>
                <a:cubicBezTo>
                  <a:pt x="50930" y="234317"/>
                  <a:pt x="101730" y="287939"/>
                  <a:pt x="101730" y="287939"/>
                </a:cubicBezTo>
                <a:cubicBezTo>
                  <a:pt x="109256" y="303932"/>
                  <a:pt x="63159" y="261599"/>
                  <a:pt x="79152" y="282295"/>
                </a:cubicBezTo>
                <a:cubicBezTo>
                  <a:pt x="95145" y="302991"/>
                  <a:pt x="185456" y="400828"/>
                  <a:pt x="197686" y="412117"/>
                </a:cubicBezTo>
                <a:cubicBezTo>
                  <a:pt x="209916" y="423406"/>
                  <a:pt x="169463" y="377309"/>
                  <a:pt x="152530" y="350028"/>
                </a:cubicBezTo>
                <a:cubicBezTo>
                  <a:pt x="135597" y="322747"/>
                  <a:pt x="113960" y="271947"/>
                  <a:pt x="96086" y="248428"/>
                </a:cubicBezTo>
                <a:cubicBezTo>
                  <a:pt x="78212" y="224910"/>
                  <a:pt x="61279" y="246547"/>
                  <a:pt x="45286" y="208917"/>
                </a:cubicBezTo>
                <a:cubicBezTo>
                  <a:pt x="29293" y="171287"/>
                  <a:pt x="2012" y="3836"/>
                  <a:pt x="130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0A3EB024-88DE-A11C-8194-EF01A8C99B81}"/>
              </a:ext>
            </a:extLst>
          </p:cNvPr>
          <p:cNvSpPr/>
          <p:nvPr/>
        </p:nvSpPr>
        <p:spPr>
          <a:xfrm>
            <a:off x="3704526" y="4298931"/>
            <a:ext cx="189324" cy="31769"/>
          </a:xfrm>
          <a:custGeom>
            <a:avLst/>
            <a:gdLst>
              <a:gd name="connsiteX0" fmla="*/ 699 w 189324"/>
              <a:gd name="connsiteY0" fmla="*/ 19 h 31769"/>
              <a:gd name="connsiteX1" fmla="*/ 111824 w 189324"/>
              <a:gd name="connsiteY1" fmla="*/ 12719 h 31769"/>
              <a:gd name="connsiteX2" fmla="*/ 188024 w 189324"/>
              <a:gd name="connsiteY2" fmla="*/ 31769 h 31769"/>
              <a:gd name="connsiteX3" fmla="*/ 153099 w 189324"/>
              <a:gd name="connsiteY3" fmla="*/ 12719 h 31769"/>
              <a:gd name="connsiteX4" fmla="*/ 67374 w 189324"/>
              <a:gd name="connsiteY4" fmla="*/ 9544 h 31769"/>
              <a:gd name="connsiteX5" fmla="*/ 699 w 189324"/>
              <a:gd name="connsiteY5" fmla="*/ 19 h 3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324" h="31769">
                <a:moveTo>
                  <a:pt x="699" y="19"/>
                </a:moveTo>
                <a:cubicBezTo>
                  <a:pt x="8107" y="548"/>
                  <a:pt x="80603" y="7427"/>
                  <a:pt x="111824" y="12719"/>
                </a:cubicBezTo>
                <a:cubicBezTo>
                  <a:pt x="143045" y="18011"/>
                  <a:pt x="188024" y="31769"/>
                  <a:pt x="188024" y="31769"/>
                </a:cubicBezTo>
                <a:cubicBezTo>
                  <a:pt x="194903" y="31769"/>
                  <a:pt x="173207" y="16423"/>
                  <a:pt x="153099" y="12719"/>
                </a:cubicBezTo>
                <a:cubicBezTo>
                  <a:pt x="132991" y="9015"/>
                  <a:pt x="88011" y="9015"/>
                  <a:pt x="67374" y="9544"/>
                </a:cubicBezTo>
                <a:cubicBezTo>
                  <a:pt x="46737" y="10073"/>
                  <a:pt x="-6709" y="-510"/>
                  <a:pt x="69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40B24B7-6BE2-E892-E4F6-638739A21B3A}"/>
              </a:ext>
            </a:extLst>
          </p:cNvPr>
          <p:cNvSpPr/>
          <p:nvPr/>
        </p:nvSpPr>
        <p:spPr>
          <a:xfrm>
            <a:off x="3782259" y="4530303"/>
            <a:ext cx="826047" cy="719358"/>
          </a:xfrm>
          <a:custGeom>
            <a:avLst/>
            <a:gdLst>
              <a:gd name="connsiteX0" fmla="*/ 32 w 826047"/>
              <a:gd name="connsiteY0" fmla="*/ 706715 h 719358"/>
              <a:gd name="connsiteX1" fmla="*/ 142536 w 826047"/>
              <a:gd name="connsiteY1" fmla="*/ 433583 h 719358"/>
              <a:gd name="connsiteX2" fmla="*/ 124723 w 826047"/>
              <a:gd name="connsiteY2" fmla="*/ 469209 h 719358"/>
              <a:gd name="connsiteX3" fmla="*/ 296915 w 826047"/>
              <a:gd name="connsiteY3" fmla="*/ 308892 h 719358"/>
              <a:gd name="connsiteX4" fmla="*/ 296915 w 826047"/>
              <a:gd name="connsiteY4" fmla="*/ 350455 h 719358"/>
              <a:gd name="connsiteX5" fmla="*/ 522546 w 826047"/>
              <a:gd name="connsiteY5" fmla="*/ 190139 h 719358"/>
              <a:gd name="connsiteX6" fmla="*/ 653175 w 826047"/>
              <a:gd name="connsiteY6" fmla="*/ 142637 h 719358"/>
              <a:gd name="connsiteX7" fmla="*/ 825367 w 826047"/>
              <a:gd name="connsiteY7" fmla="*/ 133 h 719358"/>
              <a:gd name="connsiteX8" fmla="*/ 712551 w 826047"/>
              <a:gd name="connsiteY8" fmla="*/ 118887 h 719358"/>
              <a:gd name="connsiteX9" fmla="*/ 694738 w 826047"/>
              <a:gd name="connsiteY9" fmla="*/ 225765 h 719358"/>
              <a:gd name="connsiteX10" fmla="*/ 587860 w 826047"/>
              <a:gd name="connsiteY10" fmla="*/ 308892 h 719358"/>
              <a:gd name="connsiteX11" fmla="*/ 409731 w 826047"/>
              <a:gd name="connsiteY11" fmla="*/ 415770 h 719358"/>
              <a:gd name="connsiteX12" fmla="*/ 445357 w 826047"/>
              <a:gd name="connsiteY12" fmla="*/ 392019 h 719358"/>
              <a:gd name="connsiteX13" fmla="*/ 267227 w 826047"/>
              <a:gd name="connsiteY13" fmla="*/ 528585 h 719358"/>
              <a:gd name="connsiteX14" fmla="*/ 130660 w 826047"/>
              <a:gd name="connsiteY14" fmla="*/ 659214 h 719358"/>
              <a:gd name="connsiteX15" fmla="*/ 32 w 826047"/>
              <a:gd name="connsiteY15" fmla="*/ 706715 h 71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6047" h="719358">
                <a:moveTo>
                  <a:pt x="32" y="706715"/>
                </a:moveTo>
                <a:cubicBezTo>
                  <a:pt x="2011" y="669110"/>
                  <a:pt x="142536" y="433583"/>
                  <a:pt x="142536" y="433583"/>
                </a:cubicBezTo>
                <a:cubicBezTo>
                  <a:pt x="163318" y="393999"/>
                  <a:pt x="98993" y="489991"/>
                  <a:pt x="124723" y="469209"/>
                </a:cubicBezTo>
                <a:cubicBezTo>
                  <a:pt x="150453" y="448427"/>
                  <a:pt x="268216" y="328684"/>
                  <a:pt x="296915" y="308892"/>
                </a:cubicBezTo>
                <a:cubicBezTo>
                  <a:pt x="325614" y="289100"/>
                  <a:pt x="259310" y="370247"/>
                  <a:pt x="296915" y="350455"/>
                </a:cubicBezTo>
                <a:cubicBezTo>
                  <a:pt x="334520" y="330663"/>
                  <a:pt x="463169" y="224775"/>
                  <a:pt x="522546" y="190139"/>
                </a:cubicBezTo>
                <a:cubicBezTo>
                  <a:pt x="581923" y="155503"/>
                  <a:pt x="602705" y="174305"/>
                  <a:pt x="653175" y="142637"/>
                </a:cubicBezTo>
                <a:cubicBezTo>
                  <a:pt x="703645" y="110969"/>
                  <a:pt x="815471" y="4091"/>
                  <a:pt x="825367" y="133"/>
                </a:cubicBezTo>
                <a:cubicBezTo>
                  <a:pt x="835263" y="-3825"/>
                  <a:pt x="734322" y="81282"/>
                  <a:pt x="712551" y="118887"/>
                </a:cubicBezTo>
                <a:cubicBezTo>
                  <a:pt x="690780" y="156492"/>
                  <a:pt x="715520" y="194098"/>
                  <a:pt x="694738" y="225765"/>
                </a:cubicBezTo>
                <a:cubicBezTo>
                  <a:pt x="673956" y="257432"/>
                  <a:pt x="635361" y="277224"/>
                  <a:pt x="587860" y="308892"/>
                </a:cubicBezTo>
                <a:cubicBezTo>
                  <a:pt x="540359" y="340559"/>
                  <a:pt x="433481" y="401916"/>
                  <a:pt x="409731" y="415770"/>
                </a:cubicBezTo>
                <a:cubicBezTo>
                  <a:pt x="385981" y="429624"/>
                  <a:pt x="469108" y="373217"/>
                  <a:pt x="445357" y="392019"/>
                </a:cubicBezTo>
                <a:cubicBezTo>
                  <a:pt x="421606" y="410821"/>
                  <a:pt x="319676" y="484053"/>
                  <a:pt x="267227" y="528585"/>
                </a:cubicBezTo>
                <a:cubicBezTo>
                  <a:pt x="214778" y="573117"/>
                  <a:pt x="174203" y="629526"/>
                  <a:pt x="130660" y="659214"/>
                </a:cubicBezTo>
                <a:cubicBezTo>
                  <a:pt x="87117" y="688902"/>
                  <a:pt x="-1947" y="744320"/>
                  <a:pt x="32" y="70671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BD7549C9-9289-7C91-62D2-A7D523EF05D2}"/>
              </a:ext>
            </a:extLst>
          </p:cNvPr>
          <p:cNvSpPr/>
          <p:nvPr/>
        </p:nvSpPr>
        <p:spPr>
          <a:xfrm>
            <a:off x="3847579" y="4532327"/>
            <a:ext cx="807633" cy="847466"/>
          </a:xfrm>
          <a:custGeom>
            <a:avLst/>
            <a:gdLst>
              <a:gd name="connsiteX0" fmla="*/ 807548 w 807633"/>
              <a:gd name="connsiteY0" fmla="*/ 9985 h 847466"/>
              <a:gd name="connsiteX1" fmla="*/ 670982 w 807633"/>
              <a:gd name="connsiteY1" fmla="*/ 455309 h 847466"/>
              <a:gd name="connsiteX2" fmla="*/ 647231 w 807633"/>
              <a:gd name="connsiteY2" fmla="*/ 645315 h 847466"/>
              <a:gd name="connsiteX3" fmla="*/ 528478 w 807633"/>
              <a:gd name="connsiteY3" fmla="*/ 775943 h 847466"/>
              <a:gd name="connsiteX4" fmla="*/ 534416 w 807633"/>
              <a:gd name="connsiteY4" fmla="*/ 781881 h 847466"/>
              <a:gd name="connsiteX5" fmla="*/ 397850 w 807633"/>
              <a:gd name="connsiteY5" fmla="*/ 847195 h 847466"/>
              <a:gd name="connsiteX6" fmla="*/ 172218 w 807633"/>
              <a:gd name="connsiteY6" fmla="*/ 799694 h 847466"/>
              <a:gd name="connsiteX7" fmla="*/ 26 w 807633"/>
              <a:gd name="connsiteY7" fmla="*/ 675003 h 847466"/>
              <a:gd name="connsiteX8" fmla="*/ 184094 w 807633"/>
              <a:gd name="connsiteY8" fmla="*/ 657190 h 847466"/>
              <a:gd name="connsiteX9" fmla="*/ 433476 w 807633"/>
              <a:gd name="connsiteY9" fmla="*/ 556250 h 847466"/>
              <a:gd name="connsiteX10" fmla="*/ 397850 w 807633"/>
              <a:gd name="connsiteY10" fmla="*/ 550312 h 847466"/>
              <a:gd name="connsiteX11" fmla="*/ 665044 w 807633"/>
              <a:gd name="connsiteY11" fmla="*/ 176239 h 847466"/>
              <a:gd name="connsiteX12" fmla="*/ 540353 w 807633"/>
              <a:gd name="connsiteY12" fmla="*/ 265304 h 847466"/>
              <a:gd name="connsiteX13" fmla="*/ 688795 w 807633"/>
              <a:gd name="connsiteY13" fmla="*/ 152489 h 847466"/>
              <a:gd name="connsiteX14" fmla="*/ 807548 w 807633"/>
              <a:gd name="connsiteY14" fmla="*/ 9985 h 84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7633" h="847466">
                <a:moveTo>
                  <a:pt x="807548" y="9985"/>
                </a:moveTo>
                <a:cubicBezTo>
                  <a:pt x="804579" y="60455"/>
                  <a:pt x="697701" y="349421"/>
                  <a:pt x="670982" y="455309"/>
                </a:cubicBezTo>
                <a:cubicBezTo>
                  <a:pt x="644263" y="561197"/>
                  <a:pt x="670982" y="591876"/>
                  <a:pt x="647231" y="645315"/>
                </a:cubicBezTo>
                <a:cubicBezTo>
                  <a:pt x="623480" y="698754"/>
                  <a:pt x="547280" y="753182"/>
                  <a:pt x="528478" y="775943"/>
                </a:cubicBezTo>
                <a:cubicBezTo>
                  <a:pt x="509676" y="798704"/>
                  <a:pt x="556187" y="770006"/>
                  <a:pt x="534416" y="781881"/>
                </a:cubicBezTo>
                <a:cubicBezTo>
                  <a:pt x="512645" y="793756"/>
                  <a:pt x="458216" y="844226"/>
                  <a:pt x="397850" y="847195"/>
                </a:cubicBezTo>
                <a:cubicBezTo>
                  <a:pt x="337484" y="850164"/>
                  <a:pt x="238522" y="828393"/>
                  <a:pt x="172218" y="799694"/>
                </a:cubicBezTo>
                <a:cubicBezTo>
                  <a:pt x="105914" y="770995"/>
                  <a:pt x="-1953" y="698754"/>
                  <a:pt x="26" y="675003"/>
                </a:cubicBezTo>
                <a:cubicBezTo>
                  <a:pt x="2005" y="651252"/>
                  <a:pt x="111852" y="676982"/>
                  <a:pt x="184094" y="657190"/>
                </a:cubicBezTo>
                <a:cubicBezTo>
                  <a:pt x="256336" y="637398"/>
                  <a:pt x="397850" y="574063"/>
                  <a:pt x="433476" y="556250"/>
                </a:cubicBezTo>
                <a:cubicBezTo>
                  <a:pt x="469102" y="538437"/>
                  <a:pt x="359255" y="613647"/>
                  <a:pt x="397850" y="550312"/>
                </a:cubicBezTo>
                <a:cubicBezTo>
                  <a:pt x="436445" y="486977"/>
                  <a:pt x="641294" y="223740"/>
                  <a:pt x="665044" y="176239"/>
                </a:cubicBezTo>
                <a:cubicBezTo>
                  <a:pt x="688794" y="128738"/>
                  <a:pt x="536394" y="269262"/>
                  <a:pt x="540353" y="265304"/>
                </a:cubicBezTo>
                <a:cubicBezTo>
                  <a:pt x="544311" y="261346"/>
                  <a:pt x="642283" y="190094"/>
                  <a:pt x="688795" y="152489"/>
                </a:cubicBezTo>
                <a:cubicBezTo>
                  <a:pt x="735307" y="114884"/>
                  <a:pt x="810517" y="-40485"/>
                  <a:pt x="807548" y="998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6756689-FAF4-D5A8-79EA-649A95C5535B}"/>
              </a:ext>
            </a:extLst>
          </p:cNvPr>
          <p:cNvSpPr/>
          <p:nvPr/>
        </p:nvSpPr>
        <p:spPr>
          <a:xfrm>
            <a:off x="4822056" y="3852966"/>
            <a:ext cx="104080" cy="441269"/>
          </a:xfrm>
          <a:custGeom>
            <a:avLst/>
            <a:gdLst>
              <a:gd name="connsiteX0" fmla="*/ 36 w 104080"/>
              <a:gd name="connsiteY0" fmla="*/ 19 h 441269"/>
              <a:gd name="connsiteX1" fmla="*/ 50836 w 104080"/>
              <a:gd name="connsiteY1" fmla="*/ 214942 h 441269"/>
              <a:gd name="connsiteX2" fmla="*/ 101636 w 104080"/>
              <a:gd name="connsiteY2" fmla="*/ 433772 h 441269"/>
              <a:gd name="connsiteX3" fmla="*/ 93821 w 104080"/>
              <a:gd name="connsiteY3" fmla="*/ 382972 h 441269"/>
              <a:gd name="connsiteX4" fmla="*/ 74282 w 104080"/>
              <a:gd name="connsiteY4" fmla="*/ 308726 h 441269"/>
              <a:gd name="connsiteX5" fmla="*/ 43021 w 104080"/>
              <a:gd name="connsiteY5" fmla="*/ 226665 h 441269"/>
              <a:gd name="connsiteX6" fmla="*/ 36 w 104080"/>
              <a:gd name="connsiteY6" fmla="*/ 19 h 44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80" h="441269">
                <a:moveTo>
                  <a:pt x="36" y="19"/>
                </a:moveTo>
                <a:cubicBezTo>
                  <a:pt x="1338" y="-1935"/>
                  <a:pt x="33903" y="142650"/>
                  <a:pt x="50836" y="214942"/>
                </a:cubicBezTo>
                <a:cubicBezTo>
                  <a:pt x="67769" y="287234"/>
                  <a:pt x="94472" y="405767"/>
                  <a:pt x="101636" y="433772"/>
                </a:cubicBezTo>
                <a:cubicBezTo>
                  <a:pt x="108800" y="461777"/>
                  <a:pt x="98380" y="403813"/>
                  <a:pt x="93821" y="382972"/>
                </a:cubicBezTo>
                <a:cubicBezTo>
                  <a:pt x="89262" y="362131"/>
                  <a:pt x="82749" y="334777"/>
                  <a:pt x="74282" y="308726"/>
                </a:cubicBezTo>
                <a:cubicBezTo>
                  <a:pt x="65815" y="282675"/>
                  <a:pt x="53441" y="272255"/>
                  <a:pt x="43021" y="226665"/>
                </a:cubicBezTo>
                <a:cubicBezTo>
                  <a:pt x="32601" y="181075"/>
                  <a:pt x="-1266" y="1973"/>
                  <a:pt x="36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円/楕円 1153">
            <a:extLst>
              <a:ext uri="{FF2B5EF4-FFF2-40B4-BE49-F238E27FC236}">
                <a16:creationId xmlns:a16="http://schemas.microsoft.com/office/drawing/2014/main" id="{1BD7DA47-7E02-C408-3F17-FE61FA8A2E45}"/>
              </a:ext>
            </a:extLst>
          </p:cNvPr>
          <p:cNvSpPr/>
          <p:nvPr/>
        </p:nvSpPr>
        <p:spPr>
          <a:xfrm>
            <a:off x="4950431" y="4178856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円/楕円 1154">
            <a:extLst>
              <a:ext uri="{FF2B5EF4-FFF2-40B4-BE49-F238E27FC236}">
                <a16:creationId xmlns:a16="http://schemas.microsoft.com/office/drawing/2014/main" id="{4CD9F9CD-7863-C5C4-B7B5-00DBDB4BD85C}"/>
              </a:ext>
            </a:extLst>
          </p:cNvPr>
          <p:cNvSpPr/>
          <p:nvPr/>
        </p:nvSpPr>
        <p:spPr>
          <a:xfrm>
            <a:off x="4176617" y="4170451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円/楕円 1155">
            <a:extLst>
              <a:ext uri="{FF2B5EF4-FFF2-40B4-BE49-F238E27FC236}">
                <a16:creationId xmlns:a16="http://schemas.microsoft.com/office/drawing/2014/main" id="{72DFBB98-8357-45D5-A86B-902B6DD0E766}"/>
              </a:ext>
            </a:extLst>
          </p:cNvPr>
          <p:cNvSpPr/>
          <p:nvPr/>
        </p:nvSpPr>
        <p:spPr>
          <a:xfrm>
            <a:off x="3255571" y="4670422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EAFA8589-46FA-3588-9A00-5C79F29B389D}"/>
              </a:ext>
            </a:extLst>
          </p:cNvPr>
          <p:cNvSpPr/>
          <p:nvPr/>
        </p:nvSpPr>
        <p:spPr>
          <a:xfrm>
            <a:off x="3160289" y="3035510"/>
            <a:ext cx="788771" cy="730245"/>
          </a:xfrm>
          <a:custGeom>
            <a:avLst/>
            <a:gdLst>
              <a:gd name="connsiteX0" fmla="*/ 68185 w 788771"/>
              <a:gd name="connsiteY0" fmla="*/ 349374 h 730245"/>
              <a:gd name="connsiteX1" fmla="*/ 6 w 788771"/>
              <a:gd name="connsiteY1" fmla="*/ 722353 h 730245"/>
              <a:gd name="connsiteX2" fmla="*/ 72195 w 788771"/>
              <a:gd name="connsiteY2" fmla="*/ 606048 h 730245"/>
              <a:gd name="connsiteX3" fmla="*/ 132353 w 788771"/>
              <a:gd name="connsiteY3" fmla="*/ 634122 h 730245"/>
              <a:gd name="connsiteX4" fmla="*/ 304806 w 788771"/>
              <a:gd name="connsiteY4" fmla="*/ 417553 h 730245"/>
              <a:gd name="connsiteX5" fmla="*/ 276732 w 788771"/>
              <a:gd name="connsiteY5" fmla="*/ 505785 h 730245"/>
              <a:gd name="connsiteX6" fmla="*/ 405069 w 788771"/>
              <a:gd name="connsiteY6" fmla="*/ 269164 h 730245"/>
              <a:gd name="connsiteX7" fmla="*/ 693827 w 788771"/>
              <a:gd name="connsiteY7" fmla="*/ 88690 h 730245"/>
              <a:gd name="connsiteX8" fmla="*/ 505332 w 788771"/>
              <a:gd name="connsiteY8" fmla="*/ 152858 h 730245"/>
              <a:gd name="connsiteX9" fmla="*/ 786069 w 788771"/>
              <a:gd name="connsiteY9" fmla="*/ 458 h 730245"/>
              <a:gd name="connsiteX10" fmla="*/ 300795 w 788771"/>
              <a:gd name="connsiteY10" fmla="*/ 104732 h 730245"/>
              <a:gd name="connsiteX11" fmla="*/ 493300 w 788771"/>
              <a:gd name="connsiteY11" fmla="*/ 76658 h 730245"/>
              <a:gd name="connsiteX12" fmla="*/ 144385 w 788771"/>
              <a:gd name="connsiteY12" fmla="*/ 357395 h 730245"/>
              <a:gd name="connsiteX13" fmla="*/ 48132 w 788771"/>
              <a:gd name="connsiteY13" fmla="*/ 577974 h 730245"/>
              <a:gd name="connsiteX14" fmla="*/ 156416 w 788771"/>
              <a:gd name="connsiteY14" fmla="*/ 421564 h 730245"/>
              <a:gd name="connsiteX15" fmla="*/ 116311 w 788771"/>
              <a:gd name="connsiteY15" fmla="*/ 529848 h 730245"/>
              <a:gd name="connsiteX16" fmla="*/ 68185 w 788771"/>
              <a:gd name="connsiteY16" fmla="*/ 349374 h 73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8771" h="730245">
                <a:moveTo>
                  <a:pt x="68185" y="349374"/>
                </a:moveTo>
                <a:cubicBezTo>
                  <a:pt x="48801" y="381458"/>
                  <a:pt x="-662" y="679574"/>
                  <a:pt x="6" y="722353"/>
                </a:cubicBezTo>
                <a:cubicBezTo>
                  <a:pt x="674" y="765132"/>
                  <a:pt x="50137" y="620753"/>
                  <a:pt x="72195" y="606048"/>
                </a:cubicBezTo>
                <a:cubicBezTo>
                  <a:pt x="94253" y="591343"/>
                  <a:pt x="93585" y="665538"/>
                  <a:pt x="132353" y="634122"/>
                </a:cubicBezTo>
                <a:cubicBezTo>
                  <a:pt x="171121" y="602706"/>
                  <a:pt x="280743" y="438943"/>
                  <a:pt x="304806" y="417553"/>
                </a:cubicBezTo>
                <a:cubicBezTo>
                  <a:pt x="328869" y="396164"/>
                  <a:pt x="260021" y="530517"/>
                  <a:pt x="276732" y="505785"/>
                </a:cubicBezTo>
                <a:cubicBezTo>
                  <a:pt x="293443" y="481053"/>
                  <a:pt x="335553" y="338680"/>
                  <a:pt x="405069" y="269164"/>
                </a:cubicBezTo>
                <a:cubicBezTo>
                  <a:pt x="474585" y="199648"/>
                  <a:pt x="677117" y="108074"/>
                  <a:pt x="693827" y="88690"/>
                </a:cubicBezTo>
                <a:cubicBezTo>
                  <a:pt x="710538" y="69306"/>
                  <a:pt x="489958" y="167563"/>
                  <a:pt x="505332" y="152858"/>
                </a:cubicBezTo>
                <a:cubicBezTo>
                  <a:pt x="520706" y="138153"/>
                  <a:pt x="820159" y="8479"/>
                  <a:pt x="786069" y="458"/>
                </a:cubicBezTo>
                <a:cubicBezTo>
                  <a:pt x="751980" y="-7563"/>
                  <a:pt x="349590" y="92032"/>
                  <a:pt x="300795" y="104732"/>
                </a:cubicBezTo>
                <a:cubicBezTo>
                  <a:pt x="252000" y="117432"/>
                  <a:pt x="519368" y="34547"/>
                  <a:pt x="493300" y="76658"/>
                </a:cubicBezTo>
                <a:cubicBezTo>
                  <a:pt x="467232" y="118769"/>
                  <a:pt x="218580" y="273842"/>
                  <a:pt x="144385" y="357395"/>
                </a:cubicBezTo>
                <a:cubicBezTo>
                  <a:pt x="70190" y="440948"/>
                  <a:pt x="46127" y="567279"/>
                  <a:pt x="48132" y="577974"/>
                </a:cubicBezTo>
                <a:cubicBezTo>
                  <a:pt x="50137" y="588669"/>
                  <a:pt x="145053" y="429585"/>
                  <a:pt x="156416" y="421564"/>
                </a:cubicBezTo>
                <a:cubicBezTo>
                  <a:pt x="167779" y="413543"/>
                  <a:pt x="128342" y="537201"/>
                  <a:pt x="116311" y="529848"/>
                </a:cubicBezTo>
                <a:cubicBezTo>
                  <a:pt x="104280" y="522495"/>
                  <a:pt x="87569" y="317290"/>
                  <a:pt x="68185" y="34937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F6AD8A8D-BF11-FEC7-B2BA-0B102A5BEFC7}"/>
              </a:ext>
            </a:extLst>
          </p:cNvPr>
          <p:cNvSpPr/>
          <p:nvPr/>
        </p:nvSpPr>
        <p:spPr>
          <a:xfrm>
            <a:off x="2404677" y="3953572"/>
            <a:ext cx="647825" cy="485245"/>
          </a:xfrm>
          <a:custGeom>
            <a:avLst/>
            <a:gdLst>
              <a:gd name="connsiteX0" fmla="*/ 647334 w 647825"/>
              <a:gd name="connsiteY0" fmla="*/ 85028 h 485245"/>
              <a:gd name="connsiteX1" fmla="*/ 330502 w 647825"/>
              <a:gd name="connsiteY1" fmla="*/ 165239 h 485245"/>
              <a:gd name="connsiteX2" fmla="*/ 527018 w 647825"/>
              <a:gd name="connsiteY2" fmla="*/ 137165 h 485245"/>
              <a:gd name="connsiteX3" fmla="*/ 178102 w 647825"/>
              <a:gd name="connsiteY3" fmla="*/ 261491 h 485245"/>
              <a:gd name="connsiteX4" fmla="*/ 129976 w 647825"/>
              <a:gd name="connsiteY4" fmla="*/ 309617 h 485245"/>
              <a:gd name="connsiteX5" fmla="*/ 182112 w 647825"/>
              <a:gd name="connsiteY5" fmla="*/ 225396 h 485245"/>
              <a:gd name="connsiteX6" fmla="*/ 69818 w 647825"/>
              <a:gd name="connsiteY6" fmla="*/ 482070 h 485245"/>
              <a:gd name="connsiteX7" fmla="*/ 69818 w 647825"/>
              <a:gd name="connsiteY7" fmla="*/ 373786 h 485245"/>
              <a:gd name="connsiteX8" fmla="*/ 21691 w 647825"/>
              <a:gd name="connsiteY8" fmla="*/ 449986 h 485245"/>
              <a:gd name="connsiteX9" fmla="*/ 13670 w 647825"/>
              <a:gd name="connsiteY9" fmla="*/ 253470 h 485245"/>
              <a:gd name="connsiteX10" fmla="*/ 13670 w 647825"/>
              <a:gd name="connsiteY10" fmla="*/ 293575 h 485245"/>
              <a:gd name="connsiteX11" fmla="*/ 194144 w 647825"/>
              <a:gd name="connsiteY11" fmla="*/ 93049 h 485245"/>
              <a:gd name="connsiteX12" fmla="*/ 105912 w 647825"/>
              <a:gd name="connsiteY12" fmla="*/ 213365 h 485245"/>
              <a:gd name="connsiteX13" fmla="*/ 358576 w 647825"/>
              <a:gd name="connsiteY13" fmla="*/ 4817 h 485245"/>
              <a:gd name="connsiteX14" fmla="*/ 278365 w 647825"/>
              <a:gd name="connsiteY14" fmla="*/ 64975 h 485245"/>
              <a:gd name="connsiteX15" fmla="*/ 514986 w 647825"/>
              <a:gd name="connsiteY15" fmla="*/ 44923 h 485245"/>
              <a:gd name="connsiteX16" fmla="*/ 406702 w 647825"/>
              <a:gd name="connsiteY16" fmla="*/ 36902 h 485245"/>
              <a:gd name="connsiteX17" fmla="*/ 647334 w 647825"/>
              <a:gd name="connsiteY17" fmla="*/ 85028 h 48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7825" h="485245">
                <a:moveTo>
                  <a:pt x="647334" y="85028"/>
                </a:moveTo>
                <a:cubicBezTo>
                  <a:pt x="634634" y="106418"/>
                  <a:pt x="350555" y="156549"/>
                  <a:pt x="330502" y="165239"/>
                </a:cubicBezTo>
                <a:cubicBezTo>
                  <a:pt x="310449" y="173929"/>
                  <a:pt x="552418" y="121123"/>
                  <a:pt x="527018" y="137165"/>
                </a:cubicBezTo>
                <a:cubicBezTo>
                  <a:pt x="501618" y="153207"/>
                  <a:pt x="244276" y="232749"/>
                  <a:pt x="178102" y="261491"/>
                </a:cubicBezTo>
                <a:cubicBezTo>
                  <a:pt x="111928" y="290233"/>
                  <a:pt x="129308" y="315633"/>
                  <a:pt x="129976" y="309617"/>
                </a:cubicBezTo>
                <a:cubicBezTo>
                  <a:pt x="130644" y="303601"/>
                  <a:pt x="192138" y="196654"/>
                  <a:pt x="182112" y="225396"/>
                </a:cubicBezTo>
                <a:cubicBezTo>
                  <a:pt x="172086" y="254138"/>
                  <a:pt x="88534" y="457338"/>
                  <a:pt x="69818" y="482070"/>
                </a:cubicBezTo>
                <a:cubicBezTo>
                  <a:pt x="51102" y="506802"/>
                  <a:pt x="77839" y="379133"/>
                  <a:pt x="69818" y="373786"/>
                </a:cubicBezTo>
                <a:cubicBezTo>
                  <a:pt x="61797" y="368439"/>
                  <a:pt x="31049" y="470039"/>
                  <a:pt x="21691" y="449986"/>
                </a:cubicBezTo>
                <a:cubicBezTo>
                  <a:pt x="12333" y="429933"/>
                  <a:pt x="15007" y="279538"/>
                  <a:pt x="13670" y="253470"/>
                </a:cubicBezTo>
                <a:cubicBezTo>
                  <a:pt x="12333" y="227402"/>
                  <a:pt x="-16409" y="320312"/>
                  <a:pt x="13670" y="293575"/>
                </a:cubicBezTo>
                <a:cubicBezTo>
                  <a:pt x="43749" y="266838"/>
                  <a:pt x="178770" y="106417"/>
                  <a:pt x="194144" y="93049"/>
                </a:cubicBezTo>
                <a:cubicBezTo>
                  <a:pt x="209518" y="79681"/>
                  <a:pt x="78507" y="228070"/>
                  <a:pt x="105912" y="213365"/>
                </a:cubicBezTo>
                <a:cubicBezTo>
                  <a:pt x="133317" y="198660"/>
                  <a:pt x="329834" y="29549"/>
                  <a:pt x="358576" y="4817"/>
                </a:cubicBezTo>
                <a:cubicBezTo>
                  <a:pt x="387318" y="-19915"/>
                  <a:pt x="252297" y="58291"/>
                  <a:pt x="278365" y="64975"/>
                </a:cubicBezTo>
                <a:cubicBezTo>
                  <a:pt x="304433" y="71659"/>
                  <a:pt x="493596" y="49602"/>
                  <a:pt x="514986" y="44923"/>
                </a:cubicBezTo>
                <a:cubicBezTo>
                  <a:pt x="536375" y="40244"/>
                  <a:pt x="390660" y="30886"/>
                  <a:pt x="406702" y="36902"/>
                </a:cubicBezTo>
                <a:cubicBezTo>
                  <a:pt x="422744" y="42918"/>
                  <a:pt x="660034" y="63638"/>
                  <a:pt x="647334" y="8502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E75F0758-5B65-E20C-B102-A963C018DB09}"/>
              </a:ext>
            </a:extLst>
          </p:cNvPr>
          <p:cNvSpPr/>
          <p:nvPr/>
        </p:nvSpPr>
        <p:spPr>
          <a:xfrm>
            <a:off x="2127872" y="2917173"/>
            <a:ext cx="531794" cy="1563083"/>
          </a:xfrm>
          <a:custGeom>
            <a:avLst/>
            <a:gdLst>
              <a:gd name="connsiteX0" fmla="*/ 531558 w 531794"/>
              <a:gd name="connsiteY0" fmla="*/ 105595 h 1563083"/>
              <a:gd name="connsiteX1" fmla="*/ 95553 w 531794"/>
              <a:gd name="connsiteY1" fmla="*/ 438655 h 1563083"/>
              <a:gd name="connsiteX2" fmla="*/ 162165 w 531794"/>
              <a:gd name="connsiteY2" fmla="*/ 359932 h 1563083"/>
              <a:gd name="connsiteX3" fmla="*/ 53164 w 531794"/>
              <a:gd name="connsiteY3" fmla="*/ 711158 h 1563083"/>
              <a:gd name="connsiteX4" fmla="*/ 71331 w 531794"/>
              <a:gd name="connsiteY4" fmla="*/ 1056329 h 1563083"/>
              <a:gd name="connsiteX5" fmla="*/ 10774 w 531794"/>
              <a:gd name="connsiteY5" fmla="*/ 971550 h 1563083"/>
              <a:gd name="connsiteX6" fmla="*/ 325667 w 531794"/>
              <a:gd name="connsiteY6" fmla="*/ 1558946 h 1563083"/>
              <a:gd name="connsiteX7" fmla="*/ 101609 w 531794"/>
              <a:gd name="connsiteY7" fmla="*/ 1195608 h 1563083"/>
              <a:gd name="connsiteX8" fmla="*/ 47108 w 531794"/>
              <a:gd name="connsiteY8" fmla="*/ 493155 h 1563083"/>
              <a:gd name="connsiteX9" fmla="*/ 107664 w 531794"/>
              <a:gd name="connsiteY9" fmla="*/ 299375 h 1563083"/>
              <a:gd name="connsiteX10" fmla="*/ 150054 w 531794"/>
              <a:gd name="connsiteY10" fmla="*/ 335709 h 1563083"/>
              <a:gd name="connsiteX11" fmla="*/ 119776 w 531794"/>
              <a:gd name="connsiteY11" fmla="*/ 2650 h 1563083"/>
              <a:gd name="connsiteX12" fmla="*/ 156109 w 531794"/>
              <a:gd name="connsiteY12" fmla="*/ 178263 h 1563083"/>
              <a:gd name="connsiteX13" fmla="*/ 531558 w 531794"/>
              <a:gd name="connsiteY13" fmla="*/ 105595 h 156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1794" h="1563083">
                <a:moveTo>
                  <a:pt x="531558" y="105595"/>
                </a:moveTo>
                <a:cubicBezTo>
                  <a:pt x="521465" y="148994"/>
                  <a:pt x="157118" y="396266"/>
                  <a:pt x="95553" y="438655"/>
                </a:cubicBezTo>
                <a:cubicBezTo>
                  <a:pt x="33988" y="481044"/>
                  <a:pt x="169230" y="314515"/>
                  <a:pt x="162165" y="359932"/>
                </a:cubicBezTo>
                <a:cubicBezTo>
                  <a:pt x="155100" y="405349"/>
                  <a:pt x="68303" y="595092"/>
                  <a:pt x="53164" y="711158"/>
                </a:cubicBezTo>
                <a:cubicBezTo>
                  <a:pt x="38025" y="827224"/>
                  <a:pt x="78396" y="1012930"/>
                  <a:pt x="71331" y="1056329"/>
                </a:cubicBezTo>
                <a:cubicBezTo>
                  <a:pt x="64266" y="1099728"/>
                  <a:pt x="-31615" y="887781"/>
                  <a:pt x="10774" y="971550"/>
                </a:cubicBezTo>
                <a:cubicBezTo>
                  <a:pt x="53163" y="1055319"/>
                  <a:pt x="310528" y="1521603"/>
                  <a:pt x="325667" y="1558946"/>
                </a:cubicBezTo>
                <a:cubicBezTo>
                  <a:pt x="340806" y="1596289"/>
                  <a:pt x="148035" y="1373240"/>
                  <a:pt x="101609" y="1195608"/>
                </a:cubicBezTo>
                <a:cubicBezTo>
                  <a:pt x="55182" y="1017976"/>
                  <a:pt x="46099" y="642527"/>
                  <a:pt x="47108" y="493155"/>
                </a:cubicBezTo>
                <a:cubicBezTo>
                  <a:pt x="48117" y="343783"/>
                  <a:pt x="90506" y="325616"/>
                  <a:pt x="107664" y="299375"/>
                </a:cubicBezTo>
                <a:cubicBezTo>
                  <a:pt x="124822" y="273134"/>
                  <a:pt x="148035" y="385163"/>
                  <a:pt x="150054" y="335709"/>
                </a:cubicBezTo>
                <a:cubicBezTo>
                  <a:pt x="152073" y="286255"/>
                  <a:pt x="118767" y="28891"/>
                  <a:pt x="119776" y="2650"/>
                </a:cubicBezTo>
                <a:cubicBezTo>
                  <a:pt x="120785" y="-23591"/>
                  <a:pt x="86469" y="153031"/>
                  <a:pt x="156109" y="178263"/>
                </a:cubicBezTo>
                <a:cubicBezTo>
                  <a:pt x="225749" y="203495"/>
                  <a:pt x="541651" y="62196"/>
                  <a:pt x="531558" y="1055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D1FEC2FB-CA4F-A990-6E71-8887A42DDB5A}"/>
              </a:ext>
            </a:extLst>
          </p:cNvPr>
          <p:cNvSpPr/>
          <p:nvPr/>
        </p:nvSpPr>
        <p:spPr>
          <a:xfrm>
            <a:off x="2003213" y="2867084"/>
            <a:ext cx="245815" cy="1214405"/>
          </a:xfrm>
          <a:custGeom>
            <a:avLst/>
            <a:gdLst>
              <a:gd name="connsiteX0" fmla="*/ 245312 w 245815"/>
              <a:gd name="connsiteY0" fmla="*/ 1034 h 1214405"/>
              <a:gd name="connsiteX1" fmla="*/ 80420 w 245815"/>
              <a:gd name="connsiteY1" fmla="*/ 425755 h 1214405"/>
              <a:gd name="connsiteX2" fmla="*/ 45443 w 245815"/>
              <a:gd name="connsiteY2" fmla="*/ 735552 h 1214405"/>
              <a:gd name="connsiteX3" fmla="*/ 55436 w 245815"/>
              <a:gd name="connsiteY3" fmla="*/ 630621 h 1214405"/>
              <a:gd name="connsiteX4" fmla="*/ 20459 w 245815"/>
              <a:gd name="connsiteY4" fmla="*/ 855473 h 1214405"/>
              <a:gd name="connsiteX5" fmla="*/ 165364 w 245815"/>
              <a:gd name="connsiteY5" fmla="*/ 1205244 h 1214405"/>
              <a:gd name="connsiteX6" fmla="*/ 105403 w 245815"/>
              <a:gd name="connsiteY6" fmla="*/ 1085323 h 1214405"/>
              <a:gd name="connsiteX7" fmla="*/ 15462 w 245815"/>
              <a:gd name="connsiteY7" fmla="*/ 795513 h 1214405"/>
              <a:gd name="connsiteX8" fmla="*/ 20459 w 245815"/>
              <a:gd name="connsiteY8" fmla="*/ 555670 h 1214405"/>
              <a:gd name="connsiteX9" fmla="*/ 245312 w 245815"/>
              <a:gd name="connsiteY9" fmla="*/ 1034 h 121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815" h="1214405">
                <a:moveTo>
                  <a:pt x="245312" y="1034"/>
                </a:moveTo>
                <a:cubicBezTo>
                  <a:pt x="255305" y="-20618"/>
                  <a:pt x="113731" y="303335"/>
                  <a:pt x="80420" y="425755"/>
                </a:cubicBezTo>
                <a:cubicBezTo>
                  <a:pt x="47109" y="548175"/>
                  <a:pt x="49607" y="701408"/>
                  <a:pt x="45443" y="735552"/>
                </a:cubicBezTo>
                <a:cubicBezTo>
                  <a:pt x="41279" y="769696"/>
                  <a:pt x="59600" y="610634"/>
                  <a:pt x="55436" y="630621"/>
                </a:cubicBezTo>
                <a:cubicBezTo>
                  <a:pt x="51272" y="650608"/>
                  <a:pt x="2138" y="759703"/>
                  <a:pt x="20459" y="855473"/>
                </a:cubicBezTo>
                <a:cubicBezTo>
                  <a:pt x="38780" y="951244"/>
                  <a:pt x="151207" y="1166936"/>
                  <a:pt x="165364" y="1205244"/>
                </a:cubicBezTo>
                <a:cubicBezTo>
                  <a:pt x="179521" y="1243552"/>
                  <a:pt x="130387" y="1153611"/>
                  <a:pt x="105403" y="1085323"/>
                </a:cubicBezTo>
                <a:cubicBezTo>
                  <a:pt x="80419" y="1017035"/>
                  <a:pt x="29619" y="883788"/>
                  <a:pt x="15462" y="795513"/>
                </a:cubicBezTo>
                <a:cubicBezTo>
                  <a:pt x="1305" y="707238"/>
                  <a:pt x="-12852" y="685585"/>
                  <a:pt x="20459" y="555670"/>
                </a:cubicBezTo>
                <a:cubicBezTo>
                  <a:pt x="53770" y="425755"/>
                  <a:pt x="235319" y="22686"/>
                  <a:pt x="245312" y="1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A3D16B82-18BE-6124-A92A-80FC772279C6}"/>
              </a:ext>
            </a:extLst>
          </p:cNvPr>
          <p:cNvSpPr/>
          <p:nvPr/>
        </p:nvSpPr>
        <p:spPr>
          <a:xfrm>
            <a:off x="2021038" y="2746955"/>
            <a:ext cx="478632" cy="1192088"/>
          </a:xfrm>
          <a:custGeom>
            <a:avLst/>
            <a:gdLst>
              <a:gd name="connsiteX0" fmla="*/ 477904 w 478632"/>
              <a:gd name="connsiteY0" fmla="*/ 2508 h 1192088"/>
              <a:gd name="connsiteX1" fmla="*/ 83335 w 478632"/>
              <a:gd name="connsiteY1" fmla="*/ 190398 h 1192088"/>
              <a:gd name="connsiteX2" fmla="*/ 152228 w 478632"/>
              <a:gd name="connsiteY2" fmla="*/ 184135 h 1192088"/>
              <a:gd name="connsiteX3" fmla="*/ 45757 w 478632"/>
              <a:gd name="connsiteY3" fmla="*/ 334448 h 1192088"/>
              <a:gd name="connsiteX4" fmla="*/ 133439 w 478632"/>
              <a:gd name="connsiteY4" fmla="*/ 284344 h 1192088"/>
              <a:gd name="connsiteX5" fmla="*/ 58283 w 478632"/>
              <a:gd name="connsiteY5" fmla="*/ 434656 h 1192088"/>
              <a:gd name="connsiteX6" fmla="*/ 1915 w 478632"/>
              <a:gd name="connsiteY6" fmla="*/ 691440 h 1192088"/>
              <a:gd name="connsiteX7" fmla="*/ 14441 w 478632"/>
              <a:gd name="connsiteY7" fmla="*/ 816700 h 1192088"/>
              <a:gd name="connsiteX8" fmla="*/ 26967 w 478632"/>
              <a:gd name="connsiteY8" fmla="*/ 785385 h 1192088"/>
              <a:gd name="connsiteX9" fmla="*/ 108387 w 478632"/>
              <a:gd name="connsiteY9" fmla="*/ 1186218 h 1192088"/>
              <a:gd name="connsiteX10" fmla="*/ 58283 w 478632"/>
              <a:gd name="connsiteY10" fmla="*/ 985801 h 1192088"/>
              <a:gd name="connsiteX11" fmla="*/ 39494 w 478632"/>
              <a:gd name="connsiteY11" fmla="*/ 472234 h 1192088"/>
              <a:gd name="connsiteX12" fmla="*/ 102124 w 478632"/>
              <a:gd name="connsiteY12" fmla="*/ 140294 h 1192088"/>
              <a:gd name="connsiteX13" fmla="*/ 70809 w 478632"/>
              <a:gd name="connsiteY13" fmla="*/ 184135 h 1192088"/>
              <a:gd name="connsiteX14" fmla="*/ 258699 w 478632"/>
              <a:gd name="connsiteY14" fmla="*/ 15034 h 1192088"/>
              <a:gd name="connsiteX15" fmla="*/ 183543 w 478632"/>
              <a:gd name="connsiteY15" fmla="*/ 77664 h 1192088"/>
              <a:gd name="connsiteX16" fmla="*/ 477904 w 478632"/>
              <a:gd name="connsiteY16" fmla="*/ 2508 h 11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8632" h="1192088">
                <a:moveTo>
                  <a:pt x="477904" y="2508"/>
                </a:moveTo>
                <a:cubicBezTo>
                  <a:pt x="461203" y="21297"/>
                  <a:pt x="137614" y="160127"/>
                  <a:pt x="83335" y="190398"/>
                </a:cubicBezTo>
                <a:cubicBezTo>
                  <a:pt x="29056" y="220669"/>
                  <a:pt x="158491" y="160127"/>
                  <a:pt x="152228" y="184135"/>
                </a:cubicBezTo>
                <a:cubicBezTo>
                  <a:pt x="145965" y="208143"/>
                  <a:pt x="48888" y="317747"/>
                  <a:pt x="45757" y="334448"/>
                </a:cubicBezTo>
                <a:cubicBezTo>
                  <a:pt x="42626" y="351149"/>
                  <a:pt x="131351" y="267643"/>
                  <a:pt x="133439" y="284344"/>
                </a:cubicBezTo>
                <a:cubicBezTo>
                  <a:pt x="135527" y="301045"/>
                  <a:pt x="80204" y="366807"/>
                  <a:pt x="58283" y="434656"/>
                </a:cubicBezTo>
                <a:cubicBezTo>
                  <a:pt x="36362" y="502505"/>
                  <a:pt x="9222" y="627766"/>
                  <a:pt x="1915" y="691440"/>
                </a:cubicBezTo>
                <a:cubicBezTo>
                  <a:pt x="-5392" y="755114"/>
                  <a:pt x="10266" y="801043"/>
                  <a:pt x="14441" y="816700"/>
                </a:cubicBezTo>
                <a:cubicBezTo>
                  <a:pt x="18616" y="832357"/>
                  <a:pt x="11309" y="723799"/>
                  <a:pt x="26967" y="785385"/>
                </a:cubicBezTo>
                <a:cubicBezTo>
                  <a:pt x="42625" y="846971"/>
                  <a:pt x="103168" y="1152815"/>
                  <a:pt x="108387" y="1186218"/>
                </a:cubicBezTo>
                <a:cubicBezTo>
                  <a:pt x="113606" y="1219621"/>
                  <a:pt x="69765" y="1104798"/>
                  <a:pt x="58283" y="985801"/>
                </a:cubicBezTo>
                <a:cubicBezTo>
                  <a:pt x="46801" y="866804"/>
                  <a:pt x="32187" y="613152"/>
                  <a:pt x="39494" y="472234"/>
                </a:cubicBezTo>
                <a:cubicBezTo>
                  <a:pt x="46801" y="331316"/>
                  <a:pt x="96905" y="188311"/>
                  <a:pt x="102124" y="140294"/>
                </a:cubicBezTo>
                <a:cubicBezTo>
                  <a:pt x="107343" y="92278"/>
                  <a:pt x="44713" y="205012"/>
                  <a:pt x="70809" y="184135"/>
                </a:cubicBezTo>
                <a:cubicBezTo>
                  <a:pt x="96905" y="163258"/>
                  <a:pt x="239910" y="32779"/>
                  <a:pt x="258699" y="15034"/>
                </a:cubicBezTo>
                <a:cubicBezTo>
                  <a:pt x="277488" y="-2711"/>
                  <a:pt x="148053" y="78708"/>
                  <a:pt x="183543" y="77664"/>
                </a:cubicBezTo>
                <a:cubicBezTo>
                  <a:pt x="219033" y="76620"/>
                  <a:pt x="494605" y="-16281"/>
                  <a:pt x="477904" y="250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5B404F66-4443-EABA-C3A7-373F8F719646}"/>
              </a:ext>
            </a:extLst>
          </p:cNvPr>
          <p:cNvSpPr/>
          <p:nvPr/>
        </p:nvSpPr>
        <p:spPr>
          <a:xfrm>
            <a:off x="1953721" y="3475707"/>
            <a:ext cx="439212" cy="1171911"/>
          </a:xfrm>
          <a:custGeom>
            <a:avLst/>
            <a:gdLst>
              <a:gd name="connsiteX0" fmla="*/ 339 w 439212"/>
              <a:gd name="connsiteY0" fmla="*/ 266 h 1171911"/>
              <a:gd name="connsiteX1" fmla="*/ 169441 w 439212"/>
              <a:gd name="connsiteY1" fmla="*/ 670408 h 1171911"/>
              <a:gd name="connsiteX2" fmla="*/ 294701 w 439212"/>
              <a:gd name="connsiteY2" fmla="*/ 958507 h 1171911"/>
              <a:gd name="connsiteX3" fmla="*/ 438750 w 439212"/>
              <a:gd name="connsiteY3" fmla="*/ 1171449 h 1171911"/>
              <a:gd name="connsiteX4" fmla="*/ 332279 w 439212"/>
              <a:gd name="connsiteY4" fmla="*/ 1002348 h 1171911"/>
              <a:gd name="connsiteX5" fmla="*/ 113074 w 439212"/>
              <a:gd name="connsiteY5" fmla="*/ 595252 h 1171911"/>
              <a:gd name="connsiteX6" fmla="*/ 125600 w 439212"/>
              <a:gd name="connsiteY6" fmla="*/ 588989 h 1171911"/>
              <a:gd name="connsiteX7" fmla="*/ 339 w 439212"/>
              <a:gd name="connsiteY7" fmla="*/ 266 h 117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212" h="1171911">
                <a:moveTo>
                  <a:pt x="339" y="266"/>
                </a:moveTo>
                <a:cubicBezTo>
                  <a:pt x="7646" y="13836"/>
                  <a:pt x="120381" y="510701"/>
                  <a:pt x="169441" y="670408"/>
                </a:cubicBezTo>
                <a:cubicBezTo>
                  <a:pt x="218501" y="830115"/>
                  <a:pt x="249816" y="875000"/>
                  <a:pt x="294701" y="958507"/>
                </a:cubicBezTo>
                <a:cubicBezTo>
                  <a:pt x="339586" y="1042014"/>
                  <a:pt x="432487" y="1164142"/>
                  <a:pt x="438750" y="1171449"/>
                </a:cubicBezTo>
                <a:cubicBezTo>
                  <a:pt x="445013" y="1178756"/>
                  <a:pt x="386558" y="1098381"/>
                  <a:pt x="332279" y="1002348"/>
                </a:cubicBezTo>
                <a:cubicBezTo>
                  <a:pt x="278000" y="906315"/>
                  <a:pt x="113074" y="595252"/>
                  <a:pt x="113074" y="595252"/>
                </a:cubicBezTo>
                <a:cubicBezTo>
                  <a:pt x="78628" y="526359"/>
                  <a:pt x="145433" y="682934"/>
                  <a:pt x="125600" y="588989"/>
                </a:cubicBezTo>
                <a:cubicBezTo>
                  <a:pt x="105767" y="495044"/>
                  <a:pt x="-6968" y="-13304"/>
                  <a:pt x="339" y="26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B5CEA8EC-3D1B-1101-0F59-45B9144C2E4B}"/>
              </a:ext>
            </a:extLst>
          </p:cNvPr>
          <p:cNvSpPr/>
          <p:nvPr/>
        </p:nvSpPr>
        <p:spPr>
          <a:xfrm>
            <a:off x="1759115" y="3388183"/>
            <a:ext cx="232615" cy="1700198"/>
          </a:xfrm>
          <a:custGeom>
            <a:avLst/>
            <a:gdLst>
              <a:gd name="connsiteX0" fmla="*/ 232523 w 232615"/>
              <a:gd name="connsiteY0" fmla="*/ 107 h 1700198"/>
              <a:gd name="connsiteX1" fmla="*/ 75948 w 232615"/>
              <a:gd name="connsiteY1" fmla="*/ 532464 h 1700198"/>
              <a:gd name="connsiteX2" fmla="*/ 101000 w 232615"/>
              <a:gd name="connsiteY2" fmla="*/ 469833 h 1700198"/>
              <a:gd name="connsiteX3" fmla="*/ 101000 w 232615"/>
              <a:gd name="connsiteY3" fmla="*/ 895718 h 1700198"/>
              <a:gd name="connsiteX4" fmla="*/ 157367 w 232615"/>
              <a:gd name="connsiteY4" fmla="*/ 851877 h 1700198"/>
              <a:gd name="connsiteX5" fmla="*/ 82211 w 232615"/>
              <a:gd name="connsiteY5" fmla="*/ 1196343 h 1700198"/>
              <a:gd name="connsiteX6" fmla="*/ 792 w 232615"/>
              <a:gd name="connsiteY6" fmla="*/ 1697384 h 1700198"/>
              <a:gd name="connsiteX7" fmla="*/ 44633 w 232615"/>
              <a:gd name="connsiteY7" fmla="*/ 1371707 h 1700198"/>
              <a:gd name="connsiteX8" fmla="*/ 107263 w 232615"/>
              <a:gd name="connsiteY8" fmla="*/ 795510 h 1700198"/>
              <a:gd name="connsiteX9" fmla="*/ 50896 w 232615"/>
              <a:gd name="connsiteY9" fmla="*/ 488622 h 1700198"/>
              <a:gd name="connsiteX10" fmla="*/ 232523 w 232615"/>
              <a:gd name="connsiteY10" fmla="*/ 107 h 170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615" h="1700198">
                <a:moveTo>
                  <a:pt x="232523" y="107"/>
                </a:moveTo>
                <a:cubicBezTo>
                  <a:pt x="236698" y="7414"/>
                  <a:pt x="97868" y="454176"/>
                  <a:pt x="75948" y="532464"/>
                </a:cubicBezTo>
                <a:cubicBezTo>
                  <a:pt x="54028" y="610752"/>
                  <a:pt x="96825" y="409291"/>
                  <a:pt x="101000" y="469833"/>
                </a:cubicBezTo>
                <a:cubicBezTo>
                  <a:pt x="105175" y="530375"/>
                  <a:pt x="91606" y="832044"/>
                  <a:pt x="101000" y="895718"/>
                </a:cubicBezTo>
                <a:cubicBezTo>
                  <a:pt x="110394" y="959392"/>
                  <a:pt x="160498" y="801773"/>
                  <a:pt x="157367" y="851877"/>
                </a:cubicBezTo>
                <a:cubicBezTo>
                  <a:pt x="154236" y="901981"/>
                  <a:pt x="108307" y="1055425"/>
                  <a:pt x="82211" y="1196343"/>
                </a:cubicBezTo>
                <a:cubicBezTo>
                  <a:pt x="56115" y="1337261"/>
                  <a:pt x="7055" y="1668157"/>
                  <a:pt x="792" y="1697384"/>
                </a:cubicBezTo>
                <a:cubicBezTo>
                  <a:pt x="-5471" y="1726611"/>
                  <a:pt x="26888" y="1522019"/>
                  <a:pt x="44633" y="1371707"/>
                </a:cubicBezTo>
                <a:cubicBezTo>
                  <a:pt x="62378" y="1221395"/>
                  <a:pt x="106219" y="942691"/>
                  <a:pt x="107263" y="795510"/>
                </a:cubicBezTo>
                <a:cubicBezTo>
                  <a:pt x="108307" y="648329"/>
                  <a:pt x="28975" y="615970"/>
                  <a:pt x="50896" y="488622"/>
                </a:cubicBezTo>
                <a:cubicBezTo>
                  <a:pt x="72816" y="361274"/>
                  <a:pt x="228348" y="-7200"/>
                  <a:pt x="232523" y="1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C06330D6-F5C9-0A01-B401-CE43DD8811FD}"/>
              </a:ext>
            </a:extLst>
          </p:cNvPr>
          <p:cNvSpPr/>
          <p:nvPr/>
        </p:nvSpPr>
        <p:spPr>
          <a:xfrm>
            <a:off x="1788799" y="4261980"/>
            <a:ext cx="465485" cy="1592091"/>
          </a:xfrm>
          <a:custGeom>
            <a:avLst/>
            <a:gdLst>
              <a:gd name="connsiteX0" fmla="*/ 434571 w 465485"/>
              <a:gd name="connsiteY0" fmla="*/ 34447 h 1592091"/>
              <a:gd name="connsiteX1" fmla="*/ 90105 w 465485"/>
              <a:gd name="connsiteY1" fmla="*/ 598119 h 1592091"/>
              <a:gd name="connsiteX2" fmla="*/ 209102 w 465485"/>
              <a:gd name="connsiteY2" fmla="*/ 441543 h 1592091"/>
              <a:gd name="connsiteX3" fmla="*/ 71316 w 465485"/>
              <a:gd name="connsiteY3" fmla="*/ 786009 h 1592091"/>
              <a:gd name="connsiteX4" fmla="*/ 2423 w 465485"/>
              <a:gd name="connsiteY4" fmla="*/ 1149264 h 1592091"/>
              <a:gd name="connsiteX5" fmla="*/ 14949 w 465485"/>
              <a:gd name="connsiteY5" fmla="*/ 1587675 h 1592091"/>
              <a:gd name="connsiteX6" fmla="*/ 8686 w 465485"/>
              <a:gd name="connsiteY6" fmla="*/ 1324628 h 1592091"/>
              <a:gd name="connsiteX7" fmla="*/ 96368 w 465485"/>
              <a:gd name="connsiteY7" fmla="*/ 548015 h 1592091"/>
              <a:gd name="connsiteX8" fmla="*/ 83842 w 465485"/>
              <a:gd name="connsiteY8" fmla="*/ 629434 h 1592091"/>
              <a:gd name="connsiteX9" fmla="*/ 277996 w 465485"/>
              <a:gd name="connsiteY9" fmla="*/ 209812 h 1592091"/>
              <a:gd name="connsiteX10" fmla="*/ 215365 w 465485"/>
              <a:gd name="connsiteY10" fmla="*/ 278705 h 1592091"/>
              <a:gd name="connsiteX11" fmla="*/ 422045 w 465485"/>
              <a:gd name="connsiteY11" fmla="*/ 84552 h 1592091"/>
              <a:gd name="connsiteX12" fmla="*/ 434571 w 465485"/>
              <a:gd name="connsiteY12" fmla="*/ 34447 h 159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5485" h="1592091">
                <a:moveTo>
                  <a:pt x="434571" y="34447"/>
                </a:moveTo>
                <a:cubicBezTo>
                  <a:pt x="379248" y="120041"/>
                  <a:pt x="127683" y="530270"/>
                  <a:pt x="90105" y="598119"/>
                </a:cubicBezTo>
                <a:cubicBezTo>
                  <a:pt x="52527" y="665968"/>
                  <a:pt x="212234" y="410228"/>
                  <a:pt x="209102" y="441543"/>
                </a:cubicBezTo>
                <a:cubicBezTo>
                  <a:pt x="205970" y="472858"/>
                  <a:pt x="105762" y="668056"/>
                  <a:pt x="71316" y="786009"/>
                </a:cubicBezTo>
                <a:cubicBezTo>
                  <a:pt x="36869" y="903963"/>
                  <a:pt x="11818" y="1015653"/>
                  <a:pt x="2423" y="1149264"/>
                </a:cubicBezTo>
                <a:cubicBezTo>
                  <a:pt x="-6972" y="1282875"/>
                  <a:pt x="13905" y="1558448"/>
                  <a:pt x="14949" y="1587675"/>
                </a:cubicBezTo>
                <a:cubicBezTo>
                  <a:pt x="15993" y="1616902"/>
                  <a:pt x="-4884" y="1497905"/>
                  <a:pt x="8686" y="1324628"/>
                </a:cubicBezTo>
                <a:cubicBezTo>
                  <a:pt x="22256" y="1151351"/>
                  <a:pt x="83842" y="663881"/>
                  <a:pt x="96368" y="548015"/>
                </a:cubicBezTo>
                <a:cubicBezTo>
                  <a:pt x="108894" y="432149"/>
                  <a:pt x="53571" y="685801"/>
                  <a:pt x="83842" y="629434"/>
                </a:cubicBezTo>
                <a:cubicBezTo>
                  <a:pt x="114113" y="573067"/>
                  <a:pt x="256075" y="268267"/>
                  <a:pt x="277996" y="209812"/>
                </a:cubicBezTo>
                <a:cubicBezTo>
                  <a:pt x="299916" y="151357"/>
                  <a:pt x="191357" y="299582"/>
                  <a:pt x="215365" y="278705"/>
                </a:cubicBezTo>
                <a:cubicBezTo>
                  <a:pt x="239373" y="257828"/>
                  <a:pt x="382379" y="124218"/>
                  <a:pt x="422045" y="84552"/>
                </a:cubicBezTo>
                <a:cubicBezTo>
                  <a:pt x="461711" y="44886"/>
                  <a:pt x="489894" y="-51147"/>
                  <a:pt x="434571" y="344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8B2E00A-74C4-11EB-1C86-28CDEB6AE762}"/>
              </a:ext>
            </a:extLst>
          </p:cNvPr>
          <p:cNvSpPr/>
          <p:nvPr/>
        </p:nvSpPr>
        <p:spPr>
          <a:xfrm>
            <a:off x="1606893" y="3020696"/>
            <a:ext cx="448810" cy="2067922"/>
          </a:xfrm>
          <a:custGeom>
            <a:avLst/>
            <a:gdLst>
              <a:gd name="connsiteX0" fmla="*/ 447375 w 448810"/>
              <a:gd name="connsiteY0" fmla="*/ 4340 h 2067922"/>
              <a:gd name="connsiteX1" fmla="*/ 71595 w 448810"/>
              <a:gd name="connsiteY1" fmla="*/ 536696 h 2067922"/>
              <a:gd name="connsiteX2" fmla="*/ 134225 w 448810"/>
              <a:gd name="connsiteY2" fmla="*/ 461540 h 2067922"/>
              <a:gd name="connsiteX3" fmla="*/ 59069 w 448810"/>
              <a:gd name="connsiteY3" fmla="*/ 768427 h 2067922"/>
              <a:gd name="connsiteX4" fmla="*/ 2702 w 448810"/>
              <a:gd name="connsiteY4" fmla="*/ 1006422 h 2067922"/>
              <a:gd name="connsiteX5" fmla="*/ 8965 w 448810"/>
              <a:gd name="connsiteY5" fmla="*/ 1463622 h 2067922"/>
              <a:gd name="connsiteX6" fmla="*/ 8965 w 448810"/>
              <a:gd name="connsiteY6" fmla="*/ 1313309 h 2067922"/>
              <a:gd name="connsiteX7" fmla="*/ 59069 w 448810"/>
              <a:gd name="connsiteY7" fmla="*/ 2039819 h 2067922"/>
              <a:gd name="connsiteX8" fmla="*/ 27754 w 448810"/>
              <a:gd name="connsiteY8" fmla="*/ 1814351 h 2067922"/>
              <a:gd name="connsiteX9" fmla="*/ 15228 w 448810"/>
              <a:gd name="connsiteY9" fmla="*/ 849846 h 2067922"/>
              <a:gd name="connsiteX10" fmla="*/ 84121 w 448810"/>
              <a:gd name="connsiteY10" fmla="*/ 480329 h 2067922"/>
              <a:gd name="connsiteX11" fmla="*/ 265748 w 448810"/>
              <a:gd name="connsiteY11" fmla="*/ 223545 h 2067922"/>
              <a:gd name="connsiteX12" fmla="*/ 203118 w 448810"/>
              <a:gd name="connsiteY12" fmla="*/ 279912 h 2067922"/>
              <a:gd name="connsiteX13" fmla="*/ 447375 w 448810"/>
              <a:gd name="connsiteY13" fmla="*/ 4340 h 20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810" h="2067922">
                <a:moveTo>
                  <a:pt x="447375" y="4340"/>
                </a:moveTo>
                <a:cubicBezTo>
                  <a:pt x="425454" y="47137"/>
                  <a:pt x="123787" y="460496"/>
                  <a:pt x="71595" y="536696"/>
                </a:cubicBezTo>
                <a:cubicBezTo>
                  <a:pt x="19403" y="612896"/>
                  <a:pt x="136313" y="422918"/>
                  <a:pt x="134225" y="461540"/>
                </a:cubicBezTo>
                <a:cubicBezTo>
                  <a:pt x="132137" y="500162"/>
                  <a:pt x="80989" y="677613"/>
                  <a:pt x="59069" y="768427"/>
                </a:cubicBezTo>
                <a:cubicBezTo>
                  <a:pt x="37149" y="859241"/>
                  <a:pt x="11053" y="890556"/>
                  <a:pt x="2702" y="1006422"/>
                </a:cubicBezTo>
                <a:cubicBezTo>
                  <a:pt x="-5649" y="1122288"/>
                  <a:pt x="7921" y="1412474"/>
                  <a:pt x="8965" y="1463622"/>
                </a:cubicBezTo>
                <a:cubicBezTo>
                  <a:pt x="10009" y="1514770"/>
                  <a:pt x="614" y="1217276"/>
                  <a:pt x="8965" y="1313309"/>
                </a:cubicBezTo>
                <a:cubicBezTo>
                  <a:pt x="17316" y="1409342"/>
                  <a:pt x="55937" y="1956312"/>
                  <a:pt x="59069" y="2039819"/>
                </a:cubicBezTo>
                <a:cubicBezTo>
                  <a:pt x="62200" y="2123326"/>
                  <a:pt x="35061" y="2012680"/>
                  <a:pt x="27754" y="1814351"/>
                </a:cubicBezTo>
                <a:cubicBezTo>
                  <a:pt x="20447" y="1616022"/>
                  <a:pt x="5833" y="1072183"/>
                  <a:pt x="15228" y="849846"/>
                </a:cubicBezTo>
                <a:cubicBezTo>
                  <a:pt x="24623" y="627509"/>
                  <a:pt x="42368" y="584712"/>
                  <a:pt x="84121" y="480329"/>
                </a:cubicBezTo>
                <a:cubicBezTo>
                  <a:pt x="125874" y="375946"/>
                  <a:pt x="245915" y="256948"/>
                  <a:pt x="265748" y="223545"/>
                </a:cubicBezTo>
                <a:cubicBezTo>
                  <a:pt x="285581" y="190142"/>
                  <a:pt x="172847" y="311227"/>
                  <a:pt x="203118" y="279912"/>
                </a:cubicBezTo>
                <a:cubicBezTo>
                  <a:pt x="233389" y="248597"/>
                  <a:pt x="469296" y="-38457"/>
                  <a:pt x="447375" y="43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AA6EAB5C-A537-B3E0-D3C6-9CF81F7D8528}"/>
              </a:ext>
            </a:extLst>
          </p:cNvPr>
          <p:cNvSpPr/>
          <p:nvPr/>
        </p:nvSpPr>
        <p:spPr>
          <a:xfrm>
            <a:off x="1347096" y="2660910"/>
            <a:ext cx="1108045" cy="2390881"/>
          </a:xfrm>
          <a:custGeom>
            <a:avLst/>
            <a:gdLst>
              <a:gd name="connsiteX0" fmla="*/ 1108005 w 1108045"/>
              <a:gd name="connsiteY0" fmla="*/ 871 h 2390881"/>
              <a:gd name="connsiteX1" fmla="*/ 531808 w 1108045"/>
              <a:gd name="connsiteY1" fmla="*/ 113605 h 2390881"/>
              <a:gd name="connsiteX2" fmla="*/ 619490 w 1108045"/>
              <a:gd name="connsiteY2" fmla="*/ 113605 h 2390881"/>
              <a:gd name="connsiteX3" fmla="*/ 331392 w 1108045"/>
              <a:gd name="connsiteY3" fmla="*/ 357863 h 2390881"/>
              <a:gd name="connsiteX4" fmla="*/ 137238 w 1108045"/>
              <a:gd name="connsiteY4" fmla="*/ 739906 h 2390881"/>
              <a:gd name="connsiteX5" fmla="*/ 206131 w 1108045"/>
              <a:gd name="connsiteY5" fmla="*/ 689802 h 2390881"/>
              <a:gd name="connsiteX6" fmla="*/ 24504 w 1108045"/>
              <a:gd name="connsiteY6" fmla="*/ 1316104 h 2390881"/>
              <a:gd name="connsiteX7" fmla="*/ 30767 w 1108045"/>
              <a:gd name="connsiteY7" fmla="*/ 2349501 h 2390881"/>
              <a:gd name="connsiteX8" fmla="*/ 5715 w 1108045"/>
              <a:gd name="connsiteY8" fmla="*/ 2030087 h 2390881"/>
              <a:gd name="connsiteX9" fmla="*/ 156027 w 1108045"/>
              <a:gd name="connsiteY9" fmla="*/ 602120 h 2390881"/>
              <a:gd name="connsiteX10" fmla="*/ 500493 w 1108045"/>
              <a:gd name="connsiteY10" fmla="*/ 182498 h 2390881"/>
              <a:gd name="connsiteX11" fmla="*/ 1108005 w 1108045"/>
              <a:gd name="connsiteY11" fmla="*/ 871 h 239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8045" h="2390881">
                <a:moveTo>
                  <a:pt x="1108005" y="871"/>
                </a:moveTo>
                <a:cubicBezTo>
                  <a:pt x="1113224" y="-10611"/>
                  <a:pt x="613227" y="94816"/>
                  <a:pt x="531808" y="113605"/>
                </a:cubicBezTo>
                <a:cubicBezTo>
                  <a:pt x="450389" y="132394"/>
                  <a:pt x="652893" y="72895"/>
                  <a:pt x="619490" y="113605"/>
                </a:cubicBezTo>
                <a:cubicBezTo>
                  <a:pt x="586087" y="154315"/>
                  <a:pt x="411767" y="253480"/>
                  <a:pt x="331392" y="357863"/>
                </a:cubicBezTo>
                <a:cubicBezTo>
                  <a:pt x="251017" y="462246"/>
                  <a:pt x="158115" y="684583"/>
                  <a:pt x="137238" y="739906"/>
                </a:cubicBezTo>
                <a:cubicBezTo>
                  <a:pt x="116361" y="795229"/>
                  <a:pt x="224920" y="593769"/>
                  <a:pt x="206131" y="689802"/>
                </a:cubicBezTo>
                <a:cubicBezTo>
                  <a:pt x="187342" y="785835"/>
                  <a:pt x="53731" y="1039488"/>
                  <a:pt x="24504" y="1316104"/>
                </a:cubicBezTo>
                <a:cubicBezTo>
                  <a:pt x="-4723" y="1592720"/>
                  <a:pt x="33898" y="2230504"/>
                  <a:pt x="30767" y="2349501"/>
                </a:cubicBezTo>
                <a:cubicBezTo>
                  <a:pt x="27636" y="2468498"/>
                  <a:pt x="-15162" y="2321317"/>
                  <a:pt x="5715" y="2030087"/>
                </a:cubicBezTo>
                <a:cubicBezTo>
                  <a:pt x="26592" y="1738857"/>
                  <a:pt x="73564" y="910051"/>
                  <a:pt x="156027" y="602120"/>
                </a:cubicBezTo>
                <a:cubicBezTo>
                  <a:pt x="238490" y="294189"/>
                  <a:pt x="340786" y="280618"/>
                  <a:pt x="500493" y="182498"/>
                </a:cubicBezTo>
                <a:cubicBezTo>
                  <a:pt x="660200" y="84378"/>
                  <a:pt x="1102786" y="12353"/>
                  <a:pt x="1108005" y="8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28A7F59-4A4C-3287-8806-F4BB1C6738FC}"/>
              </a:ext>
            </a:extLst>
          </p:cNvPr>
          <p:cNvSpPr/>
          <p:nvPr/>
        </p:nvSpPr>
        <p:spPr>
          <a:xfrm>
            <a:off x="1009146" y="2639709"/>
            <a:ext cx="1644468" cy="1711158"/>
          </a:xfrm>
          <a:custGeom>
            <a:avLst/>
            <a:gdLst>
              <a:gd name="connsiteX0" fmla="*/ 1564953 w 1644468"/>
              <a:gd name="connsiteY0" fmla="*/ 9546 h 1711158"/>
              <a:gd name="connsiteX1" fmla="*/ 669342 w 1644468"/>
              <a:gd name="connsiteY1" fmla="*/ 134806 h 1711158"/>
              <a:gd name="connsiteX2" fmla="*/ 431347 w 1644468"/>
              <a:gd name="connsiteY2" fmla="*/ 316433 h 1711158"/>
              <a:gd name="connsiteX3" fmla="*/ 493977 w 1644468"/>
              <a:gd name="connsiteY3" fmla="*/ 191173 h 1711158"/>
              <a:gd name="connsiteX4" fmla="*/ 218405 w 1644468"/>
              <a:gd name="connsiteY4" fmla="*/ 573217 h 1711158"/>
              <a:gd name="connsiteX5" fmla="*/ 17988 w 1644468"/>
              <a:gd name="connsiteY5" fmla="*/ 1017891 h 1711158"/>
              <a:gd name="connsiteX6" fmla="*/ 11725 w 1644468"/>
              <a:gd name="connsiteY6" fmla="*/ 1694296 h 1711158"/>
              <a:gd name="connsiteX7" fmla="*/ 36777 w 1644468"/>
              <a:gd name="connsiteY7" fmla="*/ 1450039 h 1711158"/>
              <a:gd name="connsiteX8" fmla="*/ 68092 w 1644468"/>
              <a:gd name="connsiteY8" fmla="*/ 836264 h 1711158"/>
              <a:gd name="connsiteX9" fmla="*/ 487714 w 1644468"/>
              <a:gd name="connsiteY9" fmla="*/ 216225 h 1711158"/>
              <a:gd name="connsiteX10" fmla="*/ 581659 w 1644468"/>
              <a:gd name="connsiteY10" fmla="*/ 128543 h 1711158"/>
              <a:gd name="connsiteX11" fmla="*/ 1489796 w 1644468"/>
              <a:gd name="connsiteY11" fmla="*/ 22072 h 1711158"/>
              <a:gd name="connsiteX12" fmla="*/ 1564953 w 1644468"/>
              <a:gd name="connsiteY12" fmla="*/ 9546 h 171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4468" h="1711158">
                <a:moveTo>
                  <a:pt x="1564953" y="9546"/>
                </a:moveTo>
                <a:cubicBezTo>
                  <a:pt x="1428211" y="28335"/>
                  <a:pt x="858276" y="83658"/>
                  <a:pt x="669342" y="134806"/>
                </a:cubicBezTo>
                <a:cubicBezTo>
                  <a:pt x="480408" y="185954"/>
                  <a:pt x="460574" y="307039"/>
                  <a:pt x="431347" y="316433"/>
                </a:cubicBezTo>
                <a:cubicBezTo>
                  <a:pt x="402120" y="325827"/>
                  <a:pt x="529467" y="148376"/>
                  <a:pt x="493977" y="191173"/>
                </a:cubicBezTo>
                <a:cubicBezTo>
                  <a:pt x="458487" y="233970"/>
                  <a:pt x="297736" y="435431"/>
                  <a:pt x="218405" y="573217"/>
                </a:cubicBezTo>
                <a:cubicBezTo>
                  <a:pt x="139073" y="711003"/>
                  <a:pt x="52435" y="831045"/>
                  <a:pt x="17988" y="1017891"/>
                </a:cubicBezTo>
                <a:cubicBezTo>
                  <a:pt x="-16459" y="1204737"/>
                  <a:pt x="8593" y="1622271"/>
                  <a:pt x="11725" y="1694296"/>
                </a:cubicBezTo>
                <a:cubicBezTo>
                  <a:pt x="14856" y="1766321"/>
                  <a:pt x="27383" y="1593044"/>
                  <a:pt x="36777" y="1450039"/>
                </a:cubicBezTo>
                <a:cubicBezTo>
                  <a:pt x="46171" y="1307034"/>
                  <a:pt x="-7064" y="1041900"/>
                  <a:pt x="68092" y="836264"/>
                </a:cubicBezTo>
                <a:cubicBezTo>
                  <a:pt x="143248" y="630628"/>
                  <a:pt x="402119" y="334179"/>
                  <a:pt x="487714" y="216225"/>
                </a:cubicBezTo>
                <a:cubicBezTo>
                  <a:pt x="573308" y="98272"/>
                  <a:pt x="414645" y="160902"/>
                  <a:pt x="581659" y="128543"/>
                </a:cubicBezTo>
                <a:cubicBezTo>
                  <a:pt x="748673" y="96184"/>
                  <a:pt x="1326958" y="41905"/>
                  <a:pt x="1489796" y="22072"/>
                </a:cubicBezTo>
                <a:cubicBezTo>
                  <a:pt x="1652634" y="2239"/>
                  <a:pt x="1701695" y="-9243"/>
                  <a:pt x="1564953" y="95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3BA7C931-06DD-FB33-6C70-D516D7AA761E}"/>
              </a:ext>
            </a:extLst>
          </p:cNvPr>
          <p:cNvSpPr/>
          <p:nvPr/>
        </p:nvSpPr>
        <p:spPr>
          <a:xfrm>
            <a:off x="807686" y="2199791"/>
            <a:ext cx="1795455" cy="1188735"/>
          </a:xfrm>
          <a:custGeom>
            <a:avLst/>
            <a:gdLst>
              <a:gd name="connsiteX0" fmla="*/ 1785202 w 1795455"/>
              <a:gd name="connsiteY0" fmla="*/ 336730 h 1188735"/>
              <a:gd name="connsiteX1" fmla="*/ 1277898 w 1795455"/>
              <a:gd name="connsiteY1" fmla="*/ 11053 h 1188735"/>
              <a:gd name="connsiteX2" fmla="*/ 883328 w 1795455"/>
              <a:gd name="connsiteY2" fmla="*/ 130050 h 1188735"/>
              <a:gd name="connsiteX3" fmla="*/ 933432 w 1795455"/>
              <a:gd name="connsiteY3" fmla="*/ 54894 h 1188735"/>
              <a:gd name="connsiteX4" fmla="*/ 513810 w 1795455"/>
              <a:gd name="connsiteY4" fmla="*/ 305414 h 1188735"/>
              <a:gd name="connsiteX5" fmla="*/ 357235 w 1795455"/>
              <a:gd name="connsiteY5" fmla="*/ 618565 h 1188735"/>
              <a:gd name="connsiteX6" fmla="*/ 394813 w 1795455"/>
              <a:gd name="connsiteY6" fmla="*/ 474516 h 1188735"/>
              <a:gd name="connsiteX7" fmla="*/ 175607 w 1795455"/>
              <a:gd name="connsiteY7" fmla="*/ 806456 h 1188735"/>
              <a:gd name="connsiteX8" fmla="*/ 243 w 1795455"/>
              <a:gd name="connsiteY8" fmla="*/ 1188499 h 1188735"/>
              <a:gd name="connsiteX9" fmla="*/ 213185 w 1795455"/>
              <a:gd name="connsiteY9" fmla="*/ 750088 h 1188735"/>
              <a:gd name="connsiteX10" fmla="*/ 814435 w 1795455"/>
              <a:gd name="connsiteY10" fmla="*/ 104998 h 1188735"/>
              <a:gd name="connsiteX11" fmla="*/ 1102533 w 1795455"/>
              <a:gd name="connsiteY11" fmla="*/ 17316 h 1188735"/>
              <a:gd name="connsiteX12" fmla="*/ 1234056 w 1795455"/>
              <a:gd name="connsiteY12" fmla="*/ 17316 h 1188735"/>
              <a:gd name="connsiteX13" fmla="*/ 1591048 w 1795455"/>
              <a:gd name="connsiteY13" fmla="*/ 198943 h 1188735"/>
              <a:gd name="connsiteX14" fmla="*/ 1785202 w 1795455"/>
              <a:gd name="connsiteY14" fmla="*/ 336730 h 118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95455" h="1188735">
                <a:moveTo>
                  <a:pt x="1785202" y="336730"/>
                </a:moveTo>
                <a:cubicBezTo>
                  <a:pt x="1733011" y="305415"/>
                  <a:pt x="1428210" y="45500"/>
                  <a:pt x="1277898" y="11053"/>
                </a:cubicBezTo>
                <a:cubicBezTo>
                  <a:pt x="1127586" y="-23394"/>
                  <a:pt x="940739" y="122743"/>
                  <a:pt x="883328" y="130050"/>
                </a:cubicBezTo>
                <a:cubicBezTo>
                  <a:pt x="825917" y="137357"/>
                  <a:pt x="995018" y="25667"/>
                  <a:pt x="933432" y="54894"/>
                </a:cubicBezTo>
                <a:cubicBezTo>
                  <a:pt x="871846" y="84121"/>
                  <a:pt x="609843" y="211469"/>
                  <a:pt x="513810" y="305414"/>
                </a:cubicBezTo>
                <a:cubicBezTo>
                  <a:pt x="417777" y="399359"/>
                  <a:pt x="377068" y="590381"/>
                  <a:pt x="357235" y="618565"/>
                </a:cubicBezTo>
                <a:cubicBezTo>
                  <a:pt x="337402" y="646749"/>
                  <a:pt x="425084" y="443201"/>
                  <a:pt x="394813" y="474516"/>
                </a:cubicBezTo>
                <a:cubicBezTo>
                  <a:pt x="364542" y="505831"/>
                  <a:pt x="241369" y="687459"/>
                  <a:pt x="175607" y="806456"/>
                </a:cubicBezTo>
                <a:cubicBezTo>
                  <a:pt x="109845" y="925453"/>
                  <a:pt x="-6020" y="1197894"/>
                  <a:pt x="243" y="1188499"/>
                </a:cubicBezTo>
                <a:cubicBezTo>
                  <a:pt x="6506" y="1179104"/>
                  <a:pt x="77486" y="930672"/>
                  <a:pt x="213185" y="750088"/>
                </a:cubicBezTo>
                <a:cubicBezTo>
                  <a:pt x="348884" y="569505"/>
                  <a:pt x="666210" y="227127"/>
                  <a:pt x="814435" y="104998"/>
                </a:cubicBezTo>
                <a:cubicBezTo>
                  <a:pt x="962660" y="-17131"/>
                  <a:pt x="1032596" y="31930"/>
                  <a:pt x="1102533" y="17316"/>
                </a:cubicBezTo>
                <a:cubicBezTo>
                  <a:pt x="1172470" y="2702"/>
                  <a:pt x="1152637" y="-12955"/>
                  <a:pt x="1234056" y="17316"/>
                </a:cubicBezTo>
                <a:cubicBezTo>
                  <a:pt x="1315475" y="47587"/>
                  <a:pt x="1504410" y="140488"/>
                  <a:pt x="1591048" y="198943"/>
                </a:cubicBezTo>
                <a:cubicBezTo>
                  <a:pt x="1677686" y="257398"/>
                  <a:pt x="1837393" y="368045"/>
                  <a:pt x="1785202" y="3367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B13BFE4-2178-AABC-E80C-C6EBDC04D2DA}"/>
              </a:ext>
            </a:extLst>
          </p:cNvPr>
          <p:cNvSpPr/>
          <p:nvPr/>
        </p:nvSpPr>
        <p:spPr>
          <a:xfrm>
            <a:off x="1418450" y="1942620"/>
            <a:ext cx="1082995" cy="245379"/>
          </a:xfrm>
          <a:custGeom>
            <a:avLst/>
            <a:gdLst>
              <a:gd name="connsiteX0" fmla="*/ 1080492 w 1082995"/>
              <a:gd name="connsiteY0" fmla="*/ 243172 h 245379"/>
              <a:gd name="connsiteX1" fmla="*/ 761079 w 1082995"/>
              <a:gd name="connsiteY1" fmla="*/ 23966 h 245379"/>
              <a:gd name="connsiteX2" fmla="*/ 366509 w 1082995"/>
              <a:gd name="connsiteY2" fmla="*/ 17703 h 245379"/>
              <a:gd name="connsiteX3" fmla="*/ 3254 w 1082995"/>
              <a:gd name="connsiteY3" fmla="*/ 130438 h 245379"/>
              <a:gd name="connsiteX4" fmla="*/ 216197 w 1082995"/>
              <a:gd name="connsiteY4" fmla="*/ 61544 h 245379"/>
              <a:gd name="connsiteX5" fmla="*/ 685923 w 1082995"/>
              <a:gd name="connsiteY5" fmla="*/ 23966 h 245379"/>
              <a:gd name="connsiteX6" fmla="*/ 898865 w 1082995"/>
              <a:gd name="connsiteY6" fmla="*/ 130438 h 245379"/>
              <a:gd name="connsiteX7" fmla="*/ 1080492 w 1082995"/>
              <a:gd name="connsiteY7" fmla="*/ 243172 h 24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2995" h="245379">
                <a:moveTo>
                  <a:pt x="1080492" y="243172"/>
                </a:moveTo>
                <a:cubicBezTo>
                  <a:pt x="1057528" y="225427"/>
                  <a:pt x="880076" y="61544"/>
                  <a:pt x="761079" y="23966"/>
                </a:cubicBezTo>
                <a:cubicBezTo>
                  <a:pt x="642082" y="-13612"/>
                  <a:pt x="492813" y="-42"/>
                  <a:pt x="366509" y="17703"/>
                </a:cubicBezTo>
                <a:cubicBezTo>
                  <a:pt x="240205" y="35448"/>
                  <a:pt x="28306" y="123131"/>
                  <a:pt x="3254" y="130438"/>
                </a:cubicBezTo>
                <a:cubicBezTo>
                  <a:pt x="-21798" y="137745"/>
                  <a:pt x="102419" y="79289"/>
                  <a:pt x="216197" y="61544"/>
                </a:cubicBezTo>
                <a:cubicBezTo>
                  <a:pt x="329975" y="43799"/>
                  <a:pt x="572145" y="12484"/>
                  <a:pt x="685923" y="23966"/>
                </a:cubicBezTo>
                <a:cubicBezTo>
                  <a:pt x="799701" y="35448"/>
                  <a:pt x="835191" y="93904"/>
                  <a:pt x="898865" y="130438"/>
                </a:cubicBezTo>
                <a:cubicBezTo>
                  <a:pt x="962539" y="166972"/>
                  <a:pt x="1103456" y="260917"/>
                  <a:pt x="1080492" y="2431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7BC13D9C-70CB-8D81-6199-1F40486D1D59}"/>
              </a:ext>
            </a:extLst>
          </p:cNvPr>
          <p:cNvSpPr/>
          <p:nvPr/>
        </p:nvSpPr>
        <p:spPr>
          <a:xfrm>
            <a:off x="1696221" y="1670755"/>
            <a:ext cx="871626" cy="406542"/>
          </a:xfrm>
          <a:custGeom>
            <a:avLst/>
            <a:gdLst>
              <a:gd name="connsiteX0" fmla="*/ 865352 w 871626"/>
              <a:gd name="connsiteY0" fmla="*/ 402303 h 406542"/>
              <a:gd name="connsiteX1" fmla="*/ 364311 w 871626"/>
              <a:gd name="connsiteY1" fmla="*/ 7733 h 406542"/>
              <a:gd name="connsiteX2" fmla="*/ 1056 w 871626"/>
              <a:gd name="connsiteY2" fmla="*/ 132993 h 406542"/>
              <a:gd name="connsiteX3" fmla="*/ 257839 w 871626"/>
              <a:gd name="connsiteY3" fmla="*/ 39048 h 406542"/>
              <a:gd name="connsiteX4" fmla="*/ 383100 w 871626"/>
              <a:gd name="connsiteY4" fmla="*/ 57837 h 406542"/>
              <a:gd name="connsiteX5" fmla="*/ 627357 w 871626"/>
              <a:gd name="connsiteY5" fmla="*/ 208149 h 406542"/>
              <a:gd name="connsiteX6" fmla="*/ 865352 w 871626"/>
              <a:gd name="connsiteY6" fmla="*/ 402303 h 40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626" h="406542">
                <a:moveTo>
                  <a:pt x="865352" y="402303"/>
                </a:moveTo>
                <a:cubicBezTo>
                  <a:pt x="821511" y="368900"/>
                  <a:pt x="508360" y="52618"/>
                  <a:pt x="364311" y="7733"/>
                </a:cubicBezTo>
                <a:cubicBezTo>
                  <a:pt x="220262" y="-37152"/>
                  <a:pt x="18801" y="127774"/>
                  <a:pt x="1056" y="132993"/>
                </a:cubicBezTo>
                <a:cubicBezTo>
                  <a:pt x="-16689" y="138212"/>
                  <a:pt x="194165" y="51574"/>
                  <a:pt x="257839" y="39048"/>
                </a:cubicBezTo>
                <a:cubicBezTo>
                  <a:pt x="321513" y="26522"/>
                  <a:pt x="321514" y="29654"/>
                  <a:pt x="383100" y="57837"/>
                </a:cubicBezTo>
                <a:cubicBezTo>
                  <a:pt x="444686" y="86020"/>
                  <a:pt x="542806" y="153870"/>
                  <a:pt x="627357" y="208149"/>
                </a:cubicBezTo>
                <a:cubicBezTo>
                  <a:pt x="711908" y="262428"/>
                  <a:pt x="909193" y="435706"/>
                  <a:pt x="865352" y="4023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D21143EF-D794-5B3B-9273-AFA5A7579285}"/>
              </a:ext>
            </a:extLst>
          </p:cNvPr>
          <p:cNvSpPr/>
          <p:nvPr/>
        </p:nvSpPr>
        <p:spPr>
          <a:xfrm>
            <a:off x="2091847" y="1185625"/>
            <a:ext cx="2300290" cy="480668"/>
          </a:xfrm>
          <a:custGeom>
            <a:avLst/>
            <a:gdLst>
              <a:gd name="connsiteX0" fmla="*/ 0 w 2300290"/>
              <a:gd name="connsiteY0" fmla="*/ 480337 h 480668"/>
              <a:gd name="connsiteX1" fmla="*/ 594986 w 2300290"/>
              <a:gd name="connsiteY1" fmla="*/ 135871 h 480668"/>
              <a:gd name="connsiteX2" fmla="*/ 1421704 w 2300290"/>
              <a:gd name="connsiteY2" fmla="*/ 85767 h 480668"/>
              <a:gd name="connsiteX3" fmla="*/ 1308969 w 2300290"/>
              <a:gd name="connsiteY3" fmla="*/ 60715 h 480668"/>
              <a:gd name="connsiteX4" fmla="*/ 1734854 w 2300290"/>
              <a:gd name="connsiteY4" fmla="*/ 92030 h 480668"/>
              <a:gd name="connsiteX5" fmla="*/ 1659698 w 2300290"/>
              <a:gd name="connsiteY5" fmla="*/ 79504 h 480668"/>
              <a:gd name="connsiteX6" fmla="*/ 2116898 w 2300290"/>
              <a:gd name="connsiteY6" fmla="*/ 223553 h 480668"/>
              <a:gd name="connsiteX7" fmla="*/ 2298526 w 2300290"/>
              <a:gd name="connsiteY7" fmla="*/ 336287 h 480668"/>
              <a:gd name="connsiteX8" fmla="*/ 2022953 w 2300290"/>
              <a:gd name="connsiteY8" fmla="*/ 192238 h 480668"/>
              <a:gd name="connsiteX9" fmla="*/ 1227550 w 2300290"/>
              <a:gd name="connsiteY9" fmla="*/ 16874 h 480668"/>
              <a:gd name="connsiteX10" fmla="*/ 1033397 w 2300290"/>
              <a:gd name="connsiteY10" fmla="*/ 16874 h 480668"/>
              <a:gd name="connsiteX11" fmla="*/ 632564 w 2300290"/>
              <a:gd name="connsiteY11" fmla="*/ 104556 h 480668"/>
              <a:gd name="connsiteX12" fmla="*/ 1164920 w 2300290"/>
              <a:gd name="connsiteY12" fmla="*/ 54452 h 480668"/>
              <a:gd name="connsiteX13" fmla="*/ 594986 w 2300290"/>
              <a:gd name="connsiteY13" fmla="*/ 66978 h 480668"/>
              <a:gd name="connsiteX14" fmla="*/ 0 w 2300290"/>
              <a:gd name="connsiteY14" fmla="*/ 480337 h 48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00290" h="480668">
                <a:moveTo>
                  <a:pt x="0" y="480337"/>
                </a:moveTo>
                <a:cubicBezTo>
                  <a:pt x="0" y="491819"/>
                  <a:pt x="358036" y="201633"/>
                  <a:pt x="594986" y="135871"/>
                </a:cubicBezTo>
                <a:cubicBezTo>
                  <a:pt x="831936" y="70109"/>
                  <a:pt x="1302707" y="98293"/>
                  <a:pt x="1421704" y="85767"/>
                </a:cubicBezTo>
                <a:cubicBezTo>
                  <a:pt x="1540701" y="73241"/>
                  <a:pt x="1256777" y="59671"/>
                  <a:pt x="1308969" y="60715"/>
                </a:cubicBezTo>
                <a:cubicBezTo>
                  <a:pt x="1361161" y="61759"/>
                  <a:pt x="1676399" y="88899"/>
                  <a:pt x="1734854" y="92030"/>
                </a:cubicBezTo>
                <a:cubicBezTo>
                  <a:pt x="1793309" y="95161"/>
                  <a:pt x="1596024" y="57584"/>
                  <a:pt x="1659698" y="79504"/>
                </a:cubicBezTo>
                <a:cubicBezTo>
                  <a:pt x="1723372" y="101424"/>
                  <a:pt x="2010427" y="180756"/>
                  <a:pt x="2116898" y="223553"/>
                </a:cubicBezTo>
                <a:cubicBezTo>
                  <a:pt x="2223369" y="266350"/>
                  <a:pt x="2314183" y="341506"/>
                  <a:pt x="2298526" y="336287"/>
                </a:cubicBezTo>
                <a:cubicBezTo>
                  <a:pt x="2282869" y="331068"/>
                  <a:pt x="2201449" y="245473"/>
                  <a:pt x="2022953" y="192238"/>
                </a:cubicBezTo>
                <a:cubicBezTo>
                  <a:pt x="1844457" y="139003"/>
                  <a:pt x="1392476" y="46101"/>
                  <a:pt x="1227550" y="16874"/>
                </a:cubicBezTo>
                <a:cubicBezTo>
                  <a:pt x="1062624" y="-12353"/>
                  <a:pt x="1132561" y="2260"/>
                  <a:pt x="1033397" y="16874"/>
                </a:cubicBezTo>
                <a:cubicBezTo>
                  <a:pt x="934233" y="31488"/>
                  <a:pt x="610643" y="98293"/>
                  <a:pt x="632564" y="104556"/>
                </a:cubicBezTo>
                <a:cubicBezTo>
                  <a:pt x="654485" y="110819"/>
                  <a:pt x="1171183" y="60715"/>
                  <a:pt x="1164920" y="54452"/>
                </a:cubicBezTo>
                <a:cubicBezTo>
                  <a:pt x="1158657" y="48189"/>
                  <a:pt x="789139" y="-1915"/>
                  <a:pt x="594986" y="66978"/>
                </a:cubicBezTo>
                <a:cubicBezTo>
                  <a:pt x="400833" y="135871"/>
                  <a:pt x="0" y="468855"/>
                  <a:pt x="0" y="48033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02D87DE1-7F18-B49B-7EED-32C444B57646}"/>
              </a:ext>
            </a:extLst>
          </p:cNvPr>
          <p:cNvSpPr/>
          <p:nvPr/>
        </p:nvSpPr>
        <p:spPr>
          <a:xfrm>
            <a:off x="2344997" y="2413965"/>
            <a:ext cx="2836323" cy="783423"/>
          </a:xfrm>
          <a:custGeom>
            <a:avLst/>
            <a:gdLst>
              <a:gd name="connsiteX0" fmla="*/ 3633 w 2836323"/>
              <a:gd name="connsiteY0" fmla="*/ 222764 h 783423"/>
              <a:gd name="connsiteX1" fmla="*/ 811562 w 2836323"/>
              <a:gd name="connsiteY1" fmla="*/ 9821 h 783423"/>
              <a:gd name="connsiteX2" fmla="*/ 1412811 w 2836323"/>
              <a:gd name="connsiteY2" fmla="*/ 172660 h 783423"/>
              <a:gd name="connsiteX3" fmla="*/ 1312603 w 2836323"/>
              <a:gd name="connsiteY3" fmla="*/ 122556 h 783423"/>
              <a:gd name="connsiteX4" fmla="*/ 2571469 w 2836323"/>
              <a:gd name="connsiteY4" fmla="*/ 705016 h 783423"/>
              <a:gd name="connsiteX5" fmla="*/ 2834515 w 2836323"/>
              <a:gd name="connsiteY5" fmla="*/ 767646 h 783423"/>
              <a:gd name="connsiteX6" fmla="*/ 2515102 w 2836323"/>
              <a:gd name="connsiteY6" fmla="*/ 611071 h 783423"/>
              <a:gd name="connsiteX7" fmla="*/ 1300077 w 2836323"/>
              <a:gd name="connsiteY7" fmla="*/ 103767 h 783423"/>
              <a:gd name="connsiteX8" fmla="*/ 780247 w 2836323"/>
              <a:gd name="connsiteY8" fmla="*/ 3558 h 783423"/>
              <a:gd name="connsiteX9" fmla="*/ 523463 w 2836323"/>
              <a:gd name="connsiteY9" fmla="*/ 41136 h 783423"/>
              <a:gd name="connsiteX10" fmla="*/ 3633 w 2836323"/>
              <a:gd name="connsiteY10" fmla="*/ 222764 h 78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6323" h="783423">
                <a:moveTo>
                  <a:pt x="3633" y="222764"/>
                </a:moveTo>
                <a:cubicBezTo>
                  <a:pt x="51650" y="217545"/>
                  <a:pt x="576699" y="18172"/>
                  <a:pt x="811562" y="9821"/>
                </a:cubicBezTo>
                <a:cubicBezTo>
                  <a:pt x="1046425" y="1470"/>
                  <a:pt x="1329304" y="153871"/>
                  <a:pt x="1412811" y="172660"/>
                </a:cubicBezTo>
                <a:cubicBezTo>
                  <a:pt x="1496318" y="191449"/>
                  <a:pt x="1312603" y="122556"/>
                  <a:pt x="1312603" y="122556"/>
                </a:cubicBezTo>
                <a:lnTo>
                  <a:pt x="2571469" y="705016"/>
                </a:lnTo>
                <a:cubicBezTo>
                  <a:pt x="2825121" y="812531"/>
                  <a:pt x="2843909" y="783303"/>
                  <a:pt x="2834515" y="767646"/>
                </a:cubicBezTo>
                <a:cubicBezTo>
                  <a:pt x="2825121" y="751989"/>
                  <a:pt x="2770842" y="721717"/>
                  <a:pt x="2515102" y="611071"/>
                </a:cubicBezTo>
                <a:cubicBezTo>
                  <a:pt x="2259362" y="500425"/>
                  <a:pt x="1589219" y="205019"/>
                  <a:pt x="1300077" y="103767"/>
                </a:cubicBezTo>
                <a:cubicBezTo>
                  <a:pt x="1010935" y="2515"/>
                  <a:pt x="909683" y="13996"/>
                  <a:pt x="780247" y="3558"/>
                </a:cubicBezTo>
                <a:cubicBezTo>
                  <a:pt x="650811" y="-6880"/>
                  <a:pt x="649767" y="5646"/>
                  <a:pt x="523463" y="41136"/>
                </a:cubicBezTo>
                <a:cubicBezTo>
                  <a:pt x="397159" y="76626"/>
                  <a:pt x="-44384" y="227983"/>
                  <a:pt x="3633" y="2227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39DC60C0-A69A-119C-6A19-55DECF7BC6B8}"/>
              </a:ext>
            </a:extLst>
          </p:cNvPr>
          <p:cNvSpPr/>
          <p:nvPr/>
        </p:nvSpPr>
        <p:spPr>
          <a:xfrm>
            <a:off x="2219322" y="1469978"/>
            <a:ext cx="2969345" cy="932115"/>
          </a:xfrm>
          <a:custGeom>
            <a:avLst/>
            <a:gdLst>
              <a:gd name="connsiteX0" fmla="*/ 10311 w 2969345"/>
              <a:gd name="connsiteY0" fmla="*/ 239825 h 932115"/>
              <a:gd name="connsiteX1" fmla="*/ 1219073 w 2969345"/>
              <a:gd name="connsiteY1" fmla="*/ 83249 h 932115"/>
              <a:gd name="connsiteX2" fmla="*/ 2064579 w 2969345"/>
              <a:gd name="connsiteY2" fmla="*/ 477819 h 932115"/>
              <a:gd name="connsiteX3" fmla="*/ 1920530 w 2969345"/>
              <a:gd name="connsiteY3" fmla="*/ 452767 h 932115"/>
              <a:gd name="connsiteX4" fmla="*/ 2402782 w 2969345"/>
              <a:gd name="connsiteY4" fmla="*/ 715814 h 932115"/>
              <a:gd name="connsiteX5" fmla="*/ 2715933 w 2969345"/>
              <a:gd name="connsiteY5" fmla="*/ 903704 h 932115"/>
              <a:gd name="connsiteX6" fmla="*/ 2966453 w 2969345"/>
              <a:gd name="connsiteY6" fmla="*/ 922493 h 932115"/>
              <a:gd name="connsiteX7" fmla="*/ 2546831 w 2969345"/>
              <a:gd name="connsiteY7" fmla="*/ 816022 h 932115"/>
              <a:gd name="connsiteX8" fmla="*/ 2177314 w 2969345"/>
              <a:gd name="connsiteY8" fmla="*/ 559238 h 932115"/>
              <a:gd name="connsiteX9" fmla="*/ 1770218 w 2969345"/>
              <a:gd name="connsiteY9" fmla="*/ 314981 h 932115"/>
              <a:gd name="connsiteX10" fmla="*/ 1306755 w 2969345"/>
              <a:gd name="connsiteY10" fmla="*/ 114564 h 932115"/>
              <a:gd name="connsiteX11" fmla="*/ 1031182 w 2969345"/>
              <a:gd name="connsiteY11" fmla="*/ 1830 h 932115"/>
              <a:gd name="connsiteX12" fmla="*/ 1100075 w 2969345"/>
              <a:gd name="connsiteY12" fmla="*/ 45671 h 932115"/>
              <a:gd name="connsiteX13" fmla="*/ 661664 w 2969345"/>
              <a:gd name="connsiteY13" fmla="*/ 58197 h 932115"/>
              <a:gd name="connsiteX14" fmla="*/ 10311 w 2969345"/>
              <a:gd name="connsiteY14" fmla="*/ 239825 h 93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9345" h="932115">
                <a:moveTo>
                  <a:pt x="10311" y="239825"/>
                </a:moveTo>
                <a:cubicBezTo>
                  <a:pt x="103212" y="244000"/>
                  <a:pt x="876695" y="43583"/>
                  <a:pt x="1219073" y="83249"/>
                </a:cubicBezTo>
                <a:cubicBezTo>
                  <a:pt x="1561451" y="122915"/>
                  <a:pt x="1947670" y="416233"/>
                  <a:pt x="2064579" y="477819"/>
                </a:cubicBezTo>
                <a:cubicBezTo>
                  <a:pt x="2181488" y="539405"/>
                  <a:pt x="1864163" y="413101"/>
                  <a:pt x="1920530" y="452767"/>
                </a:cubicBezTo>
                <a:cubicBezTo>
                  <a:pt x="1976897" y="492433"/>
                  <a:pt x="2270215" y="640658"/>
                  <a:pt x="2402782" y="715814"/>
                </a:cubicBezTo>
                <a:cubicBezTo>
                  <a:pt x="2535349" y="790970"/>
                  <a:pt x="2621988" y="869258"/>
                  <a:pt x="2715933" y="903704"/>
                </a:cubicBezTo>
                <a:cubicBezTo>
                  <a:pt x="2809878" y="938150"/>
                  <a:pt x="2994637" y="937107"/>
                  <a:pt x="2966453" y="922493"/>
                </a:cubicBezTo>
                <a:cubicBezTo>
                  <a:pt x="2938269" y="907879"/>
                  <a:pt x="2678354" y="876564"/>
                  <a:pt x="2546831" y="816022"/>
                </a:cubicBezTo>
                <a:cubicBezTo>
                  <a:pt x="2415308" y="755480"/>
                  <a:pt x="2306750" y="642745"/>
                  <a:pt x="2177314" y="559238"/>
                </a:cubicBezTo>
                <a:cubicBezTo>
                  <a:pt x="2047878" y="475731"/>
                  <a:pt x="1915311" y="389093"/>
                  <a:pt x="1770218" y="314981"/>
                </a:cubicBezTo>
                <a:cubicBezTo>
                  <a:pt x="1625125" y="240869"/>
                  <a:pt x="1429928" y="166756"/>
                  <a:pt x="1306755" y="114564"/>
                </a:cubicBezTo>
                <a:cubicBezTo>
                  <a:pt x="1183582" y="62372"/>
                  <a:pt x="1065629" y="13312"/>
                  <a:pt x="1031182" y="1830"/>
                </a:cubicBezTo>
                <a:cubicBezTo>
                  <a:pt x="996735" y="-9652"/>
                  <a:pt x="1161661" y="36277"/>
                  <a:pt x="1100075" y="45671"/>
                </a:cubicBezTo>
                <a:cubicBezTo>
                  <a:pt x="1038489" y="55065"/>
                  <a:pt x="845379" y="26882"/>
                  <a:pt x="661664" y="58197"/>
                </a:cubicBezTo>
                <a:cubicBezTo>
                  <a:pt x="477949" y="89512"/>
                  <a:pt x="-82590" y="235650"/>
                  <a:pt x="10311" y="2398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E08945EA-17D0-4ABF-0BFC-04E4CBD175A8}"/>
              </a:ext>
            </a:extLst>
          </p:cNvPr>
          <p:cNvSpPr/>
          <p:nvPr/>
        </p:nvSpPr>
        <p:spPr>
          <a:xfrm>
            <a:off x="2285024" y="1748725"/>
            <a:ext cx="2554291" cy="868494"/>
          </a:xfrm>
          <a:custGeom>
            <a:avLst/>
            <a:gdLst>
              <a:gd name="connsiteX0" fmla="*/ 976 w 2554291"/>
              <a:gd name="connsiteY0" fmla="*/ 180283 h 868494"/>
              <a:gd name="connsiteX1" fmla="*/ 827694 w 2554291"/>
              <a:gd name="connsiteY1" fmla="*/ 36234 h 868494"/>
              <a:gd name="connsiteX2" fmla="*/ 1410154 w 2554291"/>
              <a:gd name="connsiteY2" fmla="*/ 155231 h 868494"/>
              <a:gd name="connsiteX3" fmla="*/ 1410154 w 2554291"/>
              <a:gd name="connsiteY3" fmla="*/ 86338 h 868494"/>
              <a:gd name="connsiteX4" fmla="*/ 2092823 w 2554291"/>
              <a:gd name="connsiteY4" fmla="*/ 518486 h 868494"/>
              <a:gd name="connsiteX5" fmla="*/ 2537497 w 2554291"/>
              <a:gd name="connsiteY5" fmla="*/ 862952 h 868494"/>
              <a:gd name="connsiteX6" fmla="*/ 2362132 w 2554291"/>
              <a:gd name="connsiteY6" fmla="*/ 687587 h 868494"/>
              <a:gd name="connsiteX7" fmla="*/ 1460258 w 2554291"/>
              <a:gd name="connsiteY7" fmla="*/ 136442 h 868494"/>
              <a:gd name="connsiteX8" fmla="*/ 1184686 w 2554291"/>
              <a:gd name="connsiteY8" fmla="*/ 67549 h 868494"/>
              <a:gd name="connsiteX9" fmla="*/ 671118 w 2554291"/>
              <a:gd name="connsiteY9" fmla="*/ 4919 h 868494"/>
              <a:gd name="connsiteX10" fmla="*/ 976 w 2554291"/>
              <a:gd name="connsiteY10" fmla="*/ 180283 h 86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4291" h="868494">
                <a:moveTo>
                  <a:pt x="976" y="180283"/>
                </a:moveTo>
                <a:cubicBezTo>
                  <a:pt x="27072" y="185502"/>
                  <a:pt x="592831" y="40409"/>
                  <a:pt x="827694" y="36234"/>
                </a:cubicBezTo>
                <a:cubicBezTo>
                  <a:pt x="1062557" y="32059"/>
                  <a:pt x="1313077" y="146880"/>
                  <a:pt x="1410154" y="155231"/>
                </a:cubicBezTo>
                <a:cubicBezTo>
                  <a:pt x="1507231" y="163582"/>
                  <a:pt x="1296376" y="25796"/>
                  <a:pt x="1410154" y="86338"/>
                </a:cubicBezTo>
                <a:cubicBezTo>
                  <a:pt x="1523932" y="146880"/>
                  <a:pt x="1904932" y="389050"/>
                  <a:pt x="2092823" y="518486"/>
                </a:cubicBezTo>
                <a:cubicBezTo>
                  <a:pt x="2280714" y="647922"/>
                  <a:pt x="2492612" y="834769"/>
                  <a:pt x="2537497" y="862952"/>
                </a:cubicBezTo>
                <a:cubicBezTo>
                  <a:pt x="2582382" y="891135"/>
                  <a:pt x="2541672" y="808672"/>
                  <a:pt x="2362132" y="687587"/>
                </a:cubicBezTo>
                <a:cubicBezTo>
                  <a:pt x="2182592" y="566502"/>
                  <a:pt x="1656499" y="239782"/>
                  <a:pt x="1460258" y="136442"/>
                </a:cubicBezTo>
                <a:cubicBezTo>
                  <a:pt x="1264017" y="33102"/>
                  <a:pt x="1316209" y="89469"/>
                  <a:pt x="1184686" y="67549"/>
                </a:cubicBezTo>
                <a:cubicBezTo>
                  <a:pt x="1053163" y="45628"/>
                  <a:pt x="863184" y="-18045"/>
                  <a:pt x="671118" y="4919"/>
                </a:cubicBezTo>
                <a:cubicBezTo>
                  <a:pt x="479052" y="27883"/>
                  <a:pt x="-25120" y="175064"/>
                  <a:pt x="976" y="1802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D1CCFF1-A304-172A-2816-8E35EB4FED32}"/>
              </a:ext>
            </a:extLst>
          </p:cNvPr>
          <p:cNvSpPr/>
          <p:nvPr/>
        </p:nvSpPr>
        <p:spPr>
          <a:xfrm>
            <a:off x="2378875" y="1963345"/>
            <a:ext cx="3057378" cy="1158134"/>
          </a:xfrm>
          <a:custGeom>
            <a:avLst/>
            <a:gdLst>
              <a:gd name="connsiteX0" fmla="*/ 1070 w 3057378"/>
              <a:gd name="connsiteY0" fmla="*/ 115976 h 1158134"/>
              <a:gd name="connsiteX1" fmla="*/ 1003152 w 3057378"/>
              <a:gd name="connsiteY1" fmla="*/ 9504 h 1158134"/>
              <a:gd name="connsiteX2" fmla="*/ 1836133 w 3057378"/>
              <a:gd name="connsiteY2" fmla="*/ 404074 h 1158134"/>
              <a:gd name="connsiteX3" fmla="*/ 1667032 w 3057378"/>
              <a:gd name="connsiteY3" fmla="*/ 360233 h 1158134"/>
              <a:gd name="connsiteX4" fmla="*/ 2744270 w 3057378"/>
              <a:gd name="connsiteY4" fmla="*/ 1074217 h 1158134"/>
              <a:gd name="connsiteX5" fmla="*/ 3044895 w 3057378"/>
              <a:gd name="connsiteY5" fmla="*/ 1067954 h 1158134"/>
              <a:gd name="connsiteX6" fmla="*/ 2950950 w 3057378"/>
              <a:gd name="connsiteY6" fmla="*/ 1155636 h 1158134"/>
              <a:gd name="connsiteX7" fmla="*/ 2506276 w 3057378"/>
              <a:gd name="connsiteY7" fmla="*/ 955219 h 1158134"/>
              <a:gd name="connsiteX8" fmla="*/ 1548035 w 3057378"/>
              <a:gd name="connsiteY8" fmla="*/ 266288 h 1158134"/>
              <a:gd name="connsiteX9" fmla="*/ 1097098 w 3057378"/>
              <a:gd name="connsiteY9" fmla="*/ 47082 h 1158134"/>
              <a:gd name="connsiteX10" fmla="*/ 815262 w 3057378"/>
              <a:gd name="connsiteY10" fmla="*/ 40819 h 1158134"/>
              <a:gd name="connsiteX11" fmla="*/ 1070 w 3057378"/>
              <a:gd name="connsiteY11" fmla="*/ 115976 h 115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7378" h="1158134">
                <a:moveTo>
                  <a:pt x="1070" y="115976"/>
                </a:moveTo>
                <a:cubicBezTo>
                  <a:pt x="32385" y="110757"/>
                  <a:pt x="697308" y="-38512"/>
                  <a:pt x="1003152" y="9504"/>
                </a:cubicBezTo>
                <a:cubicBezTo>
                  <a:pt x="1308996" y="57520"/>
                  <a:pt x="1725486" y="345619"/>
                  <a:pt x="1836133" y="404074"/>
                </a:cubicBezTo>
                <a:cubicBezTo>
                  <a:pt x="1946780" y="462529"/>
                  <a:pt x="1515676" y="248543"/>
                  <a:pt x="1667032" y="360233"/>
                </a:cubicBezTo>
                <a:cubicBezTo>
                  <a:pt x="1818388" y="471924"/>
                  <a:pt x="2514626" y="956264"/>
                  <a:pt x="2744270" y="1074217"/>
                </a:cubicBezTo>
                <a:cubicBezTo>
                  <a:pt x="2973914" y="1192170"/>
                  <a:pt x="3010448" y="1054384"/>
                  <a:pt x="3044895" y="1067954"/>
                </a:cubicBezTo>
                <a:cubicBezTo>
                  <a:pt x="3079342" y="1081524"/>
                  <a:pt x="3040720" y="1174425"/>
                  <a:pt x="2950950" y="1155636"/>
                </a:cubicBezTo>
                <a:cubicBezTo>
                  <a:pt x="2861180" y="1136847"/>
                  <a:pt x="2740095" y="1103444"/>
                  <a:pt x="2506276" y="955219"/>
                </a:cubicBezTo>
                <a:cubicBezTo>
                  <a:pt x="2272457" y="806994"/>
                  <a:pt x="1782898" y="417644"/>
                  <a:pt x="1548035" y="266288"/>
                </a:cubicBezTo>
                <a:cubicBezTo>
                  <a:pt x="1313172" y="114932"/>
                  <a:pt x="1219227" y="84660"/>
                  <a:pt x="1097098" y="47082"/>
                </a:cubicBezTo>
                <a:cubicBezTo>
                  <a:pt x="974969" y="9504"/>
                  <a:pt x="995846" y="26205"/>
                  <a:pt x="815262" y="40819"/>
                </a:cubicBezTo>
                <a:cubicBezTo>
                  <a:pt x="634678" y="55433"/>
                  <a:pt x="-30245" y="121195"/>
                  <a:pt x="1070" y="1159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CD3D4EF0-EE12-13F7-A025-BA66747971D8}"/>
              </a:ext>
            </a:extLst>
          </p:cNvPr>
          <p:cNvSpPr/>
          <p:nvPr/>
        </p:nvSpPr>
        <p:spPr>
          <a:xfrm>
            <a:off x="2324252" y="2176728"/>
            <a:ext cx="2484305" cy="693448"/>
          </a:xfrm>
          <a:custGeom>
            <a:avLst/>
            <a:gdLst>
              <a:gd name="connsiteX0" fmla="*/ 74482 w 2484305"/>
              <a:gd name="connsiteY0" fmla="*/ 128061 h 693448"/>
              <a:gd name="connsiteX1" fmla="*/ 995145 w 2484305"/>
              <a:gd name="connsiteY1" fmla="*/ 46642 h 693448"/>
              <a:gd name="connsiteX2" fmla="*/ 1646499 w 2484305"/>
              <a:gd name="connsiteY2" fmla="*/ 259584 h 693448"/>
              <a:gd name="connsiteX3" fmla="*/ 1521238 w 2484305"/>
              <a:gd name="connsiteY3" fmla="*/ 240795 h 693448"/>
              <a:gd name="connsiteX4" fmla="*/ 1990964 w 2484305"/>
              <a:gd name="connsiteY4" fmla="*/ 497579 h 693448"/>
              <a:gd name="connsiteX5" fmla="*/ 2479480 w 2484305"/>
              <a:gd name="connsiteY5" fmla="*/ 691732 h 693448"/>
              <a:gd name="connsiteX6" fmla="*/ 2254011 w 2484305"/>
              <a:gd name="connsiteY6" fmla="*/ 597787 h 693448"/>
              <a:gd name="connsiteX7" fmla="*/ 1546290 w 2484305"/>
              <a:gd name="connsiteY7" fmla="*/ 303425 h 693448"/>
              <a:gd name="connsiteX8" fmla="*/ 1715392 w 2484305"/>
              <a:gd name="connsiteY8" fmla="*/ 378582 h 693448"/>
              <a:gd name="connsiteX9" fmla="*/ 1333348 w 2484305"/>
              <a:gd name="connsiteY9" fmla="*/ 128061 h 693448"/>
              <a:gd name="connsiteX10" fmla="*/ 775940 w 2484305"/>
              <a:gd name="connsiteY10" fmla="*/ 9064 h 693448"/>
              <a:gd name="connsiteX11" fmla="*/ 519156 w 2484305"/>
              <a:gd name="connsiteY11" fmla="*/ 15327 h 693448"/>
              <a:gd name="connsiteX12" fmla="*/ 412685 w 2484305"/>
              <a:gd name="connsiteY12" fmla="*/ 71694 h 693448"/>
              <a:gd name="connsiteX13" fmla="*/ 938778 w 2484305"/>
              <a:gd name="connsiteY13" fmla="*/ 109272 h 693448"/>
              <a:gd name="connsiteX14" fmla="*/ 149638 w 2484305"/>
              <a:gd name="connsiteY14" fmla="*/ 90483 h 693448"/>
              <a:gd name="connsiteX15" fmla="*/ 74482 w 2484305"/>
              <a:gd name="connsiteY15" fmla="*/ 128061 h 69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84305" h="693448">
                <a:moveTo>
                  <a:pt x="74482" y="128061"/>
                </a:moveTo>
                <a:cubicBezTo>
                  <a:pt x="215400" y="120754"/>
                  <a:pt x="733142" y="24721"/>
                  <a:pt x="995145" y="46642"/>
                </a:cubicBezTo>
                <a:cubicBezTo>
                  <a:pt x="1257148" y="68562"/>
                  <a:pt x="1558817" y="227225"/>
                  <a:pt x="1646499" y="259584"/>
                </a:cubicBezTo>
                <a:cubicBezTo>
                  <a:pt x="1734181" y="291943"/>
                  <a:pt x="1463827" y="201129"/>
                  <a:pt x="1521238" y="240795"/>
                </a:cubicBezTo>
                <a:cubicBezTo>
                  <a:pt x="1578649" y="280461"/>
                  <a:pt x="1831257" y="422423"/>
                  <a:pt x="1990964" y="497579"/>
                </a:cubicBezTo>
                <a:cubicBezTo>
                  <a:pt x="2150671" y="572735"/>
                  <a:pt x="2435639" y="675031"/>
                  <a:pt x="2479480" y="691732"/>
                </a:cubicBezTo>
                <a:cubicBezTo>
                  <a:pt x="2523321" y="708433"/>
                  <a:pt x="2254011" y="597787"/>
                  <a:pt x="2254011" y="597787"/>
                </a:cubicBezTo>
                <a:lnTo>
                  <a:pt x="1546290" y="303425"/>
                </a:lnTo>
                <a:cubicBezTo>
                  <a:pt x="1456520" y="266891"/>
                  <a:pt x="1750882" y="407809"/>
                  <a:pt x="1715392" y="378582"/>
                </a:cubicBezTo>
                <a:cubicBezTo>
                  <a:pt x="1679902" y="349355"/>
                  <a:pt x="1489923" y="189647"/>
                  <a:pt x="1333348" y="128061"/>
                </a:cubicBezTo>
                <a:cubicBezTo>
                  <a:pt x="1176773" y="66475"/>
                  <a:pt x="911639" y="27853"/>
                  <a:pt x="775940" y="9064"/>
                </a:cubicBezTo>
                <a:cubicBezTo>
                  <a:pt x="640241" y="-9725"/>
                  <a:pt x="579698" y="4889"/>
                  <a:pt x="519156" y="15327"/>
                </a:cubicBezTo>
                <a:cubicBezTo>
                  <a:pt x="458614" y="25765"/>
                  <a:pt x="342748" y="56037"/>
                  <a:pt x="412685" y="71694"/>
                </a:cubicBezTo>
                <a:cubicBezTo>
                  <a:pt x="482622" y="87351"/>
                  <a:pt x="982619" y="106141"/>
                  <a:pt x="938778" y="109272"/>
                </a:cubicBezTo>
                <a:cubicBezTo>
                  <a:pt x="894937" y="112403"/>
                  <a:pt x="287424" y="86308"/>
                  <a:pt x="149638" y="90483"/>
                </a:cubicBezTo>
                <a:cubicBezTo>
                  <a:pt x="11852" y="94658"/>
                  <a:pt x="-66436" y="135368"/>
                  <a:pt x="74482" y="1280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196FAC0E-0198-7E92-FAFA-A4E69D044B99}"/>
              </a:ext>
            </a:extLst>
          </p:cNvPr>
          <p:cNvSpPr/>
          <p:nvPr/>
        </p:nvSpPr>
        <p:spPr>
          <a:xfrm>
            <a:off x="3212846" y="1139067"/>
            <a:ext cx="2389291" cy="1884393"/>
          </a:xfrm>
          <a:custGeom>
            <a:avLst/>
            <a:gdLst>
              <a:gd name="connsiteX0" fmla="*/ 80 w 2389291"/>
              <a:gd name="connsiteY0" fmla="*/ 801 h 1884393"/>
              <a:gd name="connsiteX1" fmla="*/ 776694 w 2389291"/>
              <a:gd name="connsiteY1" fmla="*/ 151114 h 1884393"/>
              <a:gd name="connsiteX2" fmla="*/ 1666042 w 2389291"/>
              <a:gd name="connsiteY2" fmla="*/ 608314 h 1884393"/>
              <a:gd name="connsiteX3" fmla="*/ 1515729 w 2389291"/>
              <a:gd name="connsiteY3" fmla="*/ 558210 h 1884393"/>
              <a:gd name="connsiteX4" fmla="*/ 1847669 w 2389291"/>
              <a:gd name="connsiteY4" fmla="*/ 858834 h 1884393"/>
              <a:gd name="connsiteX5" fmla="*/ 2091927 w 2389291"/>
              <a:gd name="connsiteY5" fmla="*/ 1128144 h 1884393"/>
              <a:gd name="connsiteX6" fmla="*/ 2373762 w 2389291"/>
              <a:gd name="connsiteY6" fmla="*/ 1854654 h 1884393"/>
              <a:gd name="connsiteX7" fmla="*/ 2298606 w 2389291"/>
              <a:gd name="connsiteY7" fmla="*/ 1654237 h 1884393"/>
              <a:gd name="connsiteX8" fmla="*/ 1847669 w 2389291"/>
              <a:gd name="connsiteY8" fmla="*/ 833782 h 1884393"/>
              <a:gd name="connsiteX9" fmla="*/ 1521992 w 2389291"/>
              <a:gd name="connsiteY9" fmla="*/ 489317 h 1884393"/>
              <a:gd name="connsiteX10" fmla="*/ 570014 w 2389291"/>
              <a:gd name="connsiteY10" fmla="*/ 25854 h 1884393"/>
              <a:gd name="connsiteX11" fmla="*/ 726590 w 2389291"/>
              <a:gd name="connsiteY11" fmla="*/ 201218 h 1884393"/>
              <a:gd name="connsiteX12" fmla="*/ 80 w 2389291"/>
              <a:gd name="connsiteY12" fmla="*/ 801 h 188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9291" h="1884393">
                <a:moveTo>
                  <a:pt x="80" y="801"/>
                </a:moveTo>
                <a:cubicBezTo>
                  <a:pt x="8431" y="-7550"/>
                  <a:pt x="499034" y="49862"/>
                  <a:pt x="776694" y="151114"/>
                </a:cubicBezTo>
                <a:cubicBezTo>
                  <a:pt x="1054354" y="252366"/>
                  <a:pt x="1542869" y="540465"/>
                  <a:pt x="1666042" y="608314"/>
                </a:cubicBezTo>
                <a:cubicBezTo>
                  <a:pt x="1789215" y="676163"/>
                  <a:pt x="1485458" y="516457"/>
                  <a:pt x="1515729" y="558210"/>
                </a:cubicBezTo>
                <a:cubicBezTo>
                  <a:pt x="1546000" y="599963"/>
                  <a:pt x="1751636" y="763845"/>
                  <a:pt x="1847669" y="858834"/>
                </a:cubicBezTo>
                <a:cubicBezTo>
                  <a:pt x="1943702" y="953823"/>
                  <a:pt x="2004245" y="962174"/>
                  <a:pt x="2091927" y="1128144"/>
                </a:cubicBezTo>
                <a:cubicBezTo>
                  <a:pt x="2179609" y="1294114"/>
                  <a:pt x="2339316" y="1766972"/>
                  <a:pt x="2373762" y="1854654"/>
                </a:cubicBezTo>
                <a:cubicBezTo>
                  <a:pt x="2408208" y="1942336"/>
                  <a:pt x="2386288" y="1824382"/>
                  <a:pt x="2298606" y="1654237"/>
                </a:cubicBezTo>
                <a:cubicBezTo>
                  <a:pt x="2210924" y="1484092"/>
                  <a:pt x="1977105" y="1027935"/>
                  <a:pt x="1847669" y="833782"/>
                </a:cubicBezTo>
                <a:cubicBezTo>
                  <a:pt x="1718233" y="639629"/>
                  <a:pt x="1734935" y="623972"/>
                  <a:pt x="1521992" y="489317"/>
                </a:cubicBezTo>
                <a:cubicBezTo>
                  <a:pt x="1309049" y="354662"/>
                  <a:pt x="702581" y="73870"/>
                  <a:pt x="570014" y="25854"/>
                </a:cubicBezTo>
                <a:cubicBezTo>
                  <a:pt x="437447" y="-22162"/>
                  <a:pt x="819491" y="209569"/>
                  <a:pt x="726590" y="201218"/>
                </a:cubicBezTo>
                <a:cubicBezTo>
                  <a:pt x="633689" y="192867"/>
                  <a:pt x="-8271" y="9152"/>
                  <a:pt x="80" y="8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A9BEF91-9C0D-232A-9140-9F2E9AAE934A}"/>
              </a:ext>
            </a:extLst>
          </p:cNvPr>
          <p:cNvSpPr/>
          <p:nvPr/>
        </p:nvSpPr>
        <p:spPr>
          <a:xfrm>
            <a:off x="5284889" y="2561537"/>
            <a:ext cx="302837" cy="1458448"/>
          </a:xfrm>
          <a:custGeom>
            <a:avLst/>
            <a:gdLst>
              <a:gd name="connsiteX0" fmla="*/ 19884 w 302837"/>
              <a:gd name="connsiteY0" fmla="*/ 36 h 1458448"/>
              <a:gd name="connsiteX1" fmla="*/ 145144 w 302837"/>
              <a:gd name="connsiteY1" fmla="*/ 476025 h 1458448"/>
              <a:gd name="connsiteX2" fmla="*/ 1095 w 302837"/>
              <a:gd name="connsiteY2" fmla="*/ 889384 h 1458448"/>
              <a:gd name="connsiteX3" fmla="*/ 76251 w 302837"/>
              <a:gd name="connsiteY3" fmla="*/ 701493 h 1458448"/>
              <a:gd name="connsiteX4" fmla="*/ 26147 w 302837"/>
              <a:gd name="connsiteY4" fmla="*/ 851805 h 1458448"/>
              <a:gd name="connsiteX5" fmla="*/ 295456 w 302837"/>
              <a:gd name="connsiteY5" fmla="*/ 1440529 h 1458448"/>
              <a:gd name="connsiteX6" fmla="*/ 214037 w 302837"/>
              <a:gd name="connsiteY6" fmla="*/ 1271427 h 1458448"/>
              <a:gd name="connsiteX7" fmla="*/ 76251 w 302837"/>
              <a:gd name="connsiteY7" fmla="*/ 914436 h 1458448"/>
              <a:gd name="connsiteX8" fmla="*/ 88777 w 302837"/>
              <a:gd name="connsiteY8" fmla="*/ 601285 h 1458448"/>
              <a:gd name="connsiteX9" fmla="*/ 95040 w 302837"/>
              <a:gd name="connsiteY9" fmla="*/ 450973 h 1458448"/>
              <a:gd name="connsiteX10" fmla="*/ 19884 w 302837"/>
              <a:gd name="connsiteY10" fmla="*/ 36 h 145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837" h="1458448">
                <a:moveTo>
                  <a:pt x="19884" y="36"/>
                </a:moveTo>
                <a:cubicBezTo>
                  <a:pt x="28235" y="4211"/>
                  <a:pt x="148276" y="327800"/>
                  <a:pt x="145144" y="476025"/>
                </a:cubicBezTo>
                <a:cubicBezTo>
                  <a:pt x="142013" y="624250"/>
                  <a:pt x="12577" y="851806"/>
                  <a:pt x="1095" y="889384"/>
                </a:cubicBezTo>
                <a:cubicBezTo>
                  <a:pt x="-10387" y="926962"/>
                  <a:pt x="72076" y="707756"/>
                  <a:pt x="76251" y="701493"/>
                </a:cubicBezTo>
                <a:cubicBezTo>
                  <a:pt x="80426" y="695230"/>
                  <a:pt x="-10387" y="728632"/>
                  <a:pt x="26147" y="851805"/>
                </a:cubicBezTo>
                <a:cubicBezTo>
                  <a:pt x="62681" y="974978"/>
                  <a:pt x="264141" y="1370592"/>
                  <a:pt x="295456" y="1440529"/>
                </a:cubicBezTo>
                <a:cubicBezTo>
                  <a:pt x="326771" y="1510466"/>
                  <a:pt x="250571" y="1359109"/>
                  <a:pt x="214037" y="1271427"/>
                </a:cubicBezTo>
                <a:cubicBezTo>
                  <a:pt x="177503" y="1183745"/>
                  <a:pt x="97128" y="1026126"/>
                  <a:pt x="76251" y="914436"/>
                </a:cubicBezTo>
                <a:cubicBezTo>
                  <a:pt x="55374" y="802746"/>
                  <a:pt x="85646" y="678529"/>
                  <a:pt x="88777" y="601285"/>
                </a:cubicBezTo>
                <a:cubicBezTo>
                  <a:pt x="91908" y="524041"/>
                  <a:pt x="104435" y="545962"/>
                  <a:pt x="95040" y="450973"/>
                </a:cubicBezTo>
                <a:cubicBezTo>
                  <a:pt x="85646" y="355984"/>
                  <a:pt x="11533" y="-4139"/>
                  <a:pt x="19884" y="3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9694F45A-C4FC-241A-5B89-B38066F8B1C1}"/>
              </a:ext>
            </a:extLst>
          </p:cNvPr>
          <p:cNvSpPr/>
          <p:nvPr/>
        </p:nvSpPr>
        <p:spPr>
          <a:xfrm>
            <a:off x="5492652" y="2648742"/>
            <a:ext cx="241737" cy="1457438"/>
          </a:xfrm>
          <a:custGeom>
            <a:avLst/>
            <a:gdLst>
              <a:gd name="connsiteX0" fmla="*/ 11 w 241737"/>
              <a:gd name="connsiteY0" fmla="*/ 513 h 1457438"/>
              <a:gd name="connsiteX1" fmla="*/ 75167 w 241737"/>
              <a:gd name="connsiteY1" fmla="*/ 683181 h 1457438"/>
              <a:gd name="connsiteX2" fmla="*/ 225480 w 241737"/>
              <a:gd name="connsiteY2" fmla="*/ 1403428 h 1457438"/>
              <a:gd name="connsiteX3" fmla="*/ 212953 w 241737"/>
              <a:gd name="connsiteY3" fmla="*/ 1309483 h 1457438"/>
              <a:gd name="connsiteX4" fmla="*/ 6274 w 241737"/>
              <a:gd name="connsiteY4" fmla="*/ 545395 h 1457438"/>
              <a:gd name="connsiteX5" fmla="*/ 68904 w 241737"/>
              <a:gd name="connsiteY5" fmla="*/ 570447 h 1457438"/>
              <a:gd name="connsiteX6" fmla="*/ 11 w 241737"/>
              <a:gd name="connsiteY6" fmla="*/ 513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737" h="1457438">
                <a:moveTo>
                  <a:pt x="11" y="513"/>
                </a:moveTo>
                <a:cubicBezTo>
                  <a:pt x="1055" y="19302"/>
                  <a:pt x="37589" y="449362"/>
                  <a:pt x="75167" y="683181"/>
                </a:cubicBezTo>
                <a:cubicBezTo>
                  <a:pt x="112745" y="917000"/>
                  <a:pt x="202516" y="1299044"/>
                  <a:pt x="225480" y="1403428"/>
                </a:cubicBezTo>
                <a:cubicBezTo>
                  <a:pt x="248444" y="1507812"/>
                  <a:pt x="249487" y="1452489"/>
                  <a:pt x="212953" y="1309483"/>
                </a:cubicBezTo>
                <a:cubicBezTo>
                  <a:pt x="176419" y="1166478"/>
                  <a:pt x="30282" y="668568"/>
                  <a:pt x="6274" y="545395"/>
                </a:cubicBezTo>
                <a:cubicBezTo>
                  <a:pt x="-17734" y="422222"/>
                  <a:pt x="69948" y="657085"/>
                  <a:pt x="68904" y="570447"/>
                </a:cubicBezTo>
                <a:cubicBezTo>
                  <a:pt x="67860" y="483809"/>
                  <a:pt x="-1033" y="-18276"/>
                  <a:pt x="11" y="5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AFD83E2-FF06-3FBB-11AE-72852F4E3B3C}"/>
              </a:ext>
            </a:extLst>
          </p:cNvPr>
          <p:cNvSpPr/>
          <p:nvPr/>
        </p:nvSpPr>
        <p:spPr>
          <a:xfrm>
            <a:off x="3146017" y="5162003"/>
            <a:ext cx="106848" cy="394599"/>
          </a:xfrm>
          <a:custGeom>
            <a:avLst/>
            <a:gdLst>
              <a:gd name="connsiteX0" fmla="*/ 3583 w 106848"/>
              <a:gd name="connsiteY0" fmla="*/ 547 h 394599"/>
              <a:gd name="connsiteX1" fmla="*/ 9933 w 106848"/>
              <a:gd name="connsiteY1" fmla="*/ 111672 h 394599"/>
              <a:gd name="connsiteX2" fmla="*/ 76608 w 106848"/>
              <a:gd name="connsiteY2" fmla="*/ 232322 h 394599"/>
              <a:gd name="connsiteX3" fmla="*/ 48033 w 106848"/>
              <a:gd name="connsiteY3" fmla="*/ 210097 h 394599"/>
              <a:gd name="connsiteX4" fmla="*/ 98833 w 106848"/>
              <a:gd name="connsiteY4" fmla="*/ 365672 h 394599"/>
              <a:gd name="connsiteX5" fmla="*/ 105183 w 106848"/>
              <a:gd name="connsiteY5" fmla="*/ 387897 h 394599"/>
              <a:gd name="connsiteX6" fmla="*/ 82958 w 106848"/>
              <a:gd name="connsiteY6" fmla="*/ 286297 h 394599"/>
              <a:gd name="connsiteX7" fmla="*/ 6758 w 106848"/>
              <a:gd name="connsiteY7" fmla="*/ 159297 h 394599"/>
              <a:gd name="connsiteX8" fmla="*/ 3583 w 106848"/>
              <a:gd name="connsiteY8" fmla="*/ 547 h 39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48" h="394599">
                <a:moveTo>
                  <a:pt x="3583" y="547"/>
                </a:moveTo>
                <a:cubicBezTo>
                  <a:pt x="4112" y="-7391"/>
                  <a:pt x="-2238" y="73043"/>
                  <a:pt x="9933" y="111672"/>
                </a:cubicBezTo>
                <a:cubicBezTo>
                  <a:pt x="22104" y="150301"/>
                  <a:pt x="70258" y="215918"/>
                  <a:pt x="76608" y="232322"/>
                </a:cubicBezTo>
                <a:cubicBezTo>
                  <a:pt x="82958" y="248726"/>
                  <a:pt x="44329" y="187872"/>
                  <a:pt x="48033" y="210097"/>
                </a:cubicBezTo>
                <a:cubicBezTo>
                  <a:pt x="51737" y="232322"/>
                  <a:pt x="89308" y="336039"/>
                  <a:pt x="98833" y="365672"/>
                </a:cubicBezTo>
                <a:cubicBezTo>
                  <a:pt x="108358" y="395305"/>
                  <a:pt x="107829" y="401126"/>
                  <a:pt x="105183" y="387897"/>
                </a:cubicBezTo>
                <a:cubicBezTo>
                  <a:pt x="102537" y="374668"/>
                  <a:pt x="99362" y="324397"/>
                  <a:pt x="82958" y="286297"/>
                </a:cubicBezTo>
                <a:cubicBezTo>
                  <a:pt x="66554" y="248197"/>
                  <a:pt x="19458" y="203747"/>
                  <a:pt x="6758" y="159297"/>
                </a:cubicBezTo>
                <a:cubicBezTo>
                  <a:pt x="-5942" y="114847"/>
                  <a:pt x="3054" y="8485"/>
                  <a:pt x="3583" y="5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87653B23-B548-FCE5-47DE-FF1ED8ECDD5E}"/>
              </a:ext>
            </a:extLst>
          </p:cNvPr>
          <p:cNvSpPr/>
          <p:nvPr/>
        </p:nvSpPr>
        <p:spPr>
          <a:xfrm>
            <a:off x="2964700" y="5158385"/>
            <a:ext cx="188258" cy="569374"/>
          </a:xfrm>
          <a:custGeom>
            <a:avLst/>
            <a:gdLst>
              <a:gd name="connsiteX0" fmla="*/ 188075 w 188258"/>
              <a:gd name="connsiteY0" fmla="*/ 990 h 569374"/>
              <a:gd name="connsiteX1" fmla="*/ 73775 w 188258"/>
              <a:gd name="connsiteY1" fmla="*/ 51790 h 569374"/>
              <a:gd name="connsiteX2" fmla="*/ 76950 w 188258"/>
              <a:gd name="connsiteY2" fmla="*/ 35915 h 569374"/>
              <a:gd name="connsiteX3" fmla="*/ 3925 w 188258"/>
              <a:gd name="connsiteY3" fmla="*/ 140690 h 569374"/>
              <a:gd name="connsiteX4" fmla="*/ 16625 w 188258"/>
              <a:gd name="connsiteY4" fmla="*/ 127990 h 569374"/>
              <a:gd name="connsiteX5" fmla="*/ 10275 w 188258"/>
              <a:gd name="connsiteY5" fmla="*/ 185140 h 569374"/>
              <a:gd name="connsiteX6" fmla="*/ 750 w 188258"/>
              <a:gd name="connsiteY6" fmla="*/ 299440 h 569374"/>
              <a:gd name="connsiteX7" fmla="*/ 3925 w 188258"/>
              <a:gd name="connsiteY7" fmla="*/ 242290 h 569374"/>
              <a:gd name="connsiteX8" fmla="*/ 13450 w 188258"/>
              <a:gd name="connsiteY8" fmla="*/ 378815 h 569374"/>
              <a:gd name="connsiteX9" fmla="*/ 16625 w 188258"/>
              <a:gd name="connsiteY9" fmla="*/ 448665 h 569374"/>
              <a:gd name="connsiteX10" fmla="*/ 42025 w 188258"/>
              <a:gd name="connsiteY10" fmla="*/ 569315 h 569374"/>
              <a:gd name="connsiteX11" fmla="*/ 42025 w 188258"/>
              <a:gd name="connsiteY11" fmla="*/ 461365 h 569374"/>
              <a:gd name="connsiteX12" fmla="*/ 7100 w 188258"/>
              <a:gd name="connsiteY12" fmla="*/ 235940 h 569374"/>
              <a:gd name="connsiteX13" fmla="*/ 3925 w 188258"/>
              <a:gd name="connsiteY13" fmla="*/ 175615 h 569374"/>
              <a:gd name="connsiteX14" fmla="*/ 51550 w 188258"/>
              <a:gd name="connsiteY14" fmla="*/ 70840 h 569374"/>
              <a:gd name="connsiteX15" fmla="*/ 35675 w 188258"/>
              <a:gd name="connsiteY15" fmla="*/ 93065 h 569374"/>
              <a:gd name="connsiteX16" fmla="*/ 99175 w 188258"/>
              <a:gd name="connsiteY16" fmla="*/ 23215 h 569374"/>
              <a:gd name="connsiteX17" fmla="*/ 188075 w 188258"/>
              <a:gd name="connsiteY17" fmla="*/ 990 h 56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258" h="569374">
                <a:moveTo>
                  <a:pt x="188075" y="990"/>
                </a:moveTo>
                <a:cubicBezTo>
                  <a:pt x="183842" y="5752"/>
                  <a:pt x="73775" y="51790"/>
                  <a:pt x="73775" y="51790"/>
                </a:cubicBezTo>
                <a:cubicBezTo>
                  <a:pt x="55254" y="57611"/>
                  <a:pt x="88592" y="21099"/>
                  <a:pt x="76950" y="35915"/>
                </a:cubicBezTo>
                <a:cubicBezTo>
                  <a:pt x="65308" y="50731"/>
                  <a:pt x="13979" y="125344"/>
                  <a:pt x="3925" y="140690"/>
                </a:cubicBezTo>
                <a:cubicBezTo>
                  <a:pt x="-6129" y="156036"/>
                  <a:pt x="15567" y="120582"/>
                  <a:pt x="16625" y="127990"/>
                </a:cubicBezTo>
                <a:cubicBezTo>
                  <a:pt x="17683" y="135398"/>
                  <a:pt x="12921" y="156565"/>
                  <a:pt x="10275" y="185140"/>
                </a:cubicBezTo>
                <a:cubicBezTo>
                  <a:pt x="7629" y="213715"/>
                  <a:pt x="1808" y="289915"/>
                  <a:pt x="750" y="299440"/>
                </a:cubicBezTo>
                <a:cubicBezTo>
                  <a:pt x="-308" y="308965"/>
                  <a:pt x="1808" y="229061"/>
                  <a:pt x="3925" y="242290"/>
                </a:cubicBezTo>
                <a:cubicBezTo>
                  <a:pt x="6042" y="255519"/>
                  <a:pt x="11333" y="344419"/>
                  <a:pt x="13450" y="378815"/>
                </a:cubicBezTo>
                <a:cubicBezTo>
                  <a:pt x="15567" y="413211"/>
                  <a:pt x="11863" y="416915"/>
                  <a:pt x="16625" y="448665"/>
                </a:cubicBezTo>
                <a:cubicBezTo>
                  <a:pt x="21387" y="480415"/>
                  <a:pt x="37792" y="567198"/>
                  <a:pt x="42025" y="569315"/>
                </a:cubicBezTo>
                <a:cubicBezTo>
                  <a:pt x="46258" y="571432"/>
                  <a:pt x="47846" y="516927"/>
                  <a:pt x="42025" y="461365"/>
                </a:cubicBezTo>
                <a:cubicBezTo>
                  <a:pt x="36204" y="405803"/>
                  <a:pt x="13450" y="283565"/>
                  <a:pt x="7100" y="235940"/>
                </a:cubicBezTo>
                <a:cubicBezTo>
                  <a:pt x="750" y="188315"/>
                  <a:pt x="-3483" y="203132"/>
                  <a:pt x="3925" y="175615"/>
                </a:cubicBezTo>
                <a:cubicBezTo>
                  <a:pt x="11333" y="148098"/>
                  <a:pt x="46258" y="84598"/>
                  <a:pt x="51550" y="70840"/>
                </a:cubicBezTo>
                <a:cubicBezTo>
                  <a:pt x="56842" y="57082"/>
                  <a:pt x="27738" y="101002"/>
                  <a:pt x="35675" y="93065"/>
                </a:cubicBezTo>
                <a:cubicBezTo>
                  <a:pt x="43612" y="85128"/>
                  <a:pt x="76421" y="36973"/>
                  <a:pt x="99175" y="23215"/>
                </a:cubicBezTo>
                <a:cubicBezTo>
                  <a:pt x="121929" y="9457"/>
                  <a:pt x="192308" y="-3772"/>
                  <a:pt x="188075" y="9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47604C86-D39A-2B67-2FBF-59180579445C}"/>
              </a:ext>
            </a:extLst>
          </p:cNvPr>
          <p:cNvSpPr/>
          <p:nvPr/>
        </p:nvSpPr>
        <p:spPr>
          <a:xfrm>
            <a:off x="3238481" y="5521293"/>
            <a:ext cx="98444" cy="239102"/>
          </a:xfrm>
          <a:custGeom>
            <a:avLst/>
            <a:gdLst>
              <a:gd name="connsiteX0" fmla="*/ 19 w 98444"/>
              <a:gd name="connsiteY0" fmla="*/ 32 h 239102"/>
              <a:gd name="connsiteX1" fmla="*/ 60344 w 98444"/>
              <a:gd name="connsiteY1" fmla="*/ 82582 h 239102"/>
              <a:gd name="connsiteX2" fmla="*/ 85744 w 98444"/>
              <a:gd name="connsiteY2" fmla="*/ 158782 h 239102"/>
              <a:gd name="connsiteX3" fmla="*/ 88919 w 98444"/>
              <a:gd name="connsiteY3" fmla="*/ 130207 h 239102"/>
              <a:gd name="connsiteX4" fmla="*/ 98444 w 98444"/>
              <a:gd name="connsiteY4" fmla="*/ 238157 h 239102"/>
              <a:gd name="connsiteX5" fmla="*/ 88919 w 98444"/>
              <a:gd name="connsiteY5" fmla="*/ 177832 h 239102"/>
              <a:gd name="connsiteX6" fmla="*/ 53994 w 98444"/>
              <a:gd name="connsiteY6" fmla="*/ 92107 h 239102"/>
              <a:gd name="connsiteX7" fmla="*/ 19 w 98444"/>
              <a:gd name="connsiteY7" fmla="*/ 32 h 23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44" h="239102">
                <a:moveTo>
                  <a:pt x="19" y="32"/>
                </a:moveTo>
                <a:cubicBezTo>
                  <a:pt x="1077" y="-1556"/>
                  <a:pt x="46057" y="56124"/>
                  <a:pt x="60344" y="82582"/>
                </a:cubicBezTo>
                <a:cubicBezTo>
                  <a:pt x="74631" y="109040"/>
                  <a:pt x="80982" y="150845"/>
                  <a:pt x="85744" y="158782"/>
                </a:cubicBezTo>
                <a:cubicBezTo>
                  <a:pt x="90507" y="166720"/>
                  <a:pt x="86802" y="116978"/>
                  <a:pt x="88919" y="130207"/>
                </a:cubicBezTo>
                <a:cubicBezTo>
                  <a:pt x="91036" y="143436"/>
                  <a:pt x="98444" y="230220"/>
                  <a:pt x="98444" y="238157"/>
                </a:cubicBezTo>
                <a:cubicBezTo>
                  <a:pt x="98444" y="246094"/>
                  <a:pt x="96327" y="202174"/>
                  <a:pt x="88919" y="177832"/>
                </a:cubicBezTo>
                <a:cubicBezTo>
                  <a:pt x="81511" y="153490"/>
                  <a:pt x="66165" y="118565"/>
                  <a:pt x="53994" y="92107"/>
                </a:cubicBezTo>
                <a:cubicBezTo>
                  <a:pt x="41823" y="65649"/>
                  <a:pt x="-1039" y="1620"/>
                  <a:pt x="19" y="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249FE24B-6C0B-5C60-3456-F0D3B4519988}"/>
              </a:ext>
            </a:extLst>
          </p:cNvPr>
          <p:cNvSpPr/>
          <p:nvPr/>
        </p:nvSpPr>
        <p:spPr>
          <a:xfrm>
            <a:off x="3327339" y="5746731"/>
            <a:ext cx="80466" cy="562030"/>
          </a:xfrm>
          <a:custGeom>
            <a:avLst/>
            <a:gdLst>
              <a:gd name="connsiteX0" fmla="*/ 9586 w 80466"/>
              <a:gd name="connsiteY0" fmla="*/ 19 h 562030"/>
              <a:gd name="connsiteX1" fmla="*/ 61 w 80466"/>
              <a:gd name="connsiteY1" fmla="*/ 111144 h 562030"/>
              <a:gd name="connsiteX2" fmla="*/ 9586 w 80466"/>
              <a:gd name="connsiteY2" fmla="*/ 88919 h 562030"/>
              <a:gd name="connsiteX3" fmla="*/ 25461 w 80466"/>
              <a:gd name="connsiteY3" fmla="*/ 155594 h 562030"/>
              <a:gd name="connsiteX4" fmla="*/ 57211 w 80466"/>
              <a:gd name="connsiteY4" fmla="*/ 307994 h 562030"/>
              <a:gd name="connsiteX5" fmla="*/ 57211 w 80466"/>
              <a:gd name="connsiteY5" fmla="*/ 250844 h 562030"/>
              <a:gd name="connsiteX6" fmla="*/ 73086 w 80466"/>
              <a:gd name="connsiteY6" fmla="*/ 371494 h 562030"/>
              <a:gd name="connsiteX7" fmla="*/ 73086 w 80466"/>
              <a:gd name="connsiteY7" fmla="*/ 441344 h 562030"/>
              <a:gd name="connsiteX8" fmla="*/ 69911 w 80466"/>
              <a:gd name="connsiteY8" fmla="*/ 561994 h 562030"/>
              <a:gd name="connsiteX9" fmla="*/ 79436 w 80466"/>
              <a:gd name="connsiteY9" fmla="*/ 428644 h 562030"/>
              <a:gd name="connsiteX10" fmla="*/ 41336 w 80466"/>
              <a:gd name="connsiteY10" fmla="*/ 228619 h 562030"/>
              <a:gd name="connsiteX11" fmla="*/ 61 w 80466"/>
              <a:gd name="connsiteY11" fmla="*/ 79394 h 562030"/>
              <a:gd name="connsiteX12" fmla="*/ 31811 w 80466"/>
              <a:gd name="connsiteY12" fmla="*/ 120669 h 562030"/>
              <a:gd name="connsiteX13" fmla="*/ 9586 w 80466"/>
              <a:gd name="connsiteY13" fmla="*/ 19 h 56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466" h="562030">
                <a:moveTo>
                  <a:pt x="9586" y="19"/>
                </a:moveTo>
                <a:cubicBezTo>
                  <a:pt x="4294" y="-1568"/>
                  <a:pt x="61" y="96327"/>
                  <a:pt x="61" y="111144"/>
                </a:cubicBezTo>
                <a:cubicBezTo>
                  <a:pt x="61" y="125961"/>
                  <a:pt x="5353" y="81511"/>
                  <a:pt x="9586" y="88919"/>
                </a:cubicBezTo>
                <a:cubicBezTo>
                  <a:pt x="13819" y="96327"/>
                  <a:pt x="17524" y="119082"/>
                  <a:pt x="25461" y="155594"/>
                </a:cubicBezTo>
                <a:cubicBezTo>
                  <a:pt x="33398" y="192106"/>
                  <a:pt x="51919" y="292119"/>
                  <a:pt x="57211" y="307994"/>
                </a:cubicBezTo>
                <a:cubicBezTo>
                  <a:pt x="62503" y="323869"/>
                  <a:pt x="54565" y="240261"/>
                  <a:pt x="57211" y="250844"/>
                </a:cubicBezTo>
                <a:cubicBezTo>
                  <a:pt x="59857" y="261427"/>
                  <a:pt x="70440" y="339744"/>
                  <a:pt x="73086" y="371494"/>
                </a:cubicBezTo>
                <a:cubicBezTo>
                  <a:pt x="75732" y="403244"/>
                  <a:pt x="73615" y="409594"/>
                  <a:pt x="73086" y="441344"/>
                </a:cubicBezTo>
                <a:cubicBezTo>
                  <a:pt x="72557" y="473094"/>
                  <a:pt x="68853" y="564111"/>
                  <a:pt x="69911" y="561994"/>
                </a:cubicBezTo>
                <a:cubicBezTo>
                  <a:pt x="70969" y="559877"/>
                  <a:pt x="84199" y="484207"/>
                  <a:pt x="79436" y="428644"/>
                </a:cubicBezTo>
                <a:cubicBezTo>
                  <a:pt x="74674" y="373082"/>
                  <a:pt x="54565" y="286827"/>
                  <a:pt x="41336" y="228619"/>
                </a:cubicBezTo>
                <a:cubicBezTo>
                  <a:pt x="28107" y="170411"/>
                  <a:pt x="1648" y="97386"/>
                  <a:pt x="61" y="79394"/>
                </a:cubicBezTo>
                <a:cubicBezTo>
                  <a:pt x="-1527" y="61402"/>
                  <a:pt x="28107" y="130194"/>
                  <a:pt x="31811" y="120669"/>
                </a:cubicBezTo>
                <a:cubicBezTo>
                  <a:pt x="35515" y="111144"/>
                  <a:pt x="14878" y="1606"/>
                  <a:pt x="9586" y="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76BDA3A-E95D-1067-72D1-35E66C4E8BFB}"/>
              </a:ext>
            </a:extLst>
          </p:cNvPr>
          <p:cNvSpPr/>
          <p:nvPr/>
        </p:nvSpPr>
        <p:spPr>
          <a:xfrm>
            <a:off x="3016250" y="5752883"/>
            <a:ext cx="44332" cy="329716"/>
          </a:xfrm>
          <a:custGeom>
            <a:avLst/>
            <a:gdLst>
              <a:gd name="connsiteX0" fmla="*/ 0 w 44332"/>
              <a:gd name="connsiteY0" fmla="*/ 217 h 329716"/>
              <a:gd name="connsiteX1" fmla="*/ 41275 w 44332"/>
              <a:gd name="connsiteY1" fmla="*/ 98642 h 329716"/>
              <a:gd name="connsiteX2" fmla="*/ 41275 w 44332"/>
              <a:gd name="connsiteY2" fmla="*/ 171667 h 329716"/>
              <a:gd name="connsiteX3" fmla="*/ 41275 w 44332"/>
              <a:gd name="connsiteY3" fmla="*/ 136742 h 329716"/>
              <a:gd name="connsiteX4" fmla="*/ 15875 w 44332"/>
              <a:gd name="connsiteY4" fmla="*/ 324067 h 329716"/>
              <a:gd name="connsiteX5" fmla="*/ 19050 w 44332"/>
              <a:gd name="connsiteY5" fmla="*/ 263742 h 329716"/>
              <a:gd name="connsiteX6" fmla="*/ 31750 w 44332"/>
              <a:gd name="connsiteY6" fmla="*/ 89117 h 329716"/>
              <a:gd name="connsiteX7" fmla="*/ 41275 w 44332"/>
              <a:gd name="connsiteY7" fmla="*/ 127217 h 329716"/>
              <a:gd name="connsiteX8" fmla="*/ 0 w 44332"/>
              <a:gd name="connsiteY8" fmla="*/ 217 h 32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32" h="329716">
                <a:moveTo>
                  <a:pt x="0" y="217"/>
                </a:moveTo>
                <a:cubicBezTo>
                  <a:pt x="0" y="-4545"/>
                  <a:pt x="34396" y="70067"/>
                  <a:pt x="41275" y="98642"/>
                </a:cubicBezTo>
                <a:cubicBezTo>
                  <a:pt x="48154" y="127217"/>
                  <a:pt x="41275" y="171667"/>
                  <a:pt x="41275" y="171667"/>
                </a:cubicBezTo>
                <a:cubicBezTo>
                  <a:pt x="41275" y="178017"/>
                  <a:pt x="45508" y="111342"/>
                  <a:pt x="41275" y="136742"/>
                </a:cubicBezTo>
                <a:cubicBezTo>
                  <a:pt x="37042" y="162142"/>
                  <a:pt x="19579" y="302900"/>
                  <a:pt x="15875" y="324067"/>
                </a:cubicBezTo>
                <a:cubicBezTo>
                  <a:pt x="12171" y="345234"/>
                  <a:pt x="16404" y="302900"/>
                  <a:pt x="19050" y="263742"/>
                </a:cubicBezTo>
                <a:cubicBezTo>
                  <a:pt x="21696" y="224584"/>
                  <a:pt x="28046" y="111871"/>
                  <a:pt x="31750" y="89117"/>
                </a:cubicBezTo>
                <a:cubicBezTo>
                  <a:pt x="35454" y="66363"/>
                  <a:pt x="47625" y="138329"/>
                  <a:pt x="41275" y="127217"/>
                </a:cubicBezTo>
                <a:cubicBezTo>
                  <a:pt x="34925" y="116105"/>
                  <a:pt x="0" y="4979"/>
                  <a:pt x="0" y="2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C6A817B2-956C-13B8-C1F8-D203C43665B0}"/>
              </a:ext>
            </a:extLst>
          </p:cNvPr>
          <p:cNvSpPr/>
          <p:nvPr/>
        </p:nvSpPr>
        <p:spPr>
          <a:xfrm>
            <a:off x="3108113" y="5245092"/>
            <a:ext cx="76894" cy="317747"/>
          </a:xfrm>
          <a:custGeom>
            <a:avLst/>
            <a:gdLst>
              <a:gd name="connsiteX0" fmla="*/ 212 w 76894"/>
              <a:gd name="connsiteY0" fmla="*/ 8 h 317747"/>
              <a:gd name="connsiteX1" fmla="*/ 9737 w 76894"/>
              <a:gd name="connsiteY1" fmla="*/ 123833 h 317747"/>
              <a:gd name="connsiteX2" fmla="*/ 6562 w 76894"/>
              <a:gd name="connsiteY2" fmla="*/ 171458 h 317747"/>
              <a:gd name="connsiteX3" fmla="*/ 57362 w 76894"/>
              <a:gd name="connsiteY3" fmla="*/ 238133 h 317747"/>
              <a:gd name="connsiteX4" fmla="*/ 76412 w 76894"/>
              <a:gd name="connsiteY4" fmla="*/ 317508 h 317747"/>
              <a:gd name="connsiteX5" fmla="*/ 66887 w 76894"/>
              <a:gd name="connsiteY5" fmla="*/ 260358 h 317747"/>
              <a:gd name="connsiteX6" fmla="*/ 22437 w 76894"/>
              <a:gd name="connsiteY6" fmla="*/ 193683 h 317747"/>
              <a:gd name="connsiteX7" fmla="*/ 3387 w 76894"/>
              <a:gd name="connsiteY7" fmla="*/ 139708 h 317747"/>
              <a:gd name="connsiteX8" fmla="*/ 3387 w 76894"/>
              <a:gd name="connsiteY8" fmla="*/ 130183 h 317747"/>
              <a:gd name="connsiteX9" fmla="*/ 212 w 76894"/>
              <a:gd name="connsiteY9" fmla="*/ 8 h 31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94" h="317747">
                <a:moveTo>
                  <a:pt x="212" y="8"/>
                </a:moveTo>
                <a:cubicBezTo>
                  <a:pt x="1270" y="-1050"/>
                  <a:pt x="8679" y="95258"/>
                  <a:pt x="9737" y="123833"/>
                </a:cubicBezTo>
                <a:cubicBezTo>
                  <a:pt x="10795" y="152408"/>
                  <a:pt x="-1375" y="152408"/>
                  <a:pt x="6562" y="171458"/>
                </a:cubicBezTo>
                <a:cubicBezTo>
                  <a:pt x="14499" y="190508"/>
                  <a:pt x="45720" y="213791"/>
                  <a:pt x="57362" y="238133"/>
                </a:cubicBezTo>
                <a:cubicBezTo>
                  <a:pt x="69004" y="262475"/>
                  <a:pt x="74825" y="313804"/>
                  <a:pt x="76412" y="317508"/>
                </a:cubicBezTo>
                <a:cubicBezTo>
                  <a:pt x="77999" y="321212"/>
                  <a:pt x="75883" y="280996"/>
                  <a:pt x="66887" y="260358"/>
                </a:cubicBezTo>
                <a:cubicBezTo>
                  <a:pt x="57891" y="239721"/>
                  <a:pt x="33020" y="213791"/>
                  <a:pt x="22437" y="193683"/>
                </a:cubicBezTo>
                <a:cubicBezTo>
                  <a:pt x="11854" y="173575"/>
                  <a:pt x="6562" y="150291"/>
                  <a:pt x="3387" y="139708"/>
                </a:cubicBezTo>
                <a:cubicBezTo>
                  <a:pt x="212" y="129125"/>
                  <a:pt x="4445" y="149233"/>
                  <a:pt x="3387" y="130183"/>
                </a:cubicBezTo>
                <a:cubicBezTo>
                  <a:pt x="2329" y="111133"/>
                  <a:pt x="-846" y="1066"/>
                  <a:pt x="212" y="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2E4CEE87-F431-F32C-DC14-5F3050BB2FBE}"/>
              </a:ext>
            </a:extLst>
          </p:cNvPr>
          <p:cNvSpPr/>
          <p:nvPr/>
        </p:nvSpPr>
        <p:spPr>
          <a:xfrm>
            <a:off x="2713352" y="4730750"/>
            <a:ext cx="36325" cy="502696"/>
          </a:xfrm>
          <a:custGeom>
            <a:avLst/>
            <a:gdLst>
              <a:gd name="connsiteX0" fmla="*/ 10798 w 36325"/>
              <a:gd name="connsiteY0" fmla="*/ 0 h 502696"/>
              <a:gd name="connsiteX1" fmla="*/ 36198 w 36325"/>
              <a:gd name="connsiteY1" fmla="*/ 127000 h 502696"/>
              <a:gd name="connsiteX2" fmla="*/ 1273 w 36325"/>
              <a:gd name="connsiteY2" fmla="*/ 200025 h 502696"/>
              <a:gd name="connsiteX3" fmla="*/ 7623 w 36325"/>
              <a:gd name="connsiteY3" fmla="*/ 184150 h 502696"/>
              <a:gd name="connsiteX4" fmla="*/ 7623 w 36325"/>
              <a:gd name="connsiteY4" fmla="*/ 269875 h 502696"/>
              <a:gd name="connsiteX5" fmla="*/ 1273 w 36325"/>
              <a:gd name="connsiteY5" fmla="*/ 339725 h 502696"/>
              <a:gd name="connsiteX6" fmla="*/ 17148 w 36325"/>
              <a:gd name="connsiteY6" fmla="*/ 501650 h 502696"/>
              <a:gd name="connsiteX7" fmla="*/ 17148 w 36325"/>
              <a:gd name="connsiteY7" fmla="*/ 400050 h 502696"/>
              <a:gd name="connsiteX8" fmla="*/ 23498 w 36325"/>
              <a:gd name="connsiteY8" fmla="*/ 219075 h 502696"/>
              <a:gd name="connsiteX9" fmla="*/ 23498 w 36325"/>
              <a:gd name="connsiteY9" fmla="*/ 98425 h 502696"/>
              <a:gd name="connsiteX10" fmla="*/ 10798 w 36325"/>
              <a:gd name="connsiteY10" fmla="*/ 0 h 50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25" h="502696">
                <a:moveTo>
                  <a:pt x="10798" y="0"/>
                </a:moveTo>
                <a:cubicBezTo>
                  <a:pt x="24291" y="46831"/>
                  <a:pt x="37785" y="93663"/>
                  <a:pt x="36198" y="127000"/>
                </a:cubicBezTo>
                <a:cubicBezTo>
                  <a:pt x="34611" y="160337"/>
                  <a:pt x="1273" y="200025"/>
                  <a:pt x="1273" y="200025"/>
                </a:cubicBezTo>
                <a:cubicBezTo>
                  <a:pt x="-3490" y="209550"/>
                  <a:pt x="6565" y="172508"/>
                  <a:pt x="7623" y="184150"/>
                </a:cubicBezTo>
                <a:cubicBezTo>
                  <a:pt x="8681" y="195792"/>
                  <a:pt x="8681" y="243946"/>
                  <a:pt x="7623" y="269875"/>
                </a:cubicBezTo>
                <a:cubicBezTo>
                  <a:pt x="6565" y="295804"/>
                  <a:pt x="-314" y="301096"/>
                  <a:pt x="1273" y="339725"/>
                </a:cubicBezTo>
                <a:cubicBezTo>
                  <a:pt x="2860" y="378354"/>
                  <a:pt x="14502" y="491596"/>
                  <a:pt x="17148" y="501650"/>
                </a:cubicBezTo>
                <a:cubicBezTo>
                  <a:pt x="19794" y="511704"/>
                  <a:pt x="16090" y="447146"/>
                  <a:pt x="17148" y="400050"/>
                </a:cubicBezTo>
                <a:cubicBezTo>
                  <a:pt x="18206" y="352954"/>
                  <a:pt x="22440" y="269346"/>
                  <a:pt x="23498" y="219075"/>
                </a:cubicBezTo>
                <a:cubicBezTo>
                  <a:pt x="24556" y="168804"/>
                  <a:pt x="23498" y="98425"/>
                  <a:pt x="23498" y="98425"/>
                </a:cubicBezTo>
                <a:lnTo>
                  <a:pt x="1079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0893DB4F-85ED-AFDF-B15E-27A9BAF1B9A0}"/>
              </a:ext>
            </a:extLst>
          </p:cNvPr>
          <p:cNvSpPr/>
          <p:nvPr/>
        </p:nvSpPr>
        <p:spPr>
          <a:xfrm>
            <a:off x="2701542" y="5172068"/>
            <a:ext cx="51216" cy="429875"/>
          </a:xfrm>
          <a:custGeom>
            <a:avLst/>
            <a:gdLst>
              <a:gd name="connsiteX0" fmla="*/ 383 w 51216"/>
              <a:gd name="connsiteY0" fmla="*/ 7 h 429875"/>
              <a:gd name="connsiteX1" fmla="*/ 19433 w 51216"/>
              <a:gd name="connsiteY1" fmla="*/ 142882 h 429875"/>
              <a:gd name="connsiteX2" fmla="*/ 28958 w 51216"/>
              <a:gd name="connsiteY2" fmla="*/ 247657 h 429875"/>
              <a:gd name="connsiteX3" fmla="*/ 44833 w 51216"/>
              <a:gd name="connsiteY3" fmla="*/ 180982 h 429875"/>
              <a:gd name="connsiteX4" fmla="*/ 41658 w 51216"/>
              <a:gd name="connsiteY4" fmla="*/ 295282 h 429875"/>
              <a:gd name="connsiteX5" fmla="*/ 51183 w 51216"/>
              <a:gd name="connsiteY5" fmla="*/ 428632 h 429875"/>
              <a:gd name="connsiteX6" fmla="*/ 44833 w 51216"/>
              <a:gd name="connsiteY6" fmla="*/ 352432 h 429875"/>
              <a:gd name="connsiteX7" fmla="*/ 44833 w 51216"/>
              <a:gd name="connsiteY7" fmla="*/ 196857 h 429875"/>
              <a:gd name="connsiteX8" fmla="*/ 38483 w 51216"/>
              <a:gd name="connsiteY8" fmla="*/ 136532 h 429875"/>
              <a:gd name="connsiteX9" fmla="*/ 383 w 51216"/>
              <a:gd name="connsiteY9" fmla="*/ 7 h 42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16" h="429875">
                <a:moveTo>
                  <a:pt x="383" y="7"/>
                </a:moveTo>
                <a:cubicBezTo>
                  <a:pt x="-2792" y="1065"/>
                  <a:pt x="14671" y="101607"/>
                  <a:pt x="19433" y="142882"/>
                </a:cubicBezTo>
                <a:cubicBezTo>
                  <a:pt x="24195" y="184157"/>
                  <a:pt x="24725" y="241307"/>
                  <a:pt x="28958" y="247657"/>
                </a:cubicBezTo>
                <a:cubicBezTo>
                  <a:pt x="33191" y="254007"/>
                  <a:pt x="42716" y="173045"/>
                  <a:pt x="44833" y="180982"/>
                </a:cubicBezTo>
                <a:cubicBezTo>
                  <a:pt x="46950" y="188919"/>
                  <a:pt x="40600" y="254007"/>
                  <a:pt x="41658" y="295282"/>
                </a:cubicBezTo>
                <a:cubicBezTo>
                  <a:pt x="42716" y="336557"/>
                  <a:pt x="50654" y="419107"/>
                  <a:pt x="51183" y="428632"/>
                </a:cubicBezTo>
                <a:cubicBezTo>
                  <a:pt x="51712" y="438157"/>
                  <a:pt x="45891" y="391061"/>
                  <a:pt x="44833" y="352432"/>
                </a:cubicBezTo>
                <a:cubicBezTo>
                  <a:pt x="43775" y="313803"/>
                  <a:pt x="45891" y="232840"/>
                  <a:pt x="44833" y="196857"/>
                </a:cubicBezTo>
                <a:cubicBezTo>
                  <a:pt x="43775" y="160874"/>
                  <a:pt x="45362" y="167753"/>
                  <a:pt x="38483" y="136532"/>
                </a:cubicBezTo>
                <a:cubicBezTo>
                  <a:pt x="31604" y="105311"/>
                  <a:pt x="3558" y="-1051"/>
                  <a:pt x="383" y="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A1E5E699-DCF4-1D26-692D-AE7863C856C8}"/>
              </a:ext>
            </a:extLst>
          </p:cNvPr>
          <p:cNvSpPr/>
          <p:nvPr/>
        </p:nvSpPr>
        <p:spPr>
          <a:xfrm>
            <a:off x="2422313" y="4568297"/>
            <a:ext cx="149442" cy="537385"/>
          </a:xfrm>
          <a:custGeom>
            <a:avLst/>
            <a:gdLst>
              <a:gd name="connsiteX0" fmla="*/ 149437 w 149442"/>
              <a:gd name="connsiteY0" fmla="*/ 528 h 537385"/>
              <a:gd name="connsiteX1" fmla="*/ 101812 w 149442"/>
              <a:gd name="connsiteY1" fmla="*/ 200553 h 537385"/>
              <a:gd name="connsiteX2" fmla="*/ 108162 w 149442"/>
              <a:gd name="connsiteY2" fmla="*/ 175153 h 537385"/>
              <a:gd name="connsiteX3" fmla="*/ 38312 w 149442"/>
              <a:gd name="connsiteY3" fmla="*/ 359303 h 537385"/>
              <a:gd name="connsiteX4" fmla="*/ 66887 w 149442"/>
              <a:gd name="connsiteY4" fmla="*/ 305328 h 537385"/>
              <a:gd name="connsiteX5" fmla="*/ 44662 w 149442"/>
              <a:gd name="connsiteY5" fmla="*/ 451378 h 537385"/>
              <a:gd name="connsiteX6" fmla="*/ 212 w 149442"/>
              <a:gd name="connsiteY6" fmla="*/ 537103 h 537385"/>
              <a:gd name="connsiteX7" fmla="*/ 28787 w 149442"/>
              <a:gd name="connsiteY7" fmla="*/ 473603 h 537385"/>
              <a:gd name="connsiteX8" fmla="*/ 51012 w 149442"/>
              <a:gd name="connsiteY8" fmla="*/ 333903 h 537385"/>
              <a:gd name="connsiteX9" fmla="*/ 22437 w 149442"/>
              <a:gd name="connsiteY9" fmla="*/ 425978 h 537385"/>
              <a:gd name="connsiteX10" fmla="*/ 73237 w 149442"/>
              <a:gd name="connsiteY10" fmla="*/ 229128 h 537385"/>
              <a:gd name="connsiteX11" fmla="*/ 95462 w 149442"/>
              <a:gd name="connsiteY11" fmla="*/ 102128 h 537385"/>
              <a:gd name="connsiteX12" fmla="*/ 98637 w 149442"/>
              <a:gd name="connsiteY12" fmla="*/ 140228 h 537385"/>
              <a:gd name="connsiteX13" fmla="*/ 149437 w 149442"/>
              <a:gd name="connsiteY13" fmla="*/ 528 h 53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9442" h="537385">
                <a:moveTo>
                  <a:pt x="149437" y="528"/>
                </a:moveTo>
                <a:cubicBezTo>
                  <a:pt x="149966" y="10582"/>
                  <a:pt x="108691" y="171449"/>
                  <a:pt x="101812" y="200553"/>
                </a:cubicBezTo>
                <a:cubicBezTo>
                  <a:pt x="94933" y="229657"/>
                  <a:pt x="118745" y="148695"/>
                  <a:pt x="108162" y="175153"/>
                </a:cubicBezTo>
                <a:cubicBezTo>
                  <a:pt x="97579" y="201611"/>
                  <a:pt x="45191" y="337607"/>
                  <a:pt x="38312" y="359303"/>
                </a:cubicBezTo>
                <a:cubicBezTo>
                  <a:pt x="31433" y="380999"/>
                  <a:pt x="65829" y="289982"/>
                  <a:pt x="66887" y="305328"/>
                </a:cubicBezTo>
                <a:cubicBezTo>
                  <a:pt x="67945" y="320674"/>
                  <a:pt x="55774" y="412749"/>
                  <a:pt x="44662" y="451378"/>
                </a:cubicBezTo>
                <a:cubicBezTo>
                  <a:pt x="33550" y="490007"/>
                  <a:pt x="2858" y="533399"/>
                  <a:pt x="212" y="537103"/>
                </a:cubicBezTo>
                <a:cubicBezTo>
                  <a:pt x="-2434" y="540807"/>
                  <a:pt x="20320" y="507470"/>
                  <a:pt x="28787" y="473603"/>
                </a:cubicBezTo>
                <a:cubicBezTo>
                  <a:pt x="37254" y="439736"/>
                  <a:pt x="52070" y="341840"/>
                  <a:pt x="51012" y="333903"/>
                </a:cubicBezTo>
                <a:cubicBezTo>
                  <a:pt x="49954" y="325966"/>
                  <a:pt x="18733" y="443440"/>
                  <a:pt x="22437" y="425978"/>
                </a:cubicBezTo>
                <a:cubicBezTo>
                  <a:pt x="26141" y="408516"/>
                  <a:pt x="61066" y="283103"/>
                  <a:pt x="73237" y="229128"/>
                </a:cubicBezTo>
                <a:cubicBezTo>
                  <a:pt x="85408" y="175153"/>
                  <a:pt x="91229" y="116945"/>
                  <a:pt x="95462" y="102128"/>
                </a:cubicBezTo>
                <a:cubicBezTo>
                  <a:pt x="99695" y="87311"/>
                  <a:pt x="91229" y="153457"/>
                  <a:pt x="98637" y="140228"/>
                </a:cubicBezTo>
                <a:cubicBezTo>
                  <a:pt x="106045" y="126999"/>
                  <a:pt x="148908" y="-9526"/>
                  <a:pt x="149437" y="5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5C13A15E-F053-FFE9-E7BB-B1564FCC5C4D}"/>
              </a:ext>
            </a:extLst>
          </p:cNvPr>
          <p:cNvSpPr/>
          <p:nvPr/>
        </p:nvSpPr>
        <p:spPr>
          <a:xfrm>
            <a:off x="2427714" y="5098132"/>
            <a:ext cx="105943" cy="550193"/>
          </a:xfrm>
          <a:custGeom>
            <a:avLst/>
            <a:gdLst>
              <a:gd name="connsiteX0" fmla="*/ 7511 w 105943"/>
              <a:gd name="connsiteY0" fmla="*/ 918 h 550193"/>
              <a:gd name="connsiteX1" fmla="*/ 23386 w 105943"/>
              <a:gd name="connsiteY1" fmla="*/ 245393 h 550193"/>
              <a:gd name="connsiteX2" fmla="*/ 13861 w 105943"/>
              <a:gd name="connsiteY2" fmla="*/ 318418 h 550193"/>
              <a:gd name="connsiteX3" fmla="*/ 26561 w 105943"/>
              <a:gd name="connsiteY3" fmla="*/ 404143 h 550193"/>
              <a:gd name="connsiteX4" fmla="*/ 29736 w 105943"/>
              <a:gd name="connsiteY4" fmla="*/ 366043 h 550193"/>
              <a:gd name="connsiteX5" fmla="*/ 58311 w 105943"/>
              <a:gd name="connsiteY5" fmla="*/ 480343 h 550193"/>
              <a:gd name="connsiteX6" fmla="*/ 105936 w 105943"/>
              <a:gd name="connsiteY6" fmla="*/ 550193 h 550193"/>
              <a:gd name="connsiteX7" fmla="*/ 61486 w 105943"/>
              <a:gd name="connsiteY7" fmla="*/ 480343 h 550193"/>
              <a:gd name="connsiteX8" fmla="*/ 1161 w 105943"/>
              <a:gd name="connsiteY8" fmla="*/ 372393 h 550193"/>
              <a:gd name="connsiteX9" fmla="*/ 20211 w 105943"/>
              <a:gd name="connsiteY9" fmla="*/ 169193 h 550193"/>
              <a:gd name="connsiteX10" fmla="*/ 7511 w 105943"/>
              <a:gd name="connsiteY10" fmla="*/ 918 h 55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943" h="550193">
                <a:moveTo>
                  <a:pt x="7511" y="918"/>
                </a:moveTo>
                <a:cubicBezTo>
                  <a:pt x="8040" y="13618"/>
                  <a:pt x="22328" y="192476"/>
                  <a:pt x="23386" y="245393"/>
                </a:cubicBezTo>
                <a:cubicBezTo>
                  <a:pt x="24444" y="298310"/>
                  <a:pt x="13332" y="291960"/>
                  <a:pt x="13861" y="318418"/>
                </a:cubicBezTo>
                <a:cubicBezTo>
                  <a:pt x="14390" y="344876"/>
                  <a:pt x="23915" y="396206"/>
                  <a:pt x="26561" y="404143"/>
                </a:cubicBezTo>
                <a:cubicBezTo>
                  <a:pt x="29207" y="412080"/>
                  <a:pt x="24444" y="353343"/>
                  <a:pt x="29736" y="366043"/>
                </a:cubicBezTo>
                <a:cubicBezTo>
                  <a:pt x="35028" y="378743"/>
                  <a:pt x="45611" y="449651"/>
                  <a:pt x="58311" y="480343"/>
                </a:cubicBezTo>
                <a:cubicBezTo>
                  <a:pt x="71011" y="511035"/>
                  <a:pt x="105407" y="550193"/>
                  <a:pt x="105936" y="550193"/>
                </a:cubicBezTo>
                <a:cubicBezTo>
                  <a:pt x="106465" y="550193"/>
                  <a:pt x="78948" y="509976"/>
                  <a:pt x="61486" y="480343"/>
                </a:cubicBezTo>
                <a:cubicBezTo>
                  <a:pt x="44024" y="450710"/>
                  <a:pt x="8040" y="424251"/>
                  <a:pt x="1161" y="372393"/>
                </a:cubicBezTo>
                <a:cubicBezTo>
                  <a:pt x="-5718" y="320535"/>
                  <a:pt x="20211" y="227930"/>
                  <a:pt x="20211" y="169193"/>
                </a:cubicBezTo>
                <a:cubicBezTo>
                  <a:pt x="20211" y="110456"/>
                  <a:pt x="6982" y="-11782"/>
                  <a:pt x="7511" y="9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509CC50-890B-6352-DBD5-16BE3F705989}"/>
              </a:ext>
            </a:extLst>
          </p:cNvPr>
          <p:cNvSpPr/>
          <p:nvPr/>
        </p:nvSpPr>
        <p:spPr>
          <a:xfrm>
            <a:off x="2247625" y="4200020"/>
            <a:ext cx="183472" cy="461102"/>
          </a:xfrm>
          <a:custGeom>
            <a:avLst/>
            <a:gdLst>
              <a:gd name="connsiteX0" fmla="*/ 275 w 183472"/>
              <a:gd name="connsiteY0" fmla="*/ 505 h 461102"/>
              <a:gd name="connsiteX1" fmla="*/ 165375 w 183472"/>
              <a:gd name="connsiteY1" fmla="*/ 251330 h 461102"/>
              <a:gd name="connsiteX2" fmla="*/ 168550 w 183472"/>
              <a:gd name="connsiteY2" fmla="*/ 324355 h 461102"/>
              <a:gd name="connsiteX3" fmla="*/ 181250 w 183472"/>
              <a:gd name="connsiteY3" fmla="*/ 283080 h 461102"/>
              <a:gd name="connsiteX4" fmla="*/ 181250 w 183472"/>
              <a:gd name="connsiteY4" fmla="*/ 349755 h 461102"/>
              <a:gd name="connsiteX5" fmla="*/ 159025 w 183472"/>
              <a:gd name="connsiteY5" fmla="*/ 460880 h 461102"/>
              <a:gd name="connsiteX6" fmla="*/ 159025 w 183472"/>
              <a:gd name="connsiteY6" fmla="*/ 375155 h 461102"/>
              <a:gd name="connsiteX7" fmla="*/ 168550 w 183472"/>
              <a:gd name="connsiteY7" fmla="*/ 264030 h 461102"/>
              <a:gd name="connsiteX8" fmla="*/ 127275 w 183472"/>
              <a:gd name="connsiteY8" fmla="*/ 187830 h 461102"/>
              <a:gd name="connsiteX9" fmla="*/ 275 w 183472"/>
              <a:gd name="connsiteY9" fmla="*/ 505 h 4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472" h="461102">
                <a:moveTo>
                  <a:pt x="275" y="505"/>
                </a:moveTo>
                <a:cubicBezTo>
                  <a:pt x="6625" y="11088"/>
                  <a:pt x="137329" y="197355"/>
                  <a:pt x="165375" y="251330"/>
                </a:cubicBezTo>
                <a:cubicBezTo>
                  <a:pt x="193421" y="305305"/>
                  <a:pt x="165904" y="319063"/>
                  <a:pt x="168550" y="324355"/>
                </a:cubicBezTo>
                <a:cubicBezTo>
                  <a:pt x="171196" y="329647"/>
                  <a:pt x="179133" y="278847"/>
                  <a:pt x="181250" y="283080"/>
                </a:cubicBezTo>
                <a:cubicBezTo>
                  <a:pt x="183367" y="287313"/>
                  <a:pt x="184954" y="320122"/>
                  <a:pt x="181250" y="349755"/>
                </a:cubicBezTo>
                <a:cubicBezTo>
                  <a:pt x="177546" y="379388"/>
                  <a:pt x="162729" y="456647"/>
                  <a:pt x="159025" y="460880"/>
                </a:cubicBezTo>
                <a:cubicBezTo>
                  <a:pt x="155321" y="465113"/>
                  <a:pt x="157438" y="407963"/>
                  <a:pt x="159025" y="375155"/>
                </a:cubicBezTo>
                <a:cubicBezTo>
                  <a:pt x="160613" y="342347"/>
                  <a:pt x="173842" y="295251"/>
                  <a:pt x="168550" y="264030"/>
                </a:cubicBezTo>
                <a:cubicBezTo>
                  <a:pt x="163258" y="232809"/>
                  <a:pt x="155321" y="226988"/>
                  <a:pt x="127275" y="187830"/>
                </a:cubicBezTo>
                <a:cubicBezTo>
                  <a:pt x="99229" y="148672"/>
                  <a:pt x="-6075" y="-10078"/>
                  <a:pt x="275" y="5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1A06340D-AB00-4E89-2239-5E25698953AA}"/>
              </a:ext>
            </a:extLst>
          </p:cNvPr>
          <p:cNvSpPr/>
          <p:nvPr/>
        </p:nvSpPr>
        <p:spPr>
          <a:xfrm>
            <a:off x="2371688" y="4676062"/>
            <a:ext cx="31797" cy="452341"/>
          </a:xfrm>
          <a:custGeom>
            <a:avLst/>
            <a:gdLst>
              <a:gd name="connsiteX0" fmla="*/ 31787 w 31797"/>
              <a:gd name="connsiteY0" fmla="*/ 3888 h 452341"/>
              <a:gd name="connsiteX1" fmla="*/ 6387 w 31797"/>
              <a:gd name="connsiteY1" fmla="*/ 184863 h 452341"/>
              <a:gd name="connsiteX2" fmla="*/ 9562 w 31797"/>
              <a:gd name="connsiteY2" fmla="*/ 143588 h 452341"/>
              <a:gd name="connsiteX3" fmla="*/ 6387 w 31797"/>
              <a:gd name="connsiteY3" fmla="*/ 286463 h 452341"/>
              <a:gd name="connsiteX4" fmla="*/ 37 w 31797"/>
              <a:gd name="connsiteY4" fmla="*/ 451563 h 452341"/>
              <a:gd name="connsiteX5" fmla="*/ 9562 w 31797"/>
              <a:gd name="connsiteY5" fmla="*/ 340438 h 452341"/>
              <a:gd name="connsiteX6" fmla="*/ 25437 w 31797"/>
              <a:gd name="connsiteY6" fmla="*/ 156288 h 452341"/>
              <a:gd name="connsiteX7" fmla="*/ 6387 w 31797"/>
              <a:gd name="connsiteY7" fmla="*/ 203913 h 452341"/>
              <a:gd name="connsiteX8" fmla="*/ 9562 w 31797"/>
              <a:gd name="connsiteY8" fmla="*/ 70563 h 452341"/>
              <a:gd name="connsiteX9" fmla="*/ 31787 w 31797"/>
              <a:gd name="connsiteY9" fmla="*/ 3888 h 45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7" h="452341">
                <a:moveTo>
                  <a:pt x="31787" y="3888"/>
                </a:moveTo>
                <a:cubicBezTo>
                  <a:pt x="31258" y="22938"/>
                  <a:pt x="10091" y="161580"/>
                  <a:pt x="6387" y="184863"/>
                </a:cubicBezTo>
                <a:cubicBezTo>
                  <a:pt x="2683" y="208146"/>
                  <a:pt x="9562" y="126655"/>
                  <a:pt x="9562" y="143588"/>
                </a:cubicBezTo>
                <a:cubicBezTo>
                  <a:pt x="9562" y="160521"/>
                  <a:pt x="7974" y="235134"/>
                  <a:pt x="6387" y="286463"/>
                </a:cubicBezTo>
                <a:cubicBezTo>
                  <a:pt x="4800" y="337792"/>
                  <a:pt x="-492" y="442567"/>
                  <a:pt x="37" y="451563"/>
                </a:cubicBezTo>
                <a:cubicBezTo>
                  <a:pt x="566" y="460559"/>
                  <a:pt x="5329" y="389651"/>
                  <a:pt x="9562" y="340438"/>
                </a:cubicBezTo>
                <a:cubicBezTo>
                  <a:pt x="13795" y="291226"/>
                  <a:pt x="25966" y="179042"/>
                  <a:pt x="25437" y="156288"/>
                </a:cubicBezTo>
                <a:cubicBezTo>
                  <a:pt x="24908" y="133534"/>
                  <a:pt x="9033" y="218200"/>
                  <a:pt x="6387" y="203913"/>
                </a:cubicBezTo>
                <a:cubicBezTo>
                  <a:pt x="3741" y="189626"/>
                  <a:pt x="5858" y="100726"/>
                  <a:pt x="9562" y="70563"/>
                </a:cubicBezTo>
                <a:cubicBezTo>
                  <a:pt x="13266" y="40401"/>
                  <a:pt x="32316" y="-15162"/>
                  <a:pt x="31787" y="38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A4162B51-1BEE-7054-8882-659085BA8A68}"/>
              </a:ext>
            </a:extLst>
          </p:cNvPr>
          <p:cNvSpPr/>
          <p:nvPr/>
        </p:nvSpPr>
        <p:spPr>
          <a:xfrm>
            <a:off x="2359016" y="5098759"/>
            <a:ext cx="101626" cy="521103"/>
          </a:xfrm>
          <a:custGeom>
            <a:avLst/>
            <a:gdLst>
              <a:gd name="connsiteX0" fmla="*/ 9 w 101626"/>
              <a:gd name="connsiteY0" fmla="*/ 291 h 521103"/>
              <a:gd name="connsiteX1" fmla="*/ 28584 w 101626"/>
              <a:gd name="connsiteY1" fmla="*/ 213016 h 521103"/>
              <a:gd name="connsiteX2" fmla="*/ 38109 w 101626"/>
              <a:gd name="connsiteY2" fmla="*/ 181266 h 521103"/>
              <a:gd name="connsiteX3" fmla="*/ 25409 w 101626"/>
              <a:gd name="connsiteY3" fmla="*/ 289216 h 521103"/>
              <a:gd name="connsiteX4" fmla="*/ 38109 w 101626"/>
              <a:gd name="connsiteY4" fmla="*/ 365416 h 521103"/>
              <a:gd name="connsiteX5" fmla="*/ 41284 w 101626"/>
              <a:gd name="connsiteY5" fmla="*/ 295566 h 521103"/>
              <a:gd name="connsiteX6" fmla="*/ 41284 w 101626"/>
              <a:gd name="connsiteY6" fmla="*/ 441616 h 521103"/>
              <a:gd name="connsiteX7" fmla="*/ 101609 w 101626"/>
              <a:gd name="connsiteY7" fmla="*/ 520991 h 521103"/>
              <a:gd name="connsiteX8" fmla="*/ 47634 w 101626"/>
              <a:gd name="connsiteY8" fmla="*/ 425741 h 521103"/>
              <a:gd name="connsiteX9" fmla="*/ 47634 w 101626"/>
              <a:gd name="connsiteY9" fmla="*/ 251116 h 521103"/>
              <a:gd name="connsiteX10" fmla="*/ 38109 w 101626"/>
              <a:gd name="connsiteY10" fmla="*/ 124116 h 521103"/>
              <a:gd name="connsiteX11" fmla="*/ 25409 w 101626"/>
              <a:gd name="connsiteY11" fmla="*/ 165391 h 521103"/>
              <a:gd name="connsiteX12" fmla="*/ 9 w 101626"/>
              <a:gd name="connsiteY12" fmla="*/ 291 h 52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626" h="521103">
                <a:moveTo>
                  <a:pt x="9" y="291"/>
                </a:moveTo>
                <a:cubicBezTo>
                  <a:pt x="538" y="8229"/>
                  <a:pt x="22234" y="182854"/>
                  <a:pt x="28584" y="213016"/>
                </a:cubicBezTo>
                <a:cubicBezTo>
                  <a:pt x="34934" y="243178"/>
                  <a:pt x="38638" y="168566"/>
                  <a:pt x="38109" y="181266"/>
                </a:cubicBezTo>
                <a:cubicBezTo>
                  <a:pt x="37580" y="193966"/>
                  <a:pt x="25409" y="258524"/>
                  <a:pt x="25409" y="289216"/>
                </a:cubicBezTo>
                <a:cubicBezTo>
                  <a:pt x="25409" y="319908"/>
                  <a:pt x="35463" y="364358"/>
                  <a:pt x="38109" y="365416"/>
                </a:cubicBezTo>
                <a:cubicBezTo>
                  <a:pt x="40755" y="366474"/>
                  <a:pt x="40755" y="282866"/>
                  <a:pt x="41284" y="295566"/>
                </a:cubicBezTo>
                <a:cubicBezTo>
                  <a:pt x="41813" y="308266"/>
                  <a:pt x="31230" y="404045"/>
                  <a:pt x="41284" y="441616"/>
                </a:cubicBezTo>
                <a:cubicBezTo>
                  <a:pt x="51338" y="479187"/>
                  <a:pt x="100551" y="523637"/>
                  <a:pt x="101609" y="520991"/>
                </a:cubicBezTo>
                <a:cubicBezTo>
                  <a:pt x="102667" y="518345"/>
                  <a:pt x="56630" y="470720"/>
                  <a:pt x="47634" y="425741"/>
                </a:cubicBezTo>
                <a:cubicBezTo>
                  <a:pt x="38638" y="380762"/>
                  <a:pt x="49221" y="301387"/>
                  <a:pt x="47634" y="251116"/>
                </a:cubicBezTo>
                <a:cubicBezTo>
                  <a:pt x="46047" y="200845"/>
                  <a:pt x="41813" y="138403"/>
                  <a:pt x="38109" y="124116"/>
                </a:cubicBezTo>
                <a:cubicBezTo>
                  <a:pt x="34405" y="109829"/>
                  <a:pt x="28584" y="181795"/>
                  <a:pt x="25409" y="165391"/>
                </a:cubicBezTo>
                <a:cubicBezTo>
                  <a:pt x="22234" y="148987"/>
                  <a:pt x="-520" y="-7647"/>
                  <a:pt x="9" y="2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1C16CCE4-6B27-88FF-7313-3ECCFDA823D7}"/>
              </a:ext>
            </a:extLst>
          </p:cNvPr>
          <p:cNvSpPr/>
          <p:nvPr/>
        </p:nvSpPr>
        <p:spPr>
          <a:xfrm>
            <a:off x="3222314" y="6263902"/>
            <a:ext cx="179397" cy="625936"/>
          </a:xfrm>
          <a:custGeom>
            <a:avLst/>
            <a:gdLst>
              <a:gd name="connsiteX0" fmla="*/ 178111 w 179397"/>
              <a:gd name="connsiteY0" fmla="*/ 3548 h 625936"/>
              <a:gd name="connsiteX1" fmla="*/ 124136 w 179397"/>
              <a:gd name="connsiteY1" fmla="*/ 190873 h 625936"/>
              <a:gd name="connsiteX2" fmla="*/ 143186 w 179397"/>
              <a:gd name="connsiteY2" fmla="*/ 149598 h 625936"/>
              <a:gd name="connsiteX3" fmla="*/ 101911 w 179397"/>
              <a:gd name="connsiteY3" fmla="*/ 298823 h 625936"/>
              <a:gd name="connsiteX4" fmla="*/ 66986 w 179397"/>
              <a:gd name="connsiteY4" fmla="*/ 400423 h 625936"/>
              <a:gd name="connsiteX5" fmla="*/ 105086 w 179397"/>
              <a:gd name="connsiteY5" fmla="*/ 340098 h 625936"/>
              <a:gd name="connsiteX6" fmla="*/ 44761 w 179397"/>
              <a:gd name="connsiteY6" fmla="*/ 498848 h 625936"/>
              <a:gd name="connsiteX7" fmla="*/ 311 w 179397"/>
              <a:gd name="connsiteY7" fmla="*/ 625848 h 625936"/>
              <a:gd name="connsiteX8" fmla="*/ 32061 w 179397"/>
              <a:gd name="connsiteY8" fmla="*/ 479798 h 625936"/>
              <a:gd name="connsiteX9" fmla="*/ 152711 w 179397"/>
              <a:gd name="connsiteY9" fmla="*/ 98798 h 625936"/>
              <a:gd name="connsiteX10" fmla="*/ 178111 w 179397"/>
              <a:gd name="connsiteY10" fmla="*/ 3548 h 62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397" h="625936">
                <a:moveTo>
                  <a:pt x="178111" y="3548"/>
                </a:moveTo>
                <a:cubicBezTo>
                  <a:pt x="173348" y="18894"/>
                  <a:pt x="129957" y="166531"/>
                  <a:pt x="124136" y="190873"/>
                </a:cubicBezTo>
                <a:cubicBezTo>
                  <a:pt x="118315" y="215215"/>
                  <a:pt x="146890" y="131606"/>
                  <a:pt x="143186" y="149598"/>
                </a:cubicBezTo>
                <a:cubicBezTo>
                  <a:pt x="139482" y="167590"/>
                  <a:pt x="114611" y="257019"/>
                  <a:pt x="101911" y="298823"/>
                </a:cubicBezTo>
                <a:cubicBezTo>
                  <a:pt x="89211" y="340627"/>
                  <a:pt x="66457" y="393544"/>
                  <a:pt x="66986" y="400423"/>
                </a:cubicBezTo>
                <a:cubicBezTo>
                  <a:pt x="67515" y="407302"/>
                  <a:pt x="108790" y="323694"/>
                  <a:pt x="105086" y="340098"/>
                </a:cubicBezTo>
                <a:cubicBezTo>
                  <a:pt x="101382" y="356502"/>
                  <a:pt x="62223" y="451223"/>
                  <a:pt x="44761" y="498848"/>
                </a:cubicBezTo>
                <a:cubicBezTo>
                  <a:pt x="27298" y="546473"/>
                  <a:pt x="2428" y="629023"/>
                  <a:pt x="311" y="625848"/>
                </a:cubicBezTo>
                <a:cubicBezTo>
                  <a:pt x="-1806" y="622673"/>
                  <a:pt x="6661" y="567640"/>
                  <a:pt x="32061" y="479798"/>
                </a:cubicBezTo>
                <a:cubicBezTo>
                  <a:pt x="57461" y="391956"/>
                  <a:pt x="131015" y="174469"/>
                  <a:pt x="152711" y="98798"/>
                </a:cubicBezTo>
                <a:cubicBezTo>
                  <a:pt x="174407" y="23127"/>
                  <a:pt x="182874" y="-11798"/>
                  <a:pt x="178111" y="35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DE8543CB-6FE1-0CC2-1BA0-7FB752628E3C}"/>
              </a:ext>
            </a:extLst>
          </p:cNvPr>
          <p:cNvSpPr/>
          <p:nvPr/>
        </p:nvSpPr>
        <p:spPr>
          <a:xfrm>
            <a:off x="2216001" y="4368771"/>
            <a:ext cx="133846" cy="431832"/>
          </a:xfrm>
          <a:custGeom>
            <a:avLst/>
            <a:gdLst>
              <a:gd name="connsiteX0" fmla="*/ 149 w 133846"/>
              <a:gd name="connsiteY0" fmla="*/ 29 h 431832"/>
              <a:gd name="connsiteX1" fmla="*/ 127149 w 133846"/>
              <a:gd name="connsiteY1" fmla="*/ 155604 h 431832"/>
              <a:gd name="connsiteX2" fmla="*/ 117624 w 133846"/>
              <a:gd name="connsiteY2" fmla="*/ 260379 h 431832"/>
              <a:gd name="connsiteX3" fmla="*/ 130324 w 133846"/>
              <a:gd name="connsiteY3" fmla="*/ 203229 h 431832"/>
              <a:gd name="connsiteX4" fmla="*/ 82699 w 133846"/>
              <a:gd name="connsiteY4" fmla="*/ 333404 h 431832"/>
              <a:gd name="connsiteX5" fmla="*/ 54124 w 133846"/>
              <a:gd name="connsiteY5" fmla="*/ 431829 h 431832"/>
              <a:gd name="connsiteX6" fmla="*/ 79524 w 133846"/>
              <a:gd name="connsiteY6" fmla="*/ 336579 h 431832"/>
              <a:gd name="connsiteX7" fmla="*/ 117624 w 133846"/>
              <a:gd name="connsiteY7" fmla="*/ 200054 h 431832"/>
              <a:gd name="connsiteX8" fmla="*/ 101749 w 133846"/>
              <a:gd name="connsiteY8" fmla="*/ 142904 h 431832"/>
              <a:gd name="connsiteX9" fmla="*/ 149 w 133846"/>
              <a:gd name="connsiteY9" fmla="*/ 29 h 43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846" h="431832">
                <a:moveTo>
                  <a:pt x="149" y="29"/>
                </a:moveTo>
                <a:cubicBezTo>
                  <a:pt x="4382" y="2146"/>
                  <a:pt x="107570" y="112212"/>
                  <a:pt x="127149" y="155604"/>
                </a:cubicBezTo>
                <a:cubicBezTo>
                  <a:pt x="146728" y="198996"/>
                  <a:pt x="117095" y="252442"/>
                  <a:pt x="117624" y="260379"/>
                </a:cubicBezTo>
                <a:cubicBezTo>
                  <a:pt x="118153" y="268317"/>
                  <a:pt x="136145" y="191058"/>
                  <a:pt x="130324" y="203229"/>
                </a:cubicBezTo>
                <a:cubicBezTo>
                  <a:pt x="124503" y="215400"/>
                  <a:pt x="95399" y="295304"/>
                  <a:pt x="82699" y="333404"/>
                </a:cubicBezTo>
                <a:cubicBezTo>
                  <a:pt x="69999" y="371504"/>
                  <a:pt x="54653" y="431300"/>
                  <a:pt x="54124" y="431829"/>
                </a:cubicBezTo>
                <a:cubicBezTo>
                  <a:pt x="53595" y="432358"/>
                  <a:pt x="68941" y="375208"/>
                  <a:pt x="79524" y="336579"/>
                </a:cubicBezTo>
                <a:cubicBezTo>
                  <a:pt x="90107" y="297950"/>
                  <a:pt x="113920" y="232333"/>
                  <a:pt x="117624" y="200054"/>
                </a:cubicBezTo>
                <a:cubicBezTo>
                  <a:pt x="121328" y="167775"/>
                  <a:pt x="120799" y="173596"/>
                  <a:pt x="101749" y="142904"/>
                </a:cubicBezTo>
                <a:cubicBezTo>
                  <a:pt x="82699" y="112212"/>
                  <a:pt x="-4084" y="-2088"/>
                  <a:pt x="149" y="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806601C-666C-E6C7-2C62-6F7F789C6479}"/>
              </a:ext>
            </a:extLst>
          </p:cNvPr>
          <p:cNvSpPr/>
          <p:nvPr/>
        </p:nvSpPr>
        <p:spPr>
          <a:xfrm>
            <a:off x="2098663" y="4364803"/>
            <a:ext cx="106200" cy="264620"/>
          </a:xfrm>
          <a:custGeom>
            <a:avLst/>
            <a:gdLst>
              <a:gd name="connsiteX0" fmla="*/ 101612 w 106200"/>
              <a:gd name="connsiteY0" fmla="*/ 822 h 264620"/>
              <a:gd name="connsiteX1" fmla="*/ 101612 w 106200"/>
              <a:gd name="connsiteY1" fmla="*/ 99247 h 264620"/>
              <a:gd name="connsiteX2" fmla="*/ 41287 w 106200"/>
              <a:gd name="connsiteY2" fmla="*/ 194497 h 264620"/>
              <a:gd name="connsiteX3" fmla="*/ 69862 w 106200"/>
              <a:gd name="connsiteY3" fmla="*/ 146872 h 264620"/>
              <a:gd name="connsiteX4" fmla="*/ 12 w 106200"/>
              <a:gd name="connsiteY4" fmla="*/ 264347 h 264620"/>
              <a:gd name="connsiteX5" fmla="*/ 76212 w 106200"/>
              <a:gd name="connsiteY5" fmla="*/ 178622 h 264620"/>
              <a:gd name="connsiteX6" fmla="*/ 98437 w 106200"/>
              <a:gd name="connsiteY6" fmla="*/ 156397 h 264620"/>
              <a:gd name="connsiteX7" fmla="*/ 101612 w 106200"/>
              <a:gd name="connsiteY7" fmla="*/ 822 h 26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200" h="264620">
                <a:moveTo>
                  <a:pt x="101612" y="822"/>
                </a:moveTo>
                <a:cubicBezTo>
                  <a:pt x="102141" y="-8703"/>
                  <a:pt x="111666" y="66968"/>
                  <a:pt x="101612" y="99247"/>
                </a:cubicBezTo>
                <a:cubicBezTo>
                  <a:pt x="91558" y="131526"/>
                  <a:pt x="46579" y="186560"/>
                  <a:pt x="41287" y="194497"/>
                </a:cubicBezTo>
                <a:cubicBezTo>
                  <a:pt x="35995" y="202434"/>
                  <a:pt x="76741" y="135230"/>
                  <a:pt x="69862" y="146872"/>
                </a:cubicBezTo>
                <a:cubicBezTo>
                  <a:pt x="62983" y="158514"/>
                  <a:pt x="-1046" y="259056"/>
                  <a:pt x="12" y="264347"/>
                </a:cubicBezTo>
                <a:cubicBezTo>
                  <a:pt x="1070" y="269638"/>
                  <a:pt x="59808" y="196614"/>
                  <a:pt x="76212" y="178622"/>
                </a:cubicBezTo>
                <a:cubicBezTo>
                  <a:pt x="92616" y="160630"/>
                  <a:pt x="92616" y="182326"/>
                  <a:pt x="98437" y="156397"/>
                </a:cubicBezTo>
                <a:cubicBezTo>
                  <a:pt x="104258" y="130468"/>
                  <a:pt x="101083" y="10347"/>
                  <a:pt x="101612" y="8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F4629E18-942A-6D9E-1C8B-D732420153B6}"/>
              </a:ext>
            </a:extLst>
          </p:cNvPr>
          <p:cNvSpPr/>
          <p:nvPr/>
        </p:nvSpPr>
        <p:spPr>
          <a:xfrm>
            <a:off x="2058626" y="4330408"/>
            <a:ext cx="151301" cy="347670"/>
          </a:xfrm>
          <a:custGeom>
            <a:avLst/>
            <a:gdLst>
              <a:gd name="connsiteX0" fmla="*/ 151174 w 151301"/>
              <a:gd name="connsiteY0" fmla="*/ 292 h 347670"/>
              <a:gd name="connsiteX1" fmla="*/ 109899 w 151301"/>
              <a:gd name="connsiteY1" fmla="*/ 82842 h 347670"/>
              <a:gd name="connsiteX2" fmla="*/ 68624 w 151301"/>
              <a:gd name="connsiteY2" fmla="*/ 171742 h 347670"/>
              <a:gd name="connsiteX3" fmla="*/ 87674 w 151301"/>
              <a:gd name="connsiteY3" fmla="*/ 159042 h 347670"/>
              <a:gd name="connsiteX4" fmla="*/ 68624 w 151301"/>
              <a:gd name="connsiteY4" fmla="*/ 232067 h 347670"/>
              <a:gd name="connsiteX5" fmla="*/ 17824 w 151301"/>
              <a:gd name="connsiteY5" fmla="*/ 340017 h 347670"/>
              <a:gd name="connsiteX6" fmla="*/ 5124 w 151301"/>
              <a:gd name="connsiteY6" fmla="*/ 320967 h 347670"/>
              <a:gd name="connsiteX7" fmla="*/ 97199 w 151301"/>
              <a:gd name="connsiteY7" fmla="*/ 178092 h 347670"/>
              <a:gd name="connsiteX8" fmla="*/ 97199 w 151301"/>
              <a:gd name="connsiteY8" fmla="*/ 139992 h 347670"/>
              <a:gd name="connsiteX9" fmla="*/ 122599 w 151301"/>
              <a:gd name="connsiteY9" fmla="*/ 57442 h 347670"/>
              <a:gd name="connsiteX10" fmla="*/ 151174 w 151301"/>
              <a:gd name="connsiteY10" fmla="*/ 292 h 34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301" h="347670">
                <a:moveTo>
                  <a:pt x="151174" y="292"/>
                </a:moveTo>
                <a:cubicBezTo>
                  <a:pt x="149057" y="4525"/>
                  <a:pt x="123657" y="54267"/>
                  <a:pt x="109899" y="82842"/>
                </a:cubicBezTo>
                <a:cubicBezTo>
                  <a:pt x="96141" y="111417"/>
                  <a:pt x="72328" y="159042"/>
                  <a:pt x="68624" y="171742"/>
                </a:cubicBezTo>
                <a:cubicBezTo>
                  <a:pt x="64920" y="184442"/>
                  <a:pt x="87674" y="148988"/>
                  <a:pt x="87674" y="159042"/>
                </a:cubicBezTo>
                <a:cubicBezTo>
                  <a:pt x="87674" y="169096"/>
                  <a:pt x="80266" y="201905"/>
                  <a:pt x="68624" y="232067"/>
                </a:cubicBezTo>
                <a:cubicBezTo>
                  <a:pt x="56982" y="262229"/>
                  <a:pt x="28407" y="325200"/>
                  <a:pt x="17824" y="340017"/>
                </a:cubicBezTo>
                <a:cubicBezTo>
                  <a:pt x="7241" y="354834"/>
                  <a:pt x="-8105" y="347955"/>
                  <a:pt x="5124" y="320967"/>
                </a:cubicBezTo>
                <a:cubicBezTo>
                  <a:pt x="18353" y="293980"/>
                  <a:pt x="81853" y="208255"/>
                  <a:pt x="97199" y="178092"/>
                </a:cubicBezTo>
                <a:cubicBezTo>
                  <a:pt x="112545" y="147930"/>
                  <a:pt x="92966" y="160100"/>
                  <a:pt x="97199" y="139992"/>
                </a:cubicBezTo>
                <a:cubicBezTo>
                  <a:pt x="101432" y="119884"/>
                  <a:pt x="116778" y="75963"/>
                  <a:pt x="122599" y="57442"/>
                </a:cubicBezTo>
                <a:cubicBezTo>
                  <a:pt x="128420" y="38921"/>
                  <a:pt x="153291" y="-3941"/>
                  <a:pt x="151174" y="2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1A7A69C2-5B2D-3488-14FE-0977E4ED4EB1}"/>
              </a:ext>
            </a:extLst>
          </p:cNvPr>
          <p:cNvSpPr/>
          <p:nvPr/>
        </p:nvSpPr>
        <p:spPr>
          <a:xfrm>
            <a:off x="2270100" y="4568490"/>
            <a:ext cx="65046" cy="256828"/>
          </a:xfrm>
          <a:custGeom>
            <a:avLst/>
            <a:gdLst>
              <a:gd name="connsiteX0" fmla="*/ 63525 w 65046"/>
              <a:gd name="connsiteY0" fmla="*/ 335 h 256828"/>
              <a:gd name="connsiteX1" fmla="*/ 12725 w 65046"/>
              <a:gd name="connsiteY1" fmla="*/ 149560 h 256828"/>
              <a:gd name="connsiteX2" fmla="*/ 9550 w 65046"/>
              <a:gd name="connsiteY2" fmla="*/ 228935 h 256828"/>
              <a:gd name="connsiteX3" fmla="*/ 25 w 65046"/>
              <a:gd name="connsiteY3" fmla="*/ 254335 h 256828"/>
              <a:gd name="connsiteX4" fmla="*/ 12725 w 65046"/>
              <a:gd name="connsiteY4" fmla="*/ 174960 h 256828"/>
              <a:gd name="connsiteX5" fmla="*/ 47650 w 65046"/>
              <a:gd name="connsiteY5" fmla="*/ 89235 h 256828"/>
              <a:gd name="connsiteX6" fmla="*/ 50825 w 65046"/>
              <a:gd name="connsiteY6" fmla="*/ 108285 h 256828"/>
              <a:gd name="connsiteX7" fmla="*/ 63525 w 65046"/>
              <a:gd name="connsiteY7" fmla="*/ 335 h 25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046" h="256828">
                <a:moveTo>
                  <a:pt x="63525" y="335"/>
                </a:moveTo>
                <a:cubicBezTo>
                  <a:pt x="57175" y="7214"/>
                  <a:pt x="21721" y="111460"/>
                  <a:pt x="12725" y="149560"/>
                </a:cubicBezTo>
                <a:cubicBezTo>
                  <a:pt x="3729" y="187660"/>
                  <a:pt x="11667" y="211473"/>
                  <a:pt x="9550" y="228935"/>
                </a:cubicBezTo>
                <a:cubicBezTo>
                  <a:pt x="7433" y="246397"/>
                  <a:pt x="-504" y="263331"/>
                  <a:pt x="25" y="254335"/>
                </a:cubicBezTo>
                <a:cubicBezTo>
                  <a:pt x="554" y="245339"/>
                  <a:pt x="4788" y="202476"/>
                  <a:pt x="12725" y="174960"/>
                </a:cubicBezTo>
                <a:cubicBezTo>
                  <a:pt x="20662" y="147444"/>
                  <a:pt x="41300" y="100347"/>
                  <a:pt x="47650" y="89235"/>
                </a:cubicBezTo>
                <a:cubicBezTo>
                  <a:pt x="54000" y="78123"/>
                  <a:pt x="47121" y="122043"/>
                  <a:pt x="50825" y="108285"/>
                </a:cubicBezTo>
                <a:cubicBezTo>
                  <a:pt x="54529" y="94527"/>
                  <a:pt x="69875" y="-6544"/>
                  <a:pt x="63525" y="3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259A97B2-D2D8-19F9-B026-A53197A4B4CA}"/>
              </a:ext>
            </a:extLst>
          </p:cNvPr>
          <p:cNvSpPr/>
          <p:nvPr/>
        </p:nvSpPr>
        <p:spPr>
          <a:xfrm>
            <a:off x="1863628" y="4605754"/>
            <a:ext cx="292434" cy="633144"/>
          </a:xfrm>
          <a:custGeom>
            <a:avLst/>
            <a:gdLst>
              <a:gd name="connsiteX0" fmla="*/ 292197 w 292434"/>
              <a:gd name="connsiteY0" fmla="*/ 1171 h 633144"/>
              <a:gd name="connsiteX1" fmla="*/ 187422 w 292434"/>
              <a:gd name="connsiteY1" fmla="*/ 118646 h 633144"/>
              <a:gd name="connsiteX2" fmla="*/ 200122 w 292434"/>
              <a:gd name="connsiteY2" fmla="*/ 99596 h 633144"/>
              <a:gd name="connsiteX3" fmla="*/ 104872 w 292434"/>
              <a:gd name="connsiteY3" fmla="*/ 318671 h 633144"/>
              <a:gd name="connsiteX4" fmla="*/ 130272 w 292434"/>
              <a:gd name="connsiteY4" fmla="*/ 255171 h 633144"/>
              <a:gd name="connsiteX5" fmla="*/ 38197 w 292434"/>
              <a:gd name="connsiteY5" fmla="*/ 525046 h 633144"/>
              <a:gd name="connsiteX6" fmla="*/ 97 w 292434"/>
              <a:gd name="connsiteY6" fmla="*/ 632996 h 633144"/>
              <a:gd name="connsiteX7" fmla="*/ 47722 w 292434"/>
              <a:gd name="connsiteY7" fmla="*/ 505996 h 633144"/>
              <a:gd name="connsiteX8" fmla="*/ 165197 w 292434"/>
              <a:gd name="connsiteY8" fmla="*/ 210721 h 633144"/>
              <a:gd name="connsiteX9" fmla="*/ 171547 w 292434"/>
              <a:gd name="connsiteY9" fmla="*/ 144046 h 633144"/>
              <a:gd name="connsiteX10" fmla="*/ 193772 w 292434"/>
              <a:gd name="connsiteY10" fmla="*/ 90071 h 633144"/>
              <a:gd name="connsiteX11" fmla="*/ 215997 w 292434"/>
              <a:gd name="connsiteY11" fmla="*/ 58321 h 633144"/>
              <a:gd name="connsiteX12" fmla="*/ 292197 w 292434"/>
              <a:gd name="connsiteY12" fmla="*/ 1171 h 6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434" h="633144">
                <a:moveTo>
                  <a:pt x="292197" y="1171"/>
                </a:moveTo>
                <a:cubicBezTo>
                  <a:pt x="287434" y="11225"/>
                  <a:pt x="202768" y="102242"/>
                  <a:pt x="187422" y="118646"/>
                </a:cubicBezTo>
                <a:cubicBezTo>
                  <a:pt x="172076" y="135050"/>
                  <a:pt x="213880" y="66259"/>
                  <a:pt x="200122" y="99596"/>
                </a:cubicBezTo>
                <a:cubicBezTo>
                  <a:pt x="186364" y="132933"/>
                  <a:pt x="116514" y="292742"/>
                  <a:pt x="104872" y="318671"/>
                </a:cubicBezTo>
                <a:cubicBezTo>
                  <a:pt x="93230" y="344600"/>
                  <a:pt x="141385" y="220775"/>
                  <a:pt x="130272" y="255171"/>
                </a:cubicBezTo>
                <a:cubicBezTo>
                  <a:pt x="119159" y="289567"/>
                  <a:pt x="59893" y="462075"/>
                  <a:pt x="38197" y="525046"/>
                </a:cubicBezTo>
                <a:cubicBezTo>
                  <a:pt x="16501" y="588017"/>
                  <a:pt x="-1490" y="636171"/>
                  <a:pt x="97" y="632996"/>
                </a:cubicBezTo>
                <a:cubicBezTo>
                  <a:pt x="1684" y="629821"/>
                  <a:pt x="20205" y="576375"/>
                  <a:pt x="47722" y="505996"/>
                </a:cubicBezTo>
                <a:cubicBezTo>
                  <a:pt x="75239" y="435617"/>
                  <a:pt x="144560" y="271046"/>
                  <a:pt x="165197" y="210721"/>
                </a:cubicBezTo>
                <a:cubicBezTo>
                  <a:pt x="185834" y="150396"/>
                  <a:pt x="166785" y="164154"/>
                  <a:pt x="171547" y="144046"/>
                </a:cubicBezTo>
                <a:cubicBezTo>
                  <a:pt x="176309" y="123938"/>
                  <a:pt x="186364" y="104358"/>
                  <a:pt x="193772" y="90071"/>
                </a:cubicBezTo>
                <a:cubicBezTo>
                  <a:pt x="201180" y="75784"/>
                  <a:pt x="203297" y="67846"/>
                  <a:pt x="215997" y="58321"/>
                </a:cubicBezTo>
                <a:cubicBezTo>
                  <a:pt x="228697" y="48796"/>
                  <a:pt x="296960" y="-8883"/>
                  <a:pt x="292197" y="11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64A157DA-BFCE-A810-EB86-F78CDDD15BC9}"/>
              </a:ext>
            </a:extLst>
          </p:cNvPr>
          <p:cNvSpPr/>
          <p:nvPr/>
        </p:nvSpPr>
        <p:spPr>
          <a:xfrm>
            <a:off x="1845526" y="5146664"/>
            <a:ext cx="62962" cy="244525"/>
          </a:xfrm>
          <a:custGeom>
            <a:avLst/>
            <a:gdLst>
              <a:gd name="connsiteX0" fmla="*/ 62649 w 62962"/>
              <a:gd name="connsiteY0" fmla="*/ 11 h 244525"/>
              <a:gd name="connsiteX1" fmla="*/ 27724 w 62962"/>
              <a:gd name="connsiteY1" fmla="*/ 95261 h 244525"/>
              <a:gd name="connsiteX2" fmla="*/ 11849 w 62962"/>
              <a:gd name="connsiteY2" fmla="*/ 136536 h 244525"/>
              <a:gd name="connsiteX3" fmla="*/ 18199 w 62962"/>
              <a:gd name="connsiteY3" fmla="*/ 114311 h 244525"/>
              <a:gd name="connsiteX4" fmla="*/ 21374 w 62962"/>
              <a:gd name="connsiteY4" fmla="*/ 177811 h 244525"/>
              <a:gd name="connsiteX5" fmla="*/ 34074 w 62962"/>
              <a:gd name="connsiteY5" fmla="*/ 244486 h 244525"/>
              <a:gd name="connsiteX6" fmla="*/ 30899 w 62962"/>
              <a:gd name="connsiteY6" fmla="*/ 168286 h 244525"/>
              <a:gd name="connsiteX7" fmla="*/ 11849 w 62962"/>
              <a:gd name="connsiteY7" fmla="*/ 117486 h 244525"/>
              <a:gd name="connsiteX8" fmla="*/ 5499 w 62962"/>
              <a:gd name="connsiteY8" fmla="*/ 101611 h 244525"/>
              <a:gd name="connsiteX9" fmla="*/ 62649 w 62962"/>
              <a:gd name="connsiteY9" fmla="*/ 11 h 24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962" h="244525">
                <a:moveTo>
                  <a:pt x="62649" y="11"/>
                </a:moveTo>
                <a:cubicBezTo>
                  <a:pt x="66353" y="-1047"/>
                  <a:pt x="36191" y="72507"/>
                  <a:pt x="27724" y="95261"/>
                </a:cubicBezTo>
                <a:cubicBezTo>
                  <a:pt x="19257" y="118015"/>
                  <a:pt x="13436" y="133361"/>
                  <a:pt x="11849" y="136536"/>
                </a:cubicBezTo>
                <a:cubicBezTo>
                  <a:pt x="10262" y="139711"/>
                  <a:pt x="16612" y="107432"/>
                  <a:pt x="18199" y="114311"/>
                </a:cubicBezTo>
                <a:cubicBezTo>
                  <a:pt x="19786" y="121190"/>
                  <a:pt x="18728" y="156115"/>
                  <a:pt x="21374" y="177811"/>
                </a:cubicBezTo>
                <a:cubicBezTo>
                  <a:pt x="24020" y="199507"/>
                  <a:pt x="32487" y="246073"/>
                  <a:pt x="34074" y="244486"/>
                </a:cubicBezTo>
                <a:cubicBezTo>
                  <a:pt x="35661" y="242899"/>
                  <a:pt x="34603" y="189453"/>
                  <a:pt x="30899" y="168286"/>
                </a:cubicBezTo>
                <a:cubicBezTo>
                  <a:pt x="27195" y="147119"/>
                  <a:pt x="11849" y="117486"/>
                  <a:pt x="11849" y="117486"/>
                </a:cubicBezTo>
                <a:cubicBezTo>
                  <a:pt x="7616" y="106374"/>
                  <a:pt x="-8259" y="121719"/>
                  <a:pt x="5499" y="101611"/>
                </a:cubicBezTo>
                <a:cubicBezTo>
                  <a:pt x="19257" y="81503"/>
                  <a:pt x="58945" y="1069"/>
                  <a:pt x="62649" y="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7C8FB92D-F0D2-7DD1-4785-E05F4348CC7D}"/>
              </a:ext>
            </a:extLst>
          </p:cNvPr>
          <p:cNvSpPr/>
          <p:nvPr/>
        </p:nvSpPr>
        <p:spPr>
          <a:xfrm>
            <a:off x="2161942" y="4781540"/>
            <a:ext cx="117708" cy="400568"/>
          </a:xfrm>
          <a:custGeom>
            <a:avLst/>
            <a:gdLst>
              <a:gd name="connsiteX0" fmla="*/ 70083 w 117708"/>
              <a:gd name="connsiteY0" fmla="*/ 10 h 400568"/>
              <a:gd name="connsiteX1" fmla="*/ 105008 w 117708"/>
              <a:gd name="connsiteY1" fmla="*/ 120660 h 400568"/>
              <a:gd name="connsiteX2" fmla="*/ 73258 w 117708"/>
              <a:gd name="connsiteY2" fmla="*/ 234960 h 400568"/>
              <a:gd name="connsiteX3" fmla="*/ 95483 w 117708"/>
              <a:gd name="connsiteY3" fmla="*/ 196860 h 400568"/>
              <a:gd name="connsiteX4" fmla="*/ 233 w 117708"/>
              <a:gd name="connsiteY4" fmla="*/ 400060 h 400568"/>
              <a:gd name="connsiteX5" fmla="*/ 70083 w 117708"/>
              <a:gd name="connsiteY5" fmla="*/ 250835 h 400568"/>
              <a:gd name="connsiteX6" fmla="*/ 117708 w 117708"/>
              <a:gd name="connsiteY6" fmla="*/ 127010 h 400568"/>
              <a:gd name="connsiteX7" fmla="*/ 70083 w 117708"/>
              <a:gd name="connsiteY7" fmla="*/ 10 h 40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708" h="400568">
                <a:moveTo>
                  <a:pt x="70083" y="10"/>
                </a:moveTo>
                <a:cubicBezTo>
                  <a:pt x="67966" y="-1048"/>
                  <a:pt x="104479" y="81502"/>
                  <a:pt x="105008" y="120660"/>
                </a:cubicBezTo>
                <a:cubicBezTo>
                  <a:pt x="105537" y="159818"/>
                  <a:pt x="74845" y="222260"/>
                  <a:pt x="73258" y="234960"/>
                </a:cubicBezTo>
                <a:cubicBezTo>
                  <a:pt x="71671" y="247660"/>
                  <a:pt x="107654" y="169343"/>
                  <a:pt x="95483" y="196860"/>
                </a:cubicBezTo>
                <a:cubicBezTo>
                  <a:pt x="83312" y="224377"/>
                  <a:pt x="4466" y="391064"/>
                  <a:pt x="233" y="400060"/>
                </a:cubicBezTo>
                <a:cubicBezTo>
                  <a:pt x="-4000" y="409056"/>
                  <a:pt x="50504" y="296343"/>
                  <a:pt x="70083" y="250835"/>
                </a:cubicBezTo>
                <a:cubicBezTo>
                  <a:pt x="89662" y="205327"/>
                  <a:pt x="117708" y="166168"/>
                  <a:pt x="117708" y="127010"/>
                </a:cubicBezTo>
                <a:cubicBezTo>
                  <a:pt x="117708" y="87852"/>
                  <a:pt x="72200" y="1068"/>
                  <a:pt x="70083" y="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56858A0-26B2-61BB-3D57-CCE7D9A2E07A}"/>
              </a:ext>
            </a:extLst>
          </p:cNvPr>
          <p:cNvSpPr/>
          <p:nvPr/>
        </p:nvSpPr>
        <p:spPr>
          <a:xfrm>
            <a:off x="2132961" y="5016371"/>
            <a:ext cx="130923" cy="224214"/>
          </a:xfrm>
          <a:custGeom>
            <a:avLst/>
            <a:gdLst>
              <a:gd name="connsiteX0" fmla="*/ 130814 w 130923"/>
              <a:gd name="connsiteY0" fmla="*/ 129 h 224214"/>
              <a:gd name="connsiteX1" fmla="*/ 67314 w 130923"/>
              <a:gd name="connsiteY1" fmla="*/ 73154 h 224214"/>
              <a:gd name="connsiteX2" fmla="*/ 83189 w 130923"/>
              <a:gd name="connsiteY2" fmla="*/ 73154 h 224214"/>
              <a:gd name="connsiteX3" fmla="*/ 639 w 130923"/>
              <a:gd name="connsiteY3" fmla="*/ 222379 h 224214"/>
              <a:gd name="connsiteX4" fmla="*/ 45089 w 130923"/>
              <a:gd name="connsiteY4" fmla="*/ 152529 h 224214"/>
              <a:gd name="connsiteX5" fmla="*/ 48264 w 130923"/>
              <a:gd name="connsiteY5" fmla="*/ 95379 h 224214"/>
              <a:gd name="connsiteX6" fmla="*/ 130814 w 130923"/>
              <a:gd name="connsiteY6" fmla="*/ 129 h 22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923" h="224214">
                <a:moveTo>
                  <a:pt x="130814" y="129"/>
                </a:moveTo>
                <a:cubicBezTo>
                  <a:pt x="133989" y="-3575"/>
                  <a:pt x="67314" y="73154"/>
                  <a:pt x="67314" y="73154"/>
                </a:cubicBezTo>
                <a:cubicBezTo>
                  <a:pt x="59377" y="85325"/>
                  <a:pt x="94301" y="48283"/>
                  <a:pt x="83189" y="73154"/>
                </a:cubicBezTo>
                <a:cubicBezTo>
                  <a:pt x="72077" y="98025"/>
                  <a:pt x="6989" y="209150"/>
                  <a:pt x="639" y="222379"/>
                </a:cubicBezTo>
                <a:cubicBezTo>
                  <a:pt x="-5711" y="235608"/>
                  <a:pt x="37151" y="173696"/>
                  <a:pt x="45089" y="152529"/>
                </a:cubicBezTo>
                <a:cubicBezTo>
                  <a:pt x="53026" y="131362"/>
                  <a:pt x="36622" y="118133"/>
                  <a:pt x="48264" y="95379"/>
                </a:cubicBezTo>
                <a:cubicBezTo>
                  <a:pt x="59906" y="72625"/>
                  <a:pt x="127639" y="3833"/>
                  <a:pt x="130814" y="1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910E1201-2740-A7ED-6DC0-79B8E8243875}"/>
              </a:ext>
            </a:extLst>
          </p:cNvPr>
          <p:cNvSpPr/>
          <p:nvPr/>
        </p:nvSpPr>
        <p:spPr>
          <a:xfrm>
            <a:off x="2063650" y="4771619"/>
            <a:ext cx="147352" cy="175222"/>
          </a:xfrm>
          <a:custGeom>
            <a:avLst/>
            <a:gdLst>
              <a:gd name="connsiteX0" fmla="*/ 146150 w 147352"/>
              <a:gd name="connsiteY0" fmla="*/ 406 h 175222"/>
              <a:gd name="connsiteX1" fmla="*/ 41375 w 147352"/>
              <a:gd name="connsiteY1" fmla="*/ 121056 h 175222"/>
              <a:gd name="connsiteX2" fmla="*/ 100 w 147352"/>
              <a:gd name="connsiteY2" fmla="*/ 175031 h 175222"/>
              <a:gd name="connsiteX3" fmla="*/ 31850 w 147352"/>
              <a:gd name="connsiteY3" fmla="*/ 136931 h 175222"/>
              <a:gd name="connsiteX4" fmla="*/ 95350 w 147352"/>
              <a:gd name="connsiteY4" fmla="*/ 82956 h 175222"/>
              <a:gd name="connsiteX5" fmla="*/ 146150 w 147352"/>
              <a:gd name="connsiteY5" fmla="*/ 406 h 17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352" h="175222">
                <a:moveTo>
                  <a:pt x="146150" y="406"/>
                </a:moveTo>
                <a:cubicBezTo>
                  <a:pt x="137154" y="6756"/>
                  <a:pt x="65717" y="91952"/>
                  <a:pt x="41375" y="121056"/>
                </a:cubicBezTo>
                <a:cubicBezTo>
                  <a:pt x="17033" y="150160"/>
                  <a:pt x="1687" y="172385"/>
                  <a:pt x="100" y="175031"/>
                </a:cubicBezTo>
                <a:cubicBezTo>
                  <a:pt x="-1488" y="177677"/>
                  <a:pt x="15975" y="152277"/>
                  <a:pt x="31850" y="136931"/>
                </a:cubicBezTo>
                <a:cubicBezTo>
                  <a:pt x="47725" y="121585"/>
                  <a:pt x="79475" y="102006"/>
                  <a:pt x="95350" y="82956"/>
                </a:cubicBezTo>
                <a:cubicBezTo>
                  <a:pt x="111225" y="63906"/>
                  <a:pt x="155146" y="-5944"/>
                  <a:pt x="146150" y="4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D01EEB0-ED24-93F7-805D-F34167BD4B3A}"/>
              </a:ext>
            </a:extLst>
          </p:cNvPr>
          <p:cNvSpPr/>
          <p:nvPr/>
        </p:nvSpPr>
        <p:spPr>
          <a:xfrm>
            <a:off x="2053519" y="4733894"/>
            <a:ext cx="150275" cy="206519"/>
          </a:xfrm>
          <a:custGeom>
            <a:avLst/>
            <a:gdLst>
              <a:gd name="connsiteX0" fmla="*/ 149931 w 150275"/>
              <a:gd name="connsiteY0" fmla="*/ 31 h 206519"/>
              <a:gd name="connsiteX1" fmla="*/ 76906 w 150275"/>
              <a:gd name="connsiteY1" fmla="*/ 85756 h 206519"/>
              <a:gd name="connsiteX2" fmla="*/ 22931 w 150275"/>
              <a:gd name="connsiteY2" fmla="*/ 168306 h 206519"/>
              <a:gd name="connsiteX3" fmla="*/ 45156 w 150275"/>
              <a:gd name="connsiteY3" fmla="*/ 149256 h 206519"/>
              <a:gd name="connsiteX4" fmla="*/ 706 w 150275"/>
              <a:gd name="connsiteY4" fmla="*/ 206406 h 206519"/>
              <a:gd name="connsiteX5" fmla="*/ 19756 w 150275"/>
              <a:gd name="connsiteY5" fmla="*/ 161956 h 206519"/>
              <a:gd name="connsiteX6" fmla="*/ 45156 w 150275"/>
              <a:gd name="connsiteY6" fmla="*/ 95281 h 206519"/>
              <a:gd name="connsiteX7" fmla="*/ 149931 w 150275"/>
              <a:gd name="connsiteY7" fmla="*/ 31 h 20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275" h="206519">
                <a:moveTo>
                  <a:pt x="149931" y="31"/>
                </a:moveTo>
                <a:cubicBezTo>
                  <a:pt x="155223" y="-1556"/>
                  <a:pt x="98073" y="57710"/>
                  <a:pt x="76906" y="85756"/>
                </a:cubicBezTo>
                <a:cubicBezTo>
                  <a:pt x="55739" y="113802"/>
                  <a:pt x="28223" y="157723"/>
                  <a:pt x="22931" y="168306"/>
                </a:cubicBezTo>
                <a:cubicBezTo>
                  <a:pt x="17639" y="178889"/>
                  <a:pt x="48860" y="142906"/>
                  <a:pt x="45156" y="149256"/>
                </a:cubicBezTo>
                <a:cubicBezTo>
                  <a:pt x="41452" y="155606"/>
                  <a:pt x="4939" y="204289"/>
                  <a:pt x="706" y="206406"/>
                </a:cubicBezTo>
                <a:cubicBezTo>
                  <a:pt x="-3527" y="208523"/>
                  <a:pt x="12348" y="180477"/>
                  <a:pt x="19756" y="161956"/>
                </a:cubicBezTo>
                <a:cubicBezTo>
                  <a:pt x="27164" y="143435"/>
                  <a:pt x="25577" y="120152"/>
                  <a:pt x="45156" y="95281"/>
                </a:cubicBezTo>
                <a:cubicBezTo>
                  <a:pt x="64735" y="70410"/>
                  <a:pt x="144639" y="1618"/>
                  <a:pt x="149931" y="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FEB1DEEA-38A6-F36D-B389-61EBEB8EDF8E}"/>
              </a:ext>
            </a:extLst>
          </p:cNvPr>
          <p:cNvSpPr/>
          <p:nvPr/>
        </p:nvSpPr>
        <p:spPr>
          <a:xfrm>
            <a:off x="1974002" y="4923684"/>
            <a:ext cx="118505" cy="191874"/>
          </a:xfrm>
          <a:custGeom>
            <a:avLst/>
            <a:gdLst>
              <a:gd name="connsiteX0" fmla="*/ 118323 w 118505"/>
              <a:gd name="connsiteY0" fmla="*/ 741 h 191874"/>
              <a:gd name="connsiteX1" fmla="*/ 38948 w 118505"/>
              <a:gd name="connsiteY1" fmla="*/ 127741 h 191874"/>
              <a:gd name="connsiteX2" fmla="*/ 848 w 118505"/>
              <a:gd name="connsiteY2" fmla="*/ 191241 h 191874"/>
              <a:gd name="connsiteX3" fmla="*/ 16723 w 118505"/>
              <a:gd name="connsiteY3" fmla="*/ 153141 h 191874"/>
              <a:gd name="connsiteX4" fmla="*/ 64348 w 118505"/>
              <a:gd name="connsiteY4" fmla="*/ 42016 h 191874"/>
              <a:gd name="connsiteX5" fmla="*/ 61173 w 118505"/>
              <a:gd name="connsiteY5" fmla="*/ 73766 h 191874"/>
              <a:gd name="connsiteX6" fmla="*/ 118323 w 118505"/>
              <a:gd name="connsiteY6" fmla="*/ 741 h 19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05" h="191874">
                <a:moveTo>
                  <a:pt x="118323" y="741"/>
                </a:moveTo>
                <a:cubicBezTo>
                  <a:pt x="114619" y="9737"/>
                  <a:pt x="58527" y="95991"/>
                  <a:pt x="38948" y="127741"/>
                </a:cubicBezTo>
                <a:cubicBezTo>
                  <a:pt x="19369" y="159491"/>
                  <a:pt x="848" y="191241"/>
                  <a:pt x="848" y="191241"/>
                </a:cubicBezTo>
                <a:cubicBezTo>
                  <a:pt x="-2856" y="195474"/>
                  <a:pt x="6140" y="178012"/>
                  <a:pt x="16723" y="153141"/>
                </a:cubicBezTo>
                <a:cubicBezTo>
                  <a:pt x="27306" y="128270"/>
                  <a:pt x="56940" y="55245"/>
                  <a:pt x="64348" y="42016"/>
                </a:cubicBezTo>
                <a:cubicBezTo>
                  <a:pt x="71756" y="28787"/>
                  <a:pt x="54294" y="80116"/>
                  <a:pt x="61173" y="73766"/>
                </a:cubicBezTo>
                <a:cubicBezTo>
                  <a:pt x="68052" y="67416"/>
                  <a:pt x="122027" y="-8255"/>
                  <a:pt x="118323" y="7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010D94E5-3EA6-E117-0BFF-353B6AFC20D7}"/>
              </a:ext>
            </a:extLst>
          </p:cNvPr>
          <p:cNvSpPr/>
          <p:nvPr/>
        </p:nvSpPr>
        <p:spPr>
          <a:xfrm>
            <a:off x="1825425" y="5101950"/>
            <a:ext cx="181212" cy="406682"/>
          </a:xfrm>
          <a:custGeom>
            <a:avLst/>
            <a:gdLst>
              <a:gd name="connsiteX0" fmla="*/ 181175 w 181212"/>
              <a:gd name="connsiteY0" fmla="*/ 275 h 406682"/>
              <a:gd name="connsiteX1" fmla="*/ 111325 w 181212"/>
              <a:gd name="connsiteY1" fmla="*/ 117750 h 406682"/>
              <a:gd name="connsiteX2" fmla="*/ 73225 w 181212"/>
              <a:gd name="connsiteY2" fmla="*/ 203475 h 406682"/>
              <a:gd name="connsiteX3" fmla="*/ 89100 w 181212"/>
              <a:gd name="connsiteY3" fmla="*/ 168550 h 406682"/>
              <a:gd name="connsiteX4" fmla="*/ 54175 w 181212"/>
              <a:gd name="connsiteY4" fmla="*/ 241575 h 406682"/>
              <a:gd name="connsiteX5" fmla="*/ 16075 w 181212"/>
              <a:gd name="connsiteY5" fmla="*/ 305075 h 406682"/>
              <a:gd name="connsiteX6" fmla="*/ 47825 w 181212"/>
              <a:gd name="connsiteY6" fmla="*/ 286025 h 406682"/>
              <a:gd name="connsiteX7" fmla="*/ 200 w 181212"/>
              <a:gd name="connsiteY7" fmla="*/ 406675 h 406682"/>
              <a:gd name="connsiteX8" fmla="*/ 70050 w 181212"/>
              <a:gd name="connsiteY8" fmla="*/ 279675 h 406682"/>
              <a:gd name="connsiteX9" fmla="*/ 95450 w 181212"/>
              <a:gd name="connsiteY9" fmla="*/ 127275 h 406682"/>
              <a:gd name="connsiteX10" fmla="*/ 120850 w 181212"/>
              <a:gd name="connsiteY10" fmla="*/ 86000 h 406682"/>
              <a:gd name="connsiteX11" fmla="*/ 181175 w 181212"/>
              <a:gd name="connsiteY11" fmla="*/ 275 h 40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212" h="406682">
                <a:moveTo>
                  <a:pt x="181175" y="275"/>
                </a:moveTo>
                <a:cubicBezTo>
                  <a:pt x="179588" y="5567"/>
                  <a:pt x="129317" y="83883"/>
                  <a:pt x="111325" y="117750"/>
                </a:cubicBezTo>
                <a:cubicBezTo>
                  <a:pt x="93333" y="151617"/>
                  <a:pt x="76929" y="195008"/>
                  <a:pt x="73225" y="203475"/>
                </a:cubicBezTo>
                <a:cubicBezTo>
                  <a:pt x="69521" y="211942"/>
                  <a:pt x="92275" y="162200"/>
                  <a:pt x="89100" y="168550"/>
                </a:cubicBezTo>
                <a:cubicBezTo>
                  <a:pt x="85925" y="174900"/>
                  <a:pt x="66346" y="218821"/>
                  <a:pt x="54175" y="241575"/>
                </a:cubicBezTo>
                <a:cubicBezTo>
                  <a:pt x="42004" y="264329"/>
                  <a:pt x="17133" y="297667"/>
                  <a:pt x="16075" y="305075"/>
                </a:cubicBezTo>
                <a:cubicBezTo>
                  <a:pt x="15017" y="312483"/>
                  <a:pt x="50471" y="269092"/>
                  <a:pt x="47825" y="286025"/>
                </a:cubicBezTo>
                <a:cubicBezTo>
                  <a:pt x="45179" y="302958"/>
                  <a:pt x="-3504" y="407733"/>
                  <a:pt x="200" y="406675"/>
                </a:cubicBezTo>
                <a:cubicBezTo>
                  <a:pt x="3904" y="405617"/>
                  <a:pt x="54175" y="326242"/>
                  <a:pt x="70050" y="279675"/>
                </a:cubicBezTo>
                <a:cubicBezTo>
                  <a:pt x="85925" y="233108"/>
                  <a:pt x="86983" y="159554"/>
                  <a:pt x="95450" y="127275"/>
                </a:cubicBezTo>
                <a:cubicBezTo>
                  <a:pt x="103917" y="94996"/>
                  <a:pt x="108150" y="104521"/>
                  <a:pt x="120850" y="86000"/>
                </a:cubicBezTo>
                <a:cubicBezTo>
                  <a:pt x="133550" y="67479"/>
                  <a:pt x="182762" y="-5017"/>
                  <a:pt x="181175" y="2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E20DEF11-7726-DD8C-283B-F8209FBDCD61}"/>
              </a:ext>
            </a:extLst>
          </p:cNvPr>
          <p:cNvSpPr/>
          <p:nvPr/>
        </p:nvSpPr>
        <p:spPr>
          <a:xfrm>
            <a:off x="1996347" y="5213329"/>
            <a:ext cx="142816" cy="299096"/>
          </a:xfrm>
          <a:custGeom>
            <a:avLst/>
            <a:gdLst>
              <a:gd name="connsiteX0" fmla="*/ 140428 w 142816"/>
              <a:gd name="connsiteY0" fmla="*/ 21 h 299096"/>
              <a:gd name="connsiteX1" fmla="*/ 134078 w 142816"/>
              <a:gd name="connsiteY1" fmla="*/ 117496 h 299096"/>
              <a:gd name="connsiteX2" fmla="*/ 137253 w 142816"/>
              <a:gd name="connsiteY2" fmla="*/ 95271 h 299096"/>
              <a:gd name="connsiteX3" fmla="*/ 130903 w 142816"/>
              <a:gd name="connsiteY3" fmla="*/ 177821 h 299096"/>
              <a:gd name="connsiteX4" fmla="*/ 728 w 142816"/>
              <a:gd name="connsiteY4" fmla="*/ 298471 h 299096"/>
              <a:gd name="connsiteX5" fmla="*/ 80103 w 142816"/>
              <a:gd name="connsiteY5" fmla="*/ 222271 h 299096"/>
              <a:gd name="connsiteX6" fmla="*/ 121378 w 142816"/>
              <a:gd name="connsiteY6" fmla="*/ 158771 h 299096"/>
              <a:gd name="connsiteX7" fmla="*/ 124553 w 142816"/>
              <a:gd name="connsiteY7" fmla="*/ 107971 h 299096"/>
              <a:gd name="connsiteX8" fmla="*/ 140428 w 142816"/>
              <a:gd name="connsiteY8" fmla="*/ 21 h 29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816" h="299096">
                <a:moveTo>
                  <a:pt x="140428" y="21"/>
                </a:moveTo>
                <a:cubicBezTo>
                  <a:pt x="142015" y="1608"/>
                  <a:pt x="134607" y="101621"/>
                  <a:pt x="134078" y="117496"/>
                </a:cubicBezTo>
                <a:cubicBezTo>
                  <a:pt x="133549" y="133371"/>
                  <a:pt x="137782" y="85217"/>
                  <a:pt x="137253" y="95271"/>
                </a:cubicBezTo>
                <a:cubicBezTo>
                  <a:pt x="136724" y="105325"/>
                  <a:pt x="153657" y="143954"/>
                  <a:pt x="130903" y="177821"/>
                </a:cubicBezTo>
                <a:cubicBezTo>
                  <a:pt x="108149" y="211688"/>
                  <a:pt x="9195" y="291063"/>
                  <a:pt x="728" y="298471"/>
                </a:cubicBezTo>
                <a:cubicBezTo>
                  <a:pt x="-7739" y="305879"/>
                  <a:pt x="59995" y="245554"/>
                  <a:pt x="80103" y="222271"/>
                </a:cubicBezTo>
                <a:cubicBezTo>
                  <a:pt x="100211" y="198988"/>
                  <a:pt x="113970" y="177821"/>
                  <a:pt x="121378" y="158771"/>
                </a:cubicBezTo>
                <a:cubicBezTo>
                  <a:pt x="128786" y="139721"/>
                  <a:pt x="120849" y="132313"/>
                  <a:pt x="124553" y="107971"/>
                </a:cubicBezTo>
                <a:cubicBezTo>
                  <a:pt x="128257" y="83629"/>
                  <a:pt x="138841" y="-1566"/>
                  <a:pt x="140428" y="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2AD743F-B979-4329-A4A9-73BBDAF11D85}"/>
              </a:ext>
            </a:extLst>
          </p:cNvPr>
          <p:cNvSpPr/>
          <p:nvPr/>
        </p:nvSpPr>
        <p:spPr>
          <a:xfrm>
            <a:off x="1831809" y="5492742"/>
            <a:ext cx="57387" cy="658164"/>
          </a:xfrm>
          <a:custGeom>
            <a:avLst/>
            <a:gdLst>
              <a:gd name="connsiteX0" fmla="*/ 166 w 57387"/>
              <a:gd name="connsiteY0" fmla="*/ 8 h 658164"/>
              <a:gd name="connsiteX1" fmla="*/ 47791 w 57387"/>
              <a:gd name="connsiteY1" fmla="*/ 155583 h 658164"/>
              <a:gd name="connsiteX2" fmla="*/ 9691 w 57387"/>
              <a:gd name="connsiteY2" fmla="*/ 234958 h 658164"/>
              <a:gd name="connsiteX3" fmla="*/ 28741 w 57387"/>
              <a:gd name="connsiteY3" fmla="*/ 203208 h 658164"/>
              <a:gd name="connsiteX4" fmla="*/ 28741 w 57387"/>
              <a:gd name="connsiteY4" fmla="*/ 381008 h 658164"/>
              <a:gd name="connsiteX5" fmla="*/ 57316 w 57387"/>
              <a:gd name="connsiteY5" fmla="*/ 473083 h 658164"/>
              <a:gd name="connsiteX6" fmla="*/ 19216 w 57387"/>
              <a:gd name="connsiteY6" fmla="*/ 657233 h 658164"/>
              <a:gd name="connsiteX7" fmla="*/ 50966 w 57387"/>
              <a:gd name="connsiteY7" fmla="*/ 536583 h 658164"/>
              <a:gd name="connsiteX8" fmla="*/ 44616 w 57387"/>
              <a:gd name="connsiteY8" fmla="*/ 361958 h 658164"/>
              <a:gd name="connsiteX9" fmla="*/ 31916 w 57387"/>
              <a:gd name="connsiteY9" fmla="*/ 149233 h 658164"/>
              <a:gd name="connsiteX10" fmla="*/ 166 w 57387"/>
              <a:gd name="connsiteY10" fmla="*/ 8 h 658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387" h="658164">
                <a:moveTo>
                  <a:pt x="166" y="8"/>
                </a:moveTo>
                <a:cubicBezTo>
                  <a:pt x="2812" y="1066"/>
                  <a:pt x="46204" y="116425"/>
                  <a:pt x="47791" y="155583"/>
                </a:cubicBezTo>
                <a:cubicBezTo>
                  <a:pt x="49378" y="194741"/>
                  <a:pt x="12866" y="227020"/>
                  <a:pt x="9691" y="234958"/>
                </a:cubicBezTo>
                <a:cubicBezTo>
                  <a:pt x="6516" y="242896"/>
                  <a:pt x="25566" y="178866"/>
                  <a:pt x="28741" y="203208"/>
                </a:cubicBezTo>
                <a:cubicBezTo>
                  <a:pt x="31916" y="227550"/>
                  <a:pt x="23979" y="336029"/>
                  <a:pt x="28741" y="381008"/>
                </a:cubicBezTo>
                <a:cubicBezTo>
                  <a:pt x="33503" y="425987"/>
                  <a:pt x="58903" y="427046"/>
                  <a:pt x="57316" y="473083"/>
                </a:cubicBezTo>
                <a:cubicBezTo>
                  <a:pt x="55729" y="519120"/>
                  <a:pt x="20274" y="646650"/>
                  <a:pt x="19216" y="657233"/>
                </a:cubicBezTo>
                <a:cubicBezTo>
                  <a:pt x="18158" y="667816"/>
                  <a:pt x="46733" y="585796"/>
                  <a:pt x="50966" y="536583"/>
                </a:cubicBezTo>
                <a:cubicBezTo>
                  <a:pt x="55199" y="487371"/>
                  <a:pt x="47791" y="426516"/>
                  <a:pt x="44616" y="361958"/>
                </a:cubicBezTo>
                <a:cubicBezTo>
                  <a:pt x="41441" y="297400"/>
                  <a:pt x="36678" y="205324"/>
                  <a:pt x="31916" y="149233"/>
                </a:cubicBezTo>
                <a:cubicBezTo>
                  <a:pt x="27154" y="93142"/>
                  <a:pt x="-2480" y="-1050"/>
                  <a:pt x="166" y="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80C72865-2F9E-1A00-14CA-A6B38095044C}"/>
              </a:ext>
            </a:extLst>
          </p:cNvPr>
          <p:cNvSpPr/>
          <p:nvPr/>
        </p:nvSpPr>
        <p:spPr>
          <a:xfrm>
            <a:off x="2136621" y="4908197"/>
            <a:ext cx="44617" cy="194345"/>
          </a:xfrm>
          <a:custGeom>
            <a:avLst/>
            <a:gdLst>
              <a:gd name="connsiteX0" fmla="*/ 44604 w 44617"/>
              <a:gd name="connsiteY0" fmla="*/ 353 h 194345"/>
              <a:gd name="connsiteX1" fmla="*/ 22379 w 44617"/>
              <a:gd name="connsiteY1" fmla="*/ 114653 h 194345"/>
              <a:gd name="connsiteX2" fmla="*/ 154 w 44617"/>
              <a:gd name="connsiteY2" fmla="*/ 194028 h 194345"/>
              <a:gd name="connsiteX3" fmla="*/ 12854 w 44617"/>
              <a:gd name="connsiteY3" fmla="*/ 140053 h 194345"/>
              <a:gd name="connsiteX4" fmla="*/ 19204 w 44617"/>
              <a:gd name="connsiteY4" fmla="*/ 79728 h 194345"/>
              <a:gd name="connsiteX5" fmla="*/ 44604 w 44617"/>
              <a:gd name="connsiteY5" fmla="*/ 353 h 19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17" h="194345">
                <a:moveTo>
                  <a:pt x="44604" y="353"/>
                </a:moveTo>
                <a:cubicBezTo>
                  <a:pt x="45133" y="6174"/>
                  <a:pt x="29787" y="82374"/>
                  <a:pt x="22379" y="114653"/>
                </a:cubicBezTo>
                <a:cubicBezTo>
                  <a:pt x="14971" y="146932"/>
                  <a:pt x="1741" y="189795"/>
                  <a:pt x="154" y="194028"/>
                </a:cubicBezTo>
                <a:cubicBezTo>
                  <a:pt x="-1433" y="198261"/>
                  <a:pt x="9679" y="159103"/>
                  <a:pt x="12854" y="140053"/>
                </a:cubicBezTo>
                <a:cubicBezTo>
                  <a:pt x="16029" y="121003"/>
                  <a:pt x="17617" y="97190"/>
                  <a:pt x="19204" y="79728"/>
                </a:cubicBezTo>
                <a:cubicBezTo>
                  <a:pt x="20791" y="62266"/>
                  <a:pt x="44075" y="-5468"/>
                  <a:pt x="44604" y="3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83FDB635-149A-7616-485E-5954A1D5BA77}"/>
              </a:ext>
            </a:extLst>
          </p:cNvPr>
          <p:cNvSpPr/>
          <p:nvPr/>
        </p:nvSpPr>
        <p:spPr>
          <a:xfrm>
            <a:off x="2012712" y="5114886"/>
            <a:ext cx="93868" cy="134329"/>
          </a:xfrm>
          <a:custGeom>
            <a:avLst/>
            <a:gdLst>
              <a:gd name="connsiteX0" fmla="*/ 47863 w 93868"/>
              <a:gd name="connsiteY0" fmla="*/ 39 h 134329"/>
              <a:gd name="connsiteX1" fmla="*/ 57388 w 93868"/>
              <a:gd name="connsiteY1" fmla="*/ 101639 h 134329"/>
              <a:gd name="connsiteX2" fmla="*/ 92313 w 93868"/>
              <a:gd name="connsiteY2" fmla="*/ 120689 h 134329"/>
              <a:gd name="connsiteX3" fmla="*/ 238 w 93868"/>
              <a:gd name="connsiteY3" fmla="*/ 133389 h 134329"/>
              <a:gd name="connsiteX4" fmla="*/ 63738 w 93868"/>
              <a:gd name="connsiteY4" fmla="*/ 133389 h 134329"/>
              <a:gd name="connsiteX5" fmla="*/ 57388 w 93868"/>
              <a:gd name="connsiteY5" fmla="*/ 114339 h 134329"/>
              <a:gd name="connsiteX6" fmla="*/ 47863 w 93868"/>
              <a:gd name="connsiteY6" fmla="*/ 39 h 13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68" h="134329">
                <a:moveTo>
                  <a:pt x="47863" y="39"/>
                </a:moveTo>
                <a:cubicBezTo>
                  <a:pt x="47863" y="-2078"/>
                  <a:pt x="49980" y="81531"/>
                  <a:pt x="57388" y="101639"/>
                </a:cubicBezTo>
                <a:cubicBezTo>
                  <a:pt x="64796" y="121747"/>
                  <a:pt x="101838" y="115397"/>
                  <a:pt x="92313" y="120689"/>
                </a:cubicBezTo>
                <a:cubicBezTo>
                  <a:pt x="82788" y="125981"/>
                  <a:pt x="5000" y="131272"/>
                  <a:pt x="238" y="133389"/>
                </a:cubicBezTo>
                <a:cubicBezTo>
                  <a:pt x="-4524" y="135506"/>
                  <a:pt x="63738" y="133389"/>
                  <a:pt x="63738" y="133389"/>
                </a:cubicBezTo>
                <a:cubicBezTo>
                  <a:pt x="73263" y="130214"/>
                  <a:pt x="60563" y="134447"/>
                  <a:pt x="57388" y="114339"/>
                </a:cubicBezTo>
                <a:cubicBezTo>
                  <a:pt x="54213" y="94231"/>
                  <a:pt x="47863" y="2156"/>
                  <a:pt x="47863" y="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201B4CEC-D83E-E6ED-2E80-8855D1184E16}"/>
              </a:ext>
            </a:extLst>
          </p:cNvPr>
          <p:cNvSpPr/>
          <p:nvPr/>
        </p:nvSpPr>
        <p:spPr>
          <a:xfrm>
            <a:off x="2215922" y="5153024"/>
            <a:ext cx="32141" cy="467254"/>
          </a:xfrm>
          <a:custGeom>
            <a:avLst/>
            <a:gdLst>
              <a:gd name="connsiteX0" fmla="*/ 31978 w 32141"/>
              <a:gd name="connsiteY0" fmla="*/ 1 h 467254"/>
              <a:gd name="connsiteX1" fmla="*/ 12928 w 32141"/>
              <a:gd name="connsiteY1" fmla="*/ 149226 h 467254"/>
              <a:gd name="connsiteX2" fmla="*/ 19278 w 32141"/>
              <a:gd name="connsiteY2" fmla="*/ 330201 h 467254"/>
              <a:gd name="connsiteX3" fmla="*/ 19278 w 32141"/>
              <a:gd name="connsiteY3" fmla="*/ 276226 h 467254"/>
              <a:gd name="connsiteX4" fmla="*/ 19278 w 32141"/>
              <a:gd name="connsiteY4" fmla="*/ 450851 h 467254"/>
              <a:gd name="connsiteX5" fmla="*/ 22453 w 32141"/>
              <a:gd name="connsiteY5" fmla="*/ 431801 h 467254"/>
              <a:gd name="connsiteX6" fmla="*/ 22453 w 32141"/>
              <a:gd name="connsiteY6" fmla="*/ 203201 h 467254"/>
              <a:gd name="connsiteX7" fmla="*/ 228 w 32141"/>
              <a:gd name="connsiteY7" fmla="*/ 146051 h 467254"/>
              <a:gd name="connsiteX8" fmla="*/ 31978 w 32141"/>
              <a:gd name="connsiteY8" fmla="*/ 1 h 46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41" h="467254">
                <a:moveTo>
                  <a:pt x="31978" y="1"/>
                </a:moveTo>
                <a:cubicBezTo>
                  <a:pt x="34095" y="530"/>
                  <a:pt x="15045" y="94193"/>
                  <a:pt x="12928" y="149226"/>
                </a:cubicBezTo>
                <a:cubicBezTo>
                  <a:pt x="10811" y="204259"/>
                  <a:pt x="18220" y="309034"/>
                  <a:pt x="19278" y="330201"/>
                </a:cubicBezTo>
                <a:cubicBezTo>
                  <a:pt x="20336" y="351368"/>
                  <a:pt x="19278" y="276226"/>
                  <a:pt x="19278" y="276226"/>
                </a:cubicBezTo>
                <a:cubicBezTo>
                  <a:pt x="19278" y="296334"/>
                  <a:pt x="18749" y="424922"/>
                  <a:pt x="19278" y="450851"/>
                </a:cubicBezTo>
                <a:cubicBezTo>
                  <a:pt x="19807" y="476780"/>
                  <a:pt x="21924" y="473076"/>
                  <a:pt x="22453" y="431801"/>
                </a:cubicBezTo>
                <a:cubicBezTo>
                  <a:pt x="22982" y="390526"/>
                  <a:pt x="26157" y="250826"/>
                  <a:pt x="22453" y="203201"/>
                </a:cubicBezTo>
                <a:cubicBezTo>
                  <a:pt x="18749" y="155576"/>
                  <a:pt x="-2418" y="175155"/>
                  <a:pt x="228" y="146051"/>
                </a:cubicBezTo>
                <a:cubicBezTo>
                  <a:pt x="2874" y="116947"/>
                  <a:pt x="29861" y="-528"/>
                  <a:pt x="31978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BAB6683-9C35-B47C-0D4C-64005C7236F2}"/>
              </a:ext>
            </a:extLst>
          </p:cNvPr>
          <p:cNvSpPr/>
          <p:nvPr/>
        </p:nvSpPr>
        <p:spPr>
          <a:xfrm>
            <a:off x="2157609" y="5311159"/>
            <a:ext cx="39880" cy="267452"/>
          </a:xfrm>
          <a:custGeom>
            <a:avLst/>
            <a:gdLst>
              <a:gd name="connsiteX0" fmla="*/ 10916 w 39880"/>
              <a:gd name="connsiteY0" fmla="*/ 616 h 267452"/>
              <a:gd name="connsiteX1" fmla="*/ 29966 w 39880"/>
              <a:gd name="connsiteY1" fmla="*/ 76816 h 267452"/>
              <a:gd name="connsiteX2" fmla="*/ 1391 w 39880"/>
              <a:gd name="connsiteY2" fmla="*/ 133966 h 267452"/>
              <a:gd name="connsiteX3" fmla="*/ 7741 w 39880"/>
              <a:gd name="connsiteY3" fmla="*/ 130791 h 267452"/>
              <a:gd name="connsiteX4" fmla="*/ 36316 w 39880"/>
              <a:gd name="connsiteY4" fmla="*/ 172066 h 267452"/>
              <a:gd name="connsiteX5" fmla="*/ 36316 w 39880"/>
              <a:gd name="connsiteY5" fmla="*/ 267316 h 267452"/>
              <a:gd name="connsiteX6" fmla="*/ 33141 w 39880"/>
              <a:gd name="connsiteY6" fmla="*/ 191116 h 267452"/>
              <a:gd name="connsiteX7" fmla="*/ 36316 w 39880"/>
              <a:gd name="connsiteY7" fmla="*/ 108566 h 267452"/>
              <a:gd name="connsiteX8" fmla="*/ 39491 w 39880"/>
              <a:gd name="connsiteY8" fmla="*/ 121266 h 267452"/>
              <a:gd name="connsiteX9" fmla="*/ 10916 w 39880"/>
              <a:gd name="connsiteY9" fmla="*/ 616 h 26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80" h="267452">
                <a:moveTo>
                  <a:pt x="10916" y="616"/>
                </a:moveTo>
                <a:cubicBezTo>
                  <a:pt x="9329" y="-6792"/>
                  <a:pt x="31553" y="54591"/>
                  <a:pt x="29966" y="76816"/>
                </a:cubicBezTo>
                <a:cubicBezTo>
                  <a:pt x="28379" y="99041"/>
                  <a:pt x="1391" y="133966"/>
                  <a:pt x="1391" y="133966"/>
                </a:cubicBezTo>
                <a:cubicBezTo>
                  <a:pt x="-2313" y="142962"/>
                  <a:pt x="1920" y="124441"/>
                  <a:pt x="7741" y="130791"/>
                </a:cubicBezTo>
                <a:cubicBezTo>
                  <a:pt x="13562" y="137141"/>
                  <a:pt x="31553" y="149312"/>
                  <a:pt x="36316" y="172066"/>
                </a:cubicBezTo>
                <a:cubicBezTo>
                  <a:pt x="41079" y="194820"/>
                  <a:pt x="36845" y="264141"/>
                  <a:pt x="36316" y="267316"/>
                </a:cubicBezTo>
                <a:cubicBezTo>
                  <a:pt x="35787" y="270491"/>
                  <a:pt x="33141" y="217574"/>
                  <a:pt x="33141" y="191116"/>
                </a:cubicBezTo>
                <a:cubicBezTo>
                  <a:pt x="33141" y="164658"/>
                  <a:pt x="35258" y="120208"/>
                  <a:pt x="36316" y="108566"/>
                </a:cubicBezTo>
                <a:cubicBezTo>
                  <a:pt x="37374" y="96924"/>
                  <a:pt x="41078" y="133966"/>
                  <a:pt x="39491" y="121266"/>
                </a:cubicBezTo>
                <a:cubicBezTo>
                  <a:pt x="37904" y="108566"/>
                  <a:pt x="12503" y="8024"/>
                  <a:pt x="10916" y="6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6CB8DFC-9CB2-62A6-A1D6-A2FD3D1FEF65}"/>
              </a:ext>
            </a:extLst>
          </p:cNvPr>
          <p:cNvSpPr/>
          <p:nvPr/>
        </p:nvSpPr>
        <p:spPr>
          <a:xfrm>
            <a:off x="1977972" y="5479662"/>
            <a:ext cx="54049" cy="184538"/>
          </a:xfrm>
          <a:custGeom>
            <a:avLst/>
            <a:gdLst>
              <a:gd name="connsiteX0" fmla="*/ 53 w 54049"/>
              <a:gd name="connsiteY0" fmla="*/ 388 h 184538"/>
              <a:gd name="connsiteX1" fmla="*/ 41328 w 54049"/>
              <a:gd name="connsiteY1" fmla="*/ 89288 h 184538"/>
              <a:gd name="connsiteX2" fmla="*/ 54028 w 54049"/>
              <a:gd name="connsiteY2" fmla="*/ 184538 h 184538"/>
              <a:gd name="connsiteX3" fmla="*/ 44503 w 54049"/>
              <a:gd name="connsiteY3" fmla="*/ 89288 h 184538"/>
              <a:gd name="connsiteX4" fmla="*/ 50853 w 54049"/>
              <a:gd name="connsiteY4" fmla="*/ 57538 h 184538"/>
              <a:gd name="connsiteX5" fmla="*/ 53 w 54049"/>
              <a:gd name="connsiteY5" fmla="*/ 388 h 18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49" h="184538">
                <a:moveTo>
                  <a:pt x="53" y="388"/>
                </a:moveTo>
                <a:cubicBezTo>
                  <a:pt x="-1534" y="5680"/>
                  <a:pt x="32332" y="58596"/>
                  <a:pt x="41328" y="89288"/>
                </a:cubicBezTo>
                <a:cubicBezTo>
                  <a:pt x="50324" y="119980"/>
                  <a:pt x="53499" y="184538"/>
                  <a:pt x="54028" y="184538"/>
                </a:cubicBezTo>
                <a:cubicBezTo>
                  <a:pt x="54557" y="184538"/>
                  <a:pt x="45032" y="110455"/>
                  <a:pt x="44503" y="89288"/>
                </a:cubicBezTo>
                <a:cubicBezTo>
                  <a:pt x="43974" y="68121"/>
                  <a:pt x="57203" y="69709"/>
                  <a:pt x="50853" y="57538"/>
                </a:cubicBezTo>
                <a:cubicBezTo>
                  <a:pt x="44503" y="45367"/>
                  <a:pt x="1640" y="-4904"/>
                  <a:pt x="53" y="3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2B18B42B-CAAE-2BD8-9383-241915C2DD76}"/>
              </a:ext>
            </a:extLst>
          </p:cNvPr>
          <p:cNvSpPr/>
          <p:nvPr/>
        </p:nvSpPr>
        <p:spPr>
          <a:xfrm>
            <a:off x="1958943" y="5602484"/>
            <a:ext cx="143248" cy="307062"/>
          </a:xfrm>
          <a:custGeom>
            <a:avLst/>
            <a:gdLst>
              <a:gd name="connsiteX0" fmla="*/ 114332 w 143248"/>
              <a:gd name="connsiteY0" fmla="*/ 1391 h 307062"/>
              <a:gd name="connsiteX1" fmla="*/ 142907 w 143248"/>
              <a:gd name="connsiteY1" fmla="*/ 90291 h 307062"/>
              <a:gd name="connsiteX2" fmla="*/ 92107 w 143248"/>
              <a:gd name="connsiteY2" fmla="*/ 144266 h 307062"/>
              <a:gd name="connsiteX3" fmla="*/ 127032 w 143248"/>
              <a:gd name="connsiteY3" fmla="*/ 137916 h 307062"/>
              <a:gd name="connsiteX4" fmla="*/ 44482 w 143248"/>
              <a:gd name="connsiteY4" fmla="*/ 207766 h 307062"/>
              <a:gd name="connsiteX5" fmla="*/ 31782 w 143248"/>
              <a:gd name="connsiteY5" fmla="*/ 255391 h 307062"/>
              <a:gd name="connsiteX6" fmla="*/ 32 w 143248"/>
              <a:gd name="connsiteY6" fmla="*/ 306191 h 307062"/>
              <a:gd name="connsiteX7" fmla="*/ 38132 w 143248"/>
              <a:gd name="connsiteY7" fmla="*/ 210941 h 307062"/>
              <a:gd name="connsiteX8" fmla="*/ 114332 w 143248"/>
              <a:gd name="connsiteY8" fmla="*/ 166491 h 307062"/>
              <a:gd name="connsiteX9" fmla="*/ 114332 w 143248"/>
              <a:gd name="connsiteY9" fmla="*/ 1391 h 30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248" h="307062">
                <a:moveTo>
                  <a:pt x="114332" y="1391"/>
                </a:moveTo>
                <a:cubicBezTo>
                  <a:pt x="119095" y="-11309"/>
                  <a:pt x="146611" y="66479"/>
                  <a:pt x="142907" y="90291"/>
                </a:cubicBezTo>
                <a:cubicBezTo>
                  <a:pt x="139203" y="114104"/>
                  <a:pt x="94753" y="136329"/>
                  <a:pt x="92107" y="144266"/>
                </a:cubicBezTo>
                <a:cubicBezTo>
                  <a:pt x="89461" y="152203"/>
                  <a:pt x="134969" y="127333"/>
                  <a:pt x="127032" y="137916"/>
                </a:cubicBezTo>
                <a:cubicBezTo>
                  <a:pt x="119095" y="148499"/>
                  <a:pt x="60357" y="188187"/>
                  <a:pt x="44482" y="207766"/>
                </a:cubicBezTo>
                <a:cubicBezTo>
                  <a:pt x="28607" y="227345"/>
                  <a:pt x="39190" y="238987"/>
                  <a:pt x="31782" y="255391"/>
                </a:cubicBezTo>
                <a:cubicBezTo>
                  <a:pt x="24374" y="271795"/>
                  <a:pt x="-1026" y="313599"/>
                  <a:pt x="32" y="306191"/>
                </a:cubicBezTo>
                <a:cubicBezTo>
                  <a:pt x="1090" y="298783"/>
                  <a:pt x="19082" y="234224"/>
                  <a:pt x="38132" y="210941"/>
                </a:cubicBezTo>
                <a:cubicBezTo>
                  <a:pt x="57182" y="187658"/>
                  <a:pt x="98986" y="199299"/>
                  <a:pt x="114332" y="166491"/>
                </a:cubicBezTo>
                <a:cubicBezTo>
                  <a:pt x="129678" y="133683"/>
                  <a:pt x="109569" y="14091"/>
                  <a:pt x="114332" y="13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8C129BD-F61D-7EEC-398C-917936255224}"/>
              </a:ext>
            </a:extLst>
          </p:cNvPr>
          <p:cNvSpPr/>
          <p:nvPr/>
        </p:nvSpPr>
        <p:spPr>
          <a:xfrm>
            <a:off x="1866495" y="6069684"/>
            <a:ext cx="210549" cy="830313"/>
          </a:xfrm>
          <a:custGeom>
            <a:avLst/>
            <a:gdLst>
              <a:gd name="connsiteX0" fmla="*/ 405 w 210549"/>
              <a:gd name="connsiteY0" fmla="*/ 916 h 830313"/>
              <a:gd name="connsiteX1" fmla="*/ 89305 w 210549"/>
              <a:gd name="connsiteY1" fmla="*/ 312066 h 830313"/>
              <a:gd name="connsiteX2" fmla="*/ 89305 w 210549"/>
              <a:gd name="connsiteY2" fmla="*/ 286666 h 830313"/>
              <a:gd name="connsiteX3" fmla="*/ 124230 w 210549"/>
              <a:gd name="connsiteY3" fmla="*/ 432716 h 830313"/>
              <a:gd name="connsiteX4" fmla="*/ 111530 w 210549"/>
              <a:gd name="connsiteY4" fmla="*/ 397791 h 830313"/>
              <a:gd name="connsiteX5" fmla="*/ 181380 w 210549"/>
              <a:gd name="connsiteY5" fmla="*/ 712116 h 830313"/>
              <a:gd name="connsiteX6" fmla="*/ 171855 w 210549"/>
              <a:gd name="connsiteY6" fmla="*/ 585116 h 830313"/>
              <a:gd name="connsiteX7" fmla="*/ 200430 w 210549"/>
              <a:gd name="connsiteY7" fmla="*/ 826416 h 830313"/>
              <a:gd name="connsiteX8" fmla="*/ 203605 w 210549"/>
              <a:gd name="connsiteY8" fmla="*/ 705766 h 830313"/>
              <a:gd name="connsiteX9" fmla="*/ 111530 w 210549"/>
              <a:gd name="connsiteY9" fmla="*/ 343816 h 830313"/>
              <a:gd name="connsiteX10" fmla="*/ 13105 w 210549"/>
              <a:gd name="connsiteY10" fmla="*/ 150141 h 830313"/>
              <a:gd name="connsiteX11" fmla="*/ 54380 w 210549"/>
              <a:gd name="connsiteY11" fmla="*/ 213641 h 830313"/>
              <a:gd name="connsiteX12" fmla="*/ 405 w 210549"/>
              <a:gd name="connsiteY12" fmla="*/ 916 h 83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549" h="830313">
                <a:moveTo>
                  <a:pt x="405" y="916"/>
                </a:moveTo>
                <a:cubicBezTo>
                  <a:pt x="6226" y="17320"/>
                  <a:pt x="74488" y="264441"/>
                  <a:pt x="89305" y="312066"/>
                </a:cubicBezTo>
                <a:cubicBezTo>
                  <a:pt x="104122" y="359691"/>
                  <a:pt x="83484" y="266558"/>
                  <a:pt x="89305" y="286666"/>
                </a:cubicBezTo>
                <a:cubicBezTo>
                  <a:pt x="95126" y="306774"/>
                  <a:pt x="120526" y="414195"/>
                  <a:pt x="124230" y="432716"/>
                </a:cubicBezTo>
                <a:cubicBezTo>
                  <a:pt x="127934" y="451237"/>
                  <a:pt x="102005" y="351224"/>
                  <a:pt x="111530" y="397791"/>
                </a:cubicBezTo>
                <a:cubicBezTo>
                  <a:pt x="121055" y="444358"/>
                  <a:pt x="171326" y="680895"/>
                  <a:pt x="181380" y="712116"/>
                </a:cubicBezTo>
                <a:cubicBezTo>
                  <a:pt x="191434" y="743337"/>
                  <a:pt x="168680" y="566066"/>
                  <a:pt x="171855" y="585116"/>
                </a:cubicBezTo>
                <a:cubicBezTo>
                  <a:pt x="175030" y="604166"/>
                  <a:pt x="195138" y="806308"/>
                  <a:pt x="200430" y="826416"/>
                </a:cubicBezTo>
                <a:cubicBezTo>
                  <a:pt x="205722" y="846524"/>
                  <a:pt x="218422" y="786199"/>
                  <a:pt x="203605" y="705766"/>
                </a:cubicBezTo>
                <a:cubicBezTo>
                  <a:pt x="188788" y="625333"/>
                  <a:pt x="143280" y="436420"/>
                  <a:pt x="111530" y="343816"/>
                </a:cubicBezTo>
                <a:cubicBezTo>
                  <a:pt x="79780" y="251212"/>
                  <a:pt x="22630" y="171837"/>
                  <a:pt x="13105" y="150141"/>
                </a:cubicBezTo>
                <a:cubicBezTo>
                  <a:pt x="3580" y="128445"/>
                  <a:pt x="55438" y="233749"/>
                  <a:pt x="54380" y="213641"/>
                </a:cubicBezTo>
                <a:cubicBezTo>
                  <a:pt x="53322" y="193533"/>
                  <a:pt x="-5416" y="-15488"/>
                  <a:pt x="405" y="9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232F7304-2585-AFE1-EA35-3B152923B8B5}"/>
              </a:ext>
            </a:extLst>
          </p:cNvPr>
          <p:cNvSpPr/>
          <p:nvPr/>
        </p:nvSpPr>
        <p:spPr>
          <a:xfrm>
            <a:off x="2736409" y="5543374"/>
            <a:ext cx="131987" cy="470032"/>
          </a:xfrm>
          <a:custGeom>
            <a:avLst/>
            <a:gdLst>
              <a:gd name="connsiteX0" fmla="*/ 441 w 131987"/>
              <a:gd name="connsiteY0" fmla="*/ 176 h 470032"/>
              <a:gd name="connsiteX1" fmla="*/ 51241 w 131987"/>
              <a:gd name="connsiteY1" fmla="*/ 190676 h 470032"/>
              <a:gd name="connsiteX2" fmla="*/ 38541 w 131987"/>
              <a:gd name="connsiteY2" fmla="*/ 197026 h 470032"/>
              <a:gd name="connsiteX3" fmla="*/ 73466 w 131987"/>
              <a:gd name="connsiteY3" fmla="*/ 330376 h 470032"/>
              <a:gd name="connsiteX4" fmla="*/ 76641 w 131987"/>
              <a:gd name="connsiteY4" fmla="*/ 285926 h 470032"/>
              <a:gd name="connsiteX5" fmla="*/ 117916 w 131987"/>
              <a:gd name="connsiteY5" fmla="*/ 431976 h 470032"/>
              <a:gd name="connsiteX6" fmla="*/ 130616 w 131987"/>
              <a:gd name="connsiteY6" fmla="*/ 466901 h 470032"/>
              <a:gd name="connsiteX7" fmla="*/ 89341 w 131987"/>
              <a:gd name="connsiteY7" fmla="*/ 371651 h 470032"/>
              <a:gd name="connsiteX8" fmla="*/ 13141 w 131987"/>
              <a:gd name="connsiteY8" fmla="*/ 149401 h 470032"/>
              <a:gd name="connsiteX9" fmla="*/ 25841 w 131987"/>
              <a:gd name="connsiteY9" fmla="*/ 155751 h 470032"/>
              <a:gd name="connsiteX10" fmla="*/ 441 w 131987"/>
              <a:gd name="connsiteY10" fmla="*/ 176 h 47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87" h="470032">
                <a:moveTo>
                  <a:pt x="441" y="176"/>
                </a:moveTo>
                <a:cubicBezTo>
                  <a:pt x="4674" y="5997"/>
                  <a:pt x="44891" y="157868"/>
                  <a:pt x="51241" y="190676"/>
                </a:cubicBezTo>
                <a:cubicBezTo>
                  <a:pt x="57591" y="223484"/>
                  <a:pt x="34837" y="173743"/>
                  <a:pt x="38541" y="197026"/>
                </a:cubicBezTo>
                <a:cubicBezTo>
                  <a:pt x="42245" y="220309"/>
                  <a:pt x="67116" y="315559"/>
                  <a:pt x="73466" y="330376"/>
                </a:cubicBezTo>
                <a:cubicBezTo>
                  <a:pt x="79816" y="345193"/>
                  <a:pt x="69233" y="268993"/>
                  <a:pt x="76641" y="285926"/>
                </a:cubicBezTo>
                <a:cubicBezTo>
                  <a:pt x="84049" y="302859"/>
                  <a:pt x="108920" y="401814"/>
                  <a:pt x="117916" y="431976"/>
                </a:cubicBezTo>
                <a:cubicBezTo>
                  <a:pt x="126912" y="462139"/>
                  <a:pt x="135379" y="476955"/>
                  <a:pt x="130616" y="466901"/>
                </a:cubicBezTo>
                <a:cubicBezTo>
                  <a:pt x="125854" y="456847"/>
                  <a:pt x="108920" y="424567"/>
                  <a:pt x="89341" y="371651"/>
                </a:cubicBezTo>
                <a:cubicBezTo>
                  <a:pt x="69762" y="318735"/>
                  <a:pt x="13141" y="149401"/>
                  <a:pt x="13141" y="149401"/>
                </a:cubicBezTo>
                <a:cubicBezTo>
                  <a:pt x="2558" y="113418"/>
                  <a:pt x="27958" y="176918"/>
                  <a:pt x="25841" y="155751"/>
                </a:cubicBezTo>
                <a:cubicBezTo>
                  <a:pt x="23724" y="134584"/>
                  <a:pt x="-3792" y="-5645"/>
                  <a:pt x="441" y="1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5A9900E2-C430-681C-E8F7-B0B58D409F9E}"/>
              </a:ext>
            </a:extLst>
          </p:cNvPr>
          <p:cNvSpPr/>
          <p:nvPr/>
        </p:nvSpPr>
        <p:spPr>
          <a:xfrm>
            <a:off x="2136653" y="5857875"/>
            <a:ext cx="157492" cy="276859"/>
          </a:xfrm>
          <a:custGeom>
            <a:avLst/>
            <a:gdLst>
              <a:gd name="connsiteX0" fmla="*/ 122 w 157492"/>
              <a:gd name="connsiteY0" fmla="*/ 0 h 276859"/>
              <a:gd name="connsiteX1" fmla="*/ 123947 w 157492"/>
              <a:gd name="connsiteY1" fmla="*/ 146050 h 276859"/>
              <a:gd name="connsiteX2" fmla="*/ 127122 w 157492"/>
              <a:gd name="connsiteY2" fmla="*/ 276225 h 276859"/>
              <a:gd name="connsiteX3" fmla="*/ 136647 w 157492"/>
              <a:gd name="connsiteY3" fmla="*/ 193675 h 276859"/>
              <a:gd name="connsiteX4" fmla="*/ 149347 w 157492"/>
              <a:gd name="connsiteY4" fmla="*/ 146050 h 276859"/>
              <a:gd name="connsiteX5" fmla="*/ 122 w 157492"/>
              <a:gd name="connsiteY5" fmla="*/ 0 h 27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492" h="276859">
                <a:moveTo>
                  <a:pt x="122" y="0"/>
                </a:moveTo>
                <a:cubicBezTo>
                  <a:pt x="-4111" y="0"/>
                  <a:pt x="102780" y="100013"/>
                  <a:pt x="123947" y="146050"/>
                </a:cubicBezTo>
                <a:cubicBezTo>
                  <a:pt x="145114" y="192087"/>
                  <a:pt x="125005" y="268288"/>
                  <a:pt x="127122" y="276225"/>
                </a:cubicBezTo>
                <a:cubicBezTo>
                  <a:pt x="129239" y="284162"/>
                  <a:pt x="132943" y="215371"/>
                  <a:pt x="136647" y="193675"/>
                </a:cubicBezTo>
                <a:cubicBezTo>
                  <a:pt x="140351" y="171979"/>
                  <a:pt x="172101" y="177800"/>
                  <a:pt x="149347" y="146050"/>
                </a:cubicBezTo>
                <a:cubicBezTo>
                  <a:pt x="126593" y="114300"/>
                  <a:pt x="4355" y="0"/>
                  <a:pt x="12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4B35419B-AEB7-1D5D-8B7D-1A6114B0E3F5}"/>
              </a:ext>
            </a:extLst>
          </p:cNvPr>
          <p:cNvSpPr/>
          <p:nvPr/>
        </p:nvSpPr>
        <p:spPr>
          <a:xfrm>
            <a:off x="2215984" y="6064205"/>
            <a:ext cx="276470" cy="861999"/>
          </a:xfrm>
          <a:custGeom>
            <a:avLst/>
            <a:gdLst>
              <a:gd name="connsiteX0" fmla="*/ 166 w 276470"/>
              <a:gd name="connsiteY0" fmla="*/ 45 h 861999"/>
              <a:gd name="connsiteX1" fmla="*/ 28741 w 276470"/>
              <a:gd name="connsiteY1" fmla="*/ 181020 h 861999"/>
              <a:gd name="connsiteX2" fmla="*/ 143041 w 276470"/>
              <a:gd name="connsiteY2" fmla="*/ 422320 h 861999"/>
              <a:gd name="connsiteX3" fmla="*/ 117641 w 276470"/>
              <a:gd name="connsiteY3" fmla="*/ 390570 h 861999"/>
              <a:gd name="connsiteX4" fmla="*/ 235116 w 276470"/>
              <a:gd name="connsiteY4" fmla="*/ 590595 h 861999"/>
              <a:gd name="connsiteX5" fmla="*/ 257341 w 276470"/>
              <a:gd name="connsiteY5" fmla="*/ 857295 h 861999"/>
              <a:gd name="connsiteX6" fmla="*/ 270041 w 276470"/>
              <a:gd name="connsiteY6" fmla="*/ 736645 h 861999"/>
              <a:gd name="connsiteX7" fmla="*/ 149391 w 276470"/>
              <a:gd name="connsiteY7" fmla="*/ 435020 h 861999"/>
              <a:gd name="connsiteX8" fmla="*/ 79541 w 276470"/>
              <a:gd name="connsiteY8" fmla="*/ 304845 h 861999"/>
              <a:gd name="connsiteX9" fmla="*/ 19216 w 276470"/>
              <a:gd name="connsiteY9" fmla="*/ 196895 h 861999"/>
              <a:gd name="connsiteX10" fmla="*/ 166 w 276470"/>
              <a:gd name="connsiteY10" fmla="*/ 45 h 86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470" h="861999">
                <a:moveTo>
                  <a:pt x="166" y="45"/>
                </a:moveTo>
                <a:cubicBezTo>
                  <a:pt x="1754" y="-2601"/>
                  <a:pt x="4929" y="110641"/>
                  <a:pt x="28741" y="181020"/>
                </a:cubicBezTo>
                <a:cubicBezTo>
                  <a:pt x="52554" y="251399"/>
                  <a:pt x="128224" y="387395"/>
                  <a:pt x="143041" y="422320"/>
                </a:cubicBezTo>
                <a:cubicBezTo>
                  <a:pt x="157858" y="457245"/>
                  <a:pt x="102295" y="362524"/>
                  <a:pt x="117641" y="390570"/>
                </a:cubicBezTo>
                <a:cubicBezTo>
                  <a:pt x="132987" y="418616"/>
                  <a:pt x="211833" y="512808"/>
                  <a:pt x="235116" y="590595"/>
                </a:cubicBezTo>
                <a:cubicBezTo>
                  <a:pt x="258399" y="668382"/>
                  <a:pt x="251520" y="832953"/>
                  <a:pt x="257341" y="857295"/>
                </a:cubicBezTo>
                <a:cubicBezTo>
                  <a:pt x="263162" y="881637"/>
                  <a:pt x="288033" y="807024"/>
                  <a:pt x="270041" y="736645"/>
                </a:cubicBezTo>
                <a:cubicBezTo>
                  <a:pt x="252049" y="666266"/>
                  <a:pt x="181141" y="506987"/>
                  <a:pt x="149391" y="435020"/>
                </a:cubicBezTo>
                <a:cubicBezTo>
                  <a:pt x="117641" y="363053"/>
                  <a:pt x="101237" y="344533"/>
                  <a:pt x="79541" y="304845"/>
                </a:cubicBezTo>
                <a:cubicBezTo>
                  <a:pt x="57845" y="265158"/>
                  <a:pt x="29799" y="248753"/>
                  <a:pt x="19216" y="196895"/>
                </a:cubicBezTo>
                <a:cubicBezTo>
                  <a:pt x="8633" y="145037"/>
                  <a:pt x="-1422" y="2691"/>
                  <a:pt x="166" y="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8755277-3E98-A322-A577-4CF1D6E918E5}"/>
              </a:ext>
            </a:extLst>
          </p:cNvPr>
          <p:cNvSpPr/>
          <p:nvPr/>
        </p:nvSpPr>
        <p:spPr>
          <a:xfrm>
            <a:off x="3011294" y="6235229"/>
            <a:ext cx="223582" cy="611949"/>
          </a:xfrm>
          <a:custGeom>
            <a:avLst/>
            <a:gdLst>
              <a:gd name="connsiteX0" fmla="*/ 182756 w 223582"/>
              <a:gd name="connsiteY0" fmla="*/ 471 h 611949"/>
              <a:gd name="connsiteX1" fmla="*/ 204981 w 223582"/>
              <a:gd name="connsiteY1" fmla="*/ 187796 h 611949"/>
              <a:gd name="connsiteX2" fmla="*/ 144656 w 223582"/>
              <a:gd name="connsiteY2" fmla="*/ 448146 h 611949"/>
              <a:gd name="connsiteX3" fmla="*/ 176406 w 223582"/>
              <a:gd name="connsiteY3" fmla="*/ 371946 h 611949"/>
              <a:gd name="connsiteX4" fmla="*/ 1781 w 223582"/>
              <a:gd name="connsiteY4" fmla="*/ 610071 h 611949"/>
              <a:gd name="connsiteX5" fmla="*/ 93856 w 223582"/>
              <a:gd name="connsiteY5" fmla="*/ 470371 h 611949"/>
              <a:gd name="connsiteX6" fmla="*/ 220856 w 223582"/>
              <a:gd name="connsiteY6" fmla="*/ 241771 h 611949"/>
              <a:gd name="connsiteX7" fmla="*/ 182756 w 223582"/>
              <a:gd name="connsiteY7" fmla="*/ 471 h 61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82" h="611949">
                <a:moveTo>
                  <a:pt x="182756" y="471"/>
                </a:moveTo>
                <a:cubicBezTo>
                  <a:pt x="180110" y="-8525"/>
                  <a:pt x="211331" y="113184"/>
                  <a:pt x="204981" y="187796"/>
                </a:cubicBezTo>
                <a:cubicBezTo>
                  <a:pt x="198631" y="262408"/>
                  <a:pt x="149418" y="417455"/>
                  <a:pt x="144656" y="448146"/>
                </a:cubicBezTo>
                <a:cubicBezTo>
                  <a:pt x="139894" y="478837"/>
                  <a:pt x="200218" y="344959"/>
                  <a:pt x="176406" y="371946"/>
                </a:cubicBezTo>
                <a:cubicBezTo>
                  <a:pt x="152594" y="398933"/>
                  <a:pt x="15539" y="593667"/>
                  <a:pt x="1781" y="610071"/>
                </a:cubicBezTo>
                <a:cubicBezTo>
                  <a:pt x="-11977" y="626475"/>
                  <a:pt x="57343" y="531754"/>
                  <a:pt x="93856" y="470371"/>
                </a:cubicBezTo>
                <a:cubicBezTo>
                  <a:pt x="130369" y="408988"/>
                  <a:pt x="206039" y="319559"/>
                  <a:pt x="220856" y="241771"/>
                </a:cubicBezTo>
                <a:cubicBezTo>
                  <a:pt x="235673" y="163983"/>
                  <a:pt x="185402" y="9467"/>
                  <a:pt x="182756" y="4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13BB18A8-72E7-D2E5-9F68-BDC819225187}"/>
              </a:ext>
            </a:extLst>
          </p:cNvPr>
          <p:cNvSpPr/>
          <p:nvPr/>
        </p:nvSpPr>
        <p:spPr>
          <a:xfrm>
            <a:off x="2771143" y="6016334"/>
            <a:ext cx="283358" cy="79866"/>
          </a:xfrm>
          <a:custGeom>
            <a:avLst/>
            <a:gdLst>
              <a:gd name="connsiteX0" fmla="*/ 632 w 283358"/>
              <a:gd name="connsiteY0" fmla="*/ 9816 h 79866"/>
              <a:gd name="connsiteX1" fmla="*/ 149857 w 283358"/>
              <a:gd name="connsiteY1" fmla="*/ 9816 h 79866"/>
              <a:gd name="connsiteX2" fmla="*/ 41907 w 283358"/>
              <a:gd name="connsiteY2" fmla="*/ 79666 h 79866"/>
              <a:gd name="connsiteX3" fmla="*/ 168907 w 283358"/>
              <a:gd name="connsiteY3" fmla="*/ 32041 h 79866"/>
              <a:gd name="connsiteX4" fmla="*/ 283207 w 283358"/>
              <a:gd name="connsiteY4" fmla="*/ 63791 h 79866"/>
              <a:gd name="connsiteX5" fmla="*/ 191132 w 283358"/>
              <a:gd name="connsiteY5" fmla="*/ 12991 h 79866"/>
              <a:gd name="connsiteX6" fmla="*/ 99057 w 283358"/>
              <a:gd name="connsiteY6" fmla="*/ 291 h 79866"/>
              <a:gd name="connsiteX7" fmla="*/ 632 w 283358"/>
              <a:gd name="connsiteY7" fmla="*/ 9816 h 7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358" h="79866">
                <a:moveTo>
                  <a:pt x="632" y="9816"/>
                </a:moveTo>
                <a:cubicBezTo>
                  <a:pt x="9099" y="11403"/>
                  <a:pt x="142978" y="-1826"/>
                  <a:pt x="149857" y="9816"/>
                </a:cubicBezTo>
                <a:cubicBezTo>
                  <a:pt x="156736" y="21458"/>
                  <a:pt x="38732" y="75962"/>
                  <a:pt x="41907" y="79666"/>
                </a:cubicBezTo>
                <a:cubicBezTo>
                  <a:pt x="45082" y="83370"/>
                  <a:pt x="128690" y="34687"/>
                  <a:pt x="168907" y="32041"/>
                </a:cubicBezTo>
                <a:cubicBezTo>
                  <a:pt x="209124" y="29395"/>
                  <a:pt x="279503" y="66966"/>
                  <a:pt x="283207" y="63791"/>
                </a:cubicBezTo>
                <a:cubicBezTo>
                  <a:pt x="286911" y="60616"/>
                  <a:pt x="221824" y="23574"/>
                  <a:pt x="191132" y="12991"/>
                </a:cubicBezTo>
                <a:cubicBezTo>
                  <a:pt x="160440" y="2408"/>
                  <a:pt x="127103" y="2408"/>
                  <a:pt x="99057" y="291"/>
                </a:cubicBezTo>
                <a:cubicBezTo>
                  <a:pt x="71011" y="-1826"/>
                  <a:pt x="-7835" y="8229"/>
                  <a:pt x="632" y="98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B34B635C-248A-63E5-F869-3691D361EFD1}"/>
              </a:ext>
            </a:extLst>
          </p:cNvPr>
          <p:cNvSpPr/>
          <p:nvPr/>
        </p:nvSpPr>
        <p:spPr>
          <a:xfrm>
            <a:off x="2901940" y="6226162"/>
            <a:ext cx="111063" cy="536658"/>
          </a:xfrm>
          <a:custGeom>
            <a:avLst/>
            <a:gdLst>
              <a:gd name="connsiteX0" fmla="*/ 10 w 111063"/>
              <a:gd name="connsiteY0" fmla="*/ 13 h 536658"/>
              <a:gd name="connsiteX1" fmla="*/ 95260 w 111063"/>
              <a:gd name="connsiteY1" fmla="*/ 193688 h 536658"/>
              <a:gd name="connsiteX2" fmla="*/ 31760 w 111063"/>
              <a:gd name="connsiteY2" fmla="*/ 419113 h 536658"/>
              <a:gd name="connsiteX3" fmla="*/ 107960 w 111063"/>
              <a:gd name="connsiteY3" fmla="*/ 269888 h 536658"/>
              <a:gd name="connsiteX4" fmla="*/ 95260 w 111063"/>
              <a:gd name="connsiteY4" fmla="*/ 536588 h 536658"/>
              <a:gd name="connsiteX5" fmla="*/ 85735 w 111063"/>
              <a:gd name="connsiteY5" fmla="*/ 295288 h 536658"/>
              <a:gd name="connsiteX6" fmla="*/ 88910 w 111063"/>
              <a:gd name="connsiteY6" fmla="*/ 184163 h 536658"/>
              <a:gd name="connsiteX7" fmla="*/ 10 w 111063"/>
              <a:gd name="connsiteY7" fmla="*/ 13 h 53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63" h="536658">
                <a:moveTo>
                  <a:pt x="10" y="13"/>
                </a:moveTo>
                <a:cubicBezTo>
                  <a:pt x="1068" y="1601"/>
                  <a:pt x="89968" y="123838"/>
                  <a:pt x="95260" y="193688"/>
                </a:cubicBezTo>
                <a:cubicBezTo>
                  <a:pt x="100552" y="263538"/>
                  <a:pt x="29643" y="406413"/>
                  <a:pt x="31760" y="419113"/>
                </a:cubicBezTo>
                <a:cubicBezTo>
                  <a:pt x="33877" y="431813"/>
                  <a:pt x="97377" y="250309"/>
                  <a:pt x="107960" y="269888"/>
                </a:cubicBezTo>
                <a:cubicBezTo>
                  <a:pt x="118543" y="289467"/>
                  <a:pt x="98964" y="532355"/>
                  <a:pt x="95260" y="536588"/>
                </a:cubicBezTo>
                <a:cubicBezTo>
                  <a:pt x="91556" y="540821"/>
                  <a:pt x="86793" y="354025"/>
                  <a:pt x="85735" y="295288"/>
                </a:cubicBezTo>
                <a:cubicBezTo>
                  <a:pt x="84677" y="236551"/>
                  <a:pt x="102668" y="231788"/>
                  <a:pt x="88910" y="184163"/>
                </a:cubicBezTo>
                <a:cubicBezTo>
                  <a:pt x="75152" y="136538"/>
                  <a:pt x="-1048" y="-1575"/>
                  <a:pt x="10" y="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F53D654C-4E96-E509-6DD7-7A7A34CD3866}"/>
              </a:ext>
            </a:extLst>
          </p:cNvPr>
          <p:cNvSpPr/>
          <p:nvPr/>
        </p:nvSpPr>
        <p:spPr>
          <a:xfrm>
            <a:off x="2498659" y="4829151"/>
            <a:ext cx="120839" cy="355796"/>
          </a:xfrm>
          <a:custGeom>
            <a:avLst/>
            <a:gdLst>
              <a:gd name="connsiteX0" fmla="*/ 98491 w 120839"/>
              <a:gd name="connsiteY0" fmla="*/ 24 h 355796"/>
              <a:gd name="connsiteX1" fmla="*/ 60391 w 120839"/>
              <a:gd name="connsiteY1" fmla="*/ 184174 h 355796"/>
              <a:gd name="connsiteX2" fmla="*/ 66 w 120839"/>
              <a:gd name="connsiteY2" fmla="*/ 288949 h 355796"/>
              <a:gd name="connsiteX3" fmla="*/ 47691 w 120839"/>
              <a:gd name="connsiteY3" fmla="*/ 301649 h 355796"/>
              <a:gd name="connsiteX4" fmla="*/ 3241 w 120839"/>
              <a:gd name="connsiteY4" fmla="*/ 320699 h 355796"/>
              <a:gd name="connsiteX5" fmla="*/ 120716 w 120839"/>
              <a:gd name="connsiteY5" fmla="*/ 355624 h 355796"/>
              <a:gd name="connsiteX6" fmla="*/ 25466 w 120839"/>
              <a:gd name="connsiteY6" fmla="*/ 304824 h 355796"/>
              <a:gd name="connsiteX7" fmla="*/ 12766 w 120839"/>
              <a:gd name="connsiteY7" fmla="*/ 295299 h 355796"/>
              <a:gd name="connsiteX8" fmla="*/ 44516 w 120839"/>
              <a:gd name="connsiteY8" fmla="*/ 187349 h 355796"/>
              <a:gd name="connsiteX9" fmla="*/ 38166 w 120839"/>
              <a:gd name="connsiteY9" fmla="*/ 196874 h 355796"/>
              <a:gd name="connsiteX10" fmla="*/ 98491 w 120839"/>
              <a:gd name="connsiteY10" fmla="*/ 24 h 35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839" h="355796">
                <a:moveTo>
                  <a:pt x="98491" y="24"/>
                </a:moveTo>
                <a:cubicBezTo>
                  <a:pt x="102195" y="-2093"/>
                  <a:pt x="76795" y="136020"/>
                  <a:pt x="60391" y="184174"/>
                </a:cubicBezTo>
                <a:cubicBezTo>
                  <a:pt x="43987" y="232328"/>
                  <a:pt x="2183" y="269370"/>
                  <a:pt x="66" y="288949"/>
                </a:cubicBezTo>
                <a:cubicBezTo>
                  <a:pt x="-2051" y="308528"/>
                  <a:pt x="47162" y="296357"/>
                  <a:pt x="47691" y="301649"/>
                </a:cubicBezTo>
                <a:cubicBezTo>
                  <a:pt x="48220" y="306941"/>
                  <a:pt x="-8930" y="311703"/>
                  <a:pt x="3241" y="320699"/>
                </a:cubicBezTo>
                <a:cubicBezTo>
                  <a:pt x="15412" y="329695"/>
                  <a:pt x="117012" y="358270"/>
                  <a:pt x="120716" y="355624"/>
                </a:cubicBezTo>
                <a:cubicBezTo>
                  <a:pt x="124420" y="352978"/>
                  <a:pt x="43458" y="314878"/>
                  <a:pt x="25466" y="304824"/>
                </a:cubicBezTo>
                <a:cubicBezTo>
                  <a:pt x="7474" y="294770"/>
                  <a:pt x="9591" y="314878"/>
                  <a:pt x="12766" y="295299"/>
                </a:cubicBezTo>
                <a:cubicBezTo>
                  <a:pt x="15941" y="275720"/>
                  <a:pt x="44516" y="187349"/>
                  <a:pt x="44516" y="187349"/>
                </a:cubicBezTo>
                <a:cubicBezTo>
                  <a:pt x="48749" y="170945"/>
                  <a:pt x="29170" y="223861"/>
                  <a:pt x="38166" y="196874"/>
                </a:cubicBezTo>
                <a:cubicBezTo>
                  <a:pt x="47162" y="169887"/>
                  <a:pt x="94787" y="2141"/>
                  <a:pt x="98491" y="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A5B1F4C3-9759-A613-116D-BD9CD492717F}"/>
              </a:ext>
            </a:extLst>
          </p:cNvPr>
          <p:cNvSpPr/>
          <p:nvPr/>
        </p:nvSpPr>
        <p:spPr>
          <a:xfrm>
            <a:off x="2495208" y="5302679"/>
            <a:ext cx="178197" cy="291679"/>
          </a:xfrm>
          <a:custGeom>
            <a:avLst/>
            <a:gdLst>
              <a:gd name="connsiteX0" fmla="*/ 32092 w 178197"/>
              <a:gd name="connsiteY0" fmla="*/ 2746 h 291679"/>
              <a:gd name="connsiteX1" fmla="*/ 3517 w 178197"/>
              <a:gd name="connsiteY1" fmla="*/ 205946 h 291679"/>
              <a:gd name="connsiteX2" fmla="*/ 92417 w 178197"/>
              <a:gd name="connsiteY2" fmla="*/ 263096 h 291679"/>
              <a:gd name="connsiteX3" fmla="*/ 73367 w 178197"/>
              <a:gd name="connsiteY3" fmla="*/ 253571 h 291679"/>
              <a:gd name="connsiteX4" fmla="*/ 178142 w 178197"/>
              <a:gd name="connsiteY4" fmla="*/ 291671 h 291679"/>
              <a:gd name="connsiteX5" fmla="*/ 57492 w 178197"/>
              <a:gd name="connsiteY5" fmla="*/ 256746 h 291679"/>
              <a:gd name="connsiteX6" fmla="*/ 16217 w 178197"/>
              <a:gd name="connsiteY6" fmla="*/ 218646 h 291679"/>
              <a:gd name="connsiteX7" fmla="*/ 342 w 178197"/>
              <a:gd name="connsiteY7" fmla="*/ 104346 h 291679"/>
              <a:gd name="connsiteX8" fmla="*/ 6692 w 178197"/>
              <a:gd name="connsiteY8" fmla="*/ 88471 h 291679"/>
              <a:gd name="connsiteX9" fmla="*/ 32092 w 178197"/>
              <a:gd name="connsiteY9" fmla="*/ 2746 h 291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197" h="291679">
                <a:moveTo>
                  <a:pt x="32092" y="2746"/>
                </a:moveTo>
                <a:cubicBezTo>
                  <a:pt x="31563" y="22325"/>
                  <a:pt x="-6537" y="162554"/>
                  <a:pt x="3517" y="205946"/>
                </a:cubicBezTo>
                <a:cubicBezTo>
                  <a:pt x="13571" y="249338"/>
                  <a:pt x="80775" y="255159"/>
                  <a:pt x="92417" y="263096"/>
                </a:cubicBezTo>
                <a:cubicBezTo>
                  <a:pt x="104059" y="271034"/>
                  <a:pt x="59079" y="248808"/>
                  <a:pt x="73367" y="253571"/>
                </a:cubicBezTo>
                <a:cubicBezTo>
                  <a:pt x="87655" y="258334"/>
                  <a:pt x="180788" y="291142"/>
                  <a:pt x="178142" y="291671"/>
                </a:cubicBezTo>
                <a:cubicBezTo>
                  <a:pt x="175496" y="292200"/>
                  <a:pt x="84480" y="268917"/>
                  <a:pt x="57492" y="256746"/>
                </a:cubicBezTo>
                <a:cubicBezTo>
                  <a:pt x="30504" y="244575"/>
                  <a:pt x="25742" y="244046"/>
                  <a:pt x="16217" y="218646"/>
                </a:cubicBezTo>
                <a:cubicBezTo>
                  <a:pt x="6692" y="193246"/>
                  <a:pt x="1929" y="126042"/>
                  <a:pt x="342" y="104346"/>
                </a:cubicBezTo>
                <a:cubicBezTo>
                  <a:pt x="-1245" y="82650"/>
                  <a:pt x="2988" y="102758"/>
                  <a:pt x="6692" y="88471"/>
                </a:cubicBezTo>
                <a:cubicBezTo>
                  <a:pt x="10396" y="74184"/>
                  <a:pt x="32621" y="-16833"/>
                  <a:pt x="32092" y="27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E8DF2D88-BC89-264E-4CA0-A3207B13AE8B}"/>
              </a:ext>
            </a:extLst>
          </p:cNvPr>
          <p:cNvSpPr/>
          <p:nvPr/>
        </p:nvSpPr>
        <p:spPr>
          <a:xfrm>
            <a:off x="3076513" y="5606573"/>
            <a:ext cx="194384" cy="146969"/>
          </a:xfrm>
          <a:custGeom>
            <a:avLst/>
            <a:gdLst>
              <a:gd name="connsiteX0" fmla="*/ 66737 w 194384"/>
              <a:gd name="connsiteY0" fmla="*/ 477 h 146969"/>
              <a:gd name="connsiteX1" fmla="*/ 101662 w 194384"/>
              <a:gd name="connsiteY1" fmla="*/ 73502 h 146969"/>
              <a:gd name="connsiteX2" fmla="*/ 187387 w 194384"/>
              <a:gd name="connsiteY2" fmla="*/ 124302 h 146969"/>
              <a:gd name="connsiteX3" fmla="*/ 54037 w 194384"/>
              <a:gd name="connsiteY3" fmla="*/ 117952 h 146969"/>
              <a:gd name="connsiteX4" fmla="*/ 168337 w 194384"/>
              <a:gd name="connsiteY4" fmla="*/ 121127 h 146969"/>
              <a:gd name="connsiteX5" fmla="*/ 62 w 194384"/>
              <a:gd name="connsiteY5" fmla="*/ 130652 h 146969"/>
              <a:gd name="connsiteX6" fmla="*/ 190562 w 194384"/>
              <a:gd name="connsiteY6" fmla="*/ 146527 h 146969"/>
              <a:gd name="connsiteX7" fmla="*/ 123887 w 194384"/>
              <a:gd name="connsiteY7" fmla="*/ 111602 h 146969"/>
              <a:gd name="connsiteX8" fmla="*/ 66737 w 194384"/>
              <a:gd name="connsiteY8" fmla="*/ 477 h 14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384" h="146969">
                <a:moveTo>
                  <a:pt x="66737" y="477"/>
                </a:moveTo>
                <a:cubicBezTo>
                  <a:pt x="63033" y="-5873"/>
                  <a:pt x="81554" y="52865"/>
                  <a:pt x="101662" y="73502"/>
                </a:cubicBezTo>
                <a:cubicBezTo>
                  <a:pt x="121770" y="94139"/>
                  <a:pt x="195325" y="116894"/>
                  <a:pt x="187387" y="124302"/>
                </a:cubicBezTo>
                <a:cubicBezTo>
                  <a:pt x="179450" y="131710"/>
                  <a:pt x="57212" y="118481"/>
                  <a:pt x="54037" y="117952"/>
                </a:cubicBezTo>
                <a:cubicBezTo>
                  <a:pt x="50862" y="117423"/>
                  <a:pt x="177333" y="119010"/>
                  <a:pt x="168337" y="121127"/>
                </a:cubicBezTo>
                <a:cubicBezTo>
                  <a:pt x="159341" y="123244"/>
                  <a:pt x="-3642" y="126419"/>
                  <a:pt x="62" y="130652"/>
                </a:cubicBezTo>
                <a:cubicBezTo>
                  <a:pt x="3766" y="134885"/>
                  <a:pt x="169925" y="149702"/>
                  <a:pt x="190562" y="146527"/>
                </a:cubicBezTo>
                <a:cubicBezTo>
                  <a:pt x="211200" y="143352"/>
                  <a:pt x="142408" y="130652"/>
                  <a:pt x="123887" y="111602"/>
                </a:cubicBezTo>
                <a:cubicBezTo>
                  <a:pt x="105366" y="92552"/>
                  <a:pt x="70441" y="6827"/>
                  <a:pt x="66737" y="4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2ABD67B1-6B3C-4092-A742-502005EF1EF2}"/>
              </a:ext>
            </a:extLst>
          </p:cNvPr>
          <p:cNvSpPr/>
          <p:nvPr/>
        </p:nvSpPr>
        <p:spPr>
          <a:xfrm>
            <a:off x="3085909" y="6102278"/>
            <a:ext cx="262054" cy="165724"/>
          </a:xfrm>
          <a:custGeom>
            <a:avLst/>
            <a:gdLst>
              <a:gd name="connsiteX0" fmla="*/ 191 w 262054"/>
              <a:gd name="connsiteY0" fmla="*/ 72 h 165724"/>
              <a:gd name="connsiteX1" fmla="*/ 124016 w 262054"/>
              <a:gd name="connsiteY1" fmla="*/ 50872 h 165724"/>
              <a:gd name="connsiteX2" fmla="*/ 260541 w 262054"/>
              <a:gd name="connsiteY2" fmla="*/ 165172 h 165724"/>
              <a:gd name="connsiteX3" fmla="*/ 193866 w 262054"/>
              <a:gd name="connsiteY3" fmla="*/ 92147 h 165724"/>
              <a:gd name="connsiteX4" fmla="*/ 143066 w 262054"/>
              <a:gd name="connsiteY4" fmla="*/ 41347 h 165724"/>
              <a:gd name="connsiteX5" fmla="*/ 152591 w 262054"/>
              <a:gd name="connsiteY5" fmla="*/ 60397 h 165724"/>
              <a:gd name="connsiteX6" fmla="*/ 191 w 262054"/>
              <a:gd name="connsiteY6" fmla="*/ 72 h 16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054" h="165724">
                <a:moveTo>
                  <a:pt x="191" y="72"/>
                </a:moveTo>
                <a:cubicBezTo>
                  <a:pt x="-4571" y="-1515"/>
                  <a:pt x="80624" y="23355"/>
                  <a:pt x="124016" y="50872"/>
                </a:cubicBezTo>
                <a:cubicBezTo>
                  <a:pt x="167408" y="78389"/>
                  <a:pt x="248899" y="158293"/>
                  <a:pt x="260541" y="165172"/>
                </a:cubicBezTo>
                <a:cubicBezTo>
                  <a:pt x="272183" y="172051"/>
                  <a:pt x="213445" y="112784"/>
                  <a:pt x="193866" y="92147"/>
                </a:cubicBezTo>
                <a:cubicBezTo>
                  <a:pt x="174287" y="71510"/>
                  <a:pt x="143066" y="41347"/>
                  <a:pt x="143066" y="41347"/>
                </a:cubicBezTo>
                <a:cubicBezTo>
                  <a:pt x="136187" y="36055"/>
                  <a:pt x="174816" y="67805"/>
                  <a:pt x="152591" y="60397"/>
                </a:cubicBezTo>
                <a:cubicBezTo>
                  <a:pt x="130366" y="52989"/>
                  <a:pt x="4953" y="1659"/>
                  <a:pt x="191" y="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9CC06B58-AE60-67AB-DBF8-504D568FE647}"/>
              </a:ext>
            </a:extLst>
          </p:cNvPr>
          <p:cNvSpPr/>
          <p:nvPr/>
        </p:nvSpPr>
        <p:spPr>
          <a:xfrm>
            <a:off x="2041055" y="5942713"/>
            <a:ext cx="265652" cy="838049"/>
          </a:xfrm>
          <a:custGeom>
            <a:avLst/>
            <a:gdLst>
              <a:gd name="connsiteX0" fmla="*/ 470 w 265652"/>
              <a:gd name="connsiteY0" fmla="*/ 887 h 838049"/>
              <a:gd name="connsiteX1" fmla="*/ 9995 w 265652"/>
              <a:gd name="connsiteY1" fmla="*/ 270762 h 838049"/>
              <a:gd name="connsiteX2" fmla="*/ 48095 w 265652"/>
              <a:gd name="connsiteY2" fmla="*/ 229487 h 838049"/>
              <a:gd name="connsiteX3" fmla="*/ 133820 w 265652"/>
              <a:gd name="connsiteY3" fmla="*/ 445387 h 838049"/>
              <a:gd name="connsiteX4" fmla="*/ 140170 w 265652"/>
              <a:gd name="connsiteY4" fmla="*/ 512062 h 838049"/>
              <a:gd name="connsiteX5" fmla="*/ 241770 w 265652"/>
              <a:gd name="connsiteY5" fmla="*/ 766062 h 838049"/>
              <a:gd name="connsiteX6" fmla="*/ 260820 w 265652"/>
              <a:gd name="connsiteY6" fmla="*/ 832737 h 838049"/>
              <a:gd name="connsiteX7" fmla="*/ 171920 w 265652"/>
              <a:gd name="connsiteY7" fmla="*/ 654937 h 838049"/>
              <a:gd name="connsiteX8" fmla="*/ 57620 w 265652"/>
              <a:gd name="connsiteY8" fmla="*/ 251712 h 838049"/>
              <a:gd name="connsiteX9" fmla="*/ 6820 w 265652"/>
              <a:gd name="connsiteY9" fmla="*/ 185037 h 838049"/>
              <a:gd name="connsiteX10" fmla="*/ 470 w 265652"/>
              <a:gd name="connsiteY10" fmla="*/ 887 h 83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652" h="838049">
                <a:moveTo>
                  <a:pt x="470" y="887"/>
                </a:moveTo>
                <a:cubicBezTo>
                  <a:pt x="999" y="15175"/>
                  <a:pt x="2058" y="232662"/>
                  <a:pt x="9995" y="270762"/>
                </a:cubicBezTo>
                <a:cubicBezTo>
                  <a:pt x="17932" y="308862"/>
                  <a:pt x="27458" y="200383"/>
                  <a:pt x="48095" y="229487"/>
                </a:cubicBezTo>
                <a:cubicBezTo>
                  <a:pt x="68733" y="258591"/>
                  <a:pt x="118474" y="398291"/>
                  <a:pt x="133820" y="445387"/>
                </a:cubicBezTo>
                <a:cubicBezTo>
                  <a:pt x="149166" y="492483"/>
                  <a:pt x="122178" y="458616"/>
                  <a:pt x="140170" y="512062"/>
                </a:cubicBezTo>
                <a:cubicBezTo>
                  <a:pt x="158162" y="565508"/>
                  <a:pt x="221662" y="712616"/>
                  <a:pt x="241770" y="766062"/>
                </a:cubicBezTo>
                <a:cubicBezTo>
                  <a:pt x="261878" y="819508"/>
                  <a:pt x="272462" y="851258"/>
                  <a:pt x="260820" y="832737"/>
                </a:cubicBezTo>
                <a:cubicBezTo>
                  <a:pt x="249178" y="814216"/>
                  <a:pt x="205787" y="751775"/>
                  <a:pt x="171920" y="654937"/>
                </a:cubicBezTo>
                <a:cubicBezTo>
                  <a:pt x="138053" y="558100"/>
                  <a:pt x="85137" y="330029"/>
                  <a:pt x="57620" y="251712"/>
                </a:cubicBezTo>
                <a:cubicBezTo>
                  <a:pt x="30103" y="173395"/>
                  <a:pt x="15287" y="221020"/>
                  <a:pt x="6820" y="185037"/>
                </a:cubicBezTo>
                <a:cubicBezTo>
                  <a:pt x="-1647" y="149054"/>
                  <a:pt x="-59" y="-13401"/>
                  <a:pt x="470" y="8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E2FBC045-7FAA-5A44-81B8-18C8AE41CF08}"/>
              </a:ext>
            </a:extLst>
          </p:cNvPr>
          <p:cNvSpPr/>
          <p:nvPr/>
        </p:nvSpPr>
        <p:spPr>
          <a:xfrm>
            <a:off x="2130371" y="5641975"/>
            <a:ext cx="381561" cy="533443"/>
          </a:xfrm>
          <a:custGeom>
            <a:avLst/>
            <a:gdLst>
              <a:gd name="connsiteX0" fmla="*/ 304854 w 381561"/>
              <a:gd name="connsiteY0" fmla="*/ 0 h 533443"/>
              <a:gd name="connsiteX1" fmla="*/ 349304 w 381561"/>
              <a:gd name="connsiteY1" fmla="*/ 193675 h 533443"/>
              <a:gd name="connsiteX2" fmla="*/ 381054 w 381561"/>
              <a:gd name="connsiteY2" fmla="*/ 190500 h 533443"/>
              <a:gd name="connsiteX3" fmla="*/ 323904 w 381561"/>
              <a:gd name="connsiteY3" fmla="*/ 301625 h 533443"/>
              <a:gd name="connsiteX4" fmla="*/ 276279 w 381561"/>
              <a:gd name="connsiteY4" fmla="*/ 406400 h 533443"/>
              <a:gd name="connsiteX5" fmla="*/ 212779 w 381561"/>
              <a:gd name="connsiteY5" fmla="*/ 447675 h 533443"/>
              <a:gd name="connsiteX6" fmla="*/ 54 w 381561"/>
              <a:gd name="connsiteY6" fmla="*/ 501650 h 533443"/>
              <a:gd name="connsiteX7" fmla="*/ 190554 w 381561"/>
              <a:gd name="connsiteY7" fmla="*/ 454025 h 533443"/>
              <a:gd name="connsiteX8" fmla="*/ 38154 w 381561"/>
              <a:gd name="connsiteY8" fmla="*/ 533400 h 533443"/>
              <a:gd name="connsiteX9" fmla="*/ 250879 w 381561"/>
              <a:gd name="connsiteY9" fmla="*/ 441325 h 533443"/>
              <a:gd name="connsiteX10" fmla="*/ 339779 w 381561"/>
              <a:gd name="connsiteY10" fmla="*/ 295275 h 533443"/>
              <a:gd name="connsiteX11" fmla="*/ 311204 w 381561"/>
              <a:gd name="connsiteY11" fmla="*/ 311150 h 533443"/>
              <a:gd name="connsiteX12" fmla="*/ 352479 w 381561"/>
              <a:gd name="connsiteY12" fmla="*/ 238125 h 533443"/>
              <a:gd name="connsiteX13" fmla="*/ 374704 w 381561"/>
              <a:gd name="connsiteY13" fmla="*/ 193675 h 533443"/>
              <a:gd name="connsiteX14" fmla="*/ 304854 w 381561"/>
              <a:gd name="connsiteY14" fmla="*/ 0 h 53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561" h="533443">
                <a:moveTo>
                  <a:pt x="304854" y="0"/>
                </a:moveTo>
                <a:cubicBezTo>
                  <a:pt x="300621" y="0"/>
                  <a:pt x="336604" y="161925"/>
                  <a:pt x="349304" y="193675"/>
                </a:cubicBezTo>
                <a:cubicBezTo>
                  <a:pt x="362004" y="225425"/>
                  <a:pt x="385287" y="172508"/>
                  <a:pt x="381054" y="190500"/>
                </a:cubicBezTo>
                <a:cubicBezTo>
                  <a:pt x="376821" y="208492"/>
                  <a:pt x="341366" y="265642"/>
                  <a:pt x="323904" y="301625"/>
                </a:cubicBezTo>
                <a:cubicBezTo>
                  <a:pt x="306442" y="337608"/>
                  <a:pt x="294800" y="382058"/>
                  <a:pt x="276279" y="406400"/>
                </a:cubicBezTo>
                <a:cubicBezTo>
                  <a:pt x="257758" y="430742"/>
                  <a:pt x="258816" y="431800"/>
                  <a:pt x="212779" y="447675"/>
                </a:cubicBezTo>
                <a:cubicBezTo>
                  <a:pt x="166741" y="463550"/>
                  <a:pt x="3758" y="500592"/>
                  <a:pt x="54" y="501650"/>
                </a:cubicBezTo>
                <a:cubicBezTo>
                  <a:pt x="-3650" y="502708"/>
                  <a:pt x="184204" y="448733"/>
                  <a:pt x="190554" y="454025"/>
                </a:cubicBezTo>
                <a:cubicBezTo>
                  <a:pt x="196904" y="459317"/>
                  <a:pt x="28100" y="535517"/>
                  <a:pt x="38154" y="533400"/>
                </a:cubicBezTo>
                <a:cubicBezTo>
                  <a:pt x="48208" y="531283"/>
                  <a:pt x="200608" y="481013"/>
                  <a:pt x="250879" y="441325"/>
                </a:cubicBezTo>
                <a:cubicBezTo>
                  <a:pt x="301150" y="401637"/>
                  <a:pt x="329725" y="316971"/>
                  <a:pt x="339779" y="295275"/>
                </a:cubicBezTo>
                <a:cubicBezTo>
                  <a:pt x="349833" y="273579"/>
                  <a:pt x="309087" y="320675"/>
                  <a:pt x="311204" y="311150"/>
                </a:cubicBezTo>
                <a:cubicBezTo>
                  <a:pt x="313321" y="301625"/>
                  <a:pt x="341896" y="257704"/>
                  <a:pt x="352479" y="238125"/>
                </a:cubicBezTo>
                <a:cubicBezTo>
                  <a:pt x="363062" y="218546"/>
                  <a:pt x="382112" y="229129"/>
                  <a:pt x="374704" y="193675"/>
                </a:cubicBezTo>
                <a:cubicBezTo>
                  <a:pt x="367296" y="158221"/>
                  <a:pt x="309087" y="0"/>
                  <a:pt x="304854" y="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E7AC44F8-1CD7-EB35-962E-8C829F03C3B1}"/>
              </a:ext>
            </a:extLst>
          </p:cNvPr>
          <p:cNvSpPr/>
          <p:nvPr/>
        </p:nvSpPr>
        <p:spPr>
          <a:xfrm>
            <a:off x="2414040" y="5914156"/>
            <a:ext cx="421247" cy="546989"/>
          </a:xfrm>
          <a:custGeom>
            <a:avLst/>
            <a:gdLst>
              <a:gd name="connsiteX0" fmla="*/ 421235 w 421247"/>
              <a:gd name="connsiteY0" fmla="*/ 869 h 546989"/>
              <a:gd name="connsiteX1" fmla="*/ 237085 w 421247"/>
              <a:gd name="connsiteY1" fmla="*/ 162794 h 546989"/>
              <a:gd name="connsiteX2" fmla="*/ 97385 w 421247"/>
              <a:gd name="connsiteY2" fmla="*/ 308844 h 546989"/>
              <a:gd name="connsiteX3" fmla="*/ 138660 w 421247"/>
              <a:gd name="connsiteY3" fmla="*/ 277094 h 546989"/>
              <a:gd name="connsiteX4" fmla="*/ 78335 w 421247"/>
              <a:gd name="connsiteY4" fmla="*/ 378694 h 546989"/>
              <a:gd name="connsiteX5" fmla="*/ 84685 w 421247"/>
              <a:gd name="connsiteY5" fmla="*/ 543794 h 546989"/>
              <a:gd name="connsiteX6" fmla="*/ 78335 w 421247"/>
              <a:gd name="connsiteY6" fmla="*/ 467594 h 546989"/>
              <a:gd name="connsiteX7" fmla="*/ 2135 w 421247"/>
              <a:gd name="connsiteY7" fmla="*/ 229469 h 546989"/>
              <a:gd name="connsiteX8" fmla="*/ 33885 w 421247"/>
              <a:gd name="connsiteY8" fmla="*/ 353294 h 546989"/>
              <a:gd name="connsiteX9" fmla="*/ 164060 w 421247"/>
              <a:gd name="connsiteY9" fmla="*/ 204069 h 546989"/>
              <a:gd name="connsiteX10" fmla="*/ 141835 w 421247"/>
              <a:gd name="connsiteY10" fmla="*/ 219944 h 546989"/>
              <a:gd name="connsiteX11" fmla="*/ 157710 w 421247"/>
              <a:gd name="connsiteY11" fmla="*/ 219944 h 546989"/>
              <a:gd name="connsiteX12" fmla="*/ 205335 w 421247"/>
              <a:gd name="connsiteY12" fmla="*/ 172319 h 546989"/>
              <a:gd name="connsiteX13" fmla="*/ 316460 w 421247"/>
              <a:gd name="connsiteY13" fmla="*/ 10394 h 546989"/>
              <a:gd name="connsiteX14" fmla="*/ 265660 w 421247"/>
              <a:gd name="connsiteY14" fmla="*/ 61194 h 546989"/>
              <a:gd name="connsiteX15" fmla="*/ 246610 w 421247"/>
              <a:gd name="connsiteY15" fmla="*/ 96119 h 546989"/>
              <a:gd name="connsiteX16" fmla="*/ 421235 w 421247"/>
              <a:gd name="connsiteY16" fmla="*/ 869 h 54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1247" h="546989">
                <a:moveTo>
                  <a:pt x="421235" y="869"/>
                </a:moveTo>
                <a:cubicBezTo>
                  <a:pt x="419648" y="11981"/>
                  <a:pt x="291060" y="111465"/>
                  <a:pt x="237085" y="162794"/>
                </a:cubicBezTo>
                <a:cubicBezTo>
                  <a:pt x="183110" y="214123"/>
                  <a:pt x="113789" y="289794"/>
                  <a:pt x="97385" y="308844"/>
                </a:cubicBezTo>
                <a:cubicBezTo>
                  <a:pt x="80981" y="327894"/>
                  <a:pt x="141835" y="265452"/>
                  <a:pt x="138660" y="277094"/>
                </a:cubicBezTo>
                <a:cubicBezTo>
                  <a:pt x="135485" y="288736"/>
                  <a:pt x="87331" y="334244"/>
                  <a:pt x="78335" y="378694"/>
                </a:cubicBezTo>
                <a:cubicBezTo>
                  <a:pt x="69339" y="423144"/>
                  <a:pt x="84685" y="528977"/>
                  <a:pt x="84685" y="543794"/>
                </a:cubicBezTo>
                <a:cubicBezTo>
                  <a:pt x="84685" y="558611"/>
                  <a:pt x="92093" y="519981"/>
                  <a:pt x="78335" y="467594"/>
                </a:cubicBezTo>
                <a:cubicBezTo>
                  <a:pt x="64577" y="415207"/>
                  <a:pt x="9543" y="248519"/>
                  <a:pt x="2135" y="229469"/>
                </a:cubicBezTo>
                <a:cubicBezTo>
                  <a:pt x="-5273" y="210419"/>
                  <a:pt x="6897" y="357527"/>
                  <a:pt x="33885" y="353294"/>
                </a:cubicBezTo>
                <a:cubicBezTo>
                  <a:pt x="60872" y="349061"/>
                  <a:pt x="146068" y="226294"/>
                  <a:pt x="164060" y="204069"/>
                </a:cubicBezTo>
                <a:cubicBezTo>
                  <a:pt x="182052" y="181844"/>
                  <a:pt x="142893" y="217298"/>
                  <a:pt x="141835" y="219944"/>
                </a:cubicBezTo>
                <a:cubicBezTo>
                  <a:pt x="140777" y="222590"/>
                  <a:pt x="147127" y="227881"/>
                  <a:pt x="157710" y="219944"/>
                </a:cubicBezTo>
                <a:cubicBezTo>
                  <a:pt x="168293" y="212007"/>
                  <a:pt x="178877" y="207244"/>
                  <a:pt x="205335" y="172319"/>
                </a:cubicBezTo>
                <a:cubicBezTo>
                  <a:pt x="231793" y="137394"/>
                  <a:pt x="306406" y="28915"/>
                  <a:pt x="316460" y="10394"/>
                </a:cubicBezTo>
                <a:cubicBezTo>
                  <a:pt x="326514" y="-8127"/>
                  <a:pt x="277302" y="46907"/>
                  <a:pt x="265660" y="61194"/>
                </a:cubicBezTo>
                <a:cubicBezTo>
                  <a:pt x="254018" y="75481"/>
                  <a:pt x="220681" y="103527"/>
                  <a:pt x="246610" y="96119"/>
                </a:cubicBezTo>
                <a:cubicBezTo>
                  <a:pt x="272539" y="88711"/>
                  <a:pt x="422822" y="-10243"/>
                  <a:pt x="421235" y="869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6EB9EDFD-C28D-DD97-16B7-B4DFC6A8F98E}"/>
              </a:ext>
            </a:extLst>
          </p:cNvPr>
          <p:cNvSpPr/>
          <p:nvPr/>
        </p:nvSpPr>
        <p:spPr>
          <a:xfrm>
            <a:off x="2634818" y="5971814"/>
            <a:ext cx="124301" cy="659196"/>
          </a:xfrm>
          <a:custGeom>
            <a:avLst/>
            <a:gdLst>
              <a:gd name="connsiteX0" fmla="*/ 124257 w 124301"/>
              <a:gd name="connsiteY0" fmla="*/ 361 h 659196"/>
              <a:gd name="connsiteX1" fmla="*/ 29007 w 124301"/>
              <a:gd name="connsiteY1" fmla="*/ 225786 h 659196"/>
              <a:gd name="connsiteX2" fmla="*/ 41707 w 124301"/>
              <a:gd name="connsiteY2" fmla="*/ 197211 h 659196"/>
              <a:gd name="connsiteX3" fmla="*/ 29007 w 124301"/>
              <a:gd name="connsiteY3" fmla="*/ 314686 h 659196"/>
              <a:gd name="connsiteX4" fmla="*/ 29007 w 124301"/>
              <a:gd name="connsiteY4" fmla="*/ 394061 h 659196"/>
              <a:gd name="connsiteX5" fmla="*/ 117907 w 124301"/>
              <a:gd name="connsiteY5" fmla="*/ 657586 h 659196"/>
              <a:gd name="connsiteX6" fmla="*/ 67107 w 124301"/>
              <a:gd name="connsiteY6" fmla="*/ 492486 h 659196"/>
              <a:gd name="connsiteX7" fmla="*/ 432 w 124301"/>
              <a:gd name="connsiteY7" fmla="*/ 244836 h 659196"/>
              <a:gd name="connsiteX8" fmla="*/ 38532 w 124301"/>
              <a:gd name="connsiteY8" fmla="*/ 140061 h 659196"/>
              <a:gd name="connsiteX9" fmla="*/ 41707 w 124301"/>
              <a:gd name="connsiteY9" fmla="*/ 171811 h 659196"/>
              <a:gd name="connsiteX10" fmla="*/ 124257 w 124301"/>
              <a:gd name="connsiteY10" fmla="*/ 361 h 65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301" h="659196">
                <a:moveTo>
                  <a:pt x="124257" y="361"/>
                </a:moveTo>
                <a:cubicBezTo>
                  <a:pt x="122140" y="9357"/>
                  <a:pt x="42765" y="192978"/>
                  <a:pt x="29007" y="225786"/>
                </a:cubicBezTo>
                <a:cubicBezTo>
                  <a:pt x="15249" y="258594"/>
                  <a:pt x="41707" y="182394"/>
                  <a:pt x="41707" y="197211"/>
                </a:cubicBezTo>
                <a:cubicBezTo>
                  <a:pt x="41707" y="212028"/>
                  <a:pt x="31124" y="281878"/>
                  <a:pt x="29007" y="314686"/>
                </a:cubicBezTo>
                <a:cubicBezTo>
                  <a:pt x="26890" y="347494"/>
                  <a:pt x="14190" y="336911"/>
                  <a:pt x="29007" y="394061"/>
                </a:cubicBezTo>
                <a:cubicBezTo>
                  <a:pt x="43824" y="451211"/>
                  <a:pt x="111557" y="641182"/>
                  <a:pt x="117907" y="657586"/>
                </a:cubicBezTo>
                <a:cubicBezTo>
                  <a:pt x="124257" y="673990"/>
                  <a:pt x="86686" y="561278"/>
                  <a:pt x="67107" y="492486"/>
                </a:cubicBezTo>
                <a:cubicBezTo>
                  <a:pt x="47528" y="423694"/>
                  <a:pt x="5194" y="303574"/>
                  <a:pt x="432" y="244836"/>
                </a:cubicBezTo>
                <a:cubicBezTo>
                  <a:pt x="-4331" y="186099"/>
                  <a:pt x="31653" y="152232"/>
                  <a:pt x="38532" y="140061"/>
                </a:cubicBezTo>
                <a:cubicBezTo>
                  <a:pt x="45411" y="127890"/>
                  <a:pt x="31124" y="190332"/>
                  <a:pt x="41707" y="171811"/>
                </a:cubicBezTo>
                <a:cubicBezTo>
                  <a:pt x="52290" y="153290"/>
                  <a:pt x="126374" y="-8635"/>
                  <a:pt x="124257" y="36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727F78CC-4146-E5A8-3DA4-3A2984746558}"/>
              </a:ext>
            </a:extLst>
          </p:cNvPr>
          <p:cNvSpPr/>
          <p:nvPr/>
        </p:nvSpPr>
        <p:spPr>
          <a:xfrm>
            <a:off x="2286618" y="6052582"/>
            <a:ext cx="417696" cy="900695"/>
          </a:xfrm>
          <a:custGeom>
            <a:avLst/>
            <a:gdLst>
              <a:gd name="connsiteX0" fmla="*/ 123207 w 417696"/>
              <a:gd name="connsiteY0" fmla="*/ 8493 h 900695"/>
              <a:gd name="connsiteX1" fmla="*/ 291482 w 417696"/>
              <a:gd name="connsiteY1" fmla="*/ 452993 h 900695"/>
              <a:gd name="connsiteX2" fmla="*/ 266082 w 417696"/>
              <a:gd name="connsiteY2" fmla="*/ 392668 h 900695"/>
              <a:gd name="connsiteX3" fmla="*/ 415307 w 417696"/>
              <a:gd name="connsiteY3" fmla="*/ 795893 h 900695"/>
              <a:gd name="connsiteX4" fmla="*/ 351807 w 417696"/>
              <a:gd name="connsiteY4" fmla="*/ 710168 h 900695"/>
              <a:gd name="connsiteX5" fmla="*/ 269257 w 417696"/>
              <a:gd name="connsiteY5" fmla="*/ 900668 h 900695"/>
              <a:gd name="connsiteX6" fmla="*/ 281957 w 417696"/>
              <a:gd name="connsiteY6" fmla="*/ 722868 h 900695"/>
              <a:gd name="connsiteX7" fmla="*/ 177182 w 417696"/>
              <a:gd name="connsiteY7" fmla="*/ 535543 h 900695"/>
              <a:gd name="connsiteX8" fmla="*/ 97807 w 417696"/>
              <a:gd name="connsiteY8" fmla="*/ 306943 h 900695"/>
              <a:gd name="connsiteX9" fmla="*/ 148607 w 417696"/>
              <a:gd name="connsiteY9" fmla="*/ 405368 h 900695"/>
              <a:gd name="connsiteX10" fmla="*/ 5732 w 417696"/>
              <a:gd name="connsiteY10" fmla="*/ 129143 h 900695"/>
              <a:gd name="connsiteX11" fmla="*/ 34307 w 417696"/>
              <a:gd name="connsiteY11" fmla="*/ 157718 h 900695"/>
              <a:gd name="connsiteX12" fmla="*/ 123207 w 417696"/>
              <a:gd name="connsiteY12" fmla="*/ 8493 h 90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696" h="900695">
                <a:moveTo>
                  <a:pt x="123207" y="8493"/>
                </a:moveTo>
                <a:cubicBezTo>
                  <a:pt x="166070" y="57706"/>
                  <a:pt x="267670" y="388964"/>
                  <a:pt x="291482" y="452993"/>
                </a:cubicBezTo>
                <a:cubicBezTo>
                  <a:pt x="315294" y="517022"/>
                  <a:pt x="245445" y="335518"/>
                  <a:pt x="266082" y="392668"/>
                </a:cubicBezTo>
                <a:cubicBezTo>
                  <a:pt x="286719" y="449818"/>
                  <a:pt x="401020" y="742976"/>
                  <a:pt x="415307" y="795893"/>
                </a:cubicBezTo>
                <a:cubicBezTo>
                  <a:pt x="429595" y="848810"/>
                  <a:pt x="376149" y="692705"/>
                  <a:pt x="351807" y="710168"/>
                </a:cubicBezTo>
                <a:cubicBezTo>
                  <a:pt x="327465" y="727631"/>
                  <a:pt x="280899" y="898551"/>
                  <a:pt x="269257" y="900668"/>
                </a:cubicBezTo>
                <a:cubicBezTo>
                  <a:pt x="257615" y="902785"/>
                  <a:pt x="297303" y="783722"/>
                  <a:pt x="281957" y="722868"/>
                </a:cubicBezTo>
                <a:cubicBezTo>
                  <a:pt x="266611" y="662014"/>
                  <a:pt x="207874" y="604864"/>
                  <a:pt x="177182" y="535543"/>
                </a:cubicBezTo>
                <a:cubicBezTo>
                  <a:pt x="146490" y="466222"/>
                  <a:pt x="102569" y="328639"/>
                  <a:pt x="97807" y="306943"/>
                </a:cubicBezTo>
                <a:cubicBezTo>
                  <a:pt x="93045" y="285247"/>
                  <a:pt x="148607" y="405368"/>
                  <a:pt x="148607" y="405368"/>
                </a:cubicBezTo>
                <a:cubicBezTo>
                  <a:pt x="133261" y="375735"/>
                  <a:pt x="24782" y="170418"/>
                  <a:pt x="5732" y="129143"/>
                </a:cubicBezTo>
                <a:cubicBezTo>
                  <a:pt x="-13318" y="87868"/>
                  <a:pt x="20020" y="176239"/>
                  <a:pt x="34307" y="157718"/>
                </a:cubicBezTo>
                <a:cubicBezTo>
                  <a:pt x="48594" y="139197"/>
                  <a:pt x="80344" y="-40720"/>
                  <a:pt x="123207" y="849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E2F03660-429F-17F7-2EA7-C434BFC73DFC}"/>
              </a:ext>
            </a:extLst>
          </p:cNvPr>
          <p:cNvSpPr/>
          <p:nvPr/>
        </p:nvSpPr>
        <p:spPr>
          <a:xfrm>
            <a:off x="2088786" y="5529637"/>
            <a:ext cx="317933" cy="433049"/>
          </a:xfrm>
          <a:custGeom>
            <a:avLst/>
            <a:gdLst>
              <a:gd name="connsiteX0" fmla="*/ 9889 w 317933"/>
              <a:gd name="connsiteY0" fmla="*/ 1213 h 433049"/>
              <a:gd name="connsiteX1" fmla="*/ 98789 w 317933"/>
              <a:gd name="connsiteY1" fmla="*/ 264738 h 433049"/>
              <a:gd name="connsiteX2" fmla="*/ 76564 w 317933"/>
              <a:gd name="connsiteY2" fmla="*/ 258388 h 433049"/>
              <a:gd name="connsiteX3" fmla="*/ 364 w 317933"/>
              <a:gd name="connsiteY3" fmla="*/ 283788 h 433049"/>
              <a:gd name="connsiteX4" fmla="*/ 111489 w 317933"/>
              <a:gd name="connsiteY4" fmla="*/ 248863 h 433049"/>
              <a:gd name="connsiteX5" fmla="*/ 152764 w 317933"/>
              <a:gd name="connsiteY5" fmla="*/ 328238 h 433049"/>
              <a:gd name="connsiteX6" fmla="*/ 143239 w 317933"/>
              <a:gd name="connsiteY6" fmla="*/ 213938 h 433049"/>
              <a:gd name="connsiteX7" fmla="*/ 248014 w 317933"/>
              <a:gd name="connsiteY7" fmla="*/ 344113 h 433049"/>
              <a:gd name="connsiteX8" fmla="*/ 213089 w 317933"/>
              <a:gd name="connsiteY8" fmla="*/ 159963 h 433049"/>
              <a:gd name="connsiteX9" fmla="*/ 298814 w 317933"/>
              <a:gd name="connsiteY9" fmla="*/ 312363 h 433049"/>
              <a:gd name="connsiteX10" fmla="*/ 317864 w 317933"/>
              <a:gd name="connsiteY10" fmla="*/ 375863 h 433049"/>
              <a:gd name="connsiteX11" fmla="*/ 295639 w 317933"/>
              <a:gd name="connsiteY11" fmla="*/ 102813 h 433049"/>
              <a:gd name="connsiteX12" fmla="*/ 308339 w 317933"/>
              <a:gd name="connsiteY12" fmla="*/ 433013 h 433049"/>
              <a:gd name="connsiteX13" fmla="*/ 241664 w 317933"/>
              <a:gd name="connsiteY13" fmla="*/ 125038 h 433049"/>
              <a:gd name="connsiteX14" fmla="*/ 143239 w 317933"/>
              <a:gd name="connsiteY14" fmla="*/ 242513 h 433049"/>
              <a:gd name="connsiteX15" fmla="*/ 101964 w 317933"/>
              <a:gd name="connsiteY15" fmla="*/ 169488 h 433049"/>
              <a:gd name="connsiteX16" fmla="*/ 9889 w 317933"/>
              <a:gd name="connsiteY16" fmla="*/ 1213 h 43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933" h="433049">
                <a:moveTo>
                  <a:pt x="9889" y="1213"/>
                </a:moveTo>
                <a:cubicBezTo>
                  <a:pt x="9360" y="17088"/>
                  <a:pt x="98789" y="264738"/>
                  <a:pt x="98789" y="264738"/>
                </a:cubicBezTo>
                <a:cubicBezTo>
                  <a:pt x="109901" y="307600"/>
                  <a:pt x="92968" y="255213"/>
                  <a:pt x="76564" y="258388"/>
                </a:cubicBezTo>
                <a:cubicBezTo>
                  <a:pt x="60160" y="261563"/>
                  <a:pt x="-5457" y="285376"/>
                  <a:pt x="364" y="283788"/>
                </a:cubicBezTo>
                <a:cubicBezTo>
                  <a:pt x="6185" y="282201"/>
                  <a:pt x="86089" y="241455"/>
                  <a:pt x="111489" y="248863"/>
                </a:cubicBezTo>
                <a:cubicBezTo>
                  <a:pt x="136889" y="256271"/>
                  <a:pt x="147472" y="334059"/>
                  <a:pt x="152764" y="328238"/>
                </a:cubicBezTo>
                <a:cubicBezTo>
                  <a:pt x="158056" y="322417"/>
                  <a:pt x="127364" y="211292"/>
                  <a:pt x="143239" y="213938"/>
                </a:cubicBezTo>
                <a:cubicBezTo>
                  <a:pt x="159114" y="216584"/>
                  <a:pt x="236372" y="353109"/>
                  <a:pt x="248014" y="344113"/>
                </a:cubicBezTo>
                <a:cubicBezTo>
                  <a:pt x="259656" y="335117"/>
                  <a:pt x="204622" y="165255"/>
                  <a:pt x="213089" y="159963"/>
                </a:cubicBezTo>
                <a:cubicBezTo>
                  <a:pt x="221556" y="154671"/>
                  <a:pt x="281352" y="276380"/>
                  <a:pt x="298814" y="312363"/>
                </a:cubicBezTo>
                <a:cubicBezTo>
                  <a:pt x="316276" y="348346"/>
                  <a:pt x="318393" y="410788"/>
                  <a:pt x="317864" y="375863"/>
                </a:cubicBezTo>
                <a:cubicBezTo>
                  <a:pt x="317335" y="340938"/>
                  <a:pt x="297227" y="93288"/>
                  <a:pt x="295639" y="102813"/>
                </a:cubicBezTo>
                <a:cubicBezTo>
                  <a:pt x="294052" y="112338"/>
                  <a:pt x="317335" y="429309"/>
                  <a:pt x="308339" y="433013"/>
                </a:cubicBezTo>
                <a:cubicBezTo>
                  <a:pt x="299343" y="436717"/>
                  <a:pt x="269181" y="156788"/>
                  <a:pt x="241664" y="125038"/>
                </a:cubicBezTo>
                <a:cubicBezTo>
                  <a:pt x="214147" y="93288"/>
                  <a:pt x="166522" y="235105"/>
                  <a:pt x="143239" y="242513"/>
                </a:cubicBezTo>
                <a:cubicBezTo>
                  <a:pt x="119956" y="249921"/>
                  <a:pt x="121543" y="209175"/>
                  <a:pt x="101964" y="169488"/>
                </a:cubicBezTo>
                <a:cubicBezTo>
                  <a:pt x="82385" y="129801"/>
                  <a:pt x="10418" y="-14662"/>
                  <a:pt x="9889" y="121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089D2C0-3A16-02B0-B7DD-F532D53BF943}"/>
              </a:ext>
            </a:extLst>
          </p:cNvPr>
          <p:cNvSpPr/>
          <p:nvPr/>
        </p:nvSpPr>
        <p:spPr>
          <a:xfrm>
            <a:off x="1975825" y="4759107"/>
            <a:ext cx="293527" cy="1111483"/>
          </a:xfrm>
          <a:custGeom>
            <a:avLst/>
            <a:gdLst>
              <a:gd name="connsiteX0" fmla="*/ 268900 w 293527"/>
              <a:gd name="connsiteY0" fmla="*/ 218 h 1111483"/>
              <a:gd name="connsiteX1" fmla="*/ 291125 w 293527"/>
              <a:gd name="connsiteY1" fmla="*/ 152618 h 1111483"/>
              <a:gd name="connsiteX2" fmla="*/ 211750 w 293527"/>
              <a:gd name="connsiteY2" fmla="*/ 381218 h 1111483"/>
              <a:gd name="connsiteX3" fmla="*/ 268900 w 293527"/>
              <a:gd name="connsiteY3" fmla="*/ 333593 h 1111483"/>
              <a:gd name="connsiteX4" fmla="*/ 167300 w 293527"/>
              <a:gd name="connsiteY4" fmla="*/ 511393 h 1111483"/>
              <a:gd name="connsiteX5" fmla="*/ 170475 w 293527"/>
              <a:gd name="connsiteY5" fmla="*/ 597118 h 1111483"/>
              <a:gd name="connsiteX6" fmla="*/ 113325 w 293527"/>
              <a:gd name="connsiteY6" fmla="*/ 666968 h 1111483"/>
              <a:gd name="connsiteX7" fmla="*/ 97450 w 293527"/>
              <a:gd name="connsiteY7" fmla="*/ 847943 h 1111483"/>
              <a:gd name="connsiteX8" fmla="*/ 113325 w 293527"/>
              <a:gd name="connsiteY8" fmla="*/ 749518 h 1111483"/>
              <a:gd name="connsiteX9" fmla="*/ 103800 w 293527"/>
              <a:gd name="connsiteY9" fmla="*/ 993993 h 1111483"/>
              <a:gd name="connsiteX10" fmla="*/ 2200 w 293527"/>
              <a:gd name="connsiteY10" fmla="*/ 1111468 h 1111483"/>
              <a:gd name="connsiteX11" fmla="*/ 33950 w 293527"/>
              <a:gd name="connsiteY11" fmla="*/ 1000343 h 1111483"/>
              <a:gd name="connsiteX12" fmla="*/ 33950 w 293527"/>
              <a:gd name="connsiteY12" fmla="*/ 759043 h 1111483"/>
              <a:gd name="connsiteX13" fmla="*/ 110150 w 293527"/>
              <a:gd name="connsiteY13" fmla="*/ 432018 h 1111483"/>
              <a:gd name="connsiteX14" fmla="*/ 129200 w 293527"/>
              <a:gd name="connsiteY14" fmla="*/ 463768 h 1111483"/>
              <a:gd name="connsiteX15" fmla="*/ 138725 w 293527"/>
              <a:gd name="connsiteY15" fmla="*/ 254218 h 1111483"/>
              <a:gd name="connsiteX16" fmla="*/ 129200 w 293527"/>
              <a:gd name="connsiteY16" fmla="*/ 320893 h 1111483"/>
              <a:gd name="connsiteX17" fmla="*/ 221275 w 293527"/>
              <a:gd name="connsiteY17" fmla="*/ 82768 h 1111483"/>
              <a:gd name="connsiteX18" fmla="*/ 227625 w 293527"/>
              <a:gd name="connsiteY18" fmla="*/ 117693 h 1111483"/>
              <a:gd name="connsiteX19" fmla="*/ 268900 w 293527"/>
              <a:gd name="connsiteY19" fmla="*/ 218 h 111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3527" h="1111483">
                <a:moveTo>
                  <a:pt x="268900" y="218"/>
                </a:moveTo>
                <a:cubicBezTo>
                  <a:pt x="279483" y="6039"/>
                  <a:pt x="300650" y="89118"/>
                  <a:pt x="291125" y="152618"/>
                </a:cubicBezTo>
                <a:cubicBezTo>
                  <a:pt x="281600" y="216118"/>
                  <a:pt x="215454" y="351056"/>
                  <a:pt x="211750" y="381218"/>
                </a:cubicBezTo>
                <a:cubicBezTo>
                  <a:pt x="208046" y="411381"/>
                  <a:pt x="276308" y="311897"/>
                  <a:pt x="268900" y="333593"/>
                </a:cubicBezTo>
                <a:cubicBezTo>
                  <a:pt x="261492" y="355289"/>
                  <a:pt x="183704" y="467472"/>
                  <a:pt x="167300" y="511393"/>
                </a:cubicBezTo>
                <a:cubicBezTo>
                  <a:pt x="150896" y="555314"/>
                  <a:pt x="179471" y="571189"/>
                  <a:pt x="170475" y="597118"/>
                </a:cubicBezTo>
                <a:cubicBezTo>
                  <a:pt x="161479" y="623047"/>
                  <a:pt x="125496" y="625164"/>
                  <a:pt x="113325" y="666968"/>
                </a:cubicBezTo>
                <a:cubicBezTo>
                  <a:pt x="101154" y="708772"/>
                  <a:pt x="97450" y="834185"/>
                  <a:pt x="97450" y="847943"/>
                </a:cubicBezTo>
                <a:cubicBezTo>
                  <a:pt x="97450" y="861701"/>
                  <a:pt x="112267" y="725176"/>
                  <a:pt x="113325" y="749518"/>
                </a:cubicBezTo>
                <a:cubicBezTo>
                  <a:pt x="114383" y="773860"/>
                  <a:pt x="122321" y="933668"/>
                  <a:pt x="103800" y="993993"/>
                </a:cubicBezTo>
                <a:cubicBezTo>
                  <a:pt x="85279" y="1054318"/>
                  <a:pt x="13842" y="1110410"/>
                  <a:pt x="2200" y="1111468"/>
                </a:cubicBezTo>
                <a:cubicBezTo>
                  <a:pt x="-9442" y="1112526"/>
                  <a:pt x="28658" y="1059080"/>
                  <a:pt x="33950" y="1000343"/>
                </a:cubicBezTo>
                <a:cubicBezTo>
                  <a:pt x="39242" y="941606"/>
                  <a:pt x="21250" y="853764"/>
                  <a:pt x="33950" y="759043"/>
                </a:cubicBezTo>
                <a:cubicBezTo>
                  <a:pt x="46650" y="664322"/>
                  <a:pt x="94275" y="481230"/>
                  <a:pt x="110150" y="432018"/>
                </a:cubicBezTo>
                <a:cubicBezTo>
                  <a:pt x="126025" y="382806"/>
                  <a:pt x="124438" y="493401"/>
                  <a:pt x="129200" y="463768"/>
                </a:cubicBezTo>
                <a:cubicBezTo>
                  <a:pt x="133962" y="434135"/>
                  <a:pt x="138725" y="278030"/>
                  <a:pt x="138725" y="254218"/>
                </a:cubicBezTo>
                <a:cubicBezTo>
                  <a:pt x="138725" y="230406"/>
                  <a:pt x="115442" y="349468"/>
                  <a:pt x="129200" y="320893"/>
                </a:cubicBezTo>
                <a:cubicBezTo>
                  <a:pt x="142958" y="292318"/>
                  <a:pt x="204871" y="116635"/>
                  <a:pt x="221275" y="82768"/>
                </a:cubicBezTo>
                <a:cubicBezTo>
                  <a:pt x="237679" y="48901"/>
                  <a:pt x="222863" y="128805"/>
                  <a:pt x="227625" y="117693"/>
                </a:cubicBezTo>
                <a:cubicBezTo>
                  <a:pt x="232387" y="106581"/>
                  <a:pt x="258317" y="-5603"/>
                  <a:pt x="268900" y="21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8182F3B1-761F-422D-E22C-63DD29F4A488}"/>
              </a:ext>
            </a:extLst>
          </p:cNvPr>
          <p:cNvSpPr/>
          <p:nvPr/>
        </p:nvSpPr>
        <p:spPr>
          <a:xfrm>
            <a:off x="2148116" y="4388180"/>
            <a:ext cx="230159" cy="1272875"/>
          </a:xfrm>
          <a:custGeom>
            <a:avLst/>
            <a:gdLst>
              <a:gd name="connsiteX0" fmla="*/ 229959 w 230159"/>
              <a:gd name="connsiteY0" fmla="*/ 37770 h 1272875"/>
              <a:gd name="connsiteX1" fmla="*/ 172809 w 230159"/>
              <a:gd name="connsiteY1" fmla="*/ 809295 h 1272875"/>
              <a:gd name="connsiteX2" fmla="*/ 169634 w 230159"/>
              <a:gd name="connsiteY2" fmla="*/ 739445 h 1272875"/>
              <a:gd name="connsiteX3" fmla="*/ 83909 w 230159"/>
              <a:gd name="connsiteY3" fmla="*/ 856920 h 1272875"/>
              <a:gd name="connsiteX4" fmla="*/ 87084 w 230159"/>
              <a:gd name="connsiteY4" fmla="*/ 1050595 h 1272875"/>
              <a:gd name="connsiteX5" fmla="*/ 93434 w 230159"/>
              <a:gd name="connsiteY5" fmla="*/ 1272845 h 1272875"/>
              <a:gd name="connsiteX6" fmla="*/ 39459 w 230159"/>
              <a:gd name="connsiteY6" fmla="*/ 1063295 h 1272875"/>
              <a:gd name="connsiteX7" fmla="*/ 7709 w 230159"/>
              <a:gd name="connsiteY7" fmla="*/ 653720 h 1272875"/>
              <a:gd name="connsiteX8" fmla="*/ 14059 w 230159"/>
              <a:gd name="connsiteY8" fmla="*/ 701345 h 1272875"/>
              <a:gd name="connsiteX9" fmla="*/ 153759 w 230159"/>
              <a:gd name="connsiteY9" fmla="*/ 323520 h 1272875"/>
              <a:gd name="connsiteX10" fmla="*/ 172809 w 230159"/>
              <a:gd name="connsiteY10" fmla="*/ 310820 h 1272875"/>
              <a:gd name="connsiteX11" fmla="*/ 175984 w 230159"/>
              <a:gd name="connsiteY11" fmla="*/ 94920 h 1272875"/>
              <a:gd name="connsiteX12" fmla="*/ 191859 w 230159"/>
              <a:gd name="connsiteY12" fmla="*/ 113970 h 1272875"/>
              <a:gd name="connsiteX13" fmla="*/ 229959 w 230159"/>
              <a:gd name="connsiteY13" fmla="*/ 37770 h 127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159" h="1272875">
                <a:moveTo>
                  <a:pt x="229959" y="37770"/>
                </a:moveTo>
                <a:cubicBezTo>
                  <a:pt x="226784" y="153657"/>
                  <a:pt x="182863" y="692349"/>
                  <a:pt x="172809" y="809295"/>
                </a:cubicBezTo>
                <a:cubicBezTo>
                  <a:pt x="162755" y="926241"/>
                  <a:pt x="184451" y="731508"/>
                  <a:pt x="169634" y="739445"/>
                </a:cubicBezTo>
                <a:cubicBezTo>
                  <a:pt x="154817" y="747383"/>
                  <a:pt x="97667" y="805062"/>
                  <a:pt x="83909" y="856920"/>
                </a:cubicBezTo>
                <a:cubicBezTo>
                  <a:pt x="70151" y="908778"/>
                  <a:pt x="85497" y="981274"/>
                  <a:pt x="87084" y="1050595"/>
                </a:cubicBezTo>
                <a:cubicBezTo>
                  <a:pt x="88671" y="1119916"/>
                  <a:pt x="101371" y="1270728"/>
                  <a:pt x="93434" y="1272845"/>
                </a:cubicBezTo>
                <a:cubicBezTo>
                  <a:pt x="85497" y="1274962"/>
                  <a:pt x="53746" y="1166482"/>
                  <a:pt x="39459" y="1063295"/>
                </a:cubicBezTo>
                <a:cubicBezTo>
                  <a:pt x="25172" y="960108"/>
                  <a:pt x="11942" y="714045"/>
                  <a:pt x="7709" y="653720"/>
                </a:cubicBezTo>
                <a:cubicBezTo>
                  <a:pt x="3476" y="593395"/>
                  <a:pt x="-10283" y="756378"/>
                  <a:pt x="14059" y="701345"/>
                </a:cubicBezTo>
                <a:cubicBezTo>
                  <a:pt x="38401" y="646312"/>
                  <a:pt x="127301" y="388608"/>
                  <a:pt x="153759" y="323520"/>
                </a:cubicBezTo>
                <a:cubicBezTo>
                  <a:pt x="180217" y="258432"/>
                  <a:pt x="169105" y="348920"/>
                  <a:pt x="172809" y="310820"/>
                </a:cubicBezTo>
                <a:cubicBezTo>
                  <a:pt x="176513" y="272720"/>
                  <a:pt x="172809" y="127728"/>
                  <a:pt x="175984" y="94920"/>
                </a:cubicBezTo>
                <a:cubicBezTo>
                  <a:pt x="179159" y="62112"/>
                  <a:pt x="186038" y="118732"/>
                  <a:pt x="191859" y="113970"/>
                </a:cubicBezTo>
                <a:cubicBezTo>
                  <a:pt x="197680" y="109208"/>
                  <a:pt x="233134" y="-78117"/>
                  <a:pt x="229959" y="3777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461C93FC-50A5-5D61-F1A3-B4311D1EA4E1}"/>
              </a:ext>
            </a:extLst>
          </p:cNvPr>
          <p:cNvSpPr/>
          <p:nvPr/>
        </p:nvSpPr>
        <p:spPr>
          <a:xfrm>
            <a:off x="2590310" y="4735841"/>
            <a:ext cx="157816" cy="169838"/>
          </a:xfrm>
          <a:custGeom>
            <a:avLst/>
            <a:gdLst>
              <a:gd name="connsiteX0" fmla="*/ 490 w 157816"/>
              <a:gd name="connsiteY0" fmla="*/ 1259 h 169838"/>
              <a:gd name="connsiteX1" fmla="*/ 105265 w 157816"/>
              <a:gd name="connsiteY1" fmla="*/ 112384 h 169838"/>
              <a:gd name="connsiteX2" fmla="*/ 48115 w 157816"/>
              <a:gd name="connsiteY2" fmla="*/ 74284 h 169838"/>
              <a:gd name="connsiteX3" fmla="*/ 156065 w 157816"/>
              <a:gd name="connsiteY3" fmla="*/ 169534 h 169838"/>
              <a:gd name="connsiteX4" fmla="*/ 111615 w 157816"/>
              <a:gd name="connsiteY4" fmla="*/ 102859 h 169838"/>
              <a:gd name="connsiteX5" fmla="*/ 67165 w 157816"/>
              <a:gd name="connsiteY5" fmla="*/ 55234 h 169838"/>
              <a:gd name="connsiteX6" fmla="*/ 490 w 157816"/>
              <a:gd name="connsiteY6" fmla="*/ 1259 h 16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816" h="169838">
                <a:moveTo>
                  <a:pt x="490" y="1259"/>
                </a:moveTo>
                <a:cubicBezTo>
                  <a:pt x="6840" y="10784"/>
                  <a:pt x="97328" y="100213"/>
                  <a:pt x="105265" y="112384"/>
                </a:cubicBezTo>
                <a:cubicBezTo>
                  <a:pt x="113202" y="124555"/>
                  <a:pt x="39648" y="64759"/>
                  <a:pt x="48115" y="74284"/>
                </a:cubicBezTo>
                <a:cubicBezTo>
                  <a:pt x="56582" y="83809"/>
                  <a:pt x="145482" y="164772"/>
                  <a:pt x="156065" y="169534"/>
                </a:cubicBezTo>
                <a:cubicBezTo>
                  <a:pt x="166648" y="174297"/>
                  <a:pt x="126432" y="121909"/>
                  <a:pt x="111615" y="102859"/>
                </a:cubicBezTo>
                <a:cubicBezTo>
                  <a:pt x="96798" y="83809"/>
                  <a:pt x="83040" y="71638"/>
                  <a:pt x="67165" y="55234"/>
                </a:cubicBezTo>
                <a:cubicBezTo>
                  <a:pt x="51290" y="38830"/>
                  <a:pt x="-5860" y="-8266"/>
                  <a:pt x="490" y="12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3274367-1DD8-20F8-E8A5-A3B2CBD1652C}"/>
              </a:ext>
            </a:extLst>
          </p:cNvPr>
          <p:cNvSpPr/>
          <p:nvPr/>
        </p:nvSpPr>
        <p:spPr>
          <a:xfrm>
            <a:off x="2346790" y="4581420"/>
            <a:ext cx="323401" cy="1052295"/>
          </a:xfrm>
          <a:custGeom>
            <a:avLst/>
            <a:gdLst>
              <a:gd name="connsiteX0" fmla="*/ 323385 w 323401"/>
              <a:gd name="connsiteY0" fmla="*/ 44555 h 1052295"/>
              <a:gd name="connsiteX1" fmla="*/ 180510 w 323401"/>
              <a:gd name="connsiteY1" fmla="*/ 368405 h 1052295"/>
              <a:gd name="connsiteX2" fmla="*/ 282110 w 323401"/>
              <a:gd name="connsiteY2" fmla="*/ 323955 h 1052295"/>
              <a:gd name="connsiteX3" fmla="*/ 183685 w 323401"/>
              <a:gd name="connsiteY3" fmla="*/ 517630 h 1052295"/>
              <a:gd name="connsiteX4" fmla="*/ 228135 w 323401"/>
              <a:gd name="connsiteY4" fmla="*/ 568430 h 1052295"/>
              <a:gd name="connsiteX5" fmla="*/ 164635 w 323401"/>
              <a:gd name="connsiteY5" fmla="*/ 663680 h 1052295"/>
              <a:gd name="connsiteX6" fmla="*/ 167810 w 323401"/>
              <a:gd name="connsiteY6" fmla="*/ 847830 h 1052295"/>
              <a:gd name="connsiteX7" fmla="*/ 196385 w 323401"/>
              <a:gd name="connsiteY7" fmla="*/ 1051030 h 1052295"/>
              <a:gd name="connsiteX8" fmla="*/ 94785 w 323401"/>
              <a:gd name="connsiteY8" fmla="*/ 911330 h 1052295"/>
              <a:gd name="connsiteX9" fmla="*/ 5885 w 323401"/>
              <a:gd name="connsiteY9" fmla="*/ 489055 h 1052295"/>
              <a:gd name="connsiteX10" fmla="*/ 18585 w 323401"/>
              <a:gd name="connsiteY10" fmla="*/ 533505 h 1052295"/>
              <a:gd name="connsiteX11" fmla="*/ 101135 w 323401"/>
              <a:gd name="connsiteY11" fmla="*/ 130280 h 1052295"/>
              <a:gd name="connsiteX12" fmla="*/ 120185 w 323401"/>
              <a:gd name="connsiteY12" fmla="*/ 187430 h 1052295"/>
              <a:gd name="connsiteX13" fmla="*/ 205910 w 323401"/>
              <a:gd name="connsiteY13" fmla="*/ 105 h 1052295"/>
              <a:gd name="connsiteX14" fmla="*/ 190035 w 323401"/>
              <a:gd name="connsiteY14" fmla="*/ 158855 h 1052295"/>
              <a:gd name="connsiteX15" fmla="*/ 323385 w 323401"/>
              <a:gd name="connsiteY15" fmla="*/ 44555 h 105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3401" h="1052295">
                <a:moveTo>
                  <a:pt x="323385" y="44555"/>
                </a:moveTo>
                <a:cubicBezTo>
                  <a:pt x="321797" y="79480"/>
                  <a:pt x="187389" y="321838"/>
                  <a:pt x="180510" y="368405"/>
                </a:cubicBezTo>
                <a:cubicBezTo>
                  <a:pt x="173631" y="414972"/>
                  <a:pt x="281581" y="299084"/>
                  <a:pt x="282110" y="323955"/>
                </a:cubicBezTo>
                <a:cubicBezTo>
                  <a:pt x="282639" y="348826"/>
                  <a:pt x="192681" y="476884"/>
                  <a:pt x="183685" y="517630"/>
                </a:cubicBezTo>
                <a:cubicBezTo>
                  <a:pt x="174689" y="558376"/>
                  <a:pt x="231310" y="544088"/>
                  <a:pt x="228135" y="568430"/>
                </a:cubicBezTo>
                <a:cubicBezTo>
                  <a:pt x="224960" y="592772"/>
                  <a:pt x="174689" y="617113"/>
                  <a:pt x="164635" y="663680"/>
                </a:cubicBezTo>
                <a:cubicBezTo>
                  <a:pt x="154581" y="710247"/>
                  <a:pt x="162518" y="783272"/>
                  <a:pt x="167810" y="847830"/>
                </a:cubicBezTo>
                <a:cubicBezTo>
                  <a:pt x="173102" y="912388"/>
                  <a:pt x="208556" y="1040447"/>
                  <a:pt x="196385" y="1051030"/>
                </a:cubicBezTo>
                <a:cubicBezTo>
                  <a:pt x="184214" y="1061613"/>
                  <a:pt x="126535" y="1004993"/>
                  <a:pt x="94785" y="911330"/>
                </a:cubicBezTo>
                <a:cubicBezTo>
                  <a:pt x="63035" y="817667"/>
                  <a:pt x="18585" y="552026"/>
                  <a:pt x="5885" y="489055"/>
                </a:cubicBezTo>
                <a:cubicBezTo>
                  <a:pt x="-6815" y="426084"/>
                  <a:pt x="2710" y="593301"/>
                  <a:pt x="18585" y="533505"/>
                </a:cubicBezTo>
                <a:cubicBezTo>
                  <a:pt x="34460" y="473709"/>
                  <a:pt x="84202" y="187959"/>
                  <a:pt x="101135" y="130280"/>
                </a:cubicBezTo>
                <a:cubicBezTo>
                  <a:pt x="118068" y="72601"/>
                  <a:pt x="102723" y="209126"/>
                  <a:pt x="120185" y="187430"/>
                </a:cubicBezTo>
                <a:cubicBezTo>
                  <a:pt x="137647" y="165734"/>
                  <a:pt x="194268" y="4867"/>
                  <a:pt x="205910" y="105"/>
                </a:cubicBezTo>
                <a:cubicBezTo>
                  <a:pt x="217552" y="-4657"/>
                  <a:pt x="172043" y="154093"/>
                  <a:pt x="190035" y="158855"/>
                </a:cubicBezTo>
                <a:cubicBezTo>
                  <a:pt x="208027" y="163618"/>
                  <a:pt x="324973" y="9630"/>
                  <a:pt x="323385" y="4455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189971E1-11B7-80FC-3CCE-750BD63B2FF1}"/>
              </a:ext>
            </a:extLst>
          </p:cNvPr>
          <p:cNvSpPr/>
          <p:nvPr/>
        </p:nvSpPr>
        <p:spPr>
          <a:xfrm>
            <a:off x="2562965" y="4498939"/>
            <a:ext cx="207422" cy="1171870"/>
          </a:xfrm>
          <a:custGeom>
            <a:avLst/>
            <a:gdLst>
              <a:gd name="connsiteX0" fmla="*/ 31010 w 207422"/>
              <a:gd name="connsiteY0" fmla="*/ 36 h 1171870"/>
              <a:gd name="connsiteX1" fmla="*/ 189760 w 207422"/>
              <a:gd name="connsiteY1" fmla="*/ 247686 h 1171870"/>
              <a:gd name="connsiteX2" fmla="*/ 192935 w 207422"/>
              <a:gd name="connsiteY2" fmla="*/ 225461 h 1171870"/>
              <a:gd name="connsiteX3" fmla="*/ 154835 w 207422"/>
              <a:gd name="connsiteY3" fmla="*/ 457236 h 1171870"/>
              <a:gd name="connsiteX4" fmla="*/ 173885 w 207422"/>
              <a:gd name="connsiteY4" fmla="*/ 831886 h 1171870"/>
              <a:gd name="connsiteX5" fmla="*/ 161185 w 207422"/>
              <a:gd name="connsiteY5" fmla="*/ 727111 h 1171870"/>
              <a:gd name="connsiteX6" fmla="*/ 202460 w 207422"/>
              <a:gd name="connsiteY6" fmla="*/ 1111286 h 1171870"/>
              <a:gd name="connsiteX7" fmla="*/ 202460 w 207422"/>
              <a:gd name="connsiteY7" fmla="*/ 1146211 h 1171870"/>
              <a:gd name="connsiteX8" fmla="*/ 164360 w 207422"/>
              <a:gd name="connsiteY8" fmla="*/ 863636 h 1171870"/>
              <a:gd name="connsiteX9" fmla="*/ 5610 w 207422"/>
              <a:gd name="connsiteY9" fmla="*/ 555661 h 1171870"/>
              <a:gd name="connsiteX10" fmla="*/ 37360 w 207422"/>
              <a:gd name="connsiteY10" fmla="*/ 600111 h 1171870"/>
              <a:gd name="connsiteX11" fmla="*/ 53235 w 207422"/>
              <a:gd name="connsiteY11" fmla="*/ 273086 h 1171870"/>
              <a:gd name="connsiteX12" fmla="*/ 94510 w 207422"/>
              <a:gd name="connsiteY12" fmla="*/ 333411 h 1171870"/>
              <a:gd name="connsiteX13" fmla="*/ 59585 w 207422"/>
              <a:gd name="connsiteY13" fmla="*/ 168311 h 1171870"/>
              <a:gd name="connsiteX14" fmla="*/ 91335 w 207422"/>
              <a:gd name="connsiteY14" fmla="*/ 228636 h 1171870"/>
              <a:gd name="connsiteX15" fmla="*/ 31010 w 207422"/>
              <a:gd name="connsiteY15" fmla="*/ 36 h 117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7422" h="1171870">
                <a:moveTo>
                  <a:pt x="31010" y="36"/>
                </a:moveTo>
                <a:cubicBezTo>
                  <a:pt x="47414" y="3211"/>
                  <a:pt x="162772" y="210115"/>
                  <a:pt x="189760" y="247686"/>
                </a:cubicBezTo>
                <a:cubicBezTo>
                  <a:pt x="216748" y="285257"/>
                  <a:pt x="198756" y="190536"/>
                  <a:pt x="192935" y="225461"/>
                </a:cubicBezTo>
                <a:cubicBezTo>
                  <a:pt x="187114" y="260386"/>
                  <a:pt x="158010" y="356165"/>
                  <a:pt x="154835" y="457236"/>
                </a:cubicBezTo>
                <a:cubicBezTo>
                  <a:pt x="151660" y="558307"/>
                  <a:pt x="172827" y="786907"/>
                  <a:pt x="173885" y="831886"/>
                </a:cubicBezTo>
                <a:cubicBezTo>
                  <a:pt x="174943" y="876865"/>
                  <a:pt x="156423" y="680544"/>
                  <a:pt x="161185" y="727111"/>
                </a:cubicBezTo>
                <a:cubicBezTo>
                  <a:pt x="165947" y="773678"/>
                  <a:pt x="195581" y="1041436"/>
                  <a:pt x="202460" y="1111286"/>
                </a:cubicBezTo>
                <a:cubicBezTo>
                  <a:pt x="209339" y="1181136"/>
                  <a:pt x="208810" y="1187486"/>
                  <a:pt x="202460" y="1146211"/>
                </a:cubicBezTo>
                <a:cubicBezTo>
                  <a:pt x="196110" y="1104936"/>
                  <a:pt x="197168" y="962061"/>
                  <a:pt x="164360" y="863636"/>
                </a:cubicBezTo>
                <a:cubicBezTo>
                  <a:pt x="131552" y="765211"/>
                  <a:pt x="26777" y="599582"/>
                  <a:pt x="5610" y="555661"/>
                </a:cubicBezTo>
                <a:cubicBezTo>
                  <a:pt x="-15557" y="511740"/>
                  <a:pt x="29423" y="647207"/>
                  <a:pt x="37360" y="600111"/>
                </a:cubicBezTo>
                <a:cubicBezTo>
                  <a:pt x="45297" y="553015"/>
                  <a:pt x="43710" y="317536"/>
                  <a:pt x="53235" y="273086"/>
                </a:cubicBezTo>
                <a:cubicBezTo>
                  <a:pt x="62760" y="228636"/>
                  <a:pt x="93452" y="350873"/>
                  <a:pt x="94510" y="333411"/>
                </a:cubicBezTo>
                <a:cubicBezTo>
                  <a:pt x="95568" y="315949"/>
                  <a:pt x="60114" y="185773"/>
                  <a:pt x="59585" y="168311"/>
                </a:cubicBezTo>
                <a:cubicBezTo>
                  <a:pt x="59056" y="150849"/>
                  <a:pt x="98214" y="254565"/>
                  <a:pt x="91335" y="228636"/>
                </a:cubicBezTo>
                <a:cubicBezTo>
                  <a:pt x="84456" y="202707"/>
                  <a:pt x="14606" y="-3139"/>
                  <a:pt x="31010" y="3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FE40F072-B35D-7C34-1A57-E6923901A76B}"/>
              </a:ext>
            </a:extLst>
          </p:cNvPr>
          <p:cNvSpPr/>
          <p:nvPr/>
        </p:nvSpPr>
        <p:spPr>
          <a:xfrm>
            <a:off x="2943263" y="5114756"/>
            <a:ext cx="254767" cy="688011"/>
          </a:xfrm>
          <a:custGeom>
            <a:avLst/>
            <a:gdLst>
              <a:gd name="connsiteX0" fmla="*/ 199987 w 254767"/>
              <a:gd name="connsiteY0" fmla="*/ 104944 h 688011"/>
              <a:gd name="connsiteX1" fmla="*/ 101562 w 254767"/>
              <a:gd name="connsiteY1" fmla="*/ 197019 h 688011"/>
              <a:gd name="connsiteX2" fmla="*/ 126962 w 254767"/>
              <a:gd name="connsiteY2" fmla="*/ 168444 h 688011"/>
              <a:gd name="connsiteX3" fmla="*/ 82512 w 254767"/>
              <a:gd name="connsiteY3" fmla="*/ 295444 h 688011"/>
              <a:gd name="connsiteX4" fmla="*/ 130137 w 254767"/>
              <a:gd name="connsiteY4" fmla="*/ 606594 h 688011"/>
              <a:gd name="connsiteX5" fmla="*/ 126962 w 254767"/>
              <a:gd name="connsiteY5" fmla="*/ 578019 h 688011"/>
              <a:gd name="connsiteX6" fmla="*/ 253962 w 254767"/>
              <a:gd name="connsiteY6" fmla="*/ 666919 h 688011"/>
              <a:gd name="connsiteX7" fmla="*/ 57112 w 254767"/>
              <a:gd name="connsiteY7" fmla="*/ 638344 h 688011"/>
              <a:gd name="connsiteX8" fmla="*/ 3137 w 254767"/>
              <a:gd name="connsiteY8" fmla="*/ 165269 h 688011"/>
              <a:gd name="connsiteX9" fmla="*/ 130137 w 254767"/>
              <a:gd name="connsiteY9" fmla="*/ 60494 h 688011"/>
              <a:gd name="connsiteX10" fmla="*/ 114262 w 254767"/>
              <a:gd name="connsiteY10" fmla="*/ 89069 h 688011"/>
              <a:gd name="connsiteX11" fmla="*/ 247612 w 254767"/>
              <a:gd name="connsiteY11" fmla="*/ 169 h 688011"/>
              <a:gd name="connsiteX12" fmla="*/ 199987 w 254767"/>
              <a:gd name="connsiteY12" fmla="*/ 104944 h 68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767" h="688011">
                <a:moveTo>
                  <a:pt x="199987" y="104944"/>
                </a:moveTo>
                <a:cubicBezTo>
                  <a:pt x="175645" y="137752"/>
                  <a:pt x="113733" y="186436"/>
                  <a:pt x="101562" y="197019"/>
                </a:cubicBezTo>
                <a:cubicBezTo>
                  <a:pt x="89391" y="207602"/>
                  <a:pt x="130137" y="152040"/>
                  <a:pt x="126962" y="168444"/>
                </a:cubicBezTo>
                <a:cubicBezTo>
                  <a:pt x="123787" y="184848"/>
                  <a:pt x="81983" y="222419"/>
                  <a:pt x="82512" y="295444"/>
                </a:cubicBezTo>
                <a:cubicBezTo>
                  <a:pt x="83041" y="368469"/>
                  <a:pt x="122729" y="559498"/>
                  <a:pt x="130137" y="606594"/>
                </a:cubicBezTo>
                <a:cubicBezTo>
                  <a:pt x="137545" y="653690"/>
                  <a:pt x="106324" y="567965"/>
                  <a:pt x="126962" y="578019"/>
                </a:cubicBezTo>
                <a:cubicBezTo>
                  <a:pt x="147600" y="588073"/>
                  <a:pt x="265604" y="656865"/>
                  <a:pt x="253962" y="666919"/>
                </a:cubicBezTo>
                <a:cubicBezTo>
                  <a:pt x="242320" y="676973"/>
                  <a:pt x="98916" y="721952"/>
                  <a:pt x="57112" y="638344"/>
                </a:cubicBezTo>
                <a:cubicBezTo>
                  <a:pt x="15308" y="554736"/>
                  <a:pt x="-9034" y="261577"/>
                  <a:pt x="3137" y="165269"/>
                </a:cubicBezTo>
                <a:cubicBezTo>
                  <a:pt x="15308" y="68961"/>
                  <a:pt x="111616" y="73194"/>
                  <a:pt x="130137" y="60494"/>
                </a:cubicBezTo>
                <a:cubicBezTo>
                  <a:pt x="148658" y="47794"/>
                  <a:pt x="94683" y="99123"/>
                  <a:pt x="114262" y="89069"/>
                </a:cubicBezTo>
                <a:cubicBezTo>
                  <a:pt x="133841" y="79015"/>
                  <a:pt x="231737" y="4402"/>
                  <a:pt x="247612" y="169"/>
                </a:cubicBezTo>
                <a:cubicBezTo>
                  <a:pt x="263487" y="-4064"/>
                  <a:pt x="224329" y="72136"/>
                  <a:pt x="199987" y="10494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9574AA65-1E85-935C-FBE3-1867CF7B77C9}"/>
              </a:ext>
            </a:extLst>
          </p:cNvPr>
          <p:cNvSpPr/>
          <p:nvPr/>
        </p:nvSpPr>
        <p:spPr>
          <a:xfrm>
            <a:off x="3157990" y="5365299"/>
            <a:ext cx="288950" cy="807523"/>
          </a:xfrm>
          <a:custGeom>
            <a:avLst/>
            <a:gdLst>
              <a:gd name="connsiteX0" fmla="*/ 1135 w 288950"/>
              <a:gd name="connsiteY0" fmla="*/ 451 h 807523"/>
              <a:gd name="connsiteX1" fmla="*/ 128135 w 288950"/>
              <a:gd name="connsiteY1" fmla="*/ 159201 h 807523"/>
              <a:gd name="connsiteX2" fmla="*/ 134485 w 288950"/>
              <a:gd name="connsiteY2" fmla="*/ 146501 h 807523"/>
              <a:gd name="connsiteX3" fmla="*/ 175760 w 288950"/>
              <a:gd name="connsiteY3" fmla="*/ 311601 h 807523"/>
              <a:gd name="connsiteX4" fmla="*/ 175760 w 288950"/>
              <a:gd name="connsiteY4" fmla="*/ 390976 h 807523"/>
              <a:gd name="connsiteX5" fmla="*/ 194810 w 288950"/>
              <a:gd name="connsiteY5" fmla="*/ 378276 h 807523"/>
              <a:gd name="connsiteX6" fmla="*/ 169410 w 288950"/>
              <a:gd name="connsiteY6" fmla="*/ 467176 h 807523"/>
              <a:gd name="connsiteX7" fmla="*/ 166235 w 288950"/>
              <a:gd name="connsiteY7" fmla="*/ 502101 h 807523"/>
              <a:gd name="connsiteX8" fmla="*/ 286885 w 288950"/>
              <a:gd name="connsiteY8" fmla="*/ 803726 h 807523"/>
              <a:gd name="connsiteX9" fmla="*/ 232910 w 288950"/>
              <a:gd name="connsiteY9" fmla="*/ 657676 h 807523"/>
              <a:gd name="connsiteX10" fmla="*/ 112260 w 288950"/>
              <a:gd name="connsiteY10" fmla="*/ 451301 h 807523"/>
              <a:gd name="connsiteX11" fmla="*/ 131310 w 288950"/>
              <a:gd name="connsiteY11" fmla="*/ 473526 h 807523"/>
              <a:gd name="connsiteX12" fmla="*/ 48760 w 288950"/>
              <a:gd name="connsiteY12" fmla="*/ 171901 h 807523"/>
              <a:gd name="connsiteX13" fmla="*/ 64635 w 288950"/>
              <a:gd name="connsiteY13" fmla="*/ 216351 h 807523"/>
              <a:gd name="connsiteX14" fmla="*/ 1135 w 288950"/>
              <a:gd name="connsiteY14" fmla="*/ 451 h 80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950" h="807523">
                <a:moveTo>
                  <a:pt x="1135" y="451"/>
                </a:moveTo>
                <a:cubicBezTo>
                  <a:pt x="11718" y="-9074"/>
                  <a:pt x="105910" y="134859"/>
                  <a:pt x="128135" y="159201"/>
                </a:cubicBezTo>
                <a:cubicBezTo>
                  <a:pt x="150360" y="183543"/>
                  <a:pt x="126548" y="121101"/>
                  <a:pt x="134485" y="146501"/>
                </a:cubicBezTo>
                <a:cubicBezTo>
                  <a:pt x="142422" y="171901"/>
                  <a:pt x="168881" y="270855"/>
                  <a:pt x="175760" y="311601"/>
                </a:cubicBezTo>
                <a:cubicBezTo>
                  <a:pt x="182639" y="352347"/>
                  <a:pt x="172585" y="379863"/>
                  <a:pt x="175760" y="390976"/>
                </a:cubicBezTo>
                <a:cubicBezTo>
                  <a:pt x="178935" y="402089"/>
                  <a:pt x="195868" y="365576"/>
                  <a:pt x="194810" y="378276"/>
                </a:cubicBezTo>
                <a:cubicBezTo>
                  <a:pt x="193752" y="390976"/>
                  <a:pt x="174172" y="446539"/>
                  <a:pt x="169410" y="467176"/>
                </a:cubicBezTo>
                <a:cubicBezTo>
                  <a:pt x="164648" y="487813"/>
                  <a:pt x="146656" y="446009"/>
                  <a:pt x="166235" y="502101"/>
                </a:cubicBezTo>
                <a:cubicBezTo>
                  <a:pt x="185814" y="558193"/>
                  <a:pt x="275773" y="777797"/>
                  <a:pt x="286885" y="803726"/>
                </a:cubicBezTo>
                <a:cubicBezTo>
                  <a:pt x="297998" y="829655"/>
                  <a:pt x="262014" y="716413"/>
                  <a:pt x="232910" y="657676"/>
                </a:cubicBezTo>
                <a:cubicBezTo>
                  <a:pt x="203806" y="598939"/>
                  <a:pt x="129193" y="481993"/>
                  <a:pt x="112260" y="451301"/>
                </a:cubicBezTo>
                <a:cubicBezTo>
                  <a:pt x="95327" y="420609"/>
                  <a:pt x="141893" y="520093"/>
                  <a:pt x="131310" y="473526"/>
                </a:cubicBezTo>
                <a:cubicBezTo>
                  <a:pt x="120727" y="426959"/>
                  <a:pt x="59872" y="214763"/>
                  <a:pt x="48760" y="171901"/>
                </a:cubicBezTo>
                <a:cubicBezTo>
                  <a:pt x="37648" y="129039"/>
                  <a:pt x="72043" y="241751"/>
                  <a:pt x="64635" y="216351"/>
                </a:cubicBezTo>
                <a:cubicBezTo>
                  <a:pt x="57227" y="190951"/>
                  <a:pt x="-9448" y="9976"/>
                  <a:pt x="1135" y="45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8C3CDF6F-BA86-F727-012A-48EEA576970F}"/>
              </a:ext>
            </a:extLst>
          </p:cNvPr>
          <p:cNvSpPr/>
          <p:nvPr/>
        </p:nvSpPr>
        <p:spPr>
          <a:xfrm>
            <a:off x="2707285" y="5993945"/>
            <a:ext cx="698629" cy="325373"/>
          </a:xfrm>
          <a:custGeom>
            <a:avLst/>
            <a:gdLst>
              <a:gd name="connsiteX0" fmla="*/ 328015 w 698629"/>
              <a:gd name="connsiteY0" fmla="*/ 3630 h 325373"/>
              <a:gd name="connsiteX1" fmla="*/ 562965 w 698629"/>
              <a:gd name="connsiteY1" fmla="*/ 175080 h 325373"/>
              <a:gd name="connsiteX2" fmla="*/ 540740 w 698629"/>
              <a:gd name="connsiteY2" fmla="*/ 140155 h 325373"/>
              <a:gd name="connsiteX3" fmla="*/ 683615 w 698629"/>
              <a:gd name="connsiteY3" fmla="*/ 149680 h 325373"/>
              <a:gd name="connsiteX4" fmla="*/ 639165 w 698629"/>
              <a:gd name="connsiteY4" fmla="*/ 241755 h 325373"/>
              <a:gd name="connsiteX5" fmla="*/ 696315 w 698629"/>
              <a:gd name="connsiteY5" fmla="*/ 324305 h 325373"/>
              <a:gd name="connsiteX6" fmla="*/ 543915 w 698629"/>
              <a:gd name="connsiteY6" fmla="*/ 181430 h 325373"/>
              <a:gd name="connsiteX7" fmla="*/ 312140 w 698629"/>
              <a:gd name="connsiteY7" fmla="*/ 73480 h 325373"/>
              <a:gd name="connsiteX8" fmla="*/ 990 w 698629"/>
              <a:gd name="connsiteY8" fmla="*/ 146505 h 325373"/>
              <a:gd name="connsiteX9" fmla="*/ 216890 w 698629"/>
              <a:gd name="connsiteY9" fmla="*/ 67130 h 325373"/>
              <a:gd name="connsiteX10" fmla="*/ 315315 w 698629"/>
              <a:gd name="connsiteY10" fmla="*/ 57605 h 325373"/>
              <a:gd name="connsiteX11" fmla="*/ 328015 w 698629"/>
              <a:gd name="connsiteY11" fmla="*/ 3630 h 32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8629" h="325373">
                <a:moveTo>
                  <a:pt x="328015" y="3630"/>
                </a:moveTo>
                <a:cubicBezTo>
                  <a:pt x="369290" y="23209"/>
                  <a:pt x="527511" y="152326"/>
                  <a:pt x="562965" y="175080"/>
                </a:cubicBezTo>
                <a:cubicBezTo>
                  <a:pt x="598419" y="197834"/>
                  <a:pt x="520632" y="144388"/>
                  <a:pt x="540740" y="140155"/>
                </a:cubicBezTo>
                <a:cubicBezTo>
                  <a:pt x="560848" y="135922"/>
                  <a:pt x="667211" y="132747"/>
                  <a:pt x="683615" y="149680"/>
                </a:cubicBezTo>
                <a:cubicBezTo>
                  <a:pt x="700019" y="166613"/>
                  <a:pt x="637048" y="212651"/>
                  <a:pt x="639165" y="241755"/>
                </a:cubicBezTo>
                <a:cubicBezTo>
                  <a:pt x="641282" y="270859"/>
                  <a:pt x="712190" y="334359"/>
                  <a:pt x="696315" y="324305"/>
                </a:cubicBezTo>
                <a:cubicBezTo>
                  <a:pt x="680440" y="314251"/>
                  <a:pt x="607944" y="223234"/>
                  <a:pt x="543915" y="181430"/>
                </a:cubicBezTo>
                <a:cubicBezTo>
                  <a:pt x="479886" y="139626"/>
                  <a:pt x="402627" y="79301"/>
                  <a:pt x="312140" y="73480"/>
                </a:cubicBezTo>
                <a:cubicBezTo>
                  <a:pt x="221653" y="67659"/>
                  <a:pt x="16865" y="147563"/>
                  <a:pt x="990" y="146505"/>
                </a:cubicBezTo>
                <a:cubicBezTo>
                  <a:pt x="-14885" y="145447"/>
                  <a:pt x="164503" y="81947"/>
                  <a:pt x="216890" y="67130"/>
                </a:cubicBezTo>
                <a:cubicBezTo>
                  <a:pt x="269277" y="52313"/>
                  <a:pt x="296794" y="65542"/>
                  <a:pt x="315315" y="57605"/>
                </a:cubicBezTo>
                <a:cubicBezTo>
                  <a:pt x="333836" y="49668"/>
                  <a:pt x="286740" y="-15949"/>
                  <a:pt x="328015" y="363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3A5DFD81-3C83-06A1-70E6-C1E221BF6DEC}"/>
              </a:ext>
            </a:extLst>
          </p:cNvPr>
          <p:cNvSpPr/>
          <p:nvPr/>
        </p:nvSpPr>
        <p:spPr>
          <a:xfrm>
            <a:off x="2886577" y="5879554"/>
            <a:ext cx="562416" cy="1150544"/>
          </a:xfrm>
          <a:custGeom>
            <a:avLst/>
            <a:gdLst>
              <a:gd name="connsiteX0" fmla="*/ 561473 w 562416"/>
              <a:gd name="connsiteY0" fmla="*/ 346621 h 1150544"/>
              <a:gd name="connsiteX1" fmla="*/ 443998 w 562416"/>
              <a:gd name="connsiteY1" fmla="*/ 667296 h 1150544"/>
              <a:gd name="connsiteX2" fmla="*/ 507498 w 562416"/>
              <a:gd name="connsiteY2" fmla="*/ 619671 h 1150544"/>
              <a:gd name="connsiteX3" fmla="*/ 374148 w 562416"/>
              <a:gd name="connsiteY3" fmla="*/ 902246 h 1150544"/>
              <a:gd name="connsiteX4" fmla="*/ 351923 w 562416"/>
              <a:gd name="connsiteY4" fmla="*/ 968921 h 1150544"/>
              <a:gd name="connsiteX5" fmla="*/ 21723 w 562416"/>
              <a:gd name="connsiteY5" fmla="*/ 1134021 h 1150544"/>
              <a:gd name="connsiteX6" fmla="*/ 50298 w 562416"/>
              <a:gd name="connsiteY6" fmla="*/ 1118146 h 1150544"/>
              <a:gd name="connsiteX7" fmla="*/ 202698 w 562416"/>
              <a:gd name="connsiteY7" fmla="*/ 899071 h 1150544"/>
              <a:gd name="connsiteX8" fmla="*/ 301123 w 562416"/>
              <a:gd name="connsiteY8" fmla="*/ 270421 h 1150544"/>
              <a:gd name="connsiteX9" fmla="*/ 336048 w 562416"/>
              <a:gd name="connsiteY9" fmla="*/ 467271 h 1150544"/>
              <a:gd name="connsiteX10" fmla="*/ 526548 w 562416"/>
              <a:gd name="connsiteY10" fmla="*/ 3721 h 1150544"/>
              <a:gd name="connsiteX11" fmla="*/ 501148 w 562416"/>
              <a:gd name="connsiteY11" fmla="*/ 254546 h 1150544"/>
              <a:gd name="connsiteX12" fmla="*/ 561473 w 562416"/>
              <a:gd name="connsiteY12" fmla="*/ 346621 h 11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2416" h="1150544">
                <a:moveTo>
                  <a:pt x="561473" y="346621"/>
                </a:moveTo>
                <a:cubicBezTo>
                  <a:pt x="551948" y="415413"/>
                  <a:pt x="452994" y="621788"/>
                  <a:pt x="443998" y="667296"/>
                </a:cubicBezTo>
                <a:cubicBezTo>
                  <a:pt x="435002" y="712804"/>
                  <a:pt x="519140" y="580513"/>
                  <a:pt x="507498" y="619671"/>
                </a:cubicBezTo>
                <a:cubicBezTo>
                  <a:pt x="495856" y="658829"/>
                  <a:pt x="400077" y="844038"/>
                  <a:pt x="374148" y="902246"/>
                </a:cubicBezTo>
                <a:cubicBezTo>
                  <a:pt x="348219" y="960454"/>
                  <a:pt x="410660" y="930292"/>
                  <a:pt x="351923" y="968921"/>
                </a:cubicBezTo>
                <a:cubicBezTo>
                  <a:pt x="293186" y="1007550"/>
                  <a:pt x="71994" y="1109150"/>
                  <a:pt x="21723" y="1134021"/>
                </a:cubicBezTo>
                <a:cubicBezTo>
                  <a:pt x="-28548" y="1158892"/>
                  <a:pt x="20136" y="1157304"/>
                  <a:pt x="50298" y="1118146"/>
                </a:cubicBezTo>
                <a:cubicBezTo>
                  <a:pt x="80460" y="1078988"/>
                  <a:pt x="160894" y="1040358"/>
                  <a:pt x="202698" y="899071"/>
                </a:cubicBezTo>
                <a:cubicBezTo>
                  <a:pt x="244502" y="757784"/>
                  <a:pt x="278898" y="342388"/>
                  <a:pt x="301123" y="270421"/>
                </a:cubicBezTo>
                <a:cubicBezTo>
                  <a:pt x="323348" y="198454"/>
                  <a:pt x="298477" y="511721"/>
                  <a:pt x="336048" y="467271"/>
                </a:cubicBezTo>
                <a:cubicBezTo>
                  <a:pt x="373619" y="422821"/>
                  <a:pt x="499031" y="39175"/>
                  <a:pt x="526548" y="3721"/>
                </a:cubicBezTo>
                <a:cubicBezTo>
                  <a:pt x="554065" y="-31733"/>
                  <a:pt x="496915" y="196338"/>
                  <a:pt x="501148" y="254546"/>
                </a:cubicBezTo>
                <a:cubicBezTo>
                  <a:pt x="505381" y="312754"/>
                  <a:pt x="570998" y="277829"/>
                  <a:pt x="561473" y="34662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164480BD-8B8E-A29C-2C03-1BC7A758F4D3}"/>
              </a:ext>
            </a:extLst>
          </p:cNvPr>
          <p:cNvSpPr/>
          <p:nvPr/>
        </p:nvSpPr>
        <p:spPr>
          <a:xfrm>
            <a:off x="4481253" y="2331232"/>
            <a:ext cx="803403" cy="498523"/>
          </a:xfrm>
          <a:custGeom>
            <a:avLst/>
            <a:gdLst>
              <a:gd name="connsiteX0" fmla="*/ 131 w 803403"/>
              <a:gd name="connsiteY0" fmla="*/ 76 h 498523"/>
              <a:gd name="connsiteX1" fmla="*/ 556185 w 803403"/>
              <a:gd name="connsiteY1" fmla="*/ 131882 h 498523"/>
              <a:gd name="connsiteX2" fmla="*/ 436736 w 803403"/>
              <a:gd name="connsiteY2" fmla="*/ 136000 h 498523"/>
              <a:gd name="connsiteX3" fmla="*/ 543828 w 803403"/>
              <a:gd name="connsiteY3" fmla="*/ 222498 h 498523"/>
              <a:gd name="connsiteX4" fmla="*/ 449093 w 803403"/>
              <a:gd name="connsiteY4" fmla="*/ 193665 h 498523"/>
              <a:gd name="connsiteX5" fmla="*/ 708585 w 803403"/>
              <a:gd name="connsiteY5" fmla="*/ 387254 h 498523"/>
              <a:gd name="connsiteX6" fmla="*/ 568542 w 803403"/>
              <a:gd name="connsiteY6" fmla="*/ 329590 h 498523"/>
              <a:gd name="connsiteX7" fmla="*/ 803320 w 803403"/>
              <a:gd name="connsiteY7" fmla="*/ 498465 h 498523"/>
              <a:gd name="connsiteX8" fmla="*/ 593255 w 803403"/>
              <a:gd name="connsiteY8" fmla="*/ 346065 h 498523"/>
              <a:gd name="connsiteX9" fmla="*/ 416142 w 803403"/>
              <a:gd name="connsiteY9" fmla="*/ 131882 h 498523"/>
              <a:gd name="connsiteX10" fmla="*/ 502639 w 803403"/>
              <a:gd name="connsiteY10" fmla="*/ 152476 h 498523"/>
              <a:gd name="connsiteX11" fmla="*/ 131 w 803403"/>
              <a:gd name="connsiteY11" fmla="*/ 76 h 49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403" h="498523">
                <a:moveTo>
                  <a:pt x="131" y="76"/>
                </a:moveTo>
                <a:cubicBezTo>
                  <a:pt x="9055" y="-3356"/>
                  <a:pt x="483418" y="109228"/>
                  <a:pt x="556185" y="131882"/>
                </a:cubicBezTo>
                <a:cubicBezTo>
                  <a:pt x="628953" y="154536"/>
                  <a:pt x="438796" y="120897"/>
                  <a:pt x="436736" y="136000"/>
                </a:cubicBezTo>
                <a:cubicBezTo>
                  <a:pt x="434676" y="151103"/>
                  <a:pt x="541768" y="212887"/>
                  <a:pt x="543828" y="222498"/>
                </a:cubicBezTo>
                <a:cubicBezTo>
                  <a:pt x="545888" y="232109"/>
                  <a:pt x="421634" y="166206"/>
                  <a:pt x="449093" y="193665"/>
                </a:cubicBezTo>
                <a:cubicBezTo>
                  <a:pt x="476552" y="221124"/>
                  <a:pt x="688677" y="364600"/>
                  <a:pt x="708585" y="387254"/>
                </a:cubicBezTo>
                <a:cubicBezTo>
                  <a:pt x="728493" y="409908"/>
                  <a:pt x="552753" y="311055"/>
                  <a:pt x="568542" y="329590"/>
                </a:cubicBezTo>
                <a:cubicBezTo>
                  <a:pt x="584331" y="348125"/>
                  <a:pt x="799201" y="495719"/>
                  <a:pt x="803320" y="498465"/>
                </a:cubicBezTo>
                <a:cubicBezTo>
                  <a:pt x="807439" y="501211"/>
                  <a:pt x="657785" y="407162"/>
                  <a:pt x="593255" y="346065"/>
                </a:cubicBezTo>
                <a:cubicBezTo>
                  <a:pt x="528725" y="284968"/>
                  <a:pt x="431245" y="164147"/>
                  <a:pt x="416142" y="131882"/>
                </a:cubicBezTo>
                <a:cubicBezTo>
                  <a:pt x="401039" y="99617"/>
                  <a:pt x="564423" y="172384"/>
                  <a:pt x="502639" y="152476"/>
                </a:cubicBezTo>
                <a:cubicBezTo>
                  <a:pt x="440855" y="132568"/>
                  <a:pt x="-8793" y="3508"/>
                  <a:pt x="131" y="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6AEE8E1F-54A3-F227-F4BA-C5DF69624861}"/>
              </a:ext>
            </a:extLst>
          </p:cNvPr>
          <p:cNvSpPr/>
          <p:nvPr/>
        </p:nvSpPr>
        <p:spPr>
          <a:xfrm>
            <a:off x="4265723" y="2482977"/>
            <a:ext cx="1031408" cy="508191"/>
          </a:xfrm>
          <a:custGeom>
            <a:avLst/>
            <a:gdLst>
              <a:gd name="connsiteX0" fmla="*/ 1477 w 1031408"/>
              <a:gd name="connsiteY0" fmla="*/ 731 h 508191"/>
              <a:gd name="connsiteX1" fmla="*/ 948828 w 1031408"/>
              <a:gd name="connsiteY1" fmla="*/ 387909 h 508191"/>
              <a:gd name="connsiteX2" fmla="*/ 812904 w 1031408"/>
              <a:gd name="connsiteY2" fmla="*/ 330245 h 508191"/>
              <a:gd name="connsiteX3" fmla="*/ 998255 w 1031408"/>
              <a:gd name="connsiteY3" fmla="*/ 445574 h 508191"/>
              <a:gd name="connsiteX4" fmla="*/ 648147 w 1031408"/>
              <a:gd name="connsiteY4" fmla="*/ 334364 h 508191"/>
              <a:gd name="connsiteX5" fmla="*/ 1031207 w 1031408"/>
              <a:gd name="connsiteY5" fmla="*/ 507358 h 508191"/>
              <a:gd name="connsiteX6" fmla="*/ 586363 w 1031408"/>
              <a:gd name="connsiteY6" fmla="*/ 247866 h 508191"/>
              <a:gd name="connsiteX7" fmla="*/ 726407 w 1031408"/>
              <a:gd name="connsiteY7" fmla="*/ 289055 h 508191"/>
              <a:gd name="connsiteX8" fmla="*/ 1477 w 1031408"/>
              <a:gd name="connsiteY8" fmla="*/ 731 h 50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1408" h="508191">
                <a:moveTo>
                  <a:pt x="1477" y="731"/>
                </a:moveTo>
                <a:cubicBezTo>
                  <a:pt x="38547" y="17207"/>
                  <a:pt x="813590" y="332990"/>
                  <a:pt x="948828" y="387909"/>
                </a:cubicBezTo>
                <a:cubicBezTo>
                  <a:pt x="1084066" y="442828"/>
                  <a:pt x="804666" y="320634"/>
                  <a:pt x="812904" y="330245"/>
                </a:cubicBezTo>
                <a:cubicBezTo>
                  <a:pt x="821142" y="339856"/>
                  <a:pt x="1025714" y="444888"/>
                  <a:pt x="998255" y="445574"/>
                </a:cubicBezTo>
                <a:cubicBezTo>
                  <a:pt x="970796" y="446260"/>
                  <a:pt x="642655" y="324067"/>
                  <a:pt x="648147" y="334364"/>
                </a:cubicBezTo>
                <a:cubicBezTo>
                  <a:pt x="653639" y="344661"/>
                  <a:pt x="1041504" y="521774"/>
                  <a:pt x="1031207" y="507358"/>
                </a:cubicBezTo>
                <a:cubicBezTo>
                  <a:pt x="1020910" y="492942"/>
                  <a:pt x="637163" y="284250"/>
                  <a:pt x="586363" y="247866"/>
                </a:cubicBezTo>
                <a:cubicBezTo>
                  <a:pt x="535563" y="211482"/>
                  <a:pt x="816337" y="326812"/>
                  <a:pt x="726407" y="289055"/>
                </a:cubicBezTo>
                <a:cubicBezTo>
                  <a:pt x="636477" y="251298"/>
                  <a:pt x="-35593" y="-15745"/>
                  <a:pt x="1477" y="7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0D1096BE-B872-D722-B1E0-59C317EE1CC7}"/>
              </a:ext>
            </a:extLst>
          </p:cNvPr>
          <p:cNvSpPr/>
          <p:nvPr/>
        </p:nvSpPr>
        <p:spPr>
          <a:xfrm>
            <a:off x="5397388" y="3887255"/>
            <a:ext cx="1291953" cy="844640"/>
          </a:xfrm>
          <a:custGeom>
            <a:avLst/>
            <a:gdLst>
              <a:gd name="connsiteX0" fmla="*/ 2515 w 1291953"/>
              <a:gd name="connsiteY0" fmla="*/ 1004 h 844640"/>
              <a:gd name="connsiteX1" fmla="*/ 669780 w 1291953"/>
              <a:gd name="connsiteY1" fmla="*/ 573534 h 844640"/>
              <a:gd name="connsiteX2" fmla="*/ 595639 w 1291953"/>
              <a:gd name="connsiteY2" fmla="*/ 524107 h 844640"/>
              <a:gd name="connsiteX3" fmla="*/ 1271142 w 1291953"/>
              <a:gd name="connsiteY3" fmla="*/ 833026 h 844640"/>
              <a:gd name="connsiteX4" fmla="*/ 1081671 w 1291953"/>
              <a:gd name="connsiteY4" fmla="*/ 758886 h 844640"/>
              <a:gd name="connsiteX5" fmla="*/ 698612 w 1291953"/>
              <a:gd name="connsiteY5" fmla="*/ 565296 h 844640"/>
              <a:gd name="connsiteX6" fmla="*/ 385574 w 1291953"/>
              <a:gd name="connsiteY6" fmla="*/ 396421 h 844640"/>
              <a:gd name="connsiteX7" fmla="*/ 439120 w 1291953"/>
              <a:gd name="connsiteY7" fmla="*/ 433491 h 844640"/>
              <a:gd name="connsiteX8" fmla="*/ 2515 w 1291953"/>
              <a:gd name="connsiteY8" fmla="*/ 1004 h 84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1953" h="844640">
                <a:moveTo>
                  <a:pt x="2515" y="1004"/>
                </a:moveTo>
                <a:cubicBezTo>
                  <a:pt x="40958" y="24344"/>
                  <a:pt x="570926" y="486350"/>
                  <a:pt x="669780" y="573534"/>
                </a:cubicBezTo>
                <a:cubicBezTo>
                  <a:pt x="768634" y="660718"/>
                  <a:pt x="495412" y="480858"/>
                  <a:pt x="595639" y="524107"/>
                </a:cubicBezTo>
                <a:cubicBezTo>
                  <a:pt x="695866" y="567356"/>
                  <a:pt x="1190137" y="793896"/>
                  <a:pt x="1271142" y="833026"/>
                </a:cubicBezTo>
                <a:cubicBezTo>
                  <a:pt x="1352147" y="872156"/>
                  <a:pt x="1177093" y="803508"/>
                  <a:pt x="1081671" y="758886"/>
                </a:cubicBezTo>
                <a:cubicBezTo>
                  <a:pt x="986249" y="714264"/>
                  <a:pt x="814628" y="625707"/>
                  <a:pt x="698612" y="565296"/>
                </a:cubicBezTo>
                <a:cubicBezTo>
                  <a:pt x="582596" y="504885"/>
                  <a:pt x="428823" y="418388"/>
                  <a:pt x="385574" y="396421"/>
                </a:cubicBezTo>
                <a:cubicBezTo>
                  <a:pt x="342325" y="374454"/>
                  <a:pt x="500217" y="498707"/>
                  <a:pt x="439120" y="433491"/>
                </a:cubicBezTo>
                <a:cubicBezTo>
                  <a:pt x="378023" y="368275"/>
                  <a:pt x="-35928" y="-22336"/>
                  <a:pt x="2515" y="10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8712108-4D9F-B527-4CFB-CD494870FA4B}"/>
              </a:ext>
            </a:extLst>
          </p:cNvPr>
          <p:cNvSpPr/>
          <p:nvPr/>
        </p:nvSpPr>
        <p:spPr>
          <a:xfrm>
            <a:off x="4650432" y="5691670"/>
            <a:ext cx="710290" cy="239826"/>
          </a:xfrm>
          <a:custGeom>
            <a:avLst/>
            <a:gdLst>
              <a:gd name="connsiteX0" fmla="*/ 3946 w 710290"/>
              <a:gd name="connsiteY0" fmla="*/ 676 h 239826"/>
              <a:gd name="connsiteX1" fmla="*/ 329341 w 710290"/>
              <a:gd name="connsiteY1" fmla="*/ 177789 h 239826"/>
              <a:gd name="connsiteX2" fmla="*/ 279914 w 710290"/>
              <a:gd name="connsiteY2" fmla="*/ 186027 h 239826"/>
              <a:gd name="connsiteX3" fmla="*/ 708282 w 710290"/>
              <a:gd name="connsiteY3" fmla="*/ 239573 h 239826"/>
              <a:gd name="connsiteX4" fmla="*/ 436433 w 710290"/>
              <a:gd name="connsiteY4" fmla="*/ 161314 h 239826"/>
              <a:gd name="connsiteX5" fmla="*/ 333460 w 710290"/>
              <a:gd name="connsiteY5" fmla="*/ 165433 h 239826"/>
              <a:gd name="connsiteX6" fmla="*/ 366411 w 710290"/>
              <a:gd name="connsiteY6" fmla="*/ 210741 h 239826"/>
              <a:gd name="connsiteX7" fmla="*/ 160465 w 710290"/>
              <a:gd name="connsiteY7" fmla="*/ 120125 h 239826"/>
              <a:gd name="connsiteX8" fmla="*/ 3946 w 710290"/>
              <a:gd name="connsiteY8" fmla="*/ 676 h 23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290" h="239826">
                <a:moveTo>
                  <a:pt x="3946" y="676"/>
                </a:moveTo>
                <a:cubicBezTo>
                  <a:pt x="32092" y="10287"/>
                  <a:pt x="283346" y="146897"/>
                  <a:pt x="329341" y="177789"/>
                </a:cubicBezTo>
                <a:cubicBezTo>
                  <a:pt x="375336" y="208681"/>
                  <a:pt x="216757" y="175730"/>
                  <a:pt x="279914" y="186027"/>
                </a:cubicBezTo>
                <a:cubicBezTo>
                  <a:pt x="343071" y="196324"/>
                  <a:pt x="682196" y="243692"/>
                  <a:pt x="708282" y="239573"/>
                </a:cubicBezTo>
                <a:cubicBezTo>
                  <a:pt x="734368" y="235454"/>
                  <a:pt x="498903" y="173671"/>
                  <a:pt x="436433" y="161314"/>
                </a:cubicBezTo>
                <a:cubicBezTo>
                  <a:pt x="373963" y="148957"/>
                  <a:pt x="345130" y="157195"/>
                  <a:pt x="333460" y="165433"/>
                </a:cubicBezTo>
                <a:cubicBezTo>
                  <a:pt x="321790" y="173671"/>
                  <a:pt x="395243" y="218292"/>
                  <a:pt x="366411" y="210741"/>
                </a:cubicBezTo>
                <a:cubicBezTo>
                  <a:pt x="337579" y="203190"/>
                  <a:pt x="215384" y="153763"/>
                  <a:pt x="160465" y="120125"/>
                </a:cubicBezTo>
                <a:cubicBezTo>
                  <a:pt x="105546" y="86487"/>
                  <a:pt x="-24200" y="-8935"/>
                  <a:pt x="3946" y="6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D4FF7F0E-AE66-0F5B-3691-4EA4261808BC}"/>
              </a:ext>
            </a:extLst>
          </p:cNvPr>
          <p:cNvSpPr/>
          <p:nvPr/>
        </p:nvSpPr>
        <p:spPr>
          <a:xfrm>
            <a:off x="4318026" y="5699075"/>
            <a:ext cx="349460" cy="948813"/>
          </a:xfrm>
          <a:custGeom>
            <a:avLst/>
            <a:gdLst>
              <a:gd name="connsiteX0" fmla="*/ 93336 w 349460"/>
              <a:gd name="connsiteY0" fmla="*/ 1509 h 948813"/>
              <a:gd name="connsiteX1" fmla="*/ 23315 w 349460"/>
              <a:gd name="connsiteY1" fmla="*/ 190979 h 948813"/>
              <a:gd name="connsiteX2" fmla="*/ 80979 w 349460"/>
              <a:gd name="connsiteY2" fmla="*/ 446352 h 948813"/>
              <a:gd name="connsiteX3" fmla="*/ 89217 w 349460"/>
              <a:gd name="connsiteY3" fmla="*/ 405163 h 948813"/>
              <a:gd name="connsiteX4" fmla="*/ 130406 w 349460"/>
              <a:gd name="connsiteY4" fmla="*/ 590514 h 948813"/>
              <a:gd name="connsiteX5" fmla="*/ 225142 w 349460"/>
              <a:gd name="connsiteY5" fmla="*/ 779984 h 948813"/>
              <a:gd name="connsiteX6" fmla="*/ 348709 w 349460"/>
              <a:gd name="connsiteY6" fmla="*/ 944741 h 948813"/>
              <a:gd name="connsiteX7" fmla="*/ 266331 w 349460"/>
              <a:gd name="connsiteY7" fmla="*/ 866482 h 948813"/>
              <a:gd name="connsiteX8" fmla="*/ 60385 w 349460"/>
              <a:gd name="connsiteY8" fmla="*/ 528730 h 948813"/>
              <a:gd name="connsiteX9" fmla="*/ 138644 w 349460"/>
              <a:gd name="connsiteY9" fmla="*/ 648179 h 948813"/>
              <a:gd name="connsiteX10" fmla="*/ 10958 w 349460"/>
              <a:gd name="connsiteY10" fmla="*/ 190979 h 948813"/>
              <a:gd name="connsiteX11" fmla="*/ 6839 w 349460"/>
              <a:gd name="connsiteY11" fmla="*/ 83887 h 948813"/>
              <a:gd name="connsiteX12" fmla="*/ 6839 w 349460"/>
              <a:gd name="connsiteY12" fmla="*/ 100363 h 948813"/>
              <a:gd name="connsiteX13" fmla="*/ 93336 w 349460"/>
              <a:gd name="connsiteY13" fmla="*/ 1509 h 94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460" h="948813">
                <a:moveTo>
                  <a:pt x="93336" y="1509"/>
                </a:moveTo>
                <a:cubicBezTo>
                  <a:pt x="96082" y="16612"/>
                  <a:pt x="25374" y="116839"/>
                  <a:pt x="23315" y="190979"/>
                </a:cubicBezTo>
                <a:cubicBezTo>
                  <a:pt x="21256" y="265119"/>
                  <a:pt x="69995" y="410655"/>
                  <a:pt x="80979" y="446352"/>
                </a:cubicBezTo>
                <a:cubicBezTo>
                  <a:pt x="91963" y="482049"/>
                  <a:pt x="80979" y="381136"/>
                  <a:pt x="89217" y="405163"/>
                </a:cubicBezTo>
                <a:cubicBezTo>
                  <a:pt x="97455" y="429190"/>
                  <a:pt x="107752" y="528044"/>
                  <a:pt x="130406" y="590514"/>
                </a:cubicBezTo>
                <a:cubicBezTo>
                  <a:pt x="153060" y="652984"/>
                  <a:pt x="188758" y="720946"/>
                  <a:pt x="225142" y="779984"/>
                </a:cubicBezTo>
                <a:cubicBezTo>
                  <a:pt x="261526" y="839022"/>
                  <a:pt x="341844" y="930325"/>
                  <a:pt x="348709" y="944741"/>
                </a:cubicBezTo>
                <a:cubicBezTo>
                  <a:pt x="355574" y="959157"/>
                  <a:pt x="314385" y="935817"/>
                  <a:pt x="266331" y="866482"/>
                </a:cubicBezTo>
                <a:cubicBezTo>
                  <a:pt x="218277" y="797147"/>
                  <a:pt x="81666" y="565114"/>
                  <a:pt x="60385" y="528730"/>
                </a:cubicBezTo>
                <a:cubicBezTo>
                  <a:pt x="39104" y="492346"/>
                  <a:pt x="146882" y="704471"/>
                  <a:pt x="138644" y="648179"/>
                </a:cubicBezTo>
                <a:cubicBezTo>
                  <a:pt x="130406" y="591887"/>
                  <a:pt x="32925" y="285028"/>
                  <a:pt x="10958" y="190979"/>
                </a:cubicBezTo>
                <a:cubicBezTo>
                  <a:pt x="-11009" y="96930"/>
                  <a:pt x="6839" y="83887"/>
                  <a:pt x="6839" y="83887"/>
                </a:cubicBezTo>
                <a:cubicBezTo>
                  <a:pt x="6153" y="68784"/>
                  <a:pt x="-6891" y="111347"/>
                  <a:pt x="6839" y="100363"/>
                </a:cubicBezTo>
                <a:cubicBezTo>
                  <a:pt x="20569" y="89379"/>
                  <a:pt x="90590" y="-13594"/>
                  <a:pt x="93336" y="15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86FE73F0-4602-4017-FCF3-B2A2E6800D0C}"/>
              </a:ext>
            </a:extLst>
          </p:cNvPr>
          <p:cNvSpPr/>
          <p:nvPr/>
        </p:nvSpPr>
        <p:spPr>
          <a:xfrm>
            <a:off x="4652073" y="5922960"/>
            <a:ext cx="583104" cy="727415"/>
          </a:xfrm>
          <a:custGeom>
            <a:avLst/>
            <a:gdLst>
              <a:gd name="connsiteX0" fmla="*/ 583073 w 583104"/>
              <a:gd name="connsiteY0" fmla="*/ 45 h 727415"/>
              <a:gd name="connsiteX1" fmla="*/ 224727 w 583104"/>
              <a:gd name="connsiteY1" fmla="*/ 156564 h 727415"/>
              <a:gd name="connsiteX2" fmla="*/ 113516 w 583104"/>
              <a:gd name="connsiteY2" fmla="*/ 321321 h 727415"/>
              <a:gd name="connsiteX3" fmla="*/ 183538 w 583104"/>
              <a:gd name="connsiteY3" fmla="*/ 243062 h 727415"/>
              <a:gd name="connsiteX4" fmla="*/ 51732 w 583104"/>
              <a:gd name="connsiteY4" fmla="*/ 593170 h 727415"/>
              <a:gd name="connsiteX5" fmla="*/ 2305 w 583104"/>
              <a:gd name="connsiteY5" fmla="*/ 716737 h 727415"/>
              <a:gd name="connsiteX6" fmla="*/ 117635 w 583104"/>
              <a:gd name="connsiteY6" fmla="*/ 346035 h 727415"/>
              <a:gd name="connsiteX7" fmla="*/ 146468 w 583104"/>
              <a:gd name="connsiteY7" fmla="*/ 148326 h 727415"/>
              <a:gd name="connsiteX8" fmla="*/ 216489 w 583104"/>
              <a:gd name="connsiteY8" fmla="*/ 135970 h 727415"/>
              <a:gd name="connsiteX9" fmla="*/ 245322 w 583104"/>
              <a:gd name="connsiteY9" fmla="*/ 140089 h 727415"/>
              <a:gd name="connsiteX10" fmla="*/ 583073 w 583104"/>
              <a:gd name="connsiteY10" fmla="*/ 45 h 72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104" h="727415">
                <a:moveTo>
                  <a:pt x="583073" y="45"/>
                </a:moveTo>
                <a:cubicBezTo>
                  <a:pt x="579641" y="2791"/>
                  <a:pt x="302986" y="103018"/>
                  <a:pt x="224727" y="156564"/>
                </a:cubicBezTo>
                <a:cubicBezTo>
                  <a:pt x="146468" y="210110"/>
                  <a:pt x="120381" y="306905"/>
                  <a:pt x="113516" y="321321"/>
                </a:cubicBezTo>
                <a:cubicBezTo>
                  <a:pt x="106651" y="335737"/>
                  <a:pt x="193835" y="197754"/>
                  <a:pt x="183538" y="243062"/>
                </a:cubicBezTo>
                <a:cubicBezTo>
                  <a:pt x="173241" y="288370"/>
                  <a:pt x="81937" y="514224"/>
                  <a:pt x="51732" y="593170"/>
                </a:cubicBezTo>
                <a:cubicBezTo>
                  <a:pt x="21526" y="672116"/>
                  <a:pt x="-8679" y="757926"/>
                  <a:pt x="2305" y="716737"/>
                </a:cubicBezTo>
                <a:cubicBezTo>
                  <a:pt x="13289" y="675548"/>
                  <a:pt x="93608" y="440770"/>
                  <a:pt x="117635" y="346035"/>
                </a:cubicBezTo>
                <a:cubicBezTo>
                  <a:pt x="141662" y="251300"/>
                  <a:pt x="129992" y="183337"/>
                  <a:pt x="146468" y="148326"/>
                </a:cubicBezTo>
                <a:cubicBezTo>
                  <a:pt x="162944" y="113315"/>
                  <a:pt x="200013" y="137343"/>
                  <a:pt x="216489" y="135970"/>
                </a:cubicBezTo>
                <a:cubicBezTo>
                  <a:pt x="232965" y="134597"/>
                  <a:pt x="182165" y="160684"/>
                  <a:pt x="245322" y="140089"/>
                </a:cubicBezTo>
                <a:cubicBezTo>
                  <a:pt x="308479" y="119494"/>
                  <a:pt x="586505" y="-2701"/>
                  <a:pt x="583073" y="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A26281F9-2C00-8EAE-3B44-4EE66E695519}"/>
              </a:ext>
            </a:extLst>
          </p:cNvPr>
          <p:cNvSpPr/>
          <p:nvPr/>
        </p:nvSpPr>
        <p:spPr>
          <a:xfrm>
            <a:off x="5288652" y="5825051"/>
            <a:ext cx="636053" cy="517263"/>
          </a:xfrm>
          <a:custGeom>
            <a:avLst/>
            <a:gdLst>
              <a:gd name="connsiteX0" fmla="*/ 40 w 636053"/>
              <a:gd name="connsiteY0" fmla="*/ 143263 h 517263"/>
              <a:gd name="connsiteX1" fmla="*/ 168916 w 636053"/>
              <a:gd name="connsiteY1" fmla="*/ 97954 h 517263"/>
              <a:gd name="connsiteX2" fmla="*/ 197748 w 636053"/>
              <a:gd name="connsiteY2" fmla="*/ 7338 h 517263"/>
              <a:gd name="connsiteX3" fmla="*/ 337791 w 636053"/>
              <a:gd name="connsiteY3" fmla="*/ 130906 h 517263"/>
              <a:gd name="connsiteX4" fmla="*/ 551975 w 636053"/>
              <a:gd name="connsiteY4" fmla="*/ 419230 h 517263"/>
              <a:gd name="connsiteX5" fmla="*/ 634353 w 636053"/>
              <a:gd name="connsiteY5" fmla="*/ 513965 h 517263"/>
              <a:gd name="connsiteX6" fmla="*/ 486072 w 636053"/>
              <a:gd name="connsiteY6" fmla="*/ 320376 h 517263"/>
              <a:gd name="connsiteX7" fmla="*/ 263651 w 636053"/>
              <a:gd name="connsiteY7" fmla="*/ 143263 h 517263"/>
              <a:gd name="connsiteX8" fmla="*/ 333672 w 636053"/>
              <a:gd name="connsiteY8" fmla="*/ 184452 h 517263"/>
              <a:gd name="connsiteX9" fmla="*/ 214224 w 636053"/>
              <a:gd name="connsiteY9" fmla="*/ 3219 h 517263"/>
              <a:gd name="connsiteX10" fmla="*/ 185391 w 636053"/>
              <a:gd name="connsiteY10" fmla="*/ 73241 h 517263"/>
              <a:gd name="connsiteX11" fmla="*/ 40 w 636053"/>
              <a:gd name="connsiteY11" fmla="*/ 143263 h 51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6053" h="517263">
                <a:moveTo>
                  <a:pt x="40" y="143263"/>
                </a:moveTo>
                <a:cubicBezTo>
                  <a:pt x="-2706" y="147382"/>
                  <a:pt x="135965" y="120608"/>
                  <a:pt x="168916" y="97954"/>
                </a:cubicBezTo>
                <a:cubicBezTo>
                  <a:pt x="201867" y="75300"/>
                  <a:pt x="169602" y="1846"/>
                  <a:pt x="197748" y="7338"/>
                </a:cubicBezTo>
                <a:cubicBezTo>
                  <a:pt x="225894" y="12830"/>
                  <a:pt x="278753" y="62257"/>
                  <a:pt x="337791" y="130906"/>
                </a:cubicBezTo>
                <a:cubicBezTo>
                  <a:pt x="396829" y="199555"/>
                  <a:pt x="502548" y="355387"/>
                  <a:pt x="551975" y="419230"/>
                </a:cubicBezTo>
                <a:cubicBezTo>
                  <a:pt x="601402" y="483073"/>
                  <a:pt x="645337" y="530441"/>
                  <a:pt x="634353" y="513965"/>
                </a:cubicBezTo>
                <a:cubicBezTo>
                  <a:pt x="623369" y="497489"/>
                  <a:pt x="547856" y="382160"/>
                  <a:pt x="486072" y="320376"/>
                </a:cubicBezTo>
                <a:cubicBezTo>
                  <a:pt x="424288" y="258592"/>
                  <a:pt x="289051" y="165917"/>
                  <a:pt x="263651" y="143263"/>
                </a:cubicBezTo>
                <a:cubicBezTo>
                  <a:pt x="238251" y="120609"/>
                  <a:pt x="341910" y="207793"/>
                  <a:pt x="333672" y="184452"/>
                </a:cubicBezTo>
                <a:cubicBezTo>
                  <a:pt x="325434" y="161111"/>
                  <a:pt x="238938" y="21754"/>
                  <a:pt x="214224" y="3219"/>
                </a:cubicBezTo>
                <a:cubicBezTo>
                  <a:pt x="189510" y="-15316"/>
                  <a:pt x="213537" y="51273"/>
                  <a:pt x="185391" y="73241"/>
                </a:cubicBezTo>
                <a:cubicBezTo>
                  <a:pt x="157245" y="95209"/>
                  <a:pt x="2786" y="139144"/>
                  <a:pt x="40" y="1432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99E5FBAF-DE17-45C1-9443-044EF259683C}"/>
              </a:ext>
            </a:extLst>
          </p:cNvPr>
          <p:cNvSpPr/>
          <p:nvPr/>
        </p:nvSpPr>
        <p:spPr>
          <a:xfrm>
            <a:off x="6355487" y="4423333"/>
            <a:ext cx="609713" cy="161177"/>
          </a:xfrm>
          <a:custGeom>
            <a:avLst/>
            <a:gdLst>
              <a:gd name="connsiteX0" fmla="*/ 5 w 609713"/>
              <a:gd name="connsiteY0" fmla="*/ 161024 h 161177"/>
              <a:gd name="connsiteX1" fmla="*/ 362470 w 609713"/>
              <a:gd name="connsiteY1" fmla="*/ 82764 h 161177"/>
              <a:gd name="connsiteX2" fmla="*/ 609605 w 609713"/>
              <a:gd name="connsiteY2" fmla="*/ 386 h 161177"/>
              <a:gd name="connsiteX3" fmla="*/ 395421 w 609713"/>
              <a:gd name="connsiteY3" fmla="*/ 49813 h 161177"/>
              <a:gd name="connsiteX4" fmla="*/ 523108 w 609713"/>
              <a:gd name="connsiteY4" fmla="*/ 386 h 161177"/>
              <a:gd name="connsiteX5" fmla="*/ 354232 w 609713"/>
              <a:gd name="connsiteY5" fmla="*/ 62170 h 161177"/>
              <a:gd name="connsiteX6" fmla="*/ 5 w 609713"/>
              <a:gd name="connsiteY6" fmla="*/ 161024 h 16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13" h="161177">
                <a:moveTo>
                  <a:pt x="5" y="161024"/>
                </a:moveTo>
                <a:cubicBezTo>
                  <a:pt x="1378" y="164456"/>
                  <a:pt x="260870" y="109537"/>
                  <a:pt x="362470" y="82764"/>
                </a:cubicBezTo>
                <a:cubicBezTo>
                  <a:pt x="464070" y="55991"/>
                  <a:pt x="604113" y="5878"/>
                  <a:pt x="609605" y="386"/>
                </a:cubicBezTo>
                <a:cubicBezTo>
                  <a:pt x="615097" y="-5106"/>
                  <a:pt x="409837" y="49813"/>
                  <a:pt x="395421" y="49813"/>
                </a:cubicBezTo>
                <a:cubicBezTo>
                  <a:pt x="381005" y="49813"/>
                  <a:pt x="529973" y="-1674"/>
                  <a:pt x="523108" y="386"/>
                </a:cubicBezTo>
                <a:cubicBezTo>
                  <a:pt x="516243" y="2445"/>
                  <a:pt x="435924" y="34711"/>
                  <a:pt x="354232" y="62170"/>
                </a:cubicBezTo>
                <a:cubicBezTo>
                  <a:pt x="272540" y="89629"/>
                  <a:pt x="-1368" y="157592"/>
                  <a:pt x="5" y="1610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674E0B11-4CE9-80A2-B5E7-D1C5C0149126}"/>
              </a:ext>
            </a:extLst>
          </p:cNvPr>
          <p:cNvSpPr/>
          <p:nvPr/>
        </p:nvSpPr>
        <p:spPr>
          <a:xfrm>
            <a:off x="6138884" y="4469794"/>
            <a:ext cx="778518" cy="789505"/>
          </a:xfrm>
          <a:custGeom>
            <a:avLst/>
            <a:gdLst>
              <a:gd name="connsiteX0" fmla="*/ 764424 w 778518"/>
              <a:gd name="connsiteY0" fmla="*/ 7471 h 789505"/>
              <a:gd name="connsiteX1" fmla="*/ 463743 w 778518"/>
              <a:gd name="connsiteY1" fmla="*/ 324628 h 789505"/>
              <a:gd name="connsiteX2" fmla="*/ 513170 w 778518"/>
              <a:gd name="connsiteY2" fmla="*/ 291676 h 789505"/>
              <a:gd name="connsiteX3" fmla="*/ 113635 w 778518"/>
              <a:gd name="connsiteY3" fmla="*/ 691211 h 789505"/>
              <a:gd name="connsiteX4" fmla="*/ 6543 w 778518"/>
              <a:gd name="connsiteY4" fmla="*/ 781828 h 789505"/>
              <a:gd name="connsiteX5" fmla="*/ 261916 w 778518"/>
              <a:gd name="connsiteY5" fmla="*/ 547049 h 789505"/>
              <a:gd name="connsiteX6" fmla="*/ 682046 w 778518"/>
              <a:gd name="connsiteY6" fmla="*/ 135157 h 789505"/>
              <a:gd name="connsiteX7" fmla="*/ 764424 w 778518"/>
              <a:gd name="connsiteY7" fmla="*/ 7471 h 78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8518" h="789505">
                <a:moveTo>
                  <a:pt x="764424" y="7471"/>
                </a:moveTo>
                <a:cubicBezTo>
                  <a:pt x="728040" y="39049"/>
                  <a:pt x="505619" y="277261"/>
                  <a:pt x="463743" y="324628"/>
                </a:cubicBezTo>
                <a:cubicBezTo>
                  <a:pt x="421867" y="371996"/>
                  <a:pt x="571521" y="230579"/>
                  <a:pt x="513170" y="291676"/>
                </a:cubicBezTo>
                <a:cubicBezTo>
                  <a:pt x="454819" y="352773"/>
                  <a:pt x="198073" y="609519"/>
                  <a:pt x="113635" y="691211"/>
                </a:cubicBezTo>
                <a:cubicBezTo>
                  <a:pt x="29197" y="772903"/>
                  <a:pt x="-18171" y="805855"/>
                  <a:pt x="6543" y="781828"/>
                </a:cubicBezTo>
                <a:cubicBezTo>
                  <a:pt x="31256" y="757801"/>
                  <a:pt x="149332" y="654828"/>
                  <a:pt x="261916" y="547049"/>
                </a:cubicBezTo>
                <a:cubicBezTo>
                  <a:pt x="374500" y="439270"/>
                  <a:pt x="599668" y="220968"/>
                  <a:pt x="682046" y="135157"/>
                </a:cubicBezTo>
                <a:cubicBezTo>
                  <a:pt x="764424" y="49346"/>
                  <a:pt x="800808" y="-24107"/>
                  <a:pt x="764424" y="74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5C70A028-2DAD-0B28-1DDB-BBD86F49F757}"/>
              </a:ext>
            </a:extLst>
          </p:cNvPr>
          <p:cNvSpPr/>
          <p:nvPr/>
        </p:nvSpPr>
        <p:spPr>
          <a:xfrm>
            <a:off x="6160910" y="4473064"/>
            <a:ext cx="677246" cy="714082"/>
          </a:xfrm>
          <a:custGeom>
            <a:avLst/>
            <a:gdLst>
              <a:gd name="connsiteX0" fmla="*/ 676495 w 677246"/>
              <a:gd name="connsiteY0" fmla="*/ 82 h 714082"/>
              <a:gd name="connsiteX1" fmla="*/ 515858 w 677246"/>
              <a:gd name="connsiteY1" fmla="*/ 201909 h 714082"/>
              <a:gd name="connsiteX2" fmla="*/ 285198 w 677246"/>
              <a:gd name="connsiteY2" fmla="*/ 498471 h 714082"/>
              <a:gd name="connsiteX3" fmla="*/ 330506 w 677246"/>
              <a:gd name="connsiteY3" fmla="*/ 411974 h 714082"/>
              <a:gd name="connsiteX4" fmla="*/ 993 w 677246"/>
              <a:gd name="connsiteY4" fmla="*/ 712655 h 714082"/>
              <a:gd name="connsiteX5" fmla="*/ 239890 w 677246"/>
              <a:gd name="connsiteY5" fmla="*/ 510828 h 714082"/>
              <a:gd name="connsiteX6" fmla="*/ 561166 w 677246"/>
              <a:gd name="connsiteY6" fmla="*/ 181314 h 714082"/>
              <a:gd name="connsiteX7" fmla="*/ 676495 w 677246"/>
              <a:gd name="connsiteY7" fmla="*/ 82 h 71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246" h="714082">
                <a:moveTo>
                  <a:pt x="676495" y="82"/>
                </a:moveTo>
                <a:cubicBezTo>
                  <a:pt x="668944" y="3514"/>
                  <a:pt x="581074" y="118844"/>
                  <a:pt x="515858" y="201909"/>
                </a:cubicBezTo>
                <a:cubicBezTo>
                  <a:pt x="450642" y="284974"/>
                  <a:pt x="316090" y="463460"/>
                  <a:pt x="285198" y="498471"/>
                </a:cubicBezTo>
                <a:cubicBezTo>
                  <a:pt x="254306" y="533482"/>
                  <a:pt x="377873" y="376277"/>
                  <a:pt x="330506" y="411974"/>
                </a:cubicBezTo>
                <a:cubicBezTo>
                  <a:pt x="283139" y="447671"/>
                  <a:pt x="16096" y="696179"/>
                  <a:pt x="993" y="712655"/>
                </a:cubicBezTo>
                <a:cubicBezTo>
                  <a:pt x="-14110" y="729131"/>
                  <a:pt x="146528" y="599385"/>
                  <a:pt x="239890" y="510828"/>
                </a:cubicBezTo>
                <a:cubicBezTo>
                  <a:pt x="333252" y="422271"/>
                  <a:pt x="488398" y="261633"/>
                  <a:pt x="561166" y="181314"/>
                </a:cubicBezTo>
                <a:cubicBezTo>
                  <a:pt x="633933" y="100995"/>
                  <a:pt x="684046" y="-3350"/>
                  <a:pt x="676495" y="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5B9FC7AF-B5C9-55EC-AFE0-189096F20EC0}"/>
              </a:ext>
            </a:extLst>
          </p:cNvPr>
          <p:cNvSpPr/>
          <p:nvPr/>
        </p:nvSpPr>
        <p:spPr>
          <a:xfrm>
            <a:off x="5469873" y="5213276"/>
            <a:ext cx="717247" cy="590974"/>
          </a:xfrm>
          <a:custGeom>
            <a:avLst/>
            <a:gdLst>
              <a:gd name="connsiteX0" fmla="*/ 716743 w 717247"/>
              <a:gd name="connsiteY0" fmla="*/ 1275 h 590974"/>
              <a:gd name="connsiteX1" fmla="*/ 370754 w 717247"/>
              <a:gd name="connsiteY1" fmla="*/ 339027 h 590974"/>
              <a:gd name="connsiteX2" fmla="*/ 436657 w 717247"/>
              <a:gd name="connsiteY2" fmla="*/ 273124 h 590974"/>
              <a:gd name="connsiteX3" fmla="*/ 177165 w 717247"/>
              <a:gd name="connsiteY3" fmla="*/ 507902 h 590974"/>
              <a:gd name="connsiteX4" fmla="*/ 51 w 717247"/>
              <a:gd name="connsiteY4" fmla="*/ 590281 h 590974"/>
              <a:gd name="connsiteX5" fmla="*/ 193641 w 717247"/>
              <a:gd name="connsiteY5" fmla="*/ 470832 h 590974"/>
              <a:gd name="connsiteX6" fmla="*/ 490203 w 717247"/>
              <a:gd name="connsiteY6" fmla="*/ 223697 h 590974"/>
              <a:gd name="connsiteX7" fmla="*/ 449013 w 717247"/>
              <a:gd name="connsiteY7" fmla="*/ 223697 h 590974"/>
              <a:gd name="connsiteX8" fmla="*/ 716743 w 717247"/>
              <a:gd name="connsiteY8" fmla="*/ 1275 h 59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247" h="590974">
                <a:moveTo>
                  <a:pt x="716743" y="1275"/>
                </a:moveTo>
                <a:cubicBezTo>
                  <a:pt x="703700" y="20497"/>
                  <a:pt x="417435" y="293719"/>
                  <a:pt x="370754" y="339027"/>
                </a:cubicBezTo>
                <a:cubicBezTo>
                  <a:pt x="324073" y="384335"/>
                  <a:pt x="468922" y="244978"/>
                  <a:pt x="436657" y="273124"/>
                </a:cubicBezTo>
                <a:cubicBezTo>
                  <a:pt x="404392" y="301270"/>
                  <a:pt x="249933" y="455043"/>
                  <a:pt x="177165" y="507902"/>
                </a:cubicBezTo>
                <a:cubicBezTo>
                  <a:pt x="104397" y="560761"/>
                  <a:pt x="-2695" y="596459"/>
                  <a:pt x="51" y="590281"/>
                </a:cubicBezTo>
                <a:cubicBezTo>
                  <a:pt x="2797" y="584103"/>
                  <a:pt x="111949" y="531929"/>
                  <a:pt x="193641" y="470832"/>
                </a:cubicBezTo>
                <a:cubicBezTo>
                  <a:pt x="275333" y="409735"/>
                  <a:pt x="447641" y="264886"/>
                  <a:pt x="490203" y="223697"/>
                </a:cubicBezTo>
                <a:cubicBezTo>
                  <a:pt x="532765" y="182508"/>
                  <a:pt x="411943" y="261454"/>
                  <a:pt x="449013" y="223697"/>
                </a:cubicBezTo>
                <a:cubicBezTo>
                  <a:pt x="486083" y="185940"/>
                  <a:pt x="729786" y="-17947"/>
                  <a:pt x="716743" y="12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62B9E6D9-D98A-6969-0EB2-04ECF4BAB426}"/>
              </a:ext>
            </a:extLst>
          </p:cNvPr>
          <p:cNvSpPr/>
          <p:nvPr/>
        </p:nvSpPr>
        <p:spPr>
          <a:xfrm>
            <a:off x="6944472" y="4381750"/>
            <a:ext cx="499770" cy="450108"/>
          </a:xfrm>
          <a:custGeom>
            <a:avLst/>
            <a:gdLst>
              <a:gd name="connsiteX0" fmla="*/ 25 w 499770"/>
              <a:gd name="connsiteY0" fmla="*/ 780 h 450108"/>
              <a:gd name="connsiteX1" fmla="*/ 74166 w 499770"/>
              <a:gd name="connsiteY1" fmla="*/ 161418 h 450108"/>
              <a:gd name="connsiteX2" fmla="*/ 197733 w 499770"/>
              <a:gd name="connsiteY2" fmla="*/ 247915 h 450108"/>
              <a:gd name="connsiteX3" fmla="*/ 152425 w 499770"/>
              <a:gd name="connsiteY3" fmla="*/ 264391 h 450108"/>
              <a:gd name="connsiteX4" fmla="*/ 313063 w 499770"/>
              <a:gd name="connsiteY4" fmla="*/ 338531 h 450108"/>
              <a:gd name="connsiteX5" fmla="*/ 494296 w 499770"/>
              <a:gd name="connsiteY5" fmla="*/ 445623 h 450108"/>
              <a:gd name="connsiteX6" fmla="*/ 428393 w 499770"/>
              <a:gd name="connsiteY6" fmla="*/ 416791 h 450108"/>
              <a:gd name="connsiteX7" fmla="*/ 185377 w 499770"/>
              <a:gd name="connsiteY7" fmla="*/ 297342 h 450108"/>
              <a:gd name="connsiteX8" fmla="*/ 218328 w 499770"/>
              <a:gd name="connsiteY8" fmla="*/ 301461 h 450108"/>
              <a:gd name="connsiteX9" fmla="*/ 86523 w 499770"/>
              <a:gd name="connsiteY9" fmla="*/ 149061 h 450108"/>
              <a:gd name="connsiteX10" fmla="*/ 107117 w 499770"/>
              <a:gd name="connsiteY10" fmla="*/ 202607 h 450108"/>
              <a:gd name="connsiteX11" fmla="*/ 65928 w 499770"/>
              <a:gd name="connsiteY11" fmla="*/ 103753 h 450108"/>
              <a:gd name="connsiteX12" fmla="*/ 25 w 499770"/>
              <a:gd name="connsiteY12" fmla="*/ 780 h 45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9770" h="450108">
                <a:moveTo>
                  <a:pt x="25" y="780"/>
                </a:moveTo>
                <a:cubicBezTo>
                  <a:pt x="1398" y="10391"/>
                  <a:pt x="41215" y="120229"/>
                  <a:pt x="74166" y="161418"/>
                </a:cubicBezTo>
                <a:cubicBezTo>
                  <a:pt x="107117" y="202607"/>
                  <a:pt x="184690" y="230753"/>
                  <a:pt x="197733" y="247915"/>
                </a:cubicBezTo>
                <a:cubicBezTo>
                  <a:pt x="210776" y="265077"/>
                  <a:pt x="133203" y="249288"/>
                  <a:pt x="152425" y="264391"/>
                </a:cubicBezTo>
                <a:cubicBezTo>
                  <a:pt x="171647" y="279494"/>
                  <a:pt x="256085" y="308326"/>
                  <a:pt x="313063" y="338531"/>
                </a:cubicBezTo>
                <a:cubicBezTo>
                  <a:pt x="370041" y="368736"/>
                  <a:pt x="475074" y="432580"/>
                  <a:pt x="494296" y="445623"/>
                </a:cubicBezTo>
                <a:cubicBezTo>
                  <a:pt x="513518" y="458666"/>
                  <a:pt x="479879" y="441504"/>
                  <a:pt x="428393" y="416791"/>
                </a:cubicBezTo>
                <a:cubicBezTo>
                  <a:pt x="376907" y="392078"/>
                  <a:pt x="220388" y="316564"/>
                  <a:pt x="185377" y="297342"/>
                </a:cubicBezTo>
                <a:cubicBezTo>
                  <a:pt x="150366" y="278120"/>
                  <a:pt x="234804" y="326174"/>
                  <a:pt x="218328" y="301461"/>
                </a:cubicBezTo>
                <a:cubicBezTo>
                  <a:pt x="201852" y="276748"/>
                  <a:pt x="105058" y="165537"/>
                  <a:pt x="86523" y="149061"/>
                </a:cubicBezTo>
                <a:cubicBezTo>
                  <a:pt x="67988" y="132585"/>
                  <a:pt x="110549" y="210158"/>
                  <a:pt x="107117" y="202607"/>
                </a:cubicBezTo>
                <a:cubicBezTo>
                  <a:pt x="103685" y="195056"/>
                  <a:pt x="78971" y="134645"/>
                  <a:pt x="65928" y="103753"/>
                </a:cubicBezTo>
                <a:cubicBezTo>
                  <a:pt x="52885" y="72861"/>
                  <a:pt x="-1348" y="-8831"/>
                  <a:pt x="25" y="7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0CE6B4CF-CA2C-E08A-F7A4-96474419D727}"/>
              </a:ext>
            </a:extLst>
          </p:cNvPr>
          <p:cNvSpPr/>
          <p:nvPr/>
        </p:nvSpPr>
        <p:spPr>
          <a:xfrm>
            <a:off x="5893256" y="4780815"/>
            <a:ext cx="1555222" cy="1582066"/>
          </a:xfrm>
          <a:custGeom>
            <a:avLst/>
            <a:gdLst>
              <a:gd name="connsiteX0" fmla="*/ 1537274 w 1555222"/>
              <a:gd name="connsiteY0" fmla="*/ 46558 h 1582066"/>
              <a:gd name="connsiteX1" fmla="*/ 1125382 w 1555222"/>
              <a:gd name="connsiteY1" fmla="*/ 351358 h 1582066"/>
              <a:gd name="connsiteX2" fmla="*/ 1199522 w 1555222"/>
              <a:gd name="connsiteY2" fmla="*/ 326644 h 1582066"/>
              <a:gd name="connsiteX3" fmla="*/ 898841 w 1555222"/>
              <a:gd name="connsiteY3" fmla="*/ 635563 h 1582066"/>
              <a:gd name="connsiteX4" fmla="*/ 614636 w 1555222"/>
              <a:gd name="connsiteY4" fmla="*/ 969196 h 1582066"/>
              <a:gd name="connsiteX5" fmla="*/ 392214 w 1555222"/>
              <a:gd name="connsiteY5" fmla="*/ 1253401 h 1582066"/>
              <a:gd name="connsiteX6" fmla="*/ 83295 w 1555222"/>
              <a:gd name="connsiteY6" fmla="*/ 1529369 h 1582066"/>
              <a:gd name="connsiteX7" fmla="*/ 37987 w 1555222"/>
              <a:gd name="connsiteY7" fmla="*/ 1541726 h 1582066"/>
              <a:gd name="connsiteX8" fmla="*/ 577566 w 1555222"/>
              <a:gd name="connsiteY8" fmla="*/ 1101001 h 1582066"/>
              <a:gd name="connsiteX9" fmla="*/ 651706 w 1555222"/>
              <a:gd name="connsiteY9" fmla="*/ 956839 h 1582066"/>
              <a:gd name="connsiteX10" fmla="*/ 1178928 w 1555222"/>
              <a:gd name="connsiteY10" fmla="*/ 392547 h 1582066"/>
              <a:gd name="connsiteX11" fmla="*/ 1450776 w 1555222"/>
              <a:gd name="connsiteY11" fmla="*/ 38320 h 1582066"/>
              <a:gd name="connsiteX12" fmla="*/ 1537274 w 1555222"/>
              <a:gd name="connsiteY12" fmla="*/ 46558 h 158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5222" h="1582066">
                <a:moveTo>
                  <a:pt x="1537274" y="46558"/>
                </a:moveTo>
                <a:cubicBezTo>
                  <a:pt x="1483042" y="98731"/>
                  <a:pt x="1181674" y="304677"/>
                  <a:pt x="1125382" y="351358"/>
                </a:cubicBezTo>
                <a:cubicBezTo>
                  <a:pt x="1069090" y="398039"/>
                  <a:pt x="1237279" y="279277"/>
                  <a:pt x="1199522" y="326644"/>
                </a:cubicBezTo>
                <a:cubicBezTo>
                  <a:pt x="1161765" y="374011"/>
                  <a:pt x="996322" y="528471"/>
                  <a:pt x="898841" y="635563"/>
                </a:cubicBezTo>
                <a:cubicBezTo>
                  <a:pt x="801360" y="742655"/>
                  <a:pt x="699074" y="866223"/>
                  <a:pt x="614636" y="969196"/>
                </a:cubicBezTo>
                <a:cubicBezTo>
                  <a:pt x="530198" y="1072169"/>
                  <a:pt x="480771" y="1160039"/>
                  <a:pt x="392214" y="1253401"/>
                </a:cubicBezTo>
                <a:cubicBezTo>
                  <a:pt x="303657" y="1346763"/>
                  <a:pt x="142333" y="1481315"/>
                  <a:pt x="83295" y="1529369"/>
                </a:cubicBezTo>
                <a:cubicBezTo>
                  <a:pt x="24257" y="1577423"/>
                  <a:pt x="-44391" y="1613121"/>
                  <a:pt x="37987" y="1541726"/>
                </a:cubicBezTo>
                <a:cubicBezTo>
                  <a:pt x="120365" y="1470331"/>
                  <a:pt x="475280" y="1198482"/>
                  <a:pt x="577566" y="1101001"/>
                </a:cubicBezTo>
                <a:cubicBezTo>
                  <a:pt x="679852" y="1003520"/>
                  <a:pt x="551479" y="1074915"/>
                  <a:pt x="651706" y="956839"/>
                </a:cubicBezTo>
                <a:cubicBezTo>
                  <a:pt x="751933" y="838763"/>
                  <a:pt x="1045750" y="545633"/>
                  <a:pt x="1178928" y="392547"/>
                </a:cubicBezTo>
                <a:cubicBezTo>
                  <a:pt x="1312106" y="239461"/>
                  <a:pt x="1390365" y="98044"/>
                  <a:pt x="1450776" y="38320"/>
                </a:cubicBezTo>
                <a:cubicBezTo>
                  <a:pt x="1511187" y="-21404"/>
                  <a:pt x="1591506" y="-5615"/>
                  <a:pt x="1537274" y="465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99C023F9-6C8C-AF24-06E9-32730ADB6E38}"/>
              </a:ext>
            </a:extLst>
          </p:cNvPr>
          <p:cNvSpPr/>
          <p:nvPr/>
        </p:nvSpPr>
        <p:spPr>
          <a:xfrm>
            <a:off x="6255136" y="4779962"/>
            <a:ext cx="1153661" cy="1215582"/>
          </a:xfrm>
          <a:custGeom>
            <a:avLst/>
            <a:gdLst>
              <a:gd name="connsiteX0" fmla="*/ 1060064 w 1153661"/>
              <a:gd name="connsiteY0" fmla="*/ 47411 h 1215582"/>
              <a:gd name="connsiteX1" fmla="*/ 557556 w 1153661"/>
              <a:gd name="connsiteY1" fmla="*/ 529324 h 1215582"/>
              <a:gd name="connsiteX2" fmla="*/ 578150 w 1153661"/>
              <a:gd name="connsiteY2" fmla="*/ 516968 h 1215582"/>
              <a:gd name="connsiteX3" fmla="*/ 166259 w 1153661"/>
              <a:gd name="connsiteY3" fmla="*/ 1035952 h 1215582"/>
              <a:gd name="connsiteX4" fmla="*/ 1502 w 1153661"/>
              <a:gd name="connsiteY4" fmla="*/ 1213065 h 1215582"/>
              <a:gd name="connsiteX5" fmla="*/ 248637 w 1153661"/>
              <a:gd name="connsiteY5" fmla="*/ 928860 h 1215582"/>
              <a:gd name="connsiteX6" fmla="*/ 648172 w 1153661"/>
              <a:gd name="connsiteY6" fmla="*/ 471660 h 1215582"/>
              <a:gd name="connsiteX7" fmla="*/ 594626 w 1153661"/>
              <a:gd name="connsiteY7" fmla="*/ 488135 h 1215582"/>
              <a:gd name="connsiteX8" fmla="*/ 920021 w 1153661"/>
              <a:gd name="connsiteY8" fmla="*/ 175097 h 1215582"/>
              <a:gd name="connsiteX9" fmla="*/ 907664 w 1153661"/>
              <a:gd name="connsiteY9" fmla="*/ 170979 h 1215582"/>
              <a:gd name="connsiteX10" fmla="*/ 1138323 w 1153661"/>
              <a:gd name="connsiteY10" fmla="*/ 30935 h 1215582"/>
              <a:gd name="connsiteX11" fmla="*/ 1060064 w 1153661"/>
              <a:gd name="connsiteY11" fmla="*/ 47411 h 121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3661" h="1215582">
                <a:moveTo>
                  <a:pt x="1060064" y="47411"/>
                </a:moveTo>
                <a:cubicBezTo>
                  <a:pt x="963269" y="130476"/>
                  <a:pt x="637875" y="451065"/>
                  <a:pt x="557556" y="529324"/>
                </a:cubicBezTo>
                <a:cubicBezTo>
                  <a:pt x="477237" y="607584"/>
                  <a:pt x="643366" y="432530"/>
                  <a:pt x="578150" y="516968"/>
                </a:cubicBezTo>
                <a:cubicBezTo>
                  <a:pt x="512934" y="601406"/>
                  <a:pt x="262367" y="919936"/>
                  <a:pt x="166259" y="1035952"/>
                </a:cubicBezTo>
                <a:cubicBezTo>
                  <a:pt x="70151" y="1151968"/>
                  <a:pt x="-12228" y="1230914"/>
                  <a:pt x="1502" y="1213065"/>
                </a:cubicBezTo>
                <a:cubicBezTo>
                  <a:pt x="15232" y="1195216"/>
                  <a:pt x="248637" y="928860"/>
                  <a:pt x="248637" y="928860"/>
                </a:cubicBezTo>
                <a:cubicBezTo>
                  <a:pt x="356415" y="805293"/>
                  <a:pt x="590507" y="545114"/>
                  <a:pt x="648172" y="471660"/>
                </a:cubicBezTo>
                <a:cubicBezTo>
                  <a:pt x="705837" y="398206"/>
                  <a:pt x="549318" y="537562"/>
                  <a:pt x="594626" y="488135"/>
                </a:cubicBezTo>
                <a:cubicBezTo>
                  <a:pt x="639934" y="438708"/>
                  <a:pt x="867848" y="227956"/>
                  <a:pt x="920021" y="175097"/>
                </a:cubicBezTo>
                <a:cubicBezTo>
                  <a:pt x="972194" y="122238"/>
                  <a:pt x="871280" y="195006"/>
                  <a:pt x="907664" y="170979"/>
                </a:cubicBezTo>
                <a:cubicBezTo>
                  <a:pt x="944048" y="146952"/>
                  <a:pt x="1106745" y="50157"/>
                  <a:pt x="1138323" y="30935"/>
                </a:cubicBezTo>
                <a:cubicBezTo>
                  <a:pt x="1169901" y="11713"/>
                  <a:pt x="1156859" y="-35654"/>
                  <a:pt x="1060064" y="474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9FBCE5E9-D68F-2039-F42E-B26DDC8DA970}"/>
              </a:ext>
            </a:extLst>
          </p:cNvPr>
          <p:cNvSpPr/>
          <p:nvPr/>
        </p:nvSpPr>
        <p:spPr>
          <a:xfrm>
            <a:off x="3352696" y="5682197"/>
            <a:ext cx="1015584" cy="324217"/>
          </a:xfrm>
          <a:custGeom>
            <a:avLst/>
            <a:gdLst>
              <a:gd name="connsiteX0" fmla="*/ 1012929 w 1015584"/>
              <a:gd name="connsiteY0" fmla="*/ 1053 h 324217"/>
              <a:gd name="connsiteX1" fmla="*/ 447779 w 1015584"/>
              <a:gd name="connsiteY1" fmla="*/ 226478 h 324217"/>
              <a:gd name="connsiteX2" fmla="*/ 644629 w 1015584"/>
              <a:gd name="connsiteY2" fmla="*/ 194728 h 324217"/>
              <a:gd name="connsiteX3" fmla="*/ 250929 w 1015584"/>
              <a:gd name="connsiteY3" fmla="*/ 305853 h 324217"/>
              <a:gd name="connsiteX4" fmla="*/ 9629 w 1015584"/>
              <a:gd name="connsiteY4" fmla="*/ 315378 h 324217"/>
              <a:gd name="connsiteX5" fmla="*/ 577954 w 1015584"/>
              <a:gd name="connsiteY5" fmla="*/ 216953 h 324217"/>
              <a:gd name="connsiteX6" fmla="*/ 727179 w 1015584"/>
              <a:gd name="connsiteY6" fmla="*/ 143928 h 324217"/>
              <a:gd name="connsiteX7" fmla="*/ 663679 w 1015584"/>
              <a:gd name="connsiteY7" fmla="*/ 140753 h 324217"/>
              <a:gd name="connsiteX8" fmla="*/ 1012929 w 1015584"/>
              <a:gd name="connsiteY8" fmla="*/ 1053 h 32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584" h="324217">
                <a:moveTo>
                  <a:pt x="1012929" y="1053"/>
                </a:moveTo>
                <a:cubicBezTo>
                  <a:pt x="976946" y="15340"/>
                  <a:pt x="509162" y="194199"/>
                  <a:pt x="447779" y="226478"/>
                </a:cubicBezTo>
                <a:cubicBezTo>
                  <a:pt x="386396" y="258757"/>
                  <a:pt x="677437" y="181499"/>
                  <a:pt x="644629" y="194728"/>
                </a:cubicBezTo>
                <a:cubicBezTo>
                  <a:pt x="611821" y="207957"/>
                  <a:pt x="356762" y="285745"/>
                  <a:pt x="250929" y="305853"/>
                </a:cubicBezTo>
                <a:cubicBezTo>
                  <a:pt x="145096" y="325961"/>
                  <a:pt x="-44875" y="330195"/>
                  <a:pt x="9629" y="315378"/>
                </a:cubicBezTo>
                <a:cubicBezTo>
                  <a:pt x="64133" y="300561"/>
                  <a:pt x="458363" y="245528"/>
                  <a:pt x="577954" y="216953"/>
                </a:cubicBezTo>
                <a:cubicBezTo>
                  <a:pt x="697545" y="188378"/>
                  <a:pt x="712891" y="156628"/>
                  <a:pt x="727179" y="143928"/>
                </a:cubicBezTo>
                <a:cubicBezTo>
                  <a:pt x="741466" y="131228"/>
                  <a:pt x="619229" y="159274"/>
                  <a:pt x="663679" y="140753"/>
                </a:cubicBezTo>
                <a:cubicBezTo>
                  <a:pt x="708129" y="122232"/>
                  <a:pt x="1048912" y="-13234"/>
                  <a:pt x="1012929" y="10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AAE0C549-6D0A-47A8-4EF4-8EFFBAFAB289}"/>
              </a:ext>
            </a:extLst>
          </p:cNvPr>
          <p:cNvSpPr/>
          <p:nvPr/>
        </p:nvSpPr>
        <p:spPr>
          <a:xfrm>
            <a:off x="7325211" y="4833932"/>
            <a:ext cx="1259738" cy="355569"/>
          </a:xfrm>
          <a:custGeom>
            <a:avLst/>
            <a:gdLst>
              <a:gd name="connsiteX0" fmla="*/ 40477 w 1259738"/>
              <a:gd name="connsiteY0" fmla="*/ 7339 h 355569"/>
              <a:gd name="connsiteX1" fmla="*/ 130234 w 1259738"/>
              <a:gd name="connsiteY1" fmla="*/ 40998 h 355569"/>
              <a:gd name="connsiteX2" fmla="*/ 887560 w 1259738"/>
              <a:gd name="connsiteY2" fmla="*/ 248561 h 355569"/>
              <a:gd name="connsiteX3" fmla="*/ 764144 w 1259738"/>
              <a:gd name="connsiteY3" fmla="*/ 231732 h 355569"/>
              <a:gd name="connsiteX4" fmla="*/ 1252198 w 1259738"/>
              <a:gd name="connsiteY4" fmla="*/ 355148 h 355569"/>
              <a:gd name="connsiteX5" fmla="*/ 1022195 w 1259738"/>
              <a:gd name="connsiteY5" fmla="*/ 265391 h 355569"/>
              <a:gd name="connsiteX6" fmla="*/ 511702 w 1259738"/>
              <a:gd name="connsiteY6" fmla="*/ 91486 h 355569"/>
              <a:gd name="connsiteX7" fmla="*/ 562190 w 1259738"/>
              <a:gd name="connsiteY7" fmla="*/ 136365 h 355569"/>
              <a:gd name="connsiteX8" fmla="*/ 40477 w 1259738"/>
              <a:gd name="connsiteY8" fmla="*/ 7339 h 35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9738" h="355569">
                <a:moveTo>
                  <a:pt x="40477" y="7339"/>
                </a:moveTo>
                <a:cubicBezTo>
                  <a:pt x="-31516" y="-8555"/>
                  <a:pt x="-10947" y="794"/>
                  <a:pt x="130234" y="40998"/>
                </a:cubicBezTo>
                <a:cubicBezTo>
                  <a:pt x="271415" y="81202"/>
                  <a:pt x="781908" y="216772"/>
                  <a:pt x="887560" y="248561"/>
                </a:cubicBezTo>
                <a:cubicBezTo>
                  <a:pt x="993212" y="280350"/>
                  <a:pt x="703371" y="213968"/>
                  <a:pt x="764144" y="231732"/>
                </a:cubicBezTo>
                <a:cubicBezTo>
                  <a:pt x="824917" y="249497"/>
                  <a:pt x="1209190" y="349538"/>
                  <a:pt x="1252198" y="355148"/>
                </a:cubicBezTo>
                <a:cubicBezTo>
                  <a:pt x="1295206" y="360758"/>
                  <a:pt x="1145611" y="309335"/>
                  <a:pt x="1022195" y="265391"/>
                </a:cubicBezTo>
                <a:cubicBezTo>
                  <a:pt x="898779" y="221447"/>
                  <a:pt x="588369" y="112990"/>
                  <a:pt x="511702" y="91486"/>
                </a:cubicBezTo>
                <a:cubicBezTo>
                  <a:pt x="435035" y="69982"/>
                  <a:pt x="636987" y="148519"/>
                  <a:pt x="562190" y="136365"/>
                </a:cubicBezTo>
                <a:cubicBezTo>
                  <a:pt x="487393" y="124211"/>
                  <a:pt x="112470" y="23233"/>
                  <a:pt x="40477" y="73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F102B69F-75C1-81EC-445F-F1FF9B5497E7}"/>
              </a:ext>
            </a:extLst>
          </p:cNvPr>
          <p:cNvSpPr/>
          <p:nvPr/>
        </p:nvSpPr>
        <p:spPr>
          <a:xfrm>
            <a:off x="2016305" y="6825319"/>
            <a:ext cx="1299463" cy="181906"/>
          </a:xfrm>
          <a:custGeom>
            <a:avLst/>
            <a:gdLst>
              <a:gd name="connsiteX0" fmla="*/ 6170 w 1299463"/>
              <a:gd name="connsiteY0" fmla="*/ 4106 h 181906"/>
              <a:gd name="connsiteX1" fmla="*/ 361770 w 1299463"/>
              <a:gd name="connsiteY1" fmla="*/ 169206 h 181906"/>
              <a:gd name="connsiteX2" fmla="*/ 377645 w 1299463"/>
              <a:gd name="connsiteY2" fmla="*/ 131106 h 181906"/>
              <a:gd name="connsiteX3" fmla="*/ 644345 w 1299463"/>
              <a:gd name="connsiteY3" fmla="*/ 162856 h 181906"/>
              <a:gd name="connsiteX4" fmla="*/ 914220 w 1299463"/>
              <a:gd name="connsiteY4" fmla="*/ 166031 h 181906"/>
              <a:gd name="connsiteX5" fmla="*/ 1063445 w 1299463"/>
              <a:gd name="connsiteY5" fmla="*/ 137456 h 181906"/>
              <a:gd name="connsiteX6" fmla="*/ 1260295 w 1299463"/>
              <a:gd name="connsiteY6" fmla="*/ 96181 h 181906"/>
              <a:gd name="connsiteX7" fmla="*/ 1257120 w 1299463"/>
              <a:gd name="connsiteY7" fmla="*/ 931 h 181906"/>
              <a:gd name="connsiteX8" fmla="*/ 1272995 w 1299463"/>
              <a:gd name="connsiteY8" fmla="*/ 51731 h 181906"/>
              <a:gd name="connsiteX9" fmla="*/ 1272995 w 1299463"/>
              <a:gd name="connsiteY9" fmla="*/ 118406 h 181906"/>
              <a:gd name="connsiteX10" fmla="*/ 923745 w 1299463"/>
              <a:gd name="connsiteY10" fmla="*/ 153331 h 181906"/>
              <a:gd name="connsiteX11" fmla="*/ 485595 w 1299463"/>
              <a:gd name="connsiteY11" fmla="*/ 181906 h 181906"/>
              <a:gd name="connsiteX12" fmla="*/ 447495 w 1299463"/>
              <a:gd name="connsiteY12" fmla="*/ 153331 h 181906"/>
              <a:gd name="connsiteX13" fmla="*/ 158570 w 1299463"/>
              <a:gd name="connsiteY13" fmla="*/ 77131 h 181906"/>
              <a:gd name="connsiteX14" fmla="*/ 6170 w 1299463"/>
              <a:gd name="connsiteY14" fmla="*/ 4106 h 1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9463" h="181906">
                <a:moveTo>
                  <a:pt x="6170" y="4106"/>
                </a:moveTo>
                <a:cubicBezTo>
                  <a:pt x="40037" y="19452"/>
                  <a:pt x="299857" y="148039"/>
                  <a:pt x="361770" y="169206"/>
                </a:cubicBezTo>
                <a:cubicBezTo>
                  <a:pt x="423683" y="190373"/>
                  <a:pt x="330549" y="132164"/>
                  <a:pt x="377645" y="131106"/>
                </a:cubicBezTo>
                <a:cubicBezTo>
                  <a:pt x="424741" y="130048"/>
                  <a:pt x="554916" y="157035"/>
                  <a:pt x="644345" y="162856"/>
                </a:cubicBezTo>
                <a:cubicBezTo>
                  <a:pt x="733774" y="168677"/>
                  <a:pt x="844370" y="170264"/>
                  <a:pt x="914220" y="166031"/>
                </a:cubicBezTo>
                <a:cubicBezTo>
                  <a:pt x="984070" y="161798"/>
                  <a:pt x="1063445" y="137456"/>
                  <a:pt x="1063445" y="137456"/>
                </a:cubicBezTo>
                <a:cubicBezTo>
                  <a:pt x="1121124" y="125814"/>
                  <a:pt x="1228016" y="118935"/>
                  <a:pt x="1260295" y="96181"/>
                </a:cubicBezTo>
                <a:cubicBezTo>
                  <a:pt x="1292574" y="73427"/>
                  <a:pt x="1255003" y="8339"/>
                  <a:pt x="1257120" y="931"/>
                </a:cubicBezTo>
                <a:cubicBezTo>
                  <a:pt x="1259237" y="-6477"/>
                  <a:pt x="1270349" y="32152"/>
                  <a:pt x="1272995" y="51731"/>
                </a:cubicBezTo>
                <a:cubicBezTo>
                  <a:pt x="1275641" y="71310"/>
                  <a:pt x="1331203" y="101473"/>
                  <a:pt x="1272995" y="118406"/>
                </a:cubicBezTo>
                <a:cubicBezTo>
                  <a:pt x="1214787" y="135339"/>
                  <a:pt x="1054978" y="142748"/>
                  <a:pt x="923745" y="153331"/>
                </a:cubicBezTo>
                <a:cubicBezTo>
                  <a:pt x="792512" y="163914"/>
                  <a:pt x="564970" y="181906"/>
                  <a:pt x="485595" y="181906"/>
                </a:cubicBezTo>
                <a:cubicBezTo>
                  <a:pt x="406220" y="181906"/>
                  <a:pt x="501999" y="170793"/>
                  <a:pt x="447495" y="153331"/>
                </a:cubicBezTo>
                <a:cubicBezTo>
                  <a:pt x="392991" y="135869"/>
                  <a:pt x="231595" y="100944"/>
                  <a:pt x="158570" y="77131"/>
                </a:cubicBezTo>
                <a:cubicBezTo>
                  <a:pt x="85545" y="53319"/>
                  <a:pt x="-27697" y="-11240"/>
                  <a:pt x="6170" y="41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DE448776-FD5C-A0B8-A0DD-6BCE00419E08}"/>
              </a:ext>
            </a:extLst>
          </p:cNvPr>
          <p:cNvSpPr/>
          <p:nvPr/>
        </p:nvSpPr>
        <p:spPr>
          <a:xfrm>
            <a:off x="1981834" y="6891165"/>
            <a:ext cx="1161554" cy="150720"/>
          </a:xfrm>
          <a:custGeom>
            <a:avLst/>
            <a:gdLst>
              <a:gd name="connsiteX0" fmla="*/ 2541 w 1161554"/>
              <a:gd name="connsiteY0" fmla="*/ 1760 h 150720"/>
              <a:gd name="connsiteX1" fmla="*/ 380366 w 1161554"/>
              <a:gd name="connsiteY1" fmla="*/ 116060 h 150720"/>
              <a:gd name="connsiteX2" fmla="*/ 320041 w 1161554"/>
              <a:gd name="connsiteY2" fmla="*/ 116060 h 150720"/>
              <a:gd name="connsiteX3" fmla="*/ 859791 w 1161554"/>
              <a:gd name="connsiteY3" fmla="*/ 138285 h 150720"/>
              <a:gd name="connsiteX4" fmla="*/ 831216 w 1161554"/>
              <a:gd name="connsiteY4" fmla="*/ 131935 h 150720"/>
              <a:gd name="connsiteX5" fmla="*/ 1161416 w 1161554"/>
              <a:gd name="connsiteY5" fmla="*/ 119235 h 150720"/>
              <a:gd name="connsiteX6" fmla="*/ 875666 w 1161554"/>
              <a:gd name="connsiteY6" fmla="*/ 125585 h 150720"/>
              <a:gd name="connsiteX7" fmla="*/ 415291 w 1161554"/>
              <a:gd name="connsiteY7" fmla="*/ 147810 h 150720"/>
              <a:gd name="connsiteX8" fmla="*/ 224791 w 1161554"/>
              <a:gd name="connsiteY8" fmla="*/ 52560 h 150720"/>
              <a:gd name="connsiteX9" fmla="*/ 2541 w 1161554"/>
              <a:gd name="connsiteY9" fmla="*/ 1760 h 1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1554" h="150720">
                <a:moveTo>
                  <a:pt x="2541" y="1760"/>
                </a:moveTo>
                <a:cubicBezTo>
                  <a:pt x="28470" y="12343"/>
                  <a:pt x="327449" y="97010"/>
                  <a:pt x="380366" y="116060"/>
                </a:cubicBezTo>
                <a:cubicBezTo>
                  <a:pt x="433283" y="135110"/>
                  <a:pt x="320041" y="116060"/>
                  <a:pt x="320041" y="116060"/>
                </a:cubicBezTo>
                <a:lnTo>
                  <a:pt x="859791" y="138285"/>
                </a:lnTo>
                <a:cubicBezTo>
                  <a:pt x="944987" y="140931"/>
                  <a:pt x="780945" y="135110"/>
                  <a:pt x="831216" y="131935"/>
                </a:cubicBezTo>
                <a:cubicBezTo>
                  <a:pt x="881487" y="128760"/>
                  <a:pt x="1154008" y="120293"/>
                  <a:pt x="1161416" y="119235"/>
                </a:cubicBezTo>
                <a:cubicBezTo>
                  <a:pt x="1168824" y="118177"/>
                  <a:pt x="875666" y="125585"/>
                  <a:pt x="875666" y="125585"/>
                </a:cubicBezTo>
                <a:cubicBezTo>
                  <a:pt x="751312" y="130347"/>
                  <a:pt x="523770" y="159981"/>
                  <a:pt x="415291" y="147810"/>
                </a:cubicBezTo>
                <a:cubicBezTo>
                  <a:pt x="306812" y="135639"/>
                  <a:pt x="293583" y="74256"/>
                  <a:pt x="224791" y="52560"/>
                </a:cubicBezTo>
                <a:cubicBezTo>
                  <a:pt x="155999" y="30864"/>
                  <a:pt x="-23388" y="-8823"/>
                  <a:pt x="2541" y="17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E570C098-3BE4-8B31-B01F-BCFF4926CDB3}"/>
              </a:ext>
            </a:extLst>
          </p:cNvPr>
          <p:cNvSpPr/>
          <p:nvPr/>
        </p:nvSpPr>
        <p:spPr>
          <a:xfrm>
            <a:off x="2041525" y="6889695"/>
            <a:ext cx="50994" cy="889110"/>
          </a:xfrm>
          <a:custGeom>
            <a:avLst/>
            <a:gdLst>
              <a:gd name="connsiteX0" fmla="*/ 50800 w 50994"/>
              <a:gd name="connsiteY0" fmla="*/ 55 h 889110"/>
              <a:gd name="connsiteX1" fmla="*/ 28575 w 50994"/>
              <a:gd name="connsiteY1" fmla="*/ 352480 h 889110"/>
              <a:gd name="connsiteX2" fmla="*/ 41275 w 50994"/>
              <a:gd name="connsiteY2" fmla="*/ 311205 h 889110"/>
              <a:gd name="connsiteX3" fmla="*/ 22225 w 50994"/>
              <a:gd name="connsiteY3" fmla="*/ 647755 h 889110"/>
              <a:gd name="connsiteX4" fmla="*/ 19050 w 50994"/>
              <a:gd name="connsiteY4" fmla="*/ 889055 h 889110"/>
              <a:gd name="connsiteX5" fmla="*/ 38100 w 50994"/>
              <a:gd name="connsiteY5" fmla="*/ 666805 h 889110"/>
              <a:gd name="connsiteX6" fmla="*/ 0 w 50994"/>
              <a:gd name="connsiteY6" fmla="*/ 346130 h 889110"/>
              <a:gd name="connsiteX7" fmla="*/ 38100 w 50994"/>
              <a:gd name="connsiteY7" fmla="*/ 381055 h 889110"/>
              <a:gd name="connsiteX8" fmla="*/ 50800 w 50994"/>
              <a:gd name="connsiteY8" fmla="*/ 55 h 88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94" h="889110">
                <a:moveTo>
                  <a:pt x="50800" y="55"/>
                </a:moveTo>
                <a:cubicBezTo>
                  <a:pt x="49213" y="-4707"/>
                  <a:pt x="30162" y="300622"/>
                  <a:pt x="28575" y="352480"/>
                </a:cubicBezTo>
                <a:cubicBezTo>
                  <a:pt x="26987" y="404338"/>
                  <a:pt x="42333" y="261993"/>
                  <a:pt x="41275" y="311205"/>
                </a:cubicBezTo>
                <a:cubicBezTo>
                  <a:pt x="40217" y="360417"/>
                  <a:pt x="25929" y="551447"/>
                  <a:pt x="22225" y="647755"/>
                </a:cubicBezTo>
                <a:cubicBezTo>
                  <a:pt x="18521" y="744063"/>
                  <a:pt x="16404" y="885880"/>
                  <a:pt x="19050" y="889055"/>
                </a:cubicBezTo>
                <a:cubicBezTo>
                  <a:pt x="21696" y="892230"/>
                  <a:pt x="41275" y="757292"/>
                  <a:pt x="38100" y="666805"/>
                </a:cubicBezTo>
                <a:cubicBezTo>
                  <a:pt x="34925" y="576318"/>
                  <a:pt x="0" y="393755"/>
                  <a:pt x="0" y="346130"/>
                </a:cubicBezTo>
                <a:cubicBezTo>
                  <a:pt x="0" y="298505"/>
                  <a:pt x="32279" y="432384"/>
                  <a:pt x="38100" y="381055"/>
                </a:cubicBezTo>
                <a:cubicBezTo>
                  <a:pt x="43921" y="329726"/>
                  <a:pt x="52387" y="4817"/>
                  <a:pt x="50800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F31237A9-3D56-218F-F05C-D2EBFC5E4F71}"/>
              </a:ext>
            </a:extLst>
          </p:cNvPr>
          <p:cNvSpPr/>
          <p:nvPr/>
        </p:nvSpPr>
        <p:spPr>
          <a:xfrm>
            <a:off x="3329392" y="6951594"/>
            <a:ext cx="67219" cy="726151"/>
          </a:xfrm>
          <a:custGeom>
            <a:avLst/>
            <a:gdLst>
              <a:gd name="connsiteX0" fmla="*/ 1183 w 67219"/>
              <a:gd name="connsiteY0" fmla="*/ 1656 h 726151"/>
              <a:gd name="connsiteX1" fmla="*/ 4358 w 67219"/>
              <a:gd name="connsiteY1" fmla="*/ 398531 h 726151"/>
              <a:gd name="connsiteX2" fmla="*/ 29758 w 67219"/>
              <a:gd name="connsiteY2" fmla="*/ 344556 h 726151"/>
              <a:gd name="connsiteX3" fmla="*/ 58333 w 67219"/>
              <a:gd name="connsiteY3" fmla="*/ 722381 h 726151"/>
              <a:gd name="connsiteX4" fmla="*/ 64683 w 67219"/>
              <a:gd name="connsiteY4" fmla="*/ 522356 h 726151"/>
              <a:gd name="connsiteX5" fmla="*/ 20233 w 67219"/>
              <a:gd name="connsiteY5" fmla="*/ 258831 h 726151"/>
              <a:gd name="connsiteX6" fmla="*/ 17058 w 67219"/>
              <a:gd name="connsiteY6" fmla="*/ 255656 h 726151"/>
              <a:gd name="connsiteX7" fmla="*/ 1183 w 67219"/>
              <a:gd name="connsiteY7" fmla="*/ 1656 h 72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19" h="726151">
                <a:moveTo>
                  <a:pt x="1183" y="1656"/>
                </a:moveTo>
                <a:cubicBezTo>
                  <a:pt x="-934" y="25469"/>
                  <a:pt x="-405" y="341381"/>
                  <a:pt x="4358" y="398531"/>
                </a:cubicBezTo>
                <a:cubicBezTo>
                  <a:pt x="9121" y="455681"/>
                  <a:pt x="20762" y="290581"/>
                  <a:pt x="29758" y="344556"/>
                </a:cubicBezTo>
                <a:cubicBezTo>
                  <a:pt x="38754" y="398531"/>
                  <a:pt x="52512" y="692748"/>
                  <a:pt x="58333" y="722381"/>
                </a:cubicBezTo>
                <a:cubicBezTo>
                  <a:pt x="64154" y="752014"/>
                  <a:pt x="71033" y="599614"/>
                  <a:pt x="64683" y="522356"/>
                </a:cubicBezTo>
                <a:cubicBezTo>
                  <a:pt x="58333" y="445098"/>
                  <a:pt x="28170" y="303281"/>
                  <a:pt x="20233" y="258831"/>
                </a:cubicBezTo>
                <a:cubicBezTo>
                  <a:pt x="12296" y="214381"/>
                  <a:pt x="21291" y="293227"/>
                  <a:pt x="17058" y="255656"/>
                </a:cubicBezTo>
                <a:cubicBezTo>
                  <a:pt x="12825" y="218085"/>
                  <a:pt x="3300" y="-22157"/>
                  <a:pt x="1183" y="16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9905BA90-01AE-061F-183F-A1A0E932395C}"/>
              </a:ext>
            </a:extLst>
          </p:cNvPr>
          <p:cNvSpPr/>
          <p:nvPr/>
        </p:nvSpPr>
        <p:spPr>
          <a:xfrm>
            <a:off x="2049295" y="7604595"/>
            <a:ext cx="1389924" cy="228867"/>
          </a:xfrm>
          <a:custGeom>
            <a:avLst/>
            <a:gdLst>
              <a:gd name="connsiteX0" fmla="*/ 4930 w 1389924"/>
              <a:gd name="connsiteY0" fmla="*/ 75730 h 228867"/>
              <a:gd name="connsiteX1" fmla="*/ 474830 w 1389924"/>
              <a:gd name="connsiteY1" fmla="*/ 164630 h 228867"/>
              <a:gd name="connsiteX2" fmla="*/ 319255 w 1389924"/>
              <a:gd name="connsiteY2" fmla="*/ 148755 h 228867"/>
              <a:gd name="connsiteX3" fmla="*/ 528805 w 1389924"/>
              <a:gd name="connsiteY3" fmla="*/ 97955 h 228867"/>
              <a:gd name="connsiteX4" fmla="*/ 566905 w 1389924"/>
              <a:gd name="connsiteY4" fmla="*/ 142405 h 228867"/>
              <a:gd name="connsiteX5" fmla="*/ 627230 w 1389924"/>
              <a:gd name="connsiteY5" fmla="*/ 132880 h 228867"/>
              <a:gd name="connsiteX6" fmla="*/ 617705 w 1389924"/>
              <a:gd name="connsiteY6" fmla="*/ 193205 h 228867"/>
              <a:gd name="connsiteX7" fmla="*/ 709780 w 1389924"/>
              <a:gd name="connsiteY7" fmla="*/ 148755 h 228867"/>
              <a:gd name="connsiteX8" fmla="*/ 751055 w 1389924"/>
              <a:gd name="connsiteY8" fmla="*/ 186855 h 228867"/>
              <a:gd name="connsiteX9" fmla="*/ 811380 w 1389924"/>
              <a:gd name="connsiteY9" fmla="*/ 139230 h 228867"/>
              <a:gd name="connsiteX10" fmla="*/ 824080 w 1389924"/>
              <a:gd name="connsiteY10" fmla="*/ 199555 h 228867"/>
              <a:gd name="connsiteX11" fmla="*/ 912980 w 1389924"/>
              <a:gd name="connsiteY11" fmla="*/ 155105 h 228867"/>
              <a:gd name="connsiteX12" fmla="*/ 995530 w 1389924"/>
              <a:gd name="connsiteY12" fmla="*/ 126530 h 228867"/>
              <a:gd name="connsiteX13" fmla="*/ 1046330 w 1389924"/>
              <a:gd name="connsiteY13" fmla="*/ 97955 h 228867"/>
              <a:gd name="connsiteX14" fmla="*/ 1081255 w 1389924"/>
              <a:gd name="connsiteY14" fmla="*/ 117005 h 228867"/>
              <a:gd name="connsiteX15" fmla="*/ 1128880 w 1389924"/>
              <a:gd name="connsiteY15" fmla="*/ 120180 h 228867"/>
              <a:gd name="connsiteX16" fmla="*/ 1195555 w 1389924"/>
              <a:gd name="connsiteY16" fmla="*/ 78905 h 228867"/>
              <a:gd name="connsiteX17" fmla="*/ 1297155 w 1389924"/>
              <a:gd name="connsiteY17" fmla="*/ 31280 h 228867"/>
              <a:gd name="connsiteX18" fmla="*/ 1386055 w 1389924"/>
              <a:gd name="connsiteY18" fmla="*/ 5880 h 228867"/>
              <a:gd name="connsiteX19" fmla="*/ 1163805 w 1389924"/>
              <a:gd name="connsiteY19" fmla="*/ 145580 h 228867"/>
              <a:gd name="connsiteX20" fmla="*/ 824080 w 1389924"/>
              <a:gd name="connsiteY20" fmla="*/ 228130 h 228867"/>
              <a:gd name="connsiteX21" fmla="*/ 795505 w 1389924"/>
              <a:gd name="connsiteY21" fmla="*/ 186855 h 228867"/>
              <a:gd name="connsiteX22" fmla="*/ 668505 w 1389924"/>
              <a:gd name="connsiteY22" fmla="*/ 199555 h 228867"/>
              <a:gd name="connsiteX23" fmla="*/ 554205 w 1389924"/>
              <a:gd name="connsiteY23" fmla="*/ 170980 h 228867"/>
              <a:gd name="connsiteX24" fmla="*/ 414505 w 1389924"/>
              <a:gd name="connsiteY24" fmla="*/ 126530 h 228867"/>
              <a:gd name="connsiteX25" fmla="*/ 351005 w 1389924"/>
              <a:gd name="connsiteY25" fmla="*/ 148755 h 228867"/>
              <a:gd name="connsiteX26" fmla="*/ 233530 w 1389924"/>
              <a:gd name="connsiteY26" fmla="*/ 123355 h 228867"/>
              <a:gd name="connsiteX27" fmla="*/ 4930 w 1389924"/>
              <a:gd name="connsiteY27" fmla="*/ 75730 h 22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89924" h="228867">
                <a:moveTo>
                  <a:pt x="4930" y="75730"/>
                </a:moveTo>
                <a:cubicBezTo>
                  <a:pt x="45147" y="82609"/>
                  <a:pt x="422442" y="152459"/>
                  <a:pt x="474830" y="164630"/>
                </a:cubicBezTo>
                <a:cubicBezTo>
                  <a:pt x="527218" y="176801"/>
                  <a:pt x="310259" y="159867"/>
                  <a:pt x="319255" y="148755"/>
                </a:cubicBezTo>
                <a:cubicBezTo>
                  <a:pt x="328251" y="137643"/>
                  <a:pt x="487530" y="99013"/>
                  <a:pt x="528805" y="97955"/>
                </a:cubicBezTo>
                <a:cubicBezTo>
                  <a:pt x="570080" y="96897"/>
                  <a:pt x="550501" y="136584"/>
                  <a:pt x="566905" y="142405"/>
                </a:cubicBezTo>
                <a:cubicBezTo>
                  <a:pt x="583309" y="148226"/>
                  <a:pt x="618763" y="124413"/>
                  <a:pt x="627230" y="132880"/>
                </a:cubicBezTo>
                <a:cubicBezTo>
                  <a:pt x="635697" y="141347"/>
                  <a:pt x="603947" y="190559"/>
                  <a:pt x="617705" y="193205"/>
                </a:cubicBezTo>
                <a:cubicBezTo>
                  <a:pt x="631463" y="195851"/>
                  <a:pt x="687555" y="149813"/>
                  <a:pt x="709780" y="148755"/>
                </a:cubicBezTo>
                <a:cubicBezTo>
                  <a:pt x="732005" y="147697"/>
                  <a:pt x="734122" y="188443"/>
                  <a:pt x="751055" y="186855"/>
                </a:cubicBezTo>
                <a:cubicBezTo>
                  <a:pt x="767988" y="185268"/>
                  <a:pt x="799209" y="137113"/>
                  <a:pt x="811380" y="139230"/>
                </a:cubicBezTo>
                <a:cubicBezTo>
                  <a:pt x="823551" y="141347"/>
                  <a:pt x="807147" y="196909"/>
                  <a:pt x="824080" y="199555"/>
                </a:cubicBezTo>
                <a:cubicBezTo>
                  <a:pt x="841013" y="202201"/>
                  <a:pt x="884405" y="167276"/>
                  <a:pt x="912980" y="155105"/>
                </a:cubicBezTo>
                <a:cubicBezTo>
                  <a:pt x="941555" y="142934"/>
                  <a:pt x="973305" y="136055"/>
                  <a:pt x="995530" y="126530"/>
                </a:cubicBezTo>
                <a:cubicBezTo>
                  <a:pt x="1017755" y="117005"/>
                  <a:pt x="1032043" y="99542"/>
                  <a:pt x="1046330" y="97955"/>
                </a:cubicBezTo>
                <a:cubicBezTo>
                  <a:pt x="1060617" y="96368"/>
                  <a:pt x="1067497" y="113301"/>
                  <a:pt x="1081255" y="117005"/>
                </a:cubicBezTo>
                <a:cubicBezTo>
                  <a:pt x="1095013" y="120709"/>
                  <a:pt x="1109830" y="126530"/>
                  <a:pt x="1128880" y="120180"/>
                </a:cubicBezTo>
                <a:cubicBezTo>
                  <a:pt x="1147930" y="113830"/>
                  <a:pt x="1167509" y="93722"/>
                  <a:pt x="1195555" y="78905"/>
                </a:cubicBezTo>
                <a:cubicBezTo>
                  <a:pt x="1223601" y="64088"/>
                  <a:pt x="1265405" y="43451"/>
                  <a:pt x="1297155" y="31280"/>
                </a:cubicBezTo>
                <a:cubicBezTo>
                  <a:pt x="1328905" y="19109"/>
                  <a:pt x="1408280" y="-13170"/>
                  <a:pt x="1386055" y="5880"/>
                </a:cubicBezTo>
                <a:cubicBezTo>
                  <a:pt x="1363830" y="24930"/>
                  <a:pt x="1257467" y="108538"/>
                  <a:pt x="1163805" y="145580"/>
                </a:cubicBezTo>
                <a:cubicBezTo>
                  <a:pt x="1070143" y="182622"/>
                  <a:pt x="885463" y="221251"/>
                  <a:pt x="824080" y="228130"/>
                </a:cubicBezTo>
                <a:cubicBezTo>
                  <a:pt x="762697" y="235009"/>
                  <a:pt x="821434" y="191617"/>
                  <a:pt x="795505" y="186855"/>
                </a:cubicBezTo>
                <a:cubicBezTo>
                  <a:pt x="769576" y="182093"/>
                  <a:pt x="708722" y="202201"/>
                  <a:pt x="668505" y="199555"/>
                </a:cubicBezTo>
                <a:cubicBezTo>
                  <a:pt x="628288" y="196909"/>
                  <a:pt x="596538" y="183151"/>
                  <a:pt x="554205" y="170980"/>
                </a:cubicBezTo>
                <a:cubicBezTo>
                  <a:pt x="511872" y="158809"/>
                  <a:pt x="448372" y="130234"/>
                  <a:pt x="414505" y="126530"/>
                </a:cubicBezTo>
                <a:cubicBezTo>
                  <a:pt x="380638" y="122826"/>
                  <a:pt x="381168" y="149284"/>
                  <a:pt x="351005" y="148755"/>
                </a:cubicBezTo>
                <a:cubicBezTo>
                  <a:pt x="320843" y="148226"/>
                  <a:pt x="284859" y="131293"/>
                  <a:pt x="233530" y="123355"/>
                </a:cubicBezTo>
                <a:cubicBezTo>
                  <a:pt x="182201" y="115418"/>
                  <a:pt x="-35287" y="68851"/>
                  <a:pt x="4930" y="757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32656C30-F832-064A-C141-0B83F80CF54A}"/>
              </a:ext>
            </a:extLst>
          </p:cNvPr>
          <p:cNvSpPr/>
          <p:nvPr/>
        </p:nvSpPr>
        <p:spPr>
          <a:xfrm>
            <a:off x="3371319" y="7592902"/>
            <a:ext cx="53578" cy="730826"/>
          </a:xfrm>
          <a:custGeom>
            <a:avLst/>
            <a:gdLst>
              <a:gd name="connsiteX0" fmla="*/ 35456 w 53578"/>
              <a:gd name="connsiteY0" fmla="*/ 198548 h 730826"/>
              <a:gd name="connsiteX1" fmla="*/ 48156 w 53578"/>
              <a:gd name="connsiteY1" fmla="*/ 427148 h 730826"/>
              <a:gd name="connsiteX2" fmla="*/ 44981 w 53578"/>
              <a:gd name="connsiteY2" fmla="*/ 728773 h 730826"/>
              <a:gd name="connsiteX3" fmla="*/ 51331 w 53578"/>
              <a:gd name="connsiteY3" fmla="*/ 531923 h 730826"/>
              <a:gd name="connsiteX4" fmla="*/ 531 w 53578"/>
              <a:gd name="connsiteY4" fmla="*/ 20748 h 730826"/>
              <a:gd name="connsiteX5" fmla="*/ 25931 w 53578"/>
              <a:gd name="connsiteY5" fmla="*/ 112823 h 730826"/>
              <a:gd name="connsiteX6" fmla="*/ 35456 w 53578"/>
              <a:gd name="connsiteY6" fmla="*/ 198548 h 73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78" h="730826">
                <a:moveTo>
                  <a:pt x="35456" y="198548"/>
                </a:moveTo>
                <a:cubicBezTo>
                  <a:pt x="39160" y="250936"/>
                  <a:pt x="46569" y="338777"/>
                  <a:pt x="48156" y="427148"/>
                </a:cubicBezTo>
                <a:cubicBezTo>
                  <a:pt x="49743" y="515519"/>
                  <a:pt x="44452" y="711311"/>
                  <a:pt x="44981" y="728773"/>
                </a:cubicBezTo>
                <a:cubicBezTo>
                  <a:pt x="45510" y="746235"/>
                  <a:pt x="58739" y="649927"/>
                  <a:pt x="51331" y="531923"/>
                </a:cubicBezTo>
                <a:cubicBezTo>
                  <a:pt x="43923" y="413919"/>
                  <a:pt x="4764" y="90598"/>
                  <a:pt x="531" y="20748"/>
                </a:cubicBezTo>
                <a:cubicBezTo>
                  <a:pt x="-3702" y="-49102"/>
                  <a:pt x="18523" y="76840"/>
                  <a:pt x="25931" y="112823"/>
                </a:cubicBezTo>
                <a:cubicBezTo>
                  <a:pt x="33339" y="148806"/>
                  <a:pt x="31752" y="146160"/>
                  <a:pt x="35456" y="1985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A2A4E526-0714-062F-E6EC-7166AEA0CA0A}"/>
              </a:ext>
            </a:extLst>
          </p:cNvPr>
          <p:cNvSpPr/>
          <p:nvPr/>
        </p:nvSpPr>
        <p:spPr>
          <a:xfrm>
            <a:off x="1973263" y="7435842"/>
            <a:ext cx="160999" cy="874694"/>
          </a:xfrm>
          <a:custGeom>
            <a:avLst/>
            <a:gdLst>
              <a:gd name="connsiteX0" fmla="*/ 77787 w 160999"/>
              <a:gd name="connsiteY0" fmla="*/ 8 h 874694"/>
              <a:gd name="connsiteX1" fmla="*/ 36512 w 160999"/>
              <a:gd name="connsiteY1" fmla="*/ 257183 h 874694"/>
              <a:gd name="connsiteX2" fmla="*/ 39687 w 160999"/>
              <a:gd name="connsiteY2" fmla="*/ 508008 h 874694"/>
              <a:gd name="connsiteX3" fmla="*/ 4762 w 160999"/>
              <a:gd name="connsiteY3" fmla="*/ 409583 h 874694"/>
              <a:gd name="connsiteX4" fmla="*/ 160337 w 160999"/>
              <a:gd name="connsiteY4" fmla="*/ 869958 h 874694"/>
              <a:gd name="connsiteX5" fmla="*/ 58737 w 160999"/>
              <a:gd name="connsiteY5" fmla="*/ 628658 h 874694"/>
              <a:gd name="connsiteX6" fmla="*/ 7937 w 160999"/>
              <a:gd name="connsiteY6" fmla="*/ 304808 h 874694"/>
              <a:gd name="connsiteX7" fmla="*/ 23812 w 160999"/>
              <a:gd name="connsiteY7" fmla="*/ 142883 h 874694"/>
              <a:gd name="connsiteX8" fmla="*/ 23812 w 160999"/>
              <a:gd name="connsiteY8" fmla="*/ 247658 h 874694"/>
              <a:gd name="connsiteX9" fmla="*/ 77787 w 160999"/>
              <a:gd name="connsiteY9" fmla="*/ 8 h 87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999" h="874694">
                <a:moveTo>
                  <a:pt x="77787" y="8"/>
                </a:moveTo>
                <a:cubicBezTo>
                  <a:pt x="79904" y="1596"/>
                  <a:pt x="42862" y="172516"/>
                  <a:pt x="36512" y="257183"/>
                </a:cubicBezTo>
                <a:cubicBezTo>
                  <a:pt x="30162" y="341850"/>
                  <a:pt x="44979" y="482608"/>
                  <a:pt x="39687" y="508008"/>
                </a:cubicBezTo>
                <a:cubicBezTo>
                  <a:pt x="34395" y="533408"/>
                  <a:pt x="-15346" y="349258"/>
                  <a:pt x="4762" y="409583"/>
                </a:cubicBezTo>
                <a:cubicBezTo>
                  <a:pt x="24870" y="469908"/>
                  <a:pt x="151341" y="833446"/>
                  <a:pt x="160337" y="869958"/>
                </a:cubicBezTo>
                <a:cubicBezTo>
                  <a:pt x="169333" y="906470"/>
                  <a:pt x="84137" y="722850"/>
                  <a:pt x="58737" y="628658"/>
                </a:cubicBezTo>
                <a:cubicBezTo>
                  <a:pt x="33337" y="534466"/>
                  <a:pt x="13758" y="385771"/>
                  <a:pt x="7937" y="304808"/>
                </a:cubicBezTo>
                <a:cubicBezTo>
                  <a:pt x="2116" y="223846"/>
                  <a:pt x="21166" y="152408"/>
                  <a:pt x="23812" y="142883"/>
                </a:cubicBezTo>
                <a:cubicBezTo>
                  <a:pt x="26458" y="133358"/>
                  <a:pt x="12700" y="269354"/>
                  <a:pt x="23812" y="247658"/>
                </a:cubicBezTo>
                <a:cubicBezTo>
                  <a:pt x="34924" y="225962"/>
                  <a:pt x="75670" y="-1580"/>
                  <a:pt x="77787" y="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36E57222-E76A-447B-FDAB-B5D4F27791AA}"/>
              </a:ext>
            </a:extLst>
          </p:cNvPr>
          <p:cNvSpPr/>
          <p:nvPr/>
        </p:nvSpPr>
        <p:spPr>
          <a:xfrm>
            <a:off x="3120779" y="5276394"/>
            <a:ext cx="327906" cy="1493204"/>
          </a:xfrm>
          <a:custGeom>
            <a:avLst/>
            <a:gdLst>
              <a:gd name="connsiteX0" fmla="*/ 149471 w 327906"/>
              <a:gd name="connsiteY0" fmla="*/ 159206 h 1493204"/>
              <a:gd name="connsiteX1" fmla="*/ 225671 w 327906"/>
              <a:gd name="connsiteY1" fmla="*/ 346531 h 1493204"/>
              <a:gd name="connsiteX2" fmla="*/ 235196 w 327906"/>
              <a:gd name="connsiteY2" fmla="*/ 321131 h 1493204"/>
              <a:gd name="connsiteX3" fmla="*/ 263771 w 327906"/>
              <a:gd name="connsiteY3" fmla="*/ 537031 h 1493204"/>
              <a:gd name="connsiteX4" fmla="*/ 314571 w 327906"/>
              <a:gd name="connsiteY4" fmla="*/ 838656 h 1493204"/>
              <a:gd name="connsiteX5" fmla="*/ 324096 w 327906"/>
              <a:gd name="connsiteY5" fmla="*/ 940256 h 1493204"/>
              <a:gd name="connsiteX6" fmla="*/ 260596 w 327906"/>
              <a:gd name="connsiteY6" fmla="*/ 1226006 h 1493204"/>
              <a:gd name="connsiteX7" fmla="*/ 171696 w 327906"/>
              <a:gd name="connsiteY7" fmla="*/ 1492706 h 1493204"/>
              <a:gd name="connsiteX8" fmla="*/ 209796 w 327906"/>
              <a:gd name="connsiteY8" fmla="*/ 1286331 h 1493204"/>
              <a:gd name="connsiteX9" fmla="*/ 241546 w 327906"/>
              <a:gd name="connsiteY9" fmla="*/ 1060906 h 1493204"/>
              <a:gd name="connsiteX10" fmla="*/ 105021 w 327906"/>
              <a:gd name="connsiteY10" fmla="*/ 857706 h 1493204"/>
              <a:gd name="connsiteX11" fmla="*/ 216146 w 327906"/>
              <a:gd name="connsiteY11" fmla="*/ 972006 h 1493204"/>
              <a:gd name="connsiteX12" fmla="*/ 263771 w 327906"/>
              <a:gd name="connsiteY12" fmla="*/ 829131 h 1493204"/>
              <a:gd name="connsiteX13" fmla="*/ 174871 w 327906"/>
              <a:gd name="connsiteY13" fmla="*/ 413206 h 1493204"/>
              <a:gd name="connsiteX14" fmla="*/ 178046 w 327906"/>
              <a:gd name="connsiteY14" fmla="*/ 495756 h 1493204"/>
              <a:gd name="connsiteX15" fmla="*/ 158996 w 327906"/>
              <a:gd name="connsiteY15" fmla="*/ 333831 h 1493204"/>
              <a:gd name="connsiteX16" fmla="*/ 246 w 327906"/>
              <a:gd name="connsiteY16" fmla="*/ 3631 h 1493204"/>
              <a:gd name="connsiteX17" fmla="*/ 149471 w 327906"/>
              <a:gd name="connsiteY17" fmla="*/ 159206 h 149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7906" h="1493204">
                <a:moveTo>
                  <a:pt x="149471" y="159206"/>
                </a:moveTo>
                <a:cubicBezTo>
                  <a:pt x="187042" y="216356"/>
                  <a:pt x="211384" y="319544"/>
                  <a:pt x="225671" y="346531"/>
                </a:cubicBezTo>
                <a:cubicBezTo>
                  <a:pt x="239959" y="373519"/>
                  <a:pt x="228846" y="289381"/>
                  <a:pt x="235196" y="321131"/>
                </a:cubicBezTo>
                <a:cubicBezTo>
                  <a:pt x="241546" y="352881"/>
                  <a:pt x="250542" y="450777"/>
                  <a:pt x="263771" y="537031"/>
                </a:cubicBezTo>
                <a:cubicBezTo>
                  <a:pt x="277000" y="623285"/>
                  <a:pt x="304517" y="771452"/>
                  <a:pt x="314571" y="838656"/>
                </a:cubicBezTo>
                <a:cubicBezTo>
                  <a:pt x="324625" y="905860"/>
                  <a:pt x="333092" y="875698"/>
                  <a:pt x="324096" y="940256"/>
                </a:cubicBezTo>
                <a:cubicBezTo>
                  <a:pt x="315100" y="1004814"/>
                  <a:pt x="285996" y="1133931"/>
                  <a:pt x="260596" y="1226006"/>
                </a:cubicBezTo>
                <a:cubicBezTo>
                  <a:pt x="235196" y="1318081"/>
                  <a:pt x="180163" y="1482652"/>
                  <a:pt x="171696" y="1492706"/>
                </a:cubicBezTo>
                <a:cubicBezTo>
                  <a:pt x="163229" y="1502760"/>
                  <a:pt x="198154" y="1358298"/>
                  <a:pt x="209796" y="1286331"/>
                </a:cubicBezTo>
                <a:cubicBezTo>
                  <a:pt x="221438" y="1214364"/>
                  <a:pt x="259008" y="1132343"/>
                  <a:pt x="241546" y="1060906"/>
                </a:cubicBezTo>
                <a:cubicBezTo>
                  <a:pt x="224084" y="989469"/>
                  <a:pt x="109254" y="872523"/>
                  <a:pt x="105021" y="857706"/>
                </a:cubicBezTo>
                <a:cubicBezTo>
                  <a:pt x="100788" y="842889"/>
                  <a:pt x="189688" y="976768"/>
                  <a:pt x="216146" y="972006"/>
                </a:cubicBezTo>
                <a:cubicBezTo>
                  <a:pt x="242604" y="967244"/>
                  <a:pt x="270650" y="922264"/>
                  <a:pt x="263771" y="829131"/>
                </a:cubicBezTo>
                <a:cubicBezTo>
                  <a:pt x="256892" y="735998"/>
                  <a:pt x="189159" y="468769"/>
                  <a:pt x="174871" y="413206"/>
                </a:cubicBezTo>
                <a:cubicBezTo>
                  <a:pt x="160584" y="357644"/>
                  <a:pt x="180692" y="508985"/>
                  <a:pt x="178046" y="495756"/>
                </a:cubicBezTo>
                <a:cubicBezTo>
                  <a:pt x="175400" y="482527"/>
                  <a:pt x="188629" y="415852"/>
                  <a:pt x="158996" y="333831"/>
                </a:cubicBezTo>
                <a:cubicBezTo>
                  <a:pt x="129363" y="251810"/>
                  <a:pt x="6596" y="30089"/>
                  <a:pt x="246" y="3631"/>
                </a:cubicBezTo>
                <a:cubicBezTo>
                  <a:pt x="-6104" y="-22827"/>
                  <a:pt x="111900" y="102056"/>
                  <a:pt x="149471" y="15920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EEE3DA2A-333D-58F5-0AB0-8527B099DB9A}"/>
              </a:ext>
            </a:extLst>
          </p:cNvPr>
          <p:cNvSpPr/>
          <p:nvPr/>
        </p:nvSpPr>
        <p:spPr>
          <a:xfrm>
            <a:off x="2244083" y="5579155"/>
            <a:ext cx="424068" cy="1416321"/>
          </a:xfrm>
          <a:custGeom>
            <a:avLst/>
            <a:gdLst>
              <a:gd name="connsiteX0" fmla="*/ 302267 w 424068"/>
              <a:gd name="connsiteY0" fmla="*/ 5670 h 1416321"/>
              <a:gd name="connsiteX1" fmla="*/ 238767 w 424068"/>
              <a:gd name="connsiteY1" fmla="*/ 510495 h 1416321"/>
              <a:gd name="connsiteX2" fmla="*/ 222892 w 424068"/>
              <a:gd name="connsiteY2" fmla="*/ 462870 h 1416321"/>
              <a:gd name="connsiteX3" fmla="*/ 337192 w 424068"/>
              <a:gd name="connsiteY3" fmla="*/ 1024845 h 1416321"/>
              <a:gd name="connsiteX4" fmla="*/ 340367 w 424068"/>
              <a:gd name="connsiteY4" fmla="*/ 897845 h 1416321"/>
              <a:gd name="connsiteX5" fmla="*/ 422917 w 424068"/>
              <a:gd name="connsiteY5" fmla="*/ 1091520 h 1416321"/>
              <a:gd name="connsiteX6" fmla="*/ 384817 w 424068"/>
              <a:gd name="connsiteY6" fmla="*/ 1412195 h 1416321"/>
              <a:gd name="connsiteX7" fmla="*/ 330842 w 424068"/>
              <a:gd name="connsiteY7" fmla="*/ 1231220 h 1416321"/>
              <a:gd name="connsiteX8" fmla="*/ 80017 w 424068"/>
              <a:gd name="connsiteY8" fmla="*/ 650195 h 1416321"/>
              <a:gd name="connsiteX9" fmla="*/ 13342 w 424068"/>
              <a:gd name="connsiteY9" fmla="*/ 453345 h 1416321"/>
              <a:gd name="connsiteX10" fmla="*/ 92717 w 424068"/>
              <a:gd name="connsiteY10" fmla="*/ 551770 h 1416321"/>
              <a:gd name="connsiteX11" fmla="*/ 642 w 424068"/>
              <a:gd name="connsiteY11" fmla="*/ 132670 h 1416321"/>
              <a:gd name="connsiteX12" fmla="*/ 149867 w 424068"/>
              <a:gd name="connsiteY12" fmla="*/ 364445 h 1416321"/>
              <a:gd name="connsiteX13" fmla="*/ 137167 w 424068"/>
              <a:gd name="connsiteY13" fmla="*/ 100920 h 1416321"/>
              <a:gd name="connsiteX14" fmla="*/ 175267 w 424068"/>
              <a:gd name="connsiteY14" fmla="*/ 278720 h 1416321"/>
              <a:gd name="connsiteX15" fmla="*/ 232417 w 424068"/>
              <a:gd name="connsiteY15" fmla="*/ 139020 h 1416321"/>
              <a:gd name="connsiteX16" fmla="*/ 235592 w 424068"/>
              <a:gd name="connsiteY16" fmla="*/ 231095 h 1416321"/>
              <a:gd name="connsiteX17" fmla="*/ 302267 w 424068"/>
              <a:gd name="connsiteY17" fmla="*/ 5670 h 141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24068" h="1416321">
                <a:moveTo>
                  <a:pt x="302267" y="5670"/>
                </a:moveTo>
                <a:cubicBezTo>
                  <a:pt x="302796" y="52237"/>
                  <a:pt x="251996" y="434295"/>
                  <a:pt x="238767" y="510495"/>
                </a:cubicBezTo>
                <a:cubicBezTo>
                  <a:pt x="225538" y="586695"/>
                  <a:pt x="206488" y="377145"/>
                  <a:pt x="222892" y="462870"/>
                </a:cubicBezTo>
                <a:cubicBezTo>
                  <a:pt x="239296" y="548595"/>
                  <a:pt x="317613" y="952349"/>
                  <a:pt x="337192" y="1024845"/>
                </a:cubicBezTo>
                <a:cubicBezTo>
                  <a:pt x="356771" y="1097341"/>
                  <a:pt x="326080" y="886733"/>
                  <a:pt x="340367" y="897845"/>
                </a:cubicBezTo>
                <a:cubicBezTo>
                  <a:pt x="354655" y="908958"/>
                  <a:pt x="415509" y="1005795"/>
                  <a:pt x="422917" y="1091520"/>
                </a:cubicBezTo>
                <a:cubicBezTo>
                  <a:pt x="430325" y="1177245"/>
                  <a:pt x="400163" y="1388912"/>
                  <a:pt x="384817" y="1412195"/>
                </a:cubicBezTo>
                <a:cubicBezTo>
                  <a:pt x="369471" y="1435478"/>
                  <a:pt x="381642" y="1358220"/>
                  <a:pt x="330842" y="1231220"/>
                </a:cubicBezTo>
                <a:cubicBezTo>
                  <a:pt x="280042" y="1104220"/>
                  <a:pt x="132934" y="779841"/>
                  <a:pt x="80017" y="650195"/>
                </a:cubicBezTo>
                <a:cubicBezTo>
                  <a:pt x="27100" y="520549"/>
                  <a:pt x="11225" y="469749"/>
                  <a:pt x="13342" y="453345"/>
                </a:cubicBezTo>
                <a:cubicBezTo>
                  <a:pt x="15459" y="436941"/>
                  <a:pt x="94834" y="605216"/>
                  <a:pt x="92717" y="551770"/>
                </a:cubicBezTo>
                <a:cubicBezTo>
                  <a:pt x="90600" y="498324"/>
                  <a:pt x="-8883" y="163891"/>
                  <a:pt x="642" y="132670"/>
                </a:cubicBezTo>
                <a:cubicBezTo>
                  <a:pt x="10167" y="101449"/>
                  <a:pt x="127113" y="369737"/>
                  <a:pt x="149867" y="364445"/>
                </a:cubicBezTo>
                <a:cubicBezTo>
                  <a:pt x="172621" y="359153"/>
                  <a:pt x="132934" y="115207"/>
                  <a:pt x="137167" y="100920"/>
                </a:cubicBezTo>
                <a:cubicBezTo>
                  <a:pt x="141400" y="86633"/>
                  <a:pt x="159392" y="272370"/>
                  <a:pt x="175267" y="278720"/>
                </a:cubicBezTo>
                <a:cubicBezTo>
                  <a:pt x="191142" y="285070"/>
                  <a:pt x="222363" y="146957"/>
                  <a:pt x="232417" y="139020"/>
                </a:cubicBezTo>
                <a:cubicBezTo>
                  <a:pt x="242471" y="131083"/>
                  <a:pt x="226067" y="248028"/>
                  <a:pt x="235592" y="231095"/>
                </a:cubicBezTo>
                <a:cubicBezTo>
                  <a:pt x="245117" y="214162"/>
                  <a:pt x="301738" y="-40897"/>
                  <a:pt x="302267" y="567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C4020C05-FCB8-553D-67D7-4A1D145069B9}"/>
              </a:ext>
            </a:extLst>
          </p:cNvPr>
          <p:cNvSpPr/>
          <p:nvPr/>
        </p:nvSpPr>
        <p:spPr>
          <a:xfrm>
            <a:off x="1841151" y="5249813"/>
            <a:ext cx="136877" cy="1145775"/>
          </a:xfrm>
          <a:custGeom>
            <a:avLst/>
            <a:gdLst>
              <a:gd name="connsiteX0" fmla="*/ 98774 w 136877"/>
              <a:gd name="connsiteY0" fmla="*/ 211187 h 1145775"/>
              <a:gd name="connsiteX1" fmla="*/ 70199 w 136877"/>
              <a:gd name="connsiteY1" fmla="*/ 538212 h 1145775"/>
              <a:gd name="connsiteX2" fmla="*/ 67024 w 136877"/>
              <a:gd name="connsiteY2" fmla="*/ 855712 h 1145775"/>
              <a:gd name="connsiteX3" fmla="*/ 67024 w 136877"/>
              <a:gd name="connsiteY3" fmla="*/ 801737 h 1145775"/>
              <a:gd name="connsiteX4" fmla="*/ 136874 w 136877"/>
              <a:gd name="connsiteY4" fmla="*/ 1138287 h 1145775"/>
              <a:gd name="connsiteX5" fmla="*/ 63849 w 136877"/>
              <a:gd name="connsiteY5" fmla="*/ 976362 h 1145775"/>
              <a:gd name="connsiteX6" fmla="*/ 349 w 136877"/>
              <a:gd name="connsiteY6" fmla="*/ 328662 h 1145775"/>
              <a:gd name="connsiteX7" fmla="*/ 38449 w 136877"/>
              <a:gd name="connsiteY7" fmla="*/ 1637 h 1145775"/>
              <a:gd name="connsiteX8" fmla="*/ 41624 w 136877"/>
              <a:gd name="connsiteY8" fmla="*/ 204837 h 1145775"/>
              <a:gd name="connsiteX9" fmla="*/ 51149 w 136877"/>
              <a:gd name="connsiteY9" fmla="*/ 261987 h 1145775"/>
              <a:gd name="connsiteX10" fmla="*/ 98774 w 136877"/>
              <a:gd name="connsiteY10" fmla="*/ 211187 h 114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877" h="1145775">
                <a:moveTo>
                  <a:pt x="98774" y="211187"/>
                </a:moveTo>
                <a:cubicBezTo>
                  <a:pt x="101949" y="257224"/>
                  <a:pt x="75491" y="430791"/>
                  <a:pt x="70199" y="538212"/>
                </a:cubicBezTo>
                <a:cubicBezTo>
                  <a:pt x="64907" y="645633"/>
                  <a:pt x="67553" y="811791"/>
                  <a:pt x="67024" y="855712"/>
                </a:cubicBezTo>
                <a:cubicBezTo>
                  <a:pt x="66495" y="899633"/>
                  <a:pt x="55382" y="754641"/>
                  <a:pt x="67024" y="801737"/>
                </a:cubicBezTo>
                <a:cubicBezTo>
                  <a:pt x="78666" y="848833"/>
                  <a:pt x="137403" y="1109183"/>
                  <a:pt x="136874" y="1138287"/>
                </a:cubicBezTo>
                <a:cubicBezTo>
                  <a:pt x="136345" y="1167391"/>
                  <a:pt x="86603" y="1111299"/>
                  <a:pt x="63849" y="976362"/>
                </a:cubicBezTo>
                <a:cubicBezTo>
                  <a:pt x="41095" y="841425"/>
                  <a:pt x="4582" y="491116"/>
                  <a:pt x="349" y="328662"/>
                </a:cubicBezTo>
                <a:cubicBezTo>
                  <a:pt x="-3884" y="166208"/>
                  <a:pt x="31570" y="22274"/>
                  <a:pt x="38449" y="1637"/>
                </a:cubicBezTo>
                <a:cubicBezTo>
                  <a:pt x="45328" y="-19000"/>
                  <a:pt x="39507" y="161445"/>
                  <a:pt x="41624" y="204837"/>
                </a:cubicBezTo>
                <a:cubicBezTo>
                  <a:pt x="43741" y="248229"/>
                  <a:pt x="43741" y="259870"/>
                  <a:pt x="51149" y="261987"/>
                </a:cubicBezTo>
                <a:cubicBezTo>
                  <a:pt x="58557" y="264104"/>
                  <a:pt x="95599" y="165150"/>
                  <a:pt x="98774" y="211187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3A7F5599-16CA-D6D4-FB55-113F88DA6E57}"/>
              </a:ext>
            </a:extLst>
          </p:cNvPr>
          <p:cNvSpPr/>
          <p:nvPr/>
        </p:nvSpPr>
        <p:spPr>
          <a:xfrm>
            <a:off x="1831679" y="5924467"/>
            <a:ext cx="397775" cy="1021133"/>
          </a:xfrm>
          <a:custGeom>
            <a:avLst/>
            <a:gdLst>
              <a:gd name="connsiteX0" fmla="*/ 117771 w 397775"/>
              <a:gd name="connsiteY0" fmla="*/ 66758 h 1021133"/>
              <a:gd name="connsiteX1" fmla="*/ 184446 w 397775"/>
              <a:gd name="connsiteY1" fmla="*/ 419183 h 1021133"/>
              <a:gd name="connsiteX2" fmla="*/ 174921 w 397775"/>
              <a:gd name="connsiteY2" fmla="*/ 374733 h 1021133"/>
              <a:gd name="connsiteX3" fmla="*/ 213021 w 397775"/>
              <a:gd name="connsiteY3" fmla="*/ 781133 h 1021133"/>
              <a:gd name="connsiteX4" fmla="*/ 260646 w 397775"/>
              <a:gd name="connsiteY4" fmla="*/ 841458 h 1021133"/>
              <a:gd name="connsiteX5" fmla="*/ 232071 w 397775"/>
              <a:gd name="connsiteY5" fmla="*/ 797008 h 1021133"/>
              <a:gd name="connsiteX6" fmla="*/ 397171 w 397775"/>
              <a:gd name="connsiteY6" fmla="*/ 1019258 h 1021133"/>
              <a:gd name="connsiteX7" fmla="*/ 282871 w 397775"/>
              <a:gd name="connsiteY7" fmla="*/ 879558 h 1021133"/>
              <a:gd name="connsiteX8" fmla="*/ 155871 w 397775"/>
              <a:gd name="connsiteY8" fmla="*/ 479508 h 1021133"/>
              <a:gd name="connsiteX9" fmla="*/ 6646 w 397775"/>
              <a:gd name="connsiteY9" fmla="*/ 117558 h 1021133"/>
              <a:gd name="connsiteX10" fmla="*/ 28871 w 397775"/>
              <a:gd name="connsiteY10" fmla="*/ 193758 h 1021133"/>
              <a:gd name="connsiteX11" fmla="*/ 54271 w 397775"/>
              <a:gd name="connsiteY11" fmla="*/ 83 h 1021133"/>
              <a:gd name="connsiteX12" fmla="*/ 86021 w 397775"/>
              <a:gd name="connsiteY12" fmla="*/ 168358 h 1021133"/>
              <a:gd name="connsiteX13" fmla="*/ 117771 w 397775"/>
              <a:gd name="connsiteY13" fmla="*/ 66758 h 10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775" h="1021133">
                <a:moveTo>
                  <a:pt x="117771" y="66758"/>
                </a:moveTo>
                <a:cubicBezTo>
                  <a:pt x="134175" y="108562"/>
                  <a:pt x="174921" y="367854"/>
                  <a:pt x="184446" y="419183"/>
                </a:cubicBezTo>
                <a:cubicBezTo>
                  <a:pt x="193971" y="470512"/>
                  <a:pt x="170159" y="314408"/>
                  <a:pt x="174921" y="374733"/>
                </a:cubicBezTo>
                <a:cubicBezTo>
                  <a:pt x="179684" y="435058"/>
                  <a:pt x="198734" y="703346"/>
                  <a:pt x="213021" y="781133"/>
                </a:cubicBezTo>
                <a:cubicBezTo>
                  <a:pt x="227309" y="858921"/>
                  <a:pt x="257471" y="838812"/>
                  <a:pt x="260646" y="841458"/>
                </a:cubicBezTo>
                <a:cubicBezTo>
                  <a:pt x="263821" y="844104"/>
                  <a:pt x="209317" y="767375"/>
                  <a:pt x="232071" y="797008"/>
                </a:cubicBezTo>
                <a:cubicBezTo>
                  <a:pt x="254825" y="826641"/>
                  <a:pt x="388704" y="1005500"/>
                  <a:pt x="397171" y="1019258"/>
                </a:cubicBezTo>
                <a:cubicBezTo>
                  <a:pt x="405638" y="1033016"/>
                  <a:pt x="323088" y="969516"/>
                  <a:pt x="282871" y="879558"/>
                </a:cubicBezTo>
                <a:cubicBezTo>
                  <a:pt x="242654" y="789600"/>
                  <a:pt x="201909" y="606508"/>
                  <a:pt x="155871" y="479508"/>
                </a:cubicBezTo>
                <a:cubicBezTo>
                  <a:pt x="109833" y="352508"/>
                  <a:pt x="27813" y="165183"/>
                  <a:pt x="6646" y="117558"/>
                </a:cubicBezTo>
                <a:cubicBezTo>
                  <a:pt x="-14521" y="69933"/>
                  <a:pt x="20933" y="213337"/>
                  <a:pt x="28871" y="193758"/>
                </a:cubicBezTo>
                <a:cubicBezTo>
                  <a:pt x="36809" y="174179"/>
                  <a:pt x="44746" y="4316"/>
                  <a:pt x="54271" y="83"/>
                </a:cubicBezTo>
                <a:cubicBezTo>
                  <a:pt x="63796" y="-4150"/>
                  <a:pt x="78084" y="154071"/>
                  <a:pt x="86021" y="168358"/>
                </a:cubicBezTo>
                <a:cubicBezTo>
                  <a:pt x="93958" y="182645"/>
                  <a:pt x="101367" y="24954"/>
                  <a:pt x="117771" y="6675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F09BF36D-5092-C940-0D3B-E32E1ADCC68F}"/>
              </a:ext>
            </a:extLst>
          </p:cNvPr>
          <p:cNvSpPr/>
          <p:nvPr/>
        </p:nvSpPr>
        <p:spPr>
          <a:xfrm>
            <a:off x="2495535" y="5957671"/>
            <a:ext cx="261758" cy="278092"/>
          </a:xfrm>
          <a:custGeom>
            <a:avLst/>
            <a:gdLst>
              <a:gd name="connsiteX0" fmla="*/ 260365 w 261758"/>
              <a:gd name="connsiteY0" fmla="*/ 1804 h 278092"/>
              <a:gd name="connsiteX1" fmla="*/ 41290 w 261758"/>
              <a:gd name="connsiteY1" fmla="*/ 185954 h 278092"/>
              <a:gd name="connsiteX2" fmla="*/ 82565 w 261758"/>
              <a:gd name="connsiteY2" fmla="*/ 185954 h 278092"/>
              <a:gd name="connsiteX3" fmla="*/ 15 w 261758"/>
              <a:gd name="connsiteY3" fmla="*/ 278029 h 278092"/>
              <a:gd name="connsiteX4" fmla="*/ 76215 w 261758"/>
              <a:gd name="connsiteY4" fmla="*/ 198654 h 278092"/>
              <a:gd name="connsiteX5" fmla="*/ 133365 w 261758"/>
              <a:gd name="connsiteY5" fmla="*/ 97054 h 278092"/>
              <a:gd name="connsiteX6" fmla="*/ 260365 w 261758"/>
              <a:gd name="connsiteY6" fmla="*/ 1804 h 27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758" h="278092">
                <a:moveTo>
                  <a:pt x="260365" y="1804"/>
                </a:moveTo>
                <a:cubicBezTo>
                  <a:pt x="245019" y="16621"/>
                  <a:pt x="70923" y="155262"/>
                  <a:pt x="41290" y="185954"/>
                </a:cubicBezTo>
                <a:cubicBezTo>
                  <a:pt x="11657" y="216646"/>
                  <a:pt x="89444" y="170608"/>
                  <a:pt x="82565" y="185954"/>
                </a:cubicBezTo>
                <a:cubicBezTo>
                  <a:pt x="75686" y="201300"/>
                  <a:pt x="1073" y="275912"/>
                  <a:pt x="15" y="278029"/>
                </a:cubicBezTo>
                <a:cubicBezTo>
                  <a:pt x="-1043" y="280146"/>
                  <a:pt x="53990" y="228816"/>
                  <a:pt x="76215" y="198654"/>
                </a:cubicBezTo>
                <a:cubicBezTo>
                  <a:pt x="98440" y="168492"/>
                  <a:pt x="106907" y="126687"/>
                  <a:pt x="133365" y="97054"/>
                </a:cubicBezTo>
                <a:cubicBezTo>
                  <a:pt x="159823" y="67421"/>
                  <a:pt x="275711" y="-13013"/>
                  <a:pt x="260365" y="18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683F4A45-D7E2-026B-CAD4-EEE989E91F58}"/>
              </a:ext>
            </a:extLst>
          </p:cNvPr>
          <p:cNvSpPr/>
          <p:nvPr/>
        </p:nvSpPr>
        <p:spPr>
          <a:xfrm>
            <a:off x="2092253" y="5835962"/>
            <a:ext cx="438408" cy="348938"/>
          </a:xfrm>
          <a:custGeom>
            <a:avLst/>
            <a:gdLst>
              <a:gd name="connsiteX0" fmla="*/ 435047 w 438408"/>
              <a:gd name="connsiteY0" fmla="*/ 2863 h 348938"/>
              <a:gd name="connsiteX1" fmla="*/ 374722 w 438408"/>
              <a:gd name="connsiteY1" fmla="*/ 171138 h 348938"/>
              <a:gd name="connsiteX2" fmla="*/ 222322 w 438408"/>
              <a:gd name="connsiteY2" fmla="*/ 256863 h 348938"/>
              <a:gd name="connsiteX3" fmla="*/ 317572 w 438408"/>
              <a:gd name="connsiteY3" fmla="*/ 231463 h 348938"/>
              <a:gd name="connsiteX4" fmla="*/ 72 w 438408"/>
              <a:gd name="connsiteY4" fmla="*/ 348938 h 348938"/>
              <a:gd name="connsiteX5" fmla="*/ 288997 w 438408"/>
              <a:gd name="connsiteY5" fmla="*/ 231463 h 348938"/>
              <a:gd name="connsiteX6" fmla="*/ 384247 w 438408"/>
              <a:gd name="connsiteY6" fmla="*/ 180663 h 348938"/>
              <a:gd name="connsiteX7" fmla="*/ 346147 w 438408"/>
              <a:gd name="connsiteY7" fmla="*/ 183838 h 348938"/>
              <a:gd name="connsiteX8" fmla="*/ 422347 w 438408"/>
              <a:gd name="connsiteY8" fmla="*/ 72713 h 348938"/>
              <a:gd name="connsiteX9" fmla="*/ 435047 w 438408"/>
              <a:gd name="connsiteY9" fmla="*/ 2863 h 34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8408" h="348938">
                <a:moveTo>
                  <a:pt x="435047" y="2863"/>
                </a:moveTo>
                <a:cubicBezTo>
                  <a:pt x="427109" y="19267"/>
                  <a:pt x="410176" y="128805"/>
                  <a:pt x="374722" y="171138"/>
                </a:cubicBezTo>
                <a:cubicBezTo>
                  <a:pt x="339268" y="213471"/>
                  <a:pt x="231847" y="246809"/>
                  <a:pt x="222322" y="256863"/>
                </a:cubicBezTo>
                <a:cubicBezTo>
                  <a:pt x="212797" y="266917"/>
                  <a:pt x="354614" y="216117"/>
                  <a:pt x="317572" y="231463"/>
                </a:cubicBezTo>
                <a:cubicBezTo>
                  <a:pt x="280530" y="246809"/>
                  <a:pt x="4834" y="348938"/>
                  <a:pt x="72" y="348938"/>
                </a:cubicBezTo>
                <a:cubicBezTo>
                  <a:pt x="-4690" y="348938"/>
                  <a:pt x="224968" y="259509"/>
                  <a:pt x="288997" y="231463"/>
                </a:cubicBezTo>
                <a:cubicBezTo>
                  <a:pt x="353026" y="203417"/>
                  <a:pt x="374722" y="188600"/>
                  <a:pt x="384247" y="180663"/>
                </a:cubicBezTo>
                <a:cubicBezTo>
                  <a:pt x="393772" y="172726"/>
                  <a:pt x="339797" y="201830"/>
                  <a:pt x="346147" y="183838"/>
                </a:cubicBezTo>
                <a:cubicBezTo>
                  <a:pt x="352497" y="165846"/>
                  <a:pt x="408589" y="100759"/>
                  <a:pt x="422347" y="72713"/>
                </a:cubicBezTo>
                <a:cubicBezTo>
                  <a:pt x="436105" y="44667"/>
                  <a:pt x="442985" y="-13541"/>
                  <a:pt x="435047" y="28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07FDA8A8-E8CA-0526-83BE-48A14826F5C3}"/>
              </a:ext>
            </a:extLst>
          </p:cNvPr>
          <p:cNvSpPr/>
          <p:nvPr/>
        </p:nvSpPr>
        <p:spPr>
          <a:xfrm>
            <a:off x="2677843" y="6165448"/>
            <a:ext cx="94005" cy="470430"/>
          </a:xfrm>
          <a:custGeom>
            <a:avLst/>
            <a:gdLst>
              <a:gd name="connsiteX0" fmla="*/ 11382 w 94005"/>
              <a:gd name="connsiteY0" fmla="*/ 402 h 470430"/>
              <a:gd name="connsiteX1" fmla="*/ 14557 w 94005"/>
              <a:gd name="connsiteY1" fmla="*/ 162327 h 470430"/>
              <a:gd name="connsiteX2" fmla="*/ 62182 w 94005"/>
              <a:gd name="connsiteY2" fmla="*/ 356002 h 470430"/>
              <a:gd name="connsiteX3" fmla="*/ 46307 w 94005"/>
              <a:gd name="connsiteY3" fmla="*/ 327427 h 470430"/>
              <a:gd name="connsiteX4" fmla="*/ 93932 w 94005"/>
              <a:gd name="connsiteY4" fmla="*/ 470302 h 470430"/>
              <a:gd name="connsiteX5" fmla="*/ 55832 w 94005"/>
              <a:gd name="connsiteY5" fmla="*/ 298852 h 470430"/>
              <a:gd name="connsiteX6" fmla="*/ 1857 w 94005"/>
              <a:gd name="connsiteY6" fmla="*/ 121052 h 470430"/>
              <a:gd name="connsiteX7" fmla="*/ 11382 w 94005"/>
              <a:gd name="connsiteY7" fmla="*/ 402 h 47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005" h="470430">
                <a:moveTo>
                  <a:pt x="11382" y="402"/>
                </a:moveTo>
                <a:cubicBezTo>
                  <a:pt x="13499" y="7281"/>
                  <a:pt x="6090" y="103060"/>
                  <a:pt x="14557" y="162327"/>
                </a:cubicBezTo>
                <a:cubicBezTo>
                  <a:pt x="23024" y="221594"/>
                  <a:pt x="56890" y="328485"/>
                  <a:pt x="62182" y="356002"/>
                </a:cubicBezTo>
                <a:cubicBezTo>
                  <a:pt x="67474" y="383519"/>
                  <a:pt x="41015" y="308377"/>
                  <a:pt x="46307" y="327427"/>
                </a:cubicBezTo>
                <a:cubicBezTo>
                  <a:pt x="51599" y="346477"/>
                  <a:pt x="92345" y="475064"/>
                  <a:pt x="93932" y="470302"/>
                </a:cubicBezTo>
                <a:cubicBezTo>
                  <a:pt x="95519" y="465540"/>
                  <a:pt x="71178" y="357060"/>
                  <a:pt x="55832" y="298852"/>
                </a:cubicBezTo>
                <a:cubicBezTo>
                  <a:pt x="40486" y="240644"/>
                  <a:pt x="8736" y="165502"/>
                  <a:pt x="1857" y="121052"/>
                </a:cubicBezTo>
                <a:cubicBezTo>
                  <a:pt x="-5022" y="76602"/>
                  <a:pt x="9265" y="-6477"/>
                  <a:pt x="11382" y="4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D2B30CD8-35D1-694B-2919-4EAE051EDA28}"/>
              </a:ext>
            </a:extLst>
          </p:cNvPr>
          <p:cNvSpPr/>
          <p:nvPr/>
        </p:nvSpPr>
        <p:spPr>
          <a:xfrm>
            <a:off x="2433383" y="6271410"/>
            <a:ext cx="167175" cy="510396"/>
          </a:xfrm>
          <a:custGeom>
            <a:avLst/>
            <a:gdLst>
              <a:gd name="connsiteX0" fmla="*/ 1842 w 167175"/>
              <a:gd name="connsiteY0" fmla="*/ 5565 h 510396"/>
              <a:gd name="connsiteX1" fmla="*/ 135192 w 167175"/>
              <a:gd name="connsiteY1" fmla="*/ 246865 h 510396"/>
              <a:gd name="connsiteX2" fmla="*/ 135192 w 167175"/>
              <a:gd name="connsiteY2" fmla="*/ 386565 h 510396"/>
              <a:gd name="connsiteX3" fmla="*/ 147892 w 167175"/>
              <a:gd name="connsiteY3" fmla="*/ 332590 h 510396"/>
              <a:gd name="connsiteX4" fmla="*/ 166942 w 167175"/>
              <a:gd name="connsiteY4" fmla="*/ 510390 h 510396"/>
              <a:gd name="connsiteX5" fmla="*/ 157417 w 167175"/>
              <a:gd name="connsiteY5" fmla="*/ 338940 h 510396"/>
              <a:gd name="connsiteX6" fmla="*/ 141542 w 167175"/>
              <a:gd name="connsiteY6" fmla="*/ 230990 h 510396"/>
              <a:gd name="connsiteX7" fmla="*/ 62167 w 167175"/>
              <a:gd name="connsiteY7" fmla="*/ 88115 h 510396"/>
              <a:gd name="connsiteX8" fmla="*/ 1842 w 167175"/>
              <a:gd name="connsiteY8" fmla="*/ 5565 h 51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175" h="510396">
                <a:moveTo>
                  <a:pt x="1842" y="5565"/>
                </a:moveTo>
                <a:cubicBezTo>
                  <a:pt x="14013" y="32023"/>
                  <a:pt x="112967" y="183365"/>
                  <a:pt x="135192" y="246865"/>
                </a:cubicBezTo>
                <a:cubicBezTo>
                  <a:pt x="157417" y="310365"/>
                  <a:pt x="133075" y="372278"/>
                  <a:pt x="135192" y="386565"/>
                </a:cubicBezTo>
                <a:cubicBezTo>
                  <a:pt x="137309" y="400853"/>
                  <a:pt x="142600" y="311953"/>
                  <a:pt x="147892" y="332590"/>
                </a:cubicBezTo>
                <a:cubicBezTo>
                  <a:pt x="153184" y="353227"/>
                  <a:pt x="165354" y="509332"/>
                  <a:pt x="166942" y="510390"/>
                </a:cubicBezTo>
                <a:cubicBezTo>
                  <a:pt x="168530" y="511448"/>
                  <a:pt x="161650" y="385507"/>
                  <a:pt x="157417" y="338940"/>
                </a:cubicBezTo>
                <a:cubicBezTo>
                  <a:pt x="153184" y="292373"/>
                  <a:pt x="157417" y="272794"/>
                  <a:pt x="141542" y="230990"/>
                </a:cubicBezTo>
                <a:cubicBezTo>
                  <a:pt x="125667" y="189186"/>
                  <a:pt x="83334" y="122511"/>
                  <a:pt x="62167" y="88115"/>
                </a:cubicBezTo>
                <a:cubicBezTo>
                  <a:pt x="41000" y="53719"/>
                  <a:pt x="-10329" y="-20893"/>
                  <a:pt x="1842" y="55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D30EC829-FA4A-CFD7-FB1A-814266D807E5}"/>
              </a:ext>
            </a:extLst>
          </p:cNvPr>
          <p:cNvSpPr/>
          <p:nvPr/>
        </p:nvSpPr>
        <p:spPr>
          <a:xfrm>
            <a:off x="2542742" y="5645047"/>
            <a:ext cx="54537" cy="362068"/>
          </a:xfrm>
          <a:custGeom>
            <a:avLst/>
            <a:gdLst>
              <a:gd name="connsiteX0" fmla="*/ 54408 w 54537"/>
              <a:gd name="connsiteY0" fmla="*/ 103 h 362068"/>
              <a:gd name="connsiteX1" fmla="*/ 433 w 54537"/>
              <a:gd name="connsiteY1" fmla="*/ 114403 h 362068"/>
              <a:gd name="connsiteX2" fmla="*/ 29008 w 54537"/>
              <a:gd name="connsiteY2" fmla="*/ 89003 h 362068"/>
              <a:gd name="connsiteX3" fmla="*/ 29008 w 54537"/>
              <a:gd name="connsiteY3" fmla="*/ 193778 h 362068"/>
              <a:gd name="connsiteX4" fmla="*/ 54408 w 54537"/>
              <a:gd name="connsiteY4" fmla="*/ 362053 h 362068"/>
              <a:gd name="connsiteX5" fmla="*/ 35358 w 54537"/>
              <a:gd name="connsiteY5" fmla="*/ 184253 h 362068"/>
              <a:gd name="connsiteX6" fmla="*/ 16308 w 54537"/>
              <a:gd name="connsiteY6" fmla="*/ 95353 h 362068"/>
              <a:gd name="connsiteX7" fmla="*/ 54408 w 54537"/>
              <a:gd name="connsiteY7" fmla="*/ 103 h 36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37" h="362068">
                <a:moveTo>
                  <a:pt x="54408" y="103"/>
                </a:moveTo>
                <a:cubicBezTo>
                  <a:pt x="51762" y="3278"/>
                  <a:pt x="4666" y="99586"/>
                  <a:pt x="433" y="114403"/>
                </a:cubicBezTo>
                <a:cubicBezTo>
                  <a:pt x="-3800" y="129220"/>
                  <a:pt x="24246" y="75774"/>
                  <a:pt x="29008" y="89003"/>
                </a:cubicBezTo>
                <a:cubicBezTo>
                  <a:pt x="33770" y="102232"/>
                  <a:pt x="24775" y="148270"/>
                  <a:pt x="29008" y="193778"/>
                </a:cubicBezTo>
                <a:cubicBezTo>
                  <a:pt x="33241" y="239286"/>
                  <a:pt x="53350" y="363641"/>
                  <a:pt x="54408" y="362053"/>
                </a:cubicBezTo>
                <a:cubicBezTo>
                  <a:pt x="55466" y="360465"/>
                  <a:pt x="41708" y="228703"/>
                  <a:pt x="35358" y="184253"/>
                </a:cubicBezTo>
                <a:cubicBezTo>
                  <a:pt x="29008" y="139803"/>
                  <a:pt x="14191" y="122870"/>
                  <a:pt x="16308" y="95353"/>
                </a:cubicBezTo>
                <a:cubicBezTo>
                  <a:pt x="18425" y="67836"/>
                  <a:pt x="57054" y="-3072"/>
                  <a:pt x="54408" y="1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3931E52C-3A28-0B27-A7DD-B6126AD03C20}"/>
              </a:ext>
            </a:extLst>
          </p:cNvPr>
          <p:cNvSpPr/>
          <p:nvPr/>
        </p:nvSpPr>
        <p:spPr>
          <a:xfrm>
            <a:off x="2016643" y="5963558"/>
            <a:ext cx="315124" cy="940162"/>
          </a:xfrm>
          <a:custGeom>
            <a:avLst/>
            <a:gdLst>
              <a:gd name="connsiteX0" fmla="*/ 117 w 315124"/>
              <a:gd name="connsiteY0" fmla="*/ 362 h 940162"/>
              <a:gd name="connsiteX1" fmla="*/ 35677 w 315124"/>
              <a:gd name="connsiteY1" fmla="*/ 371202 h 940162"/>
              <a:gd name="connsiteX2" fmla="*/ 61077 w 315124"/>
              <a:gd name="connsiteY2" fmla="*/ 361042 h 940162"/>
              <a:gd name="connsiteX3" fmla="*/ 111877 w 315124"/>
              <a:gd name="connsiteY3" fmla="*/ 579482 h 940162"/>
              <a:gd name="connsiteX4" fmla="*/ 198237 w 315124"/>
              <a:gd name="connsiteY4" fmla="*/ 823322 h 940162"/>
              <a:gd name="connsiteX5" fmla="*/ 198237 w 315124"/>
              <a:gd name="connsiteY5" fmla="*/ 858882 h 940162"/>
              <a:gd name="connsiteX6" fmla="*/ 315077 w 315124"/>
              <a:gd name="connsiteY6" fmla="*/ 940162 h 940162"/>
              <a:gd name="connsiteX7" fmla="*/ 182997 w 315124"/>
              <a:gd name="connsiteY7" fmla="*/ 858882 h 940162"/>
              <a:gd name="connsiteX8" fmla="*/ 61077 w 315124"/>
              <a:gd name="connsiteY8" fmla="*/ 462642 h 940162"/>
              <a:gd name="connsiteX9" fmla="*/ 25517 w 315124"/>
              <a:gd name="connsiteY9" fmla="*/ 305162 h 940162"/>
              <a:gd name="connsiteX10" fmla="*/ 117 w 315124"/>
              <a:gd name="connsiteY10" fmla="*/ 362 h 94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124" h="940162">
                <a:moveTo>
                  <a:pt x="117" y="362"/>
                </a:moveTo>
                <a:cubicBezTo>
                  <a:pt x="1810" y="11369"/>
                  <a:pt x="25517" y="311089"/>
                  <a:pt x="35677" y="371202"/>
                </a:cubicBezTo>
                <a:cubicBezTo>
                  <a:pt x="45837" y="431315"/>
                  <a:pt x="48377" y="326329"/>
                  <a:pt x="61077" y="361042"/>
                </a:cubicBezTo>
                <a:cubicBezTo>
                  <a:pt x="73777" y="395755"/>
                  <a:pt x="89017" y="502435"/>
                  <a:pt x="111877" y="579482"/>
                </a:cubicBezTo>
                <a:cubicBezTo>
                  <a:pt x="134737" y="656529"/>
                  <a:pt x="198237" y="823322"/>
                  <a:pt x="198237" y="823322"/>
                </a:cubicBezTo>
                <a:cubicBezTo>
                  <a:pt x="212630" y="869889"/>
                  <a:pt x="178764" y="839409"/>
                  <a:pt x="198237" y="858882"/>
                </a:cubicBezTo>
                <a:cubicBezTo>
                  <a:pt x="217710" y="878355"/>
                  <a:pt x="317617" y="940162"/>
                  <a:pt x="315077" y="940162"/>
                </a:cubicBezTo>
                <a:cubicBezTo>
                  <a:pt x="312537" y="940162"/>
                  <a:pt x="225330" y="938469"/>
                  <a:pt x="182997" y="858882"/>
                </a:cubicBezTo>
                <a:cubicBezTo>
                  <a:pt x="140664" y="779295"/>
                  <a:pt x="87324" y="554929"/>
                  <a:pt x="61077" y="462642"/>
                </a:cubicBezTo>
                <a:cubicBezTo>
                  <a:pt x="34830" y="370355"/>
                  <a:pt x="35677" y="377975"/>
                  <a:pt x="25517" y="305162"/>
                </a:cubicBezTo>
                <a:cubicBezTo>
                  <a:pt x="15357" y="232349"/>
                  <a:pt x="-1576" y="-10645"/>
                  <a:pt x="117" y="3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6DD8F9E3-8B1D-6C54-3A41-494B43C513B1}"/>
              </a:ext>
            </a:extLst>
          </p:cNvPr>
          <p:cNvSpPr/>
          <p:nvPr/>
        </p:nvSpPr>
        <p:spPr>
          <a:xfrm>
            <a:off x="2067038" y="4739014"/>
            <a:ext cx="208079" cy="250647"/>
          </a:xfrm>
          <a:custGeom>
            <a:avLst/>
            <a:gdLst>
              <a:gd name="connsiteX0" fmla="*/ 208076 w 208079"/>
              <a:gd name="connsiteY0" fmla="*/ 3529 h 250647"/>
              <a:gd name="connsiteX1" fmla="*/ 91962 w 208079"/>
              <a:gd name="connsiteY1" fmla="*/ 108757 h 250647"/>
              <a:gd name="connsiteX2" fmla="*/ 124619 w 208079"/>
              <a:gd name="connsiteY2" fmla="*/ 90615 h 250647"/>
              <a:gd name="connsiteX3" fmla="*/ 37533 w 208079"/>
              <a:gd name="connsiteY3" fmla="*/ 174072 h 250647"/>
              <a:gd name="connsiteX4" fmla="*/ 1248 w 208079"/>
              <a:gd name="connsiteY4" fmla="*/ 250272 h 250647"/>
              <a:gd name="connsiteX5" fmla="*/ 12133 w 208079"/>
              <a:gd name="connsiteY5" fmla="*/ 141415 h 250647"/>
              <a:gd name="connsiteX6" fmla="*/ 48419 w 208079"/>
              <a:gd name="connsiteY6" fmla="*/ 43443 h 250647"/>
              <a:gd name="connsiteX7" fmla="*/ 33905 w 208079"/>
              <a:gd name="connsiteY7" fmla="*/ 83357 h 250647"/>
              <a:gd name="connsiteX8" fmla="*/ 95591 w 208079"/>
              <a:gd name="connsiteY8" fmla="*/ 28929 h 250647"/>
              <a:gd name="connsiteX9" fmla="*/ 208076 w 208079"/>
              <a:gd name="connsiteY9" fmla="*/ 3529 h 25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079" h="250647">
                <a:moveTo>
                  <a:pt x="208076" y="3529"/>
                </a:moveTo>
                <a:cubicBezTo>
                  <a:pt x="207471" y="16834"/>
                  <a:pt x="105871" y="94243"/>
                  <a:pt x="91962" y="108757"/>
                </a:cubicBezTo>
                <a:cubicBezTo>
                  <a:pt x="78053" y="123271"/>
                  <a:pt x="133691" y="79729"/>
                  <a:pt x="124619" y="90615"/>
                </a:cubicBezTo>
                <a:cubicBezTo>
                  <a:pt x="115547" y="101501"/>
                  <a:pt x="58095" y="147463"/>
                  <a:pt x="37533" y="174072"/>
                </a:cubicBezTo>
                <a:cubicBezTo>
                  <a:pt x="16971" y="200681"/>
                  <a:pt x="5481" y="255715"/>
                  <a:pt x="1248" y="250272"/>
                </a:cubicBezTo>
                <a:cubicBezTo>
                  <a:pt x="-2985" y="244829"/>
                  <a:pt x="4271" y="175886"/>
                  <a:pt x="12133" y="141415"/>
                </a:cubicBezTo>
                <a:cubicBezTo>
                  <a:pt x="19995" y="106944"/>
                  <a:pt x="44790" y="53119"/>
                  <a:pt x="48419" y="43443"/>
                </a:cubicBezTo>
                <a:cubicBezTo>
                  <a:pt x="52048" y="33767"/>
                  <a:pt x="26043" y="85776"/>
                  <a:pt x="33905" y="83357"/>
                </a:cubicBezTo>
                <a:cubicBezTo>
                  <a:pt x="41767" y="80938"/>
                  <a:pt x="70191" y="39815"/>
                  <a:pt x="95591" y="28929"/>
                </a:cubicBezTo>
                <a:cubicBezTo>
                  <a:pt x="120991" y="18043"/>
                  <a:pt x="208681" y="-9776"/>
                  <a:pt x="208076" y="352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9A32EC2E-0AEC-4CFC-419C-27A5463E0E53}"/>
              </a:ext>
            </a:extLst>
          </p:cNvPr>
          <p:cNvSpPr/>
          <p:nvPr/>
        </p:nvSpPr>
        <p:spPr>
          <a:xfrm>
            <a:off x="2075447" y="4308010"/>
            <a:ext cx="174532" cy="450022"/>
          </a:xfrm>
          <a:custGeom>
            <a:avLst/>
            <a:gdLst>
              <a:gd name="connsiteX0" fmla="*/ 174267 w 174532"/>
              <a:gd name="connsiteY0" fmla="*/ 2733 h 450022"/>
              <a:gd name="connsiteX1" fmla="*/ 130724 w 174532"/>
              <a:gd name="connsiteY1" fmla="*/ 122476 h 450022"/>
              <a:gd name="connsiteX2" fmla="*/ 145239 w 174532"/>
              <a:gd name="connsiteY2" fmla="*/ 111590 h 450022"/>
              <a:gd name="connsiteX3" fmla="*/ 112582 w 174532"/>
              <a:gd name="connsiteY3" fmla="*/ 216819 h 450022"/>
              <a:gd name="connsiteX4" fmla="*/ 61782 w 174532"/>
              <a:gd name="connsiteY4" fmla="*/ 300276 h 450022"/>
              <a:gd name="connsiteX5" fmla="*/ 108953 w 174532"/>
              <a:gd name="connsiteY5" fmla="*/ 256733 h 450022"/>
              <a:gd name="connsiteX6" fmla="*/ 47267 w 174532"/>
              <a:gd name="connsiteY6" fmla="*/ 361961 h 450022"/>
              <a:gd name="connsiteX7" fmla="*/ 96 w 174532"/>
              <a:gd name="connsiteY7" fmla="*/ 449047 h 450022"/>
              <a:gd name="connsiteX8" fmla="*/ 36382 w 174532"/>
              <a:gd name="connsiteY8" fmla="*/ 303904 h 450022"/>
              <a:gd name="connsiteX9" fmla="*/ 83553 w 174532"/>
              <a:gd name="connsiteY9" fmla="*/ 64419 h 450022"/>
              <a:gd name="connsiteX10" fmla="*/ 87182 w 174532"/>
              <a:gd name="connsiteY10" fmla="*/ 158761 h 450022"/>
              <a:gd name="connsiteX11" fmla="*/ 105324 w 174532"/>
              <a:gd name="connsiteY11" fmla="*/ 46276 h 450022"/>
              <a:gd name="connsiteX12" fmla="*/ 174267 w 174532"/>
              <a:gd name="connsiteY12" fmla="*/ 2733 h 45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532" h="450022">
                <a:moveTo>
                  <a:pt x="174267" y="2733"/>
                </a:moveTo>
                <a:cubicBezTo>
                  <a:pt x="178500" y="15433"/>
                  <a:pt x="130724" y="122476"/>
                  <a:pt x="130724" y="122476"/>
                </a:cubicBezTo>
                <a:cubicBezTo>
                  <a:pt x="125886" y="140619"/>
                  <a:pt x="148263" y="95866"/>
                  <a:pt x="145239" y="111590"/>
                </a:cubicBezTo>
                <a:cubicBezTo>
                  <a:pt x="142215" y="127314"/>
                  <a:pt x="126491" y="185371"/>
                  <a:pt x="112582" y="216819"/>
                </a:cubicBezTo>
                <a:cubicBezTo>
                  <a:pt x="98672" y="248267"/>
                  <a:pt x="62387" y="293624"/>
                  <a:pt x="61782" y="300276"/>
                </a:cubicBezTo>
                <a:cubicBezTo>
                  <a:pt x="61177" y="306928"/>
                  <a:pt x="111372" y="246452"/>
                  <a:pt x="108953" y="256733"/>
                </a:cubicBezTo>
                <a:cubicBezTo>
                  <a:pt x="106534" y="267014"/>
                  <a:pt x="65410" y="329909"/>
                  <a:pt x="47267" y="361961"/>
                </a:cubicBezTo>
                <a:cubicBezTo>
                  <a:pt x="29124" y="394013"/>
                  <a:pt x="1910" y="458723"/>
                  <a:pt x="96" y="449047"/>
                </a:cubicBezTo>
                <a:cubicBezTo>
                  <a:pt x="-1718" y="439371"/>
                  <a:pt x="22472" y="368009"/>
                  <a:pt x="36382" y="303904"/>
                </a:cubicBezTo>
                <a:cubicBezTo>
                  <a:pt x="50291" y="239799"/>
                  <a:pt x="75086" y="88609"/>
                  <a:pt x="83553" y="64419"/>
                </a:cubicBezTo>
                <a:cubicBezTo>
                  <a:pt x="92020" y="40229"/>
                  <a:pt x="83553" y="161785"/>
                  <a:pt x="87182" y="158761"/>
                </a:cubicBezTo>
                <a:cubicBezTo>
                  <a:pt x="90810" y="155737"/>
                  <a:pt x="94438" y="68047"/>
                  <a:pt x="105324" y="46276"/>
                </a:cubicBezTo>
                <a:cubicBezTo>
                  <a:pt x="116210" y="24505"/>
                  <a:pt x="170034" y="-9967"/>
                  <a:pt x="174267" y="273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B49FC5A3-7410-92EB-76D3-BA13AB43B263}"/>
              </a:ext>
            </a:extLst>
          </p:cNvPr>
          <p:cNvSpPr/>
          <p:nvPr/>
        </p:nvSpPr>
        <p:spPr>
          <a:xfrm>
            <a:off x="3124200" y="5114136"/>
            <a:ext cx="176251" cy="355401"/>
          </a:xfrm>
          <a:custGeom>
            <a:avLst/>
            <a:gdLst>
              <a:gd name="connsiteX0" fmla="*/ 72571 w 176251"/>
              <a:gd name="connsiteY0" fmla="*/ 5778 h 355401"/>
              <a:gd name="connsiteX1" fmla="*/ 68943 w 176251"/>
              <a:gd name="connsiteY1" fmla="*/ 103750 h 355401"/>
              <a:gd name="connsiteX2" fmla="*/ 148771 w 176251"/>
              <a:gd name="connsiteY2" fmla="*/ 303321 h 355401"/>
              <a:gd name="connsiteX3" fmla="*/ 174171 w 176251"/>
              <a:gd name="connsiteY3" fmla="*/ 354121 h 355401"/>
              <a:gd name="connsiteX4" fmla="*/ 101600 w 176251"/>
              <a:gd name="connsiteY4" fmla="*/ 267035 h 355401"/>
              <a:gd name="connsiteX5" fmla="*/ 3629 w 176251"/>
              <a:gd name="connsiteY5" fmla="*/ 129150 h 355401"/>
              <a:gd name="connsiteX6" fmla="*/ 25400 w 176251"/>
              <a:gd name="connsiteY6" fmla="*/ 147293 h 355401"/>
              <a:gd name="connsiteX7" fmla="*/ 0 w 176251"/>
              <a:gd name="connsiteY7" fmla="*/ 2150 h 355401"/>
              <a:gd name="connsiteX8" fmla="*/ 25400 w 176251"/>
              <a:gd name="connsiteY8" fmla="*/ 56578 h 355401"/>
              <a:gd name="connsiteX9" fmla="*/ 72571 w 176251"/>
              <a:gd name="connsiteY9" fmla="*/ 5778 h 35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51" h="355401">
                <a:moveTo>
                  <a:pt x="72571" y="5778"/>
                </a:moveTo>
                <a:cubicBezTo>
                  <a:pt x="79828" y="13640"/>
                  <a:pt x="56243" y="54160"/>
                  <a:pt x="68943" y="103750"/>
                </a:cubicBezTo>
                <a:cubicBezTo>
                  <a:pt x="81643" y="153340"/>
                  <a:pt x="131233" y="261593"/>
                  <a:pt x="148771" y="303321"/>
                </a:cubicBezTo>
                <a:cubicBezTo>
                  <a:pt x="166309" y="345049"/>
                  <a:pt x="182033" y="360169"/>
                  <a:pt x="174171" y="354121"/>
                </a:cubicBezTo>
                <a:cubicBezTo>
                  <a:pt x="166309" y="348073"/>
                  <a:pt x="130024" y="304530"/>
                  <a:pt x="101600" y="267035"/>
                </a:cubicBezTo>
                <a:cubicBezTo>
                  <a:pt x="73176" y="229540"/>
                  <a:pt x="16329" y="149107"/>
                  <a:pt x="3629" y="129150"/>
                </a:cubicBezTo>
                <a:cubicBezTo>
                  <a:pt x="-9071" y="109193"/>
                  <a:pt x="26005" y="168460"/>
                  <a:pt x="25400" y="147293"/>
                </a:cubicBezTo>
                <a:cubicBezTo>
                  <a:pt x="24795" y="126126"/>
                  <a:pt x="0" y="17269"/>
                  <a:pt x="0" y="2150"/>
                </a:cubicBezTo>
                <a:cubicBezTo>
                  <a:pt x="0" y="-12969"/>
                  <a:pt x="25400" y="56578"/>
                  <a:pt x="25400" y="56578"/>
                </a:cubicBezTo>
                <a:cubicBezTo>
                  <a:pt x="33262" y="62625"/>
                  <a:pt x="65314" y="-2084"/>
                  <a:pt x="72571" y="577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60CBDEAE-1F4B-455F-CE58-72F77BEBB7D7}"/>
              </a:ext>
            </a:extLst>
          </p:cNvPr>
          <p:cNvSpPr/>
          <p:nvPr/>
        </p:nvSpPr>
        <p:spPr>
          <a:xfrm>
            <a:off x="2528554" y="4543648"/>
            <a:ext cx="94981" cy="236066"/>
          </a:xfrm>
          <a:custGeom>
            <a:avLst/>
            <a:gdLst>
              <a:gd name="connsiteX0" fmla="*/ 94903 w 94981"/>
              <a:gd name="connsiteY0" fmla="*/ 21095 h 236066"/>
              <a:gd name="connsiteX1" fmla="*/ 58617 w 94981"/>
              <a:gd name="connsiteY1" fmla="*/ 97295 h 236066"/>
              <a:gd name="connsiteX2" fmla="*/ 47732 w 94981"/>
              <a:gd name="connsiteY2" fmla="*/ 235181 h 236066"/>
              <a:gd name="connsiteX3" fmla="*/ 25960 w 94981"/>
              <a:gd name="connsiteY3" fmla="*/ 151723 h 236066"/>
              <a:gd name="connsiteX4" fmla="*/ 4189 w 94981"/>
              <a:gd name="connsiteY4" fmla="*/ 57381 h 236066"/>
              <a:gd name="connsiteX5" fmla="*/ 4189 w 94981"/>
              <a:gd name="connsiteY5" fmla="*/ 79152 h 236066"/>
              <a:gd name="connsiteX6" fmla="*/ 47732 w 94981"/>
              <a:gd name="connsiteY6" fmla="*/ 2952 h 236066"/>
              <a:gd name="connsiteX7" fmla="*/ 94903 w 94981"/>
              <a:gd name="connsiteY7" fmla="*/ 21095 h 23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81" h="236066">
                <a:moveTo>
                  <a:pt x="94903" y="21095"/>
                </a:moveTo>
                <a:cubicBezTo>
                  <a:pt x="96717" y="36819"/>
                  <a:pt x="66479" y="61614"/>
                  <a:pt x="58617" y="97295"/>
                </a:cubicBezTo>
                <a:cubicBezTo>
                  <a:pt x="50755" y="132976"/>
                  <a:pt x="53175" y="226110"/>
                  <a:pt x="47732" y="235181"/>
                </a:cubicBezTo>
                <a:cubicBezTo>
                  <a:pt x="42289" y="244252"/>
                  <a:pt x="33217" y="181356"/>
                  <a:pt x="25960" y="151723"/>
                </a:cubicBezTo>
                <a:cubicBezTo>
                  <a:pt x="18703" y="122090"/>
                  <a:pt x="4189" y="57381"/>
                  <a:pt x="4189" y="57381"/>
                </a:cubicBezTo>
                <a:cubicBezTo>
                  <a:pt x="561" y="45286"/>
                  <a:pt x="-3068" y="88223"/>
                  <a:pt x="4189" y="79152"/>
                </a:cubicBezTo>
                <a:cubicBezTo>
                  <a:pt x="11446" y="70081"/>
                  <a:pt x="33218" y="11419"/>
                  <a:pt x="47732" y="2952"/>
                </a:cubicBezTo>
                <a:cubicBezTo>
                  <a:pt x="62246" y="-5515"/>
                  <a:pt x="93089" y="5371"/>
                  <a:pt x="94903" y="2109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A7F2CB7-B8A4-B488-3977-5C9D42386DB8}"/>
              </a:ext>
            </a:extLst>
          </p:cNvPr>
          <p:cNvSpPr/>
          <p:nvPr/>
        </p:nvSpPr>
        <p:spPr>
          <a:xfrm>
            <a:off x="2083358" y="4740727"/>
            <a:ext cx="634060" cy="1879075"/>
          </a:xfrm>
          <a:custGeom>
            <a:avLst/>
            <a:gdLst>
              <a:gd name="connsiteX0" fmla="*/ 326985 w 634060"/>
              <a:gd name="connsiteY0" fmla="*/ 14918 h 1879075"/>
              <a:gd name="connsiteX1" fmla="*/ 319333 w 634060"/>
              <a:gd name="connsiteY1" fmla="*/ 699762 h 1879075"/>
              <a:gd name="connsiteX2" fmla="*/ 281074 w 634060"/>
              <a:gd name="connsiteY2" fmla="*/ 588809 h 1879075"/>
              <a:gd name="connsiteX3" fmla="*/ 392026 w 634060"/>
              <a:gd name="connsiteY3" fmla="*/ 1028793 h 1879075"/>
              <a:gd name="connsiteX4" fmla="*/ 395852 w 634060"/>
              <a:gd name="connsiteY4" fmla="*/ 1288957 h 1879075"/>
              <a:gd name="connsiteX5" fmla="*/ 342289 w 634060"/>
              <a:gd name="connsiteY5" fmla="*/ 1197134 h 1879075"/>
              <a:gd name="connsiteX6" fmla="*/ 633060 w 634060"/>
              <a:gd name="connsiteY6" fmla="*/ 1870500 h 1879075"/>
              <a:gd name="connsiteX7" fmla="*/ 422634 w 634060"/>
              <a:gd name="connsiteY7" fmla="*/ 1541469 h 1879075"/>
              <a:gd name="connsiteX8" fmla="*/ 32388 w 634060"/>
              <a:gd name="connsiteY8" fmla="*/ 1017315 h 1879075"/>
              <a:gd name="connsiteX9" fmla="*/ 20910 w 634060"/>
              <a:gd name="connsiteY9" fmla="*/ 1116789 h 1879075"/>
              <a:gd name="connsiteX10" fmla="*/ 17084 w 634060"/>
              <a:gd name="connsiteY10" fmla="*/ 868103 h 1879075"/>
              <a:gd name="connsiteX11" fmla="*/ 124210 w 634060"/>
              <a:gd name="connsiteY11" fmla="*/ 343949 h 1879075"/>
              <a:gd name="connsiteX12" fmla="*/ 143340 w 634060"/>
              <a:gd name="connsiteY12" fmla="*/ 627069 h 1879075"/>
              <a:gd name="connsiteX13" fmla="*/ 170121 w 634060"/>
              <a:gd name="connsiteY13" fmla="*/ 179434 h 1879075"/>
              <a:gd name="connsiteX14" fmla="*/ 242814 w 634060"/>
              <a:gd name="connsiteY14" fmla="*/ 183260 h 1879075"/>
              <a:gd name="connsiteX15" fmla="*/ 235163 w 634060"/>
              <a:gd name="connsiteY15" fmla="*/ 221519 h 1879075"/>
              <a:gd name="connsiteX16" fmla="*/ 326985 w 634060"/>
              <a:gd name="connsiteY16" fmla="*/ 14918 h 187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4060" h="1879075">
                <a:moveTo>
                  <a:pt x="326985" y="14918"/>
                </a:moveTo>
                <a:cubicBezTo>
                  <a:pt x="341013" y="94625"/>
                  <a:pt x="326985" y="604114"/>
                  <a:pt x="319333" y="699762"/>
                </a:cubicBezTo>
                <a:cubicBezTo>
                  <a:pt x="311681" y="795411"/>
                  <a:pt x="268958" y="533971"/>
                  <a:pt x="281074" y="588809"/>
                </a:cubicBezTo>
                <a:cubicBezTo>
                  <a:pt x="293189" y="643648"/>
                  <a:pt x="372896" y="912102"/>
                  <a:pt x="392026" y="1028793"/>
                </a:cubicBezTo>
                <a:cubicBezTo>
                  <a:pt x="411156" y="1145484"/>
                  <a:pt x="404141" y="1260900"/>
                  <a:pt x="395852" y="1288957"/>
                </a:cubicBezTo>
                <a:cubicBezTo>
                  <a:pt x="387563" y="1317014"/>
                  <a:pt x="302754" y="1100210"/>
                  <a:pt x="342289" y="1197134"/>
                </a:cubicBezTo>
                <a:cubicBezTo>
                  <a:pt x="381824" y="1294058"/>
                  <a:pt x="619669" y="1813111"/>
                  <a:pt x="633060" y="1870500"/>
                </a:cubicBezTo>
                <a:cubicBezTo>
                  <a:pt x="646451" y="1927889"/>
                  <a:pt x="522746" y="1683666"/>
                  <a:pt x="422634" y="1541469"/>
                </a:cubicBezTo>
                <a:cubicBezTo>
                  <a:pt x="322522" y="1399272"/>
                  <a:pt x="99342" y="1088095"/>
                  <a:pt x="32388" y="1017315"/>
                </a:cubicBezTo>
                <a:cubicBezTo>
                  <a:pt x="-34566" y="946535"/>
                  <a:pt x="23461" y="1141658"/>
                  <a:pt x="20910" y="1116789"/>
                </a:cubicBezTo>
                <a:cubicBezTo>
                  <a:pt x="18359" y="1091920"/>
                  <a:pt x="-133" y="996910"/>
                  <a:pt x="17084" y="868103"/>
                </a:cubicBezTo>
                <a:cubicBezTo>
                  <a:pt x="34301" y="739296"/>
                  <a:pt x="103167" y="384121"/>
                  <a:pt x="124210" y="343949"/>
                </a:cubicBezTo>
                <a:cubicBezTo>
                  <a:pt x="145253" y="303777"/>
                  <a:pt x="135688" y="654488"/>
                  <a:pt x="143340" y="627069"/>
                </a:cubicBezTo>
                <a:cubicBezTo>
                  <a:pt x="150992" y="599650"/>
                  <a:pt x="153542" y="253402"/>
                  <a:pt x="170121" y="179434"/>
                </a:cubicBezTo>
                <a:cubicBezTo>
                  <a:pt x="186700" y="105466"/>
                  <a:pt x="231974" y="176246"/>
                  <a:pt x="242814" y="183260"/>
                </a:cubicBezTo>
                <a:cubicBezTo>
                  <a:pt x="253654" y="190274"/>
                  <a:pt x="222410" y="243199"/>
                  <a:pt x="235163" y="221519"/>
                </a:cubicBezTo>
                <a:cubicBezTo>
                  <a:pt x="247916" y="199839"/>
                  <a:pt x="312957" y="-64789"/>
                  <a:pt x="326985" y="14918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8AAD63BD-CE59-EC16-C8E0-18E9509629CB}"/>
              </a:ext>
            </a:extLst>
          </p:cNvPr>
          <p:cNvSpPr/>
          <p:nvPr/>
        </p:nvSpPr>
        <p:spPr>
          <a:xfrm>
            <a:off x="2391642" y="4744809"/>
            <a:ext cx="341163" cy="1914131"/>
          </a:xfrm>
          <a:custGeom>
            <a:avLst/>
            <a:gdLst>
              <a:gd name="connsiteX0" fmla="*/ 248258 w 341163"/>
              <a:gd name="connsiteY0" fmla="*/ 7010 h 1914131"/>
              <a:gd name="connsiteX1" fmla="*/ 141131 w 341163"/>
              <a:gd name="connsiteY1" fmla="*/ 508209 h 1914131"/>
              <a:gd name="connsiteX2" fmla="*/ 187043 w 341163"/>
              <a:gd name="connsiteY2" fmla="*/ 485253 h 1914131"/>
              <a:gd name="connsiteX3" fmla="*/ 221476 w 341163"/>
              <a:gd name="connsiteY3" fmla="*/ 791328 h 1914131"/>
              <a:gd name="connsiteX4" fmla="*/ 328602 w 341163"/>
              <a:gd name="connsiteY4" fmla="*/ 856369 h 1914131"/>
              <a:gd name="connsiteX5" fmla="*/ 183217 w 341163"/>
              <a:gd name="connsiteY5" fmla="*/ 902281 h 1914131"/>
              <a:gd name="connsiteX6" fmla="*/ 217650 w 341163"/>
              <a:gd name="connsiteY6" fmla="*/ 1216008 h 1914131"/>
              <a:gd name="connsiteX7" fmla="*/ 340080 w 341163"/>
              <a:gd name="connsiteY7" fmla="*/ 1212182 h 1914131"/>
              <a:gd name="connsiteX8" fmla="*/ 278865 w 341163"/>
              <a:gd name="connsiteY8" fmla="*/ 1759291 h 1914131"/>
              <a:gd name="connsiteX9" fmla="*/ 301821 w 341163"/>
              <a:gd name="connsiteY9" fmla="*/ 1893199 h 1914131"/>
              <a:gd name="connsiteX10" fmla="*/ 198520 w 341163"/>
              <a:gd name="connsiteY10" fmla="*/ 1392001 h 1914131"/>
              <a:gd name="connsiteX11" fmla="*/ 7223 w 341163"/>
              <a:gd name="connsiteY11" fmla="*/ 190655 h 1914131"/>
              <a:gd name="connsiteX12" fmla="*/ 45483 w 341163"/>
              <a:gd name="connsiteY12" fmla="*/ 259522 h 1914131"/>
              <a:gd name="connsiteX13" fmla="*/ 95220 w 341163"/>
              <a:gd name="connsiteY13" fmla="*/ 98833 h 1914131"/>
              <a:gd name="connsiteX14" fmla="*/ 99046 w 341163"/>
              <a:gd name="connsiteY14" fmla="*/ 205959 h 1914131"/>
              <a:gd name="connsiteX15" fmla="*/ 248258 w 341163"/>
              <a:gd name="connsiteY15" fmla="*/ 7010 h 191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163" h="1914131">
                <a:moveTo>
                  <a:pt x="248258" y="7010"/>
                </a:moveTo>
                <a:cubicBezTo>
                  <a:pt x="255272" y="57385"/>
                  <a:pt x="151334" y="428502"/>
                  <a:pt x="141131" y="508209"/>
                </a:cubicBezTo>
                <a:cubicBezTo>
                  <a:pt x="130928" y="587916"/>
                  <a:pt x="173652" y="438067"/>
                  <a:pt x="187043" y="485253"/>
                </a:cubicBezTo>
                <a:cubicBezTo>
                  <a:pt x="200434" y="532439"/>
                  <a:pt x="197883" y="729475"/>
                  <a:pt x="221476" y="791328"/>
                </a:cubicBezTo>
                <a:cubicBezTo>
                  <a:pt x="245069" y="853181"/>
                  <a:pt x="334979" y="837877"/>
                  <a:pt x="328602" y="856369"/>
                </a:cubicBezTo>
                <a:cubicBezTo>
                  <a:pt x="322226" y="874861"/>
                  <a:pt x="201709" y="842341"/>
                  <a:pt x="183217" y="902281"/>
                </a:cubicBezTo>
                <a:cubicBezTo>
                  <a:pt x="164725" y="962221"/>
                  <a:pt x="191506" y="1164358"/>
                  <a:pt x="217650" y="1216008"/>
                </a:cubicBezTo>
                <a:cubicBezTo>
                  <a:pt x="243794" y="1267658"/>
                  <a:pt x="329877" y="1121635"/>
                  <a:pt x="340080" y="1212182"/>
                </a:cubicBezTo>
                <a:cubicBezTo>
                  <a:pt x="350283" y="1302729"/>
                  <a:pt x="285241" y="1645788"/>
                  <a:pt x="278865" y="1759291"/>
                </a:cubicBezTo>
                <a:cubicBezTo>
                  <a:pt x="272489" y="1872794"/>
                  <a:pt x="315212" y="1954414"/>
                  <a:pt x="301821" y="1893199"/>
                </a:cubicBezTo>
                <a:cubicBezTo>
                  <a:pt x="288430" y="1831984"/>
                  <a:pt x="247620" y="1675758"/>
                  <a:pt x="198520" y="1392001"/>
                </a:cubicBezTo>
                <a:cubicBezTo>
                  <a:pt x="149420" y="1108244"/>
                  <a:pt x="32729" y="379402"/>
                  <a:pt x="7223" y="190655"/>
                </a:cubicBezTo>
                <a:cubicBezTo>
                  <a:pt x="-18283" y="1908"/>
                  <a:pt x="30817" y="274826"/>
                  <a:pt x="45483" y="259522"/>
                </a:cubicBezTo>
                <a:cubicBezTo>
                  <a:pt x="60149" y="244218"/>
                  <a:pt x="86293" y="107760"/>
                  <a:pt x="95220" y="98833"/>
                </a:cubicBezTo>
                <a:cubicBezTo>
                  <a:pt x="104147" y="89906"/>
                  <a:pt x="72902" y="218075"/>
                  <a:pt x="99046" y="205959"/>
                </a:cubicBezTo>
                <a:cubicBezTo>
                  <a:pt x="125190" y="193844"/>
                  <a:pt x="241244" y="-43365"/>
                  <a:pt x="248258" y="701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E7CE4EAF-FF82-EDAE-1DFB-F4B1C520A55B}"/>
              </a:ext>
            </a:extLst>
          </p:cNvPr>
          <p:cNvSpPr/>
          <p:nvPr/>
        </p:nvSpPr>
        <p:spPr>
          <a:xfrm>
            <a:off x="2073406" y="5479682"/>
            <a:ext cx="882083" cy="1574846"/>
          </a:xfrm>
          <a:custGeom>
            <a:avLst/>
            <a:gdLst>
              <a:gd name="connsiteX0" fmla="*/ 164770 w 882083"/>
              <a:gd name="connsiteY0" fmla="*/ 22022 h 1574846"/>
              <a:gd name="connsiteX1" fmla="*/ 478497 w 882083"/>
              <a:gd name="connsiteY1" fmla="*/ 833121 h 1574846"/>
              <a:gd name="connsiteX2" fmla="*/ 428760 w 882083"/>
              <a:gd name="connsiteY2" fmla="*/ 794862 h 1574846"/>
              <a:gd name="connsiteX3" fmla="*/ 876395 w 882083"/>
              <a:gd name="connsiteY3" fmla="*/ 1552398 h 1574846"/>
              <a:gd name="connsiteX4" fmla="*/ 658316 w 882083"/>
              <a:gd name="connsiteY4" fmla="*/ 1349623 h 1574846"/>
              <a:gd name="connsiteX5" fmla="*/ 321633 w 882083"/>
              <a:gd name="connsiteY5" fmla="*/ 1089459 h 1574846"/>
              <a:gd name="connsiteX6" fmla="*/ 440238 w 882083"/>
              <a:gd name="connsiteY6" fmla="*/ 1307538 h 1574846"/>
              <a:gd name="connsiteX7" fmla="*/ 260418 w 882083"/>
              <a:gd name="connsiteY7" fmla="*/ 833121 h 1574846"/>
              <a:gd name="connsiteX8" fmla="*/ 61469 w 882083"/>
              <a:gd name="connsiteY8" fmla="*/ 236274 h 1574846"/>
              <a:gd name="connsiteX9" fmla="*/ 145640 w 882083"/>
              <a:gd name="connsiteY9" fmla="*/ 439049 h 1574846"/>
              <a:gd name="connsiteX10" fmla="*/ 254 w 882083"/>
              <a:gd name="connsiteY10" fmla="*/ 2892 h 1574846"/>
              <a:gd name="connsiteX11" fmla="*/ 111207 w 882083"/>
              <a:gd name="connsiteY11" fmla="*/ 240100 h 1574846"/>
              <a:gd name="connsiteX12" fmla="*/ 164770 w 882083"/>
              <a:gd name="connsiteY12" fmla="*/ 22022 h 157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83" h="1574846">
                <a:moveTo>
                  <a:pt x="164770" y="22022"/>
                </a:moveTo>
                <a:cubicBezTo>
                  <a:pt x="225985" y="120859"/>
                  <a:pt x="434499" y="704314"/>
                  <a:pt x="478497" y="833121"/>
                </a:cubicBezTo>
                <a:cubicBezTo>
                  <a:pt x="522495" y="961928"/>
                  <a:pt x="362444" y="674983"/>
                  <a:pt x="428760" y="794862"/>
                </a:cubicBezTo>
                <a:cubicBezTo>
                  <a:pt x="495076" y="914742"/>
                  <a:pt x="838136" y="1459938"/>
                  <a:pt x="876395" y="1552398"/>
                </a:cubicBezTo>
                <a:cubicBezTo>
                  <a:pt x="914654" y="1644858"/>
                  <a:pt x="750776" y="1426779"/>
                  <a:pt x="658316" y="1349623"/>
                </a:cubicBezTo>
                <a:cubicBezTo>
                  <a:pt x="565856" y="1272467"/>
                  <a:pt x="357979" y="1096473"/>
                  <a:pt x="321633" y="1089459"/>
                </a:cubicBezTo>
                <a:cubicBezTo>
                  <a:pt x="285287" y="1082445"/>
                  <a:pt x="450440" y="1350261"/>
                  <a:pt x="440238" y="1307538"/>
                </a:cubicBezTo>
                <a:cubicBezTo>
                  <a:pt x="430036" y="1264815"/>
                  <a:pt x="323546" y="1011665"/>
                  <a:pt x="260418" y="833121"/>
                </a:cubicBezTo>
                <a:cubicBezTo>
                  <a:pt x="197290" y="654577"/>
                  <a:pt x="80599" y="301953"/>
                  <a:pt x="61469" y="236274"/>
                </a:cubicBezTo>
                <a:cubicBezTo>
                  <a:pt x="42339" y="170595"/>
                  <a:pt x="155842" y="477946"/>
                  <a:pt x="145640" y="439049"/>
                </a:cubicBezTo>
                <a:cubicBezTo>
                  <a:pt x="135438" y="400152"/>
                  <a:pt x="5993" y="36050"/>
                  <a:pt x="254" y="2892"/>
                </a:cubicBezTo>
                <a:cubicBezTo>
                  <a:pt x="-5485" y="-30266"/>
                  <a:pt x="87614" y="232448"/>
                  <a:pt x="111207" y="240100"/>
                </a:cubicBezTo>
                <a:cubicBezTo>
                  <a:pt x="134800" y="247752"/>
                  <a:pt x="103555" y="-76815"/>
                  <a:pt x="164770" y="2202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45B3C861-3438-E1BA-FF52-7A4248C7F6AE}"/>
              </a:ext>
            </a:extLst>
          </p:cNvPr>
          <p:cNvSpPr/>
          <p:nvPr/>
        </p:nvSpPr>
        <p:spPr>
          <a:xfrm>
            <a:off x="2916524" y="5432041"/>
            <a:ext cx="557193" cy="1621693"/>
          </a:xfrm>
          <a:custGeom>
            <a:avLst/>
            <a:gdLst>
              <a:gd name="connsiteX0" fmla="*/ 205444 w 557193"/>
              <a:gd name="connsiteY0" fmla="*/ 796 h 1621693"/>
              <a:gd name="connsiteX1" fmla="*/ 435001 w 557193"/>
              <a:gd name="connsiteY1" fmla="*/ 291567 h 1621693"/>
              <a:gd name="connsiteX2" fmla="*/ 450304 w 557193"/>
              <a:gd name="connsiteY2" fmla="*/ 245656 h 1621693"/>
              <a:gd name="connsiteX3" fmla="*/ 545953 w 557193"/>
              <a:gd name="connsiteY3" fmla="*/ 693291 h 1621693"/>
              <a:gd name="connsiteX4" fmla="*/ 549779 w 557193"/>
              <a:gd name="connsiteY4" fmla="*/ 655032 h 1621693"/>
              <a:gd name="connsiteX5" fmla="*/ 496216 w 557193"/>
              <a:gd name="connsiteY5" fmla="*/ 957281 h 1621693"/>
              <a:gd name="connsiteX6" fmla="*/ 530649 w 557193"/>
              <a:gd name="connsiteY6" fmla="*/ 945803 h 1621693"/>
              <a:gd name="connsiteX7" fmla="*/ 454130 w 557193"/>
              <a:gd name="connsiteY7" fmla="*/ 1240401 h 1621693"/>
              <a:gd name="connsiteX8" fmla="*/ 385263 w 557193"/>
              <a:gd name="connsiteY8" fmla="*/ 1435524 h 1621693"/>
              <a:gd name="connsiteX9" fmla="*/ 419697 w 557193"/>
              <a:gd name="connsiteY9" fmla="*/ 1366657 h 1621693"/>
              <a:gd name="connsiteX10" fmla="*/ 25625 w 557193"/>
              <a:gd name="connsiteY10" fmla="*/ 1615343 h 1621693"/>
              <a:gd name="connsiteX11" fmla="*/ 63884 w 557193"/>
              <a:gd name="connsiteY11" fmla="*/ 1531172 h 1621693"/>
              <a:gd name="connsiteX12" fmla="*/ 270485 w 557193"/>
              <a:gd name="connsiteY12" fmla="*/ 1351353 h 1621693"/>
              <a:gd name="connsiteX13" fmla="*/ 281963 w 557193"/>
              <a:gd name="connsiteY13" fmla="*/ 758332 h 1621693"/>
              <a:gd name="connsiteX14" fmla="*/ 366134 w 557193"/>
              <a:gd name="connsiteY14" fmla="*/ 861633 h 1621693"/>
              <a:gd name="connsiteX15" fmla="*/ 446479 w 557193"/>
              <a:gd name="connsiteY15" fmla="*/ 486690 h 1621693"/>
              <a:gd name="connsiteX16" fmla="*/ 366134 w 557193"/>
              <a:gd name="connsiteY16" fmla="*/ 295393 h 1621693"/>
              <a:gd name="connsiteX17" fmla="*/ 381438 w 557193"/>
              <a:gd name="connsiteY17" fmla="*/ 394868 h 1621693"/>
              <a:gd name="connsiteX18" fmla="*/ 205444 w 557193"/>
              <a:gd name="connsiteY18" fmla="*/ 796 h 162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7193" h="1621693">
                <a:moveTo>
                  <a:pt x="205444" y="796"/>
                </a:moveTo>
                <a:cubicBezTo>
                  <a:pt x="214371" y="-16421"/>
                  <a:pt x="394191" y="250757"/>
                  <a:pt x="435001" y="291567"/>
                </a:cubicBezTo>
                <a:cubicBezTo>
                  <a:pt x="475811" y="332377"/>
                  <a:pt x="431812" y="178702"/>
                  <a:pt x="450304" y="245656"/>
                </a:cubicBezTo>
                <a:cubicBezTo>
                  <a:pt x="468796" y="312610"/>
                  <a:pt x="529374" y="625062"/>
                  <a:pt x="545953" y="693291"/>
                </a:cubicBezTo>
                <a:cubicBezTo>
                  <a:pt x="562532" y="761520"/>
                  <a:pt x="558068" y="611034"/>
                  <a:pt x="549779" y="655032"/>
                </a:cubicBezTo>
                <a:cubicBezTo>
                  <a:pt x="541490" y="699030"/>
                  <a:pt x="499404" y="908819"/>
                  <a:pt x="496216" y="957281"/>
                </a:cubicBezTo>
                <a:cubicBezTo>
                  <a:pt x="493028" y="1005743"/>
                  <a:pt x="537663" y="898616"/>
                  <a:pt x="530649" y="945803"/>
                </a:cubicBezTo>
                <a:cubicBezTo>
                  <a:pt x="523635" y="992990"/>
                  <a:pt x="478361" y="1158781"/>
                  <a:pt x="454130" y="1240401"/>
                </a:cubicBezTo>
                <a:cubicBezTo>
                  <a:pt x="429899" y="1322021"/>
                  <a:pt x="391002" y="1414481"/>
                  <a:pt x="385263" y="1435524"/>
                </a:cubicBezTo>
                <a:cubicBezTo>
                  <a:pt x="379524" y="1456567"/>
                  <a:pt x="479637" y="1336687"/>
                  <a:pt x="419697" y="1366657"/>
                </a:cubicBezTo>
                <a:cubicBezTo>
                  <a:pt x="359757" y="1396627"/>
                  <a:pt x="84927" y="1587924"/>
                  <a:pt x="25625" y="1615343"/>
                </a:cubicBezTo>
                <a:cubicBezTo>
                  <a:pt x="-33677" y="1642762"/>
                  <a:pt x="23074" y="1575170"/>
                  <a:pt x="63884" y="1531172"/>
                </a:cubicBezTo>
                <a:cubicBezTo>
                  <a:pt x="104694" y="1487174"/>
                  <a:pt x="234139" y="1480160"/>
                  <a:pt x="270485" y="1351353"/>
                </a:cubicBezTo>
                <a:cubicBezTo>
                  <a:pt x="306832" y="1222546"/>
                  <a:pt x="266022" y="839952"/>
                  <a:pt x="281963" y="758332"/>
                </a:cubicBezTo>
                <a:cubicBezTo>
                  <a:pt x="297905" y="676712"/>
                  <a:pt x="338715" y="906907"/>
                  <a:pt x="366134" y="861633"/>
                </a:cubicBezTo>
                <a:cubicBezTo>
                  <a:pt x="393553" y="816359"/>
                  <a:pt x="446479" y="581063"/>
                  <a:pt x="446479" y="486690"/>
                </a:cubicBezTo>
                <a:cubicBezTo>
                  <a:pt x="446479" y="392317"/>
                  <a:pt x="376974" y="310697"/>
                  <a:pt x="366134" y="295393"/>
                </a:cubicBezTo>
                <a:cubicBezTo>
                  <a:pt x="355294" y="280089"/>
                  <a:pt x="406307" y="440142"/>
                  <a:pt x="381438" y="394868"/>
                </a:cubicBezTo>
                <a:cubicBezTo>
                  <a:pt x="356569" y="349594"/>
                  <a:pt x="196517" y="18013"/>
                  <a:pt x="205444" y="79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E3510C19-C4FB-4043-B982-BB8943CC5E7E}"/>
              </a:ext>
            </a:extLst>
          </p:cNvPr>
          <p:cNvSpPr/>
          <p:nvPr/>
        </p:nvSpPr>
        <p:spPr>
          <a:xfrm>
            <a:off x="2788117" y="4817911"/>
            <a:ext cx="676288" cy="917869"/>
          </a:xfrm>
          <a:custGeom>
            <a:avLst/>
            <a:gdLst>
              <a:gd name="connsiteX0" fmla="*/ 21758 w 676288"/>
              <a:gd name="connsiteY0" fmla="*/ 1739 h 917869"/>
              <a:gd name="connsiteX1" fmla="*/ 377358 w 676288"/>
              <a:gd name="connsiteY1" fmla="*/ 322414 h 917869"/>
              <a:gd name="connsiteX2" fmla="*/ 361483 w 676288"/>
              <a:gd name="connsiteY2" fmla="*/ 268439 h 917869"/>
              <a:gd name="connsiteX3" fmla="*/ 529758 w 676288"/>
              <a:gd name="connsiteY3" fmla="*/ 398614 h 917869"/>
              <a:gd name="connsiteX4" fmla="*/ 612308 w 676288"/>
              <a:gd name="connsiteY4" fmla="*/ 411314 h 917869"/>
              <a:gd name="connsiteX5" fmla="*/ 599608 w 676288"/>
              <a:gd name="connsiteY5" fmla="*/ 474814 h 917869"/>
              <a:gd name="connsiteX6" fmla="*/ 647233 w 676288"/>
              <a:gd name="connsiteY6" fmla="*/ 754214 h 917869"/>
              <a:gd name="connsiteX7" fmla="*/ 656758 w 676288"/>
              <a:gd name="connsiteY7" fmla="*/ 916139 h 917869"/>
              <a:gd name="connsiteX8" fmla="*/ 659933 w 676288"/>
              <a:gd name="connsiteY8" fmla="*/ 811364 h 917869"/>
              <a:gd name="connsiteX9" fmla="*/ 431333 w 676288"/>
              <a:gd name="connsiteY9" fmla="*/ 404964 h 917869"/>
              <a:gd name="connsiteX10" fmla="*/ 580558 w 676288"/>
              <a:gd name="connsiteY10" fmla="*/ 652614 h 917869"/>
              <a:gd name="connsiteX11" fmla="*/ 596433 w 676288"/>
              <a:gd name="connsiteY11" fmla="*/ 601814 h 917869"/>
              <a:gd name="connsiteX12" fmla="*/ 548808 w 676288"/>
              <a:gd name="connsiteY12" fmla="*/ 452589 h 917869"/>
              <a:gd name="connsiteX13" fmla="*/ 367833 w 676288"/>
              <a:gd name="connsiteY13" fmla="*/ 297014 h 917869"/>
              <a:gd name="connsiteX14" fmla="*/ 5883 w 676288"/>
              <a:gd name="connsiteY14" fmla="*/ 96989 h 917869"/>
              <a:gd name="connsiteX15" fmla="*/ 136058 w 676288"/>
              <a:gd name="connsiteY15" fmla="*/ 189064 h 917869"/>
              <a:gd name="connsiteX16" fmla="*/ 21758 w 676288"/>
              <a:gd name="connsiteY16" fmla="*/ 1739 h 91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6288" h="917869">
                <a:moveTo>
                  <a:pt x="21758" y="1739"/>
                </a:moveTo>
                <a:cubicBezTo>
                  <a:pt x="61975" y="23964"/>
                  <a:pt x="320737" y="277964"/>
                  <a:pt x="377358" y="322414"/>
                </a:cubicBezTo>
                <a:cubicBezTo>
                  <a:pt x="433979" y="366864"/>
                  <a:pt x="336083" y="255739"/>
                  <a:pt x="361483" y="268439"/>
                </a:cubicBezTo>
                <a:cubicBezTo>
                  <a:pt x="386883" y="281139"/>
                  <a:pt x="487954" y="374802"/>
                  <a:pt x="529758" y="398614"/>
                </a:cubicBezTo>
                <a:cubicBezTo>
                  <a:pt x="571562" y="422427"/>
                  <a:pt x="600666" y="398614"/>
                  <a:pt x="612308" y="411314"/>
                </a:cubicBezTo>
                <a:cubicBezTo>
                  <a:pt x="623950" y="424014"/>
                  <a:pt x="593787" y="417664"/>
                  <a:pt x="599608" y="474814"/>
                </a:cubicBezTo>
                <a:cubicBezTo>
                  <a:pt x="605429" y="531964"/>
                  <a:pt x="637708" y="680660"/>
                  <a:pt x="647233" y="754214"/>
                </a:cubicBezTo>
                <a:cubicBezTo>
                  <a:pt x="656758" y="827768"/>
                  <a:pt x="654641" y="906614"/>
                  <a:pt x="656758" y="916139"/>
                </a:cubicBezTo>
                <a:cubicBezTo>
                  <a:pt x="658875" y="925664"/>
                  <a:pt x="697504" y="896560"/>
                  <a:pt x="659933" y="811364"/>
                </a:cubicBezTo>
                <a:cubicBezTo>
                  <a:pt x="622362" y="726168"/>
                  <a:pt x="444562" y="431422"/>
                  <a:pt x="431333" y="404964"/>
                </a:cubicBezTo>
                <a:cubicBezTo>
                  <a:pt x="418104" y="378506"/>
                  <a:pt x="553041" y="619806"/>
                  <a:pt x="580558" y="652614"/>
                </a:cubicBezTo>
                <a:cubicBezTo>
                  <a:pt x="608075" y="685422"/>
                  <a:pt x="601725" y="635151"/>
                  <a:pt x="596433" y="601814"/>
                </a:cubicBezTo>
                <a:cubicBezTo>
                  <a:pt x="591141" y="568477"/>
                  <a:pt x="586908" y="503389"/>
                  <a:pt x="548808" y="452589"/>
                </a:cubicBezTo>
                <a:cubicBezTo>
                  <a:pt x="510708" y="401789"/>
                  <a:pt x="458321" y="356281"/>
                  <a:pt x="367833" y="297014"/>
                </a:cubicBezTo>
                <a:cubicBezTo>
                  <a:pt x="277345" y="237747"/>
                  <a:pt x="44512" y="114981"/>
                  <a:pt x="5883" y="96989"/>
                </a:cubicBezTo>
                <a:cubicBezTo>
                  <a:pt x="-32746" y="78997"/>
                  <a:pt x="131296" y="200706"/>
                  <a:pt x="136058" y="189064"/>
                </a:cubicBezTo>
                <a:cubicBezTo>
                  <a:pt x="140820" y="177422"/>
                  <a:pt x="-18459" y="-20486"/>
                  <a:pt x="21758" y="173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0906E039-3140-B316-B7C7-9FC64E2E8639}"/>
              </a:ext>
            </a:extLst>
          </p:cNvPr>
          <p:cNvSpPr/>
          <p:nvPr/>
        </p:nvSpPr>
        <p:spPr>
          <a:xfrm>
            <a:off x="2755857" y="5041738"/>
            <a:ext cx="267663" cy="981619"/>
          </a:xfrm>
          <a:custGeom>
            <a:avLst/>
            <a:gdLst>
              <a:gd name="connsiteX0" fmla="*/ 43 w 267663"/>
              <a:gd name="connsiteY0" fmla="*/ 162 h 981619"/>
              <a:gd name="connsiteX1" fmla="*/ 130218 w 267663"/>
              <a:gd name="connsiteY1" fmla="*/ 171612 h 981619"/>
              <a:gd name="connsiteX2" fmla="*/ 101643 w 267663"/>
              <a:gd name="connsiteY2" fmla="*/ 149387 h 981619"/>
              <a:gd name="connsiteX3" fmla="*/ 184193 w 267663"/>
              <a:gd name="connsiteY3" fmla="*/ 238287 h 981619"/>
              <a:gd name="connsiteX4" fmla="*/ 88943 w 267663"/>
              <a:gd name="connsiteY4" fmla="*/ 200187 h 981619"/>
              <a:gd name="connsiteX5" fmla="*/ 76243 w 267663"/>
              <a:gd name="connsiteY5" fmla="*/ 254162 h 981619"/>
              <a:gd name="connsiteX6" fmla="*/ 152443 w 267663"/>
              <a:gd name="connsiteY6" fmla="*/ 403387 h 981619"/>
              <a:gd name="connsiteX7" fmla="*/ 130218 w 267663"/>
              <a:gd name="connsiteY7" fmla="*/ 381162 h 981619"/>
              <a:gd name="connsiteX8" fmla="*/ 231818 w 267663"/>
              <a:gd name="connsiteY8" fmla="*/ 504987 h 981619"/>
              <a:gd name="connsiteX9" fmla="*/ 212768 w 267663"/>
              <a:gd name="connsiteY9" fmla="*/ 609762 h 981619"/>
              <a:gd name="connsiteX10" fmla="*/ 247693 w 267663"/>
              <a:gd name="connsiteY10" fmla="*/ 609762 h 981619"/>
              <a:gd name="connsiteX11" fmla="*/ 266743 w 267663"/>
              <a:gd name="connsiteY11" fmla="*/ 682787 h 981619"/>
              <a:gd name="connsiteX12" fmla="*/ 219118 w 267663"/>
              <a:gd name="connsiteY12" fmla="*/ 863762 h 981619"/>
              <a:gd name="connsiteX13" fmla="*/ 142918 w 267663"/>
              <a:gd name="connsiteY13" fmla="*/ 981237 h 981619"/>
              <a:gd name="connsiteX14" fmla="*/ 231818 w 267663"/>
              <a:gd name="connsiteY14" fmla="*/ 825662 h 981619"/>
              <a:gd name="connsiteX15" fmla="*/ 203243 w 267663"/>
              <a:gd name="connsiteY15" fmla="*/ 600237 h 981619"/>
              <a:gd name="connsiteX16" fmla="*/ 85768 w 267663"/>
              <a:gd name="connsiteY16" fmla="*/ 508162 h 981619"/>
              <a:gd name="connsiteX17" fmla="*/ 225468 w 267663"/>
              <a:gd name="connsiteY17" fmla="*/ 600237 h 981619"/>
              <a:gd name="connsiteX18" fmla="*/ 66718 w 267663"/>
              <a:gd name="connsiteY18" fmla="*/ 349412 h 981619"/>
              <a:gd name="connsiteX19" fmla="*/ 31793 w 267663"/>
              <a:gd name="connsiteY19" fmla="*/ 276387 h 981619"/>
              <a:gd name="connsiteX20" fmla="*/ 57193 w 267663"/>
              <a:gd name="connsiteY20" fmla="*/ 314487 h 981619"/>
              <a:gd name="connsiteX21" fmla="*/ 22268 w 267663"/>
              <a:gd name="connsiteY21" fmla="*/ 197012 h 981619"/>
              <a:gd name="connsiteX22" fmla="*/ 12743 w 267663"/>
              <a:gd name="connsiteY22" fmla="*/ 165262 h 981619"/>
              <a:gd name="connsiteX23" fmla="*/ 114343 w 267663"/>
              <a:gd name="connsiteY23" fmla="*/ 206537 h 981619"/>
              <a:gd name="connsiteX24" fmla="*/ 43 w 267663"/>
              <a:gd name="connsiteY24" fmla="*/ 162 h 98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7663" h="981619">
                <a:moveTo>
                  <a:pt x="43" y="162"/>
                </a:moveTo>
                <a:cubicBezTo>
                  <a:pt x="2689" y="-5659"/>
                  <a:pt x="113285" y="146741"/>
                  <a:pt x="130218" y="171612"/>
                </a:cubicBezTo>
                <a:cubicBezTo>
                  <a:pt x="147151" y="196483"/>
                  <a:pt x="92647" y="138275"/>
                  <a:pt x="101643" y="149387"/>
                </a:cubicBezTo>
                <a:cubicBezTo>
                  <a:pt x="110639" y="160499"/>
                  <a:pt x="186310" y="229820"/>
                  <a:pt x="184193" y="238287"/>
                </a:cubicBezTo>
                <a:cubicBezTo>
                  <a:pt x="182076" y="246754"/>
                  <a:pt x="106935" y="197541"/>
                  <a:pt x="88943" y="200187"/>
                </a:cubicBezTo>
                <a:cubicBezTo>
                  <a:pt x="70951" y="202833"/>
                  <a:pt x="65660" y="220295"/>
                  <a:pt x="76243" y="254162"/>
                </a:cubicBezTo>
                <a:cubicBezTo>
                  <a:pt x="86826" y="288029"/>
                  <a:pt x="143447" y="382220"/>
                  <a:pt x="152443" y="403387"/>
                </a:cubicBezTo>
                <a:cubicBezTo>
                  <a:pt x="161439" y="424554"/>
                  <a:pt x="116989" y="364229"/>
                  <a:pt x="130218" y="381162"/>
                </a:cubicBezTo>
                <a:cubicBezTo>
                  <a:pt x="143447" y="398095"/>
                  <a:pt x="218060" y="466887"/>
                  <a:pt x="231818" y="504987"/>
                </a:cubicBezTo>
                <a:cubicBezTo>
                  <a:pt x="245576" y="543087"/>
                  <a:pt x="210122" y="592299"/>
                  <a:pt x="212768" y="609762"/>
                </a:cubicBezTo>
                <a:cubicBezTo>
                  <a:pt x="215414" y="627225"/>
                  <a:pt x="238697" y="597591"/>
                  <a:pt x="247693" y="609762"/>
                </a:cubicBezTo>
                <a:cubicBezTo>
                  <a:pt x="256689" y="621933"/>
                  <a:pt x="271505" y="640454"/>
                  <a:pt x="266743" y="682787"/>
                </a:cubicBezTo>
                <a:cubicBezTo>
                  <a:pt x="261981" y="725120"/>
                  <a:pt x="239755" y="814020"/>
                  <a:pt x="219118" y="863762"/>
                </a:cubicBezTo>
                <a:cubicBezTo>
                  <a:pt x="198481" y="913504"/>
                  <a:pt x="140801" y="987587"/>
                  <a:pt x="142918" y="981237"/>
                </a:cubicBezTo>
                <a:cubicBezTo>
                  <a:pt x="145035" y="974887"/>
                  <a:pt x="221764" y="889162"/>
                  <a:pt x="231818" y="825662"/>
                </a:cubicBezTo>
                <a:cubicBezTo>
                  <a:pt x="241872" y="762162"/>
                  <a:pt x="227585" y="653154"/>
                  <a:pt x="203243" y="600237"/>
                </a:cubicBezTo>
                <a:cubicBezTo>
                  <a:pt x="178901" y="547320"/>
                  <a:pt x="82064" y="508162"/>
                  <a:pt x="85768" y="508162"/>
                </a:cubicBezTo>
                <a:cubicBezTo>
                  <a:pt x="89472" y="508162"/>
                  <a:pt x="228643" y="626695"/>
                  <a:pt x="225468" y="600237"/>
                </a:cubicBezTo>
                <a:cubicBezTo>
                  <a:pt x="222293" y="573779"/>
                  <a:pt x="98997" y="403387"/>
                  <a:pt x="66718" y="349412"/>
                </a:cubicBezTo>
                <a:cubicBezTo>
                  <a:pt x="34439" y="295437"/>
                  <a:pt x="33381" y="282208"/>
                  <a:pt x="31793" y="276387"/>
                </a:cubicBezTo>
                <a:cubicBezTo>
                  <a:pt x="30206" y="270566"/>
                  <a:pt x="58780" y="327716"/>
                  <a:pt x="57193" y="314487"/>
                </a:cubicBezTo>
                <a:cubicBezTo>
                  <a:pt x="55606" y="301258"/>
                  <a:pt x="29676" y="221883"/>
                  <a:pt x="22268" y="197012"/>
                </a:cubicBezTo>
                <a:cubicBezTo>
                  <a:pt x="14860" y="172141"/>
                  <a:pt x="-2603" y="163675"/>
                  <a:pt x="12743" y="165262"/>
                </a:cubicBezTo>
                <a:cubicBezTo>
                  <a:pt x="28089" y="166850"/>
                  <a:pt x="113285" y="230879"/>
                  <a:pt x="114343" y="206537"/>
                </a:cubicBezTo>
                <a:cubicBezTo>
                  <a:pt x="115401" y="182195"/>
                  <a:pt x="-2603" y="5983"/>
                  <a:pt x="43" y="1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7E54EA14-A3B3-8ACE-3776-9361D2CE3230}"/>
              </a:ext>
            </a:extLst>
          </p:cNvPr>
          <p:cNvSpPr/>
          <p:nvPr/>
        </p:nvSpPr>
        <p:spPr>
          <a:xfrm>
            <a:off x="2746025" y="5127478"/>
            <a:ext cx="241922" cy="889301"/>
          </a:xfrm>
          <a:custGeom>
            <a:avLst/>
            <a:gdLst>
              <a:gd name="connsiteX0" fmla="*/ 67025 w 241922"/>
              <a:gd name="connsiteY0" fmla="*/ 209697 h 889301"/>
              <a:gd name="connsiteX1" fmla="*/ 95600 w 241922"/>
              <a:gd name="connsiteY1" fmla="*/ 358922 h 889301"/>
              <a:gd name="connsiteX2" fmla="*/ 133700 w 241922"/>
              <a:gd name="connsiteY2" fmla="*/ 511322 h 889301"/>
              <a:gd name="connsiteX3" fmla="*/ 82900 w 241922"/>
              <a:gd name="connsiteY3" fmla="*/ 457347 h 889301"/>
              <a:gd name="connsiteX4" fmla="*/ 105125 w 241922"/>
              <a:gd name="connsiteY4" fmla="*/ 533547 h 889301"/>
              <a:gd name="connsiteX5" fmla="*/ 232125 w 241922"/>
              <a:gd name="connsiteY5" fmla="*/ 660547 h 889301"/>
              <a:gd name="connsiteX6" fmla="*/ 200375 w 241922"/>
              <a:gd name="connsiteY6" fmla="*/ 822472 h 889301"/>
              <a:gd name="connsiteX7" fmla="*/ 238475 w 241922"/>
              <a:gd name="connsiteY7" fmla="*/ 743097 h 889301"/>
              <a:gd name="connsiteX8" fmla="*/ 95600 w 241922"/>
              <a:gd name="connsiteY8" fmla="*/ 889147 h 889301"/>
              <a:gd name="connsiteX9" fmla="*/ 206725 w 241922"/>
              <a:gd name="connsiteY9" fmla="*/ 768497 h 889301"/>
              <a:gd name="connsiteX10" fmla="*/ 165450 w 241922"/>
              <a:gd name="connsiteY10" fmla="*/ 641497 h 889301"/>
              <a:gd name="connsiteX11" fmla="*/ 44800 w 241922"/>
              <a:gd name="connsiteY11" fmla="*/ 511322 h 889301"/>
              <a:gd name="connsiteX12" fmla="*/ 63850 w 241922"/>
              <a:gd name="connsiteY12" fmla="*/ 495447 h 889301"/>
              <a:gd name="connsiteX13" fmla="*/ 54325 w 241922"/>
              <a:gd name="connsiteY13" fmla="*/ 381147 h 889301"/>
              <a:gd name="connsiteX14" fmla="*/ 57500 w 241922"/>
              <a:gd name="connsiteY14" fmla="*/ 371622 h 889301"/>
              <a:gd name="connsiteX15" fmla="*/ 350 w 241922"/>
              <a:gd name="connsiteY15" fmla="*/ 3322 h 889301"/>
              <a:gd name="connsiteX16" fmla="*/ 67025 w 241922"/>
              <a:gd name="connsiteY16" fmla="*/ 209697 h 88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1922" h="889301">
                <a:moveTo>
                  <a:pt x="67025" y="209697"/>
                </a:moveTo>
                <a:cubicBezTo>
                  <a:pt x="82900" y="268964"/>
                  <a:pt x="84488" y="308651"/>
                  <a:pt x="95600" y="358922"/>
                </a:cubicBezTo>
                <a:cubicBezTo>
                  <a:pt x="106712" y="409193"/>
                  <a:pt x="135817" y="494918"/>
                  <a:pt x="133700" y="511322"/>
                </a:cubicBezTo>
                <a:cubicBezTo>
                  <a:pt x="131583" y="527726"/>
                  <a:pt x="87662" y="453643"/>
                  <a:pt x="82900" y="457347"/>
                </a:cubicBezTo>
                <a:cubicBezTo>
                  <a:pt x="78138" y="461051"/>
                  <a:pt x="80254" y="499680"/>
                  <a:pt x="105125" y="533547"/>
                </a:cubicBezTo>
                <a:cubicBezTo>
                  <a:pt x="129996" y="567414"/>
                  <a:pt x="216250" y="612393"/>
                  <a:pt x="232125" y="660547"/>
                </a:cubicBezTo>
                <a:cubicBezTo>
                  <a:pt x="248000" y="708701"/>
                  <a:pt x="199317" y="808714"/>
                  <a:pt x="200375" y="822472"/>
                </a:cubicBezTo>
                <a:cubicBezTo>
                  <a:pt x="201433" y="836230"/>
                  <a:pt x="255937" y="731985"/>
                  <a:pt x="238475" y="743097"/>
                </a:cubicBezTo>
                <a:cubicBezTo>
                  <a:pt x="221013" y="754209"/>
                  <a:pt x="100892" y="884914"/>
                  <a:pt x="95600" y="889147"/>
                </a:cubicBezTo>
                <a:cubicBezTo>
                  <a:pt x="90308" y="893380"/>
                  <a:pt x="195083" y="809772"/>
                  <a:pt x="206725" y="768497"/>
                </a:cubicBezTo>
                <a:cubicBezTo>
                  <a:pt x="218367" y="727222"/>
                  <a:pt x="192437" y="684359"/>
                  <a:pt x="165450" y="641497"/>
                </a:cubicBezTo>
                <a:cubicBezTo>
                  <a:pt x="138463" y="598635"/>
                  <a:pt x="61733" y="535664"/>
                  <a:pt x="44800" y="511322"/>
                </a:cubicBezTo>
                <a:cubicBezTo>
                  <a:pt x="27867" y="486980"/>
                  <a:pt x="62263" y="517143"/>
                  <a:pt x="63850" y="495447"/>
                </a:cubicBezTo>
                <a:cubicBezTo>
                  <a:pt x="65437" y="473751"/>
                  <a:pt x="55383" y="401784"/>
                  <a:pt x="54325" y="381147"/>
                </a:cubicBezTo>
                <a:cubicBezTo>
                  <a:pt x="53267" y="360510"/>
                  <a:pt x="66496" y="434593"/>
                  <a:pt x="57500" y="371622"/>
                </a:cubicBezTo>
                <a:cubicBezTo>
                  <a:pt x="48504" y="308651"/>
                  <a:pt x="5642" y="32955"/>
                  <a:pt x="350" y="3322"/>
                </a:cubicBezTo>
                <a:cubicBezTo>
                  <a:pt x="-4942" y="-26311"/>
                  <a:pt x="51150" y="150430"/>
                  <a:pt x="67025" y="2096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1A97823B-8C78-8DB3-5AB9-6EDCF186E1D9}"/>
              </a:ext>
            </a:extLst>
          </p:cNvPr>
          <p:cNvSpPr/>
          <p:nvPr/>
        </p:nvSpPr>
        <p:spPr>
          <a:xfrm>
            <a:off x="5378210" y="2759546"/>
            <a:ext cx="300387" cy="1254340"/>
          </a:xfrm>
          <a:custGeom>
            <a:avLst/>
            <a:gdLst>
              <a:gd name="connsiteX0" fmla="*/ 266132 w 300387"/>
              <a:gd name="connsiteY0" fmla="*/ 279 h 1254340"/>
              <a:gd name="connsiteX1" fmla="*/ 216255 w 300387"/>
              <a:gd name="connsiteY1" fmla="*/ 357727 h 1254340"/>
              <a:gd name="connsiteX2" fmla="*/ 249506 w 300387"/>
              <a:gd name="connsiteY2" fmla="*/ 773363 h 1254340"/>
              <a:gd name="connsiteX3" fmla="*/ 257819 w 300387"/>
              <a:gd name="connsiteY3" fmla="*/ 673610 h 1254340"/>
              <a:gd name="connsiteX4" fmla="*/ 299383 w 300387"/>
              <a:gd name="connsiteY4" fmla="*/ 1197312 h 1254340"/>
              <a:gd name="connsiteX5" fmla="*/ 274445 w 300387"/>
              <a:gd name="connsiteY5" fmla="*/ 1188999 h 1254340"/>
              <a:gd name="connsiteX6" fmla="*/ 141441 w 300387"/>
              <a:gd name="connsiteY6" fmla="*/ 740112 h 1254340"/>
              <a:gd name="connsiteX7" fmla="*/ 125 w 300387"/>
              <a:gd name="connsiteY7" fmla="*/ 432541 h 1254340"/>
              <a:gd name="connsiteX8" fmla="*/ 166379 w 300387"/>
              <a:gd name="connsiteY8" fmla="*/ 914679 h 1254340"/>
              <a:gd name="connsiteX9" fmla="*/ 207943 w 300387"/>
              <a:gd name="connsiteY9" fmla="*/ 881429 h 1254340"/>
              <a:gd name="connsiteX10" fmla="*/ 224568 w 300387"/>
              <a:gd name="connsiteY10" fmla="*/ 424229 h 1254340"/>
              <a:gd name="connsiteX11" fmla="*/ 183005 w 300387"/>
              <a:gd name="connsiteY11" fmla="*/ 299538 h 1254340"/>
              <a:gd name="connsiteX12" fmla="*/ 266132 w 300387"/>
              <a:gd name="connsiteY12" fmla="*/ 279 h 125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0387" h="1254340">
                <a:moveTo>
                  <a:pt x="266132" y="279"/>
                </a:moveTo>
                <a:cubicBezTo>
                  <a:pt x="271674" y="9977"/>
                  <a:pt x="219026" y="228880"/>
                  <a:pt x="216255" y="357727"/>
                </a:cubicBezTo>
                <a:cubicBezTo>
                  <a:pt x="213484" y="486574"/>
                  <a:pt x="242579" y="720716"/>
                  <a:pt x="249506" y="773363"/>
                </a:cubicBezTo>
                <a:cubicBezTo>
                  <a:pt x="256433" y="826010"/>
                  <a:pt x="249506" y="602952"/>
                  <a:pt x="257819" y="673610"/>
                </a:cubicBezTo>
                <a:cubicBezTo>
                  <a:pt x="266132" y="744268"/>
                  <a:pt x="296612" y="1111414"/>
                  <a:pt x="299383" y="1197312"/>
                </a:cubicBezTo>
                <a:cubicBezTo>
                  <a:pt x="302154" y="1283210"/>
                  <a:pt x="300769" y="1265199"/>
                  <a:pt x="274445" y="1188999"/>
                </a:cubicBezTo>
                <a:cubicBezTo>
                  <a:pt x="248121" y="1112799"/>
                  <a:pt x="187161" y="866188"/>
                  <a:pt x="141441" y="740112"/>
                </a:cubicBezTo>
                <a:cubicBezTo>
                  <a:pt x="95721" y="614036"/>
                  <a:pt x="-4031" y="403447"/>
                  <a:pt x="125" y="432541"/>
                </a:cubicBezTo>
                <a:cubicBezTo>
                  <a:pt x="4281" y="461635"/>
                  <a:pt x="131743" y="839864"/>
                  <a:pt x="166379" y="914679"/>
                </a:cubicBezTo>
                <a:cubicBezTo>
                  <a:pt x="201015" y="989494"/>
                  <a:pt x="198245" y="963171"/>
                  <a:pt x="207943" y="881429"/>
                </a:cubicBezTo>
                <a:cubicBezTo>
                  <a:pt x="217641" y="799687"/>
                  <a:pt x="228724" y="521211"/>
                  <a:pt x="224568" y="424229"/>
                </a:cubicBezTo>
                <a:cubicBezTo>
                  <a:pt x="220412" y="327247"/>
                  <a:pt x="171921" y="363269"/>
                  <a:pt x="183005" y="299538"/>
                </a:cubicBezTo>
                <a:cubicBezTo>
                  <a:pt x="194089" y="235807"/>
                  <a:pt x="260590" y="-9419"/>
                  <a:pt x="266132" y="2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E668EB66-2603-8D43-C637-809797D35FF8}"/>
              </a:ext>
            </a:extLst>
          </p:cNvPr>
          <p:cNvSpPr/>
          <p:nvPr/>
        </p:nvSpPr>
        <p:spPr>
          <a:xfrm>
            <a:off x="5022536" y="3910503"/>
            <a:ext cx="1622179" cy="1569199"/>
          </a:xfrm>
          <a:custGeom>
            <a:avLst/>
            <a:gdLst>
              <a:gd name="connsiteX0" fmla="*/ 494686 w 1622179"/>
              <a:gd name="connsiteY0" fmla="*/ 526 h 1569199"/>
              <a:gd name="connsiteX1" fmla="*/ 915927 w 1622179"/>
              <a:gd name="connsiteY1" fmla="*/ 390944 h 1569199"/>
              <a:gd name="connsiteX2" fmla="*/ 844008 w 1622179"/>
              <a:gd name="connsiteY2" fmla="*/ 370396 h 1569199"/>
              <a:gd name="connsiteX3" fmla="*/ 1566624 w 1622179"/>
              <a:gd name="connsiteY3" fmla="*/ 791636 h 1569199"/>
              <a:gd name="connsiteX4" fmla="*/ 1494704 w 1622179"/>
              <a:gd name="connsiteY4" fmla="*/ 767663 h 1569199"/>
              <a:gd name="connsiteX5" fmla="*/ 871406 w 1622179"/>
              <a:gd name="connsiteY5" fmla="*/ 1086162 h 1569199"/>
              <a:gd name="connsiteX6" fmla="*/ 946749 w 1622179"/>
              <a:gd name="connsiteY6" fmla="*/ 1120409 h 1569199"/>
              <a:gd name="connsiteX7" fmla="*/ 628251 w 1622179"/>
              <a:gd name="connsiteY7" fmla="*/ 1452607 h 1569199"/>
              <a:gd name="connsiteX8" fmla="*/ 693320 w 1622179"/>
              <a:gd name="connsiteY8" fmla="*/ 1360140 h 1569199"/>
              <a:gd name="connsiteX9" fmla="*/ 398794 w 1622179"/>
              <a:gd name="connsiteY9" fmla="*/ 1493704 h 1569199"/>
              <a:gd name="connsiteX10" fmla="*/ 22075 w 1622179"/>
              <a:gd name="connsiteY10" fmla="*/ 1565623 h 1569199"/>
              <a:gd name="connsiteX11" fmla="*/ 66597 w 1622179"/>
              <a:gd name="connsiteY11" fmla="*/ 1384113 h 1569199"/>
              <a:gd name="connsiteX12" fmla="*/ 251531 w 1622179"/>
              <a:gd name="connsiteY12" fmla="*/ 329299 h 1569199"/>
              <a:gd name="connsiteX13" fmla="*/ 292628 w 1622179"/>
              <a:gd name="connsiteY13" fmla="*/ 397794 h 1569199"/>
              <a:gd name="connsiteX14" fmla="*/ 385095 w 1622179"/>
              <a:gd name="connsiteY14" fmla="*/ 199160 h 1569199"/>
              <a:gd name="connsiteX15" fmla="*/ 535783 w 1622179"/>
              <a:gd name="connsiteY15" fmla="*/ 469713 h 1569199"/>
              <a:gd name="connsiteX16" fmla="*/ 563181 w 1622179"/>
              <a:gd name="connsiteY16" fmla="*/ 260805 h 1569199"/>
              <a:gd name="connsiteX17" fmla="*/ 676197 w 1622179"/>
              <a:gd name="connsiteY17" fmla="*/ 305326 h 1569199"/>
              <a:gd name="connsiteX18" fmla="*/ 494686 w 1622179"/>
              <a:gd name="connsiteY18" fmla="*/ 526 h 156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22179" h="1569199">
                <a:moveTo>
                  <a:pt x="494686" y="526"/>
                </a:moveTo>
                <a:cubicBezTo>
                  <a:pt x="534641" y="14796"/>
                  <a:pt x="857707" y="329299"/>
                  <a:pt x="915927" y="390944"/>
                </a:cubicBezTo>
                <a:cubicBezTo>
                  <a:pt x="974147" y="452589"/>
                  <a:pt x="735559" y="303614"/>
                  <a:pt x="844008" y="370396"/>
                </a:cubicBezTo>
                <a:cubicBezTo>
                  <a:pt x="952458" y="437178"/>
                  <a:pt x="1458175" y="725425"/>
                  <a:pt x="1566624" y="791636"/>
                </a:cubicBezTo>
                <a:cubicBezTo>
                  <a:pt x="1675073" y="857847"/>
                  <a:pt x="1610574" y="718575"/>
                  <a:pt x="1494704" y="767663"/>
                </a:cubicBezTo>
                <a:cubicBezTo>
                  <a:pt x="1378834" y="816751"/>
                  <a:pt x="962732" y="1027371"/>
                  <a:pt x="871406" y="1086162"/>
                </a:cubicBezTo>
                <a:cubicBezTo>
                  <a:pt x="780080" y="1144953"/>
                  <a:pt x="987275" y="1059335"/>
                  <a:pt x="946749" y="1120409"/>
                </a:cubicBezTo>
                <a:cubicBezTo>
                  <a:pt x="906223" y="1181483"/>
                  <a:pt x="670489" y="1412652"/>
                  <a:pt x="628251" y="1452607"/>
                </a:cubicBezTo>
                <a:cubicBezTo>
                  <a:pt x="586013" y="1492562"/>
                  <a:pt x="731563" y="1353291"/>
                  <a:pt x="693320" y="1360140"/>
                </a:cubicBezTo>
                <a:cubicBezTo>
                  <a:pt x="655077" y="1366990"/>
                  <a:pt x="510668" y="1459457"/>
                  <a:pt x="398794" y="1493704"/>
                </a:cubicBezTo>
                <a:cubicBezTo>
                  <a:pt x="286920" y="1527951"/>
                  <a:pt x="77441" y="1583888"/>
                  <a:pt x="22075" y="1565623"/>
                </a:cubicBezTo>
                <a:cubicBezTo>
                  <a:pt x="-33291" y="1547358"/>
                  <a:pt x="28354" y="1590167"/>
                  <a:pt x="66597" y="1384113"/>
                </a:cubicBezTo>
                <a:cubicBezTo>
                  <a:pt x="104840" y="1178059"/>
                  <a:pt x="213859" y="493685"/>
                  <a:pt x="251531" y="329299"/>
                </a:cubicBezTo>
                <a:cubicBezTo>
                  <a:pt x="289203" y="164913"/>
                  <a:pt x="270367" y="419484"/>
                  <a:pt x="292628" y="397794"/>
                </a:cubicBezTo>
                <a:cubicBezTo>
                  <a:pt x="314889" y="376104"/>
                  <a:pt x="344569" y="187173"/>
                  <a:pt x="385095" y="199160"/>
                </a:cubicBezTo>
                <a:cubicBezTo>
                  <a:pt x="425621" y="211147"/>
                  <a:pt x="506102" y="459439"/>
                  <a:pt x="535783" y="469713"/>
                </a:cubicBezTo>
                <a:cubicBezTo>
                  <a:pt x="565464" y="479987"/>
                  <a:pt x="539779" y="288203"/>
                  <a:pt x="563181" y="260805"/>
                </a:cubicBezTo>
                <a:cubicBezTo>
                  <a:pt x="586583" y="233407"/>
                  <a:pt x="685330" y="344140"/>
                  <a:pt x="676197" y="305326"/>
                </a:cubicBezTo>
                <a:cubicBezTo>
                  <a:pt x="667064" y="266512"/>
                  <a:pt x="454731" y="-13744"/>
                  <a:pt x="494686" y="52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74BE02A7-20BA-50F2-7E71-57334590EAA2}"/>
              </a:ext>
            </a:extLst>
          </p:cNvPr>
          <p:cNvSpPr/>
          <p:nvPr/>
        </p:nvSpPr>
        <p:spPr>
          <a:xfrm>
            <a:off x="5413041" y="4325281"/>
            <a:ext cx="845249" cy="1073747"/>
          </a:xfrm>
          <a:custGeom>
            <a:avLst/>
            <a:gdLst>
              <a:gd name="connsiteX0" fmla="*/ 228934 w 845249"/>
              <a:gd name="connsiteY0" fmla="*/ 5419 h 1073747"/>
              <a:gd name="connsiteX1" fmla="*/ 159084 w 845249"/>
              <a:gd name="connsiteY1" fmla="*/ 583269 h 1073747"/>
              <a:gd name="connsiteX2" fmla="*/ 190834 w 845249"/>
              <a:gd name="connsiteY2" fmla="*/ 532469 h 1073747"/>
              <a:gd name="connsiteX3" fmla="*/ 32084 w 845249"/>
              <a:gd name="connsiteY3" fmla="*/ 922994 h 1073747"/>
              <a:gd name="connsiteX4" fmla="*/ 79709 w 845249"/>
              <a:gd name="connsiteY4" fmla="*/ 875369 h 1073747"/>
              <a:gd name="connsiteX5" fmla="*/ 9859 w 845249"/>
              <a:gd name="connsiteY5" fmla="*/ 1065869 h 1073747"/>
              <a:gd name="connsiteX6" fmla="*/ 146384 w 845249"/>
              <a:gd name="connsiteY6" fmla="*/ 980144 h 1073747"/>
              <a:gd name="connsiteX7" fmla="*/ 844884 w 845249"/>
              <a:gd name="connsiteY7" fmla="*/ 475319 h 1073747"/>
              <a:gd name="connsiteX8" fmla="*/ 44784 w 845249"/>
              <a:gd name="connsiteY8" fmla="*/ 1034119 h 1073747"/>
              <a:gd name="connsiteX9" fmla="*/ 111459 w 845249"/>
              <a:gd name="connsiteY9" fmla="*/ 821394 h 1073747"/>
              <a:gd name="connsiteX10" fmla="*/ 194009 w 845249"/>
              <a:gd name="connsiteY10" fmla="*/ 456269 h 1073747"/>
              <a:gd name="connsiteX11" fmla="*/ 178134 w 845249"/>
              <a:gd name="connsiteY11" fmla="*/ 265769 h 1073747"/>
              <a:gd name="connsiteX12" fmla="*/ 197184 w 845249"/>
              <a:gd name="connsiteY12" fmla="*/ 291169 h 1073747"/>
              <a:gd name="connsiteX13" fmla="*/ 228934 w 845249"/>
              <a:gd name="connsiteY13" fmla="*/ 5419 h 107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5249" h="1073747">
                <a:moveTo>
                  <a:pt x="228934" y="5419"/>
                </a:moveTo>
                <a:cubicBezTo>
                  <a:pt x="222584" y="54102"/>
                  <a:pt x="165434" y="495427"/>
                  <a:pt x="159084" y="583269"/>
                </a:cubicBezTo>
                <a:cubicBezTo>
                  <a:pt x="152734" y="671111"/>
                  <a:pt x="212001" y="475848"/>
                  <a:pt x="190834" y="532469"/>
                </a:cubicBezTo>
                <a:cubicBezTo>
                  <a:pt x="169667" y="589090"/>
                  <a:pt x="50605" y="865844"/>
                  <a:pt x="32084" y="922994"/>
                </a:cubicBezTo>
                <a:cubicBezTo>
                  <a:pt x="13563" y="980144"/>
                  <a:pt x="83413" y="851557"/>
                  <a:pt x="79709" y="875369"/>
                </a:cubicBezTo>
                <a:cubicBezTo>
                  <a:pt x="76005" y="899182"/>
                  <a:pt x="-1253" y="1048407"/>
                  <a:pt x="9859" y="1065869"/>
                </a:cubicBezTo>
                <a:cubicBezTo>
                  <a:pt x="20971" y="1083331"/>
                  <a:pt x="7213" y="1078569"/>
                  <a:pt x="146384" y="980144"/>
                </a:cubicBezTo>
                <a:cubicBezTo>
                  <a:pt x="285555" y="881719"/>
                  <a:pt x="861817" y="466323"/>
                  <a:pt x="844884" y="475319"/>
                </a:cubicBezTo>
                <a:cubicBezTo>
                  <a:pt x="827951" y="484315"/>
                  <a:pt x="167021" y="976440"/>
                  <a:pt x="44784" y="1034119"/>
                </a:cubicBezTo>
                <a:cubicBezTo>
                  <a:pt x="-77453" y="1091798"/>
                  <a:pt x="86588" y="917702"/>
                  <a:pt x="111459" y="821394"/>
                </a:cubicBezTo>
                <a:cubicBezTo>
                  <a:pt x="136330" y="725086"/>
                  <a:pt x="182896" y="548873"/>
                  <a:pt x="194009" y="456269"/>
                </a:cubicBezTo>
                <a:cubicBezTo>
                  <a:pt x="205121" y="363665"/>
                  <a:pt x="177605" y="293286"/>
                  <a:pt x="178134" y="265769"/>
                </a:cubicBezTo>
                <a:cubicBezTo>
                  <a:pt x="178663" y="238252"/>
                  <a:pt x="190305" y="331386"/>
                  <a:pt x="197184" y="291169"/>
                </a:cubicBezTo>
                <a:cubicBezTo>
                  <a:pt x="204063" y="250952"/>
                  <a:pt x="235284" y="-43264"/>
                  <a:pt x="228934" y="54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C44441C9-8718-AD92-F7DE-0A4E38C9F8C0}"/>
              </a:ext>
            </a:extLst>
          </p:cNvPr>
          <p:cNvSpPr/>
          <p:nvPr/>
        </p:nvSpPr>
        <p:spPr>
          <a:xfrm>
            <a:off x="4968875" y="5260793"/>
            <a:ext cx="851018" cy="382860"/>
          </a:xfrm>
          <a:custGeom>
            <a:avLst/>
            <a:gdLst>
              <a:gd name="connsiteX0" fmla="*/ 0 w 851018"/>
              <a:gd name="connsiteY0" fmla="*/ 343082 h 382860"/>
              <a:gd name="connsiteX1" fmla="*/ 444500 w 851018"/>
              <a:gd name="connsiteY1" fmla="*/ 358957 h 382860"/>
              <a:gd name="connsiteX2" fmla="*/ 412750 w 851018"/>
              <a:gd name="connsiteY2" fmla="*/ 368482 h 382860"/>
              <a:gd name="connsiteX3" fmla="*/ 793750 w 851018"/>
              <a:gd name="connsiteY3" fmla="*/ 146232 h 382860"/>
              <a:gd name="connsiteX4" fmla="*/ 847725 w 851018"/>
              <a:gd name="connsiteY4" fmla="*/ 182 h 382860"/>
              <a:gd name="connsiteX5" fmla="*/ 777875 w 851018"/>
              <a:gd name="connsiteY5" fmla="*/ 174807 h 382860"/>
              <a:gd name="connsiteX6" fmla="*/ 504825 w 851018"/>
              <a:gd name="connsiteY6" fmla="*/ 324032 h 382860"/>
              <a:gd name="connsiteX7" fmla="*/ 349250 w 851018"/>
              <a:gd name="connsiteY7" fmla="*/ 346257 h 382860"/>
              <a:gd name="connsiteX8" fmla="*/ 0 w 851018"/>
              <a:gd name="connsiteY8" fmla="*/ 343082 h 38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1018" h="382860">
                <a:moveTo>
                  <a:pt x="0" y="343082"/>
                </a:moveTo>
                <a:cubicBezTo>
                  <a:pt x="15875" y="345199"/>
                  <a:pt x="375708" y="354724"/>
                  <a:pt x="444500" y="358957"/>
                </a:cubicBezTo>
                <a:cubicBezTo>
                  <a:pt x="513292" y="363190"/>
                  <a:pt x="354542" y="403936"/>
                  <a:pt x="412750" y="368482"/>
                </a:cubicBezTo>
                <a:cubicBezTo>
                  <a:pt x="470958" y="333028"/>
                  <a:pt x="721254" y="207615"/>
                  <a:pt x="793750" y="146232"/>
                </a:cubicBezTo>
                <a:cubicBezTo>
                  <a:pt x="866246" y="84849"/>
                  <a:pt x="850371" y="-4580"/>
                  <a:pt x="847725" y="182"/>
                </a:cubicBezTo>
                <a:cubicBezTo>
                  <a:pt x="845079" y="4944"/>
                  <a:pt x="835025" y="120832"/>
                  <a:pt x="777875" y="174807"/>
                </a:cubicBezTo>
                <a:cubicBezTo>
                  <a:pt x="720725" y="228782"/>
                  <a:pt x="576263" y="295457"/>
                  <a:pt x="504825" y="324032"/>
                </a:cubicBezTo>
                <a:cubicBezTo>
                  <a:pt x="433388" y="352607"/>
                  <a:pt x="434446" y="344670"/>
                  <a:pt x="349250" y="346257"/>
                </a:cubicBezTo>
                <a:lnTo>
                  <a:pt x="0" y="34308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B13A9AAF-50D9-072A-FD43-3A1016CBACC5}"/>
              </a:ext>
            </a:extLst>
          </p:cNvPr>
          <p:cNvSpPr/>
          <p:nvPr/>
        </p:nvSpPr>
        <p:spPr>
          <a:xfrm>
            <a:off x="6895924" y="5217498"/>
            <a:ext cx="909625" cy="2490002"/>
          </a:xfrm>
          <a:custGeom>
            <a:avLst/>
            <a:gdLst>
              <a:gd name="connsiteX0" fmla="*/ 379519 w 909625"/>
              <a:gd name="connsiteY0" fmla="*/ 50241 h 2490002"/>
              <a:gd name="connsiteX1" fmla="*/ 488850 w 909625"/>
              <a:gd name="connsiteY1" fmla="*/ 378232 h 2490002"/>
              <a:gd name="connsiteX2" fmla="*/ 498789 w 909625"/>
              <a:gd name="connsiteY2" fmla="*/ 1352267 h 2490002"/>
              <a:gd name="connsiteX3" fmla="*/ 637937 w 909625"/>
              <a:gd name="connsiteY3" fmla="*/ 1680259 h 2490002"/>
              <a:gd name="connsiteX4" fmla="*/ 886415 w 909625"/>
              <a:gd name="connsiteY4" fmla="*/ 2336241 h 2490002"/>
              <a:gd name="connsiteX5" fmla="*/ 677693 w 909625"/>
              <a:gd name="connsiteY5" fmla="*/ 2048006 h 2490002"/>
              <a:gd name="connsiteX6" fmla="*/ 1833 w 909625"/>
              <a:gd name="connsiteY6" fmla="*/ 1521232 h 2490002"/>
              <a:gd name="connsiteX7" fmla="*/ 906293 w 909625"/>
              <a:gd name="connsiteY7" fmla="*/ 2485328 h 2490002"/>
              <a:gd name="connsiteX8" fmla="*/ 319885 w 909625"/>
              <a:gd name="connsiteY8" fmla="*/ 1888980 h 2490002"/>
              <a:gd name="connsiteX9" fmla="*/ 647876 w 909625"/>
              <a:gd name="connsiteY9" fmla="*/ 1898919 h 2490002"/>
              <a:gd name="connsiteX10" fmla="*/ 449093 w 909625"/>
              <a:gd name="connsiteY10" fmla="*/ 1302572 h 2490002"/>
              <a:gd name="connsiteX11" fmla="*/ 518667 w 909625"/>
              <a:gd name="connsiteY11" fmla="*/ 457745 h 2490002"/>
              <a:gd name="connsiteX12" fmla="*/ 429215 w 909625"/>
              <a:gd name="connsiteY12" fmla="*/ 40302 h 2490002"/>
              <a:gd name="connsiteX13" fmla="*/ 379519 w 909625"/>
              <a:gd name="connsiteY13" fmla="*/ 50241 h 249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9625" h="2490002">
                <a:moveTo>
                  <a:pt x="379519" y="50241"/>
                </a:moveTo>
                <a:cubicBezTo>
                  <a:pt x="389458" y="106563"/>
                  <a:pt x="468972" y="161228"/>
                  <a:pt x="488850" y="378232"/>
                </a:cubicBezTo>
                <a:cubicBezTo>
                  <a:pt x="508728" y="595236"/>
                  <a:pt x="473941" y="1135263"/>
                  <a:pt x="498789" y="1352267"/>
                </a:cubicBezTo>
                <a:cubicBezTo>
                  <a:pt x="523637" y="1569271"/>
                  <a:pt x="573333" y="1516263"/>
                  <a:pt x="637937" y="1680259"/>
                </a:cubicBezTo>
                <a:cubicBezTo>
                  <a:pt x="702541" y="1844255"/>
                  <a:pt x="879789" y="2274950"/>
                  <a:pt x="886415" y="2336241"/>
                </a:cubicBezTo>
                <a:cubicBezTo>
                  <a:pt x="893041" y="2397532"/>
                  <a:pt x="825123" y="2183841"/>
                  <a:pt x="677693" y="2048006"/>
                </a:cubicBezTo>
                <a:cubicBezTo>
                  <a:pt x="530263" y="1912171"/>
                  <a:pt x="-36267" y="1448345"/>
                  <a:pt x="1833" y="1521232"/>
                </a:cubicBezTo>
                <a:cubicBezTo>
                  <a:pt x="39933" y="1594119"/>
                  <a:pt x="853284" y="2424037"/>
                  <a:pt x="906293" y="2485328"/>
                </a:cubicBezTo>
                <a:cubicBezTo>
                  <a:pt x="959302" y="2546619"/>
                  <a:pt x="362954" y="1986715"/>
                  <a:pt x="319885" y="1888980"/>
                </a:cubicBezTo>
                <a:cubicBezTo>
                  <a:pt x="276815" y="1791245"/>
                  <a:pt x="626341" y="1996654"/>
                  <a:pt x="647876" y="1898919"/>
                </a:cubicBezTo>
                <a:cubicBezTo>
                  <a:pt x="669411" y="1801184"/>
                  <a:pt x="470628" y="1542768"/>
                  <a:pt x="449093" y="1302572"/>
                </a:cubicBezTo>
                <a:cubicBezTo>
                  <a:pt x="427558" y="1062376"/>
                  <a:pt x="521980" y="668123"/>
                  <a:pt x="518667" y="457745"/>
                </a:cubicBezTo>
                <a:cubicBezTo>
                  <a:pt x="515354" y="247367"/>
                  <a:pt x="452406" y="103250"/>
                  <a:pt x="429215" y="40302"/>
                </a:cubicBezTo>
                <a:cubicBezTo>
                  <a:pt x="406024" y="-22646"/>
                  <a:pt x="369580" y="-6081"/>
                  <a:pt x="379519" y="502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1EB97DAF-A15F-B3EB-711A-8808BC51117D}"/>
              </a:ext>
            </a:extLst>
          </p:cNvPr>
          <p:cNvSpPr/>
          <p:nvPr/>
        </p:nvSpPr>
        <p:spPr>
          <a:xfrm>
            <a:off x="3457703" y="6162092"/>
            <a:ext cx="324703" cy="2236473"/>
          </a:xfrm>
          <a:custGeom>
            <a:avLst/>
            <a:gdLst>
              <a:gd name="connsiteX0" fmla="*/ 219775 w 324703"/>
              <a:gd name="connsiteY0" fmla="*/ 169 h 2236473"/>
              <a:gd name="connsiteX1" fmla="*/ 50810 w 324703"/>
              <a:gd name="connsiteY1" fmla="*/ 805238 h 2236473"/>
              <a:gd name="connsiteX2" fmla="*/ 289349 w 324703"/>
              <a:gd name="connsiteY2" fmla="*/ 1391647 h 2236473"/>
              <a:gd name="connsiteX3" fmla="*/ 309227 w 324703"/>
              <a:gd name="connsiteY3" fmla="*/ 1172986 h 2236473"/>
              <a:gd name="connsiteX4" fmla="*/ 150201 w 324703"/>
              <a:gd name="connsiteY4" fmla="*/ 1958178 h 2236473"/>
              <a:gd name="connsiteX5" fmla="*/ 150201 w 324703"/>
              <a:gd name="connsiteY5" fmla="*/ 2236473 h 2236473"/>
              <a:gd name="connsiteX6" fmla="*/ 150201 w 324703"/>
              <a:gd name="connsiteY6" fmla="*/ 1232621 h 2236473"/>
              <a:gd name="connsiteX7" fmla="*/ 1114 w 324703"/>
              <a:gd name="connsiteY7" fmla="*/ 874812 h 2236473"/>
              <a:gd name="connsiteX8" fmla="*/ 219775 w 324703"/>
              <a:gd name="connsiteY8" fmla="*/ 169 h 223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703" h="2236473">
                <a:moveTo>
                  <a:pt x="219775" y="169"/>
                </a:moveTo>
                <a:cubicBezTo>
                  <a:pt x="228058" y="-11427"/>
                  <a:pt x="39214" y="573325"/>
                  <a:pt x="50810" y="805238"/>
                </a:cubicBezTo>
                <a:cubicBezTo>
                  <a:pt x="62406" y="1037151"/>
                  <a:pt x="246280" y="1330356"/>
                  <a:pt x="289349" y="1391647"/>
                </a:cubicBezTo>
                <a:cubicBezTo>
                  <a:pt x="332418" y="1452938"/>
                  <a:pt x="332418" y="1078564"/>
                  <a:pt x="309227" y="1172986"/>
                </a:cubicBezTo>
                <a:cubicBezTo>
                  <a:pt x="286036" y="1267408"/>
                  <a:pt x="176705" y="1780930"/>
                  <a:pt x="150201" y="1958178"/>
                </a:cubicBezTo>
                <a:cubicBezTo>
                  <a:pt x="123697" y="2135426"/>
                  <a:pt x="150201" y="2236473"/>
                  <a:pt x="150201" y="2236473"/>
                </a:cubicBezTo>
                <a:cubicBezTo>
                  <a:pt x="150201" y="2115547"/>
                  <a:pt x="175049" y="1459565"/>
                  <a:pt x="150201" y="1232621"/>
                </a:cubicBezTo>
                <a:cubicBezTo>
                  <a:pt x="125353" y="1005678"/>
                  <a:pt x="-13795" y="1080221"/>
                  <a:pt x="1114" y="874812"/>
                </a:cubicBezTo>
                <a:cubicBezTo>
                  <a:pt x="16023" y="669403"/>
                  <a:pt x="211492" y="11765"/>
                  <a:pt x="219775" y="1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8262F0D0-35DE-B467-EF72-FCF5F432A52C}"/>
              </a:ext>
            </a:extLst>
          </p:cNvPr>
          <p:cNvSpPr/>
          <p:nvPr/>
        </p:nvSpPr>
        <p:spPr>
          <a:xfrm>
            <a:off x="7742485" y="5643214"/>
            <a:ext cx="666489" cy="2399523"/>
          </a:xfrm>
          <a:custGeom>
            <a:avLst/>
            <a:gdLst>
              <a:gd name="connsiteX0" fmla="*/ 636202 w 666489"/>
              <a:gd name="connsiteY0" fmla="*/ 71786 h 2399523"/>
              <a:gd name="connsiteX1" fmla="*/ 626263 w 666489"/>
              <a:gd name="connsiteY1" fmla="*/ 121482 h 2399523"/>
              <a:gd name="connsiteX2" fmla="*/ 119367 w 666489"/>
              <a:gd name="connsiteY2" fmla="*/ 1324116 h 2399523"/>
              <a:gd name="connsiteX3" fmla="*/ 198880 w 666489"/>
              <a:gd name="connsiteY3" fmla="*/ 1125334 h 2399523"/>
              <a:gd name="connsiteX4" fmla="*/ 98 w 666489"/>
              <a:gd name="connsiteY4" fmla="*/ 1542777 h 2399523"/>
              <a:gd name="connsiteX5" fmla="*/ 228698 w 666489"/>
              <a:gd name="connsiteY5" fmla="*/ 1214786 h 2399523"/>
              <a:gd name="connsiteX6" fmla="*/ 59732 w 666489"/>
              <a:gd name="connsiteY6" fmla="*/ 1880708 h 2399523"/>
              <a:gd name="connsiteX7" fmla="*/ 69672 w 666489"/>
              <a:gd name="connsiteY7" fmla="*/ 2397543 h 2399523"/>
              <a:gd name="connsiteX8" fmla="*/ 119367 w 666489"/>
              <a:gd name="connsiteY8" fmla="*/ 1691864 h 2399523"/>
              <a:gd name="connsiteX9" fmla="*/ 427480 w 666489"/>
              <a:gd name="connsiteY9" fmla="*/ 360021 h 2399523"/>
              <a:gd name="connsiteX10" fmla="*/ 636202 w 666489"/>
              <a:gd name="connsiteY10" fmla="*/ 191056 h 2399523"/>
              <a:gd name="connsiteX11" fmla="*/ 646141 w 666489"/>
              <a:gd name="connsiteY11" fmla="*/ 2212 h 2399523"/>
              <a:gd name="connsiteX12" fmla="*/ 636202 w 666489"/>
              <a:gd name="connsiteY12" fmla="*/ 71786 h 239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6489" h="2399523">
                <a:moveTo>
                  <a:pt x="636202" y="71786"/>
                </a:moveTo>
                <a:cubicBezTo>
                  <a:pt x="632889" y="91664"/>
                  <a:pt x="712402" y="-87240"/>
                  <a:pt x="626263" y="121482"/>
                </a:cubicBezTo>
                <a:cubicBezTo>
                  <a:pt x="540124" y="330204"/>
                  <a:pt x="190597" y="1156807"/>
                  <a:pt x="119367" y="1324116"/>
                </a:cubicBezTo>
                <a:cubicBezTo>
                  <a:pt x="48137" y="1491425"/>
                  <a:pt x="218758" y="1088891"/>
                  <a:pt x="198880" y="1125334"/>
                </a:cubicBezTo>
                <a:cubicBezTo>
                  <a:pt x="179002" y="1161777"/>
                  <a:pt x="-4872" y="1527868"/>
                  <a:pt x="98" y="1542777"/>
                </a:cubicBezTo>
                <a:cubicBezTo>
                  <a:pt x="5068" y="1557686"/>
                  <a:pt x="218759" y="1158464"/>
                  <a:pt x="228698" y="1214786"/>
                </a:cubicBezTo>
                <a:cubicBezTo>
                  <a:pt x="238637" y="1271108"/>
                  <a:pt x="86236" y="1683582"/>
                  <a:pt x="59732" y="1880708"/>
                </a:cubicBezTo>
                <a:cubicBezTo>
                  <a:pt x="33228" y="2077834"/>
                  <a:pt x="59733" y="2429017"/>
                  <a:pt x="69672" y="2397543"/>
                </a:cubicBezTo>
                <a:cubicBezTo>
                  <a:pt x="79611" y="2366069"/>
                  <a:pt x="59732" y="2031451"/>
                  <a:pt x="119367" y="1691864"/>
                </a:cubicBezTo>
                <a:cubicBezTo>
                  <a:pt x="179002" y="1352277"/>
                  <a:pt x="341341" y="610156"/>
                  <a:pt x="427480" y="360021"/>
                </a:cubicBezTo>
                <a:cubicBezTo>
                  <a:pt x="513619" y="109886"/>
                  <a:pt x="599759" y="250691"/>
                  <a:pt x="636202" y="191056"/>
                </a:cubicBezTo>
                <a:cubicBezTo>
                  <a:pt x="672645" y="131421"/>
                  <a:pt x="641172" y="17121"/>
                  <a:pt x="646141" y="2212"/>
                </a:cubicBezTo>
                <a:cubicBezTo>
                  <a:pt x="651111" y="-12697"/>
                  <a:pt x="639515" y="51908"/>
                  <a:pt x="636202" y="717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87787A40-E344-4B4E-FDF0-43ADC350619F}"/>
              </a:ext>
            </a:extLst>
          </p:cNvPr>
          <p:cNvSpPr/>
          <p:nvPr/>
        </p:nvSpPr>
        <p:spPr>
          <a:xfrm>
            <a:off x="3964286" y="6227541"/>
            <a:ext cx="1499766" cy="2778980"/>
          </a:xfrm>
          <a:custGeom>
            <a:avLst/>
            <a:gdLst>
              <a:gd name="connsiteX0" fmla="*/ 51123 w 1499766"/>
              <a:gd name="connsiteY0" fmla="*/ 123563 h 2778980"/>
              <a:gd name="connsiteX1" fmla="*/ 140575 w 1499766"/>
              <a:gd name="connsiteY1" fmla="*/ 222955 h 2778980"/>
              <a:gd name="connsiteX2" fmla="*/ 1492297 w 1499766"/>
              <a:gd name="connsiteY2" fmla="*/ 2687859 h 2778980"/>
              <a:gd name="connsiteX3" fmla="*/ 657410 w 1499766"/>
              <a:gd name="connsiteY3" fmla="*/ 2220720 h 2778980"/>
              <a:gd name="connsiteX4" fmla="*/ 61062 w 1499766"/>
              <a:gd name="connsiteY4" fmla="*/ 1952363 h 2778980"/>
              <a:gd name="connsiteX5" fmla="*/ 1452540 w 1499766"/>
              <a:gd name="connsiteY5" fmla="*/ 2677920 h 2778980"/>
              <a:gd name="connsiteX6" fmla="*/ 895949 w 1499766"/>
              <a:gd name="connsiteY6" fmla="*/ 1852972 h 2778980"/>
              <a:gd name="connsiteX7" fmla="*/ 220088 w 1499766"/>
              <a:gd name="connsiteY7" fmla="*/ 292529 h 2778980"/>
              <a:gd name="connsiteX8" fmla="*/ 51123 w 1499766"/>
              <a:gd name="connsiteY8" fmla="*/ 123563 h 277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766" h="2778980">
                <a:moveTo>
                  <a:pt x="51123" y="123563"/>
                </a:moveTo>
                <a:cubicBezTo>
                  <a:pt x="37871" y="111967"/>
                  <a:pt x="-99621" y="-204428"/>
                  <a:pt x="140575" y="222955"/>
                </a:cubicBezTo>
                <a:cubicBezTo>
                  <a:pt x="380771" y="650338"/>
                  <a:pt x="1406158" y="2354898"/>
                  <a:pt x="1492297" y="2687859"/>
                </a:cubicBezTo>
                <a:cubicBezTo>
                  <a:pt x="1578436" y="3020820"/>
                  <a:pt x="895949" y="2343303"/>
                  <a:pt x="657410" y="2220720"/>
                </a:cubicBezTo>
                <a:cubicBezTo>
                  <a:pt x="418871" y="2098137"/>
                  <a:pt x="-71460" y="1876163"/>
                  <a:pt x="61062" y="1952363"/>
                </a:cubicBezTo>
                <a:cubicBezTo>
                  <a:pt x="193584" y="2028563"/>
                  <a:pt x="1313392" y="2694485"/>
                  <a:pt x="1452540" y="2677920"/>
                </a:cubicBezTo>
                <a:cubicBezTo>
                  <a:pt x="1591688" y="2661355"/>
                  <a:pt x="1101358" y="2250537"/>
                  <a:pt x="895949" y="1852972"/>
                </a:cubicBezTo>
                <a:cubicBezTo>
                  <a:pt x="690540" y="1455407"/>
                  <a:pt x="362549" y="585733"/>
                  <a:pt x="220088" y="292529"/>
                </a:cubicBezTo>
                <a:cubicBezTo>
                  <a:pt x="77627" y="-675"/>
                  <a:pt x="64375" y="135159"/>
                  <a:pt x="51123" y="1235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9C0DDD3B-A17E-8283-820A-75AB8A493C95}"/>
              </a:ext>
            </a:extLst>
          </p:cNvPr>
          <p:cNvSpPr/>
          <p:nvPr/>
        </p:nvSpPr>
        <p:spPr>
          <a:xfrm>
            <a:off x="3528168" y="5998775"/>
            <a:ext cx="572736" cy="3762259"/>
          </a:xfrm>
          <a:custGeom>
            <a:avLst/>
            <a:gdLst>
              <a:gd name="connsiteX0" fmla="*/ 159249 w 572736"/>
              <a:gd name="connsiteY0" fmla="*/ 74034 h 3762259"/>
              <a:gd name="connsiteX1" fmla="*/ 467362 w 572736"/>
              <a:gd name="connsiteY1" fmla="*/ 1137521 h 3762259"/>
              <a:gd name="connsiteX2" fmla="*/ 566754 w 572736"/>
              <a:gd name="connsiteY2" fmla="*/ 1485390 h 3762259"/>
              <a:gd name="connsiteX3" fmla="*/ 318275 w 572736"/>
              <a:gd name="connsiteY3" fmla="*/ 2260642 h 3762259"/>
              <a:gd name="connsiteX4" fmla="*/ 199006 w 572736"/>
              <a:gd name="connsiteY4" fmla="*/ 3751512 h 3762259"/>
              <a:gd name="connsiteX5" fmla="*/ 109554 w 572736"/>
              <a:gd name="connsiteY5" fmla="*/ 2876868 h 3762259"/>
              <a:gd name="connsiteX6" fmla="*/ 223 w 572736"/>
              <a:gd name="connsiteY6" fmla="*/ 1843199 h 3762259"/>
              <a:gd name="connsiteX7" fmla="*/ 79736 w 572736"/>
              <a:gd name="connsiteY7" fmla="*/ 908921 h 3762259"/>
              <a:gd name="connsiteX8" fmla="*/ 30041 w 572736"/>
              <a:gd name="connsiteY8" fmla="*/ 561051 h 3762259"/>
              <a:gd name="connsiteX9" fmla="*/ 208945 w 572736"/>
              <a:gd name="connsiteY9" fmla="*/ 143608 h 3762259"/>
              <a:gd name="connsiteX10" fmla="*/ 159249 w 572736"/>
              <a:gd name="connsiteY10" fmla="*/ 74034 h 376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736" h="3762259">
                <a:moveTo>
                  <a:pt x="159249" y="74034"/>
                </a:moveTo>
                <a:cubicBezTo>
                  <a:pt x="202319" y="239686"/>
                  <a:pt x="399445" y="902295"/>
                  <a:pt x="467362" y="1137521"/>
                </a:cubicBezTo>
                <a:cubicBezTo>
                  <a:pt x="535280" y="1372747"/>
                  <a:pt x="591602" y="1298203"/>
                  <a:pt x="566754" y="1485390"/>
                </a:cubicBezTo>
                <a:cubicBezTo>
                  <a:pt x="541906" y="1672577"/>
                  <a:pt x="379566" y="1882955"/>
                  <a:pt x="318275" y="2260642"/>
                </a:cubicBezTo>
                <a:cubicBezTo>
                  <a:pt x="256984" y="2638329"/>
                  <a:pt x="233793" y="3648808"/>
                  <a:pt x="199006" y="3751512"/>
                </a:cubicBezTo>
                <a:cubicBezTo>
                  <a:pt x="164219" y="3854216"/>
                  <a:pt x="142684" y="3194920"/>
                  <a:pt x="109554" y="2876868"/>
                </a:cubicBezTo>
                <a:cubicBezTo>
                  <a:pt x="76424" y="2558816"/>
                  <a:pt x="5193" y="2171190"/>
                  <a:pt x="223" y="1843199"/>
                </a:cubicBezTo>
                <a:cubicBezTo>
                  <a:pt x="-4747" y="1515208"/>
                  <a:pt x="74766" y="1122612"/>
                  <a:pt x="79736" y="908921"/>
                </a:cubicBezTo>
                <a:cubicBezTo>
                  <a:pt x="84706" y="695230"/>
                  <a:pt x="8506" y="688603"/>
                  <a:pt x="30041" y="561051"/>
                </a:cubicBezTo>
                <a:cubicBezTo>
                  <a:pt x="51576" y="433499"/>
                  <a:pt x="187410" y="226434"/>
                  <a:pt x="208945" y="143608"/>
                </a:cubicBezTo>
                <a:cubicBezTo>
                  <a:pt x="230480" y="60782"/>
                  <a:pt x="116179" y="-91618"/>
                  <a:pt x="159249" y="7403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E465753E-CD13-971D-DEC4-FA2C8562EF12}"/>
              </a:ext>
            </a:extLst>
          </p:cNvPr>
          <p:cNvSpPr/>
          <p:nvPr/>
        </p:nvSpPr>
        <p:spPr>
          <a:xfrm>
            <a:off x="6211953" y="4514820"/>
            <a:ext cx="569697" cy="177157"/>
          </a:xfrm>
          <a:custGeom>
            <a:avLst/>
            <a:gdLst>
              <a:gd name="connsiteX0" fmla="*/ 4 w 569697"/>
              <a:gd name="connsiteY0" fmla="*/ 17423 h 177157"/>
              <a:gd name="connsiteX1" fmla="*/ 496960 w 569697"/>
              <a:gd name="connsiteY1" fmla="*/ 7484 h 177157"/>
              <a:gd name="connsiteX2" fmla="*/ 377690 w 569697"/>
              <a:gd name="connsiteY2" fmla="*/ 47241 h 177157"/>
              <a:gd name="connsiteX3" fmla="*/ 546656 w 569697"/>
              <a:gd name="connsiteY3" fmla="*/ 67119 h 177157"/>
              <a:gd name="connsiteX4" fmla="*/ 506899 w 569697"/>
              <a:gd name="connsiteY4" fmla="*/ 176450 h 177157"/>
              <a:gd name="connsiteX5" fmla="*/ 4 w 569697"/>
              <a:gd name="connsiteY5" fmla="*/ 17423 h 17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697" h="177157">
                <a:moveTo>
                  <a:pt x="4" y="17423"/>
                </a:moveTo>
                <a:cubicBezTo>
                  <a:pt x="-1653" y="-10738"/>
                  <a:pt x="434012" y="2514"/>
                  <a:pt x="496960" y="7484"/>
                </a:cubicBezTo>
                <a:cubicBezTo>
                  <a:pt x="559908" y="12454"/>
                  <a:pt x="369407" y="37302"/>
                  <a:pt x="377690" y="47241"/>
                </a:cubicBezTo>
                <a:cubicBezTo>
                  <a:pt x="385973" y="57180"/>
                  <a:pt x="525121" y="45584"/>
                  <a:pt x="546656" y="67119"/>
                </a:cubicBezTo>
                <a:cubicBezTo>
                  <a:pt x="568191" y="88654"/>
                  <a:pt x="599664" y="186389"/>
                  <a:pt x="506899" y="176450"/>
                </a:cubicBezTo>
                <a:cubicBezTo>
                  <a:pt x="414134" y="166511"/>
                  <a:pt x="1661" y="45584"/>
                  <a:pt x="4" y="174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4501EFFA-3ACF-5EBC-7FBE-1E9261792808}"/>
              </a:ext>
            </a:extLst>
          </p:cNvPr>
          <p:cNvSpPr/>
          <p:nvPr/>
        </p:nvSpPr>
        <p:spPr>
          <a:xfrm>
            <a:off x="4383209" y="6951030"/>
            <a:ext cx="3617805" cy="1139442"/>
          </a:xfrm>
          <a:custGeom>
            <a:avLst/>
            <a:gdLst>
              <a:gd name="connsiteX0" fmla="*/ 79461 w 3617805"/>
              <a:gd name="connsiteY0" fmla="*/ 56057 h 1139442"/>
              <a:gd name="connsiteX1" fmla="*/ 119217 w 3617805"/>
              <a:gd name="connsiteY1" fmla="*/ 115692 h 1139442"/>
              <a:gd name="connsiteX2" fmla="*/ 884530 w 3617805"/>
              <a:gd name="connsiteY2" fmla="*/ 811431 h 1139442"/>
              <a:gd name="connsiteX3" fmla="*/ 1391426 w 3617805"/>
              <a:gd name="connsiteY3" fmla="*/ 731918 h 1139442"/>
              <a:gd name="connsiteX4" fmla="*/ 2484730 w 3617805"/>
              <a:gd name="connsiteY4" fmla="*/ 940640 h 1139442"/>
              <a:gd name="connsiteX5" fmla="*/ 2365461 w 3617805"/>
              <a:gd name="connsiteY5" fmla="*/ 572892 h 1139442"/>
              <a:gd name="connsiteX6" fmla="*/ 2653695 w 3617805"/>
              <a:gd name="connsiteY6" fmla="*/ 652405 h 1139442"/>
              <a:gd name="connsiteX7" fmla="*/ 2902174 w 3617805"/>
              <a:gd name="connsiteY7" fmla="*/ 652405 h 1139442"/>
              <a:gd name="connsiteX8" fmla="*/ 3617791 w 3617805"/>
              <a:gd name="connsiteY8" fmla="*/ 1139422 h 1139442"/>
              <a:gd name="connsiteX9" fmla="*/ 2882295 w 3617805"/>
              <a:gd name="connsiteY9" fmla="*/ 632527 h 1139442"/>
              <a:gd name="connsiteX10" fmla="*/ 2425095 w 3617805"/>
              <a:gd name="connsiteY10" fmla="*/ 682222 h 1139442"/>
              <a:gd name="connsiteX11" fmla="*/ 1590208 w 3617805"/>
              <a:gd name="connsiteY11" fmla="*/ 801492 h 1139442"/>
              <a:gd name="connsiteX12" fmla="*/ 904408 w 3617805"/>
              <a:gd name="connsiteY12" fmla="*/ 771674 h 1139442"/>
              <a:gd name="connsiteX13" fmla="*/ 874591 w 3617805"/>
              <a:gd name="connsiteY13" fmla="*/ 682222 h 1139442"/>
              <a:gd name="connsiteX14" fmla="*/ 79461 w 3617805"/>
              <a:gd name="connsiteY14" fmla="*/ 56057 h 113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17805" h="1139442">
                <a:moveTo>
                  <a:pt x="79461" y="56057"/>
                </a:moveTo>
                <a:cubicBezTo>
                  <a:pt x="-46435" y="-38365"/>
                  <a:pt x="-14961" y="-10203"/>
                  <a:pt x="119217" y="115692"/>
                </a:cubicBezTo>
                <a:cubicBezTo>
                  <a:pt x="253395" y="241587"/>
                  <a:pt x="672495" y="708727"/>
                  <a:pt x="884530" y="811431"/>
                </a:cubicBezTo>
                <a:cubicBezTo>
                  <a:pt x="1096565" y="914135"/>
                  <a:pt x="1124726" y="710383"/>
                  <a:pt x="1391426" y="731918"/>
                </a:cubicBezTo>
                <a:cubicBezTo>
                  <a:pt x="1658126" y="753453"/>
                  <a:pt x="2322391" y="967144"/>
                  <a:pt x="2484730" y="940640"/>
                </a:cubicBezTo>
                <a:cubicBezTo>
                  <a:pt x="2647069" y="914136"/>
                  <a:pt x="2337300" y="620931"/>
                  <a:pt x="2365461" y="572892"/>
                </a:cubicBezTo>
                <a:cubicBezTo>
                  <a:pt x="2393622" y="524853"/>
                  <a:pt x="2564243" y="639153"/>
                  <a:pt x="2653695" y="652405"/>
                </a:cubicBezTo>
                <a:cubicBezTo>
                  <a:pt x="2743147" y="665657"/>
                  <a:pt x="2741491" y="571236"/>
                  <a:pt x="2902174" y="652405"/>
                </a:cubicBezTo>
                <a:cubicBezTo>
                  <a:pt x="3062857" y="733574"/>
                  <a:pt x="3621104" y="1142735"/>
                  <a:pt x="3617791" y="1139422"/>
                </a:cubicBezTo>
                <a:cubicBezTo>
                  <a:pt x="3614478" y="1136109"/>
                  <a:pt x="3081078" y="708727"/>
                  <a:pt x="2882295" y="632527"/>
                </a:cubicBezTo>
                <a:cubicBezTo>
                  <a:pt x="2683512" y="556327"/>
                  <a:pt x="2640443" y="654061"/>
                  <a:pt x="2425095" y="682222"/>
                </a:cubicBezTo>
                <a:cubicBezTo>
                  <a:pt x="2209747" y="710383"/>
                  <a:pt x="1843656" y="786583"/>
                  <a:pt x="1590208" y="801492"/>
                </a:cubicBezTo>
                <a:cubicBezTo>
                  <a:pt x="1336760" y="816401"/>
                  <a:pt x="1023677" y="791552"/>
                  <a:pt x="904408" y="771674"/>
                </a:cubicBezTo>
                <a:cubicBezTo>
                  <a:pt x="785139" y="751796"/>
                  <a:pt x="1017052" y="799835"/>
                  <a:pt x="874591" y="682222"/>
                </a:cubicBezTo>
                <a:cubicBezTo>
                  <a:pt x="732130" y="564609"/>
                  <a:pt x="205357" y="150479"/>
                  <a:pt x="79461" y="560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E4B287EE-8351-58F7-875E-FDF5A2A03BF9}"/>
              </a:ext>
            </a:extLst>
          </p:cNvPr>
          <p:cNvSpPr/>
          <p:nvPr/>
        </p:nvSpPr>
        <p:spPr>
          <a:xfrm>
            <a:off x="4660530" y="5897207"/>
            <a:ext cx="913265" cy="921043"/>
          </a:xfrm>
          <a:custGeom>
            <a:avLst/>
            <a:gdLst>
              <a:gd name="connsiteX0" fmla="*/ 905383 w 913265"/>
              <a:gd name="connsiteY0" fmla="*/ 324689 h 921043"/>
              <a:gd name="connsiteX1" fmla="*/ 199705 w 913265"/>
              <a:gd name="connsiteY1" fmla="*/ 354506 h 921043"/>
              <a:gd name="connsiteX2" fmla="*/ 438244 w 913265"/>
              <a:gd name="connsiteY2" fmla="*/ 404202 h 921043"/>
              <a:gd name="connsiteX3" fmla="*/ 159948 w 913265"/>
              <a:gd name="connsiteY3" fmla="*/ 553289 h 921043"/>
              <a:gd name="connsiteX4" fmla="*/ 922 w 913265"/>
              <a:gd name="connsiteY4" fmla="*/ 921036 h 921043"/>
              <a:gd name="connsiteX5" fmla="*/ 100313 w 913265"/>
              <a:gd name="connsiteY5" fmla="*/ 543350 h 921043"/>
              <a:gd name="connsiteX6" fmla="*/ 219583 w 913265"/>
              <a:gd name="connsiteY6" fmla="*/ 195480 h 921043"/>
              <a:gd name="connsiteX7" fmla="*/ 199705 w 913265"/>
              <a:gd name="connsiteY7" fmla="*/ 255115 h 921043"/>
              <a:gd name="connsiteX8" fmla="*/ 458122 w 913265"/>
              <a:gd name="connsiteY8" fmla="*/ 36454 h 921043"/>
              <a:gd name="connsiteX9" fmla="*/ 617148 w 913265"/>
              <a:gd name="connsiteY9" fmla="*/ 6636 h 921043"/>
              <a:gd name="connsiteX10" fmla="*/ 487940 w 913265"/>
              <a:gd name="connsiteY10" fmla="*/ 106028 h 921043"/>
              <a:gd name="connsiteX11" fmla="*/ 547574 w 913265"/>
              <a:gd name="connsiteY11" fmla="*/ 235236 h 921043"/>
              <a:gd name="connsiteX12" fmla="*/ 577392 w 913265"/>
              <a:gd name="connsiteY12" fmla="*/ 175602 h 921043"/>
              <a:gd name="connsiteX13" fmla="*/ 905383 w 913265"/>
              <a:gd name="connsiteY13" fmla="*/ 324689 h 92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3265" h="921043">
                <a:moveTo>
                  <a:pt x="905383" y="324689"/>
                </a:moveTo>
                <a:cubicBezTo>
                  <a:pt x="842435" y="354506"/>
                  <a:pt x="277561" y="341254"/>
                  <a:pt x="199705" y="354506"/>
                </a:cubicBezTo>
                <a:cubicBezTo>
                  <a:pt x="121849" y="367758"/>
                  <a:pt x="444870" y="371072"/>
                  <a:pt x="438244" y="404202"/>
                </a:cubicBezTo>
                <a:cubicBezTo>
                  <a:pt x="431618" y="437333"/>
                  <a:pt x="232835" y="467150"/>
                  <a:pt x="159948" y="553289"/>
                </a:cubicBezTo>
                <a:cubicBezTo>
                  <a:pt x="87061" y="639428"/>
                  <a:pt x="10861" y="922692"/>
                  <a:pt x="922" y="921036"/>
                </a:cubicBezTo>
                <a:cubicBezTo>
                  <a:pt x="-9017" y="919380"/>
                  <a:pt x="63870" y="664276"/>
                  <a:pt x="100313" y="543350"/>
                </a:cubicBezTo>
                <a:cubicBezTo>
                  <a:pt x="136756" y="422424"/>
                  <a:pt x="203018" y="243519"/>
                  <a:pt x="219583" y="195480"/>
                </a:cubicBezTo>
                <a:cubicBezTo>
                  <a:pt x="236148" y="147441"/>
                  <a:pt x="159948" y="281619"/>
                  <a:pt x="199705" y="255115"/>
                </a:cubicBezTo>
                <a:cubicBezTo>
                  <a:pt x="239461" y="228611"/>
                  <a:pt x="388548" y="77867"/>
                  <a:pt x="458122" y="36454"/>
                </a:cubicBezTo>
                <a:cubicBezTo>
                  <a:pt x="527696" y="-4959"/>
                  <a:pt x="612178" y="-4960"/>
                  <a:pt x="617148" y="6636"/>
                </a:cubicBezTo>
                <a:cubicBezTo>
                  <a:pt x="622118" y="18232"/>
                  <a:pt x="499536" y="67928"/>
                  <a:pt x="487940" y="106028"/>
                </a:cubicBezTo>
                <a:cubicBezTo>
                  <a:pt x="476344" y="144128"/>
                  <a:pt x="532665" y="223640"/>
                  <a:pt x="547574" y="235236"/>
                </a:cubicBezTo>
                <a:cubicBezTo>
                  <a:pt x="562483" y="246832"/>
                  <a:pt x="519414" y="157380"/>
                  <a:pt x="577392" y="175602"/>
                </a:cubicBezTo>
                <a:cubicBezTo>
                  <a:pt x="635370" y="193824"/>
                  <a:pt x="968331" y="294872"/>
                  <a:pt x="905383" y="3246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DE2FC38F-4354-2A87-981F-D37C5C6346EE}"/>
              </a:ext>
            </a:extLst>
          </p:cNvPr>
          <p:cNvSpPr/>
          <p:nvPr/>
        </p:nvSpPr>
        <p:spPr>
          <a:xfrm>
            <a:off x="3523328" y="6035095"/>
            <a:ext cx="230253" cy="1022619"/>
          </a:xfrm>
          <a:custGeom>
            <a:avLst/>
            <a:gdLst>
              <a:gd name="connsiteX0" fmla="*/ 213785 w 230253"/>
              <a:gd name="connsiteY0" fmla="*/ 47653 h 1022619"/>
              <a:gd name="connsiteX1" fmla="*/ 213785 w 230253"/>
              <a:gd name="connsiteY1" fmla="*/ 166922 h 1022619"/>
              <a:gd name="connsiteX2" fmla="*/ 24942 w 230253"/>
              <a:gd name="connsiteY2" fmla="*/ 644001 h 1022619"/>
              <a:gd name="connsiteX3" fmla="*/ 34881 w 230253"/>
              <a:gd name="connsiteY3" fmla="*/ 1021688 h 1022619"/>
              <a:gd name="connsiteX4" fmla="*/ 34881 w 230253"/>
              <a:gd name="connsiteY4" fmla="*/ 534670 h 1022619"/>
              <a:gd name="connsiteX5" fmla="*/ 5063 w 230253"/>
              <a:gd name="connsiteY5" fmla="*/ 7896 h 1022619"/>
              <a:gd name="connsiteX6" fmla="*/ 154150 w 230253"/>
              <a:gd name="connsiteY6" fmla="*/ 206679 h 1022619"/>
              <a:gd name="connsiteX7" fmla="*/ 213785 w 230253"/>
              <a:gd name="connsiteY7" fmla="*/ 47653 h 102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53" h="1022619">
                <a:moveTo>
                  <a:pt x="213785" y="47653"/>
                </a:moveTo>
                <a:cubicBezTo>
                  <a:pt x="223724" y="41027"/>
                  <a:pt x="245259" y="67531"/>
                  <a:pt x="213785" y="166922"/>
                </a:cubicBezTo>
                <a:cubicBezTo>
                  <a:pt x="182311" y="266313"/>
                  <a:pt x="54759" y="501540"/>
                  <a:pt x="24942" y="644001"/>
                </a:cubicBezTo>
                <a:cubicBezTo>
                  <a:pt x="-4875" y="786462"/>
                  <a:pt x="33224" y="1039910"/>
                  <a:pt x="34881" y="1021688"/>
                </a:cubicBezTo>
                <a:cubicBezTo>
                  <a:pt x="36538" y="1003466"/>
                  <a:pt x="39851" y="703635"/>
                  <a:pt x="34881" y="534670"/>
                </a:cubicBezTo>
                <a:cubicBezTo>
                  <a:pt x="29911" y="365705"/>
                  <a:pt x="-14815" y="62561"/>
                  <a:pt x="5063" y="7896"/>
                </a:cubicBezTo>
                <a:cubicBezTo>
                  <a:pt x="24941" y="-46769"/>
                  <a:pt x="112737" y="200053"/>
                  <a:pt x="154150" y="206679"/>
                </a:cubicBezTo>
                <a:cubicBezTo>
                  <a:pt x="195563" y="213305"/>
                  <a:pt x="203846" y="54279"/>
                  <a:pt x="213785" y="476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BB060DE3-0FFB-80ED-27D0-14BB69E2B92E}"/>
              </a:ext>
            </a:extLst>
          </p:cNvPr>
          <p:cNvSpPr/>
          <p:nvPr/>
        </p:nvSpPr>
        <p:spPr>
          <a:xfrm>
            <a:off x="2391268" y="7003943"/>
            <a:ext cx="1029797" cy="1782898"/>
          </a:xfrm>
          <a:custGeom>
            <a:avLst/>
            <a:gdLst>
              <a:gd name="connsiteX0" fmla="*/ 63697 w 1029797"/>
              <a:gd name="connsiteY0" fmla="*/ 13083 h 1782898"/>
              <a:gd name="connsiteX1" fmla="*/ 938341 w 1029797"/>
              <a:gd name="connsiteY1" fmla="*/ 112474 h 1782898"/>
              <a:gd name="connsiteX2" fmla="*/ 938341 w 1029797"/>
              <a:gd name="connsiteY2" fmla="*/ 351014 h 1782898"/>
              <a:gd name="connsiteX3" fmla="*/ 1027793 w 1029797"/>
              <a:gd name="connsiteY3" fmla="*/ 828092 h 1782898"/>
              <a:gd name="connsiteX4" fmla="*/ 838949 w 1029797"/>
              <a:gd name="connsiteY4" fmla="*/ 1722614 h 1782898"/>
              <a:gd name="connsiteX5" fmla="*/ 968158 w 1029797"/>
              <a:gd name="connsiteY5" fmla="*/ 1583466 h 1782898"/>
              <a:gd name="connsiteX6" fmla="*/ 699802 w 1029797"/>
              <a:gd name="connsiteY6" fmla="*/ 1752431 h 1782898"/>
              <a:gd name="connsiteX7" fmla="*/ 769375 w 1029797"/>
              <a:gd name="connsiteY7" fmla="*/ 847970 h 1782898"/>
              <a:gd name="connsiteX8" fmla="*/ 570593 w 1029797"/>
              <a:gd name="connsiteY8" fmla="*/ 281440 h 1782898"/>
              <a:gd name="connsiteX9" fmla="*/ 123332 w 1029797"/>
              <a:gd name="connsiteY9" fmla="*/ 32961 h 1782898"/>
              <a:gd name="connsiteX10" fmla="*/ 63697 w 1029797"/>
              <a:gd name="connsiteY10" fmla="*/ 13083 h 1782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797" h="1782898">
                <a:moveTo>
                  <a:pt x="63697" y="13083"/>
                </a:moveTo>
                <a:cubicBezTo>
                  <a:pt x="199532" y="26335"/>
                  <a:pt x="792567" y="56152"/>
                  <a:pt x="938341" y="112474"/>
                </a:cubicBezTo>
                <a:cubicBezTo>
                  <a:pt x="1084115" y="168796"/>
                  <a:pt x="923432" y="231744"/>
                  <a:pt x="938341" y="351014"/>
                </a:cubicBezTo>
                <a:cubicBezTo>
                  <a:pt x="953250" y="470284"/>
                  <a:pt x="1044358" y="599492"/>
                  <a:pt x="1027793" y="828092"/>
                </a:cubicBezTo>
                <a:cubicBezTo>
                  <a:pt x="1011228" y="1056692"/>
                  <a:pt x="848888" y="1596718"/>
                  <a:pt x="838949" y="1722614"/>
                </a:cubicBezTo>
                <a:cubicBezTo>
                  <a:pt x="829010" y="1848510"/>
                  <a:pt x="991349" y="1578496"/>
                  <a:pt x="968158" y="1583466"/>
                </a:cubicBezTo>
                <a:cubicBezTo>
                  <a:pt x="944967" y="1588436"/>
                  <a:pt x="732933" y="1875014"/>
                  <a:pt x="699802" y="1752431"/>
                </a:cubicBezTo>
                <a:cubicBezTo>
                  <a:pt x="666672" y="1629848"/>
                  <a:pt x="790910" y="1093135"/>
                  <a:pt x="769375" y="847970"/>
                </a:cubicBezTo>
                <a:cubicBezTo>
                  <a:pt x="747840" y="602805"/>
                  <a:pt x="678267" y="417275"/>
                  <a:pt x="570593" y="281440"/>
                </a:cubicBezTo>
                <a:cubicBezTo>
                  <a:pt x="462919" y="145605"/>
                  <a:pt x="207815" y="81000"/>
                  <a:pt x="123332" y="32961"/>
                </a:cubicBezTo>
                <a:cubicBezTo>
                  <a:pt x="38849" y="-15078"/>
                  <a:pt x="-72138" y="-169"/>
                  <a:pt x="63697" y="1308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1B23A68C-A752-7F10-1C14-C81DC9FE8225}"/>
              </a:ext>
            </a:extLst>
          </p:cNvPr>
          <p:cNvSpPr/>
          <p:nvPr/>
        </p:nvSpPr>
        <p:spPr>
          <a:xfrm>
            <a:off x="5341125" y="4412881"/>
            <a:ext cx="1938970" cy="1613899"/>
          </a:xfrm>
          <a:custGeom>
            <a:avLst/>
            <a:gdLst>
              <a:gd name="connsiteX0" fmla="*/ 980162 w 1938970"/>
              <a:gd name="connsiteY0" fmla="*/ 93 h 1613899"/>
              <a:gd name="connsiteX1" fmla="*/ 1924379 w 1938970"/>
              <a:gd name="connsiteY1" fmla="*/ 298267 h 1613899"/>
              <a:gd name="connsiteX2" fmla="*/ 1566571 w 1938970"/>
              <a:gd name="connsiteY2" fmla="*/ 407597 h 1613899"/>
              <a:gd name="connsiteX3" fmla="*/ 1735536 w 1938970"/>
              <a:gd name="connsiteY3" fmla="*/ 437415 h 1613899"/>
              <a:gd name="connsiteX4" fmla="*/ 1079553 w 1938970"/>
              <a:gd name="connsiteY4" fmla="*/ 854858 h 1613899"/>
              <a:gd name="connsiteX5" fmla="*/ 1238579 w 1938970"/>
              <a:gd name="connsiteY5" fmla="*/ 894615 h 1613899"/>
              <a:gd name="connsiteX6" fmla="*/ 254605 w 1938970"/>
              <a:gd name="connsiteY6" fmla="*/ 1560536 h 1613899"/>
              <a:gd name="connsiteX7" fmla="*/ 522962 w 1938970"/>
              <a:gd name="connsiteY7" fmla="*/ 1341876 h 1613899"/>
              <a:gd name="connsiteX8" fmla="*/ 6127 w 1938970"/>
              <a:gd name="connsiteY8" fmla="*/ 1600293 h 1613899"/>
              <a:gd name="connsiteX9" fmla="*/ 940405 w 1938970"/>
              <a:gd name="connsiteY9" fmla="*/ 834980 h 1613899"/>
              <a:gd name="connsiteX10" fmla="*/ 1248518 w 1938970"/>
              <a:gd name="connsiteY10" fmla="*/ 347962 h 1613899"/>
              <a:gd name="connsiteX11" fmla="*/ 1069614 w 1938970"/>
              <a:gd name="connsiteY11" fmla="*/ 477171 h 1613899"/>
              <a:gd name="connsiteX12" fmla="*/ 1328032 w 1938970"/>
              <a:gd name="connsiteY12" fmla="*/ 268449 h 1613899"/>
              <a:gd name="connsiteX13" fmla="*/ 980162 w 1938970"/>
              <a:gd name="connsiteY13" fmla="*/ 93 h 16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38970" h="1613899">
                <a:moveTo>
                  <a:pt x="980162" y="93"/>
                </a:moveTo>
                <a:cubicBezTo>
                  <a:pt x="1079553" y="5063"/>
                  <a:pt x="1826644" y="230350"/>
                  <a:pt x="1924379" y="298267"/>
                </a:cubicBezTo>
                <a:cubicBezTo>
                  <a:pt x="2022114" y="366184"/>
                  <a:pt x="1598045" y="384406"/>
                  <a:pt x="1566571" y="407597"/>
                </a:cubicBezTo>
                <a:cubicBezTo>
                  <a:pt x="1535097" y="430788"/>
                  <a:pt x="1816706" y="362872"/>
                  <a:pt x="1735536" y="437415"/>
                </a:cubicBezTo>
                <a:cubicBezTo>
                  <a:pt x="1654366" y="511958"/>
                  <a:pt x="1162379" y="778658"/>
                  <a:pt x="1079553" y="854858"/>
                </a:cubicBezTo>
                <a:cubicBezTo>
                  <a:pt x="996727" y="931058"/>
                  <a:pt x="1376070" y="777002"/>
                  <a:pt x="1238579" y="894615"/>
                </a:cubicBezTo>
                <a:cubicBezTo>
                  <a:pt x="1101088" y="1012228"/>
                  <a:pt x="373874" y="1485993"/>
                  <a:pt x="254605" y="1560536"/>
                </a:cubicBezTo>
                <a:cubicBezTo>
                  <a:pt x="135336" y="1635079"/>
                  <a:pt x="564375" y="1335250"/>
                  <a:pt x="522962" y="1341876"/>
                </a:cubicBezTo>
                <a:cubicBezTo>
                  <a:pt x="481549" y="1348502"/>
                  <a:pt x="-63447" y="1684776"/>
                  <a:pt x="6127" y="1600293"/>
                </a:cubicBezTo>
                <a:cubicBezTo>
                  <a:pt x="75701" y="1515810"/>
                  <a:pt x="733340" y="1043702"/>
                  <a:pt x="940405" y="834980"/>
                </a:cubicBezTo>
                <a:cubicBezTo>
                  <a:pt x="1147470" y="626258"/>
                  <a:pt x="1226983" y="407597"/>
                  <a:pt x="1248518" y="347962"/>
                </a:cubicBezTo>
                <a:cubicBezTo>
                  <a:pt x="1270053" y="288327"/>
                  <a:pt x="1056362" y="490423"/>
                  <a:pt x="1069614" y="477171"/>
                </a:cubicBezTo>
                <a:cubicBezTo>
                  <a:pt x="1082866" y="463919"/>
                  <a:pt x="1339628" y="347962"/>
                  <a:pt x="1328032" y="268449"/>
                </a:cubicBezTo>
                <a:cubicBezTo>
                  <a:pt x="1316436" y="188936"/>
                  <a:pt x="880771" y="-4877"/>
                  <a:pt x="980162" y="93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A87DE074-543D-5A9F-CA4D-7FE443D460A0}"/>
              </a:ext>
            </a:extLst>
          </p:cNvPr>
          <p:cNvSpPr/>
          <p:nvPr/>
        </p:nvSpPr>
        <p:spPr>
          <a:xfrm>
            <a:off x="3337726" y="5657821"/>
            <a:ext cx="1483463" cy="1448917"/>
          </a:xfrm>
          <a:custGeom>
            <a:avLst/>
            <a:gdLst>
              <a:gd name="connsiteX0" fmla="*/ 1055370 w 1483463"/>
              <a:gd name="connsiteY0" fmla="*/ 27362 h 1448917"/>
              <a:gd name="connsiteX1" fmla="*/ 1065309 w 1483463"/>
              <a:gd name="connsiteY1" fmla="*/ 77057 h 1448917"/>
              <a:gd name="connsiteX2" fmla="*/ 1204457 w 1483463"/>
              <a:gd name="connsiteY2" fmla="*/ 723101 h 1448917"/>
              <a:gd name="connsiteX3" fmla="*/ 1482752 w 1483463"/>
              <a:gd name="connsiteY3" fmla="*/ 1448657 h 1448917"/>
              <a:gd name="connsiteX4" fmla="*/ 1115004 w 1483463"/>
              <a:gd name="connsiteY4" fmla="*/ 802614 h 1448917"/>
              <a:gd name="connsiteX5" fmla="*/ 767135 w 1483463"/>
              <a:gd name="connsiteY5" fmla="*/ 474622 h 1448917"/>
              <a:gd name="connsiteX6" fmla="*/ 498778 w 1483463"/>
              <a:gd name="connsiteY6" fmla="*/ 295718 h 1448917"/>
              <a:gd name="connsiteX7" fmla="*/ 717439 w 1483463"/>
              <a:gd name="connsiteY7" fmla="*/ 176449 h 1448917"/>
              <a:gd name="connsiteX8" fmla="*/ 1822 w 1483463"/>
              <a:gd name="connsiteY8" fmla="*/ 325536 h 1448917"/>
              <a:gd name="connsiteX9" fmla="*/ 528596 w 1483463"/>
              <a:gd name="connsiteY9" fmla="*/ 216205 h 1448917"/>
              <a:gd name="connsiteX10" fmla="*/ 1055370 w 1483463"/>
              <a:gd name="connsiteY10" fmla="*/ 27362 h 144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3463" h="1448917">
                <a:moveTo>
                  <a:pt x="1055370" y="27362"/>
                </a:moveTo>
                <a:cubicBezTo>
                  <a:pt x="1144822" y="4171"/>
                  <a:pt x="1040461" y="-38899"/>
                  <a:pt x="1065309" y="77057"/>
                </a:cubicBezTo>
                <a:cubicBezTo>
                  <a:pt x="1090157" y="193013"/>
                  <a:pt x="1134883" y="494501"/>
                  <a:pt x="1204457" y="723101"/>
                </a:cubicBezTo>
                <a:cubicBezTo>
                  <a:pt x="1274031" y="951701"/>
                  <a:pt x="1497661" y="1435405"/>
                  <a:pt x="1482752" y="1448657"/>
                </a:cubicBezTo>
                <a:cubicBezTo>
                  <a:pt x="1467843" y="1461909"/>
                  <a:pt x="1234273" y="964953"/>
                  <a:pt x="1115004" y="802614"/>
                </a:cubicBezTo>
                <a:cubicBezTo>
                  <a:pt x="995735" y="640275"/>
                  <a:pt x="869839" y="559105"/>
                  <a:pt x="767135" y="474622"/>
                </a:cubicBezTo>
                <a:cubicBezTo>
                  <a:pt x="664431" y="390139"/>
                  <a:pt x="507061" y="345413"/>
                  <a:pt x="498778" y="295718"/>
                </a:cubicBezTo>
                <a:cubicBezTo>
                  <a:pt x="490495" y="246023"/>
                  <a:pt x="800265" y="171479"/>
                  <a:pt x="717439" y="176449"/>
                </a:cubicBezTo>
                <a:cubicBezTo>
                  <a:pt x="634613" y="181419"/>
                  <a:pt x="1822" y="325536"/>
                  <a:pt x="1822" y="325536"/>
                </a:cubicBezTo>
                <a:cubicBezTo>
                  <a:pt x="-29652" y="332162"/>
                  <a:pt x="354661" y="260931"/>
                  <a:pt x="528596" y="216205"/>
                </a:cubicBezTo>
                <a:cubicBezTo>
                  <a:pt x="702531" y="171479"/>
                  <a:pt x="965918" y="50553"/>
                  <a:pt x="1055370" y="2736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7A319974-6C5D-B842-9917-B4C812FE66AB}"/>
              </a:ext>
            </a:extLst>
          </p:cNvPr>
          <p:cNvSpPr/>
          <p:nvPr/>
        </p:nvSpPr>
        <p:spPr>
          <a:xfrm>
            <a:off x="3479880" y="5889152"/>
            <a:ext cx="1162267" cy="3785454"/>
          </a:xfrm>
          <a:custGeom>
            <a:avLst/>
            <a:gdLst>
              <a:gd name="connsiteX0" fmla="*/ 456016 w 1162267"/>
              <a:gd name="connsiteY0" fmla="*/ 4752 h 3785454"/>
              <a:gd name="connsiteX1" fmla="*/ 515650 w 1162267"/>
              <a:gd name="connsiteY1" fmla="*/ 173718 h 3785454"/>
              <a:gd name="connsiteX2" fmla="*/ 1042424 w 1162267"/>
              <a:gd name="connsiteY2" fmla="*/ 1267022 h 3785454"/>
              <a:gd name="connsiteX3" fmla="*/ 1062303 w 1162267"/>
              <a:gd name="connsiteY3" fmla="*/ 1147752 h 3785454"/>
              <a:gd name="connsiteX4" fmla="*/ 813824 w 1162267"/>
              <a:gd name="connsiteY4" fmla="*/ 1972700 h 3785454"/>
              <a:gd name="connsiteX5" fmla="*/ 1161694 w 1162267"/>
              <a:gd name="connsiteY5" fmla="*/ 2032335 h 3785454"/>
              <a:gd name="connsiteX6" fmla="*/ 714433 w 1162267"/>
              <a:gd name="connsiteY6" fmla="*/ 2539231 h 3785454"/>
              <a:gd name="connsiteX7" fmla="*/ 197598 w 1162267"/>
              <a:gd name="connsiteY7" fmla="*/ 3771683 h 3785454"/>
              <a:gd name="connsiteX8" fmla="*/ 366563 w 1162267"/>
              <a:gd name="connsiteY8" fmla="*/ 3095822 h 3785454"/>
              <a:gd name="connsiteX9" fmla="*/ 515650 w 1162267"/>
              <a:gd name="connsiteY9" fmla="*/ 1515500 h 3785454"/>
              <a:gd name="connsiteX10" fmla="*/ 18694 w 1162267"/>
              <a:gd name="connsiteY10" fmla="*/ 243291 h 3785454"/>
              <a:gd name="connsiteX11" fmla="*/ 108146 w 1162267"/>
              <a:gd name="connsiteY11" fmla="*/ 501709 h 3785454"/>
              <a:gd name="connsiteX12" fmla="*/ 137963 w 1162267"/>
              <a:gd name="connsiteY12" fmla="*/ 253231 h 3785454"/>
              <a:gd name="connsiteX13" fmla="*/ 386442 w 1162267"/>
              <a:gd name="connsiteY13" fmla="*/ 193596 h 3785454"/>
              <a:gd name="connsiteX14" fmla="*/ 456016 w 1162267"/>
              <a:gd name="connsiteY14" fmla="*/ 4752 h 378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2267" h="3785454">
                <a:moveTo>
                  <a:pt x="456016" y="4752"/>
                </a:moveTo>
                <a:cubicBezTo>
                  <a:pt x="477551" y="1439"/>
                  <a:pt x="417915" y="-36660"/>
                  <a:pt x="515650" y="173718"/>
                </a:cubicBezTo>
                <a:cubicBezTo>
                  <a:pt x="613385" y="384096"/>
                  <a:pt x="951315" y="1104683"/>
                  <a:pt x="1042424" y="1267022"/>
                </a:cubicBezTo>
                <a:cubicBezTo>
                  <a:pt x="1133533" y="1429361"/>
                  <a:pt x="1100403" y="1030139"/>
                  <a:pt x="1062303" y="1147752"/>
                </a:cubicBezTo>
                <a:cubicBezTo>
                  <a:pt x="1024203" y="1265365"/>
                  <a:pt x="797259" y="1825270"/>
                  <a:pt x="813824" y="1972700"/>
                </a:cubicBezTo>
                <a:cubicBezTo>
                  <a:pt x="830389" y="2120130"/>
                  <a:pt x="1178259" y="1937913"/>
                  <a:pt x="1161694" y="2032335"/>
                </a:cubicBezTo>
                <a:cubicBezTo>
                  <a:pt x="1145129" y="2126757"/>
                  <a:pt x="875116" y="2249340"/>
                  <a:pt x="714433" y="2539231"/>
                </a:cubicBezTo>
                <a:cubicBezTo>
                  <a:pt x="553750" y="2829122"/>
                  <a:pt x="255576" y="3678918"/>
                  <a:pt x="197598" y="3771683"/>
                </a:cubicBezTo>
                <a:cubicBezTo>
                  <a:pt x="139620" y="3864448"/>
                  <a:pt x="313554" y="3471853"/>
                  <a:pt x="366563" y="3095822"/>
                </a:cubicBezTo>
                <a:cubicBezTo>
                  <a:pt x="419572" y="2719792"/>
                  <a:pt x="573628" y="1990922"/>
                  <a:pt x="515650" y="1515500"/>
                </a:cubicBezTo>
                <a:cubicBezTo>
                  <a:pt x="457672" y="1040078"/>
                  <a:pt x="86611" y="412256"/>
                  <a:pt x="18694" y="243291"/>
                </a:cubicBezTo>
                <a:cubicBezTo>
                  <a:pt x="-49223" y="74326"/>
                  <a:pt x="88268" y="500052"/>
                  <a:pt x="108146" y="501709"/>
                </a:cubicBezTo>
                <a:cubicBezTo>
                  <a:pt x="128024" y="503366"/>
                  <a:pt x="91580" y="304583"/>
                  <a:pt x="137963" y="253231"/>
                </a:cubicBezTo>
                <a:cubicBezTo>
                  <a:pt x="184346" y="201879"/>
                  <a:pt x="328464" y="233353"/>
                  <a:pt x="386442" y="193596"/>
                </a:cubicBezTo>
                <a:cubicBezTo>
                  <a:pt x="444420" y="153839"/>
                  <a:pt x="434481" y="8065"/>
                  <a:pt x="456016" y="475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F8D2047B-EF53-1023-B9A3-3B91F54B40D6}"/>
              </a:ext>
            </a:extLst>
          </p:cNvPr>
          <p:cNvSpPr/>
          <p:nvPr/>
        </p:nvSpPr>
        <p:spPr>
          <a:xfrm>
            <a:off x="2348191" y="6639243"/>
            <a:ext cx="1094326" cy="3232146"/>
          </a:xfrm>
          <a:custGeom>
            <a:avLst/>
            <a:gdLst>
              <a:gd name="connsiteX0" fmla="*/ 37200 w 1094326"/>
              <a:gd name="connsiteY0" fmla="*/ 298270 h 3232146"/>
              <a:gd name="connsiteX1" fmla="*/ 116713 w 1094326"/>
              <a:gd name="connsiteY1" fmla="*/ 347966 h 3232146"/>
              <a:gd name="connsiteX2" fmla="*/ 703122 w 1094326"/>
              <a:gd name="connsiteY2" fmla="*/ 387722 h 3232146"/>
              <a:gd name="connsiteX3" fmla="*/ 1001296 w 1094326"/>
              <a:gd name="connsiteY3" fmla="*/ 96 h 3232146"/>
              <a:gd name="connsiteX4" fmla="*/ 1021174 w 1094326"/>
              <a:gd name="connsiteY4" fmla="*/ 427479 h 3232146"/>
              <a:gd name="connsiteX5" fmla="*/ 1080809 w 1094326"/>
              <a:gd name="connsiteY5" fmla="*/ 1431331 h 3232146"/>
              <a:gd name="connsiteX6" fmla="*/ 732939 w 1094326"/>
              <a:gd name="connsiteY6" fmla="*/ 2385487 h 3232146"/>
              <a:gd name="connsiteX7" fmla="*/ 911844 w 1094326"/>
              <a:gd name="connsiteY7" fmla="*/ 2226461 h 3232146"/>
              <a:gd name="connsiteX8" fmla="*/ 693183 w 1094326"/>
              <a:gd name="connsiteY8" fmla="*/ 3230314 h 3232146"/>
              <a:gd name="connsiteX9" fmla="*/ 812452 w 1094326"/>
              <a:gd name="connsiteY9" fmla="*/ 1938227 h 3232146"/>
              <a:gd name="connsiteX10" fmla="*/ 484461 w 1094326"/>
              <a:gd name="connsiteY10" fmla="*/ 2584270 h 3232146"/>
              <a:gd name="connsiteX11" fmla="*/ 623609 w 1094326"/>
              <a:gd name="connsiteY11" fmla="*/ 954253 h 3232146"/>
              <a:gd name="connsiteX12" fmla="*/ 563974 w 1094326"/>
              <a:gd name="connsiteY12" fmla="*/ 586505 h 3232146"/>
              <a:gd name="connsiteX13" fmla="*/ 37200 w 1094326"/>
              <a:gd name="connsiteY13" fmla="*/ 298270 h 323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4326" h="3232146">
                <a:moveTo>
                  <a:pt x="37200" y="298270"/>
                </a:moveTo>
                <a:cubicBezTo>
                  <a:pt x="-37344" y="258513"/>
                  <a:pt x="5726" y="333057"/>
                  <a:pt x="116713" y="347966"/>
                </a:cubicBezTo>
                <a:cubicBezTo>
                  <a:pt x="227700" y="362875"/>
                  <a:pt x="555692" y="445700"/>
                  <a:pt x="703122" y="387722"/>
                </a:cubicBezTo>
                <a:cubicBezTo>
                  <a:pt x="850553" y="329744"/>
                  <a:pt x="948287" y="-6530"/>
                  <a:pt x="1001296" y="96"/>
                </a:cubicBezTo>
                <a:cubicBezTo>
                  <a:pt x="1054305" y="6722"/>
                  <a:pt x="1007922" y="188940"/>
                  <a:pt x="1021174" y="427479"/>
                </a:cubicBezTo>
                <a:cubicBezTo>
                  <a:pt x="1034426" y="666018"/>
                  <a:pt x="1128848" y="1104996"/>
                  <a:pt x="1080809" y="1431331"/>
                </a:cubicBezTo>
                <a:cubicBezTo>
                  <a:pt x="1032770" y="1757666"/>
                  <a:pt x="761100" y="2252965"/>
                  <a:pt x="732939" y="2385487"/>
                </a:cubicBezTo>
                <a:cubicBezTo>
                  <a:pt x="704778" y="2518009"/>
                  <a:pt x="918470" y="2085657"/>
                  <a:pt x="911844" y="2226461"/>
                </a:cubicBezTo>
                <a:cubicBezTo>
                  <a:pt x="905218" y="2367265"/>
                  <a:pt x="709748" y="3278353"/>
                  <a:pt x="693183" y="3230314"/>
                </a:cubicBezTo>
                <a:cubicBezTo>
                  <a:pt x="676618" y="3182275"/>
                  <a:pt x="847239" y="2045901"/>
                  <a:pt x="812452" y="1938227"/>
                </a:cubicBezTo>
                <a:cubicBezTo>
                  <a:pt x="777665" y="1830553"/>
                  <a:pt x="515935" y="2748266"/>
                  <a:pt x="484461" y="2584270"/>
                </a:cubicBezTo>
                <a:cubicBezTo>
                  <a:pt x="452987" y="2420274"/>
                  <a:pt x="610357" y="1287214"/>
                  <a:pt x="623609" y="954253"/>
                </a:cubicBezTo>
                <a:cubicBezTo>
                  <a:pt x="636861" y="621292"/>
                  <a:pt x="660052" y="695835"/>
                  <a:pt x="563974" y="586505"/>
                </a:cubicBezTo>
                <a:cubicBezTo>
                  <a:pt x="467896" y="477175"/>
                  <a:pt x="111744" y="338027"/>
                  <a:pt x="37200" y="29827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FD010B80-C5CB-EAFA-9AC5-31ADE4A3218C}"/>
              </a:ext>
            </a:extLst>
          </p:cNvPr>
          <p:cNvSpPr/>
          <p:nvPr/>
        </p:nvSpPr>
        <p:spPr>
          <a:xfrm>
            <a:off x="1912085" y="2831294"/>
            <a:ext cx="1019322" cy="1496783"/>
          </a:xfrm>
          <a:custGeom>
            <a:avLst/>
            <a:gdLst>
              <a:gd name="connsiteX0" fmla="*/ 677649 w 1019322"/>
              <a:gd name="connsiteY0" fmla="*/ 116527 h 1496783"/>
              <a:gd name="connsiteX1" fmla="*/ 703227 w 1019322"/>
              <a:gd name="connsiteY1" fmla="*/ 436247 h 1496783"/>
              <a:gd name="connsiteX2" fmla="*/ 863087 w 1019322"/>
              <a:gd name="connsiteY2" fmla="*/ 365909 h 1496783"/>
              <a:gd name="connsiteX3" fmla="*/ 843904 w 1019322"/>
              <a:gd name="connsiteY3" fmla="*/ 634474 h 1496783"/>
              <a:gd name="connsiteX4" fmla="*/ 1016553 w 1019322"/>
              <a:gd name="connsiteY4" fmla="*/ 883856 h 1496783"/>
              <a:gd name="connsiteX5" fmla="*/ 684044 w 1019322"/>
              <a:gd name="connsiteY5" fmla="*/ 1126843 h 1496783"/>
              <a:gd name="connsiteX6" fmla="*/ 824721 w 1019322"/>
              <a:gd name="connsiteY6" fmla="*/ 1171604 h 1496783"/>
              <a:gd name="connsiteX7" fmla="*/ 383507 w 1019322"/>
              <a:gd name="connsiteY7" fmla="*/ 1478535 h 1496783"/>
              <a:gd name="connsiteX8" fmla="*/ 383507 w 1019322"/>
              <a:gd name="connsiteY8" fmla="*/ 1376225 h 1496783"/>
              <a:gd name="connsiteX9" fmla="*/ 19025 w 1019322"/>
              <a:gd name="connsiteY9" fmla="*/ 679235 h 1496783"/>
              <a:gd name="connsiteX10" fmla="*/ 95758 w 1019322"/>
              <a:gd name="connsiteY10" fmla="*/ 634474 h 1496783"/>
              <a:gd name="connsiteX11" fmla="*/ 473028 w 1019322"/>
              <a:gd name="connsiteY11" fmla="*/ 7822 h 1496783"/>
              <a:gd name="connsiteX12" fmla="*/ 210858 w 1019322"/>
              <a:gd name="connsiteY12" fmla="*/ 276387 h 1496783"/>
              <a:gd name="connsiteX13" fmla="*/ 479423 w 1019322"/>
              <a:gd name="connsiteY13" fmla="*/ 174077 h 1496783"/>
              <a:gd name="connsiteX14" fmla="*/ 421873 w 1019322"/>
              <a:gd name="connsiteY14" fmla="*/ 308359 h 1496783"/>
              <a:gd name="connsiteX15" fmla="*/ 677649 w 1019322"/>
              <a:gd name="connsiteY15" fmla="*/ 116527 h 149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9322" h="1496783">
                <a:moveTo>
                  <a:pt x="677649" y="116527"/>
                </a:moveTo>
                <a:cubicBezTo>
                  <a:pt x="724541" y="137842"/>
                  <a:pt x="672321" y="394684"/>
                  <a:pt x="703227" y="436247"/>
                </a:cubicBezTo>
                <a:cubicBezTo>
                  <a:pt x="734133" y="477810"/>
                  <a:pt x="839641" y="332871"/>
                  <a:pt x="863087" y="365909"/>
                </a:cubicBezTo>
                <a:cubicBezTo>
                  <a:pt x="886533" y="398947"/>
                  <a:pt x="818326" y="548150"/>
                  <a:pt x="843904" y="634474"/>
                </a:cubicBezTo>
                <a:cubicBezTo>
                  <a:pt x="869482" y="720799"/>
                  <a:pt x="1043196" y="801795"/>
                  <a:pt x="1016553" y="883856"/>
                </a:cubicBezTo>
                <a:cubicBezTo>
                  <a:pt x="989910" y="965917"/>
                  <a:pt x="716016" y="1078885"/>
                  <a:pt x="684044" y="1126843"/>
                </a:cubicBezTo>
                <a:cubicBezTo>
                  <a:pt x="652072" y="1174801"/>
                  <a:pt x="874810" y="1112989"/>
                  <a:pt x="824721" y="1171604"/>
                </a:cubicBezTo>
                <a:cubicBezTo>
                  <a:pt x="774632" y="1230219"/>
                  <a:pt x="457043" y="1444432"/>
                  <a:pt x="383507" y="1478535"/>
                </a:cubicBezTo>
                <a:cubicBezTo>
                  <a:pt x="309971" y="1512638"/>
                  <a:pt x="444254" y="1509442"/>
                  <a:pt x="383507" y="1376225"/>
                </a:cubicBezTo>
                <a:cubicBezTo>
                  <a:pt x="322760" y="1243008"/>
                  <a:pt x="66983" y="802860"/>
                  <a:pt x="19025" y="679235"/>
                </a:cubicBezTo>
                <a:cubicBezTo>
                  <a:pt x="-28933" y="555610"/>
                  <a:pt x="20091" y="746376"/>
                  <a:pt x="95758" y="634474"/>
                </a:cubicBezTo>
                <a:cubicBezTo>
                  <a:pt x="171425" y="522572"/>
                  <a:pt x="453845" y="67503"/>
                  <a:pt x="473028" y="7822"/>
                </a:cubicBezTo>
                <a:cubicBezTo>
                  <a:pt x="492211" y="-51859"/>
                  <a:pt x="209792" y="248678"/>
                  <a:pt x="210858" y="276387"/>
                </a:cubicBezTo>
                <a:cubicBezTo>
                  <a:pt x="211924" y="304096"/>
                  <a:pt x="444254" y="168748"/>
                  <a:pt x="479423" y="174077"/>
                </a:cubicBezTo>
                <a:cubicBezTo>
                  <a:pt x="514592" y="179406"/>
                  <a:pt x="384572" y="313688"/>
                  <a:pt x="421873" y="308359"/>
                </a:cubicBezTo>
                <a:cubicBezTo>
                  <a:pt x="459174" y="303030"/>
                  <a:pt x="630757" y="95212"/>
                  <a:pt x="677649" y="116527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A94A0CEC-55D3-58F9-942A-2B221BC48ED3}"/>
              </a:ext>
            </a:extLst>
          </p:cNvPr>
          <p:cNvSpPr/>
          <p:nvPr/>
        </p:nvSpPr>
        <p:spPr>
          <a:xfrm>
            <a:off x="2392774" y="2798594"/>
            <a:ext cx="1408243" cy="871688"/>
          </a:xfrm>
          <a:custGeom>
            <a:avLst/>
            <a:gdLst>
              <a:gd name="connsiteX0" fmla="*/ 17051 w 1408243"/>
              <a:gd name="connsiteY0" fmla="*/ 1756 h 871688"/>
              <a:gd name="connsiteX1" fmla="*/ 1064801 w 1408243"/>
              <a:gd name="connsiteY1" fmla="*/ 144631 h 871688"/>
              <a:gd name="connsiteX2" fmla="*/ 902876 w 1408243"/>
              <a:gd name="connsiteY2" fmla="*/ 258931 h 871688"/>
              <a:gd name="connsiteX3" fmla="*/ 1407701 w 1408243"/>
              <a:gd name="connsiteY3" fmla="*/ 239881 h 871688"/>
              <a:gd name="connsiteX4" fmla="*/ 988601 w 1408243"/>
              <a:gd name="connsiteY4" fmla="*/ 449431 h 871688"/>
              <a:gd name="connsiteX5" fmla="*/ 436151 w 1408243"/>
              <a:gd name="connsiteY5" fmla="*/ 859006 h 871688"/>
              <a:gd name="connsiteX6" fmla="*/ 398051 w 1408243"/>
              <a:gd name="connsiteY6" fmla="*/ 763756 h 871688"/>
              <a:gd name="connsiteX7" fmla="*/ 236126 w 1408243"/>
              <a:gd name="connsiteY7" fmla="*/ 725656 h 871688"/>
              <a:gd name="connsiteX8" fmla="*/ 579026 w 1408243"/>
              <a:gd name="connsiteY8" fmla="*/ 487531 h 871688"/>
              <a:gd name="connsiteX9" fmla="*/ 426626 w 1408243"/>
              <a:gd name="connsiteY9" fmla="*/ 249406 h 871688"/>
              <a:gd name="connsiteX10" fmla="*/ 17051 w 1408243"/>
              <a:gd name="connsiteY10" fmla="*/ 1756 h 87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8243" h="871688">
                <a:moveTo>
                  <a:pt x="17051" y="1756"/>
                </a:moveTo>
                <a:cubicBezTo>
                  <a:pt x="123413" y="-15706"/>
                  <a:pt x="917163" y="101768"/>
                  <a:pt x="1064801" y="144631"/>
                </a:cubicBezTo>
                <a:cubicBezTo>
                  <a:pt x="1212439" y="187494"/>
                  <a:pt x="845726" y="243056"/>
                  <a:pt x="902876" y="258931"/>
                </a:cubicBezTo>
                <a:cubicBezTo>
                  <a:pt x="960026" y="274806"/>
                  <a:pt x="1393414" y="208131"/>
                  <a:pt x="1407701" y="239881"/>
                </a:cubicBezTo>
                <a:cubicBezTo>
                  <a:pt x="1421989" y="271631"/>
                  <a:pt x="1150526" y="346244"/>
                  <a:pt x="988601" y="449431"/>
                </a:cubicBezTo>
                <a:cubicBezTo>
                  <a:pt x="826676" y="552618"/>
                  <a:pt x="534576" y="806619"/>
                  <a:pt x="436151" y="859006"/>
                </a:cubicBezTo>
                <a:cubicBezTo>
                  <a:pt x="337726" y="911393"/>
                  <a:pt x="431388" y="785981"/>
                  <a:pt x="398051" y="763756"/>
                </a:cubicBezTo>
                <a:cubicBezTo>
                  <a:pt x="364714" y="741531"/>
                  <a:pt x="205964" y="771693"/>
                  <a:pt x="236126" y="725656"/>
                </a:cubicBezTo>
                <a:cubicBezTo>
                  <a:pt x="266288" y="679619"/>
                  <a:pt x="547276" y="566906"/>
                  <a:pt x="579026" y="487531"/>
                </a:cubicBezTo>
                <a:cubicBezTo>
                  <a:pt x="610776" y="408156"/>
                  <a:pt x="520288" y="330368"/>
                  <a:pt x="426626" y="249406"/>
                </a:cubicBezTo>
                <a:cubicBezTo>
                  <a:pt x="332964" y="168444"/>
                  <a:pt x="-89311" y="19218"/>
                  <a:pt x="17051" y="1756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60C7EC29-4036-3FE2-F0A4-E66E4392FD7A}"/>
              </a:ext>
            </a:extLst>
          </p:cNvPr>
          <p:cNvSpPr/>
          <p:nvPr/>
        </p:nvSpPr>
        <p:spPr>
          <a:xfrm>
            <a:off x="7521019" y="5333123"/>
            <a:ext cx="261120" cy="1147947"/>
          </a:xfrm>
          <a:custGeom>
            <a:avLst/>
            <a:gdLst>
              <a:gd name="connsiteX0" fmla="*/ 260906 w 261120"/>
              <a:gd name="connsiteY0" fmla="*/ 877 h 1147947"/>
              <a:gd name="connsiteX1" fmla="*/ 70406 w 261120"/>
              <a:gd name="connsiteY1" fmla="*/ 629527 h 1147947"/>
              <a:gd name="connsiteX2" fmla="*/ 184706 w 261120"/>
              <a:gd name="connsiteY2" fmla="*/ 534277 h 1147947"/>
              <a:gd name="connsiteX3" fmla="*/ 3731 w 261120"/>
              <a:gd name="connsiteY3" fmla="*/ 896227 h 1147947"/>
              <a:gd name="connsiteX4" fmla="*/ 70406 w 261120"/>
              <a:gd name="connsiteY4" fmla="*/ 1143877 h 1147947"/>
              <a:gd name="connsiteX5" fmla="*/ 165656 w 261120"/>
              <a:gd name="connsiteY5" fmla="*/ 696202 h 1147947"/>
              <a:gd name="connsiteX6" fmla="*/ 108506 w 261120"/>
              <a:gd name="connsiteY6" fmla="*/ 496177 h 1147947"/>
              <a:gd name="connsiteX7" fmla="*/ 260906 w 261120"/>
              <a:gd name="connsiteY7" fmla="*/ 877 h 1147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20" h="1147947">
                <a:moveTo>
                  <a:pt x="260906" y="877"/>
                </a:moveTo>
                <a:cubicBezTo>
                  <a:pt x="254556" y="23102"/>
                  <a:pt x="83106" y="540627"/>
                  <a:pt x="70406" y="629527"/>
                </a:cubicBezTo>
                <a:cubicBezTo>
                  <a:pt x="57706" y="718427"/>
                  <a:pt x="195819" y="489827"/>
                  <a:pt x="184706" y="534277"/>
                </a:cubicBezTo>
                <a:cubicBezTo>
                  <a:pt x="173593" y="578727"/>
                  <a:pt x="22781" y="794627"/>
                  <a:pt x="3731" y="896227"/>
                </a:cubicBezTo>
                <a:cubicBezTo>
                  <a:pt x="-15319" y="997827"/>
                  <a:pt x="43418" y="1177215"/>
                  <a:pt x="70406" y="1143877"/>
                </a:cubicBezTo>
                <a:cubicBezTo>
                  <a:pt x="97393" y="1110540"/>
                  <a:pt x="159306" y="804152"/>
                  <a:pt x="165656" y="696202"/>
                </a:cubicBezTo>
                <a:cubicBezTo>
                  <a:pt x="172006" y="588252"/>
                  <a:pt x="86281" y="607302"/>
                  <a:pt x="108506" y="496177"/>
                </a:cubicBezTo>
                <a:cubicBezTo>
                  <a:pt x="130731" y="385052"/>
                  <a:pt x="267256" y="-21348"/>
                  <a:pt x="260906" y="8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23FB250F-C1BB-411D-DD1B-1F9ECD60A86F}"/>
              </a:ext>
            </a:extLst>
          </p:cNvPr>
          <p:cNvSpPr/>
          <p:nvPr/>
        </p:nvSpPr>
        <p:spPr>
          <a:xfrm>
            <a:off x="3955653" y="5895443"/>
            <a:ext cx="2505945" cy="1671473"/>
          </a:xfrm>
          <a:custGeom>
            <a:avLst/>
            <a:gdLst>
              <a:gd name="connsiteX0" fmla="*/ 968772 w 2505945"/>
              <a:gd name="connsiteY0" fmla="*/ 933982 h 1671473"/>
              <a:gd name="connsiteX1" fmla="*/ 2473722 w 2505945"/>
              <a:gd name="connsiteY1" fmla="*/ 1638832 h 1671473"/>
              <a:gd name="connsiteX2" fmla="*/ 2035572 w 2505945"/>
              <a:gd name="connsiteY2" fmla="*/ 1562632 h 1671473"/>
              <a:gd name="connsiteX3" fmla="*/ 1483122 w 2505945"/>
              <a:gd name="connsiteY3" fmla="*/ 1467382 h 1671473"/>
              <a:gd name="connsiteX4" fmla="*/ 1349772 w 2505945"/>
              <a:gd name="connsiteY4" fmla="*/ 1610257 h 1671473"/>
              <a:gd name="connsiteX5" fmla="*/ 673497 w 2505945"/>
              <a:gd name="connsiteY5" fmla="*/ 1134007 h 1671473"/>
              <a:gd name="connsiteX6" fmla="*/ 6747 w 2505945"/>
              <a:gd name="connsiteY6" fmla="*/ 532 h 1671473"/>
              <a:gd name="connsiteX7" fmla="*/ 1102122 w 2505945"/>
              <a:gd name="connsiteY7" fmla="*/ 1286407 h 1671473"/>
              <a:gd name="connsiteX8" fmla="*/ 968772 w 2505945"/>
              <a:gd name="connsiteY8" fmla="*/ 933982 h 167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5945" h="1671473">
                <a:moveTo>
                  <a:pt x="968772" y="933982"/>
                </a:moveTo>
                <a:cubicBezTo>
                  <a:pt x="1197372" y="992720"/>
                  <a:pt x="2295922" y="1534057"/>
                  <a:pt x="2473722" y="1638832"/>
                </a:cubicBezTo>
                <a:cubicBezTo>
                  <a:pt x="2651522" y="1743607"/>
                  <a:pt x="2035572" y="1562632"/>
                  <a:pt x="2035572" y="1562632"/>
                </a:cubicBezTo>
                <a:cubicBezTo>
                  <a:pt x="1870472" y="1534057"/>
                  <a:pt x="1597422" y="1459445"/>
                  <a:pt x="1483122" y="1467382"/>
                </a:cubicBezTo>
                <a:cubicBezTo>
                  <a:pt x="1368822" y="1475319"/>
                  <a:pt x="1484710" y="1665820"/>
                  <a:pt x="1349772" y="1610257"/>
                </a:cubicBezTo>
                <a:cubicBezTo>
                  <a:pt x="1214835" y="1554695"/>
                  <a:pt x="897334" y="1402294"/>
                  <a:pt x="673497" y="1134007"/>
                </a:cubicBezTo>
                <a:cubicBezTo>
                  <a:pt x="449660" y="865720"/>
                  <a:pt x="-64690" y="-24868"/>
                  <a:pt x="6747" y="532"/>
                </a:cubicBezTo>
                <a:cubicBezTo>
                  <a:pt x="78184" y="25932"/>
                  <a:pt x="944959" y="1124482"/>
                  <a:pt x="1102122" y="1286407"/>
                </a:cubicBezTo>
                <a:cubicBezTo>
                  <a:pt x="1259285" y="1448332"/>
                  <a:pt x="740172" y="875244"/>
                  <a:pt x="968772" y="93398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3B27E5FF-98A3-0C1D-171A-71B456FEEAE8}"/>
              </a:ext>
            </a:extLst>
          </p:cNvPr>
          <p:cNvSpPr/>
          <p:nvPr/>
        </p:nvSpPr>
        <p:spPr>
          <a:xfrm>
            <a:off x="7242069" y="5238540"/>
            <a:ext cx="616552" cy="1560901"/>
          </a:xfrm>
          <a:custGeom>
            <a:avLst/>
            <a:gdLst>
              <a:gd name="connsiteX0" fmla="*/ 73131 w 616552"/>
              <a:gd name="connsiteY0" fmla="*/ 210 h 1560901"/>
              <a:gd name="connsiteX1" fmla="*/ 377931 w 616552"/>
              <a:gd name="connsiteY1" fmla="*/ 438360 h 1560901"/>
              <a:gd name="connsiteX2" fmla="*/ 292206 w 616552"/>
              <a:gd name="connsiteY2" fmla="*/ 647910 h 1560901"/>
              <a:gd name="connsiteX3" fmla="*/ 616056 w 616552"/>
              <a:gd name="connsiteY3" fmla="*/ 743160 h 1560901"/>
              <a:gd name="connsiteX4" fmla="*/ 206481 w 616552"/>
              <a:gd name="connsiteY4" fmla="*/ 1124160 h 1560901"/>
              <a:gd name="connsiteX5" fmla="*/ 416031 w 616552"/>
              <a:gd name="connsiteY5" fmla="*/ 1543260 h 1560901"/>
              <a:gd name="connsiteX6" fmla="*/ 6456 w 616552"/>
              <a:gd name="connsiteY6" fmla="*/ 495510 h 1560901"/>
              <a:gd name="connsiteX7" fmla="*/ 158856 w 616552"/>
              <a:gd name="connsiteY7" fmla="*/ 381210 h 1560901"/>
              <a:gd name="connsiteX8" fmla="*/ 73131 w 616552"/>
              <a:gd name="connsiteY8" fmla="*/ 210 h 156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552" h="1560901">
                <a:moveTo>
                  <a:pt x="73131" y="210"/>
                </a:moveTo>
                <a:cubicBezTo>
                  <a:pt x="109643" y="9735"/>
                  <a:pt x="341418" y="330410"/>
                  <a:pt x="377931" y="438360"/>
                </a:cubicBezTo>
                <a:cubicBezTo>
                  <a:pt x="414444" y="546310"/>
                  <a:pt x="252519" y="597110"/>
                  <a:pt x="292206" y="647910"/>
                </a:cubicBezTo>
                <a:cubicBezTo>
                  <a:pt x="331893" y="698710"/>
                  <a:pt x="630343" y="663785"/>
                  <a:pt x="616056" y="743160"/>
                </a:cubicBezTo>
                <a:cubicBezTo>
                  <a:pt x="601769" y="822535"/>
                  <a:pt x="239818" y="990810"/>
                  <a:pt x="206481" y="1124160"/>
                </a:cubicBezTo>
                <a:cubicBezTo>
                  <a:pt x="173144" y="1257510"/>
                  <a:pt x="449368" y="1648035"/>
                  <a:pt x="416031" y="1543260"/>
                </a:cubicBezTo>
                <a:cubicBezTo>
                  <a:pt x="382694" y="1438485"/>
                  <a:pt x="49318" y="689185"/>
                  <a:pt x="6456" y="495510"/>
                </a:cubicBezTo>
                <a:cubicBezTo>
                  <a:pt x="-36406" y="301835"/>
                  <a:pt x="147744" y="455822"/>
                  <a:pt x="158856" y="381210"/>
                </a:cubicBezTo>
                <a:cubicBezTo>
                  <a:pt x="169968" y="306598"/>
                  <a:pt x="36619" y="-9315"/>
                  <a:pt x="73131" y="2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8681D25D-FD87-7167-5752-E9094ECF0ECD}"/>
              </a:ext>
            </a:extLst>
          </p:cNvPr>
          <p:cNvSpPr/>
          <p:nvPr/>
        </p:nvSpPr>
        <p:spPr>
          <a:xfrm>
            <a:off x="6821066" y="4528391"/>
            <a:ext cx="2010437" cy="1432843"/>
          </a:xfrm>
          <a:custGeom>
            <a:avLst/>
            <a:gdLst>
              <a:gd name="connsiteX0" fmla="*/ 8359 w 2010437"/>
              <a:gd name="connsiteY0" fmla="*/ 472234 h 1432843"/>
              <a:gd name="connsiteX1" fmla="*/ 1608559 w 2010437"/>
              <a:gd name="connsiteY1" fmla="*/ 843709 h 1432843"/>
              <a:gd name="connsiteX2" fmla="*/ 1351384 w 2010437"/>
              <a:gd name="connsiteY2" fmla="*/ 1091359 h 1432843"/>
              <a:gd name="connsiteX3" fmla="*/ 1780009 w 2010437"/>
              <a:gd name="connsiteY3" fmla="*/ 1119934 h 1432843"/>
              <a:gd name="connsiteX4" fmla="*/ 1541884 w 2010437"/>
              <a:gd name="connsiteY4" fmla="*/ 1424734 h 1432843"/>
              <a:gd name="connsiteX5" fmla="*/ 1980034 w 2010437"/>
              <a:gd name="connsiteY5" fmla="*/ 748459 h 1432843"/>
              <a:gd name="connsiteX6" fmla="*/ 541759 w 2010437"/>
              <a:gd name="connsiteY6" fmla="*/ 5509 h 1432843"/>
              <a:gd name="connsiteX7" fmla="*/ 960859 w 2010437"/>
              <a:gd name="connsiteY7" fmla="*/ 415084 h 1432843"/>
              <a:gd name="connsiteX8" fmla="*/ 8359 w 2010437"/>
              <a:gd name="connsiteY8" fmla="*/ 472234 h 143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0437" h="1432843">
                <a:moveTo>
                  <a:pt x="8359" y="472234"/>
                </a:moveTo>
                <a:cubicBezTo>
                  <a:pt x="116309" y="543672"/>
                  <a:pt x="1384722" y="740522"/>
                  <a:pt x="1608559" y="843709"/>
                </a:cubicBezTo>
                <a:cubicBezTo>
                  <a:pt x="1832396" y="946896"/>
                  <a:pt x="1322809" y="1045321"/>
                  <a:pt x="1351384" y="1091359"/>
                </a:cubicBezTo>
                <a:cubicBezTo>
                  <a:pt x="1379959" y="1137397"/>
                  <a:pt x="1748259" y="1064372"/>
                  <a:pt x="1780009" y="1119934"/>
                </a:cubicBezTo>
                <a:cubicBezTo>
                  <a:pt x="1811759" y="1175496"/>
                  <a:pt x="1508547" y="1486646"/>
                  <a:pt x="1541884" y="1424734"/>
                </a:cubicBezTo>
                <a:cubicBezTo>
                  <a:pt x="1575221" y="1362822"/>
                  <a:pt x="2146721" y="984996"/>
                  <a:pt x="1980034" y="748459"/>
                </a:cubicBezTo>
                <a:cubicBezTo>
                  <a:pt x="1813347" y="511922"/>
                  <a:pt x="711621" y="61071"/>
                  <a:pt x="541759" y="5509"/>
                </a:cubicBezTo>
                <a:cubicBezTo>
                  <a:pt x="371897" y="-50053"/>
                  <a:pt x="1049759" y="330947"/>
                  <a:pt x="960859" y="415084"/>
                </a:cubicBezTo>
                <a:cubicBezTo>
                  <a:pt x="871959" y="499221"/>
                  <a:pt x="-99591" y="400796"/>
                  <a:pt x="8359" y="472234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E276DFFC-EF51-9091-25B0-141FA43E9F0D}"/>
              </a:ext>
            </a:extLst>
          </p:cNvPr>
          <p:cNvSpPr/>
          <p:nvPr/>
        </p:nvSpPr>
        <p:spPr>
          <a:xfrm>
            <a:off x="1942955" y="5446897"/>
            <a:ext cx="231917" cy="1203548"/>
          </a:xfrm>
          <a:custGeom>
            <a:avLst/>
            <a:gdLst>
              <a:gd name="connsiteX0" fmla="*/ 47770 w 231917"/>
              <a:gd name="connsiteY0" fmla="*/ 1403 h 1203548"/>
              <a:gd name="connsiteX1" fmla="*/ 47770 w 231917"/>
              <a:gd name="connsiteY1" fmla="*/ 458603 h 1203548"/>
              <a:gd name="connsiteX2" fmla="*/ 28720 w 231917"/>
              <a:gd name="connsiteY2" fmla="*/ 687203 h 1203548"/>
              <a:gd name="connsiteX3" fmla="*/ 19195 w 231917"/>
              <a:gd name="connsiteY3" fmla="*/ 658628 h 1203548"/>
              <a:gd name="connsiteX4" fmla="*/ 152545 w 231917"/>
              <a:gd name="connsiteY4" fmla="*/ 1106303 h 1203548"/>
              <a:gd name="connsiteX5" fmla="*/ 228745 w 231917"/>
              <a:gd name="connsiteY5" fmla="*/ 1182503 h 1203548"/>
              <a:gd name="connsiteX6" fmla="*/ 47770 w 231917"/>
              <a:gd name="connsiteY6" fmla="*/ 820553 h 1203548"/>
              <a:gd name="connsiteX7" fmla="*/ 145 w 231917"/>
              <a:gd name="connsiteY7" fmla="*/ 620528 h 1203548"/>
              <a:gd name="connsiteX8" fmla="*/ 47770 w 231917"/>
              <a:gd name="connsiteY8" fmla="*/ 1403 h 120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917" h="1203548">
                <a:moveTo>
                  <a:pt x="47770" y="1403"/>
                </a:moveTo>
                <a:cubicBezTo>
                  <a:pt x="55707" y="-25584"/>
                  <a:pt x="50945" y="344303"/>
                  <a:pt x="47770" y="458603"/>
                </a:cubicBezTo>
                <a:cubicBezTo>
                  <a:pt x="44595" y="572903"/>
                  <a:pt x="28720" y="687203"/>
                  <a:pt x="28720" y="687203"/>
                </a:cubicBezTo>
                <a:cubicBezTo>
                  <a:pt x="23958" y="720540"/>
                  <a:pt x="-1442" y="588778"/>
                  <a:pt x="19195" y="658628"/>
                </a:cubicBezTo>
                <a:cubicBezTo>
                  <a:pt x="39832" y="728478"/>
                  <a:pt x="117620" y="1018991"/>
                  <a:pt x="152545" y="1106303"/>
                </a:cubicBezTo>
                <a:cubicBezTo>
                  <a:pt x="187470" y="1193615"/>
                  <a:pt x="246208" y="1230128"/>
                  <a:pt x="228745" y="1182503"/>
                </a:cubicBezTo>
                <a:cubicBezTo>
                  <a:pt x="211283" y="1134878"/>
                  <a:pt x="85870" y="914215"/>
                  <a:pt x="47770" y="820553"/>
                </a:cubicBezTo>
                <a:cubicBezTo>
                  <a:pt x="9670" y="726891"/>
                  <a:pt x="-1442" y="752290"/>
                  <a:pt x="145" y="620528"/>
                </a:cubicBezTo>
                <a:cubicBezTo>
                  <a:pt x="1732" y="488766"/>
                  <a:pt x="39833" y="28390"/>
                  <a:pt x="47770" y="14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9AD965D6-7F1B-F830-B2F0-7C60A30883A2}"/>
              </a:ext>
            </a:extLst>
          </p:cNvPr>
          <p:cNvSpPr/>
          <p:nvPr/>
        </p:nvSpPr>
        <p:spPr>
          <a:xfrm>
            <a:off x="2496008" y="2360650"/>
            <a:ext cx="2836099" cy="1110152"/>
          </a:xfrm>
          <a:custGeom>
            <a:avLst/>
            <a:gdLst>
              <a:gd name="connsiteX0" fmla="*/ 11022 w 2836099"/>
              <a:gd name="connsiteY0" fmla="*/ 255382 h 1110152"/>
              <a:gd name="connsiteX1" fmla="*/ 840644 w 2836099"/>
              <a:gd name="connsiteY1" fmla="*/ 103991 h 1110152"/>
              <a:gd name="connsiteX2" fmla="*/ 483362 w 2836099"/>
              <a:gd name="connsiteY2" fmla="*/ 19212 h 1110152"/>
              <a:gd name="connsiteX3" fmla="*/ 1082869 w 2836099"/>
              <a:gd name="connsiteY3" fmla="*/ 212992 h 1110152"/>
              <a:gd name="connsiteX4" fmla="*/ 1282705 w 2836099"/>
              <a:gd name="connsiteY4" fmla="*/ 297771 h 1110152"/>
              <a:gd name="connsiteX5" fmla="*/ 1222148 w 2836099"/>
              <a:gd name="connsiteY5" fmla="*/ 358327 h 1110152"/>
              <a:gd name="connsiteX6" fmla="*/ 1742932 w 2836099"/>
              <a:gd name="connsiteY6" fmla="*/ 636886 h 1110152"/>
              <a:gd name="connsiteX7" fmla="*/ 1664209 w 2836099"/>
              <a:gd name="connsiteY7" fmla="*/ 455218 h 1110152"/>
              <a:gd name="connsiteX8" fmla="*/ 2808723 w 2836099"/>
              <a:gd name="connsiteY8" fmla="*/ 1097114 h 1110152"/>
              <a:gd name="connsiteX9" fmla="*/ 2415107 w 2836099"/>
              <a:gd name="connsiteY9" fmla="*/ 860945 h 1110152"/>
              <a:gd name="connsiteX10" fmla="*/ 1700543 w 2836099"/>
              <a:gd name="connsiteY10" fmla="*/ 552108 h 1110152"/>
              <a:gd name="connsiteX11" fmla="*/ 761920 w 2836099"/>
              <a:gd name="connsiteY11" fmla="*/ 19212 h 1110152"/>
              <a:gd name="connsiteX12" fmla="*/ 434917 w 2836099"/>
              <a:gd name="connsiteY12" fmla="*/ 128214 h 1110152"/>
              <a:gd name="connsiteX13" fmla="*/ 368305 w 2836099"/>
              <a:gd name="connsiteY13" fmla="*/ 231159 h 1110152"/>
              <a:gd name="connsiteX14" fmla="*/ 11022 w 2836099"/>
              <a:gd name="connsiteY14" fmla="*/ 255382 h 111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36099" h="1110152">
                <a:moveTo>
                  <a:pt x="11022" y="255382"/>
                </a:moveTo>
                <a:cubicBezTo>
                  <a:pt x="89745" y="234187"/>
                  <a:pt x="761921" y="143353"/>
                  <a:pt x="840644" y="103991"/>
                </a:cubicBezTo>
                <a:cubicBezTo>
                  <a:pt x="919367" y="64629"/>
                  <a:pt x="442991" y="1045"/>
                  <a:pt x="483362" y="19212"/>
                </a:cubicBezTo>
                <a:cubicBezTo>
                  <a:pt x="523733" y="37379"/>
                  <a:pt x="949645" y="166566"/>
                  <a:pt x="1082869" y="212992"/>
                </a:cubicBezTo>
                <a:cubicBezTo>
                  <a:pt x="1216093" y="259418"/>
                  <a:pt x="1259492" y="273549"/>
                  <a:pt x="1282705" y="297771"/>
                </a:cubicBezTo>
                <a:cubicBezTo>
                  <a:pt x="1305918" y="321994"/>
                  <a:pt x="1145444" y="301808"/>
                  <a:pt x="1222148" y="358327"/>
                </a:cubicBezTo>
                <a:cubicBezTo>
                  <a:pt x="1298852" y="414846"/>
                  <a:pt x="1669255" y="620738"/>
                  <a:pt x="1742932" y="636886"/>
                </a:cubicBezTo>
                <a:cubicBezTo>
                  <a:pt x="1816609" y="653034"/>
                  <a:pt x="1486577" y="378513"/>
                  <a:pt x="1664209" y="455218"/>
                </a:cubicBezTo>
                <a:cubicBezTo>
                  <a:pt x="1841841" y="531923"/>
                  <a:pt x="2683574" y="1029493"/>
                  <a:pt x="2808723" y="1097114"/>
                </a:cubicBezTo>
                <a:cubicBezTo>
                  <a:pt x="2933872" y="1164735"/>
                  <a:pt x="2599804" y="951779"/>
                  <a:pt x="2415107" y="860945"/>
                </a:cubicBezTo>
                <a:cubicBezTo>
                  <a:pt x="2230410" y="770111"/>
                  <a:pt x="1976074" y="692397"/>
                  <a:pt x="1700543" y="552108"/>
                </a:cubicBezTo>
                <a:cubicBezTo>
                  <a:pt x="1425012" y="411819"/>
                  <a:pt x="972858" y="89861"/>
                  <a:pt x="761920" y="19212"/>
                </a:cubicBezTo>
                <a:cubicBezTo>
                  <a:pt x="550982" y="-51437"/>
                  <a:pt x="500520" y="92889"/>
                  <a:pt x="434917" y="128214"/>
                </a:cubicBezTo>
                <a:cubicBezTo>
                  <a:pt x="369314" y="163539"/>
                  <a:pt x="437945" y="209964"/>
                  <a:pt x="368305" y="231159"/>
                </a:cubicBezTo>
                <a:cubicBezTo>
                  <a:pt x="298665" y="252354"/>
                  <a:pt x="-67701" y="276577"/>
                  <a:pt x="11022" y="2553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06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人気キャスターから学ぶ 「好印象」の作り方 第7回 ホラン千秋さん 前編 | セルフォード | CELFORD Official Brand Site">
            <a:extLst>
              <a:ext uri="{FF2B5EF4-FFF2-40B4-BE49-F238E27FC236}">
                <a16:creationId xmlns:a16="http://schemas.microsoft.com/office/drawing/2014/main" id="{BAE2DDA2-4806-9C9A-4207-27DD6DCDD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2" b="17501"/>
          <a:stretch/>
        </p:blipFill>
        <p:spPr bwMode="auto">
          <a:xfrm>
            <a:off x="0" y="894397"/>
            <a:ext cx="9606185" cy="1101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5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人気キャスターから学ぶ 「好印象」の作り方 第7回 ホラン千秋さん 前編 | セルフォード | CELFORD Official Brand Site" hidden="1">
            <a:extLst>
              <a:ext uri="{FF2B5EF4-FFF2-40B4-BE49-F238E27FC236}">
                <a16:creationId xmlns:a16="http://schemas.microsoft.com/office/drawing/2014/main" id="{BAE2DDA2-4806-9C9A-4207-27DD6DCDD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2" b="17501"/>
          <a:stretch/>
        </p:blipFill>
        <p:spPr bwMode="auto">
          <a:xfrm>
            <a:off x="0" y="894397"/>
            <a:ext cx="9606185" cy="1101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A84BF6F-65D4-CBDE-199B-015D48B226E1}"/>
              </a:ext>
            </a:extLst>
          </p:cNvPr>
          <p:cNvSpPr/>
          <p:nvPr/>
        </p:nvSpPr>
        <p:spPr>
          <a:xfrm>
            <a:off x="3508370" y="3365485"/>
            <a:ext cx="345198" cy="492271"/>
          </a:xfrm>
          <a:custGeom>
            <a:avLst/>
            <a:gdLst>
              <a:gd name="connsiteX0" fmla="*/ 66680 w 345198"/>
              <a:gd name="connsiteY0" fmla="*/ 492140 h 492271"/>
              <a:gd name="connsiteX1" fmla="*/ 57155 w 345198"/>
              <a:gd name="connsiteY1" fmla="*/ 288940 h 492271"/>
              <a:gd name="connsiteX2" fmla="*/ 44455 w 345198"/>
              <a:gd name="connsiteY2" fmla="*/ 282590 h 492271"/>
              <a:gd name="connsiteX3" fmla="*/ 25405 w 345198"/>
              <a:gd name="connsiteY3" fmla="*/ 244490 h 492271"/>
              <a:gd name="connsiteX4" fmla="*/ 53980 w 345198"/>
              <a:gd name="connsiteY4" fmla="*/ 254015 h 492271"/>
              <a:gd name="connsiteX5" fmla="*/ 76205 w 345198"/>
              <a:gd name="connsiteY5" fmla="*/ 215915 h 492271"/>
              <a:gd name="connsiteX6" fmla="*/ 73030 w 345198"/>
              <a:gd name="connsiteY6" fmla="*/ 219090 h 492271"/>
              <a:gd name="connsiteX7" fmla="*/ 149230 w 345198"/>
              <a:gd name="connsiteY7" fmla="*/ 120665 h 492271"/>
              <a:gd name="connsiteX8" fmla="*/ 339730 w 345198"/>
              <a:gd name="connsiteY8" fmla="*/ 60340 h 492271"/>
              <a:gd name="connsiteX9" fmla="*/ 295280 w 345198"/>
              <a:gd name="connsiteY9" fmla="*/ 63515 h 492271"/>
              <a:gd name="connsiteX10" fmla="*/ 314330 w 345198"/>
              <a:gd name="connsiteY10" fmla="*/ 15 h 492271"/>
              <a:gd name="connsiteX11" fmla="*/ 273055 w 345198"/>
              <a:gd name="connsiteY11" fmla="*/ 69865 h 492271"/>
              <a:gd name="connsiteX12" fmla="*/ 212730 w 345198"/>
              <a:gd name="connsiteY12" fmla="*/ 22240 h 492271"/>
              <a:gd name="connsiteX13" fmla="*/ 222255 w 345198"/>
              <a:gd name="connsiteY13" fmla="*/ 79390 h 492271"/>
              <a:gd name="connsiteX14" fmla="*/ 174630 w 345198"/>
              <a:gd name="connsiteY14" fmla="*/ 76215 h 492271"/>
              <a:gd name="connsiteX15" fmla="*/ 142880 w 345198"/>
              <a:gd name="connsiteY15" fmla="*/ 25415 h 492271"/>
              <a:gd name="connsiteX16" fmla="*/ 165105 w 345198"/>
              <a:gd name="connsiteY16" fmla="*/ 114315 h 492271"/>
              <a:gd name="connsiteX17" fmla="*/ 130180 w 345198"/>
              <a:gd name="connsiteY17" fmla="*/ 111140 h 492271"/>
              <a:gd name="connsiteX18" fmla="*/ 98430 w 345198"/>
              <a:gd name="connsiteY18" fmla="*/ 82565 h 492271"/>
              <a:gd name="connsiteX19" fmla="*/ 107955 w 345198"/>
              <a:gd name="connsiteY19" fmla="*/ 152415 h 492271"/>
              <a:gd name="connsiteX20" fmla="*/ 66680 w 345198"/>
              <a:gd name="connsiteY20" fmla="*/ 107965 h 492271"/>
              <a:gd name="connsiteX21" fmla="*/ 92080 w 345198"/>
              <a:gd name="connsiteY21" fmla="*/ 177815 h 492271"/>
              <a:gd name="connsiteX22" fmla="*/ 53980 w 345198"/>
              <a:gd name="connsiteY22" fmla="*/ 247665 h 492271"/>
              <a:gd name="connsiteX23" fmla="*/ 47630 w 345198"/>
              <a:gd name="connsiteY23" fmla="*/ 266715 h 492271"/>
              <a:gd name="connsiteX24" fmla="*/ 5 w 345198"/>
              <a:gd name="connsiteY24" fmla="*/ 234965 h 492271"/>
              <a:gd name="connsiteX25" fmla="*/ 44455 w 345198"/>
              <a:gd name="connsiteY25" fmla="*/ 276240 h 492271"/>
              <a:gd name="connsiteX26" fmla="*/ 38105 w 345198"/>
              <a:gd name="connsiteY26" fmla="*/ 301640 h 492271"/>
              <a:gd name="connsiteX27" fmla="*/ 53980 w 345198"/>
              <a:gd name="connsiteY27" fmla="*/ 282590 h 492271"/>
              <a:gd name="connsiteX28" fmla="*/ 31755 w 345198"/>
              <a:gd name="connsiteY28" fmla="*/ 346090 h 492271"/>
              <a:gd name="connsiteX29" fmla="*/ 41280 w 345198"/>
              <a:gd name="connsiteY29" fmla="*/ 320690 h 492271"/>
              <a:gd name="connsiteX30" fmla="*/ 66680 w 345198"/>
              <a:gd name="connsiteY30" fmla="*/ 492140 h 49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45198" h="492271">
                <a:moveTo>
                  <a:pt x="66680" y="492140"/>
                </a:moveTo>
                <a:cubicBezTo>
                  <a:pt x="69326" y="486848"/>
                  <a:pt x="57155" y="288940"/>
                  <a:pt x="57155" y="288940"/>
                </a:cubicBezTo>
                <a:cubicBezTo>
                  <a:pt x="53451" y="254015"/>
                  <a:pt x="49747" y="289998"/>
                  <a:pt x="44455" y="282590"/>
                </a:cubicBezTo>
                <a:cubicBezTo>
                  <a:pt x="39163" y="275182"/>
                  <a:pt x="23818" y="249252"/>
                  <a:pt x="25405" y="244490"/>
                </a:cubicBezTo>
                <a:cubicBezTo>
                  <a:pt x="26992" y="239728"/>
                  <a:pt x="45513" y="258778"/>
                  <a:pt x="53980" y="254015"/>
                </a:cubicBezTo>
                <a:cubicBezTo>
                  <a:pt x="62447" y="249252"/>
                  <a:pt x="73030" y="221736"/>
                  <a:pt x="76205" y="215915"/>
                </a:cubicBezTo>
                <a:cubicBezTo>
                  <a:pt x="79380" y="210094"/>
                  <a:pt x="60859" y="234965"/>
                  <a:pt x="73030" y="219090"/>
                </a:cubicBezTo>
                <a:cubicBezTo>
                  <a:pt x="85201" y="203215"/>
                  <a:pt x="104780" y="147123"/>
                  <a:pt x="149230" y="120665"/>
                </a:cubicBezTo>
                <a:cubicBezTo>
                  <a:pt x="193680" y="94207"/>
                  <a:pt x="315388" y="69865"/>
                  <a:pt x="339730" y="60340"/>
                </a:cubicBezTo>
                <a:cubicBezTo>
                  <a:pt x="364072" y="50815"/>
                  <a:pt x="299513" y="73569"/>
                  <a:pt x="295280" y="63515"/>
                </a:cubicBezTo>
                <a:cubicBezTo>
                  <a:pt x="291047" y="53461"/>
                  <a:pt x="318034" y="-1043"/>
                  <a:pt x="314330" y="15"/>
                </a:cubicBezTo>
                <a:cubicBezTo>
                  <a:pt x="310626" y="1073"/>
                  <a:pt x="289988" y="66161"/>
                  <a:pt x="273055" y="69865"/>
                </a:cubicBezTo>
                <a:cubicBezTo>
                  <a:pt x="256122" y="73569"/>
                  <a:pt x="221197" y="20653"/>
                  <a:pt x="212730" y="22240"/>
                </a:cubicBezTo>
                <a:cubicBezTo>
                  <a:pt x="204263" y="23827"/>
                  <a:pt x="228605" y="70394"/>
                  <a:pt x="222255" y="79390"/>
                </a:cubicBezTo>
                <a:cubicBezTo>
                  <a:pt x="215905" y="88386"/>
                  <a:pt x="187859" y="85211"/>
                  <a:pt x="174630" y="76215"/>
                </a:cubicBezTo>
                <a:cubicBezTo>
                  <a:pt x="161401" y="67219"/>
                  <a:pt x="144468" y="19065"/>
                  <a:pt x="142880" y="25415"/>
                </a:cubicBezTo>
                <a:cubicBezTo>
                  <a:pt x="141293" y="31765"/>
                  <a:pt x="167222" y="100027"/>
                  <a:pt x="165105" y="114315"/>
                </a:cubicBezTo>
                <a:cubicBezTo>
                  <a:pt x="162988" y="128602"/>
                  <a:pt x="141293" y="116432"/>
                  <a:pt x="130180" y="111140"/>
                </a:cubicBezTo>
                <a:cubicBezTo>
                  <a:pt x="119068" y="105848"/>
                  <a:pt x="102134" y="75686"/>
                  <a:pt x="98430" y="82565"/>
                </a:cubicBezTo>
                <a:cubicBezTo>
                  <a:pt x="94726" y="89444"/>
                  <a:pt x="113247" y="148182"/>
                  <a:pt x="107955" y="152415"/>
                </a:cubicBezTo>
                <a:cubicBezTo>
                  <a:pt x="102663" y="156648"/>
                  <a:pt x="69326" y="103732"/>
                  <a:pt x="66680" y="107965"/>
                </a:cubicBezTo>
                <a:cubicBezTo>
                  <a:pt x="64034" y="112198"/>
                  <a:pt x="94197" y="154532"/>
                  <a:pt x="92080" y="177815"/>
                </a:cubicBezTo>
                <a:cubicBezTo>
                  <a:pt x="89963" y="201098"/>
                  <a:pt x="61388" y="232848"/>
                  <a:pt x="53980" y="247665"/>
                </a:cubicBezTo>
                <a:cubicBezTo>
                  <a:pt x="46572" y="262482"/>
                  <a:pt x="56626" y="268832"/>
                  <a:pt x="47630" y="266715"/>
                </a:cubicBezTo>
                <a:cubicBezTo>
                  <a:pt x="38634" y="264598"/>
                  <a:pt x="534" y="233378"/>
                  <a:pt x="5" y="234965"/>
                </a:cubicBezTo>
                <a:cubicBezTo>
                  <a:pt x="-524" y="236552"/>
                  <a:pt x="38105" y="265128"/>
                  <a:pt x="44455" y="276240"/>
                </a:cubicBezTo>
                <a:cubicBezTo>
                  <a:pt x="50805" y="287352"/>
                  <a:pt x="36517" y="300582"/>
                  <a:pt x="38105" y="301640"/>
                </a:cubicBezTo>
                <a:cubicBezTo>
                  <a:pt x="39693" y="302698"/>
                  <a:pt x="55038" y="275182"/>
                  <a:pt x="53980" y="282590"/>
                </a:cubicBezTo>
                <a:cubicBezTo>
                  <a:pt x="52922" y="289998"/>
                  <a:pt x="33872" y="339740"/>
                  <a:pt x="31755" y="346090"/>
                </a:cubicBezTo>
                <a:cubicBezTo>
                  <a:pt x="29638" y="352440"/>
                  <a:pt x="35459" y="300582"/>
                  <a:pt x="41280" y="320690"/>
                </a:cubicBezTo>
                <a:cubicBezTo>
                  <a:pt x="47101" y="340798"/>
                  <a:pt x="64034" y="497432"/>
                  <a:pt x="66680" y="49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9F9CDC17-79CC-052D-EFCF-FDE02204F56C}"/>
              </a:ext>
            </a:extLst>
          </p:cNvPr>
          <p:cNvSpPr/>
          <p:nvPr/>
        </p:nvSpPr>
        <p:spPr>
          <a:xfrm>
            <a:off x="3784573" y="3317870"/>
            <a:ext cx="288975" cy="152534"/>
          </a:xfrm>
          <a:custGeom>
            <a:avLst/>
            <a:gdLst>
              <a:gd name="connsiteX0" fmla="*/ 27 w 288975"/>
              <a:gd name="connsiteY0" fmla="*/ 101605 h 152534"/>
              <a:gd name="connsiteX1" fmla="*/ 146077 w 288975"/>
              <a:gd name="connsiteY1" fmla="*/ 95255 h 152534"/>
              <a:gd name="connsiteX2" fmla="*/ 107977 w 288975"/>
              <a:gd name="connsiteY2" fmla="*/ 82555 h 152534"/>
              <a:gd name="connsiteX3" fmla="*/ 171477 w 288975"/>
              <a:gd name="connsiteY3" fmla="*/ 88905 h 152534"/>
              <a:gd name="connsiteX4" fmla="*/ 241327 w 288975"/>
              <a:gd name="connsiteY4" fmla="*/ 57155 h 152534"/>
              <a:gd name="connsiteX5" fmla="*/ 288952 w 288975"/>
              <a:gd name="connsiteY5" fmla="*/ 5 h 152534"/>
              <a:gd name="connsiteX6" fmla="*/ 247677 w 288975"/>
              <a:gd name="connsiteY6" fmla="*/ 53980 h 152534"/>
              <a:gd name="connsiteX7" fmla="*/ 241327 w 288975"/>
              <a:gd name="connsiteY7" fmla="*/ 92080 h 152534"/>
              <a:gd name="connsiteX8" fmla="*/ 193702 w 288975"/>
              <a:gd name="connsiteY8" fmla="*/ 95255 h 152534"/>
              <a:gd name="connsiteX9" fmla="*/ 250852 w 288975"/>
              <a:gd name="connsiteY9" fmla="*/ 98430 h 152534"/>
              <a:gd name="connsiteX10" fmla="*/ 168302 w 288975"/>
              <a:gd name="connsiteY10" fmla="*/ 95255 h 152534"/>
              <a:gd name="connsiteX11" fmla="*/ 133377 w 288975"/>
              <a:gd name="connsiteY11" fmla="*/ 107955 h 152534"/>
              <a:gd name="connsiteX12" fmla="*/ 158777 w 288975"/>
              <a:gd name="connsiteY12" fmla="*/ 107955 h 152534"/>
              <a:gd name="connsiteX13" fmla="*/ 130202 w 288975"/>
              <a:gd name="connsiteY13" fmla="*/ 152405 h 152534"/>
              <a:gd name="connsiteX14" fmla="*/ 133377 w 288975"/>
              <a:gd name="connsiteY14" fmla="*/ 120655 h 152534"/>
              <a:gd name="connsiteX15" fmla="*/ 27 w 288975"/>
              <a:gd name="connsiteY15" fmla="*/ 101605 h 15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8975" h="152534">
                <a:moveTo>
                  <a:pt x="27" y="101605"/>
                </a:moveTo>
                <a:cubicBezTo>
                  <a:pt x="2144" y="97372"/>
                  <a:pt x="128085" y="98430"/>
                  <a:pt x="146077" y="95255"/>
                </a:cubicBezTo>
                <a:cubicBezTo>
                  <a:pt x="164069" y="92080"/>
                  <a:pt x="103744" y="83613"/>
                  <a:pt x="107977" y="82555"/>
                </a:cubicBezTo>
                <a:cubicBezTo>
                  <a:pt x="112210" y="81497"/>
                  <a:pt x="149252" y="93138"/>
                  <a:pt x="171477" y="88905"/>
                </a:cubicBezTo>
                <a:cubicBezTo>
                  <a:pt x="193702" y="84672"/>
                  <a:pt x="221748" y="71972"/>
                  <a:pt x="241327" y="57155"/>
                </a:cubicBezTo>
                <a:cubicBezTo>
                  <a:pt x="260906" y="42338"/>
                  <a:pt x="287894" y="534"/>
                  <a:pt x="288952" y="5"/>
                </a:cubicBezTo>
                <a:cubicBezTo>
                  <a:pt x="290010" y="-524"/>
                  <a:pt x="255614" y="38634"/>
                  <a:pt x="247677" y="53980"/>
                </a:cubicBezTo>
                <a:cubicBezTo>
                  <a:pt x="239740" y="69326"/>
                  <a:pt x="250323" y="85201"/>
                  <a:pt x="241327" y="92080"/>
                </a:cubicBezTo>
                <a:cubicBezTo>
                  <a:pt x="232331" y="98959"/>
                  <a:pt x="192114" y="94197"/>
                  <a:pt x="193702" y="95255"/>
                </a:cubicBezTo>
                <a:cubicBezTo>
                  <a:pt x="195290" y="96313"/>
                  <a:pt x="255085" y="98430"/>
                  <a:pt x="250852" y="98430"/>
                </a:cubicBezTo>
                <a:cubicBezTo>
                  <a:pt x="246619" y="98430"/>
                  <a:pt x="187881" y="93668"/>
                  <a:pt x="168302" y="95255"/>
                </a:cubicBezTo>
                <a:cubicBezTo>
                  <a:pt x="148723" y="96842"/>
                  <a:pt x="134965" y="105838"/>
                  <a:pt x="133377" y="107955"/>
                </a:cubicBezTo>
                <a:cubicBezTo>
                  <a:pt x="131789" y="110072"/>
                  <a:pt x="159306" y="100547"/>
                  <a:pt x="158777" y="107955"/>
                </a:cubicBezTo>
                <a:cubicBezTo>
                  <a:pt x="158248" y="115363"/>
                  <a:pt x="134435" y="150288"/>
                  <a:pt x="130202" y="152405"/>
                </a:cubicBezTo>
                <a:cubicBezTo>
                  <a:pt x="125969" y="154522"/>
                  <a:pt x="148723" y="130180"/>
                  <a:pt x="133377" y="120655"/>
                </a:cubicBezTo>
                <a:cubicBezTo>
                  <a:pt x="118031" y="111130"/>
                  <a:pt x="-2090" y="105838"/>
                  <a:pt x="27" y="101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0EDE3EA0-2BD5-12F1-9A16-94E65E4A02DF}"/>
              </a:ext>
            </a:extLst>
          </p:cNvPr>
          <p:cNvSpPr/>
          <p:nvPr/>
        </p:nvSpPr>
        <p:spPr>
          <a:xfrm>
            <a:off x="3466372" y="3413077"/>
            <a:ext cx="245210" cy="293417"/>
          </a:xfrm>
          <a:custGeom>
            <a:avLst/>
            <a:gdLst>
              <a:gd name="connsiteX0" fmla="*/ 728 w 245210"/>
              <a:gd name="connsiteY0" fmla="*/ 292148 h 293417"/>
              <a:gd name="connsiteX1" fmla="*/ 45178 w 245210"/>
              <a:gd name="connsiteY1" fmla="*/ 133398 h 293417"/>
              <a:gd name="connsiteX2" fmla="*/ 38828 w 245210"/>
              <a:gd name="connsiteY2" fmla="*/ 165148 h 293417"/>
              <a:gd name="connsiteX3" fmla="*/ 165828 w 245210"/>
              <a:gd name="connsiteY3" fmla="*/ 44498 h 293417"/>
              <a:gd name="connsiteX4" fmla="*/ 115028 w 245210"/>
              <a:gd name="connsiteY4" fmla="*/ 73073 h 293417"/>
              <a:gd name="connsiteX5" fmla="*/ 245203 w 245210"/>
              <a:gd name="connsiteY5" fmla="*/ 48 h 293417"/>
              <a:gd name="connsiteX6" fmla="*/ 108678 w 245210"/>
              <a:gd name="connsiteY6" fmla="*/ 85773 h 293417"/>
              <a:gd name="connsiteX7" fmla="*/ 42003 w 245210"/>
              <a:gd name="connsiteY7" fmla="*/ 120698 h 293417"/>
              <a:gd name="connsiteX8" fmla="*/ 175353 w 245210"/>
              <a:gd name="connsiteY8" fmla="*/ 31798 h 293417"/>
              <a:gd name="connsiteX9" fmla="*/ 38828 w 245210"/>
              <a:gd name="connsiteY9" fmla="*/ 117523 h 293417"/>
              <a:gd name="connsiteX10" fmla="*/ 105503 w 245210"/>
              <a:gd name="connsiteY10" fmla="*/ 88948 h 293417"/>
              <a:gd name="connsiteX11" fmla="*/ 22953 w 245210"/>
              <a:gd name="connsiteY11" fmla="*/ 161973 h 293417"/>
              <a:gd name="connsiteX12" fmla="*/ 16603 w 245210"/>
              <a:gd name="connsiteY12" fmla="*/ 206423 h 293417"/>
              <a:gd name="connsiteX13" fmla="*/ 728 w 245210"/>
              <a:gd name="connsiteY13" fmla="*/ 292148 h 29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210" h="293417">
                <a:moveTo>
                  <a:pt x="728" y="292148"/>
                </a:moveTo>
                <a:cubicBezTo>
                  <a:pt x="5490" y="279977"/>
                  <a:pt x="38828" y="154565"/>
                  <a:pt x="45178" y="133398"/>
                </a:cubicBezTo>
                <a:cubicBezTo>
                  <a:pt x="51528" y="112231"/>
                  <a:pt x="18720" y="179965"/>
                  <a:pt x="38828" y="165148"/>
                </a:cubicBezTo>
                <a:cubicBezTo>
                  <a:pt x="58936" y="150331"/>
                  <a:pt x="153128" y="59844"/>
                  <a:pt x="165828" y="44498"/>
                </a:cubicBezTo>
                <a:cubicBezTo>
                  <a:pt x="178528" y="29152"/>
                  <a:pt x="115028" y="73073"/>
                  <a:pt x="115028" y="73073"/>
                </a:cubicBezTo>
                <a:cubicBezTo>
                  <a:pt x="128257" y="65665"/>
                  <a:pt x="246261" y="-2069"/>
                  <a:pt x="245203" y="48"/>
                </a:cubicBezTo>
                <a:cubicBezTo>
                  <a:pt x="244145" y="2165"/>
                  <a:pt x="142545" y="65665"/>
                  <a:pt x="108678" y="85773"/>
                </a:cubicBezTo>
                <a:cubicBezTo>
                  <a:pt x="74811" y="105881"/>
                  <a:pt x="30891" y="129694"/>
                  <a:pt x="42003" y="120698"/>
                </a:cubicBezTo>
                <a:cubicBezTo>
                  <a:pt x="53115" y="111702"/>
                  <a:pt x="175882" y="32327"/>
                  <a:pt x="175353" y="31798"/>
                </a:cubicBezTo>
                <a:cubicBezTo>
                  <a:pt x="174824" y="31269"/>
                  <a:pt x="50470" y="107998"/>
                  <a:pt x="38828" y="117523"/>
                </a:cubicBezTo>
                <a:cubicBezTo>
                  <a:pt x="27186" y="127048"/>
                  <a:pt x="108149" y="81540"/>
                  <a:pt x="105503" y="88948"/>
                </a:cubicBezTo>
                <a:cubicBezTo>
                  <a:pt x="102857" y="96356"/>
                  <a:pt x="37770" y="142394"/>
                  <a:pt x="22953" y="161973"/>
                </a:cubicBezTo>
                <a:cubicBezTo>
                  <a:pt x="8136" y="181552"/>
                  <a:pt x="17132" y="187373"/>
                  <a:pt x="16603" y="206423"/>
                </a:cubicBezTo>
                <a:cubicBezTo>
                  <a:pt x="16074" y="225473"/>
                  <a:pt x="-4034" y="304319"/>
                  <a:pt x="728" y="29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9AA8D12-3BC5-CEF9-EA4F-BE3EF5D01C08}"/>
              </a:ext>
            </a:extLst>
          </p:cNvPr>
          <p:cNvSpPr/>
          <p:nvPr/>
        </p:nvSpPr>
        <p:spPr>
          <a:xfrm>
            <a:off x="3609908" y="3314692"/>
            <a:ext cx="438690" cy="130360"/>
          </a:xfrm>
          <a:custGeom>
            <a:avLst/>
            <a:gdLst>
              <a:gd name="connsiteX0" fmla="*/ 67 w 438690"/>
              <a:gd name="connsiteY0" fmla="*/ 130183 h 130360"/>
              <a:gd name="connsiteX1" fmla="*/ 184217 w 438690"/>
              <a:gd name="connsiteY1" fmla="*/ 50808 h 130360"/>
              <a:gd name="connsiteX2" fmla="*/ 133417 w 438690"/>
              <a:gd name="connsiteY2" fmla="*/ 50808 h 130360"/>
              <a:gd name="connsiteX3" fmla="*/ 244542 w 438690"/>
              <a:gd name="connsiteY3" fmla="*/ 31758 h 130360"/>
              <a:gd name="connsiteX4" fmla="*/ 377892 w 438690"/>
              <a:gd name="connsiteY4" fmla="*/ 8 h 130360"/>
              <a:gd name="connsiteX5" fmla="*/ 250892 w 438690"/>
              <a:gd name="connsiteY5" fmla="*/ 28583 h 130360"/>
              <a:gd name="connsiteX6" fmla="*/ 327092 w 438690"/>
              <a:gd name="connsiteY6" fmla="*/ 28583 h 130360"/>
              <a:gd name="connsiteX7" fmla="*/ 333442 w 438690"/>
              <a:gd name="connsiteY7" fmla="*/ 41283 h 130360"/>
              <a:gd name="connsiteX8" fmla="*/ 438217 w 438690"/>
              <a:gd name="connsiteY8" fmla="*/ 22233 h 130360"/>
              <a:gd name="connsiteX9" fmla="*/ 285817 w 438690"/>
              <a:gd name="connsiteY9" fmla="*/ 44458 h 130360"/>
              <a:gd name="connsiteX10" fmla="*/ 165167 w 438690"/>
              <a:gd name="connsiteY10" fmla="*/ 69858 h 130360"/>
              <a:gd name="connsiteX11" fmla="*/ 241367 w 438690"/>
              <a:gd name="connsiteY11" fmla="*/ 50808 h 130360"/>
              <a:gd name="connsiteX12" fmla="*/ 127067 w 438690"/>
              <a:gd name="connsiteY12" fmla="*/ 92083 h 130360"/>
              <a:gd name="connsiteX13" fmla="*/ 161992 w 438690"/>
              <a:gd name="connsiteY13" fmla="*/ 73033 h 130360"/>
              <a:gd name="connsiteX14" fmla="*/ 67 w 438690"/>
              <a:gd name="connsiteY14" fmla="*/ 130183 h 1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8690" h="130360">
                <a:moveTo>
                  <a:pt x="67" y="130183"/>
                </a:moveTo>
                <a:cubicBezTo>
                  <a:pt x="3771" y="126479"/>
                  <a:pt x="161992" y="64037"/>
                  <a:pt x="184217" y="50808"/>
                </a:cubicBezTo>
                <a:cubicBezTo>
                  <a:pt x="206442" y="37579"/>
                  <a:pt x="123363" y="53983"/>
                  <a:pt x="133417" y="50808"/>
                </a:cubicBezTo>
                <a:cubicBezTo>
                  <a:pt x="143471" y="47633"/>
                  <a:pt x="203796" y="40225"/>
                  <a:pt x="244542" y="31758"/>
                </a:cubicBezTo>
                <a:cubicBezTo>
                  <a:pt x="285288" y="23291"/>
                  <a:pt x="376834" y="537"/>
                  <a:pt x="377892" y="8"/>
                </a:cubicBezTo>
                <a:cubicBezTo>
                  <a:pt x="378950" y="-521"/>
                  <a:pt x="259359" y="23820"/>
                  <a:pt x="250892" y="28583"/>
                </a:cubicBezTo>
                <a:cubicBezTo>
                  <a:pt x="242425" y="33346"/>
                  <a:pt x="313334" y="26466"/>
                  <a:pt x="327092" y="28583"/>
                </a:cubicBezTo>
                <a:cubicBezTo>
                  <a:pt x="340850" y="30700"/>
                  <a:pt x="314921" y="42341"/>
                  <a:pt x="333442" y="41283"/>
                </a:cubicBezTo>
                <a:cubicBezTo>
                  <a:pt x="351963" y="40225"/>
                  <a:pt x="446155" y="21704"/>
                  <a:pt x="438217" y="22233"/>
                </a:cubicBezTo>
                <a:cubicBezTo>
                  <a:pt x="430280" y="22762"/>
                  <a:pt x="331325" y="36521"/>
                  <a:pt x="285817" y="44458"/>
                </a:cubicBezTo>
                <a:cubicBezTo>
                  <a:pt x="240309" y="52395"/>
                  <a:pt x="172575" y="68800"/>
                  <a:pt x="165167" y="69858"/>
                </a:cubicBezTo>
                <a:cubicBezTo>
                  <a:pt x="157759" y="70916"/>
                  <a:pt x="247717" y="47104"/>
                  <a:pt x="241367" y="50808"/>
                </a:cubicBezTo>
                <a:cubicBezTo>
                  <a:pt x="235017" y="54512"/>
                  <a:pt x="140296" y="88379"/>
                  <a:pt x="127067" y="92083"/>
                </a:cubicBezTo>
                <a:cubicBezTo>
                  <a:pt x="113838" y="95787"/>
                  <a:pt x="177338" y="67741"/>
                  <a:pt x="161992" y="73033"/>
                </a:cubicBezTo>
                <a:cubicBezTo>
                  <a:pt x="146646" y="78325"/>
                  <a:pt x="-3637" y="133887"/>
                  <a:pt x="67" y="130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07CEB661-2FFF-1E09-9B65-2823361A320F}"/>
              </a:ext>
            </a:extLst>
          </p:cNvPr>
          <p:cNvSpPr/>
          <p:nvPr/>
        </p:nvSpPr>
        <p:spPr>
          <a:xfrm>
            <a:off x="3503762" y="3460701"/>
            <a:ext cx="125298" cy="389682"/>
          </a:xfrm>
          <a:custGeom>
            <a:avLst/>
            <a:gdLst>
              <a:gd name="connsiteX0" fmla="*/ 125263 w 125298"/>
              <a:gd name="connsiteY0" fmla="*/ 49 h 389682"/>
              <a:gd name="connsiteX1" fmla="*/ 20488 w 125298"/>
              <a:gd name="connsiteY1" fmla="*/ 152449 h 389682"/>
              <a:gd name="connsiteX2" fmla="*/ 36363 w 125298"/>
              <a:gd name="connsiteY2" fmla="*/ 117524 h 389682"/>
              <a:gd name="connsiteX3" fmla="*/ 14138 w 125298"/>
              <a:gd name="connsiteY3" fmla="*/ 200074 h 389682"/>
              <a:gd name="connsiteX4" fmla="*/ 20488 w 125298"/>
              <a:gd name="connsiteY4" fmla="*/ 263574 h 389682"/>
              <a:gd name="connsiteX5" fmla="*/ 17313 w 125298"/>
              <a:gd name="connsiteY5" fmla="*/ 206424 h 389682"/>
              <a:gd name="connsiteX6" fmla="*/ 30013 w 125298"/>
              <a:gd name="connsiteY6" fmla="*/ 308024 h 389682"/>
              <a:gd name="connsiteX7" fmla="*/ 39538 w 125298"/>
              <a:gd name="connsiteY7" fmla="*/ 384224 h 389682"/>
              <a:gd name="connsiteX8" fmla="*/ 30013 w 125298"/>
              <a:gd name="connsiteY8" fmla="*/ 358824 h 389682"/>
              <a:gd name="connsiteX9" fmla="*/ 1438 w 125298"/>
              <a:gd name="connsiteY9" fmla="*/ 161974 h 389682"/>
              <a:gd name="connsiteX10" fmla="*/ 4613 w 125298"/>
              <a:gd name="connsiteY10" fmla="*/ 225474 h 389682"/>
              <a:gd name="connsiteX11" fmla="*/ 7788 w 125298"/>
              <a:gd name="connsiteY11" fmla="*/ 136574 h 389682"/>
              <a:gd name="connsiteX12" fmla="*/ 125263 w 125298"/>
              <a:gd name="connsiteY12" fmla="*/ 49 h 38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298" h="389682">
                <a:moveTo>
                  <a:pt x="125263" y="49"/>
                </a:moveTo>
                <a:cubicBezTo>
                  <a:pt x="127380" y="2695"/>
                  <a:pt x="35305" y="132870"/>
                  <a:pt x="20488" y="152449"/>
                </a:cubicBezTo>
                <a:cubicBezTo>
                  <a:pt x="5671" y="172028"/>
                  <a:pt x="37421" y="109587"/>
                  <a:pt x="36363" y="117524"/>
                </a:cubicBezTo>
                <a:cubicBezTo>
                  <a:pt x="35305" y="125461"/>
                  <a:pt x="16784" y="175732"/>
                  <a:pt x="14138" y="200074"/>
                </a:cubicBezTo>
                <a:cubicBezTo>
                  <a:pt x="11492" y="224416"/>
                  <a:pt x="19959" y="262516"/>
                  <a:pt x="20488" y="263574"/>
                </a:cubicBezTo>
                <a:cubicBezTo>
                  <a:pt x="21017" y="264632"/>
                  <a:pt x="15726" y="199016"/>
                  <a:pt x="17313" y="206424"/>
                </a:cubicBezTo>
                <a:cubicBezTo>
                  <a:pt x="18900" y="213832"/>
                  <a:pt x="30013" y="308024"/>
                  <a:pt x="30013" y="308024"/>
                </a:cubicBezTo>
                <a:lnTo>
                  <a:pt x="39538" y="384224"/>
                </a:lnTo>
                <a:cubicBezTo>
                  <a:pt x="39538" y="392691"/>
                  <a:pt x="36363" y="395866"/>
                  <a:pt x="30013" y="358824"/>
                </a:cubicBezTo>
                <a:cubicBezTo>
                  <a:pt x="23663" y="321782"/>
                  <a:pt x="5671" y="184199"/>
                  <a:pt x="1438" y="161974"/>
                </a:cubicBezTo>
                <a:cubicBezTo>
                  <a:pt x="-2795" y="139749"/>
                  <a:pt x="3555" y="229707"/>
                  <a:pt x="4613" y="225474"/>
                </a:cubicBezTo>
                <a:cubicBezTo>
                  <a:pt x="5671" y="221241"/>
                  <a:pt x="-5970" y="171499"/>
                  <a:pt x="7788" y="136574"/>
                </a:cubicBezTo>
                <a:cubicBezTo>
                  <a:pt x="21546" y="101649"/>
                  <a:pt x="123146" y="-2597"/>
                  <a:pt x="12526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6B856E1-CEEF-B9E6-7B4E-48C7682E9113}"/>
              </a:ext>
            </a:extLst>
          </p:cNvPr>
          <p:cNvSpPr/>
          <p:nvPr/>
        </p:nvSpPr>
        <p:spPr>
          <a:xfrm>
            <a:off x="3495790" y="3616237"/>
            <a:ext cx="45045" cy="284971"/>
          </a:xfrm>
          <a:custGeom>
            <a:avLst/>
            <a:gdLst>
              <a:gd name="connsiteX0" fmla="*/ 28460 w 45045"/>
              <a:gd name="connsiteY0" fmla="*/ 88 h 284971"/>
              <a:gd name="connsiteX1" fmla="*/ 18935 w 45045"/>
              <a:gd name="connsiteY1" fmla="*/ 142963 h 284971"/>
              <a:gd name="connsiteX2" fmla="*/ 28460 w 45045"/>
              <a:gd name="connsiteY2" fmla="*/ 244563 h 284971"/>
              <a:gd name="connsiteX3" fmla="*/ 44335 w 45045"/>
              <a:gd name="connsiteY3" fmla="*/ 276313 h 284971"/>
              <a:gd name="connsiteX4" fmla="*/ 3060 w 45045"/>
              <a:gd name="connsiteY4" fmla="*/ 95338 h 284971"/>
              <a:gd name="connsiteX5" fmla="*/ 6235 w 45045"/>
              <a:gd name="connsiteY5" fmla="*/ 120738 h 284971"/>
              <a:gd name="connsiteX6" fmla="*/ 28460 w 45045"/>
              <a:gd name="connsiteY6" fmla="*/ 88 h 28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45" h="284971">
                <a:moveTo>
                  <a:pt x="28460" y="88"/>
                </a:moveTo>
                <a:cubicBezTo>
                  <a:pt x="30577" y="3792"/>
                  <a:pt x="18935" y="102217"/>
                  <a:pt x="18935" y="142963"/>
                </a:cubicBezTo>
                <a:cubicBezTo>
                  <a:pt x="18935" y="183709"/>
                  <a:pt x="24227" y="222338"/>
                  <a:pt x="28460" y="244563"/>
                </a:cubicBezTo>
                <a:cubicBezTo>
                  <a:pt x="32693" y="266788"/>
                  <a:pt x="48568" y="301184"/>
                  <a:pt x="44335" y="276313"/>
                </a:cubicBezTo>
                <a:cubicBezTo>
                  <a:pt x="40102" y="251442"/>
                  <a:pt x="9410" y="121267"/>
                  <a:pt x="3060" y="95338"/>
                </a:cubicBezTo>
                <a:cubicBezTo>
                  <a:pt x="-3290" y="69409"/>
                  <a:pt x="1473" y="131850"/>
                  <a:pt x="6235" y="120738"/>
                </a:cubicBezTo>
                <a:cubicBezTo>
                  <a:pt x="10997" y="109626"/>
                  <a:pt x="26343" y="-3616"/>
                  <a:pt x="28460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7FA18C70-E8F9-0C67-C644-2F5CBCD1E0EA}"/>
              </a:ext>
            </a:extLst>
          </p:cNvPr>
          <p:cNvSpPr/>
          <p:nvPr/>
        </p:nvSpPr>
        <p:spPr>
          <a:xfrm>
            <a:off x="3527402" y="3625615"/>
            <a:ext cx="302773" cy="151975"/>
          </a:xfrm>
          <a:custGeom>
            <a:avLst/>
            <a:gdLst>
              <a:gd name="connsiteX0" fmla="*/ 23 w 302773"/>
              <a:gd name="connsiteY0" fmla="*/ 105010 h 151975"/>
              <a:gd name="connsiteX1" fmla="*/ 117498 w 302773"/>
              <a:gd name="connsiteY1" fmla="*/ 133585 h 151975"/>
              <a:gd name="connsiteX2" fmla="*/ 76223 w 302773"/>
              <a:gd name="connsiteY2" fmla="*/ 149460 h 151975"/>
              <a:gd name="connsiteX3" fmla="*/ 187348 w 302773"/>
              <a:gd name="connsiteY3" fmla="*/ 79610 h 151975"/>
              <a:gd name="connsiteX4" fmla="*/ 139723 w 302773"/>
              <a:gd name="connsiteY4" fmla="*/ 98660 h 151975"/>
              <a:gd name="connsiteX5" fmla="*/ 301648 w 302773"/>
              <a:gd name="connsiteY5" fmla="*/ 235 h 151975"/>
              <a:gd name="connsiteX6" fmla="*/ 206398 w 302773"/>
              <a:gd name="connsiteY6" fmla="*/ 73260 h 151975"/>
              <a:gd name="connsiteX7" fmla="*/ 107973 w 302773"/>
              <a:gd name="connsiteY7" fmla="*/ 139935 h 151975"/>
              <a:gd name="connsiteX8" fmla="*/ 23 w 302773"/>
              <a:gd name="connsiteY8" fmla="*/ 105010 h 1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773" h="151975">
                <a:moveTo>
                  <a:pt x="23" y="105010"/>
                </a:moveTo>
                <a:cubicBezTo>
                  <a:pt x="1611" y="103952"/>
                  <a:pt x="104798" y="126177"/>
                  <a:pt x="117498" y="133585"/>
                </a:cubicBezTo>
                <a:cubicBezTo>
                  <a:pt x="130198" y="140993"/>
                  <a:pt x="64581" y="158456"/>
                  <a:pt x="76223" y="149460"/>
                </a:cubicBezTo>
                <a:cubicBezTo>
                  <a:pt x="87865" y="140464"/>
                  <a:pt x="176765" y="88077"/>
                  <a:pt x="187348" y="79610"/>
                </a:cubicBezTo>
                <a:cubicBezTo>
                  <a:pt x="197931" y="71143"/>
                  <a:pt x="120673" y="111889"/>
                  <a:pt x="139723" y="98660"/>
                </a:cubicBezTo>
                <a:cubicBezTo>
                  <a:pt x="158773" y="85431"/>
                  <a:pt x="290536" y="4468"/>
                  <a:pt x="301648" y="235"/>
                </a:cubicBezTo>
                <a:cubicBezTo>
                  <a:pt x="312761" y="-3998"/>
                  <a:pt x="238677" y="49977"/>
                  <a:pt x="206398" y="73260"/>
                </a:cubicBezTo>
                <a:cubicBezTo>
                  <a:pt x="174119" y="96543"/>
                  <a:pt x="139194" y="134114"/>
                  <a:pt x="107973" y="139935"/>
                </a:cubicBezTo>
                <a:cubicBezTo>
                  <a:pt x="76752" y="145756"/>
                  <a:pt x="-1565" y="106068"/>
                  <a:pt x="23" y="105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30A3D613-48D4-D234-FDD4-88902829AF1C}"/>
              </a:ext>
            </a:extLst>
          </p:cNvPr>
          <p:cNvSpPr/>
          <p:nvPr/>
        </p:nvSpPr>
        <p:spPr>
          <a:xfrm>
            <a:off x="3558839" y="3533647"/>
            <a:ext cx="353673" cy="343204"/>
          </a:xfrm>
          <a:custGeom>
            <a:avLst/>
            <a:gdLst>
              <a:gd name="connsiteX0" fmla="*/ 352761 w 353673"/>
              <a:gd name="connsiteY0" fmla="*/ 128 h 343204"/>
              <a:gd name="connsiteX1" fmla="*/ 295611 w 353673"/>
              <a:gd name="connsiteY1" fmla="*/ 92203 h 343204"/>
              <a:gd name="connsiteX2" fmla="*/ 317836 w 353673"/>
              <a:gd name="connsiteY2" fmla="*/ 111253 h 343204"/>
              <a:gd name="connsiteX3" fmla="*/ 263861 w 353673"/>
              <a:gd name="connsiteY3" fmla="*/ 117603 h 343204"/>
              <a:gd name="connsiteX4" fmla="*/ 276561 w 353673"/>
              <a:gd name="connsiteY4" fmla="*/ 136653 h 343204"/>
              <a:gd name="connsiteX5" fmla="*/ 241636 w 353673"/>
              <a:gd name="connsiteY5" fmla="*/ 152528 h 343204"/>
              <a:gd name="connsiteX6" fmla="*/ 241636 w 353673"/>
              <a:gd name="connsiteY6" fmla="*/ 162053 h 343204"/>
              <a:gd name="connsiteX7" fmla="*/ 200361 w 353673"/>
              <a:gd name="connsiteY7" fmla="*/ 174753 h 343204"/>
              <a:gd name="connsiteX8" fmla="*/ 194011 w 353673"/>
              <a:gd name="connsiteY8" fmla="*/ 212853 h 343204"/>
              <a:gd name="connsiteX9" fmla="*/ 152736 w 353673"/>
              <a:gd name="connsiteY9" fmla="*/ 193803 h 343204"/>
              <a:gd name="connsiteX10" fmla="*/ 98761 w 353673"/>
              <a:gd name="connsiteY10" fmla="*/ 225553 h 343204"/>
              <a:gd name="connsiteX11" fmla="*/ 124161 w 353673"/>
              <a:gd name="connsiteY11" fmla="*/ 200153 h 343204"/>
              <a:gd name="connsiteX12" fmla="*/ 73361 w 353673"/>
              <a:gd name="connsiteY12" fmla="*/ 244603 h 343204"/>
              <a:gd name="connsiteX13" fmla="*/ 336 w 353673"/>
              <a:gd name="connsiteY13" fmla="*/ 343028 h 343204"/>
              <a:gd name="connsiteX14" fmla="*/ 51136 w 353673"/>
              <a:gd name="connsiteY14" fmla="*/ 266828 h 343204"/>
              <a:gd name="connsiteX15" fmla="*/ 162261 w 353673"/>
              <a:gd name="connsiteY15" fmla="*/ 196978 h 343204"/>
              <a:gd name="connsiteX16" fmla="*/ 152736 w 353673"/>
              <a:gd name="connsiteY16" fmla="*/ 209678 h 343204"/>
              <a:gd name="connsiteX17" fmla="*/ 241636 w 353673"/>
              <a:gd name="connsiteY17" fmla="*/ 143003 h 343204"/>
              <a:gd name="connsiteX18" fmla="*/ 209886 w 353673"/>
              <a:gd name="connsiteY18" fmla="*/ 152528 h 343204"/>
              <a:gd name="connsiteX19" fmla="*/ 279736 w 353673"/>
              <a:gd name="connsiteY19" fmla="*/ 89028 h 343204"/>
              <a:gd name="connsiteX20" fmla="*/ 241636 w 353673"/>
              <a:gd name="connsiteY20" fmla="*/ 114428 h 343204"/>
              <a:gd name="connsiteX21" fmla="*/ 352761 w 353673"/>
              <a:gd name="connsiteY21" fmla="*/ 128 h 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3673" h="343204">
                <a:moveTo>
                  <a:pt x="352761" y="128"/>
                </a:moveTo>
                <a:cubicBezTo>
                  <a:pt x="361757" y="-3576"/>
                  <a:pt x="301432" y="73682"/>
                  <a:pt x="295611" y="92203"/>
                </a:cubicBezTo>
                <a:cubicBezTo>
                  <a:pt x="289790" y="110724"/>
                  <a:pt x="323128" y="107020"/>
                  <a:pt x="317836" y="111253"/>
                </a:cubicBezTo>
                <a:cubicBezTo>
                  <a:pt x="312544" y="115486"/>
                  <a:pt x="270740" y="113370"/>
                  <a:pt x="263861" y="117603"/>
                </a:cubicBezTo>
                <a:cubicBezTo>
                  <a:pt x="256982" y="121836"/>
                  <a:pt x="280265" y="130832"/>
                  <a:pt x="276561" y="136653"/>
                </a:cubicBezTo>
                <a:cubicBezTo>
                  <a:pt x="272857" y="142474"/>
                  <a:pt x="241636" y="152528"/>
                  <a:pt x="241636" y="152528"/>
                </a:cubicBezTo>
                <a:cubicBezTo>
                  <a:pt x="235815" y="156761"/>
                  <a:pt x="248515" y="158349"/>
                  <a:pt x="241636" y="162053"/>
                </a:cubicBezTo>
                <a:cubicBezTo>
                  <a:pt x="234757" y="165757"/>
                  <a:pt x="208298" y="166286"/>
                  <a:pt x="200361" y="174753"/>
                </a:cubicBezTo>
                <a:cubicBezTo>
                  <a:pt x="192423" y="183220"/>
                  <a:pt x="201949" y="209678"/>
                  <a:pt x="194011" y="212853"/>
                </a:cubicBezTo>
                <a:cubicBezTo>
                  <a:pt x="186073" y="216028"/>
                  <a:pt x="168611" y="191686"/>
                  <a:pt x="152736" y="193803"/>
                </a:cubicBezTo>
                <a:cubicBezTo>
                  <a:pt x="136861" y="195920"/>
                  <a:pt x="103523" y="224495"/>
                  <a:pt x="98761" y="225553"/>
                </a:cubicBezTo>
                <a:cubicBezTo>
                  <a:pt x="93999" y="226611"/>
                  <a:pt x="128394" y="196978"/>
                  <a:pt x="124161" y="200153"/>
                </a:cubicBezTo>
                <a:cubicBezTo>
                  <a:pt x="119928" y="203328"/>
                  <a:pt x="93998" y="220791"/>
                  <a:pt x="73361" y="244603"/>
                </a:cubicBezTo>
                <a:cubicBezTo>
                  <a:pt x="52724" y="268415"/>
                  <a:pt x="4040" y="339324"/>
                  <a:pt x="336" y="343028"/>
                </a:cubicBezTo>
                <a:cubicBezTo>
                  <a:pt x="-3368" y="346732"/>
                  <a:pt x="24149" y="291170"/>
                  <a:pt x="51136" y="266828"/>
                </a:cubicBezTo>
                <a:cubicBezTo>
                  <a:pt x="78123" y="242486"/>
                  <a:pt x="145328" y="206503"/>
                  <a:pt x="162261" y="196978"/>
                </a:cubicBezTo>
                <a:cubicBezTo>
                  <a:pt x="179194" y="187453"/>
                  <a:pt x="139507" y="218674"/>
                  <a:pt x="152736" y="209678"/>
                </a:cubicBezTo>
                <a:cubicBezTo>
                  <a:pt x="165965" y="200682"/>
                  <a:pt x="232111" y="152528"/>
                  <a:pt x="241636" y="143003"/>
                </a:cubicBezTo>
                <a:cubicBezTo>
                  <a:pt x="251161" y="133478"/>
                  <a:pt x="203536" y="161524"/>
                  <a:pt x="209886" y="152528"/>
                </a:cubicBezTo>
                <a:cubicBezTo>
                  <a:pt x="216236" y="143532"/>
                  <a:pt x="274444" y="95378"/>
                  <a:pt x="279736" y="89028"/>
                </a:cubicBezTo>
                <a:cubicBezTo>
                  <a:pt x="285028" y="82678"/>
                  <a:pt x="230524" y="122895"/>
                  <a:pt x="241636" y="114428"/>
                </a:cubicBezTo>
                <a:cubicBezTo>
                  <a:pt x="252748" y="105961"/>
                  <a:pt x="343765" y="3832"/>
                  <a:pt x="352761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7BF4AF1-927C-D908-550B-7295DABFF583}"/>
              </a:ext>
            </a:extLst>
          </p:cNvPr>
          <p:cNvSpPr/>
          <p:nvPr/>
        </p:nvSpPr>
        <p:spPr>
          <a:xfrm>
            <a:off x="3825527" y="3402440"/>
            <a:ext cx="92935" cy="169477"/>
          </a:xfrm>
          <a:custGeom>
            <a:avLst/>
            <a:gdLst>
              <a:gd name="connsiteX0" fmla="*/ 348 w 92935"/>
              <a:gd name="connsiteY0" fmla="*/ 1160 h 169477"/>
              <a:gd name="connsiteX1" fmla="*/ 70198 w 92935"/>
              <a:gd name="connsiteY1" fmla="*/ 74185 h 169477"/>
              <a:gd name="connsiteX2" fmla="*/ 47973 w 92935"/>
              <a:gd name="connsiteY2" fmla="*/ 169435 h 169477"/>
              <a:gd name="connsiteX3" fmla="*/ 73373 w 92935"/>
              <a:gd name="connsiteY3" fmla="*/ 86885 h 169477"/>
              <a:gd name="connsiteX4" fmla="*/ 70198 w 92935"/>
              <a:gd name="connsiteY4" fmla="*/ 124985 h 169477"/>
              <a:gd name="connsiteX5" fmla="*/ 92423 w 92935"/>
              <a:gd name="connsiteY5" fmla="*/ 90060 h 169477"/>
              <a:gd name="connsiteX6" fmla="*/ 44798 w 92935"/>
              <a:gd name="connsiteY6" fmla="*/ 32910 h 169477"/>
              <a:gd name="connsiteX7" fmla="*/ 348 w 92935"/>
              <a:gd name="connsiteY7" fmla="*/ 1160 h 1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35" h="169477">
                <a:moveTo>
                  <a:pt x="348" y="1160"/>
                </a:moveTo>
                <a:cubicBezTo>
                  <a:pt x="4581" y="8039"/>
                  <a:pt x="62261" y="46139"/>
                  <a:pt x="70198" y="74185"/>
                </a:cubicBezTo>
                <a:cubicBezTo>
                  <a:pt x="78136" y="102231"/>
                  <a:pt x="47444" y="167318"/>
                  <a:pt x="47973" y="169435"/>
                </a:cubicBezTo>
                <a:cubicBezTo>
                  <a:pt x="48502" y="171552"/>
                  <a:pt x="69669" y="94293"/>
                  <a:pt x="73373" y="86885"/>
                </a:cubicBezTo>
                <a:cubicBezTo>
                  <a:pt x="77077" y="79477"/>
                  <a:pt x="67023" y="124456"/>
                  <a:pt x="70198" y="124985"/>
                </a:cubicBezTo>
                <a:cubicBezTo>
                  <a:pt x="73373" y="125514"/>
                  <a:pt x="96656" y="105406"/>
                  <a:pt x="92423" y="90060"/>
                </a:cubicBezTo>
                <a:cubicBezTo>
                  <a:pt x="88190" y="74714"/>
                  <a:pt x="58027" y="46139"/>
                  <a:pt x="44798" y="32910"/>
                </a:cubicBezTo>
                <a:cubicBezTo>
                  <a:pt x="31569" y="19681"/>
                  <a:pt x="-3885" y="-5719"/>
                  <a:pt x="348" y="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89DEA28-E174-FEA4-D6F5-269E72689BBC}"/>
              </a:ext>
            </a:extLst>
          </p:cNvPr>
          <p:cNvSpPr/>
          <p:nvPr/>
        </p:nvSpPr>
        <p:spPr>
          <a:xfrm>
            <a:off x="3547642" y="3485692"/>
            <a:ext cx="111242" cy="344414"/>
          </a:xfrm>
          <a:custGeom>
            <a:avLst/>
            <a:gdLst>
              <a:gd name="connsiteX0" fmla="*/ 109958 w 111242"/>
              <a:gd name="connsiteY0" fmla="*/ 458 h 344414"/>
              <a:gd name="connsiteX1" fmla="*/ 81383 w 111242"/>
              <a:gd name="connsiteY1" fmla="*/ 76658 h 344414"/>
              <a:gd name="connsiteX2" fmla="*/ 78208 w 111242"/>
              <a:gd name="connsiteY2" fmla="*/ 127458 h 344414"/>
              <a:gd name="connsiteX3" fmla="*/ 78208 w 111242"/>
              <a:gd name="connsiteY3" fmla="*/ 76658 h 344414"/>
              <a:gd name="connsiteX4" fmla="*/ 43283 w 111242"/>
              <a:gd name="connsiteY4" fmla="*/ 146508 h 344414"/>
              <a:gd name="connsiteX5" fmla="*/ 46458 w 111242"/>
              <a:gd name="connsiteY5" fmla="*/ 216358 h 344414"/>
              <a:gd name="connsiteX6" fmla="*/ 46458 w 111242"/>
              <a:gd name="connsiteY6" fmla="*/ 178258 h 344414"/>
              <a:gd name="connsiteX7" fmla="*/ 40108 w 111242"/>
              <a:gd name="connsiteY7" fmla="*/ 213183 h 344414"/>
              <a:gd name="connsiteX8" fmla="*/ 43283 w 111242"/>
              <a:gd name="connsiteY8" fmla="*/ 267158 h 344414"/>
              <a:gd name="connsiteX9" fmla="*/ 43283 w 111242"/>
              <a:gd name="connsiteY9" fmla="*/ 225883 h 344414"/>
              <a:gd name="connsiteX10" fmla="*/ 21058 w 111242"/>
              <a:gd name="connsiteY10" fmla="*/ 343358 h 344414"/>
              <a:gd name="connsiteX11" fmla="*/ 24233 w 111242"/>
              <a:gd name="connsiteY11" fmla="*/ 273508 h 344414"/>
              <a:gd name="connsiteX12" fmla="*/ 11533 w 111242"/>
              <a:gd name="connsiteY12" fmla="*/ 105233 h 344414"/>
              <a:gd name="connsiteX13" fmla="*/ 2008 w 111242"/>
              <a:gd name="connsiteY13" fmla="*/ 197308 h 344414"/>
              <a:gd name="connsiteX14" fmla="*/ 52808 w 111242"/>
              <a:gd name="connsiteY14" fmla="*/ 57608 h 344414"/>
              <a:gd name="connsiteX15" fmla="*/ 33758 w 111242"/>
              <a:gd name="connsiteY15" fmla="*/ 114758 h 344414"/>
              <a:gd name="connsiteX16" fmla="*/ 109958 w 111242"/>
              <a:gd name="connsiteY16" fmla="*/ 458 h 3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242" h="344414">
                <a:moveTo>
                  <a:pt x="109958" y="458"/>
                </a:moveTo>
                <a:cubicBezTo>
                  <a:pt x="117895" y="-5892"/>
                  <a:pt x="86675" y="55492"/>
                  <a:pt x="81383" y="76658"/>
                </a:cubicBezTo>
                <a:cubicBezTo>
                  <a:pt x="76091" y="97824"/>
                  <a:pt x="78737" y="127458"/>
                  <a:pt x="78208" y="127458"/>
                </a:cubicBezTo>
                <a:cubicBezTo>
                  <a:pt x="77679" y="127458"/>
                  <a:pt x="84029" y="73483"/>
                  <a:pt x="78208" y="76658"/>
                </a:cubicBezTo>
                <a:cubicBezTo>
                  <a:pt x="72387" y="79833"/>
                  <a:pt x="48575" y="123225"/>
                  <a:pt x="43283" y="146508"/>
                </a:cubicBezTo>
                <a:cubicBezTo>
                  <a:pt x="37991" y="169791"/>
                  <a:pt x="45929" y="211066"/>
                  <a:pt x="46458" y="216358"/>
                </a:cubicBezTo>
                <a:cubicBezTo>
                  <a:pt x="46987" y="221650"/>
                  <a:pt x="47516" y="178787"/>
                  <a:pt x="46458" y="178258"/>
                </a:cubicBezTo>
                <a:cubicBezTo>
                  <a:pt x="45400" y="177729"/>
                  <a:pt x="40637" y="198366"/>
                  <a:pt x="40108" y="213183"/>
                </a:cubicBezTo>
                <a:cubicBezTo>
                  <a:pt x="39579" y="228000"/>
                  <a:pt x="42754" y="265041"/>
                  <a:pt x="43283" y="267158"/>
                </a:cubicBezTo>
                <a:cubicBezTo>
                  <a:pt x="43812" y="269275"/>
                  <a:pt x="46987" y="213183"/>
                  <a:pt x="43283" y="225883"/>
                </a:cubicBezTo>
                <a:cubicBezTo>
                  <a:pt x="39579" y="238583"/>
                  <a:pt x="24233" y="335420"/>
                  <a:pt x="21058" y="343358"/>
                </a:cubicBezTo>
                <a:cubicBezTo>
                  <a:pt x="17883" y="351296"/>
                  <a:pt x="25820" y="313195"/>
                  <a:pt x="24233" y="273508"/>
                </a:cubicBezTo>
                <a:cubicBezTo>
                  <a:pt x="22646" y="233821"/>
                  <a:pt x="15237" y="117933"/>
                  <a:pt x="11533" y="105233"/>
                </a:cubicBezTo>
                <a:cubicBezTo>
                  <a:pt x="7829" y="92533"/>
                  <a:pt x="-4871" y="205246"/>
                  <a:pt x="2008" y="197308"/>
                </a:cubicBezTo>
                <a:cubicBezTo>
                  <a:pt x="8887" y="189370"/>
                  <a:pt x="47516" y="71366"/>
                  <a:pt x="52808" y="57608"/>
                </a:cubicBezTo>
                <a:cubicBezTo>
                  <a:pt x="58100" y="43850"/>
                  <a:pt x="24762" y="122166"/>
                  <a:pt x="33758" y="114758"/>
                </a:cubicBezTo>
                <a:cubicBezTo>
                  <a:pt x="42754" y="107350"/>
                  <a:pt x="102021" y="6808"/>
                  <a:pt x="109958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1843759-63FF-8894-5E32-8C80FCFFFDB3}"/>
              </a:ext>
            </a:extLst>
          </p:cNvPr>
          <p:cNvSpPr/>
          <p:nvPr/>
        </p:nvSpPr>
        <p:spPr>
          <a:xfrm>
            <a:off x="3587699" y="3422650"/>
            <a:ext cx="289339" cy="238993"/>
          </a:xfrm>
          <a:custGeom>
            <a:avLst/>
            <a:gdLst>
              <a:gd name="connsiteX0" fmla="*/ 228651 w 289339"/>
              <a:gd name="connsiteY0" fmla="*/ 0 h 238993"/>
              <a:gd name="connsiteX1" fmla="*/ 279451 w 289339"/>
              <a:gd name="connsiteY1" fmla="*/ 63500 h 238993"/>
              <a:gd name="connsiteX2" fmla="*/ 285801 w 289339"/>
              <a:gd name="connsiteY2" fmla="*/ 92075 h 238993"/>
              <a:gd name="connsiteX3" fmla="*/ 238176 w 289339"/>
              <a:gd name="connsiteY3" fmla="*/ 196850 h 238993"/>
              <a:gd name="connsiteX4" fmla="*/ 260401 w 289339"/>
              <a:gd name="connsiteY4" fmla="*/ 171450 h 238993"/>
              <a:gd name="connsiteX5" fmla="*/ 177851 w 289339"/>
              <a:gd name="connsiteY5" fmla="*/ 215900 h 238993"/>
              <a:gd name="connsiteX6" fmla="*/ 171501 w 289339"/>
              <a:gd name="connsiteY6" fmla="*/ 238125 h 238993"/>
              <a:gd name="connsiteX7" fmla="*/ 85776 w 289339"/>
              <a:gd name="connsiteY7" fmla="*/ 187325 h 238993"/>
              <a:gd name="connsiteX8" fmla="*/ 54026 w 289339"/>
              <a:gd name="connsiteY8" fmla="*/ 209550 h 238993"/>
              <a:gd name="connsiteX9" fmla="*/ 60376 w 289339"/>
              <a:gd name="connsiteY9" fmla="*/ 149225 h 238993"/>
              <a:gd name="connsiteX10" fmla="*/ 51 w 289339"/>
              <a:gd name="connsiteY10" fmla="*/ 215900 h 238993"/>
              <a:gd name="connsiteX11" fmla="*/ 50851 w 289339"/>
              <a:gd name="connsiteY11" fmla="*/ 127000 h 238993"/>
              <a:gd name="connsiteX12" fmla="*/ 101651 w 289339"/>
              <a:gd name="connsiteY12" fmla="*/ 60325 h 238993"/>
              <a:gd name="connsiteX13" fmla="*/ 187376 w 289339"/>
              <a:gd name="connsiteY13" fmla="*/ 31750 h 238993"/>
              <a:gd name="connsiteX14" fmla="*/ 228651 w 289339"/>
              <a:gd name="connsiteY14" fmla="*/ 0 h 23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9339" h="238993">
                <a:moveTo>
                  <a:pt x="228651" y="0"/>
                </a:moveTo>
                <a:cubicBezTo>
                  <a:pt x="249288" y="24077"/>
                  <a:pt x="269926" y="48154"/>
                  <a:pt x="279451" y="63500"/>
                </a:cubicBezTo>
                <a:cubicBezTo>
                  <a:pt x="288976" y="78846"/>
                  <a:pt x="292680" y="69850"/>
                  <a:pt x="285801" y="92075"/>
                </a:cubicBezTo>
                <a:cubicBezTo>
                  <a:pt x="278922" y="114300"/>
                  <a:pt x="242409" y="183621"/>
                  <a:pt x="238176" y="196850"/>
                </a:cubicBezTo>
                <a:cubicBezTo>
                  <a:pt x="233943" y="210079"/>
                  <a:pt x="270455" y="168275"/>
                  <a:pt x="260401" y="171450"/>
                </a:cubicBezTo>
                <a:cubicBezTo>
                  <a:pt x="250347" y="174625"/>
                  <a:pt x="192667" y="204788"/>
                  <a:pt x="177851" y="215900"/>
                </a:cubicBezTo>
                <a:cubicBezTo>
                  <a:pt x="163035" y="227012"/>
                  <a:pt x="186847" y="242888"/>
                  <a:pt x="171501" y="238125"/>
                </a:cubicBezTo>
                <a:cubicBezTo>
                  <a:pt x="156155" y="233362"/>
                  <a:pt x="105355" y="192087"/>
                  <a:pt x="85776" y="187325"/>
                </a:cubicBezTo>
                <a:cubicBezTo>
                  <a:pt x="66197" y="182563"/>
                  <a:pt x="58259" y="215900"/>
                  <a:pt x="54026" y="209550"/>
                </a:cubicBezTo>
                <a:cubicBezTo>
                  <a:pt x="49793" y="203200"/>
                  <a:pt x="69372" y="148167"/>
                  <a:pt x="60376" y="149225"/>
                </a:cubicBezTo>
                <a:cubicBezTo>
                  <a:pt x="51380" y="150283"/>
                  <a:pt x="1638" y="219604"/>
                  <a:pt x="51" y="215900"/>
                </a:cubicBezTo>
                <a:cubicBezTo>
                  <a:pt x="-1536" y="212196"/>
                  <a:pt x="33918" y="152929"/>
                  <a:pt x="50851" y="127000"/>
                </a:cubicBezTo>
                <a:cubicBezTo>
                  <a:pt x="67784" y="101071"/>
                  <a:pt x="78897" y="76200"/>
                  <a:pt x="101651" y="60325"/>
                </a:cubicBezTo>
                <a:cubicBezTo>
                  <a:pt x="124405" y="44450"/>
                  <a:pt x="187376" y="31750"/>
                  <a:pt x="187376" y="31750"/>
                </a:cubicBezTo>
                <a:lnTo>
                  <a:pt x="22865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CF238C8-D66A-EAC2-01C3-46060655D592}"/>
              </a:ext>
            </a:extLst>
          </p:cNvPr>
          <p:cNvSpPr/>
          <p:nvPr/>
        </p:nvSpPr>
        <p:spPr>
          <a:xfrm>
            <a:off x="3580876" y="3596381"/>
            <a:ext cx="95164" cy="159544"/>
          </a:xfrm>
          <a:custGeom>
            <a:avLst/>
            <a:gdLst>
              <a:gd name="connsiteX0" fmla="*/ 10049 w 95164"/>
              <a:gd name="connsiteY0" fmla="*/ 894 h 159544"/>
              <a:gd name="connsiteX1" fmla="*/ 3699 w 95164"/>
              <a:gd name="connsiteY1" fmla="*/ 64394 h 159544"/>
              <a:gd name="connsiteX2" fmla="*/ 19574 w 95164"/>
              <a:gd name="connsiteY2" fmla="*/ 108844 h 159544"/>
              <a:gd name="connsiteX3" fmla="*/ 16399 w 95164"/>
              <a:gd name="connsiteY3" fmla="*/ 77094 h 159544"/>
              <a:gd name="connsiteX4" fmla="*/ 92599 w 95164"/>
              <a:gd name="connsiteY4" fmla="*/ 156469 h 159544"/>
              <a:gd name="connsiteX5" fmla="*/ 70374 w 95164"/>
              <a:gd name="connsiteY5" fmla="*/ 140594 h 159544"/>
              <a:gd name="connsiteX6" fmla="*/ 3699 w 95164"/>
              <a:gd name="connsiteY6" fmla="*/ 115194 h 159544"/>
              <a:gd name="connsiteX7" fmla="*/ 10049 w 95164"/>
              <a:gd name="connsiteY7" fmla="*/ 894 h 1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64" h="159544">
                <a:moveTo>
                  <a:pt x="10049" y="894"/>
                </a:moveTo>
                <a:cubicBezTo>
                  <a:pt x="10049" y="-7573"/>
                  <a:pt x="2111" y="46402"/>
                  <a:pt x="3699" y="64394"/>
                </a:cubicBezTo>
                <a:cubicBezTo>
                  <a:pt x="5286" y="82386"/>
                  <a:pt x="17457" y="106727"/>
                  <a:pt x="19574" y="108844"/>
                </a:cubicBezTo>
                <a:cubicBezTo>
                  <a:pt x="21691" y="110961"/>
                  <a:pt x="4228" y="69157"/>
                  <a:pt x="16399" y="77094"/>
                </a:cubicBezTo>
                <a:cubicBezTo>
                  <a:pt x="28570" y="85031"/>
                  <a:pt x="83603" y="145886"/>
                  <a:pt x="92599" y="156469"/>
                </a:cubicBezTo>
                <a:cubicBezTo>
                  <a:pt x="101595" y="167052"/>
                  <a:pt x="85191" y="147473"/>
                  <a:pt x="70374" y="140594"/>
                </a:cubicBezTo>
                <a:cubicBezTo>
                  <a:pt x="55557" y="133715"/>
                  <a:pt x="14811" y="132656"/>
                  <a:pt x="3699" y="115194"/>
                </a:cubicBezTo>
                <a:cubicBezTo>
                  <a:pt x="-7413" y="97732"/>
                  <a:pt x="10049" y="9361"/>
                  <a:pt x="10049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1B607B7-412C-8400-9206-6C9EE5362AC6}"/>
              </a:ext>
            </a:extLst>
          </p:cNvPr>
          <p:cNvSpPr/>
          <p:nvPr/>
        </p:nvSpPr>
        <p:spPr>
          <a:xfrm>
            <a:off x="3584456" y="3456433"/>
            <a:ext cx="247769" cy="166427"/>
          </a:xfrm>
          <a:custGeom>
            <a:avLst/>
            <a:gdLst>
              <a:gd name="connsiteX0" fmla="*/ 247769 w 247769"/>
              <a:gd name="connsiteY0" fmla="*/ 1142 h 166427"/>
              <a:gd name="connsiteX1" fmla="*/ 76319 w 247769"/>
              <a:gd name="connsiteY1" fmla="*/ 64642 h 166427"/>
              <a:gd name="connsiteX2" fmla="*/ 28694 w 247769"/>
              <a:gd name="connsiteY2" fmla="*/ 96392 h 166427"/>
              <a:gd name="connsiteX3" fmla="*/ 76319 w 247769"/>
              <a:gd name="connsiteY3" fmla="*/ 70992 h 166427"/>
              <a:gd name="connsiteX4" fmla="*/ 119 w 247769"/>
              <a:gd name="connsiteY4" fmla="*/ 166242 h 166427"/>
              <a:gd name="connsiteX5" fmla="*/ 60444 w 247769"/>
              <a:gd name="connsiteY5" fmla="*/ 42417 h 166427"/>
              <a:gd name="connsiteX6" fmla="*/ 127119 w 247769"/>
              <a:gd name="connsiteY6" fmla="*/ 1142 h 166427"/>
              <a:gd name="connsiteX7" fmla="*/ 101719 w 247769"/>
              <a:gd name="connsiteY7" fmla="*/ 10667 h 166427"/>
              <a:gd name="connsiteX8" fmla="*/ 247769 w 247769"/>
              <a:gd name="connsiteY8" fmla="*/ 1142 h 1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769" h="166427">
                <a:moveTo>
                  <a:pt x="247769" y="1142"/>
                </a:moveTo>
                <a:cubicBezTo>
                  <a:pt x="180300" y="24954"/>
                  <a:pt x="112831" y="48767"/>
                  <a:pt x="76319" y="64642"/>
                </a:cubicBezTo>
                <a:cubicBezTo>
                  <a:pt x="39806" y="80517"/>
                  <a:pt x="28694" y="95334"/>
                  <a:pt x="28694" y="96392"/>
                </a:cubicBezTo>
                <a:cubicBezTo>
                  <a:pt x="28694" y="97450"/>
                  <a:pt x="81081" y="59350"/>
                  <a:pt x="76319" y="70992"/>
                </a:cubicBezTo>
                <a:cubicBezTo>
                  <a:pt x="71557" y="82634"/>
                  <a:pt x="2765" y="171004"/>
                  <a:pt x="119" y="166242"/>
                </a:cubicBezTo>
                <a:cubicBezTo>
                  <a:pt x="-2527" y="161480"/>
                  <a:pt x="39277" y="69934"/>
                  <a:pt x="60444" y="42417"/>
                </a:cubicBezTo>
                <a:cubicBezTo>
                  <a:pt x="81611" y="14900"/>
                  <a:pt x="120240" y="6434"/>
                  <a:pt x="127119" y="1142"/>
                </a:cubicBezTo>
                <a:cubicBezTo>
                  <a:pt x="133998" y="-4150"/>
                  <a:pt x="101719" y="10667"/>
                  <a:pt x="101719" y="10667"/>
                </a:cubicBezTo>
                <a:lnTo>
                  <a:pt x="247769" y="11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月 14">
            <a:extLst>
              <a:ext uri="{FF2B5EF4-FFF2-40B4-BE49-F238E27FC236}">
                <a16:creationId xmlns:a16="http://schemas.microsoft.com/office/drawing/2014/main" id="{6095E2C6-B368-AA52-2D53-B69DBD87E961}"/>
              </a:ext>
            </a:extLst>
          </p:cNvPr>
          <p:cNvSpPr/>
          <p:nvPr/>
        </p:nvSpPr>
        <p:spPr>
          <a:xfrm rot="1964942">
            <a:off x="3682635" y="3511248"/>
            <a:ext cx="63500" cy="10246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27BA169-100A-5CCA-C89C-438649A06ABA}"/>
              </a:ext>
            </a:extLst>
          </p:cNvPr>
          <p:cNvSpPr/>
          <p:nvPr/>
        </p:nvSpPr>
        <p:spPr>
          <a:xfrm>
            <a:off x="3431044" y="3546465"/>
            <a:ext cx="43116" cy="323508"/>
          </a:xfrm>
          <a:custGeom>
            <a:avLst/>
            <a:gdLst>
              <a:gd name="connsiteX0" fmla="*/ 42406 w 43116"/>
              <a:gd name="connsiteY0" fmla="*/ 10 h 323508"/>
              <a:gd name="connsiteX1" fmla="*/ 26531 w 43116"/>
              <a:gd name="connsiteY1" fmla="*/ 130185 h 323508"/>
              <a:gd name="connsiteX2" fmla="*/ 17006 w 43116"/>
              <a:gd name="connsiteY2" fmla="*/ 320685 h 323508"/>
              <a:gd name="connsiteX3" fmla="*/ 20181 w 43116"/>
              <a:gd name="connsiteY3" fmla="*/ 231785 h 323508"/>
              <a:gd name="connsiteX4" fmla="*/ 13831 w 43116"/>
              <a:gd name="connsiteY4" fmla="*/ 63510 h 323508"/>
              <a:gd name="connsiteX5" fmla="*/ 1131 w 43116"/>
              <a:gd name="connsiteY5" fmla="*/ 136535 h 323508"/>
              <a:gd name="connsiteX6" fmla="*/ 42406 w 43116"/>
              <a:gd name="connsiteY6" fmla="*/ 10 h 32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6" h="323508">
                <a:moveTo>
                  <a:pt x="42406" y="10"/>
                </a:moveTo>
                <a:cubicBezTo>
                  <a:pt x="46639" y="-1048"/>
                  <a:pt x="30764" y="76739"/>
                  <a:pt x="26531" y="130185"/>
                </a:cubicBezTo>
                <a:cubicBezTo>
                  <a:pt x="22298" y="183631"/>
                  <a:pt x="18064" y="303752"/>
                  <a:pt x="17006" y="320685"/>
                </a:cubicBezTo>
                <a:cubicBezTo>
                  <a:pt x="15948" y="337618"/>
                  <a:pt x="20710" y="274647"/>
                  <a:pt x="20181" y="231785"/>
                </a:cubicBezTo>
                <a:cubicBezTo>
                  <a:pt x="19652" y="188923"/>
                  <a:pt x="17006" y="79385"/>
                  <a:pt x="13831" y="63510"/>
                </a:cubicBezTo>
                <a:cubicBezTo>
                  <a:pt x="10656" y="47635"/>
                  <a:pt x="-4161" y="140768"/>
                  <a:pt x="1131" y="136535"/>
                </a:cubicBezTo>
                <a:cubicBezTo>
                  <a:pt x="6423" y="132302"/>
                  <a:pt x="38173" y="1068"/>
                  <a:pt x="4240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45443B8-BF29-C466-D766-38BDD9577477}"/>
              </a:ext>
            </a:extLst>
          </p:cNvPr>
          <p:cNvSpPr/>
          <p:nvPr/>
        </p:nvSpPr>
        <p:spPr>
          <a:xfrm>
            <a:off x="3574900" y="3467013"/>
            <a:ext cx="390679" cy="425575"/>
          </a:xfrm>
          <a:custGeom>
            <a:avLst/>
            <a:gdLst>
              <a:gd name="connsiteX0" fmla="*/ 390675 w 390679"/>
              <a:gd name="connsiteY0" fmla="*/ 87 h 425575"/>
              <a:gd name="connsiteX1" fmla="*/ 333525 w 390679"/>
              <a:gd name="connsiteY1" fmla="*/ 200112 h 425575"/>
              <a:gd name="connsiteX2" fmla="*/ 339875 w 390679"/>
              <a:gd name="connsiteY2" fmla="*/ 162012 h 425575"/>
              <a:gd name="connsiteX3" fmla="*/ 231925 w 390679"/>
              <a:gd name="connsiteY3" fmla="*/ 250912 h 425575"/>
              <a:gd name="connsiteX4" fmla="*/ 146200 w 390679"/>
              <a:gd name="connsiteY4" fmla="*/ 301712 h 425575"/>
              <a:gd name="connsiteX5" fmla="*/ 150 w 390679"/>
              <a:gd name="connsiteY5" fmla="*/ 425537 h 425575"/>
              <a:gd name="connsiteX6" fmla="*/ 120800 w 390679"/>
              <a:gd name="connsiteY6" fmla="*/ 314412 h 425575"/>
              <a:gd name="connsiteX7" fmla="*/ 231925 w 390679"/>
              <a:gd name="connsiteY7" fmla="*/ 260437 h 425575"/>
              <a:gd name="connsiteX8" fmla="*/ 308125 w 390679"/>
              <a:gd name="connsiteY8" fmla="*/ 196937 h 425575"/>
              <a:gd name="connsiteX9" fmla="*/ 336700 w 390679"/>
              <a:gd name="connsiteY9" fmla="*/ 174712 h 425575"/>
              <a:gd name="connsiteX10" fmla="*/ 390675 w 390679"/>
              <a:gd name="connsiteY10" fmla="*/ 87 h 4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679" h="425575">
                <a:moveTo>
                  <a:pt x="390675" y="87"/>
                </a:moveTo>
                <a:cubicBezTo>
                  <a:pt x="390146" y="4320"/>
                  <a:pt x="341992" y="173124"/>
                  <a:pt x="333525" y="200112"/>
                </a:cubicBezTo>
                <a:cubicBezTo>
                  <a:pt x="325058" y="227100"/>
                  <a:pt x="356808" y="153545"/>
                  <a:pt x="339875" y="162012"/>
                </a:cubicBezTo>
                <a:cubicBezTo>
                  <a:pt x="322942" y="170479"/>
                  <a:pt x="264204" y="227629"/>
                  <a:pt x="231925" y="250912"/>
                </a:cubicBezTo>
                <a:cubicBezTo>
                  <a:pt x="199646" y="274195"/>
                  <a:pt x="184829" y="272608"/>
                  <a:pt x="146200" y="301712"/>
                </a:cubicBezTo>
                <a:cubicBezTo>
                  <a:pt x="107571" y="330816"/>
                  <a:pt x="4383" y="423420"/>
                  <a:pt x="150" y="425537"/>
                </a:cubicBezTo>
                <a:cubicBezTo>
                  <a:pt x="-4083" y="427654"/>
                  <a:pt x="82171" y="341929"/>
                  <a:pt x="120800" y="314412"/>
                </a:cubicBezTo>
                <a:cubicBezTo>
                  <a:pt x="159429" y="286895"/>
                  <a:pt x="200704" y="280016"/>
                  <a:pt x="231925" y="260437"/>
                </a:cubicBezTo>
                <a:cubicBezTo>
                  <a:pt x="263146" y="240858"/>
                  <a:pt x="290663" y="211224"/>
                  <a:pt x="308125" y="196937"/>
                </a:cubicBezTo>
                <a:cubicBezTo>
                  <a:pt x="325587" y="182650"/>
                  <a:pt x="325587" y="202758"/>
                  <a:pt x="336700" y="174712"/>
                </a:cubicBezTo>
                <a:cubicBezTo>
                  <a:pt x="347812" y="146666"/>
                  <a:pt x="391204" y="-4146"/>
                  <a:pt x="390675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5BDAEA6-5142-2241-0701-96C811F56F04}"/>
              </a:ext>
            </a:extLst>
          </p:cNvPr>
          <p:cNvSpPr/>
          <p:nvPr/>
        </p:nvSpPr>
        <p:spPr>
          <a:xfrm>
            <a:off x="3617895" y="3428992"/>
            <a:ext cx="398073" cy="473746"/>
          </a:xfrm>
          <a:custGeom>
            <a:avLst/>
            <a:gdLst>
              <a:gd name="connsiteX0" fmla="*/ 373080 w 398073"/>
              <a:gd name="connsiteY0" fmla="*/ 8 h 473746"/>
              <a:gd name="connsiteX1" fmla="*/ 354030 w 398073"/>
              <a:gd name="connsiteY1" fmla="*/ 127008 h 473746"/>
              <a:gd name="connsiteX2" fmla="*/ 379430 w 398073"/>
              <a:gd name="connsiteY2" fmla="*/ 85733 h 473746"/>
              <a:gd name="connsiteX3" fmla="*/ 373080 w 398073"/>
              <a:gd name="connsiteY3" fmla="*/ 184158 h 473746"/>
              <a:gd name="connsiteX4" fmla="*/ 395305 w 398073"/>
              <a:gd name="connsiteY4" fmla="*/ 171458 h 473746"/>
              <a:gd name="connsiteX5" fmla="*/ 300055 w 398073"/>
              <a:gd name="connsiteY5" fmla="*/ 288933 h 473746"/>
              <a:gd name="connsiteX6" fmla="*/ 268305 w 398073"/>
              <a:gd name="connsiteY6" fmla="*/ 330208 h 473746"/>
              <a:gd name="connsiteX7" fmla="*/ 350855 w 398073"/>
              <a:gd name="connsiteY7" fmla="*/ 209558 h 473746"/>
              <a:gd name="connsiteX8" fmla="*/ 246080 w 398073"/>
              <a:gd name="connsiteY8" fmla="*/ 349258 h 473746"/>
              <a:gd name="connsiteX9" fmla="*/ 119080 w 398073"/>
              <a:gd name="connsiteY9" fmla="*/ 403233 h 473746"/>
              <a:gd name="connsiteX10" fmla="*/ 1605 w 398073"/>
              <a:gd name="connsiteY10" fmla="*/ 473083 h 473746"/>
              <a:gd name="connsiteX11" fmla="*/ 207980 w 398073"/>
              <a:gd name="connsiteY11" fmla="*/ 358783 h 473746"/>
              <a:gd name="connsiteX12" fmla="*/ 296880 w 398073"/>
              <a:gd name="connsiteY12" fmla="*/ 276233 h 473746"/>
              <a:gd name="connsiteX13" fmla="*/ 366730 w 398073"/>
              <a:gd name="connsiteY13" fmla="*/ 196858 h 473746"/>
              <a:gd name="connsiteX14" fmla="*/ 363555 w 398073"/>
              <a:gd name="connsiteY14" fmla="*/ 120658 h 473746"/>
              <a:gd name="connsiteX15" fmla="*/ 373080 w 398073"/>
              <a:gd name="connsiteY15" fmla="*/ 8 h 47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8073" h="473746">
                <a:moveTo>
                  <a:pt x="373080" y="8"/>
                </a:moveTo>
                <a:cubicBezTo>
                  <a:pt x="371492" y="1066"/>
                  <a:pt x="352972" y="112721"/>
                  <a:pt x="354030" y="127008"/>
                </a:cubicBezTo>
                <a:cubicBezTo>
                  <a:pt x="355088" y="141295"/>
                  <a:pt x="376255" y="76208"/>
                  <a:pt x="379430" y="85733"/>
                </a:cubicBezTo>
                <a:cubicBezTo>
                  <a:pt x="382605" y="95258"/>
                  <a:pt x="370434" y="169871"/>
                  <a:pt x="373080" y="184158"/>
                </a:cubicBezTo>
                <a:cubicBezTo>
                  <a:pt x="375726" y="198445"/>
                  <a:pt x="407476" y="153996"/>
                  <a:pt x="395305" y="171458"/>
                </a:cubicBezTo>
                <a:cubicBezTo>
                  <a:pt x="383134" y="188920"/>
                  <a:pt x="321222" y="262475"/>
                  <a:pt x="300055" y="288933"/>
                </a:cubicBezTo>
                <a:cubicBezTo>
                  <a:pt x="278888" y="315391"/>
                  <a:pt x="259838" y="343437"/>
                  <a:pt x="268305" y="330208"/>
                </a:cubicBezTo>
                <a:cubicBezTo>
                  <a:pt x="276772" y="316979"/>
                  <a:pt x="354559" y="206383"/>
                  <a:pt x="350855" y="209558"/>
                </a:cubicBezTo>
                <a:cubicBezTo>
                  <a:pt x="347151" y="212733"/>
                  <a:pt x="284709" y="316979"/>
                  <a:pt x="246080" y="349258"/>
                </a:cubicBezTo>
                <a:cubicBezTo>
                  <a:pt x="207451" y="381537"/>
                  <a:pt x="159826" y="382596"/>
                  <a:pt x="119080" y="403233"/>
                </a:cubicBezTo>
                <a:cubicBezTo>
                  <a:pt x="78334" y="423870"/>
                  <a:pt x="-13212" y="480491"/>
                  <a:pt x="1605" y="473083"/>
                </a:cubicBezTo>
                <a:cubicBezTo>
                  <a:pt x="16422" y="465675"/>
                  <a:pt x="158767" y="391591"/>
                  <a:pt x="207980" y="358783"/>
                </a:cubicBezTo>
                <a:cubicBezTo>
                  <a:pt x="257192" y="325975"/>
                  <a:pt x="270422" y="303221"/>
                  <a:pt x="296880" y="276233"/>
                </a:cubicBezTo>
                <a:cubicBezTo>
                  <a:pt x="323338" y="249245"/>
                  <a:pt x="355617" y="222787"/>
                  <a:pt x="366730" y="196858"/>
                </a:cubicBezTo>
                <a:cubicBezTo>
                  <a:pt x="377843" y="170929"/>
                  <a:pt x="363026" y="149762"/>
                  <a:pt x="363555" y="120658"/>
                </a:cubicBezTo>
                <a:cubicBezTo>
                  <a:pt x="364084" y="91554"/>
                  <a:pt x="374668" y="-1050"/>
                  <a:pt x="37308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BCB8BDF-4940-9C12-BAF3-D85130BFB762}"/>
              </a:ext>
            </a:extLst>
          </p:cNvPr>
          <p:cNvSpPr/>
          <p:nvPr/>
        </p:nvSpPr>
        <p:spPr>
          <a:xfrm>
            <a:off x="3120912" y="3575022"/>
            <a:ext cx="251077" cy="169162"/>
          </a:xfrm>
          <a:custGeom>
            <a:avLst/>
            <a:gdLst>
              <a:gd name="connsiteX0" fmla="*/ 113 w 251077"/>
              <a:gd name="connsiteY0" fmla="*/ 28 h 169162"/>
              <a:gd name="connsiteX1" fmla="*/ 35038 w 251077"/>
              <a:gd name="connsiteY1" fmla="*/ 92103 h 169162"/>
              <a:gd name="connsiteX2" fmla="*/ 136638 w 251077"/>
              <a:gd name="connsiteY2" fmla="*/ 168303 h 169162"/>
              <a:gd name="connsiteX3" fmla="*/ 95363 w 251077"/>
              <a:gd name="connsiteY3" fmla="*/ 133378 h 169162"/>
              <a:gd name="connsiteX4" fmla="*/ 133463 w 251077"/>
              <a:gd name="connsiteY4" fmla="*/ 136553 h 169162"/>
              <a:gd name="connsiteX5" fmla="*/ 136638 w 251077"/>
              <a:gd name="connsiteY5" fmla="*/ 57178 h 169162"/>
              <a:gd name="connsiteX6" fmla="*/ 162038 w 251077"/>
              <a:gd name="connsiteY6" fmla="*/ 98453 h 169162"/>
              <a:gd name="connsiteX7" fmla="*/ 187438 w 251077"/>
              <a:gd name="connsiteY7" fmla="*/ 57178 h 169162"/>
              <a:gd name="connsiteX8" fmla="*/ 250938 w 251077"/>
              <a:gd name="connsiteY8" fmla="*/ 38128 h 169162"/>
              <a:gd name="connsiteX9" fmla="*/ 168388 w 251077"/>
              <a:gd name="connsiteY9" fmla="*/ 73053 h 169162"/>
              <a:gd name="connsiteX10" fmla="*/ 104888 w 251077"/>
              <a:gd name="connsiteY10" fmla="*/ 149253 h 169162"/>
              <a:gd name="connsiteX11" fmla="*/ 28688 w 251077"/>
              <a:gd name="connsiteY11" fmla="*/ 123853 h 169162"/>
              <a:gd name="connsiteX12" fmla="*/ 82663 w 251077"/>
              <a:gd name="connsiteY12" fmla="*/ 152428 h 169162"/>
              <a:gd name="connsiteX13" fmla="*/ 25513 w 251077"/>
              <a:gd name="connsiteY13" fmla="*/ 101628 h 169162"/>
              <a:gd name="connsiteX14" fmla="*/ 113 w 251077"/>
              <a:gd name="connsiteY14" fmla="*/ 28 h 16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077" h="169162">
                <a:moveTo>
                  <a:pt x="113" y="28"/>
                </a:moveTo>
                <a:cubicBezTo>
                  <a:pt x="1700" y="-1559"/>
                  <a:pt x="12284" y="64057"/>
                  <a:pt x="35038" y="92103"/>
                </a:cubicBezTo>
                <a:cubicBezTo>
                  <a:pt x="57792" y="120149"/>
                  <a:pt x="126584" y="161424"/>
                  <a:pt x="136638" y="168303"/>
                </a:cubicBezTo>
                <a:cubicBezTo>
                  <a:pt x="146692" y="175182"/>
                  <a:pt x="95892" y="138670"/>
                  <a:pt x="95363" y="133378"/>
                </a:cubicBezTo>
                <a:cubicBezTo>
                  <a:pt x="94834" y="128086"/>
                  <a:pt x="126584" y="149253"/>
                  <a:pt x="133463" y="136553"/>
                </a:cubicBezTo>
                <a:cubicBezTo>
                  <a:pt x="140342" y="123853"/>
                  <a:pt x="131876" y="63528"/>
                  <a:pt x="136638" y="57178"/>
                </a:cubicBezTo>
                <a:cubicBezTo>
                  <a:pt x="141400" y="50828"/>
                  <a:pt x="153571" y="98453"/>
                  <a:pt x="162038" y="98453"/>
                </a:cubicBezTo>
                <a:cubicBezTo>
                  <a:pt x="170505" y="98453"/>
                  <a:pt x="172621" y="67232"/>
                  <a:pt x="187438" y="57178"/>
                </a:cubicBezTo>
                <a:cubicBezTo>
                  <a:pt x="202255" y="47124"/>
                  <a:pt x="254113" y="35482"/>
                  <a:pt x="250938" y="38128"/>
                </a:cubicBezTo>
                <a:cubicBezTo>
                  <a:pt x="247763" y="40774"/>
                  <a:pt x="192730" y="54532"/>
                  <a:pt x="168388" y="73053"/>
                </a:cubicBezTo>
                <a:cubicBezTo>
                  <a:pt x="144046" y="91574"/>
                  <a:pt x="128171" y="140786"/>
                  <a:pt x="104888" y="149253"/>
                </a:cubicBezTo>
                <a:cubicBezTo>
                  <a:pt x="81605" y="157720"/>
                  <a:pt x="32392" y="123324"/>
                  <a:pt x="28688" y="123853"/>
                </a:cubicBezTo>
                <a:cubicBezTo>
                  <a:pt x="24984" y="124382"/>
                  <a:pt x="83192" y="156132"/>
                  <a:pt x="82663" y="152428"/>
                </a:cubicBezTo>
                <a:cubicBezTo>
                  <a:pt x="82134" y="148724"/>
                  <a:pt x="37155" y="122795"/>
                  <a:pt x="25513" y="101628"/>
                </a:cubicBezTo>
                <a:cubicBezTo>
                  <a:pt x="13871" y="80461"/>
                  <a:pt x="-1474" y="1615"/>
                  <a:pt x="11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8EA9FF6-3A23-CD1F-3E39-0FC86FDB29EF}"/>
              </a:ext>
            </a:extLst>
          </p:cNvPr>
          <p:cNvSpPr/>
          <p:nvPr/>
        </p:nvSpPr>
        <p:spPr>
          <a:xfrm>
            <a:off x="3171712" y="3223796"/>
            <a:ext cx="319315" cy="440198"/>
          </a:xfrm>
          <a:custGeom>
            <a:avLst/>
            <a:gdLst>
              <a:gd name="connsiteX0" fmla="*/ 44563 w 319315"/>
              <a:gd name="connsiteY0" fmla="*/ 440154 h 440198"/>
              <a:gd name="connsiteX1" fmla="*/ 85838 w 319315"/>
              <a:gd name="connsiteY1" fmla="*/ 240129 h 440198"/>
              <a:gd name="connsiteX2" fmla="*/ 98538 w 319315"/>
              <a:gd name="connsiteY2" fmla="*/ 259179 h 440198"/>
              <a:gd name="connsiteX3" fmla="*/ 177913 w 319315"/>
              <a:gd name="connsiteY3" fmla="*/ 122654 h 440198"/>
              <a:gd name="connsiteX4" fmla="*/ 152513 w 319315"/>
              <a:gd name="connsiteY4" fmla="*/ 186154 h 440198"/>
              <a:gd name="connsiteX5" fmla="*/ 317613 w 319315"/>
              <a:gd name="connsiteY5" fmla="*/ 2004 h 440198"/>
              <a:gd name="connsiteX6" fmla="*/ 231888 w 319315"/>
              <a:gd name="connsiteY6" fmla="*/ 97254 h 440198"/>
              <a:gd name="connsiteX7" fmla="*/ 127113 w 319315"/>
              <a:gd name="connsiteY7" fmla="*/ 236954 h 440198"/>
              <a:gd name="connsiteX8" fmla="*/ 76313 w 319315"/>
              <a:gd name="connsiteY8" fmla="*/ 306804 h 440198"/>
              <a:gd name="connsiteX9" fmla="*/ 69963 w 319315"/>
              <a:gd name="connsiteY9" fmla="*/ 233779 h 440198"/>
              <a:gd name="connsiteX10" fmla="*/ 113 w 319315"/>
              <a:gd name="connsiteY10" fmla="*/ 370304 h 440198"/>
              <a:gd name="connsiteX11" fmla="*/ 54088 w 319315"/>
              <a:gd name="connsiteY11" fmla="*/ 306804 h 440198"/>
              <a:gd name="connsiteX12" fmla="*/ 73138 w 319315"/>
              <a:gd name="connsiteY12" fmla="*/ 259179 h 440198"/>
              <a:gd name="connsiteX13" fmla="*/ 44563 w 319315"/>
              <a:gd name="connsiteY13" fmla="*/ 440154 h 44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315" h="440198">
                <a:moveTo>
                  <a:pt x="44563" y="440154"/>
                </a:moveTo>
                <a:cubicBezTo>
                  <a:pt x="46680" y="436979"/>
                  <a:pt x="76842" y="270291"/>
                  <a:pt x="85838" y="240129"/>
                </a:cubicBezTo>
                <a:cubicBezTo>
                  <a:pt x="94834" y="209966"/>
                  <a:pt x="83192" y="278758"/>
                  <a:pt x="98538" y="259179"/>
                </a:cubicBezTo>
                <a:cubicBezTo>
                  <a:pt x="113884" y="239600"/>
                  <a:pt x="168917" y="134825"/>
                  <a:pt x="177913" y="122654"/>
                </a:cubicBezTo>
                <a:cubicBezTo>
                  <a:pt x="186909" y="110483"/>
                  <a:pt x="129230" y="206262"/>
                  <a:pt x="152513" y="186154"/>
                </a:cubicBezTo>
                <a:cubicBezTo>
                  <a:pt x="175796" y="166046"/>
                  <a:pt x="317613" y="2004"/>
                  <a:pt x="317613" y="2004"/>
                </a:cubicBezTo>
                <a:cubicBezTo>
                  <a:pt x="330842" y="-12813"/>
                  <a:pt x="263638" y="58096"/>
                  <a:pt x="231888" y="97254"/>
                </a:cubicBezTo>
                <a:cubicBezTo>
                  <a:pt x="200138" y="136412"/>
                  <a:pt x="153042" y="202029"/>
                  <a:pt x="127113" y="236954"/>
                </a:cubicBezTo>
                <a:cubicBezTo>
                  <a:pt x="101184" y="271879"/>
                  <a:pt x="85838" y="307333"/>
                  <a:pt x="76313" y="306804"/>
                </a:cubicBezTo>
                <a:cubicBezTo>
                  <a:pt x="66788" y="306275"/>
                  <a:pt x="82663" y="223196"/>
                  <a:pt x="69963" y="233779"/>
                </a:cubicBezTo>
                <a:cubicBezTo>
                  <a:pt x="57263" y="244362"/>
                  <a:pt x="2759" y="358133"/>
                  <a:pt x="113" y="370304"/>
                </a:cubicBezTo>
                <a:cubicBezTo>
                  <a:pt x="-2533" y="382475"/>
                  <a:pt x="41917" y="325325"/>
                  <a:pt x="54088" y="306804"/>
                </a:cubicBezTo>
                <a:cubicBezTo>
                  <a:pt x="66259" y="288283"/>
                  <a:pt x="72080" y="241717"/>
                  <a:pt x="73138" y="259179"/>
                </a:cubicBezTo>
                <a:cubicBezTo>
                  <a:pt x="74196" y="276641"/>
                  <a:pt x="42446" y="443329"/>
                  <a:pt x="44563" y="440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597EB53-7145-819A-957F-8052B445A972}"/>
              </a:ext>
            </a:extLst>
          </p:cNvPr>
          <p:cNvSpPr/>
          <p:nvPr/>
        </p:nvSpPr>
        <p:spPr>
          <a:xfrm>
            <a:off x="3336383" y="3248025"/>
            <a:ext cx="296234" cy="373475"/>
          </a:xfrm>
          <a:custGeom>
            <a:avLst/>
            <a:gdLst>
              <a:gd name="connsiteX0" fmla="*/ 542 w 296234"/>
              <a:gd name="connsiteY0" fmla="*/ 371475 h 373475"/>
              <a:gd name="connsiteX1" fmla="*/ 92617 w 296234"/>
              <a:gd name="connsiteY1" fmla="*/ 152400 h 373475"/>
              <a:gd name="connsiteX2" fmla="*/ 89442 w 296234"/>
              <a:gd name="connsiteY2" fmla="*/ 222250 h 373475"/>
              <a:gd name="connsiteX3" fmla="*/ 184692 w 296234"/>
              <a:gd name="connsiteY3" fmla="*/ 44450 h 373475"/>
              <a:gd name="connsiteX4" fmla="*/ 295817 w 296234"/>
              <a:gd name="connsiteY4" fmla="*/ 0 h 373475"/>
              <a:gd name="connsiteX5" fmla="*/ 219617 w 296234"/>
              <a:gd name="connsiteY5" fmla="*/ 44450 h 373475"/>
              <a:gd name="connsiteX6" fmla="*/ 143417 w 296234"/>
              <a:gd name="connsiteY6" fmla="*/ 92075 h 373475"/>
              <a:gd name="connsiteX7" fmla="*/ 248192 w 296234"/>
              <a:gd name="connsiteY7" fmla="*/ 19050 h 373475"/>
              <a:gd name="connsiteX8" fmla="*/ 98967 w 296234"/>
              <a:gd name="connsiteY8" fmla="*/ 136525 h 373475"/>
              <a:gd name="connsiteX9" fmla="*/ 60867 w 296234"/>
              <a:gd name="connsiteY9" fmla="*/ 238125 h 373475"/>
              <a:gd name="connsiteX10" fmla="*/ 73567 w 296234"/>
              <a:gd name="connsiteY10" fmla="*/ 361950 h 373475"/>
              <a:gd name="connsiteX11" fmla="*/ 54517 w 296234"/>
              <a:gd name="connsiteY11" fmla="*/ 266700 h 373475"/>
              <a:gd name="connsiteX12" fmla="*/ 542 w 296234"/>
              <a:gd name="connsiteY12" fmla="*/ 371475 h 37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234" h="373475">
                <a:moveTo>
                  <a:pt x="542" y="371475"/>
                </a:moveTo>
                <a:cubicBezTo>
                  <a:pt x="6892" y="352425"/>
                  <a:pt x="77800" y="177271"/>
                  <a:pt x="92617" y="152400"/>
                </a:cubicBezTo>
                <a:cubicBezTo>
                  <a:pt x="107434" y="127529"/>
                  <a:pt x="74096" y="240242"/>
                  <a:pt x="89442" y="222250"/>
                </a:cubicBezTo>
                <a:cubicBezTo>
                  <a:pt x="104788" y="204258"/>
                  <a:pt x="150296" y="81492"/>
                  <a:pt x="184692" y="44450"/>
                </a:cubicBezTo>
                <a:cubicBezTo>
                  <a:pt x="219088" y="7408"/>
                  <a:pt x="289996" y="0"/>
                  <a:pt x="295817" y="0"/>
                </a:cubicBezTo>
                <a:cubicBezTo>
                  <a:pt x="301638" y="0"/>
                  <a:pt x="245017" y="29104"/>
                  <a:pt x="219617" y="44450"/>
                </a:cubicBezTo>
                <a:cubicBezTo>
                  <a:pt x="194217" y="59796"/>
                  <a:pt x="138655" y="96308"/>
                  <a:pt x="143417" y="92075"/>
                </a:cubicBezTo>
                <a:cubicBezTo>
                  <a:pt x="148179" y="87842"/>
                  <a:pt x="255600" y="11642"/>
                  <a:pt x="248192" y="19050"/>
                </a:cubicBezTo>
                <a:cubicBezTo>
                  <a:pt x="240784" y="26458"/>
                  <a:pt x="130188" y="100012"/>
                  <a:pt x="98967" y="136525"/>
                </a:cubicBezTo>
                <a:cubicBezTo>
                  <a:pt x="67746" y="173037"/>
                  <a:pt x="65100" y="200554"/>
                  <a:pt x="60867" y="238125"/>
                </a:cubicBezTo>
                <a:cubicBezTo>
                  <a:pt x="56634" y="275696"/>
                  <a:pt x="74625" y="357188"/>
                  <a:pt x="73567" y="361950"/>
                </a:cubicBezTo>
                <a:cubicBezTo>
                  <a:pt x="72509" y="366712"/>
                  <a:pt x="63513" y="266171"/>
                  <a:pt x="54517" y="266700"/>
                </a:cubicBezTo>
                <a:cubicBezTo>
                  <a:pt x="45521" y="267229"/>
                  <a:pt x="-5808" y="390525"/>
                  <a:pt x="542" y="371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BF0758C-BB09-AC30-A11F-E373D81FD0E4}"/>
              </a:ext>
            </a:extLst>
          </p:cNvPr>
          <p:cNvSpPr/>
          <p:nvPr/>
        </p:nvSpPr>
        <p:spPr>
          <a:xfrm>
            <a:off x="3314698" y="3134716"/>
            <a:ext cx="368304" cy="335565"/>
          </a:xfrm>
          <a:custGeom>
            <a:avLst/>
            <a:gdLst>
              <a:gd name="connsiteX0" fmla="*/ 2 w 368304"/>
              <a:gd name="connsiteY0" fmla="*/ 335559 h 335565"/>
              <a:gd name="connsiteX1" fmla="*/ 136527 w 368304"/>
              <a:gd name="connsiteY1" fmla="*/ 157759 h 335565"/>
              <a:gd name="connsiteX2" fmla="*/ 130177 w 368304"/>
              <a:gd name="connsiteY2" fmla="*/ 186334 h 335565"/>
              <a:gd name="connsiteX3" fmla="*/ 187327 w 368304"/>
              <a:gd name="connsiteY3" fmla="*/ 87909 h 335565"/>
              <a:gd name="connsiteX4" fmla="*/ 171452 w 368304"/>
              <a:gd name="connsiteY4" fmla="*/ 87909 h 335565"/>
              <a:gd name="connsiteX5" fmla="*/ 323852 w 368304"/>
              <a:gd name="connsiteY5" fmla="*/ 2184 h 335565"/>
              <a:gd name="connsiteX6" fmla="*/ 225427 w 368304"/>
              <a:gd name="connsiteY6" fmla="*/ 24409 h 335565"/>
              <a:gd name="connsiteX7" fmla="*/ 368302 w 368304"/>
              <a:gd name="connsiteY7" fmla="*/ 11709 h 335565"/>
              <a:gd name="connsiteX8" fmla="*/ 228602 w 368304"/>
              <a:gd name="connsiteY8" fmla="*/ 87909 h 335565"/>
              <a:gd name="connsiteX9" fmla="*/ 133352 w 368304"/>
              <a:gd name="connsiteY9" fmla="*/ 164109 h 335565"/>
              <a:gd name="connsiteX10" fmla="*/ 2 w 368304"/>
              <a:gd name="connsiteY10" fmla="*/ 335559 h 33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304" h="335565">
                <a:moveTo>
                  <a:pt x="2" y="335559"/>
                </a:moveTo>
                <a:cubicBezTo>
                  <a:pt x="531" y="334501"/>
                  <a:pt x="114831" y="182630"/>
                  <a:pt x="136527" y="157759"/>
                </a:cubicBezTo>
                <a:cubicBezTo>
                  <a:pt x="158223" y="132888"/>
                  <a:pt x="121710" y="197976"/>
                  <a:pt x="130177" y="186334"/>
                </a:cubicBezTo>
                <a:cubicBezTo>
                  <a:pt x="138644" y="174692"/>
                  <a:pt x="187327" y="87909"/>
                  <a:pt x="187327" y="87909"/>
                </a:cubicBezTo>
                <a:cubicBezTo>
                  <a:pt x="194206" y="71505"/>
                  <a:pt x="148698" y="102196"/>
                  <a:pt x="171452" y="87909"/>
                </a:cubicBezTo>
                <a:cubicBezTo>
                  <a:pt x="194206" y="73621"/>
                  <a:pt x="314856" y="12767"/>
                  <a:pt x="323852" y="2184"/>
                </a:cubicBezTo>
                <a:cubicBezTo>
                  <a:pt x="332848" y="-8399"/>
                  <a:pt x="218019" y="22822"/>
                  <a:pt x="225427" y="24409"/>
                </a:cubicBezTo>
                <a:cubicBezTo>
                  <a:pt x="232835" y="25996"/>
                  <a:pt x="367773" y="1126"/>
                  <a:pt x="368302" y="11709"/>
                </a:cubicBezTo>
                <a:cubicBezTo>
                  <a:pt x="368831" y="22292"/>
                  <a:pt x="267760" y="62509"/>
                  <a:pt x="228602" y="87909"/>
                </a:cubicBezTo>
                <a:cubicBezTo>
                  <a:pt x="189444" y="113309"/>
                  <a:pt x="166690" y="127596"/>
                  <a:pt x="133352" y="164109"/>
                </a:cubicBezTo>
                <a:cubicBezTo>
                  <a:pt x="100015" y="200621"/>
                  <a:pt x="-527" y="336617"/>
                  <a:pt x="2" y="335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255A9DEF-7E1F-88EB-2336-E0EA8870EBC8}"/>
              </a:ext>
            </a:extLst>
          </p:cNvPr>
          <p:cNvSpPr/>
          <p:nvPr/>
        </p:nvSpPr>
        <p:spPr>
          <a:xfrm>
            <a:off x="3299801" y="3403195"/>
            <a:ext cx="78494" cy="220698"/>
          </a:xfrm>
          <a:custGeom>
            <a:avLst/>
            <a:gdLst>
              <a:gd name="connsiteX0" fmla="*/ 78399 w 78494"/>
              <a:gd name="connsiteY0" fmla="*/ 405 h 220698"/>
              <a:gd name="connsiteX1" fmla="*/ 18074 w 78494"/>
              <a:gd name="connsiteY1" fmla="*/ 89305 h 220698"/>
              <a:gd name="connsiteX2" fmla="*/ 18074 w 78494"/>
              <a:gd name="connsiteY2" fmla="*/ 219480 h 220698"/>
              <a:gd name="connsiteX3" fmla="*/ 14899 w 78494"/>
              <a:gd name="connsiteY3" fmla="*/ 152805 h 220698"/>
              <a:gd name="connsiteX4" fmla="*/ 2199 w 78494"/>
              <a:gd name="connsiteY4" fmla="*/ 124230 h 220698"/>
              <a:gd name="connsiteX5" fmla="*/ 78399 w 78494"/>
              <a:gd name="connsiteY5" fmla="*/ 405 h 22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94" h="220698">
                <a:moveTo>
                  <a:pt x="78399" y="405"/>
                </a:moveTo>
                <a:cubicBezTo>
                  <a:pt x="81045" y="-5416"/>
                  <a:pt x="28128" y="52793"/>
                  <a:pt x="18074" y="89305"/>
                </a:cubicBezTo>
                <a:cubicBezTo>
                  <a:pt x="8020" y="125817"/>
                  <a:pt x="18603" y="208897"/>
                  <a:pt x="18074" y="219480"/>
                </a:cubicBezTo>
                <a:cubicBezTo>
                  <a:pt x="17545" y="230063"/>
                  <a:pt x="17545" y="168680"/>
                  <a:pt x="14899" y="152805"/>
                </a:cubicBezTo>
                <a:cubicBezTo>
                  <a:pt x="12253" y="136930"/>
                  <a:pt x="-6268" y="144338"/>
                  <a:pt x="2199" y="124230"/>
                </a:cubicBezTo>
                <a:cubicBezTo>
                  <a:pt x="10666" y="104122"/>
                  <a:pt x="75753" y="6226"/>
                  <a:pt x="78399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C935FC67-1880-FE40-85C1-C5305D2C2EA6}"/>
              </a:ext>
            </a:extLst>
          </p:cNvPr>
          <p:cNvSpPr/>
          <p:nvPr/>
        </p:nvSpPr>
        <p:spPr>
          <a:xfrm>
            <a:off x="3574426" y="3038415"/>
            <a:ext cx="351452" cy="76741"/>
          </a:xfrm>
          <a:custGeom>
            <a:avLst/>
            <a:gdLst>
              <a:gd name="connsiteX0" fmla="*/ 624 w 351452"/>
              <a:gd name="connsiteY0" fmla="*/ 76260 h 76741"/>
              <a:gd name="connsiteX1" fmla="*/ 184774 w 351452"/>
              <a:gd name="connsiteY1" fmla="*/ 38160 h 76741"/>
              <a:gd name="connsiteX2" fmla="*/ 140324 w 351452"/>
              <a:gd name="connsiteY2" fmla="*/ 38160 h 76741"/>
              <a:gd name="connsiteX3" fmla="*/ 349874 w 351452"/>
              <a:gd name="connsiteY3" fmla="*/ 60 h 76741"/>
              <a:gd name="connsiteX4" fmla="*/ 241924 w 351452"/>
              <a:gd name="connsiteY4" fmla="*/ 28635 h 76741"/>
              <a:gd name="connsiteX5" fmla="*/ 127624 w 351452"/>
              <a:gd name="connsiteY5" fmla="*/ 57210 h 76741"/>
              <a:gd name="connsiteX6" fmla="*/ 624 w 351452"/>
              <a:gd name="connsiteY6" fmla="*/ 76260 h 7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52" h="76741">
                <a:moveTo>
                  <a:pt x="624" y="76260"/>
                </a:moveTo>
                <a:cubicBezTo>
                  <a:pt x="10149" y="73085"/>
                  <a:pt x="161491" y="44510"/>
                  <a:pt x="184774" y="38160"/>
                </a:cubicBezTo>
                <a:cubicBezTo>
                  <a:pt x="208057" y="31810"/>
                  <a:pt x="112807" y="44510"/>
                  <a:pt x="140324" y="38160"/>
                </a:cubicBezTo>
                <a:cubicBezTo>
                  <a:pt x="167841" y="31810"/>
                  <a:pt x="332941" y="1647"/>
                  <a:pt x="349874" y="60"/>
                </a:cubicBezTo>
                <a:cubicBezTo>
                  <a:pt x="366807" y="-1528"/>
                  <a:pt x="241924" y="28635"/>
                  <a:pt x="241924" y="28635"/>
                </a:cubicBezTo>
                <a:lnTo>
                  <a:pt x="127624" y="57210"/>
                </a:lnTo>
                <a:cubicBezTo>
                  <a:pt x="93228" y="66206"/>
                  <a:pt x="-8901" y="79435"/>
                  <a:pt x="624" y="76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908EE54A-69E6-D2C3-EF60-89D7AC0F7853}"/>
              </a:ext>
            </a:extLst>
          </p:cNvPr>
          <p:cNvSpPr/>
          <p:nvPr/>
        </p:nvSpPr>
        <p:spPr>
          <a:xfrm>
            <a:off x="3574696" y="3038475"/>
            <a:ext cx="378186" cy="225763"/>
          </a:xfrm>
          <a:custGeom>
            <a:avLst/>
            <a:gdLst>
              <a:gd name="connsiteX0" fmla="*/ 354 w 378186"/>
              <a:gd name="connsiteY0" fmla="*/ 225425 h 225763"/>
              <a:gd name="connsiteX1" fmla="*/ 203554 w 378186"/>
              <a:gd name="connsiteY1" fmla="*/ 101600 h 225763"/>
              <a:gd name="connsiteX2" fmla="*/ 121004 w 378186"/>
              <a:gd name="connsiteY2" fmla="*/ 139700 h 225763"/>
              <a:gd name="connsiteX3" fmla="*/ 311504 w 378186"/>
              <a:gd name="connsiteY3" fmla="*/ 41275 h 225763"/>
              <a:gd name="connsiteX4" fmla="*/ 378179 w 378186"/>
              <a:gd name="connsiteY4" fmla="*/ 0 h 225763"/>
              <a:gd name="connsiteX5" fmla="*/ 314679 w 378186"/>
              <a:gd name="connsiteY5" fmla="*/ 41275 h 225763"/>
              <a:gd name="connsiteX6" fmla="*/ 162279 w 378186"/>
              <a:gd name="connsiteY6" fmla="*/ 92075 h 225763"/>
              <a:gd name="connsiteX7" fmla="*/ 225779 w 378186"/>
              <a:gd name="connsiteY7" fmla="*/ 82550 h 225763"/>
              <a:gd name="connsiteX8" fmla="*/ 155929 w 378186"/>
              <a:gd name="connsiteY8" fmla="*/ 136525 h 225763"/>
              <a:gd name="connsiteX9" fmla="*/ 354 w 378186"/>
              <a:gd name="connsiteY9" fmla="*/ 225425 h 22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8186" h="225763">
                <a:moveTo>
                  <a:pt x="354" y="225425"/>
                </a:moveTo>
                <a:cubicBezTo>
                  <a:pt x="8291" y="219604"/>
                  <a:pt x="183446" y="115887"/>
                  <a:pt x="203554" y="101600"/>
                </a:cubicBezTo>
                <a:cubicBezTo>
                  <a:pt x="223662" y="87313"/>
                  <a:pt x="103012" y="149754"/>
                  <a:pt x="121004" y="139700"/>
                </a:cubicBezTo>
                <a:cubicBezTo>
                  <a:pt x="138996" y="129646"/>
                  <a:pt x="268642" y="64558"/>
                  <a:pt x="311504" y="41275"/>
                </a:cubicBezTo>
                <a:cubicBezTo>
                  <a:pt x="354366" y="17992"/>
                  <a:pt x="377650" y="0"/>
                  <a:pt x="378179" y="0"/>
                </a:cubicBezTo>
                <a:cubicBezTo>
                  <a:pt x="378708" y="0"/>
                  <a:pt x="350662" y="25929"/>
                  <a:pt x="314679" y="41275"/>
                </a:cubicBezTo>
                <a:cubicBezTo>
                  <a:pt x="278696" y="56621"/>
                  <a:pt x="177096" y="85196"/>
                  <a:pt x="162279" y="92075"/>
                </a:cubicBezTo>
                <a:cubicBezTo>
                  <a:pt x="147462" y="98954"/>
                  <a:pt x="226837" y="75142"/>
                  <a:pt x="225779" y="82550"/>
                </a:cubicBezTo>
                <a:cubicBezTo>
                  <a:pt x="224721" y="89958"/>
                  <a:pt x="191912" y="112713"/>
                  <a:pt x="155929" y="136525"/>
                </a:cubicBezTo>
                <a:cubicBezTo>
                  <a:pt x="119946" y="160337"/>
                  <a:pt x="-7583" y="231246"/>
                  <a:pt x="354" y="225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D1F86B1B-3EEA-DA56-9B48-705B9BE0446D}"/>
              </a:ext>
            </a:extLst>
          </p:cNvPr>
          <p:cNvSpPr/>
          <p:nvPr/>
        </p:nvSpPr>
        <p:spPr>
          <a:xfrm>
            <a:off x="2654292" y="4186679"/>
            <a:ext cx="492979" cy="385321"/>
          </a:xfrm>
          <a:custGeom>
            <a:avLst/>
            <a:gdLst>
              <a:gd name="connsiteX0" fmla="*/ 492133 w 492979"/>
              <a:gd name="connsiteY0" fmla="*/ 45596 h 385321"/>
              <a:gd name="connsiteX1" fmla="*/ 317508 w 492979"/>
              <a:gd name="connsiteY1" fmla="*/ 7496 h 385321"/>
              <a:gd name="connsiteX2" fmla="*/ 260358 w 492979"/>
              <a:gd name="connsiteY2" fmla="*/ 36071 h 385321"/>
              <a:gd name="connsiteX3" fmla="*/ 266708 w 492979"/>
              <a:gd name="connsiteY3" fmla="*/ 17021 h 385321"/>
              <a:gd name="connsiteX4" fmla="*/ 177808 w 492979"/>
              <a:gd name="connsiteY4" fmla="*/ 39246 h 385321"/>
              <a:gd name="connsiteX5" fmla="*/ 120658 w 492979"/>
              <a:gd name="connsiteY5" fmla="*/ 39246 h 385321"/>
              <a:gd name="connsiteX6" fmla="*/ 171458 w 492979"/>
              <a:gd name="connsiteY6" fmla="*/ 51946 h 385321"/>
              <a:gd name="connsiteX7" fmla="*/ 133358 w 492979"/>
              <a:gd name="connsiteY7" fmla="*/ 121796 h 385321"/>
              <a:gd name="connsiteX8" fmla="*/ 107958 w 492979"/>
              <a:gd name="connsiteY8" fmla="*/ 156721 h 385321"/>
              <a:gd name="connsiteX9" fmla="*/ 38108 w 492979"/>
              <a:gd name="connsiteY9" fmla="*/ 172596 h 385321"/>
              <a:gd name="connsiteX10" fmla="*/ 120658 w 492979"/>
              <a:gd name="connsiteY10" fmla="*/ 169421 h 385321"/>
              <a:gd name="connsiteX11" fmla="*/ 28583 w 492979"/>
              <a:gd name="connsiteY11" fmla="*/ 207521 h 385321"/>
              <a:gd name="connsiteX12" fmla="*/ 101608 w 492979"/>
              <a:gd name="connsiteY12" fmla="*/ 204346 h 385321"/>
              <a:gd name="connsiteX13" fmla="*/ 8 w 492979"/>
              <a:gd name="connsiteY13" fmla="*/ 277371 h 385321"/>
              <a:gd name="connsiteX14" fmla="*/ 107958 w 492979"/>
              <a:gd name="connsiteY14" fmla="*/ 248796 h 385321"/>
              <a:gd name="connsiteX15" fmla="*/ 19058 w 492979"/>
              <a:gd name="connsiteY15" fmla="*/ 318646 h 385321"/>
              <a:gd name="connsiteX16" fmla="*/ 117483 w 492979"/>
              <a:gd name="connsiteY16" fmla="*/ 283721 h 385321"/>
              <a:gd name="connsiteX17" fmla="*/ 101608 w 492979"/>
              <a:gd name="connsiteY17" fmla="*/ 293246 h 385321"/>
              <a:gd name="connsiteX18" fmla="*/ 107958 w 492979"/>
              <a:gd name="connsiteY18" fmla="*/ 385321 h 385321"/>
              <a:gd name="connsiteX19" fmla="*/ 123833 w 492979"/>
              <a:gd name="connsiteY19" fmla="*/ 293246 h 385321"/>
              <a:gd name="connsiteX20" fmla="*/ 161933 w 492979"/>
              <a:gd name="connsiteY20" fmla="*/ 315471 h 385321"/>
              <a:gd name="connsiteX21" fmla="*/ 142883 w 492979"/>
              <a:gd name="connsiteY21" fmla="*/ 229746 h 385321"/>
              <a:gd name="connsiteX22" fmla="*/ 161933 w 492979"/>
              <a:gd name="connsiteY22" fmla="*/ 150371 h 385321"/>
              <a:gd name="connsiteX23" fmla="*/ 142883 w 492979"/>
              <a:gd name="connsiteY23" fmla="*/ 182121 h 385321"/>
              <a:gd name="connsiteX24" fmla="*/ 244483 w 492979"/>
              <a:gd name="connsiteY24" fmla="*/ 80521 h 385321"/>
              <a:gd name="connsiteX25" fmla="*/ 200033 w 492979"/>
              <a:gd name="connsiteY25" fmla="*/ 112271 h 385321"/>
              <a:gd name="connsiteX26" fmla="*/ 307983 w 492979"/>
              <a:gd name="connsiteY26" fmla="*/ 58296 h 385321"/>
              <a:gd name="connsiteX27" fmla="*/ 263533 w 492979"/>
              <a:gd name="connsiteY27" fmla="*/ 58296 h 385321"/>
              <a:gd name="connsiteX28" fmla="*/ 368308 w 492979"/>
              <a:gd name="connsiteY28" fmla="*/ 32896 h 385321"/>
              <a:gd name="connsiteX29" fmla="*/ 371483 w 492979"/>
              <a:gd name="connsiteY29" fmla="*/ 10671 h 385321"/>
              <a:gd name="connsiteX30" fmla="*/ 384183 w 492979"/>
              <a:gd name="connsiteY30" fmla="*/ 1146 h 385321"/>
              <a:gd name="connsiteX31" fmla="*/ 492133 w 492979"/>
              <a:gd name="connsiteY31" fmla="*/ 45596 h 38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92979" h="385321">
                <a:moveTo>
                  <a:pt x="492133" y="45596"/>
                </a:moveTo>
                <a:cubicBezTo>
                  <a:pt x="481021" y="46654"/>
                  <a:pt x="356137" y="9083"/>
                  <a:pt x="317508" y="7496"/>
                </a:cubicBezTo>
                <a:cubicBezTo>
                  <a:pt x="278879" y="5909"/>
                  <a:pt x="260358" y="36071"/>
                  <a:pt x="260358" y="36071"/>
                </a:cubicBezTo>
                <a:cubicBezTo>
                  <a:pt x="251891" y="37658"/>
                  <a:pt x="280466" y="16492"/>
                  <a:pt x="266708" y="17021"/>
                </a:cubicBezTo>
                <a:cubicBezTo>
                  <a:pt x="252950" y="17550"/>
                  <a:pt x="202150" y="35542"/>
                  <a:pt x="177808" y="39246"/>
                </a:cubicBezTo>
                <a:cubicBezTo>
                  <a:pt x="153466" y="42950"/>
                  <a:pt x="121716" y="37129"/>
                  <a:pt x="120658" y="39246"/>
                </a:cubicBezTo>
                <a:cubicBezTo>
                  <a:pt x="119600" y="41363"/>
                  <a:pt x="169341" y="38188"/>
                  <a:pt x="171458" y="51946"/>
                </a:cubicBezTo>
                <a:cubicBezTo>
                  <a:pt x="173575" y="65704"/>
                  <a:pt x="143941" y="104334"/>
                  <a:pt x="133358" y="121796"/>
                </a:cubicBezTo>
                <a:cubicBezTo>
                  <a:pt x="122775" y="139259"/>
                  <a:pt x="123833" y="148254"/>
                  <a:pt x="107958" y="156721"/>
                </a:cubicBezTo>
                <a:cubicBezTo>
                  <a:pt x="92083" y="165188"/>
                  <a:pt x="35991" y="170479"/>
                  <a:pt x="38108" y="172596"/>
                </a:cubicBezTo>
                <a:cubicBezTo>
                  <a:pt x="40225" y="174713"/>
                  <a:pt x="122245" y="163600"/>
                  <a:pt x="120658" y="169421"/>
                </a:cubicBezTo>
                <a:cubicBezTo>
                  <a:pt x="119070" y="175242"/>
                  <a:pt x="31758" y="201700"/>
                  <a:pt x="28583" y="207521"/>
                </a:cubicBezTo>
                <a:cubicBezTo>
                  <a:pt x="25408" y="213342"/>
                  <a:pt x="106370" y="192704"/>
                  <a:pt x="101608" y="204346"/>
                </a:cubicBezTo>
                <a:cubicBezTo>
                  <a:pt x="96846" y="215988"/>
                  <a:pt x="-1050" y="269963"/>
                  <a:pt x="8" y="277371"/>
                </a:cubicBezTo>
                <a:cubicBezTo>
                  <a:pt x="1066" y="284779"/>
                  <a:pt x="104783" y="241917"/>
                  <a:pt x="107958" y="248796"/>
                </a:cubicBezTo>
                <a:cubicBezTo>
                  <a:pt x="111133" y="255675"/>
                  <a:pt x="17470" y="312825"/>
                  <a:pt x="19058" y="318646"/>
                </a:cubicBezTo>
                <a:cubicBezTo>
                  <a:pt x="20645" y="324467"/>
                  <a:pt x="117483" y="283721"/>
                  <a:pt x="117483" y="283721"/>
                </a:cubicBezTo>
                <a:cubicBezTo>
                  <a:pt x="131241" y="279488"/>
                  <a:pt x="103195" y="276313"/>
                  <a:pt x="101608" y="293246"/>
                </a:cubicBezTo>
                <a:cubicBezTo>
                  <a:pt x="100020" y="310179"/>
                  <a:pt x="104254" y="385321"/>
                  <a:pt x="107958" y="385321"/>
                </a:cubicBezTo>
                <a:cubicBezTo>
                  <a:pt x="111662" y="385321"/>
                  <a:pt x="114837" y="304888"/>
                  <a:pt x="123833" y="293246"/>
                </a:cubicBezTo>
                <a:cubicBezTo>
                  <a:pt x="132829" y="281604"/>
                  <a:pt x="158758" y="326054"/>
                  <a:pt x="161933" y="315471"/>
                </a:cubicBezTo>
                <a:cubicBezTo>
                  <a:pt x="165108" y="304888"/>
                  <a:pt x="142883" y="257263"/>
                  <a:pt x="142883" y="229746"/>
                </a:cubicBezTo>
                <a:cubicBezTo>
                  <a:pt x="142883" y="202229"/>
                  <a:pt x="161933" y="158308"/>
                  <a:pt x="161933" y="150371"/>
                </a:cubicBezTo>
                <a:cubicBezTo>
                  <a:pt x="161933" y="142434"/>
                  <a:pt x="129125" y="193763"/>
                  <a:pt x="142883" y="182121"/>
                </a:cubicBezTo>
                <a:cubicBezTo>
                  <a:pt x="156641" y="170479"/>
                  <a:pt x="234958" y="92163"/>
                  <a:pt x="244483" y="80521"/>
                </a:cubicBezTo>
                <a:cubicBezTo>
                  <a:pt x="254008" y="68879"/>
                  <a:pt x="189450" y="115975"/>
                  <a:pt x="200033" y="112271"/>
                </a:cubicBezTo>
                <a:cubicBezTo>
                  <a:pt x="210616" y="108567"/>
                  <a:pt x="297400" y="67292"/>
                  <a:pt x="307983" y="58296"/>
                </a:cubicBezTo>
                <a:cubicBezTo>
                  <a:pt x="318566" y="49300"/>
                  <a:pt x="253479" y="62529"/>
                  <a:pt x="263533" y="58296"/>
                </a:cubicBezTo>
                <a:cubicBezTo>
                  <a:pt x="273587" y="54063"/>
                  <a:pt x="350316" y="40833"/>
                  <a:pt x="368308" y="32896"/>
                </a:cubicBezTo>
                <a:cubicBezTo>
                  <a:pt x="386300" y="24958"/>
                  <a:pt x="371483" y="10671"/>
                  <a:pt x="371483" y="10671"/>
                </a:cubicBezTo>
                <a:cubicBezTo>
                  <a:pt x="374129" y="5379"/>
                  <a:pt x="366721" y="-3087"/>
                  <a:pt x="384183" y="1146"/>
                </a:cubicBezTo>
                <a:cubicBezTo>
                  <a:pt x="401645" y="5379"/>
                  <a:pt x="503245" y="44538"/>
                  <a:pt x="492133" y="45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82DE486A-9FB9-D9D9-1187-83CF4EAFF59A}"/>
              </a:ext>
            </a:extLst>
          </p:cNvPr>
          <p:cNvSpPr/>
          <p:nvPr/>
        </p:nvSpPr>
        <p:spPr>
          <a:xfrm>
            <a:off x="2854056" y="4177514"/>
            <a:ext cx="267842" cy="238916"/>
          </a:xfrm>
          <a:custGeom>
            <a:avLst/>
            <a:gdLst>
              <a:gd name="connsiteX0" fmla="*/ 165369 w 267842"/>
              <a:gd name="connsiteY0" fmla="*/ 786 h 238916"/>
              <a:gd name="connsiteX1" fmla="*/ 251094 w 267842"/>
              <a:gd name="connsiteY1" fmla="*/ 61111 h 238916"/>
              <a:gd name="connsiteX2" fmla="*/ 260619 w 267842"/>
              <a:gd name="connsiteY2" fmla="*/ 108736 h 238916"/>
              <a:gd name="connsiteX3" fmla="*/ 168544 w 267842"/>
              <a:gd name="connsiteY3" fmla="*/ 229386 h 238916"/>
              <a:gd name="connsiteX4" fmla="*/ 197119 w 267842"/>
              <a:gd name="connsiteY4" fmla="*/ 197636 h 238916"/>
              <a:gd name="connsiteX5" fmla="*/ 108219 w 267842"/>
              <a:gd name="connsiteY5" fmla="*/ 238911 h 238916"/>
              <a:gd name="connsiteX6" fmla="*/ 41544 w 267842"/>
              <a:gd name="connsiteY6" fmla="*/ 194461 h 238916"/>
              <a:gd name="connsiteX7" fmla="*/ 269 w 267842"/>
              <a:gd name="connsiteY7" fmla="*/ 130961 h 238916"/>
              <a:gd name="connsiteX8" fmla="*/ 25669 w 267842"/>
              <a:gd name="connsiteY8" fmla="*/ 83336 h 238916"/>
              <a:gd name="connsiteX9" fmla="*/ 63769 w 267842"/>
              <a:gd name="connsiteY9" fmla="*/ 29361 h 238916"/>
              <a:gd name="connsiteX10" fmla="*/ 165369 w 267842"/>
              <a:gd name="connsiteY10" fmla="*/ 786 h 23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842" h="238916">
                <a:moveTo>
                  <a:pt x="165369" y="786"/>
                </a:moveTo>
                <a:cubicBezTo>
                  <a:pt x="196590" y="6078"/>
                  <a:pt x="235219" y="43119"/>
                  <a:pt x="251094" y="61111"/>
                </a:cubicBezTo>
                <a:cubicBezTo>
                  <a:pt x="266969" y="79103"/>
                  <a:pt x="274377" y="80690"/>
                  <a:pt x="260619" y="108736"/>
                </a:cubicBezTo>
                <a:cubicBezTo>
                  <a:pt x="246861" y="136782"/>
                  <a:pt x="179127" y="214569"/>
                  <a:pt x="168544" y="229386"/>
                </a:cubicBezTo>
                <a:cubicBezTo>
                  <a:pt x="157961" y="244203"/>
                  <a:pt x="207173" y="196049"/>
                  <a:pt x="197119" y="197636"/>
                </a:cubicBezTo>
                <a:cubicBezTo>
                  <a:pt x="187065" y="199223"/>
                  <a:pt x="134148" y="239440"/>
                  <a:pt x="108219" y="238911"/>
                </a:cubicBezTo>
                <a:cubicBezTo>
                  <a:pt x="82290" y="238382"/>
                  <a:pt x="59536" y="212453"/>
                  <a:pt x="41544" y="194461"/>
                </a:cubicBezTo>
                <a:cubicBezTo>
                  <a:pt x="23552" y="176469"/>
                  <a:pt x="2915" y="149482"/>
                  <a:pt x="269" y="130961"/>
                </a:cubicBezTo>
                <a:cubicBezTo>
                  <a:pt x="-2377" y="112440"/>
                  <a:pt x="15086" y="100269"/>
                  <a:pt x="25669" y="83336"/>
                </a:cubicBezTo>
                <a:cubicBezTo>
                  <a:pt x="36252" y="66403"/>
                  <a:pt x="43661" y="40473"/>
                  <a:pt x="63769" y="29361"/>
                </a:cubicBezTo>
                <a:cubicBezTo>
                  <a:pt x="83877" y="18249"/>
                  <a:pt x="134148" y="-4506"/>
                  <a:pt x="165369" y="7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月 27">
            <a:extLst>
              <a:ext uri="{FF2B5EF4-FFF2-40B4-BE49-F238E27FC236}">
                <a16:creationId xmlns:a16="http://schemas.microsoft.com/office/drawing/2014/main" id="{7E7C129D-6E97-FBCE-4D86-6DB7CFF7061A}"/>
              </a:ext>
            </a:extLst>
          </p:cNvPr>
          <p:cNvSpPr/>
          <p:nvPr/>
        </p:nvSpPr>
        <p:spPr>
          <a:xfrm rot="2859396">
            <a:off x="2925726" y="4245738"/>
            <a:ext cx="63500" cy="10246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DDD66DE1-9031-F2A8-D438-F1B9D063A22B}"/>
              </a:ext>
            </a:extLst>
          </p:cNvPr>
          <p:cNvSpPr/>
          <p:nvPr/>
        </p:nvSpPr>
        <p:spPr>
          <a:xfrm>
            <a:off x="2688432" y="4176557"/>
            <a:ext cx="259195" cy="407534"/>
          </a:xfrm>
          <a:custGeom>
            <a:avLst/>
            <a:gdLst>
              <a:gd name="connsiteX0" fmla="*/ 257968 w 259195"/>
              <a:gd name="connsiteY0" fmla="*/ 1743 h 407534"/>
              <a:gd name="connsiteX1" fmla="*/ 89693 w 259195"/>
              <a:gd name="connsiteY1" fmla="*/ 71593 h 407534"/>
              <a:gd name="connsiteX2" fmla="*/ 150018 w 259195"/>
              <a:gd name="connsiteY2" fmla="*/ 49368 h 407534"/>
              <a:gd name="connsiteX3" fmla="*/ 96043 w 259195"/>
              <a:gd name="connsiteY3" fmla="*/ 96993 h 407534"/>
              <a:gd name="connsiteX4" fmla="*/ 35718 w 259195"/>
              <a:gd name="connsiteY4" fmla="*/ 163668 h 407534"/>
              <a:gd name="connsiteX5" fmla="*/ 70643 w 259195"/>
              <a:gd name="connsiteY5" fmla="*/ 128743 h 407534"/>
              <a:gd name="connsiteX6" fmla="*/ 29368 w 259195"/>
              <a:gd name="connsiteY6" fmla="*/ 189068 h 407534"/>
              <a:gd name="connsiteX7" fmla="*/ 26193 w 259195"/>
              <a:gd name="connsiteY7" fmla="*/ 258918 h 407534"/>
              <a:gd name="connsiteX8" fmla="*/ 26193 w 259195"/>
              <a:gd name="connsiteY8" fmla="*/ 201768 h 407534"/>
              <a:gd name="connsiteX9" fmla="*/ 13493 w 259195"/>
              <a:gd name="connsiteY9" fmla="*/ 274793 h 407534"/>
              <a:gd name="connsiteX10" fmla="*/ 64293 w 259195"/>
              <a:gd name="connsiteY10" fmla="*/ 404968 h 407534"/>
              <a:gd name="connsiteX11" fmla="*/ 32543 w 259195"/>
              <a:gd name="connsiteY11" fmla="*/ 350993 h 407534"/>
              <a:gd name="connsiteX12" fmla="*/ 3968 w 259195"/>
              <a:gd name="connsiteY12" fmla="*/ 227168 h 407534"/>
              <a:gd name="connsiteX13" fmla="*/ 7143 w 259195"/>
              <a:gd name="connsiteY13" fmla="*/ 236693 h 407534"/>
              <a:gd name="connsiteX14" fmla="*/ 67468 w 259195"/>
              <a:gd name="connsiteY14" fmla="*/ 106518 h 407534"/>
              <a:gd name="connsiteX15" fmla="*/ 45243 w 259195"/>
              <a:gd name="connsiteY15" fmla="*/ 135093 h 407534"/>
              <a:gd name="connsiteX16" fmla="*/ 159543 w 259195"/>
              <a:gd name="connsiteY16" fmla="*/ 30318 h 407534"/>
              <a:gd name="connsiteX17" fmla="*/ 257968 w 259195"/>
              <a:gd name="connsiteY17" fmla="*/ 1743 h 40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9195" h="407534">
                <a:moveTo>
                  <a:pt x="257968" y="1743"/>
                </a:moveTo>
                <a:cubicBezTo>
                  <a:pt x="246326" y="8622"/>
                  <a:pt x="107685" y="63656"/>
                  <a:pt x="89693" y="71593"/>
                </a:cubicBezTo>
                <a:cubicBezTo>
                  <a:pt x="71701" y="79531"/>
                  <a:pt x="148960" y="45135"/>
                  <a:pt x="150018" y="49368"/>
                </a:cubicBezTo>
                <a:cubicBezTo>
                  <a:pt x="151076" y="53601"/>
                  <a:pt x="115093" y="77943"/>
                  <a:pt x="96043" y="96993"/>
                </a:cubicBezTo>
                <a:cubicBezTo>
                  <a:pt x="76993" y="116043"/>
                  <a:pt x="39951" y="158376"/>
                  <a:pt x="35718" y="163668"/>
                </a:cubicBezTo>
                <a:cubicBezTo>
                  <a:pt x="31485" y="168960"/>
                  <a:pt x="71701" y="124510"/>
                  <a:pt x="70643" y="128743"/>
                </a:cubicBezTo>
                <a:cubicBezTo>
                  <a:pt x="69585" y="132976"/>
                  <a:pt x="36776" y="167372"/>
                  <a:pt x="29368" y="189068"/>
                </a:cubicBezTo>
                <a:cubicBezTo>
                  <a:pt x="21960" y="210764"/>
                  <a:pt x="26722" y="256801"/>
                  <a:pt x="26193" y="258918"/>
                </a:cubicBezTo>
                <a:cubicBezTo>
                  <a:pt x="25664" y="261035"/>
                  <a:pt x="28310" y="199122"/>
                  <a:pt x="26193" y="201768"/>
                </a:cubicBezTo>
                <a:cubicBezTo>
                  <a:pt x="24076" y="204414"/>
                  <a:pt x="7143" y="240926"/>
                  <a:pt x="13493" y="274793"/>
                </a:cubicBezTo>
                <a:cubicBezTo>
                  <a:pt x="19843" y="308660"/>
                  <a:pt x="61118" y="392268"/>
                  <a:pt x="64293" y="404968"/>
                </a:cubicBezTo>
                <a:cubicBezTo>
                  <a:pt x="67468" y="417668"/>
                  <a:pt x="42597" y="380626"/>
                  <a:pt x="32543" y="350993"/>
                </a:cubicBezTo>
                <a:cubicBezTo>
                  <a:pt x="22489" y="321360"/>
                  <a:pt x="8201" y="246218"/>
                  <a:pt x="3968" y="227168"/>
                </a:cubicBezTo>
                <a:cubicBezTo>
                  <a:pt x="-265" y="208118"/>
                  <a:pt x="-3440" y="256801"/>
                  <a:pt x="7143" y="236693"/>
                </a:cubicBezTo>
                <a:cubicBezTo>
                  <a:pt x="17726" y="216585"/>
                  <a:pt x="61118" y="123451"/>
                  <a:pt x="67468" y="106518"/>
                </a:cubicBezTo>
                <a:cubicBezTo>
                  <a:pt x="73818" y="89585"/>
                  <a:pt x="29897" y="147793"/>
                  <a:pt x="45243" y="135093"/>
                </a:cubicBezTo>
                <a:cubicBezTo>
                  <a:pt x="60589" y="122393"/>
                  <a:pt x="123560" y="51485"/>
                  <a:pt x="159543" y="30318"/>
                </a:cubicBezTo>
                <a:cubicBezTo>
                  <a:pt x="195526" y="9151"/>
                  <a:pt x="269610" y="-5136"/>
                  <a:pt x="257968" y="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7C40F03-CB9C-61A8-E509-89CBDA62A174}"/>
              </a:ext>
            </a:extLst>
          </p:cNvPr>
          <p:cNvSpPr/>
          <p:nvPr/>
        </p:nvSpPr>
        <p:spPr>
          <a:xfrm>
            <a:off x="2755477" y="4162816"/>
            <a:ext cx="276648" cy="94861"/>
          </a:xfrm>
          <a:custGeom>
            <a:avLst/>
            <a:gdLst>
              <a:gd name="connsiteX0" fmla="*/ 276648 w 276648"/>
              <a:gd name="connsiteY0" fmla="*/ 2784 h 94861"/>
              <a:gd name="connsiteX1" fmla="*/ 79798 w 276648"/>
              <a:gd name="connsiteY1" fmla="*/ 21834 h 94861"/>
              <a:gd name="connsiteX2" fmla="*/ 108373 w 276648"/>
              <a:gd name="connsiteY2" fmla="*/ 12309 h 94861"/>
              <a:gd name="connsiteX3" fmla="*/ 423 w 276648"/>
              <a:gd name="connsiteY3" fmla="*/ 94859 h 94861"/>
              <a:gd name="connsiteX4" fmla="*/ 79798 w 276648"/>
              <a:gd name="connsiteY4" fmla="*/ 9134 h 94861"/>
              <a:gd name="connsiteX5" fmla="*/ 276648 w 276648"/>
              <a:gd name="connsiteY5" fmla="*/ 2784 h 9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648" h="94861">
                <a:moveTo>
                  <a:pt x="276648" y="2784"/>
                </a:moveTo>
                <a:cubicBezTo>
                  <a:pt x="276648" y="4901"/>
                  <a:pt x="107844" y="20247"/>
                  <a:pt x="79798" y="21834"/>
                </a:cubicBezTo>
                <a:cubicBezTo>
                  <a:pt x="51752" y="23421"/>
                  <a:pt x="121602" y="138"/>
                  <a:pt x="108373" y="12309"/>
                </a:cubicBezTo>
                <a:cubicBezTo>
                  <a:pt x="95144" y="24480"/>
                  <a:pt x="5185" y="95388"/>
                  <a:pt x="423" y="94859"/>
                </a:cubicBezTo>
                <a:cubicBezTo>
                  <a:pt x="-4340" y="94330"/>
                  <a:pt x="31644" y="22892"/>
                  <a:pt x="79798" y="9134"/>
                </a:cubicBezTo>
                <a:cubicBezTo>
                  <a:pt x="127952" y="-4624"/>
                  <a:pt x="276648" y="667"/>
                  <a:pt x="276648" y="2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B206B00-1E23-A95A-A8C6-AC4F75914DD5}"/>
              </a:ext>
            </a:extLst>
          </p:cNvPr>
          <p:cNvSpPr/>
          <p:nvPr/>
        </p:nvSpPr>
        <p:spPr>
          <a:xfrm>
            <a:off x="2651105" y="4231959"/>
            <a:ext cx="130241" cy="238441"/>
          </a:xfrm>
          <a:custGeom>
            <a:avLst/>
            <a:gdLst>
              <a:gd name="connsiteX0" fmla="*/ 130195 w 130241"/>
              <a:gd name="connsiteY0" fmla="*/ 316 h 238441"/>
              <a:gd name="connsiteX1" fmla="*/ 50820 w 130241"/>
              <a:gd name="connsiteY1" fmla="*/ 86041 h 238441"/>
              <a:gd name="connsiteX2" fmla="*/ 63520 w 130241"/>
              <a:gd name="connsiteY2" fmla="*/ 57466 h 238441"/>
              <a:gd name="connsiteX3" fmla="*/ 19070 w 130241"/>
              <a:gd name="connsiteY3" fmla="*/ 159066 h 238441"/>
              <a:gd name="connsiteX4" fmla="*/ 20 w 130241"/>
              <a:gd name="connsiteY4" fmla="*/ 238441 h 238441"/>
              <a:gd name="connsiteX5" fmla="*/ 15895 w 130241"/>
              <a:gd name="connsiteY5" fmla="*/ 159066 h 238441"/>
              <a:gd name="connsiteX6" fmla="*/ 38120 w 130241"/>
              <a:gd name="connsiteY6" fmla="*/ 60641 h 238441"/>
              <a:gd name="connsiteX7" fmla="*/ 130195 w 130241"/>
              <a:gd name="connsiteY7" fmla="*/ 316 h 23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41" h="238441">
                <a:moveTo>
                  <a:pt x="130195" y="316"/>
                </a:moveTo>
                <a:cubicBezTo>
                  <a:pt x="132312" y="4549"/>
                  <a:pt x="61932" y="76516"/>
                  <a:pt x="50820" y="86041"/>
                </a:cubicBezTo>
                <a:cubicBezTo>
                  <a:pt x="39707" y="95566"/>
                  <a:pt x="68812" y="45295"/>
                  <a:pt x="63520" y="57466"/>
                </a:cubicBezTo>
                <a:cubicBezTo>
                  <a:pt x="58228" y="69637"/>
                  <a:pt x="29653" y="128904"/>
                  <a:pt x="19070" y="159066"/>
                </a:cubicBezTo>
                <a:cubicBezTo>
                  <a:pt x="8487" y="189229"/>
                  <a:pt x="549" y="238441"/>
                  <a:pt x="20" y="238441"/>
                </a:cubicBezTo>
                <a:cubicBezTo>
                  <a:pt x="-509" y="238441"/>
                  <a:pt x="9545" y="188699"/>
                  <a:pt x="15895" y="159066"/>
                </a:cubicBezTo>
                <a:cubicBezTo>
                  <a:pt x="22245" y="129433"/>
                  <a:pt x="18012" y="86041"/>
                  <a:pt x="38120" y="60641"/>
                </a:cubicBezTo>
                <a:cubicBezTo>
                  <a:pt x="58228" y="35241"/>
                  <a:pt x="128078" y="-3917"/>
                  <a:pt x="130195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496A9458-722B-5C59-38EA-8B0559FBED31}"/>
              </a:ext>
            </a:extLst>
          </p:cNvPr>
          <p:cNvSpPr/>
          <p:nvPr/>
        </p:nvSpPr>
        <p:spPr>
          <a:xfrm>
            <a:off x="2787292" y="4235334"/>
            <a:ext cx="376541" cy="254334"/>
          </a:xfrm>
          <a:custGeom>
            <a:avLst/>
            <a:gdLst>
              <a:gd name="connsiteX0" fmla="*/ 375008 w 376541"/>
              <a:gd name="connsiteY0" fmla="*/ 3291 h 254334"/>
              <a:gd name="connsiteX1" fmla="*/ 251183 w 376541"/>
              <a:gd name="connsiteY1" fmla="*/ 139816 h 254334"/>
              <a:gd name="connsiteX2" fmla="*/ 317858 w 376541"/>
              <a:gd name="connsiteY2" fmla="*/ 92191 h 254334"/>
              <a:gd name="connsiteX3" fmla="*/ 209908 w 376541"/>
              <a:gd name="connsiteY3" fmla="*/ 209666 h 254334"/>
              <a:gd name="connsiteX4" fmla="*/ 124183 w 376541"/>
              <a:gd name="connsiteY4" fmla="*/ 238241 h 254334"/>
              <a:gd name="connsiteX5" fmla="*/ 38458 w 376541"/>
              <a:gd name="connsiteY5" fmla="*/ 235066 h 254334"/>
              <a:gd name="connsiteX6" fmla="*/ 9883 w 376541"/>
              <a:gd name="connsiteY6" fmla="*/ 206491 h 254334"/>
              <a:gd name="connsiteX7" fmla="*/ 6708 w 376541"/>
              <a:gd name="connsiteY7" fmla="*/ 196966 h 254334"/>
              <a:gd name="connsiteX8" fmla="*/ 95608 w 376541"/>
              <a:gd name="connsiteY8" fmla="*/ 254116 h 254334"/>
              <a:gd name="connsiteX9" fmla="*/ 194033 w 376541"/>
              <a:gd name="connsiteY9" fmla="*/ 216016 h 254334"/>
              <a:gd name="connsiteX10" fmla="*/ 174983 w 376541"/>
              <a:gd name="connsiteY10" fmla="*/ 200141 h 254334"/>
              <a:gd name="connsiteX11" fmla="*/ 270233 w 376541"/>
              <a:gd name="connsiteY11" fmla="*/ 123941 h 254334"/>
              <a:gd name="connsiteX12" fmla="*/ 317858 w 376541"/>
              <a:gd name="connsiteY12" fmla="*/ 47741 h 254334"/>
              <a:gd name="connsiteX13" fmla="*/ 375008 w 376541"/>
              <a:gd name="connsiteY13" fmla="*/ 3291 h 25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6541" h="254334">
                <a:moveTo>
                  <a:pt x="375008" y="3291"/>
                </a:moveTo>
                <a:cubicBezTo>
                  <a:pt x="363896" y="18637"/>
                  <a:pt x="260708" y="124999"/>
                  <a:pt x="251183" y="139816"/>
                </a:cubicBezTo>
                <a:cubicBezTo>
                  <a:pt x="241658" y="154633"/>
                  <a:pt x="324737" y="80549"/>
                  <a:pt x="317858" y="92191"/>
                </a:cubicBezTo>
                <a:cubicBezTo>
                  <a:pt x="310979" y="103833"/>
                  <a:pt x="242187" y="185324"/>
                  <a:pt x="209908" y="209666"/>
                </a:cubicBezTo>
                <a:cubicBezTo>
                  <a:pt x="177629" y="234008"/>
                  <a:pt x="152758" y="234008"/>
                  <a:pt x="124183" y="238241"/>
                </a:cubicBezTo>
                <a:cubicBezTo>
                  <a:pt x="95608" y="242474"/>
                  <a:pt x="57508" y="240358"/>
                  <a:pt x="38458" y="235066"/>
                </a:cubicBezTo>
                <a:cubicBezTo>
                  <a:pt x="19408" y="229774"/>
                  <a:pt x="15175" y="212841"/>
                  <a:pt x="9883" y="206491"/>
                </a:cubicBezTo>
                <a:cubicBezTo>
                  <a:pt x="4591" y="200141"/>
                  <a:pt x="-7579" y="189029"/>
                  <a:pt x="6708" y="196966"/>
                </a:cubicBezTo>
                <a:cubicBezTo>
                  <a:pt x="20995" y="204903"/>
                  <a:pt x="64387" y="250941"/>
                  <a:pt x="95608" y="254116"/>
                </a:cubicBezTo>
                <a:cubicBezTo>
                  <a:pt x="126829" y="257291"/>
                  <a:pt x="180804" y="225012"/>
                  <a:pt x="194033" y="216016"/>
                </a:cubicBezTo>
                <a:cubicBezTo>
                  <a:pt x="207262" y="207020"/>
                  <a:pt x="162283" y="215487"/>
                  <a:pt x="174983" y="200141"/>
                </a:cubicBezTo>
                <a:cubicBezTo>
                  <a:pt x="187683" y="184795"/>
                  <a:pt x="246420" y="149341"/>
                  <a:pt x="270233" y="123941"/>
                </a:cubicBezTo>
                <a:cubicBezTo>
                  <a:pt x="294045" y="98541"/>
                  <a:pt x="301983" y="65203"/>
                  <a:pt x="317858" y="47741"/>
                </a:cubicBezTo>
                <a:cubicBezTo>
                  <a:pt x="333733" y="30279"/>
                  <a:pt x="386120" y="-12055"/>
                  <a:pt x="375008" y="3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6EE27E9-0F71-375F-EB6D-C2ECE971304B}"/>
              </a:ext>
            </a:extLst>
          </p:cNvPr>
          <p:cNvSpPr/>
          <p:nvPr/>
        </p:nvSpPr>
        <p:spPr>
          <a:xfrm>
            <a:off x="2799877" y="4349623"/>
            <a:ext cx="321160" cy="238970"/>
          </a:xfrm>
          <a:custGeom>
            <a:avLst/>
            <a:gdLst>
              <a:gd name="connsiteX0" fmla="*/ 321148 w 321160"/>
              <a:gd name="connsiteY0" fmla="*/ 127 h 238970"/>
              <a:gd name="connsiteX1" fmla="*/ 229073 w 321160"/>
              <a:gd name="connsiteY1" fmla="*/ 73152 h 238970"/>
              <a:gd name="connsiteX2" fmla="*/ 162398 w 321160"/>
              <a:gd name="connsiteY2" fmla="*/ 187452 h 238970"/>
              <a:gd name="connsiteX3" fmla="*/ 168748 w 321160"/>
              <a:gd name="connsiteY3" fmla="*/ 127127 h 238970"/>
              <a:gd name="connsiteX4" fmla="*/ 102073 w 321160"/>
              <a:gd name="connsiteY4" fmla="*/ 222377 h 238970"/>
              <a:gd name="connsiteX5" fmla="*/ 136998 w 321160"/>
              <a:gd name="connsiteY5" fmla="*/ 152527 h 238970"/>
              <a:gd name="connsiteX6" fmla="*/ 76673 w 321160"/>
              <a:gd name="connsiteY6" fmla="*/ 222377 h 238970"/>
              <a:gd name="connsiteX7" fmla="*/ 86198 w 321160"/>
              <a:gd name="connsiteY7" fmla="*/ 177927 h 238970"/>
              <a:gd name="connsiteX8" fmla="*/ 48098 w 321160"/>
              <a:gd name="connsiteY8" fmla="*/ 212852 h 238970"/>
              <a:gd name="connsiteX9" fmla="*/ 32223 w 321160"/>
              <a:gd name="connsiteY9" fmla="*/ 238252 h 238970"/>
              <a:gd name="connsiteX10" fmla="*/ 54448 w 321160"/>
              <a:gd name="connsiteY10" fmla="*/ 184277 h 238970"/>
              <a:gd name="connsiteX11" fmla="*/ 13173 w 321160"/>
              <a:gd name="connsiteY11" fmla="*/ 238252 h 238970"/>
              <a:gd name="connsiteX12" fmla="*/ 13173 w 321160"/>
              <a:gd name="connsiteY12" fmla="*/ 193802 h 238970"/>
              <a:gd name="connsiteX13" fmla="*/ 473 w 321160"/>
              <a:gd name="connsiteY13" fmla="*/ 130302 h 238970"/>
              <a:gd name="connsiteX14" fmla="*/ 32223 w 321160"/>
              <a:gd name="connsiteY14" fmla="*/ 200152 h 238970"/>
              <a:gd name="connsiteX15" fmla="*/ 149698 w 321160"/>
              <a:gd name="connsiteY15" fmla="*/ 136652 h 238970"/>
              <a:gd name="connsiteX16" fmla="*/ 222723 w 321160"/>
              <a:gd name="connsiteY16" fmla="*/ 57277 h 238970"/>
              <a:gd name="connsiteX17" fmla="*/ 321148 w 321160"/>
              <a:gd name="connsiteY17" fmla="*/ 127 h 23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1160" h="238970">
                <a:moveTo>
                  <a:pt x="321148" y="127"/>
                </a:moveTo>
                <a:cubicBezTo>
                  <a:pt x="322206" y="2773"/>
                  <a:pt x="255531" y="41931"/>
                  <a:pt x="229073" y="73152"/>
                </a:cubicBezTo>
                <a:cubicBezTo>
                  <a:pt x="202615" y="104373"/>
                  <a:pt x="172452" y="178456"/>
                  <a:pt x="162398" y="187452"/>
                </a:cubicBezTo>
                <a:cubicBezTo>
                  <a:pt x="152344" y="196448"/>
                  <a:pt x="178802" y="121306"/>
                  <a:pt x="168748" y="127127"/>
                </a:cubicBezTo>
                <a:cubicBezTo>
                  <a:pt x="158694" y="132948"/>
                  <a:pt x="107365" y="218144"/>
                  <a:pt x="102073" y="222377"/>
                </a:cubicBezTo>
                <a:cubicBezTo>
                  <a:pt x="96781" y="226610"/>
                  <a:pt x="141231" y="152527"/>
                  <a:pt x="136998" y="152527"/>
                </a:cubicBezTo>
                <a:cubicBezTo>
                  <a:pt x="132765" y="152527"/>
                  <a:pt x="85140" y="218144"/>
                  <a:pt x="76673" y="222377"/>
                </a:cubicBezTo>
                <a:cubicBezTo>
                  <a:pt x="68206" y="226610"/>
                  <a:pt x="90960" y="179514"/>
                  <a:pt x="86198" y="177927"/>
                </a:cubicBezTo>
                <a:cubicBezTo>
                  <a:pt x="81436" y="176340"/>
                  <a:pt x="57094" y="202798"/>
                  <a:pt x="48098" y="212852"/>
                </a:cubicBezTo>
                <a:cubicBezTo>
                  <a:pt x="39102" y="222906"/>
                  <a:pt x="31165" y="243014"/>
                  <a:pt x="32223" y="238252"/>
                </a:cubicBezTo>
                <a:cubicBezTo>
                  <a:pt x="33281" y="233490"/>
                  <a:pt x="57623" y="184277"/>
                  <a:pt x="54448" y="184277"/>
                </a:cubicBezTo>
                <a:cubicBezTo>
                  <a:pt x="51273" y="184277"/>
                  <a:pt x="20052" y="236665"/>
                  <a:pt x="13173" y="238252"/>
                </a:cubicBezTo>
                <a:cubicBezTo>
                  <a:pt x="6294" y="239839"/>
                  <a:pt x="15290" y="211794"/>
                  <a:pt x="13173" y="193802"/>
                </a:cubicBezTo>
                <a:cubicBezTo>
                  <a:pt x="11056" y="175810"/>
                  <a:pt x="-2702" y="129244"/>
                  <a:pt x="473" y="130302"/>
                </a:cubicBezTo>
                <a:cubicBezTo>
                  <a:pt x="3648" y="131360"/>
                  <a:pt x="7352" y="199094"/>
                  <a:pt x="32223" y="200152"/>
                </a:cubicBezTo>
                <a:cubicBezTo>
                  <a:pt x="57094" y="201210"/>
                  <a:pt x="117948" y="160464"/>
                  <a:pt x="149698" y="136652"/>
                </a:cubicBezTo>
                <a:cubicBezTo>
                  <a:pt x="181448" y="112840"/>
                  <a:pt x="194148" y="77914"/>
                  <a:pt x="222723" y="57277"/>
                </a:cubicBezTo>
                <a:cubicBezTo>
                  <a:pt x="251298" y="36640"/>
                  <a:pt x="320090" y="-2519"/>
                  <a:pt x="321148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94DAC36C-FC97-4610-AEC7-CE5FE8799FA2}"/>
              </a:ext>
            </a:extLst>
          </p:cNvPr>
          <p:cNvSpPr/>
          <p:nvPr/>
        </p:nvSpPr>
        <p:spPr>
          <a:xfrm>
            <a:off x="2651050" y="3977543"/>
            <a:ext cx="343006" cy="73824"/>
          </a:xfrm>
          <a:custGeom>
            <a:avLst/>
            <a:gdLst>
              <a:gd name="connsiteX0" fmla="*/ 75 w 343006"/>
              <a:gd name="connsiteY0" fmla="*/ 73757 h 73824"/>
              <a:gd name="connsiteX1" fmla="*/ 111200 w 343006"/>
              <a:gd name="connsiteY1" fmla="*/ 51532 h 73824"/>
              <a:gd name="connsiteX2" fmla="*/ 95325 w 343006"/>
              <a:gd name="connsiteY2" fmla="*/ 3907 h 73824"/>
              <a:gd name="connsiteX3" fmla="*/ 254075 w 343006"/>
              <a:gd name="connsiteY3" fmla="*/ 3907 h 73824"/>
              <a:gd name="connsiteX4" fmla="*/ 168350 w 343006"/>
              <a:gd name="connsiteY4" fmla="*/ 13432 h 73824"/>
              <a:gd name="connsiteX5" fmla="*/ 342975 w 343006"/>
              <a:gd name="connsiteY5" fmla="*/ 32482 h 73824"/>
              <a:gd name="connsiteX6" fmla="*/ 152475 w 343006"/>
              <a:gd name="connsiteY6" fmla="*/ 7082 h 73824"/>
              <a:gd name="connsiteX7" fmla="*/ 47700 w 343006"/>
              <a:gd name="connsiteY7" fmla="*/ 45182 h 73824"/>
              <a:gd name="connsiteX8" fmla="*/ 130250 w 343006"/>
              <a:gd name="connsiteY8" fmla="*/ 45182 h 73824"/>
              <a:gd name="connsiteX9" fmla="*/ 75 w 343006"/>
              <a:gd name="connsiteY9" fmla="*/ 73757 h 7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06" h="73824">
                <a:moveTo>
                  <a:pt x="75" y="73757"/>
                </a:moveTo>
                <a:cubicBezTo>
                  <a:pt x="-3100" y="74815"/>
                  <a:pt x="95325" y="63174"/>
                  <a:pt x="111200" y="51532"/>
                </a:cubicBezTo>
                <a:cubicBezTo>
                  <a:pt x="127075" y="39890"/>
                  <a:pt x="71513" y="11844"/>
                  <a:pt x="95325" y="3907"/>
                </a:cubicBezTo>
                <a:cubicBezTo>
                  <a:pt x="119138" y="-4031"/>
                  <a:pt x="241904" y="2320"/>
                  <a:pt x="254075" y="3907"/>
                </a:cubicBezTo>
                <a:cubicBezTo>
                  <a:pt x="266246" y="5494"/>
                  <a:pt x="153533" y="8669"/>
                  <a:pt x="168350" y="13432"/>
                </a:cubicBezTo>
                <a:cubicBezTo>
                  <a:pt x="183167" y="18195"/>
                  <a:pt x="345621" y="33540"/>
                  <a:pt x="342975" y="32482"/>
                </a:cubicBezTo>
                <a:cubicBezTo>
                  <a:pt x="340329" y="31424"/>
                  <a:pt x="201687" y="4965"/>
                  <a:pt x="152475" y="7082"/>
                </a:cubicBezTo>
                <a:cubicBezTo>
                  <a:pt x="103263" y="9199"/>
                  <a:pt x="51404" y="38832"/>
                  <a:pt x="47700" y="45182"/>
                </a:cubicBezTo>
                <a:cubicBezTo>
                  <a:pt x="43996" y="51532"/>
                  <a:pt x="138187" y="41478"/>
                  <a:pt x="130250" y="45182"/>
                </a:cubicBezTo>
                <a:cubicBezTo>
                  <a:pt x="122313" y="48886"/>
                  <a:pt x="3250" y="72699"/>
                  <a:pt x="75" y="73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A660811-32D5-B974-31A3-C33E92EAB6E0}"/>
              </a:ext>
            </a:extLst>
          </p:cNvPr>
          <p:cNvSpPr/>
          <p:nvPr/>
        </p:nvSpPr>
        <p:spPr>
          <a:xfrm>
            <a:off x="2767525" y="4028870"/>
            <a:ext cx="198254" cy="119776"/>
          </a:xfrm>
          <a:custGeom>
            <a:avLst/>
            <a:gdLst>
              <a:gd name="connsiteX0" fmla="*/ 39175 w 198254"/>
              <a:gd name="connsiteY0" fmla="*/ 205 h 119776"/>
              <a:gd name="connsiteX1" fmla="*/ 156650 w 198254"/>
              <a:gd name="connsiteY1" fmla="*/ 12905 h 119776"/>
              <a:gd name="connsiteX2" fmla="*/ 74100 w 198254"/>
              <a:gd name="connsiteY2" fmla="*/ 38305 h 119776"/>
              <a:gd name="connsiteX3" fmla="*/ 147125 w 198254"/>
              <a:gd name="connsiteY3" fmla="*/ 38305 h 119776"/>
              <a:gd name="connsiteX4" fmla="*/ 70925 w 198254"/>
              <a:gd name="connsiteY4" fmla="*/ 76405 h 119776"/>
              <a:gd name="connsiteX5" fmla="*/ 26475 w 198254"/>
              <a:gd name="connsiteY5" fmla="*/ 117680 h 119776"/>
              <a:gd name="connsiteX6" fmla="*/ 4250 w 198254"/>
              <a:gd name="connsiteY6" fmla="*/ 108155 h 119776"/>
              <a:gd name="connsiteX7" fmla="*/ 112200 w 198254"/>
              <a:gd name="connsiteY7" fmla="*/ 60530 h 119776"/>
              <a:gd name="connsiteX8" fmla="*/ 102675 w 198254"/>
              <a:gd name="connsiteY8" fmla="*/ 35130 h 119776"/>
              <a:gd name="connsiteX9" fmla="*/ 197925 w 198254"/>
              <a:gd name="connsiteY9" fmla="*/ 22430 h 119776"/>
              <a:gd name="connsiteX10" fmla="*/ 39175 w 198254"/>
              <a:gd name="connsiteY10" fmla="*/ 205 h 11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254" h="119776">
                <a:moveTo>
                  <a:pt x="39175" y="205"/>
                </a:moveTo>
                <a:cubicBezTo>
                  <a:pt x="32296" y="-1382"/>
                  <a:pt x="150829" y="6555"/>
                  <a:pt x="156650" y="12905"/>
                </a:cubicBezTo>
                <a:cubicBezTo>
                  <a:pt x="162471" y="19255"/>
                  <a:pt x="75687" y="34072"/>
                  <a:pt x="74100" y="38305"/>
                </a:cubicBezTo>
                <a:cubicBezTo>
                  <a:pt x="72513" y="42538"/>
                  <a:pt x="147654" y="31955"/>
                  <a:pt x="147125" y="38305"/>
                </a:cubicBezTo>
                <a:cubicBezTo>
                  <a:pt x="146596" y="44655"/>
                  <a:pt x="91033" y="63176"/>
                  <a:pt x="70925" y="76405"/>
                </a:cubicBezTo>
                <a:cubicBezTo>
                  <a:pt x="50817" y="89634"/>
                  <a:pt x="37587" y="112388"/>
                  <a:pt x="26475" y="117680"/>
                </a:cubicBezTo>
                <a:cubicBezTo>
                  <a:pt x="15362" y="122972"/>
                  <a:pt x="-10037" y="117680"/>
                  <a:pt x="4250" y="108155"/>
                </a:cubicBezTo>
                <a:cubicBezTo>
                  <a:pt x="18537" y="98630"/>
                  <a:pt x="95796" y="72701"/>
                  <a:pt x="112200" y="60530"/>
                </a:cubicBezTo>
                <a:cubicBezTo>
                  <a:pt x="128604" y="48359"/>
                  <a:pt x="88387" y="41480"/>
                  <a:pt x="102675" y="35130"/>
                </a:cubicBezTo>
                <a:cubicBezTo>
                  <a:pt x="116963" y="28780"/>
                  <a:pt x="204275" y="26134"/>
                  <a:pt x="197925" y="22430"/>
                </a:cubicBezTo>
                <a:cubicBezTo>
                  <a:pt x="191575" y="18726"/>
                  <a:pt x="46054" y="1792"/>
                  <a:pt x="39175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FD1D0F1-297A-B8E8-A57C-E9F1D8187572}"/>
              </a:ext>
            </a:extLst>
          </p:cNvPr>
          <p:cNvSpPr/>
          <p:nvPr/>
        </p:nvSpPr>
        <p:spPr>
          <a:xfrm>
            <a:off x="2533498" y="4038600"/>
            <a:ext cx="203352" cy="177900"/>
          </a:xfrm>
          <a:custGeom>
            <a:avLst/>
            <a:gdLst>
              <a:gd name="connsiteX0" fmla="*/ 203352 w 203352"/>
              <a:gd name="connsiteY0" fmla="*/ 0 h 177900"/>
              <a:gd name="connsiteX1" fmla="*/ 57302 w 203352"/>
              <a:gd name="connsiteY1" fmla="*/ 28575 h 177900"/>
              <a:gd name="connsiteX2" fmla="*/ 89052 w 203352"/>
              <a:gd name="connsiteY2" fmla="*/ 28575 h 177900"/>
              <a:gd name="connsiteX3" fmla="*/ 25552 w 203352"/>
              <a:gd name="connsiteY3" fmla="*/ 88900 h 177900"/>
              <a:gd name="connsiteX4" fmla="*/ 152 w 203352"/>
              <a:gd name="connsiteY4" fmla="*/ 177800 h 177900"/>
              <a:gd name="connsiteX5" fmla="*/ 19202 w 203352"/>
              <a:gd name="connsiteY5" fmla="*/ 104775 h 177900"/>
              <a:gd name="connsiteX6" fmla="*/ 95402 w 203352"/>
              <a:gd name="connsiteY6" fmla="*/ 25400 h 177900"/>
              <a:gd name="connsiteX7" fmla="*/ 54127 w 203352"/>
              <a:gd name="connsiteY7" fmla="*/ 31750 h 177900"/>
              <a:gd name="connsiteX8" fmla="*/ 203352 w 203352"/>
              <a:gd name="connsiteY8" fmla="*/ 0 h 1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352" h="177900">
                <a:moveTo>
                  <a:pt x="203352" y="0"/>
                </a:moveTo>
                <a:lnTo>
                  <a:pt x="57302" y="28575"/>
                </a:lnTo>
                <a:cubicBezTo>
                  <a:pt x="38252" y="33337"/>
                  <a:pt x="94344" y="18521"/>
                  <a:pt x="89052" y="28575"/>
                </a:cubicBezTo>
                <a:cubicBezTo>
                  <a:pt x="83760" y="38629"/>
                  <a:pt x="40369" y="64029"/>
                  <a:pt x="25552" y="88900"/>
                </a:cubicBezTo>
                <a:cubicBezTo>
                  <a:pt x="10735" y="113771"/>
                  <a:pt x="1210" y="175154"/>
                  <a:pt x="152" y="177800"/>
                </a:cubicBezTo>
                <a:cubicBezTo>
                  <a:pt x="-906" y="180446"/>
                  <a:pt x="3327" y="130175"/>
                  <a:pt x="19202" y="104775"/>
                </a:cubicBezTo>
                <a:cubicBezTo>
                  <a:pt x="35077" y="79375"/>
                  <a:pt x="89581" y="37571"/>
                  <a:pt x="95402" y="25400"/>
                </a:cubicBezTo>
                <a:cubicBezTo>
                  <a:pt x="101223" y="13229"/>
                  <a:pt x="54127" y="31750"/>
                  <a:pt x="54127" y="31750"/>
                </a:cubicBezTo>
                <a:lnTo>
                  <a:pt x="20335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341ED7A-EC82-143D-1077-DC38B930D33D}"/>
              </a:ext>
            </a:extLst>
          </p:cNvPr>
          <p:cNvSpPr/>
          <p:nvPr/>
        </p:nvSpPr>
        <p:spPr>
          <a:xfrm>
            <a:off x="2489807" y="4148806"/>
            <a:ext cx="282270" cy="255102"/>
          </a:xfrm>
          <a:custGeom>
            <a:avLst/>
            <a:gdLst>
              <a:gd name="connsiteX0" fmla="*/ 281968 w 282270"/>
              <a:gd name="connsiteY0" fmla="*/ 919 h 255102"/>
              <a:gd name="connsiteX1" fmla="*/ 116868 w 282270"/>
              <a:gd name="connsiteY1" fmla="*/ 35844 h 255102"/>
              <a:gd name="connsiteX2" fmla="*/ 183543 w 282270"/>
              <a:gd name="connsiteY2" fmla="*/ 35844 h 255102"/>
              <a:gd name="connsiteX3" fmla="*/ 88293 w 282270"/>
              <a:gd name="connsiteY3" fmla="*/ 67594 h 255102"/>
              <a:gd name="connsiteX4" fmla="*/ 2568 w 282270"/>
              <a:gd name="connsiteY4" fmla="*/ 153319 h 255102"/>
              <a:gd name="connsiteX5" fmla="*/ 47018 w 282270"/>
              <a:gd name="connsiteY5" fmla="*/ 96169 h 255102"/>
              <a:gd name="connsiteX6" fmla="*/ 2568 w 282270"/>
              <a:gd name="connsiteY6" fmla="*/ 178719 h 255102"/>
              <a:gd name="connsiteX7" fmla="*/ 5743 w 282270"/>
              <a:gd name="connsiteY7" fmla="*/ 254919 h 255102"/>
              <a:gd name="connsiteX8" fmla="*/ 8918 w 282270"/>
              <a:gd name="connsiteY8" fmla="*/ 156494 h 255102"/>
              <a:gd name="connsiteX9" fmla="*/ 47018 w 282270"/>
              <a:gd name="connsiteY9" fmla="*/ 70769 h 255102"/>
              <a:gd name="connsiteX10" fmla="*/ 186718 w 282270"/>
              <a:gd name="connsiteY10" fmla="*/ 23144 h 255102"/>
              <a:gd name="connsiteX11" fmla="*/ 158143 w 282270"/>
              <a:gd name="connsiteY11" fmla="*/ 10444 h 255102"/>
              <a:gd name="connsiteX12" fmla="*/ 281968 w 282270"/>
              <a:gd name="connsiteY12" fmla="*/ 919 h 25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2270" h="255102">
                <a:moveTo>
                  <a:pt x="281968" y="919"/>
                </a:moveTo>
                <a:cubicBezTo>
                  <a:pt x="275089" y="5152"/>
                  <a:pt x="133272" y="30023"/>
                  <a:pt x="116868" y="35844"/>
                </a:cubicBezTo>
                <a:cubicBezTo>
                  <a:pt x="100464" y="41665"/>
                  <a:pt x="188305" y="30552"/>
                  <a:pt x="183543" y="35844"/>
                </a:cubicBezTo>
                <a:cubicBezTo>
                  <a:pt x="178780" y="41136"/>
                  <a:pt x="118455" y="48015"/>
                  <a:pt x="88293" y="67594"/>
                </a:cubicBezTo>
                <a:cubicBezTo>
                  <a:pt x="58130" y="87173"/>
                  <a:pt x="9447" y="148557"/>
                  <a:pt x="2568" y="153319"/>
                </a:cubicBezTo>
                <a:cubicBezTo>
                  <a:pt x="-4311" y="158081"/>
                  <a:pt x="47018" y="91936"/>
                  <a:pt x="47018" y="96169"/>
                </a:cubicBezTo>
                <a:cubicBezTo>
                  <a:pt x="47018" y="100402"/>
                  <a:pt x="9447" y="152261"/>
                  <a:pt x="2568" y="178719"/>
                </a:cubicBezTo>
                <a:cubicBezTo>
                  <a:pt x="-4311" y="205177"/>
                  <a:pt x="4685" y="258623"/>
                  <a:pt x="5743" y="254919"/>
                </a:cubicBezTo>
                <a:cubicBezTo>
                  <a:pt x="6801" y="251215"/>
                  <a:pt x="2039" y="187186"/>
                  <a:pt x="8918" y="156494"/>
                </a:cubicBezTo>
                <a:cubicBezTo>
                  <a:pt x="15797" y="125802"/>
                  <a:pt x="17385" y="92994"/>
                  <a:pt x="47018" y="70769"/>
                </a:cubicBezTo>
                <a:cubicBezTo>
                  <a:pt x="76651" y="48544"/>
                  <a:pt x="168197" y="33198"/>
                  <a:pt x="186718" y="23144"/>
                </a:cubicBezTo>
                <a:cubicBezTo>
                  <a:pt x="205239" y="13090"/>
                  <a:pt x="140151" y="12561"/>
                  <a:pt x="158143" y="10444"/>
                </a:cubicBezTo>
                <a:cubicBezTo>
                  <a:pt x="176135" y="8327"/>
                  <a:pt x="288847" y="-3314"/>
                  <a:pt x="281968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1953E09-34C2-4FB1-7E6E-8DD5E328420C}"/>
              </a:ext>
            </a:extLst>
          </p:cNvPr>
          <p:cNvSpPr/>
          <p:nvPr/>
        </p:nvSpPr>
        <p:spPr>
          <a:xfrm>
            <a:off x="2415355" y="4057508"/>
            <a:ext cx="163270" cy="337000"/>
          </a:xfrm>
          <a:custGeom>
            <a:avLst/>
            <a:gdLst>
              <a:gd name="connsiteX0" fmla="*/ 162745 w 163270"/>
              <a:gd name="connsiteY0" fmla="*/ 142 h 337000"/>
              <a:gd name="connsiteX1" fmla="*/ 32570 w 163270"/>
              <a:gd name="connsiteY1" fmla="*/ 139842 h 337000"/>
              <a:gd name="connsiteX2" fmla="*/ 121470 w 163270"/>
              <a:gd name="connsiteY2" fmla="*/ 79517 h 337000"/>
              <a:gd name="connsiteX3" fmla="*/ 26220 w 163270"/>
              <a:gd name="connsiteY3" fmla="*/ 158892 h 337000"/>
              <a:gd name="connsiteX4" fmla="*/ 820 w 163270"/>
              <a:gd name="connsiteY4" fmla="*/ 209692 h 337000"/>
              <a:gd name="connsiteX5" fmla="*/ 7170 w 163270"/>
              <a:gd name="connsiteY5" fmla="*/ 171592 h 337000"/>
              <a:gd name="connsiteX6" fmla="*/ 16695 w 163270"/>
              <a:gd name="connsiteY6" fmla="*/ 273192 h 337000"/>
              <a:gd name="connsiteX7" fmla="*/ 23045 w 163270"/>
              <a:gd name="connsiteY7" fmla="*/ 336692 h 337000"/>
              <a:gd name="connsiteX8" fmla="*/ 16695 w 163270"/>
              <a:gd name="connsiteY8" fmla="*/ 247792 h 337000"/>
              <a:gd name="connsiteX9" fmla="*/ 26220 w 163270"/>
              <a:gd name="connsiteY9" fmla="*/ 177942 h 337000"/>
              <a:gd name="connsiteX10" fmla="*/ 77020 w 163270"/>
              <a:gd name="connsiteY10" fmla="*/ 114442 h 337000"/>
              <a:gd name="connsiteX11" fmla="*/ 162745 w 163270"/>
              <a:gd name="connsiteY11" fmla="*/ 142 h 33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270" h="337000">
                <a:moveTo>
                  <a:pt x="162745" y="142"/>
                </a:moveTo>
                <a:cubicBezTo>
                  <a:pt x="155337" y="4375"/>
                  <a:pt x="39449" y="126613"/>
                  <a:pt x="32570" y="139842"/>
                </a:cubicBezTo>
                <a:cubicBezTo>
                  <a:pt x="25691" y="153071"/>
                  <a:pt x="122528" y="76342"/>
                  <a:pt x="121470" y="79517"/>
                </a:cubicBezTo>
                <a:cubicBezTo>
                  <a:pt x="120412" y="82692"/>
                  <a:pt x="46328" y="137196"/>
                  <a:pt x="26220" y="158892"/>
                </a:cubicBezTo>
                <a:cubicBezTo>
                  <a:pt x="6112" y="180588"/>
                  <a:pt x="3995" y="207575"/>
                  <a:pt x="820" y="209692"/>
                </a:cubicBezTo>
                <a:cubicBezTo>
                  <a:pt x="-2355" y="211809"/>
                  <a:pt x="4524" y="161009"/>
                  <a:pt x="7170" y="171592"/>
                </a:cubicBezTo>
                <a:cubicBezTo>
                  <a:pt x="9816" y="182175"/>
                  <a:pt x="14049" y="245675"/>
                  <a:pt x="16695" y="273192"/>
                </a:cubicBezTo>
                <a:cubicBezTo>
                  <a:pt x="19341" y="300709"/>
                  <a:pt x="23045" y="340925"/>
                  <a:pt x="23045" y="336692"/>
                </a:cubicBezTo>
                <a:cubicBezTo>
                  <a:pt x="23045" y="332459"/>
                  <a:pt x="16166" y="274250"/>
                  <a:pt x="16695" y="247792"/>
                </a:cubicBezTo>
                <a:cubicBezTo>
                  <a:pt x="17224" y="221334"/>
                  <a:pt x="16166" y="200167"/>
                  <a:pt x="26220" y="177942"/>
                </a:cubicBezTo>
                <a:cubicBezTo>
                  <a:pt x="36274" y="155717"/>
                  <a:pt x="56912" y="141430"/>
                  <a:pt x="77020" y="114442"/>
                </a:cubicBezTo>
                <a:cubicBezTo>
                  <a:pt x="97128" y="87455"/>
                  <a:pt x="170153" y="-4091"/>
                  <a:pt x="16274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79375AF-114A-DAA3-4A5A-55464132FB51}"/>
              </a:ext>
            </a:extLst>
          </p:cNvPr>
          <p:cNvSpPr/>
          <p:nvPr/>
        </p:nvSpPr>
        <p:spPr>
          <a:xfrm>
            <a:off x="2571656" y="4069963"/>
            <a:ext cx="276579" cy="63915"/>
          </a:xfrm>
          <a:custGeom>
            <a:avLst/>
            <a:gdLst>
              <a:gd name="connsiteX0" fmla="*/ 276319 w 276579"/>
              <a:gd name="connsiteY0" fmla="*/ 13087 h 63915"/>
              <a:gd name="connsiteX1" fmla="*/ 117569 w 276579"/>
              <a:gd name="connsiteY1" fmla="*/ 22612 h 63915"/>
              <a:gd name="connsiteX2" fmla="*/ 69944 w 276579"/>
              <a:gd name="connsiteY2" fmla="*/ 41662 h 63915"/>
              <a:gd name="connsiteX3" fmla="*/ 146144 w 276579"/>
              <a:gd name="connsiteY3" fmla="*/ 19437 h 63915"/>
              <a:gd name="connsiteX4" fmla="*/ 94 w 276579"/>
              <a:gd name="connsiteY4" fmla="*/ 63887 h 63915"/>
              <a:gd name="connsiteX5" fmla="*/ 171544 w 276579"/>
              <a:gd name="connsiteY5" fmla="*/ 25787 h 63915"/>
              <a:gd name="connsiteX6" fmla="*/ 155669 w 276579"/>
              <a:gd name="connsiteY6" fmla="*/ 387 h 63915"/>
              <a:gd name="connsiteX7" fmla="*/ 276319 w 276579"/>
              <a:gd name="connsiteY7" fmla="*/ 13087 h 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579" h="63915">
                <a:moveTo>
                  <a:pt x="276319" y="13087"/>
                </a:moveTo>
                <a:cubicBezTo>
                  <a:pt x="269969" y="16791"/>
                  <a:pt x="151965" y="17850"/>
                  <a:pt x="117569" y="22612"/>
                </a:cubicBezTo>
                <a:cubicBezTo>
                  <a:pt x="83173" y="27374"/>
                  <a:pt x="65181" y="42191"/>
                  <a:pt x="69944" y="41662"/>
                </a:cubicBezTo>
                <a:cubicBezTo>
                  <a:pt x="74706" y="41133"/>
                  <a:pt x="157786" y="15733"/>
                  <a:pt x="146144" y="19437"/>
                </a:cubicBezTo>
                <a:cubicBezTo>
                  <a:pt x="134502" y="23141"/>
                  <a:pt x="-4139" y="62829"/>
                  <a:pt x="94" y="63887"/>
                </a:cubicBezTo>
                <a:cubicBezTo>
                  <a:pt x="4327" y="64945"/>
                  <a:pt x="145615" y="36370"/>
                  <a:pt x="171544" y="25787"/>
                </a:cubicBezTo>
                <a:cubicBezTo>
                  <a:pt x="197473" y="15204"/>
                  <a:pt x="140323" y="3033"/>
                  <a:pt x="155669" y="387"/>
                </a:cubicBezTo>
                <a:cubicBezTo>
                  <a:pt x="171015" y="-2259"/>
                  <a:pt x="282669" y="9383"/>
                  <a:pt x="276319" y="13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B5059BC-D36B-F046-65FC-D1CBD750AB0A}"/>
              </a:ext>
            </a:extLst>
          </p:cNvPr>
          <p:cNvSpPr/>
          <p:nvPr/>
        </p:nvSpPr>
        <p:spPr>
          <a:xfrm>
            <a:off x="2892227" y="3711568"/>
            <a:ext cx="267025" cy="323882"/>
          </a:xfrm>
          <a:custGeom>
            <a:avLst/>
            <a:gdLst>
              <a:gd name="connsiteX0" fmla="*/ 198 w 267025"/>
              <a:gd name="connsiteY0" fmla="*/ 7 h 323882"/>
              <a:gd name="connsiteX1" fmla="*/ 60523 w 267025"/>
              <a:gd name="connsiteY1" fmla="*/ 158757 h 323882"/>
              <a:gd name="connsiteX2" fmla="*/ 187523 w 267025"/>
              <a:gd name="connsiteY2" fmla="*/ 266707 h 323882"/>
              <a:gd name="connsiteX3" fmla="*/ 133548 w 267025"/>
              <a:gd name="connsiteY3" fmla="*/ 215907 h 323882"/>
              <a:gd name="connsiteX4" fmla="*/ 266898 w 267025"/>
              <a:gd name="connsiteY4" fmla="*/ 323857 h 323882"/>
              <a:gd name="connsiteX5" fmla="*/ 155773 w 267025"/>
              <a:gd name="connsiteY5" fmla="*/ 225432 h 323882"/>
              <a:gd name="connsiteX6" fmla="*/ 44648 w 267025"/>
              <a:gd name="connsiteY6" fmla="*/ 165107 h 323882"/>
              <a:gd name="connsiteX7" fmla="*/ 198 w 267025"/>
              <a:gd name="connsiteY7" fmla="*/ 7 h 32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025" h="323882">
                <a:moveTo>
                  <a:pt x="198" y="7"/>
                </a:moveTo>
                <a:cubicBezTo>
                  <a:pt x="2844" y="-1051"/>
                  <a:pt x="29302" y="114307"/>
                  <a:pt x="60523" y="158757"/>
                </a:cubicBezTo>
                <a:cubicBezTo>
                  <a:pt x="91744" y="203207"/>
                  <a:pt x="175352" y="257182"/>
                  <a:pt x="187523" y="266707"/>
                </a:cubicBezTo>
                <a:cubicBezTo>
                  <a:pt x="199694" y="276232"/>
                  <a:pt x="120319" y="206382"/>
                  <a:pt x="133548" y="215907"/>
                </a:cubicBezTo>
                <a:cubicBezTo>
                  <a:pt x="146777" y="225432"/>
                  <a:pt x="263194" y="322270"/>
                  <a:pt x="266898" y="323857"/>
                </a:cubicBezTo>
                <a:cubicBezTo>
                  <a:pt x="270602" y="325444"/>
                  <a:pt x="192815" y="251890"/>
                  <a:pt x="155773" y="225432"/>
                </a:cubicBezTo>
                <a:cubicBezTo>
                  <a:pt x="118731" y="198974"/>
                  <a:pt x="67402" y="198445"/>
                  <a:pt x="44648" y="165107"/>
                </a:cubicBezTo>
                <a:cubicBezTo>
                  <a:pt x="21894" y="131770"/>
                  <a:pt x="-2448" y="1065"/>
                  <a:pt x="198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91D40D66-972B-A5E5-F932-1B57D78B5A6E}"/>
              </a:ext>
            </a:extLst>
          </p:cNvPr>
          <p:cNvSpPr/>
          <p:nvPr/>
        </p:nvSpPr>
        <p:spPr>
          <a:xfrm>
            <a:off x="3057229" y="3647678"/>
            <a:ext cx="319288" cy="454217"/>
          </a:xfrm>
          <a:custGeom>
            <a:avLst/>
            <a:gdLst>
              <a:gd name="connsiteX0" fmla="*/ 3471 w 319288"/>
              <a:gd name="connsiteY0" fmla="*/ 3572 h 454217"/>
              <a:gd name="connsiteX1" fmla="*/ 162221 w 319288"/>
              <a:gd name="connsiteY1" fmla="*/ 190897 h 454217"/>
              <a:gd name="connsiteX2" fmla="*/ 247946 w 319288"/>
              <a:gd name="connsiteY2" fmla="*/ 298847 h 454217"/>
              <a:gd name="connsiteX3" fmla="*/ 232071 w 319288"/>
              <a:gd name="connsiteY3" fmla="*/ 228997 h 454217"/>
              <a:gd name="connsiteX4" fmla="*/ 317796 w 319288"/>
              <a:gd name="connsiteY4" fmla="*/ 451247 h 454217"/>
              <a:gd name="connsiteX5" fmla="*/ 276521 w 319288"/>
              <a:gd name="connsiteY5" fmla="*/ 346472 h 454217"/>
              <a:gd name="connsiteX6" fmla="*/ 152696 w 319288"/>
              <a:gd name="connsiteY6" fmla="*/ 197247 h 454217"/>
              <a:gd name="connsiteX7" fmla="*/ 152696 w 319288"/>
              <a:gd name="connsiteY7" fmla="*/ 194072 h 454217"/>
              <a:gd name="connsiteX8" fmla="*/ 60621 w 319288"/>
              <a:gd name="connsiteY8" fmla="*/ 76597 h 454217"/>
              <a:gd name="connsiteX9" fmla="*/ 3471 w 319288"/>
              <a:gd name="connsiteY9" fmla="*/ 3572 h 45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288" h="454217">
                <a:moveTo>
                  <a:pt x="3471" y="3572"/>
                </a:moveTo>
                <a:cubicBezTo>
                  <a:pt x="20404" y="22622"/>
                  <a:pt x="121475" y="141685"/>
                  <a:pt x="162221" y="190897"/>
                </a:cubicBezTo>
                <a:cubicBezTo>
                  <a:pt x="202967" y="240109"/>
                  <a:pt x="236304" y="292497"/>
                  <a:pt x="247946" y="298847"/>
                </a:cubicBezTo>
                <a:cubicBezTo>
                  <a:pt x="259588" y="305197"/>
                  <a:pt x="220429" y="203597"/>
                  <a:pt x="232071" y="228997"/>
                </a:cubicBezTo>
                <a:cubicBezTo>
                  <a:pt x="243713" y="254397"/>
                  <a:pt x="310388" y="431668"/>
                  <a:pt x="317796" y="451247"/>
                </a:cubicBezTo>
                <a:cubicBezTo>
                  <a:pt x="325204" y="470826"/>
                  <a:pt x="304038" y="388805"/>
                  <a:pt x="276521" y="346472"/>
                </a:cubicBezTo>
                <a:cubicBezTo>
                  <a:pt x="249004" y="304139"/>
                  <a:pt x="173334" y="222647"/>
                  <a:pt x="152696" y="197247"/>
                </a:cubicBezTo>
                <a:cubicBezTo>
                  <a:pt x="132058" y="171847"/>
                  <a:pt x="168042" y="214180"/>
                  <a:pt x="152696" y="194072"/>
                </a:cubicBezTo>
                <a:cubicBezTo>
                  <a:pt x="137350" y="173964"/>
                  <a:pt x="85492" y="106760"/>
                  <a:pt x="60621" y="76597"/>
                </a:cubicBezTo>
                <a:cubicBezTo>
                  <a:pt x="35750" y="46435"/>
                  <a:pt x="-13462" y="-15478"/>
                  <a:pt x="3471" y="35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8DB362F2-3E0B-3A98-A9BB-70D1BE6A929F}"/>
              </a:ext>
            </a:extLst>
          </p:cNvPr>
          <p:cNvSpPr/>
          <p:nvPr/>
        </p:nvSpPr>
        <p:spPr>
          <a:xfrm>
            <a:off x="3178173" y="4057635"/>
            <a:ext cx="176574" cy="317095"/>
          </a:xfrm>
          <a:custGeom>
            <a:avLst/>
            <a:gdLst>
              <a:gd name="connsiteX0" fmla="*/ 2 w 176574"/>
              <a:gd name="connsiteY0" fmla="*/ 15 h 317095"/>
              <a:gd name="connsiteX1" fmla="*/ 98427 w 176574"/>
              <a:gd name="connsiteY1" fmla="*/ 158765 h 317095"/>
              <a:gd name="connsiteX2" fmla="*/ 92077 w 176574"/>
              <a:gd name="connsiteY2" fmla="*/ 114315 h 317095"/>
              <a:gd name="connsiteX3" fmla="*/ 174627 w 176574"/>
              <a:gd name="connsiteY3" fmla="*/ 314340 h 317095"/>
              <a:gd name="connsiteX4" fmla="*/ 146052 w 176574"/>
              <a:gd name="connsiteY4" fmla="*/ 225440 h 317095"/>
              <a:gd name="connsiteX5" fmla="*/ 95252 w 176574"/>
              <a:gd name="connsiteY5" fmla="*/ 149240 h 317095"/>
              <a:gd name="connsiteX6" fmla="*/ 2 w 176574"/>
              <a:gd name="connsiteY6" fmla="*/ 15 h 31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574" h="317095">
                <a:moveTo>
                  <a:pt x="2" y="15"/>
                </a:moveTo>
                <a:cubicBezTo>
                  <a:pt x="531" y="1602"/>
                  <a:pt x="83081" y="139715"/>
                  <a:pt x="98427" y="158765"/>
                </a:cubicBezTo>
                <a:cubicBezTo>
                  <a:pt x="113773" y="177815"/>
                  <a:pt x="79377" y="88386"/>
                  <a:pt x="92077" y="114315"/>
                </a:cubicBezTo>
                <a:cubicBezTo>
                  <a:pt x="104777" y="140244"/>
                  <a:pt x="165631" y="295819"/>
                  <a:pt x="174627" y="314340"/>
                </a:cubicBezTo>
                <a:cubicBezTo>
                  <a:pt x="183623" y="332861"/>
                  <a:pt x="159281" y="252957"/>
                  <a:pt x="146052" y="225440"/>
                </a:cubicBezTo>
                <a:cubicBezTo>
                  <a:pt x="132823" y="197923"/>
                  <a:pt x="116419" y="180461"/>
                  <a:pt x="95252" y="149240"/>
                </a:cubicBezTo>
                <a:cubicBezTo>
                  <a:pt x="74085" y="118019"/>
                  <a:pt x="-527" y="-1572"/>
                  <a:pt x="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53D997E-A717-989C-86BA-1EBFC99EDFEA}"/>
              </a:ext>
            </a:extLst>
          </p:cNvPr>
          <p:cNvSpPr/>
          <p:nvPr/>
        </p:nvSpPr>
        <p:spPr>
          <a:xfrm>
            <a:off x="3250751" y="3967771"/>
            <a:ext cx="275132" cy="380098"/>
          </a:xfrm>
          <a:custGeom>
            <a:avLst/>
            <a:gdLst>
              <a:gd name="connsiteX0" fmla="*/ 449 w 275132"/>
              <a:gd name="connsiteY0" fmla="*/ 979 h 380098"/>
              <a:gd name="connsiteX1" fmla="*/ 130624 w 275132"/>
              <a:gd name="connsiteY1" fmla="*/ 191479 h 380098"/>
              <a:gd name="connsiteX2" fmla="*/ 121099 w 275132"/>
              <a:gd name="connsiteY2" fmla="*/ 140679 h 380098"/>
              <a:gd name="connsiteX3" fmla="*/ 197299 w 275132"/>
              <a:gd name="connsiteY3" fmla="*/ 245454 h 380098"/>
              <a:gd name="connsiteX4" fmla="*/ 273499 w 275132"/>
              <a:gd name="connsiteY4" fmla="*/ 378804 h 380098"/>
              <a:gd name="connsiteX5" fmla="*/ 241749 w 275132"/>
              <a:gd name="connsiteY5" fmla="*/ 305779 h 380098"/>
              <a:gd name="connsiteX6" fmla="*/ 152849 w 275132"/>
              <a:gd name="connsiteY6" fmla="*/ 185129 h 380098"/>
              <a:gd name="connsiteX7" fmla="*/ 89349 w 275132"/>
              <a:gd name="connsiteY7" fmla="*/ 118454 h 380098"/>
              <a:gd name="connsiteX8" fmla="*/ 449 w 275132"/>
              <a:gd name="connsiteY8" fmla="*/ 979 h 38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132" h="380098">
                <a:moveTo>
                  <a:pt x="449" y="979"/>
                </a:moveTo>
                <a:cubicBezTo>
                  <a:pt x="7328" y="13150"/>
                  <a:pt x="110516" y="168196"/>
                  <a:pt x="130624" y="191479"/>
                </a:cubicBezTo>
                <a:cubicBezTo>
                  <a:pt x="150732" y="214762"/>
                  <a:pt x="109987" y="131683"/>
                  <a:pt x="121099" y="140679"/>
                </a:cubicBezTo>
                <a:cubicBezTo>
                  <a:pt x="132211" y="149675"/>
                  <a:pt x="171899" y="205767"/>
                  <a:pt x="197299" y="245454"/>
                </a:cubicBezTo>
                <a:cubicBezTo>
                  <a:pt x="222699" y="285142"/>
                  <a:pt x="266091" y="368750"/>
                  <a:pt x="273499" y="378804"/>
                </a:cubicBezTo>
                <a:cubicBezTo>
                  <a:pt x="280907" y="388858"/>
                  <a:pt x="261857" y="338058"/>
                  <a:pt x="241749" y="305779"/>
                </a:cubicBezTo>
                <a:cubicBezTo>
                  <a:pt x="221641" y="273500"/>
                  <a:pt x="178249" y="216350"/>
                  <a:pt x="152849" y="185129"/>
                </a:cubicBezTo>
                <a:cubicBezTo>
                  <a:pt x="127449" y="153908"/>
                  <a:pt x="111045" y="143325"/>
                  <a:pt x="89349" y="118454"/>
                </a:cubicBezTo>
                <a:cubicBezTo>
                  <a:pt x="67653" y="93583"/>
                  <a:pt x="-6430" y="-11192"/>
                  <a:pt x="449" y="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06080F8-4191-06AF-63AC-56D1E4F31781}"/>
              </a:ext>
            </a:extLst>
          </p:cNvPr>
          <p:cNvSpPr/>
          <p:nvPr/>
        </p:nvSpPr>
        <p:spPr>
          <a:xfrm>
            <a:off x="3389724" y="4339363"/>
            <a:ext cx="209029" cy="467950"/>
          </a:xfrm>
          <a:custGeom>
            <a:avLst/>
            <a:gdLst>
              <a:gd name="connsiteX0" fmla="*/ 1176 w 209029"/>
              <a:gd name="connsiteY0" fmla="*/ 862 h 467950"/>
              <a:gd name="connsiteX1" fmla="*/ 77376 w 209029"/>
              <a:gd name="connsiteY1" fmla="*/ 226287 h 467950"/>
              <a:gd name="connsiteX2" fmla="*/ 71026 w 209029"/>
              <a:gd name="connsiteY2" fmla="*/ 175487 h 467950"/>
              <a:gd name="connsiteX3" fmla="*/ 90076 w 209029"/>
              <a:gd name="connsiteY3" fmla="*/ 334237 h 467950"/>
              <a:gd name="connsiteX4" fmla="*/ 115476 w 209029"/>
              <a:gd name="connsiteY4" fmla="*/ 413612 h 467950"/>
              <a:gd name="connsiteX5" fmla="*/ 77376 w 209029"/>
              <a:gd name="connsiteY5" fmla="*/ 404087 h 467950"/>
              <a:gd name="connsiteX6" fmla="*/ 207551 w 209029"/>
              <a:gd name="connsiteY6" fmla="*/ 467587 h 467950"/>
              <a:gd name="connsiteX7" fmla="*/ 144051 w 209029"/>
              <a:gd name="connsiteY7" fmla="*/ 426312 h 467950"/>
              <a:gd name="connsiteX8" fmla="*/ 86901 w 209029"/>
              <a:gd name="connsiteY8" fmla="*/ 350112 h 467950"/>
              <a:gd name="connsiteX9" fmla="*/ 67851 w 209029"/>
              <a:gd name="connsiteY9" fmla="*/ 219937 h 467950"/>
              <a:gd name="connsiteX10" fmla="*/ 32926 w 209029"/>
              <a:gd name="connsiteY10" fmla="*/ 150087 h 467950"/>
              <a:gd name="connsiteX11" fmla="*/ 1176 w 209029"/>
              <a:gd name="connsiteY11" fmla="*/ 862 h 46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029" h="467950">
                <a:moveTo>
                  <a:pt x="1176" y="862"/>
                </a:moveTo>
                <a:cubicBezTo>
                  <a:pt x="8584" y="13562"/>
                  <a:pt x="65734" y="197183"/>
                  <a:pt x="77376" y="226287"/>
                </a:cubicBezTo>
                <a:cubicBezTo>
                  <a:pt x="89018" y="255391"/>
                  <a:pt x="68909" y="157495"/>
                  <a:pt x="71026" y="175487"/>
                </a:cubicBezTo>
                <a:cubicBezTo>
                  <a:pt x="73143" y="193479"/>
                  <a:pt x="82668" y="294550"/>
                  <a:pt x="90076" y="334237"/>
                </a:cubicBezTo>
                <a:cubicBezTo>
                  <a:pt x="97484" y="373924"/>
                  <a:pt x="117593" y="401970"/>
                  <a:pt x="115476" y="413612"/>
                </a:cubicBezTo>
                <a:cubicBezTo>
                  <a:pt x="113359" y="425254"/>
                  <a:pt x="62030" y="395091"/>
                  <a:pt x="77376" y="404087"/>
                </a:cubicBezTo>
                <a:cubicBezTo>
                  <a:pt x="92722" y="413083"/>
                  <a:pt x="196439" y="463883"/>
                  <a:pt x="207551" y="467587"/>
                </a:cubicBezTo>
                <a:cubicBezTo>
                  <a:pt x="218663" y="471291"/>
                  <a:pt x="164159" y="445891"/>
                  <a:pt x="144051" y="426312"/>
                </a:cubicBezTo>
                <a:cubicBezTo>
                  <a:pt x="123943" y="406733"/>
                  <a:pt x="99601" y="384508"/>
                  <a:pt x="86901" y="350112"/>
                </a:cubicBezTo>
                <a:cubicBezTo>
                  <a:pt x="74201" y="315716"/>
                  <a:pt x="76847" y="253274"/>
                  <a:pt x="67851" y="219937"/>
                </a:cubicBezTo>
                <a:cubicBezTo>
                  <a:pt x="58855" y="186600"/>
                  <a:pt x="42451" y="180779"/>
                  <a:pt x="32926" y="150087"/>
                </a:cubicBezTo>
                <a:cubicBezTo>
                  <a:pt x="23401" y="119395"/>
                  <a:pt x="-6232" y="-11838"/>
                  <a:pt x="1176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B534C23-A138-ADD9-EC92-D844FDDFE645}"/>
              </a:ext>
            </a:extLst>
          </p:cNvPr>
          <p:cNvSpPr/>
          <p:nvPr/>
        </p:nvSpPr>
        <p:spPr>
          <a:xfrm>
            <a:off x="3567493" y="4321012"/>
            <a:ext cx="198430" cy="378054"/>
          </a:xfrm>
          <a:custGeom>
            <a:avLst/>
            <a:gdLst>
              <a:gd name="connsiteX0" fmla="*/ 10732 w 198430"/>
              <a:gd name="connsiteY0" fmla="*/ 163 h 378054"/>
              <a:gd name="connsiteX1" fmla="*/ 7557 w 198430"/>
              <a:gd name="connsiteY1" fmla="*/ 133513 h 378054"/>
              <a:gd name="connsiteX2" fmla="*/ 99632 w 198430"/>
              <a:gd name="connsiteY2" fmla="*/ 225588 h 378054"/>
              <a:gd name="connsiteX3" fmla="*/ 150432 w 198430"/>
              <a:gd name="connsiteY3" fmla="*/ 238288 h 378054"/>
              <a:gd name="connsiteX4" fmla="*/ 128207 w 198430"/>
              <a:gd name="connsiteY4" fmla="*/ 260513 h 378054"/>
              <a:gd name="connsiteX5" fmla="*/ 198057 w 198430"/>
              <a:gd name="connsiteY5" fmla="*/ 257338 h 378054"/>
              <a:gd name="connsiteX6" fmla="*/ 153607 w 198430"/>
              <a:gd name="connsiteY6" fmla="*/ 298613 h 378054"/>
              <a:gd name="connsiteX7" fmla="*/ 102807 w 198430"/>
              <a:gd name="connsiteY7" fmla="*/ 377988 h 378054"/>
              <a:gd name="connsiteX8" fmla="*/ 156782 w 198430"/>
              <a:gd name="connsiteY8" fmla="*/ 311313 h 378054"/>
              <a:gd name="connsiteX9" fmla="*/ 169482 w 198430"/>
              <a:gd name="connsiteY9" fmla="*/ 257338 h 378054"/>
              <a:gd name="connsiteX10" fmla="*/ 125032 w 198430"/>
              <a:gd name="connsiteY10" fmla="*/ 247813 h 378054"/>
              <a:gd name="connsiteX11" fmla="*/ 48832 w 198430"/>
              <a:gd name="connsiteY11" fmla="*/ 181138 h 378054"/>
              <a:gd name="connsiteX12" fmla="*/ 1207 w 198430"/>
              <a:gd name="connsiteY12" fmla="*/ 162088 h 378054"/>
              <a:gd name="connsiteX13" fmla="*/ 10732 w 198430"/>
              <a:gd name="connsiteY13" fmla="*/ 163 h 37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8430" h="378054">
                <a:moveTo>
                  <a:pt x="10732" y="163"/>
                </a:moveTo>
                <a:cubicBezTo>
                  <a:pt x="11790" y="-4599"/>
                  <a:pt x="-7260" y="95942"/>
                  <a:pt x="7557" y="133513"/>
                </a:cubicBezTo>
                <a:cubicBezTo>
                  <a:pt x="22374" y="171084"/>
                  <a:pt x="75820" y="208126"/>
                  <a:pt x="99632" y="225588"/>
                </a:cubicBezTo>
                <a:cubicBezTo>
                  <a:pt x="123444" y="243050"/>
                  <a:pt x="145670" y="232467"/>
                  <a:pt x="150432" y="238288"/>
                </a:cubicBezTo>
                <a:cubicBezTo>
                  <a:pt x="155194" y="244109"/>
                  <a:pt x="120269" y="257338"/>
                  <a:pt x="128207" y="260513"/>
                </a:cubicBezTo>
                <a:cubicBezTo>
                  <a:pt x="136145" y="263688"/>
                  <a:pt x="193824" y="250988"/>
                  <a:pt x="198057" y="257338"/>
                </a:cubicBezTo>
                <a:cubicBezTo>
                  <a:pt x="202290" y="263688"/>
                  <a:pt x="169482" y="278505"/>
                  <a:pt x="153607" y="298613"/>
                </a:cubicBezTo>
                <a:cubicBezTo>
                  <a:pt x="137732" y="318721"/>
                  <a:pt x="102278" y="375871"/>
                  <a:pt x="102807" y="377988"/>
                </a:cubicBezTo>
                <a:cubicBezTo>
                  <a:pt x="103336" y="380105"/>
                  <a:pt x="145670" y="331421"/>
                  <a:pt x="156782" y="311313"/>
                </a:cubicBezTo>
                <a:cubicBezTo>
                  <a:pt x="167894" y="291205"/>
                  <a:pt x="174774" y="267921"/>
                  <a:pt x="169482" y="257338"/>
                </a:cubicBezTo>
                <a:cubicBezTo>
                  <a:pt x="164190" y="246755"/>
                  <a:pt x="145140" y="260513"/>
                  <a:pt x="125032" y="247813"/>
                </a:cubicBezTo>
                <a:cubicBezTo>
                  <a:pt x="104924" y="235113"/>
                  <a:pt x="69469" y="195425"/>
                  <a:pt x="48832" y="181138"/>
                </a:cubicBezTo>
                <a:cubicBezTo>
                  <a:pt x="28195" y="166851"/>
                  <a:pt x="6499" y="185901"/>
                  <a:pt x="1207" y="162088"/>
                </a:cubicBezTo>
                <a:cubicBezTo>
                  <a:pt x="-4085" y="138275"/>
                  <a:pt x="9674" y="4925"/>
                  <a:pt x="1073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2237B36-8CFD-30E2-E203-3F3E82F0DC89}"/>
              </a:ext>
            </a:extLst>
          </p:cNvPr>
          <p:cNvSpPr/>
          <p:nvPr/>
        </p:nvSpPr>
        <p:spPr>
          <a:xfrm>
            <a:off x="3498707" y="4746493"/>
            <a:ext cx="105010" cy="123989"/>
          </a:xfrm>
          <a:custGeom>
            <a:avLst/>
            <a:gdLst>
              <a:gd name="connsiteX0" fmla="*/ 143 w 105010"/>
              <a:gd name="connsiteY0" fmla="*/ 132 h 123989"/>
              <a:gd name="connsiteX1" fmla="*/ 16018 w 105010"/>
              <a:gd name="connsiteY1" fmla="*/ 54107 h 123989"/>
              <a:gd name="connsiteX2" fmla="*/ 73168 w 105010"/>
              <a:gd name="connsiteY2" fmla="*/ 114432 h 123989"/>
              <a:gd name="connsiteX3" fmla="*/ 66818 w 105010"/>
              <a:gd name="connsiteY3" fmla="*/ 98557 h 123989"/>
              <a:gd name="connsiteX4" fmla="*/ 104918 w 105010"/>
              <a:gd name="connsiteY4" fmla="*/ 123957 h 123989"/>
              <a:gd name="connsiteX5" fmla="*/ 54118 w 105010"/>
              <a:gd name="connsiteY5" fmla="*/ 92207 h 123989"/>
              <a:gd name="connsiteX6" fmla="*/ 22368 w 105010"/>
              <a:gd name="connsiteY6" fmla="*/ 69982 h 123989"/>
              <a:gd name="connsiteX7" fmla="*/ 143 w 105010"/>
              <a:gd name="connsiteY7" fmla="*/ 132 h 12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010" h="123989">
                <a:moveTo>
                  <a:pt x="143" y="132"/>
                </a:moveTo>
                <a:cubicBezTo>
                  <a:pt x="-915" y="-2514"/>
                  <a:pt x="3847" y="35057"/>
                  <a:pt x="16018" y="54107"/>
                </a:cubicBezTo>
                <a:cubicBezTo>
                  <a:pt x="28189" y="73157"/>
                  <a:pt x="73168" y="114432"/>
                  <a:pt x="73168" y="114432"/>
                </a:cubicBezTo>
                <a:cubicBezTo>
                  <a:pt x="81635" y="121840"/>
                  <a:pt x="61526" y="96970"/>
                  <a:pt x="66818" y="98557"/>
                </a:cubicBezTo>
                <a:cubicBezTo>
                  <a:pt x="72110" y="100144"/>
                  <a:pt x="107035" y="125015"/>
                  <a:pt x="104918" y="123957"/>
                </a:cubicBezTo>
                <a:cubicBezTo>
                  <a:pt x="102801" y="122899"/>
                  <a:pt x="67876" y="101203"/>
                  <a:pt x="54118" y="92207"/>
                </a:cubicBezTo>
                <a:cubicBezTo>
                  <a:pt x="40360" y="83211"/>
                  <a:pt x="29247" y="81094"/>
                  <a:pt x="22368" y="69982"/>
                </a:cubicBezTo>
                <a:cubicBezTo>
                  <a:pt x="15489" y="58870"/>
                  <a:pt x="1201" y="2778"/>
                  <a:pt x="14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76990456-3D5E-A961-6CC0-CF2AECB39CB9}"/>
              </a:ext>
            </a:extLst>
          </p:cNvPr>
          <p:cNvSpPr/>
          <p:nvPr/>
        </p:nvSpPr>
        <p:spPr>
          <a:xfrm>
            <a:off x="3489266" y="4149680"/>
            <a:ext cx="263637" cy="365371"/>
          </a:xfrm>
          <a:custGeom>
            <a:avLst/>
            <a:gdLst>
              <a:gd name="connsiteX0" fmla="*/ 59 w 263637"/>
              <a:gd name="connsiteY0" fmla="*/ 45 h 365371"/>
              <a:gd name="connsiteX1" fmla="*/ 104834 w 263637"/>
              <a:gd name="connsiteY1" fmla="*/ 130220 h 365371"/>
              <a:gd name="connsiteX2" fmla="*/ 123884 w 263637"/>
              <a:gd name="connsiteY2" fmla="*/ 114345 h 365371"/>
              <a:gd name="connsiteX3" fmla="*/ 136584 w 263637"/>
              <a:gd name="connsiteY3" fmla="*/ 158795 h 365371"/>
              <a:gd name="connsiteX4" fmla="*/ 146109 w 263637"/>
              <a:gd name="connsiteY4" fmla="*/ 158795 h 365371"/>
              <a:gd name="connsiteX5" fmla="*/ 161984 w 263637"/>
              <a:gd name="connsiteY5" fmla="*/ 212770 h 365371"/>
              <a:gd name="connsiteX6" fmla="*/ 212784 w 263637"/>
              <a:gd name="connsiteY6" fmla="*/ 288970 h 365371"/>
              <a:gd name="connsiteX7" fmla="*/ 200084 w 263637"/>
              <a:gd name="connsiteY7" fmla="*/ 285795 h 365371"/>
              <a:gd name="connsiteX8" fmla="*/ 263584 w 263637"/>
              <a:gd name="connsiteY8" fmla="*/ 365170 h 365371"/>
              <a:gd name="connsiteX9" fmla="*/ 209609 w 263637"/>
              <a:gd name="connsiteY9" fmla="*/ 304845 h 365371"/>
              <a:gd name="connsiteX10" fmla="*/ 136584 w 263637"/>
              <a:gd name="connsiteY10" fmla="*/ 193720 h 365371"/>
              <a:gd name="connsiteX11" fmla="*/ 120709 w 263637"/>
              <a:gd name="connsiteY11" fmla="*/ 146095 h 365371"/>
              <a:gd name="connsiteX12" fmla="*/ 59 w 263637"/>
              <a:gd name="connsiteY12" fmla="*/ 45 h 36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637" h="365371">
                <a:moveTo>
                  <a:pt x="59" y="45"/>
                </a:moveTo>
                <a:cubicBezTo>
                  <a:pt x="-2587" y="-2601"/>
                  <a:pt x="84197" y="111170"/>
                  <a:pt x="104834" y="130220"/>
                </a:cubicBezTo>
                <a:cubicBezTo>
                  <a:pt x="125471" y="149270"/>
                  <a:pt x="118592" y="109583"/>
                  <a:pt x="123884" y="114345"/>
                </a:cubicBezTo>
                <a:cubicBezTo>
                  <a:pt x="129176" y="119108"/>
                  <a:pt x="132880" y="151387"/>
                  <a:pt x="136584" y="158795"/>
                </a:cubicBezTo>
                <a:cubicBezTo>
                  <a:pt x="140288" y="166203"/>
                  <a:pt x="141876" y="149799"/>
                  <a:pt x="146109" y="158795"/>
                </a:cubicBezTo>
                <a:cubicBezTo>
                  <a:pt x="150342" y="167791"/>
                  <a:pt x="150872" y="191074"/>
                  <a:pt x="161984" y="212770"/>
                </a:cubicBezTo>
                <a:cubicBezTo>
                  <a:pt x="173096" y="234466"/>
                  <a:pt x="206434" y="276799"/>
                  <a:pt x="212784" y="288970"/>
                </a:cubicBezTo>
                <a:cubicBezTo>
                  <a:pt x="219134" y="301141"/>
                  <a:pt x="191617" y="273095"/>
                  <a:pt x="200084" y="285795"/>
                </a:cubicBezTo>
                <a:cubicBezTo>
                  <a:pt x="208551" y="298495"/>
                  <a:pt x="261997" y="361995"/>
                  <a:pt x="263584" y="365170"/>
                </a:cubicBezTo>
                <a:cubicBezTo>
                  <a:pt x="265171" y="368345"/>
                  <a:pt x="230776" y="333420"/>
                  <a:pt x="209609" y="304845"/>
                </a:cubicBezTo>
                <a:cubicBezTo>
                  <a:pt x="188442" y="276270"/>
                  <a:pt x="151401" y="220178"/>
                  <a:pt x="136584" y="193720"/>
                </a:cubicBezTo>
                <a:cubicBezTo>
                  <a:pt x="121767" y="167262"/>
                  <a:pt x="141876" y="173612"/>
                  <a:pt x="120709" y="146095"/>
                </a:cubicBezTo>
                <a:cubicBezTo>
                  <a:pt x="99542" y="118578"/>
                  <a:pt x="2705" y="2691"/>
                  <a:pt x="5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DE984E68-E327-3037-738B-A3CAFB28E40B}"/>
              </a:ext>
            </a:extLst>
          </p:cNvPr>
          <p:cNvSpPr/>
          <p:nvPr/>
        </p:nvSpPr>
        <p:spPr>
          <a:xfrm>
            <a:off x="3755177" y="4368800"/>
            <a:ext cx="283802" cy="130197"/>
          </a:xfrm>
          <a:custGeom>
            <a:avLst/>
            <a:gdLst>
              <a:gd name="connsiteX0" fmla="*/ 848 w 283802"/>
              <a:gd name="connsiteY0" fmla="*/ 127000 h 130197"/>
              <a:gd name="connsiteX1" fmla="*/ 42123 w 283802"/>
              <a:gd name="connsiteY1" fmla="*/ 95250 h 130197"/>
              <a:gd name="connsiteX2" fmla="*/ 32598 w 283802"/>
              <a:gd name="connsiteY2" fmla="*/ 44450 h 130197"/>
              <a:gd name="connsiteX3" fmla="*/ 57998 w 283802"/>
              <a:gd name="connsiteY3" fmla="*/ 73025 h 130197"/>
              <a:gd name="connsiteX4" fmla="*/ 67523 w 283802"/>
              <a:gd name="connsiteY4" fmla="*/ 15875 h 130197"/>
              <a:gd name="connsiteX5" fmla="*/ 124673 w 283802"/>
              <a:gd name="connsiteY5" fmla="*/ 12700 h 130197"/>
              <a:gd name="connsiteX6" fmla="*/ 86573 w 283802"/>
              <a:gd name="connsiteY6" fmla="*/ 0 h 130197"/>
              <a:gd name="connsiteX7" fmla="*/ 216748 w 283802"/>
              <a:gd name="connsiteY7" fmla="*/ 12700 h 130197"/>
              <a:gd name="connsiteX8" fmla="*/ 238973 w 283802"/>
              <a:gd name="connsiteY8" fmla="*/ 22225 h 130197"/>
              <a:gd name="connsiteX9" fmla="*/ 283423 w 283802"/>
              <a:gd name="connsiteY9" fmla="*/ 111125 h 130197"/>
              <a:gd name="connsiteX10" fmla="*/ 258023 w 283802"/>
              <a:gd name="connsiteY10" fmla="*/ 63500 h 130197"/>
              <a:gd name="connsiteX11" fmla="*/ 216748 w 283802"/>
              <a:gd name="connsiteY11" fmla="*/ 22225 h 130197"/>
              <a:gd name="connsiteX12" fmla="*/ 150073 w 283802"/>
              <a:gd name="connsiteY12" fmla="*/ 12700 h 130197"/>
              <a:gd name="connsiteX13" fmla="*/ 86573 w 283802"/>
              <a:gd name="connsiteY13" fmla="*/ 15875 h 130197"/>
              <a:gd name="connsiteX14" fmla="*/ 848 w 283802"/>
              <a:gd name="connsiteY14" fmla="*/ 127000 h 13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3802" h="130197">
                <a:moveTo>
                  <a:pt x="848" y="127000"/>
                </a:moveTo>
                <a:cubicBezTo>
                  <a:pt x="-6560" y="140229"/>
                  <a:pt x="36831" y="109008"/>
                  <a:pt x="42123" y="95250"/>
                </a:cubicBezTo>
                <a:cubicBezTo>
                  <a:pt x="47415" y="81492"/>
                  <a:pt x="29952" y="48154"/>
                  <a:pt x="32598" y="44450"/>
                </a:cubicBezTo>
                <a:cubicBezTo>
                  <a:pt x="35244" y="40746"/>
                  <a:pt x="52177" y="77787"/>
                  <a:pt x="57998" y="73025"/>
                </a:cubicBezTo>
                <a:cubicBezTo>
                  <a:pt x="63819" y="68263"/>
                  <a:pt x="56411" y="25929"/>
                  <a:pt x="67523" y="15875"/>
                </a:cubicBezTo>
                <a:cubicBezTo>
                  <a:pt x="78635" y="5821"/>
                  <a:pt x="121498" y="15346"/>
                  <a:pt x="124673" y="12700"/>
                </a:cubicBezTo>
                <a:cubicBezTo>
                  <a:pt x="127848" y="10054"/>
                  <a:pt x="71227" y="0"/>
                  <a:pt x="86573" y="0"/>
                </a:cubicBezTo>
                <a:cubicBezTo>
                  <a:pt x="101919" y="0"/>
                  <a:pt x="191348" y="8996"/>
                  <a:pt x="216748" y="12700"/>
                </a:cubicBezTo>
                <a:cubicBezTo>
                  <a:pt x="242148" y="16404"/>
                  <a:pt x="227861" y="5821"/>
                  <a:pt x="238973" y="22225"/>
                </a:cubicBezTo>
                <a:cubicBezTo>
                  <a:pt x="250085" y="38629"/>
                  <a:pt x="280248" y="104246"/>
                  <a:pt x="283423" y="111125"/>
                </a:cubicBezTo>
                <a:cubicBezTo>
                  <a:pt x="286598" y="118004"/>
                  <a:pt x="269135" y="78316"/>
                  <a:pt x="258023" y="63500"/>
                </a:cubicBezTo>
                <a:cubicBezTo>
                  <a:pt x="246911" y="48684"/>
                  <a:pt x="234740" y="30692"/>
                  <a:pt x="216748" y="22225"/>
                </a:cubicBezTo>
                <a:cubicBezTo>
                  <a:pt x="198756" y="13758"/>
                  <a:pt x="171769" y="13758"/>
                  <a:pt x="150073" y="12700"/>
                </a:cubicBezTo>
                <a:cubicBezTo>
                  <a:pt x="128377" y="11642"/>
                  <a:pt x="107210" y="1588"/>
                  <a:pt x="86573" y="15875"/>
                </a:cubicBezTo>
                <a:cubicBezTo>
                  <a:pt x="65936" y="30162"/>
                  <a:pt x="8256" y="113771"/>
                  <a:pt x="848" y="12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45EC2D87-C0C0-4F30-60AE-AF03E1CC59EA}"/>
              </a:ext>
            </a:extLst>
          </p:cNvPr>
          <p:cNvSpPr/>
          <p:nvPr/>
        </p:nvSpPr>
        <p:spPr>
          <a:xfrm>
            <a:off x="3644893" y="4603748"/>
            <a:ext cx="48058" cy="200031"/>
          </a:xfrm>
          <a:custGeom>
            <a:avLst/>
            <a:gdLst>
              <a:gd name="connsiteX0" fmla="*/ 22232 w 48058"/>
              <a:gd name="connsiteY0" fmla="*/ 2 h 200031"/>
              <a:gd name="connsiteX1" fmla="*/ 28582 w 48058"/>
              <a:gd name="connsiteY1" fmla="*/ 98427 h 200031"/>
              <a:gd name="connsiteX2" fmla="*/ 47632 w 48058"/>
              <a:gd name="connsiteY2" fmla="*/ 171452 h 200031"/>
              <a:gd name="connsiteX3" fmla="*/ 41282 w 48058"/>
              <a:gd name="connsiteY3" fmla="*/ 133352 h 200031"/>
              <a:gd name="connsiteX4" fmla="*/ 34932 w 48058"/>
              <a:gd name="connsiteY4" fmla="*/ 200027 h 200031"/>
              <a:gd name="connsiteX5" fmla="*/ 31757 w 48058"/>
              <a:gd name="connsiteY5" fmla="*/ 136527 h 200031"/>
              <a:gd name="connsiteX6" fmla="*/ 7 w 48058"/>
              <a:gd name="connsiteY6" fmla="*/ 82552 h 200031"/>
              <a:gd name="connsiteX7" fmla="*/ 28582 w 48058"/>
              <a:gd name="connsiteY7" fmla="*/ 101602 h 200031"/>
              <a:gd name="connsiteX8" fmla="*/ 22232 w 48058"/>
              <a:gd name="connsiteY8" fmla="*/ 2 h 20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58" h="200031">
                <a:moveTo>
                  <a:pt x="22232" y="2"/>
                </a:moveTo>
                <a:cubicBezTo>
                  <a:pt x="22232" y="-527"/>
                  <a:pt x="24349" y="69852"/>
                  <a:pt x="28582" y="98427"/>
                </a:cubicBezTo>
                <a:cubicBezTo>
                  <a:pt x="32815" y="127002"/>
                  <a:pt x="45515" y="165631"/>
                  <a:pt x="47632" y="171452"/>
                </a:cubicBezTo>
                <a:cubicBezTo>
                  <a:pt x="49749" y="177273"/>
                  <a:pt x="43399" y="128590"/>
                  <a:pt x="41282" y="133352"/>
                </a:cubicBezTo>
                <a:cubicBezTo>
                  <a:pt x="39165" y="138114"/>
                  <a:pt x="36519" y="199498"/>
                  <a:pt x="34932" y="200027"/>
                </a:cubicBezTo>
                <a:cubicBezTo>
                  <a:pt x="33345" y="200556"/>
                  <a:pt x="37578" y="156106"/>
                  <a:pt x="31757" y="136527"/>
                </a:cubicBezTo>
                <a:cubicBezTo>
                  <a:pt x="25936" y="116948"/>
                  <a:pt x="536" y="88373"/>
                  <a:pt x="7" y="82552"/>
                </a:cubicBezTo>
                <a:cubicBezTo>
                  <a:pt x="-522" y="76731"/>
                  <a:pt x="25407" y="113244"/>
                  <a:pt x="28582" y="101602"/>
                </a:cubicBezTo>
                <a:cubicBezTo>
                  <a:pt x="31757" y="89960"/>
                  <a:pt x="22232" y="531"/>
                  <a:pt x="2223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69A38EE-5871-438D-FDFA-DFF2CDB72208}"/>
              </a:ext>
            </a:extLst>
          </p:cNvPr>
          <p:cNvSpPr/>
          <p:nvPr/>
        </p:nvSpPr>
        <p:spPr>
          <a:xfrm>
            <a:off x="3758582" y="4479925"/>
            <a:ext cx="285435" cy="155774"/>
          </a:xfrm>
          <a:custGeom>
            <a:avLst/>
            <a:gdLst>
              <a:gd name="connsiteX0" fmla="*/ 618 w 285435"/>
              <a:gd name="connsiteY0" fmla="*/ 155575 h 155774"/>
              <a:gd name="connsiteX1" fmla="*/ 133968 w 285435"/>
              <a:gd name="connsiteY1" fmla="*/ 63500 h 155774"/>
              <a:gd name="connsiteX2" fmla="*/ 92693 w 285435"/>
              <a:gd name="connsiteY2" fmla="*/ 66675 h 155774"/>
              <a:gd name="connsiteX3" fmla="*/ 267318 w 285435"/>
              <a:gd name="connsiteY3" fmla="*/ 28575 h 155774"/>
              <a:gd name="connsiteX4" fmla="*/ 260968 w 285435"/>
              <a:gd name="connsiteY4" fmla="*/ 0 h 155774"/>
              <a:gd name="connsiteX5" fmla="*/ 283193 w 285435"/>
              <a:gd name="connsiteY5" fmla="*/ 28575 h 155774"/>
              <a:gd name="connsiteX6" fmla="*/ 197468 w 285435"/>
              <a:gd name="connsiteY6" fmla="*/ 34925 h 155774"/>
              <a:gd name="connsiteX7" fmla="*/ 618 w 285435"/>
              <a:gd name="connsiteY7" fmla="*/ 155575 h 1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435" h="155774">
                <a:moveTo>
                  <a:pt x="618" y="155575"/>
                </a:moveTo>
                <a:cubicBezTo>
                  <a:pt x="-9965" y="160338"/>
                  <a:pt x="118622" y="78317"/>
                  <a:pt x="133968" y="63500"/>
                </a:cubicBezTo>
                <a:cubicBezTo>
                  <a:pt x="149314" y="48683"/>
                  <a:pt x="70468" y="72496"/>
                  <a:pt x="92693" y="66675"/>
                </a:cubicBezTo>
                <a:cubicBezTo>
                  <a:pt x="114918" y="60854"/>
                  <a:pt x="239272" y="39687"/>
                  <a:pt x="267318" y="28575"/>
                </a:cubicBezTo>
                <a:cubicBezTo>
                  <a:pt x="295364" y="17462"/>
                  <a:pt x="258322" y="0"/>
                  <a:pt x="260968" y="0"/>
                </a:cubicBezTo>
                <a:cubicBezTo>
                  <a:pt x="263614" y="0"/>
                  <a:pt x="293776" y="22754"/>
                  <a:pt x="283193" y="28575"/>
                </a:cubicBezTo>
                <a:cubicBezTo>
                  <a:pt x="272610" y="34396"/>
                  <a:pt x="238743" y="19050"/>
                  <a:pt x="197468" y="34925"/>
                </a:cubicBezTo>
                <a:cubicBezTo>
                  <a:pt x="156193" y="50800"/>
                  <a:pt x="11201" y="150812"/>
                  <a:pt x="618" y="15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3A4A2255-277D-2DFD-97D4-316407D0A17C}"/>
              </a:ext>
            </a:extLst>
          </p:cNvPr>
          <p:cNvSpPr/>
          <p:nvPr/>
        </p:nvSpPr>
        <p:spPr>
          <a:xfrm>
            <a:off x="3812315" y="4565155"/>
            <a:ext cx="143871" cy="175123"/>
          </a:xfrm>
          <a:custGeom>
            <a:avLst/>
            <a:gdLst>
              <a:gd name="connsiteX0" fmla="*/ 143735 w 143871"/>
              <a:gd name="connsiteY0" fmla="*/ 495 h 175123"/>
              <a:gd name="connsiteX1" fmla="*/ 35785 w 143871"/>
              <a:gd name="connsiteY1" fmla="*/ 73520 h 175123"/>
              <a:gd name="connsiteX2" fmla="*/ 860 w 143871"/>
              <a:gd name="connsiteY2" fmla="*/ 140195 h 175123"/>
              <a:gd name="connsiteX3" fmla="*/ 10385 w 143871"/>
              <a:gd name="connsiteY3" fmla="*/ 86220 h 175123"/>
              <a:gd name="connsiteX4" fmla="*/ 7210 w 143871"/>
              <a:gd name="connsiteY4" fmla="*/ 175120 h 175123"/>
              <a:gd name="connsiteX5" fmla="*/ 7210 w 143871"/>
              <a:gd name="connsiteY5" fmla="*/ 89395 h 175123"/>
              <a:gd name="connsiteX6" fmla="*/ 19910 w 143871"/>
              <a:gd name="connsiteY6" fmla="*/ 48120 h 175123"/>
              <a:gd name="connsiteX7" fmla="*/ 16735 w 143871"/>
              <a:gd name="connsiteY7" fmla="*/ 79870 h 175123"/>
              <a:gd name="connsiteX8" fmla="*/ 48485 w 143871"/>
              <a:gd name="connsiteY8" fmla="*/ 38595 h 175123"/>
              <a:gd name="connsiteX9" fmla="*/ 58010 w 143871"/>
              <a:gd name="connsiteY9" fmla="*/ 41770 h 175123"/>
              <a:gd name="connsiteX10" fmla="*/ 143735 w 143871"/>
              <a:gd name="connsiteY10" fmla="*/ 495 h 17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871" h="175123">
                <a:moveTo>
                  <a:pt x="143735" y="495"/>
                </a:moveTo>
                <a:cubicBezTo>
                  <a:pt x="140031" y="5787"/>
                  <a:pt x="59597" y="50237"/>
                  <a:pt x="35785" y="73520"/>
                </a:cubicBezTo>
                <a:cubicBezTo>
                  <a:pt x="11972" y="96803"/>
                  <a:pt x="5093" y="138078"/>
                  <a:pt x="860" y="140195"/>
                </a:cubicBezTo>
                <a:cubicBezTo>
                  <a:pt x="-3373" y="142312"/>
                  <a:pt x="9327" y="80399"/>
                  <a:pt x="10385" y="86220"/>
                </a:cubicBezTo>
                <a:cubicBezTo>
                  <a:pt x="11443" y="92041"/>
                  <a:pt x="7739" y="174591"/>
                  <a:pt x="7210" y="175120"/>
                </a:cubicBezTo>
                <a:cubicBezTo>
                  <a:pt x="6681" y="175649"/>
                  <a:pt x="5093" y="110562"/>
                  <a:pt x="7210" y="89395"/>
                </a:cubicBezTo>
                <a:cubicBezTo>
                  <a:pt x="9327" y="68228"/>
                  <a:pt x="18323" y="49707"/>
                  <a:pt x="19910" y="48120"/>
                </a:cubicBezTo>
                <a:cubicBezTo>
                  <a:pt x="21497" y="46533"/>
                  <a:pt x="11973" y="81457"/>
                  <a:pt x="16735" y="79870"/>
                </a:cubicBezTo>
                <a:cubicBezTo>
                  <a:pt x="21497" y="78283"/>
                  <a:pt x="41606" y="44945"/>
                  <a:pt x="48485" y="38595"/>
                </a:cubicBezTo>
                <a:cubicBezTo>
                  <a:pt x="55364" y="32245"/>
                  <a:pt x="41077" y="49707"/>
                  <a:pt x="58010" y="41770"/>
                </a:cubicBezTo>
                <a:cubicBezTo>
                  <a:pt x="74943" y="33833"/>
                  <a:pt x="147439" y="-4797"/>
                  <a:pt x="143735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403E8CB-128F-2318-95F7-7655CD04975A}"/>
              </a:ext>
            </a:extLst>
          </p:cNvPr>
          <p:cNvSpPr/>
          <p:nvPr/>
        </p:nvSpPr>
        <p:spPr>
          <a:xfrm>
            <a:off x="3688762" y="4698763"/>
            <a:ext cx="99031" cy="146805"/>
          </a:xfrm>
          <a:custGeom>
            <a:avLst/>
            <a:gdLst>
              <a:gd name="connsiteX0" fmla="*/ 588 w 99031"/>
              <a:gd name="connsiteY0" fmla="*/ 146287 h 146805"/>
              <a:gd name="connsiteX1" fmla="*/ 95838 w 99031"/>
              <a:gd name="connsiteY1" fmla="*/ 111362 h 146805"/>
              <a:gd name="connsiteX2" fmla="*/ 76788 w 99031"/>
              <a:gd name="connsiteY2" fmla="*/ 89137 h 146805"/>
              <a:gd name="connsiteX3" fmla="*/ 79963 w 99031"/>
              <a:gd name="connsiteY3" fmla="*/ 89137 h 146805"/>
              <a:gd name="connsiteX4" fmla="*/ 45038 w 99031"/>
              <a:gd name="connsiteY4" fmla="*/ 92312 h 146805"/>
              <a:gd name="connsiteX5" fmla="*/ 48213 w 99031"/>
              <a:gd name="connsiteY5" fmla="*/ 237 h 146805"/>
              <a:gd name="connsiteX6" fmla="*/ 32338 w 99031"/>
              <a:gd name="connsiteY6" fmla="*/ 66912 h 146805"/>
              <a:gd name="connsiteX7" fmla="*/ 51388 w 99031"/>
              <a:gd name="connsiteY7" fmla="*/ 105012 h 146805"/>
              <a:gd name="connsiteX8" fmla="*/ 54563 w 99031"/>
              <a:gd name="connsiteY8" fmla="*/ 130412 h 146805"/>
              <a:gd name="connsiteX9" fmla="*/ 588 w 99031"/>
              <a:gd name="connsiteY9" fmla="*/ 146287 h 14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031" h="146805">
                <a:moveTo>
                  <a:pt x="588" y="146287"/>
                </a:moveTo>
                <a:cubicBezTo>
                  <a:pt x="7467" y="143112"/>
                  <a:pt x="83138" y="120887"/>
                  <a:pt x="95838" y="111362"/>
                </a:cubicBezTo>
                <a:cubicBezTo>
                  <a:pt x="108538" y="101837"/>
                  <a:pt x="79434" y="92841"/>
                  <a:pt x="76788" y="89137"/>
                </a:cubicBezTo>
                <a:cubicBezTo>
                  <a:pt x="74142" y="85433"/>
                  <a:pt x="79963" y="89137"/>
                  <a:pt x="79963" y="89137"/>
                </a:cubicBezTo>
                <a:cubicBezTo>
                  <a:pt x="74671" y="89666"/>
                  <a:pt x="50330" y="107129"/>
                  <a:pt x="45038" y="92312"/>
                </a:cubicBezTo>
                <a:cubicBezTo>
                  <a:pt x="39746" y="77495"/>
                  <a:pt x="50330" y="4470"/>
                  <a:pt x="48213" y="237"/>
                </a:cubicBezTo>
                <a:cubicBezTo>
                  <a:pt x="46096" y="-3996"/>
                  <a:pt x="31809" y="49450"/>
                  <a:pt x="32338" y="66912"/>
                </a:cubicBezTo>
                <a:cubicBezTo>
                  <a:pt x="32867" y="84374"/>
                  <a:pt x="47684" y="94429"/>
                  <a:pt x="51388" y="105012"/>
                </a:cubicBezTo>
                <a:cubicBezTo>
                  <a:pt x="55092" y="115595"/>
                  <a:pt x="59855" y="123533"/>
                  <a:pt x="54563" y="130412"/>
                </a:cubicBezTo>
                <a:cubicBezTo>
                  <a:pt x="49271" y="137291"/>
                  <a:pt x="-6291" y="149462"/>
                  <a:pt x="588" y="146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D97F87B-E0FF-D746-693A-6150963D67AB}"/>
              </a:ext>
            </a:extLst>
          </p:cNvPr>
          <p:cNvSpPr/>
          <p:nvPr/>
        </p:nvSpPr>
        <p:spPr>
          <a:xfrm>
            <a:off x="3546284" y="4803686"/>
            <a:ext cx="168511" cy="54913"/>
          </a:xfrm>
          <a:custGeom>
            <a:avLst/>
            <a:gdLst>
              <a:gd name="connsiteX0" fmla="*/ 191 w 168511"/>
              <a:gd name="connsiteY0" fmla="*/ 89 h 54913"/>
              <a:gd name="connsiteX1" fmla="*/ 133541 w 168511"/>
              <a:gd name="connsiteY1" fmla="*/ 41364 h 54913"/>
              <a:gd name="connsiteX2" fmla="*/ 95441 w 168511"/>
              <a:gd name="connsiteY2" fmla="*/ 44539 h 54913"/>
              <a:gd name="connsiteX3" fmla="*/ 168466 w 168511"/>
              <a:gd name="connsiteY3" fmla="*/ 50889 h 54913"/>
              <a:gd name="connsiteX4" fmla="*/ 104966 w 168511"/>
              <a:gd name="connsiteY4" fmla="*/ 54064 h 54913"/>
              <a:gd name="connsiteX5" fmla="*/ 191 w 168511"/>
              <a:gd name="connsiteY5" fmla="*/ 89 h 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511" h="54913">
                <a:moveTo>
                  <a:pt x="191" y="89"/>
                </a:moveTo>
                <a:cubicBezTo>
                  <a:pt x="4953" y="-2028"/>
                  <a:pt x="117666" y="33956"/>
                  <a:pt x="133541" y="41364"/>
                </a:cubicBezTo>
                <a:cubicBezTo>
                  <a:pt x="149416" y="48772"/>
                  <a:pt x="89620" y="42952"/>
                  <a:pt x="95441" y="44539"/>
                </a:cubicBezTo>
                <a:cubicBezTo>
                  <a:pt x="101262" y="46127"/>
                  <a:pt x="166879" y="49302"/>
                  <a:pt x="168466" y="50889"/>
                </a:cubicBezTo>
                <a:cubicBezTo>
                  <a:pt x="170053" y="52476"/>
                  <a:pt x="129308" y="56710"/>
                  <a:pt x="104966" y="54064"/>
                </a:cubicBezTo>
                <a:cubicBezTo>
                  <a:pt x="80624" y="51418"/>
                  <a:pt x="-4571" y="2206"/>
                  <a:pt x="191" y="8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31B12DA3-A99D-7717-EE6C-6FCCFE0BF0D4}"/>
              </a:ext>
            </a:extLst>
          </p:cNvPr>
          <p:cNvSpPr/>
          <p:nvPr/>
        </p:nvSpPr>
        <p:spPr>
          <a:xfrm>
            <a:off x="3802845" y="4550507"/>
            <a:ext cx="208188" cy="255936"/>
          </a:xfrm>
          <a:custGeom>
            <a:avLst/>
            <a:gdLst>
              <a:gd name="connsiteX0" fmla="*/ 207180 w 208188"/>
              <a:gd name="connsiteY0" fmla="*/ 2443 h 255936"/>
              <a:gd name="connsiteX1" fmla="*/ 105580 w 208188"/>
              <a:gd name="connsiteY1" fmla="*/ 123093 h 255936"/>
              <a:gd name="connsiteX2" fmla="*/ 83355 w 208188"/>
              <a:gd name="connsiteY2" fmla="*/ 196118 h 255936"/>
              <a:gd name="connsiteX3" fmla="*/ 99230 w 208188"/>
              <a:gd name="connsiteY3" fmla="*/ 116743 h 255936"/>
              <a:gd name="connsiteX4" fmla="*/ 42080 w 208188"/>
              <a:gd name="connsiteY4" fmla="*/ 253268 h 255936"/>
              <a:gd name="connsiteX5" fmla="*/ 23030 w 208188"/>
              <a:gd name="connsiteY5" fmla="*/ 196118 h 255936"/>
              <a:gd name="connsiteX6" fmla="*/ 26205 w 208188"/>
              <a:gd name="connsiteY6" fmla="*/ 62768 h 255936"/>
              <a:gd name="connsiteX7" fmla="*/ 805 w 208188"/>
              <a:gd name="connsiteY7" fmla="*/ 148493 h 255936"/>
              <a:gd name="connsiteX8" fmla="*/ 61130 w 208188"/>
              <a:gd name="connsiteY8" fmla="*/ 2443 h 255936"/>
              <a:gd name="connsiteX9" fmla="*/ 35730 w 208188"/>
              <a:gd name="connsiteY9" fmla="*/ 53243 h 255936"/>
              <a:gd name="connsiteX10" fmla="*/ 207180 w 208188"/>
              <a:gd name="connsiteY10" fmla="*/ 2443 h 25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188" h="255936">
                <a:moveTo>
                  <a:pt x="207180" y="2443"/>
                </a:moveTo>
                <a:cubicBezTo>
                  <a:pt x="218822" y="14085"/>
                  <a:pt x="126217" y="90814"/>
                  <a:pt x="105580" y="123093"/>
                </a:cubicBezTo>
                <a:cubicBezTo>
                  <a:pt x="84942" y="155372"/>
                  <a:pt x="84413" y="197176"/>
                  <a:pt x="83355" y="196118"/>
                </a:cubicBezTo>
                <a:cubicBezTo>
                  <a:pt x="82297" y="195060"/>
                  <a:pt x="106109" y="107218"/>
                  <a:pt x="99230" y="116743"/>
                </a:cubicBezTo>
                <a:cubicBezTo>
                  <a:pt x="92351" y="126268"/>
                  <a:pt x="54780" y="240039"/>
                  <a:pt x="42080" y="253268"/>
                </a:cubicBezTo>
                <a:cubicBezTo>
                  <a:pt x="29380" y="266497"/>
                  <a:pt x="25676" y="227868"/>
                  <a:pt x="23030" y="196118"/>
                </a:cubicBezTo>
                <a:cubicBezTo>
                  <a:pt x="20384" y="164368"/>
                  <a:pt x="29909" y="70705"/>
                  <a:pt x="26205" y="62768"/>
                </a:cubicBezTo>
                <a:cubicBezTo>
                  <a:pt x="22501" y="54831"/>
                  <a:pt x="-5016" y="158547"/>
                  <a:pt x="805" y="148493"/>
                </a:cubicBezTo>
                <a:cubicBezTo>
                  <a:pt x="6626" y="138439"/>
                  <a:pt x="55309" y="18318"/>
                  <a:pt x="61130" y="2443"/>
                </a:cubicBezTo>
                <a:cubicBezTo>
                  <a:pt x="66951" y="-13432"/>
                  <a:pt x="14034" y="53243"/>
                  <a:pt x="35730" y="53243"/>
                </a:cubicBezTo>
                <a:cubicBezTo>
                  <a:pt x="57426" y="53243"/>
                  <a:pt x="195538" y="-9199"/>
                  <a:pt x="207180" y="24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85A9C87-213F-E76E-9844-6BB2F2EF0CBD}"/>
              </a:ext>
            </a:extLst>
          </p:cNvPr>
          <p:cNvSpPr/>
          <p:nvPr/>
        </p:nvSpPr>
        <p:spPr>
          <a:xfrm>
            <a:off x="3730406" y="4511385"/>
            <a:ext cx="314585" cy="342256"/>
          </a:xfrm>
          <a:custGeom>
            <a:avLst/>
            <a:gdLst>
              <a:gd name="connsiteX0" fmla="*/ 314544 w 314585"/>
              <a:gd name="connsiteY0" fmla="*/ 12990 h 342256"/>
              <a:gd name="connsiteX1" fmla="*/ 92294 w 314585"/>
              <a:gd name="connsiteY1" fmla="*/ 114590 h 342256"/>
              <a:gd name="connsiteX2" fmla="*/ 63719 w 314585"/>
              <a:gd name="connsiteY2" fmla="*/ 244765 h 342256"/>
              <a:gd name="connsiteX3" fmla="*/ 73244 w 314585"/>
              <a:gd name="connsiteY3" fmla="*/ 139990 h 342256"/>
              <a:gd name="connsiteX4" fmla="*/ 22444 w 314585"/>
              <a:gd name="connsiteY4" fmla="*/ 340015 h 342256"/>
              <a:gd name="connsiteX5" fmla="*/ 9744 w 314585"/>
              <a:gd name="connsiteY5" fmla="*/ 235240 h 342256"/>
              <a:gd name="connsiteX6" fmla="*/ 219 w 314585"/>
              <a:gd name="connsiteY6" fmla="*/ 47915 h 342256"/>
              <a:gd name="connsiteX7" fmla="*/ 19269 w 314585"/>
              <a:gd name="connsiteY7" fmla="*/ 155865 h 342256"/>
              <a:gd name="connsiteX8" fmla="*/ 57369 w 314585"/>
              <a:gd name="connsiteY8" fmla="*/ 290 h 342256"/>
              <a:gd name="connsiteX9" fmla="*/ 44669 w 314585"/>
              <a:gd name="connsiteY9" fmla="*/ 114590 h 342256"/>
              <a:gd name="connsiteX10" fmla="*/ 127219 w 314585"/>
              <a:gd name="connsiteY10" fmla="*/ 22515 h 342256"/>
              <a:gd name="connsiteX11" fmla="*/ 111344 w 314585"/>
              <a:gd name="connsiteY11" fmla="*/ 51090 h 342256"/>
              <a:gd name="connsiteX12" fmla="*/ 314544 w 314585"/>
              <a:gd name="connsiteY12" fmla="*/ 12990 h 34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585" h="342256">
                <a:moveTo>
                  <a:pt x="314544" y="12990"/>
                </a:moveTo>
                <a:cubicBezTo>
                  <a:pt x="311369" y="23573"/>
                  <a:pt x="134098" y="75961"/>
                  <a:pt x="92294" y="114590"/>
                </a:cubicBezTo>
                <a:cubicBezTo>
                  <a:pt x="50490" y="153219"/>
                  <a:pt x="66894" y="240532"/>
                  <a:pt x="63719" y="244765"/>
                </a:cubicBezTo>
                <a:cubicBezTo>
                  <a:pt x="60544" y="248998"/>
                  <a:pt x="80123" y="124115"/>
                  <a:pt x="73244" y="139990"/>
                </a:cubicBezTo>
                <a:cubicBezTo>
                  <a:pt x="66365" y="155865"/>
                  <a:pt x="33027" y="324140"/>
                  <a:pt x="22444" y="340015"/>
                </a:cubicBezTo>
                <a:cubicBezTo>
                  <a:pt x="11861" y="355890"/>
                  <a:pt x="13448" y="283923"/>
                  <a:pt x="9744" y="235240"/>
                </a:cubicBezTo>
                <a:cubicBezTo>
                  <a:pt x="6040" y="186557"/>
                  <a:pt x="-1368" y="61144"/>
                  <a:pt x="219" y="47915"/>
                </a:cubicBezTo>
                <a:cubicBezTo>
                  <a:pt x="1806" y="34686"/>
                  <a:pt x="9744" y="163802"/>
                  <a:pt x="19269" y="155865"/>
                </a:cubicBezTo>
                <a:cubicBezTo>
                  <a:pt x="28794" y="147928"/>
                  <a:pt x="53136" y="7169"/>
                  <a:pt x="57369" y="290"/>
                </a:cubicBezTo>
                <a:cubicBezTo>
                  <a:pt x="61602" y="-6589"/>
                  <a:pt x="33027" y="110886"/>
                  <a:pt x="44669" y="114590"/>
                </a:cubicBezTo>
                <a:cubicBezTo>
                  <a:pt x="56311" y="118294"/>
                  <a:pt x="116107" y="33098"/>
                  <a:pt x="127219" y="22515"/>
                </a:cubicBezTo>
                <a:cubicBezTo>
                  <a:pt x="138331" y="11932"/>
                  <a:pt x="83298" y="52148"/>
                  <a:pt x="111344" y="51090"/>
                </a:cubicBezTo>
                <a:cubicBezTo>
                  <a:pt x="139390" y="50032"/>
                  <a:pt x="317719" y="2407"/>
                  <a:pt x="314544" y="129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94C058A0-7505-05BF-6A37-9A45591BC6D7}"/>
              </a:ext>
            </a:extLst>
          </p:cNvPr>
          <p:cNvSpPr/>
          <p:nvPr/>
        </p:nvSpPr>
        <p:spPr>
          <a:xfrm>
            <a:off x="3867097" y="4825963"/>
            <a:ext cx="90556" cy="115149"/>
          </a:xfrm>
          <a:custGeom>
            <a:avLst/>
            <a:gdLst>
              <a:gd name="connsiteX0" fmla="*/ 53 w 90556"/>
              <a:gd name="connsiteY0" fmla="*/ 37 h 115149"/>
              <a:gd name="connsiteX1" fmla="*/ 28628 w 90556"/>
              <a:gd name="connsiteY1" fmla="*/ 66712 h 115149"/>
              <a:gd name="connsiteX2" fmla="*/ 88953 w 90556"/>
              <a:gd name="connsiteY2" fmla="*/ 114337 h 115149"/>
              <a:gd name="connsiteX3" fmla="*/ 69903 w 90556"/>
              <a:gd name="connsiteY3" fmla="*/ 95287 h 115149"/>
              <a:gd name="connsiteX4" fmla="*/ 34978 w 90556"/>
              <a:gd name="connsiteY4" fmla="*/ 76237 h 115149"/>
              <a:gd name="connsiteX5" fmla="*/ 53 w 90556"/>
              <a:gd name="connsiteY5" fmla="*/ 37 h 11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56" h="115149">
                <a:moveTo>
                  <a:pt x="53" y="37"/>
                </a:moveTo>
                <a:cubicBezTo>
                  <a:pt x="-1005" y="-1551"/>
                  <a:pt x="13811" y="47662"/>
                  <a:pt x="28628" y="66712"/>
                </a:cubicBezTo>
                <a:cubicBezTo>
                  <a:pt x="43445" y="85762"/>
                  <a:pt x="88953" y="114337"/>
                  <a:pt x="88953" y="114337"/>
                </a:cubicBezTo>
                <a:cubicBezTo>
                  <a:pt x="95832" y="119099"/>
                  <a:pt x="78899" y="101637"/>
                  <a:pt x="69903" y="95287"/>
                </a:cubicBezTo>
                <a:cubicBezTo>
                  <a:pt x="60907" y="88937"/>
                  <a:pt x="44503" y="84174"/>
                  <a:pt x="34978" y="76237"/>
                </a:cubicBezTo>
                <a:cubicBezTo>
                  <a:pt x="25453" y="68300"/>
                  <a:pt x="1111" y="1625"/>
                  <a:pt x="5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B0D33820-88E9-4577-3F54-196E0B6D0CC5}"/>
              </a:ext>
            </a:extLst>
          </p:cNvPr>
          <p:cNvSpPr/>
          <p:nvPr/>
        </p:nvSpPr>
        <p:spPr>
          <a:xfrm>
            <a:off x="3927360" y="4749589"/>
            <a:ext cx="49979" cy="179015"/>
          </a:xfrm>
          <a:custGeom>
            <a:avLst/>
            <a:gdLst>
              <a:gd name="connsiteX0" fmla="*/ 115 w 49979"/>
              <a:gd name="connsiteY0" fmla="*/ 211 h 179015"/>
              <a:gd name="connsiteX1" fmla="*/ 12815 w 49979"/>
              <a:gd name="connsiteY1" fmla="*/ 57361 h 179015"/>
              <a:gd name="connsiteX2" fmla="*/ 44565 w 49979"/>
              <a:gd name="connsiteY2" fmla="*/ 89111 h 179015"/>
              <a:gd name="connsiteX3" fmla="*/ 47740 w 49979"/>
              <a:gd name="connsiteY3" fmla="*/ 178011 h 179015"/>
              <a:gd name="connsiteX4" fmla="*/ 47740 w 49979"/>
              <a:gd name="connsiteY4" fmla="*/ 133561 h 179015"/>
              <a:gd name="connsiteX5" fmla="*/ 19165 w 49979"/>
              <a:gd name="connsiteY5" fmla="*/ 79586 h 179015"/>
              <a:gd name="connsiteX6" fmla="*/ 115 w 49979"/>
              <a:gd name="connsiteY6" fmla="*/ 211 h 17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79" h="179015">
                <a:moveTo>
                  <a:pt x="115" y="211"/>
                </a:moveTo>
                <a:cubicBezTo>
                  <a:pt x="-943" y="-3493"/>
                  <a:pt x="5407" y="42544"/>
                  <a:pt x="12815" y="57361"/>
                </a:cubicBezTo>
                <a:cubicBezTo>
                  <a:pt x="20223" y="72178"/>
                  <a:pt x="38744" y="69003"/>
                  <a:pt x="44565" y="89111"/>
                </a:cubicBezTo>
                <a:cubicBezTo>
                  <a:pt x="50386" y="109219"/>
                  <a:pt x="47211" y="170603"/>
                  <a:pt x="47740" y="178011"/>
                </a:cubicBezTo>
                <a:cubicBezTo>
                  <a:pt x="48269" y="185419"/>
                  <a:pt x="52503" y="149965"/>
                  <a:pt x="47740" y="133561"/>
                </a:cubicBezTo>
                <a:cubicBezTo>
                  <a:pt x="42977" y="117157"/>
                  <a:pt x="24986" y="94403"/>
                  <a:pt x="19165" y="79586"/>
                </a:cubicBezTo>
                <a:cubicBezTo>
                  <a:pt x="13344" y="64769"/>
                  <a:pt x="1173" y="3915"/>
                  <a:pt x="115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435AA2A-7BB6-F332-4902-71149A6BC444}"/>
              </a:ext>
            </a:extLst>
          </p:cNvPr>
          <p:cNvSpPr/>
          <p:nvPr/>
        </p:nvSpPr>
        <p:spPr>
          <a:xfrm>
            <a:off x="2851107" y="4267199"/>
            <a:ext cx="358956" cy="287767"/>
          </a:xfrm>
          <a:custGeom>
            <a:avLst/>
            <a:gdLst>
              <a:gd name="connsiteX0" fmla="*/ 358818 w 358956"/>
              <a:gd name="connsiteY0" fmla="*/ 1 h 287767"/>
              <a:gd name="connsiteX1" fmla="*/ 228643 w 358956"/>
              <a:gd name="connsiteY1" fmla="*/ 187326 h 287767"/>
              <a:gd name="connsiteX2" fmla="*/ 288968 w 358956"/>
              <a:gd name="connsiteY2" fmla="*/ 133351 h 287767"/>
              <a:gd name="connsiteX3" fmla="*/ 219118 w 358956"/>
              <a:gd name="connsiteY3" fmla="*/ 241301 h 287767"/>
              <a:gd name="connsiteX4" fmla="*/ 292143 w 358956"/>
              <a:gd name="connsiteY4" fmla="*/ 212726 h 287767"/>
              <a:gd name="connsiteX5" fmla="*/ 165143 w 358956"/>
              <a:gd name="connsiteY5" fmla="*/ 279401 h 287767"/>
              <a:gd name="connsiteX6" fmla="*/ 43 w 358956"/>
              <a:gd name="connsiteY6" fmla="*/ 285751 h 287767"/>
              <a:gd name="connsiteX7" fmla="*/ 181018 w 358956"/>
              <a:gd name="connsiteY7" fmla="*/ 269876 h 287767"/>
              <a:gd name="connsiteX8" fmla="*/ 219118 w 358956"/>
              <a:gd name="connsiteY8" fmla="*/ 244476 h 287767"/>
              <a:gd name="connsiteX9" fmla="*/ 260393 w 358956"/>
              <a:gd name="connsiteY9" fmla="*/ 130176 h 287767"/>
              <a:gd name="connsiteX10" fmla="*/ 254043 w 358956"/>
              <a:gd name="connsiteY10" fmla="*/ 184151 h 287767"/>
              <a:gd name="connsiteX11" fmla="*/ 358818 w 358956"/>
              <a:gd name="connsiteY11" fmla="*/ 1 h 28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8956" h="287767">
                <a:moveTo>
                  <a:pt x="358818" y="1"/>
                </a:moveTo>
                <a:cubicBezTo>
                  <a:pt x="354585" y="530"/>
                  <a:pt x="240285" y="165101"/>
                  <a:pt x="228643" y="187326"/>
                </a:cubicBezTo>
                <a:cubicBezTo>
                  <a:pt x="217001" y="209551"/>
                  <a:pt x="290555" y="124355"/>
                  <a:pt x="288968" y="133351"/>
                </a:cubicBezTo>
                <a:cubicBezTo>
                  <a:pt x="287381" y="142347"/>
                  <a:pt x="218589" y="228072"/>
                  <a:pt x="219118" y="241301"/>
                </a:cubicBezTo>
                <a:cubicBezTo>
                  <a:pt x="219647" y="254530"/>
                  <a:pt x="301139" y="206376"/>
                  <a:pt x="292143" y="212726"/>
                </a:cubicBezTo>
                <a:cubicBezTo>
                  <a:pt x="283147" y="219076"/>
                  <a:pt x="213826" y="267230"/>
                  <a:pt x="165143" y="279401"/>
                </a:cubicBezTo>
                <a:cubicBezTo>
                  <a:pt x="116460" y="291572"/>
                  <a:pt x="-2603" y="287339"/>
                  <a:pt x="43" y="285751"/>
                </a:cubicBezTo>
                <a:cubicBezTo>
                  <a:pt x="2689" y="284164"/>
                  <a:pt x="144506" y="276755"/>
                  <a:pt x="181018" y="269876"/>
                </a:cubicBezTo>
                <a:cubicBezTo>
                  <a:pt x="217530" y="262997"/>
                  <a:pt x="205889" y="267759"/>
                  <a:pt x="219118" y="244476"/>
                </a:cubicBezTo>
                <a:cubicBezTo>
                  <a:pt x="232347" y="221193"/>
                  <a:pt x="254572" y="140230"/>
                  <a:pt x="260393" y="130176"/>
                </a:cubicBezTo>
                <a:cubicBezTo>
                  <a:pt x="266214" y="120122"/>
                  <a:pt x="239226" y="197909"/>
                  <a:pt x="254043" y="184151"/>
                </a:cubicBezTo>
                <a:cubicBezTo>
                  <a:pt x="268860" y="170393"/>
                  <a:pt x="363051" y="-528"/>
                  <a:pt x="35881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80EEAD2-90F4-7456-9DD3-8CE86C428AFA}"/>
              </a:ext>
            </a:extLst>
          </p:cNvPr>
          <p:cNvSpPr/>
          <p:nvPr/>
        </p:nvSpPr>
        <p:spPr>
          <a:xfrm>
            <a:off x="3803646" y="4974664"/>
            <a:ext cx="244495" cy="257746"/>
          </a:xfrm>
          <a:custGeom>
            <a:avLst/>
            <a:gdLst>
              <a:gd name="connsiteX0" fmla="*/ 244479 w 244495"/>
              <a:gd name="connsiteY0" fmla="*/ 561 h 257746"/>
              <a:gd name="connsiteX1" fmla="*/ 114304 w 244495"/>
              <a:gd name="connsiteY1" fmla="*/ 25961 h 257746"/>
              <a:gd name="connsiteX2" fmla="*/ 152404 w 244495"/>
              <a:gd name="connsiteY2" fmla="*/ 19611 h 257746"/>
              <a:gd name="connsiteX3" fmla="*/ 82554 w 244495"/>
              <a:gd name="connsiteY3" fmla="*/ 64061 h 257746"/>
              <a:gd name="connsiteX4" fmla="*/ 60329 w 244495"/>
              <a:gd name="connsiteY4" fmla="*/ 102161 h 257746"/>
              <a:gd name="connsiteX5" fmla="*/ 123829 w 244495"/>
              <a:gd name="connsiteY5" fmla="*/ 41836 h 257746"/>
              <a:gd name="connsiteX6" fmla="*/ 63504 w 244495"/>
              <a:gd name="connsiteY6" fmla="*/ 140261 h 257746"/>
              <a:gd name="connsiteX7" fmla="*/ 4 w 244495"/>
              <a:gd name="connsiteY7" fmla="*/ 257736 h 257746"/>
              <a:gd name="connsiteX8" fmla="*/ 60329 w 244495"/>
              <a:gd name="connsiteY8" fmla="*/ 146611 h 257746"/>
              <a:gd name="connsiteX9" fmla="*/ 104779 w 244495"/>
              <a:gd name="connsiteY9" fmla="*/ 54536 h 257746"/>
              <a:gd name="connsiteX10" fmla="*/ 244479 w 244495"/>
              <a:gd name="connsiteY10" fmla="*/ 561 h 25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495" h="257746">
                <a:moveTo>
                  <a:pt x="244479" y="561"/>
                </a:moveTo>
                <a:cubicBezTo>
                  <a:pt x="246066" y="-4201"/>
                  <a:pt x="129650" y="22786"/>
                  <a:pt x="114304" y="25961"/>
                </a:cubicBezTo>
                <a:cubicBezTo>
                  <a:pt x="98958" y="29136"/>
                  <a:pt x="157696" y="13261"/>
                  <a:pt x="152404" y="19611"/>
                </a:cubicBezTo>
                <a:cubicBezTo>
                  <a:pt x="147112" y="25961"/>
                  <a:pt x="97900" y="50303"/>
                  <a:pt x="82554" y="64061"/>
                </a:cubicBezTo>
                <a:cubicBezTo>
                  <a:pt x="67208" y="77819"/>
                  <a:pt x="53450" y="105865"/>
                  <a:pt x="60329" y="102161"/>
                </a:cubicBezTo>
                <a:cubicBezTo>
                  <a:pt x="67208" y="98457"/>
                  <a:pt x="123300" y="35486"/>
                  <a:pt x="123829" y="41836"/>
                </a:cubicBezTo>
                <a:cubicBezTo>
                  <a:pt x="124358" y="48186"/>
                  <a:pt x="84141" y="104278"/>
                  <a:pt x="63504" y="140261"/>
                </a:cubicBezTo>
                <a:cubicBezTo>
                  <a:pt x="42867" y="176244"/>
                  <a:pt x="533" y="256678"/>
                  <a:pt x="4" y="257736"/>
                </a:cubicBezTo>
                <a:cubicBezTo>
                  <a:pt x="-525" y="258794"/>
                  <a:pt x="42866" y="180478"/>
                  <a:pt x="60329" y="146611"/>
                </a:cubicBezTo>
                <a:cubicBezTo>
                  <a:pt x="77791" y="112744"/>
                  <a:pt x="76733" y="77290"/>
                  <a:pt x="104779" y="54536"/>
                </a:cubicBezTo>
                <a:cubicBezTo>
                  <a:pt x="132825" y="31782"/>
                  <a:pt x="242892" y="5323"/>
                  <a:pt x="244479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BE5B4F7-0F2C-0D3E-1B8A-7EE3D559A0BA}"/>
              </a:ext>
            </a:extLst>
          </p:cNvPr>
          <p:cNvSpPr/>
          <p:nvPr/>
        </p:nvSpPr>
        <p:spPr>
          <a:xfrm>
            <a:off x="4009896" y="4584610"/>
            <a:ext cx="546730" cy="396966"/>
          </a:xfrm>
          <a:custGeom>
            <a:avLst/>
            <a:gdLst>
              <a:gd name="connsiteX0" fmla="*/ 129 w 546730"/>
              <a:gd name="connsiteY0" fmla="*/ 396965 h 396966"/>
              <a:gd name="connsiteX1" fmla="*/ 73154 w 546730"/>
              <a:gd name="connsiteY1" fmla="*/ 276315 h 396966"/>
              <a:gd name="connsiteX2" fmla="*/ 73154 w 546730"/>
              <a:gd name="connsiteY2" fmla="*/ 289015 h 396966"/>
              <a:gd name="connsiteX3" fmla="*/ 168404 w 546730"/>
              <a:gd name="connsiteY3" fmla="*/ 231865 h 396966"/>
              <a:gd name="connsiteX4" fmla="*/ 152529 w 546730"/>
              <a:gd name="connsiteY4" fmla="*/ 244565 h 396966"/>
              <a:gd name="connsiteX5" fmla="*/ 266829 w 546730"/>
              <a:gd name="connsiteY5" fmla="*/ 174715 h 396966"/>
              <a:gd name="connsiteX6" fmla="*/ 273179 w 546730"/>
              <a:gd name="connsiteY6" fmla="*/ 187415 h 396966"/>
              <a:gd name="connsiteX7" fmla="*/ 393829 w 546730"/>
              <a:gd name="connsiteY7" fmla="*/ 123915 h 396966"/>
              <a:gd name="connsiteX8" fmla="*/ 377954 w 546730"/>
              <a:gd name="connsiteY8" fmla="*/ 114390 h 396966"/>
              <a:gd name="connsiteX9" fmla="*/ 435104 w 546730"/>
              <a:gd name="connsiteY9" fmla="*/ 69940 h 396966"/>
              <a:gd name="connsiteX10" fmla="*/ 546229 w 546730"/>
              <a:gd name="connsiteY10" fmla="*/ 90 h 396966"/>
              <a:gd name="connsiteX11" fmla="*/ 470029 w 546730"/>
              <a:gd name="connsiteY11" fmla="*/ 57240 h 396966"/>
              <a:gd name="connsiteX12" fmla="*/ 330329 w 546730"/>
              <a:gd name="connsiteY12" fmla="*/ 142965 h 396966"/>
              <a:gd name="connsiteX13" fmla="*/ 168404 w 546730"/>
              <a:gd name="connsiteY13" fmla="*/ 241390 h 396966"/>
              <a:gd name="connsiteX14" fmla="*/ 95379 w 546730"/>
              <a:gd name="connsiteY14" fmla="*/ 273140 h 396966"/>
              <a:gd name="connsiteX15" fmla="*/ 129 w 546730"/>
              <a:gd name="connsiteY15" fmla="*/ 396965 h 39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6730" h="396966">
                <a:moveTo>
                  <a:pt x="129" y="396965"/>
                </a:moveTo>
                <a:cubicBezTo>
                  <a:pt x="-3575" y="397494"/>
                  <a:pt x="73154" y="276315"/>
                  <a:pt x="73154" y="276315"/>
                </a:cubicBezTo>
                <a:cubicBezTo>
                  <a:pt x="85325" y="258323"/>
                  <a:pt x="57279" y="296423"/>
                  <a:pt x="73154" y="289015"/>
                </a:cubicBezTo>
                <a:cubicBezTo>
                  <a:pt x="89029" y="281607"/>
                  <a:pt x="155175" y="239273"/>
                  <a:pt x="168404" y="231865"/>
                </a:cubicBezTo>
                <a:cubicBezTo>
                  <a:pt x="181633" y="224457"/>
                  <a:pt x="136125" y="254090"/>
                  <a:pt x="152529" y="244565"/>
                </a:cubicBezTo>
                <a:cubicBezTo>
                  <a:pt x="168933" y="235040"/>
                  <a:pt x="246721" y="184240"/>
                  <a:pt x="266829" y="174715"/>
                </a:cubicBezTo>
                <a:cubicBezTo>
                  <a:pt x="286937" y="165190"/>
                  <a:pt x="252012" y="195882"/>
                  <a:pt x="273179" y="187415"/>
                </a:cubicBezTo>
                <a:cubicBezTo>
                  <a:pt x="294346" y="178948"/>
                  <a:pt x="376367" y="136086"/>
                  <a:pt x="393829" y="123915"/>
                </a:cubicBezTo>
                <a:cubicBezTo>
                  <a:pt x="411291" y="111744"/>
                  <a:pt x="371075" y="123386"/>
                  <a:pt x="377954" y="114390"/>
                </a:cubicBezTo>
                <a:cubicBezTo>
                  <a:pt x="384833" y="105394"/>
                  <a:pt x="407058" y="88990"/>
                  <a:pt x="435104" y="69940"/>
                </a:cubicBezTo>
                <a:cubicBezTo>
                  <a:pt x="463150" y="50890"/>
                  <a:pt x="540408" y="2207"/>
                  <a:pt x="546229" y="90"/>
                </a:cubicBezTo>
                <a:cubicBezTo>
                  <a:pt x="552050" y="-2027"/>
                  <a:pt x="506012" y="33428"/>
                  <a:pt x="470029" y="57240"/>
                </a:cubicBezTo>
                <a:cubicBezTo>
                  <a:pt x="434046" y="81052"/>
                  <a:pt x="330329" y="142965"/>
                  <a:pt x="330329" y="142965"/>
                </a:cubicBezTo>
                <a:cubicBezTo>
                  <a:pt x="280058" y="173657"/>
                  <a:pt x="207562" y="219694"/>
                  <a:pt x="168404" y="241390"/>
                </a:cubicBezTo>
                <a:cubicBezTo>
                  <a:pt x="129246" y="263086"/>
                  <a:pt x="122896" y="251444"/>
                  <a:pt x="95379" y="273140"/>
                </a:cubicBezTo>
                <a:cubicBezTo>
                  <a:pt x="67862" y="294836"/>
                  <a:pt x="3833" y="396436"/>
                  <a:pt x="129" y="396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BCF54C4F-42E8-4676-3A74-2AD0B72E014C}"/>
              </a:ext>
            </a:extLst>
          </p:cNvPr>
          <p:cNvSpPr/>
          <p:nvPr/>
        </p:nvSpPr>
        <p:spPr>
          <a:xfrm>
            <a:off x="4060814" y="4584695"/>
            <a:ext cx="476336" cy="398742"/>
          </a:xfrm>
          <a:custGeom>
            <a:avLst/>
            <a:gdLst>
              <a:gd name="connsiteX0" fmla="*/ 476261 w 476336"/>
              <a:gd name="connsiteY0" fmla="*/ 5 h 398742"/>
              <a:gd name="connsiteX1" fmla="*/ 307986 w 476336"/>
              <a:gd name="connsiteY1" fmla="*/ 184155 h 398742"/>
              <a:gd name="connsiteX2" fmla="*/ 250836 w 476336"/>
              <a:gd name="connsiteY2" fmla="*/ 209555 h 398742"/>
              <a:gd name="connsiteX3" fmla="*/ 314336 w 476336"/>
              <a:gd name="connsiteY3" fmla="*/ 177805 h 398742"/>
              <a:gd name="connsiteX4" fmla="*/ 165111 w 476336"/>
              <a:gd name="connsiteY4" fmla="*/ 269880 h 398742"/>
              <a:gd name="connsiteX5" fmla="*/ 219086 w 476336"/>
              <a:gd name="connsiteY5" fmla="*/ 241305 h 398742"/>
              <a:gd name="connsiteX6" fmla="*/ 44461 w 476336"/>
              <a:gd name="connsiteY6" fmla="*/ 361955 h 398742"/>
              <a:gd name="connsiteX7" fmla="*/ 12711 w 476336"/>
              <a:gd name="connsiteY7" fmla="*/ 390530 h 398742"/>
              <a:gd name="connsiteX8" fmla="*/ 222261 w 476336"/>
              <a:gd name="connsiteY8" fmla="*/ 231780 h 398742"/>
              <a:gd name="connsiteX9" fmla="*/ 301636 w 476336"/>
              <a:gd name="connsiteY9" fmla="*/ 180980 h 398742"/>
              <a:gd name="connsiteX10" fmla="*/ 285761 w 476336"/>
              <a:gd name="connsiteY10" fmla="*/ 190505 h 398742"/>
              <a:gd name="connsiteX11" fmla="*/ 476261 w 476336"/>
              <a:gd name="connsiteY11" fmla="*/ 5 h 39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6336" h="398742">
                <a:moveTo>
                  <a:pt x="476261" y="5"/>
                </a:moveTo>
                <a:cubicBezTo>
                  <a:pt x="479965" y="-1053"/>
                  <a:pt x="345557" y="149230"/>
                  <a:pt x="307986" y="184155"/>
                </a:cubicBezTo>
                <a:cubicBezTo>
                  <a:pt x="270415" y="219080"/>
                  <a:pt x="249778" y="210613"/>
                  <a:pt x="250836" y="209555"/>
                </a:cubicBezTo>
                <a:cubicBezTo>
                  <a:pt x="251894" y="208497"/>
                  <a:pt x="328623" y="167751"/>
                  <a:pt x="314336" y="177805"/>
                </a:cubicBezTo>
                <a:cubicBezTo>
                  <a:pt x="300049" y="187859"/>
                  <a:pt x="180986" y="259297"/>
                  <a:pt x="165111" y="269880"/>
                </a:cubicBezTo>
                <a:cubicBezTo>
                  <a:pt x="149236" y="280463"/>
                  <a:pt x="239194" y="225959"/>
                  <a:pt x="219086" y="241305"/>
                </a:cubicBezTo>
                <a:cubicBezTo>
                  <a:pt x="198978" y="256651"/>
                  <a:pt x="78857" y="337084"/>
                  <a:pt x="44461" y="361955"/>
                </a:cubicBezTo>
                <a:cubicBezTo>
                  <a:pt x="10065" y="386826"/>
                  <a:pt x="-16922" y="412226"/>
                  <a:pt x="12711" y="390530"/>
                </a:cubicBezTo>
                <a:cubicBezTo>
                  <a:pt x="42344" y="368834"/>
                  <a:pt x="174107" y="266705"/>
                  <a:pt x="222261" y="231780"/>
                </a:cubicBezTo>
                <a:cubicBezTo>
                  <a:pt x="270415" y="196855"/>
                  <a:pt x="291053" y="187859"/>
                  <a:pt x="301636" y="180980"/>
                </a:cubicBezTo>
                <a:cubicBezTo>
                  <a:pt x="312219" y="174101"/>
                  <a:pt x="257186" y="214317"/>
                  <a:pt x="285761" y="190505"/>
                </a:cubicBezTo>
                <a:cubicBezTo>
                  <a:pt x="314336" y="166693"/>
                  <a:pt x="472557" y="1063"/>
                  <a:pt x="47626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9209F576-AFDB-6FD9-3BBE-C24A74E78442}"/>
              </a:ext>
            </a:extLst>
          </p:cNvPr>
          <p:cNvSpPr/>
          <p:nvPr/>
        </p:nvSpPr>
        <p:spPr>
          <a:xfrm>
            <a:off x="3825733" y="4987893"/>
            <a:ext cx="247923" cy="219175"/>
          </a:xfrm>
          <a:custGeom>
            <a:avLst/>
            <a:gdLst>
              <a:gd name="connsiteX0" fmla="*/ 247792 w 247923"/>
              <a:gd name="connsiteY0" fmla="*/ 32 h 219175"/>
              <a:gd name="connsiteX1" fmla="*/ 136667 w 247923"/>
              <a:gd name="connsiteY1" fmla="*/ 117507 h 219175"/>
              <a:gd name="connsiteX2" fmla="*/ 152542 w 247923"/>
              <a:gd name="connsiteY2" fmla="*/ 82582 h 219175"/>
              <a:gd name="connsiteX3" fmla="*/ 95392 w 247923"/>
              <a:gd name="connsiteY3" fmla="*/ 158782 h 219175"/>
              <a:gd name="connsiteX4" fmla="*/ 142 w 247923"/>
              <a:gd name="connsiteY4" fmla="*/ 219107 h 219175"/>
              <a:gd name="connsiteX5" fmla="*/ 76342 w 247923"/>
              <a:gd name="connsiteY5" fmla="*/ 168307 h 219175"/>
              <a:gd name="connsiteX6" fmla="*/ 171592 w 247923"/>
              <a:gd name="connsiteY6" fmla="*/ 63532 h 219175"/>
              <a:gd name="connsiteX7" fmla="*/ 111267 w 247923"/>
              <a:gd name="connsiteY7" fmla="*/ 104807 h 219175"/>
              <a:gd name="connsiteX8" fmla="*/ 247792 w 247923"/>
              <a:gd name="connsiteY8" fmla="*/ 32 h 2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23" h="219175">
                <a:moveTo>
                  <a:pt x="247792" y="32"/>
                </a:moveTo>
                <a:cubicBezTo>
                  <a:pt x="252025" y="2149"/>
                  <a:pt x="152542" y="103749"/>
                  <a:pt x="136667" y="117507"/>
                </a:cubicBezTo>
                <a:cubicBezTo>
                  <a:pt x="120792" y="131265"/>
                  <a:pt x="159421" y="75703"/>
                  <a:pt x="152542" y="82582"/>
                </a:cubicBezTo>
                <a:cubicBezTo>
                  <a:pt x="145663" y="89461"/>
                  <a:pt x="120792" y="136028"/>
                  <a:pt x="95392" y="158782"/>
                </a:cubicBezTo>
                <a:cubicBezTo>
                  <a:pt x="69992" y="181536"/>
                  <a:pt x="3317" y="217520"/>
                  <a:pt x="142" y="219107"/>
                </a:cubicBezTo>
                <a:cubicBezTo>
                  <a:pt x="-3033" y="220694"/>
                  <a:pt x="47767" y="194236"/>
                  <a:pt x="76342" y="168307"/>
                </a:cubicBezTo>
                <a:cubicBezTo>
                  <a:pt x="104917" y="142378"/>
                  <a:pt x="165771" y="74115"/>
                  <a:pt x="171592" y="63532"/>
                </a:cubicBezTo>
                <a:cubicBezTo>
                  <a:pt x="177413" y="52949"/>
                  <a:pt x="103859" y="109040"/>
                  <a:pt x="111267" y="104807"/>
                </a:cubicBezTo>
                <a:cubicBezTo>
                  <a:pt x="118675" y="100574"/>
                  <a:pt x="243559" y="-2085"/>
                  <a:pt x="247792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2C2D110-D68E-B241-66A3-0075EEF4902B}"/>
              </a:ext>
            </a:extLst>
          </p:cNvPr>
          <p:cNvSpPr/>
          <p:nvPr/>
        </p:nvSpPr>
        <p:spPr>
          <a:xfrm>
            <a:off x="3891831" y="5200647"/>
            <a:ext cx="229326" cy="98583"/>
          </a:xfrm>
          <a:custGeom>
            <a:avLst/>
            <a:gdLst>
              <a:gd name="connsiteX0" fmla="*/ 719 w 229326"/>
              <a:gd name="connsiteY0" fmla="*/ 3 h 98583"/>
              <a:gd name="connsiteX1" fmla="*/ 124544 w 229326"/>
              <a:gd name="connsiteY1" fmla="*/ 69853 h 98583"/>
              <a:gd name="connsiteX2" fmla="*/ 108669 w 229326"/>
              <a:gd name="connsiteY2" fmla="*/ 63503 h 98583"/>
              <a:gd name="connsiteX3" fmla="*/ 229319 w 229326"/>
              <a:gd name="connsiteY3" fmla="*/ 98428 h 98583"/>
              <a:gd name="connsiteX4" fmla="*/ 102319 w 229326"/>
              <a:gd name="connsiteY4" fmla="*/ 76203 h 98583"/>
              <a:gd name="connsiteX5" fmla="*/ 73744 w 229326"/>
              <a:gd name="connsiteY5" fmla="*/ 73028 h 98583"/>
              <a:gd name="connsiteX6" fmla="*/ 719 w 229326"/>
              <a:gd name="connsiteY6" fmla="*/ 3 h 9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326" h="98583">
                <a:moveTo>
                  <a:pt x="719" y="3"/>
                </a:moveTo>
                <a:cubicBezTo>
                  <a:pt x="9186" y="-526"/>
                  <a:pt x="106552" y="59270"/>
                  <a:pt x="124544" y="69853"/>
                </a:cubicBezTo>
                <a:cubicBezTo>
                  <a:pt x="142536" y="80436"/>
                  <a:pt x="91206" y="58740"/>
                  <a:pt x="108669" y="63503"/>
                </a:cubicBezTo>
                <a:cubicBezTo>
                  <a:pt x="126132" y="68266"/>
                  <a:pt x="230377" y="96311"/>
                  <a:pt x="229319" y="98428"/>
                </a:cubicBezTo>
                <a:cubicBezTo>
                  <a:pt x="228261" y="100545"/>
                  <a:pt x="128248" y="80436"/>
                  <a:pt x="102319" y="76203"/>
                </a:cubicBezTo>
                <a:cubicBezTo>
                  <a:pt x="76390" y="71970"/>
                  <a:pt x="86444" y="82553"/>
                  <a:pt x="73744" y="73028"/>
                </a:cubicBezTo>
                <a:cubicBezTo>
                  <a:pt x="61044" y="63503"/>
                  <a:pt x="-7748" y="532"/>
                  <a:pt x="7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6E239ECD-D360-D552-5247-6E8C11BDF926}"/>
              </a:ext>
            </a:extLst>
          </p:cNvPr>
          <p:cNvSpPr/>
          <p:nvPr/>
        </p:nvSpPr>
        <p:spPr>
          <a:xfrm>
            <a:off x="4210661" y="4809484"/>
            <a:ext cx="333434" cy="400629"/>
          </a:xfrm>
          <a:custGeom>
            <a:avLst/>
            <a:gdLst>
              <a:gd name="connsiteX0" fmla="*/ 332764 w 333434"/>
              <a:gd name="connsiteY0" fmla="*/ 641 h 400629"/>
              <a:gd name="connsiteX1" fmla="*/ 170839 w 333434"/>
              <a:gd name="connsiteY1" fmla="*/ 226066 h 400629"/>
              <a:gd name="connsiteX2" fmla="*/ 240689 w 333434"/>
              <a:gd name="connsiteY2" fmla="*/ 168916 h 400629"/>
              <a:gd name="connsiteX3" fmla="*/ 2564 w 333434"/>
              <a:gd name="connsiteY3" fmla="*/ 397516 h 400629"/>
              <a:gd name="connsiteX4" fmla="*/ 120039 w 333434"/>
              <a:gd name="connsiteY4" fmla="*/ 295916 h 400629"/>
              <a:gd name="connsiteX5" fmla="*/ 205764 w 333434"/>
              <a:gd name="connsiteY5" fmla="*/ 216541 h 400629"/>
              <a:gd name="connsiteX6" fmla="*/ 189889 w 333434"/>
              <a:gd name="connsiteY6" fmla="*/ 235591 h 400629"/>
              <a:gd name="connsiteX7" fmla="*/ 227989 w 333434"/>
              <a:gd name="connsiteY7" fmla="*/ 159391 h 400629"/>
              <a:gd name="connsiteX8" fmla="*/ 332764 w 333434"/>
              <a:gd name="connsiteY8" fmla="*/ 641 h 40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434" h="400629">
                <a:moveTo>
                  <a:pt x="332764" y="641"/>
                </a:moveTo>
                <a:cubicBezTo>
                  <a:pt x="323239" y="11754"/>
                  <a:pt x="186185" y="198020"/>
                  <a:pt x="170839" y="226066"/>
                </a:cubicBezTo>
                <a:cubicBezTo>
                  <a:pt x="155493" y="254112"/>
                  <a:pt x="268735" y="140341"/>
                  <a:pt x="240689" y="168916"/>
                </a:cubicBezTo>
                <a:cubicBezTo>
                  <a:pt x="212643" y="197491"/>
                  <a:pt x="22672" y="376349"/>
                  <a:pt x="2564" y="397516"/>
                </a:cubicBezTo>
                <a:cubicBezTo>
                  <a:pt x="-17544" y="418683"/>
                  <a:pt x="86172" y="326079"/>
                  <a:pt x="120039" y="295916"/>
                </a:cubicBezTo>
                <a:cubicBezTo>
                  <a:pt x="153906" y="265754"/>
                  <a:pt x="194122" y="226595"/>
                  <a:pt x="205764" y="216541"/>
                </a:cubicBezTo>
                <a:cubicBezTo>
                  <a:pt x="217406" y="206487"/>
                  <a:pt x="186185" y="245116"/>
                  <a:pt x="189889" y="235591"/>
                </a:cubicBezTo>
                <a:cubicBezTo>
                  <a:pt x="193593" y="226066"/>
                  <a:pt x="208410" y="192729"/>
                  <a:pt x="227989" y="159391"/>
                </a:cubicBezTo>
                <a:cubicBezTo>
                  <a:pt x="247568" y="126054"/>
                  <a:pt x="342289" y="-10472"/>
                  <a:pt x="332764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D205A7C-9E3D-799A-D674-3DB7BA638098}"/>
              </a:ext>
            </a:extLst>
          </p:cNvPr>
          <p:cNvSpPr/>
          <p:nvPr/>
        </p:nvSpPr>
        <p:spPr>
          <a:xfrm>
            <a:off x="4279843" y="4622627"/>
            <a:ext cx="301683" cy="422630"/>
          </a:xfrm>
          <a:custGeom>
            <a:avLst/>
            <a:gdLst>
              <a:gd name="connsiteX0" fmla="*/ 301682 w 301683"/>
              <a:gd name="connsiteY0" fmla="*/ 173 h 422630"/>
              <a:gd name="connsiteX1" fmla="*/ 171507 w 301683"/>
              <a:gd name="connsiteY1" fmla="*/ 222423 h 422630"/>
              <a:gd name="connsiteX2" fmla="*/ 209607 w 301683"/>
              <a:gd name="connsiteY2" fmla="*/ 177973 h 422630"/>
              <a:gd name="connsiteX3" fmla="*/ 101657 w 301683"/>
              <a:gd name="connsiteY3" fmla="*/ 317673 h 422630"/>
              <a:gd name="connsiteX4" fmla="*/ 57 w 301683"/>
              <a:gd name="connsiteY4" fmla="*/ 422448 h 422630"/>
              <a:gd name="connsiteX5" fmla="*/ 88957 w 301683"/>
              <a:gd name="connsiteY5" fmla="*/ 339898 h 422630"/>
              <a:gd name="connsiteX6" fmla="*/ 206432 w 301683"/>
              <a:gd name="connsiteY6" fmla="*/ 225598 h 422630"/>
              <a:gd name="connsiteX7" fmla="*/ 168332 w 301683"/>
              <a:gd name="connsiteY7" fmla="*/ 263698 h 422630"/>
              <a:gd name="connsiteX8" fmla="*/ 301682 w 301683"/>
              <a:gd name="connsiteY8" fmla="*/ 173 h 42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3" h="422630">
                <a:moveTo>
                  <a:pt x="301682" y="173"/>
                </a:moveTo>
                <a:cubicBezTo>
                  <a:pt x="302211" y="-6706"/>
                  <a:pt x="186853" y="192790"/>
                  <a:pt x="171507" y="222423"/>
                </a:cubicBezTo>
                <a:cubicBezTo>
                  <a:pt x="156161" y="252056"/>
                  <a:pt x="221249" y="162098"/>
                  <a:pt x="209607" y="177973"/>
                </a:cubicBezTo>
                <a:cubicBezTo>
                  <a:pt x="197965" y="193848"/>
                  <a:pt x="136582" y="276927"/>
                  <a:pt x="101657" y="317673"/>
                </a:cubicBezTo>
                <a:cubicBezTo>
                  <a:pt x="66732" y="358419"/>
                  <a:pt x="2174" y="418744"/>
                  <a:pt x="57" y="422448"/>
                </a:cubicBezTo>
                <a:cubicBezTo>
                  <a:pt x="-2060" y="426152"/>
                  <a:pt x="54561" y="372706"/>
                  <a:pt x="88957" y="339898"/>
                </a:cubicBezTo>
                <a:cubicBezTo>
                  <a:pt x="123353" y="307090"/>
                  <a:pt x="193203" y="238298"/>
                  <a:pt x="206432" y="225598"/>
                </a:cubicBezTo>
                <a:cubicBezTo>
                  <a:pt x="219661" y="212898"/>
                  <a:pt x="153515" y="294919"/>
                  <a:pt x="168332" y="263698"/>
                </a:cubicBezTo>
                <a:cubicBezTo>
                  <a:pt x="183149" y="232477"/>
                  <a:pt x="301153" y="7052"/>
                  <a:pt x="301682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B587E87B-1644-B071-A532-039C77B93DAF}"/>
              </a:ext>
            </a:extLst>
          </p:cNvPr>
          <p:cNvSpPr/>
          <p:nvPr/>
        </p:nvSpPr>
        <p:spPr>
          <a:xfrm>
            <a:off x="4040974" y="5021194"/>
            <a:ext cx="316051" cy="195416"/>
          </a:xfrm>
          <a:custGeom>
            <a:avLst/>
            <a:gdLst>
              <a:gd name="connsiteX0" fmla="*/ 315126 w 316051"/>
              <a:gd name="connsiteY0" fmla="*/ 1656 h 195416"/>
              <a:gd name="connsiteX1" fmla="*/ 130976 w 316051"/>
              <a:gd name="connsiteY1" fmla="*/ 115956 h 195416"/>
              <a:gd name="connsiteX2" fmla="*/ 64301 w 316051"/>
              <a:gd name="connsiteY2" fmla="*/ 135006 h 195416"/>
              <a:gd name="connsiteX3" fmla="*/ 80176 w 316051"/>
              <a:gd name="connsiteY3" fmla="*/ 128656 h 195416"/>
              <a:gd name="connsiteX4" fmla="*/ 801 w 316051"/>
              <a:gd name="connsiteY4" fmla="*/ 195331 h 195416"/>
              <a:gd name="connsiteX5" fmla="*/ 137326 w 316051"/>
              <a:gd name="connsiteY5" fmla="*/ 112781 h 195416"/>
              <a:gd name="connsiteX6" fmla="*/ 232576 w 316051"/>
              <a:gd name="connsiteY6" fmla="*/ 30231 h 195416"/>
              <a:gd name="connsiteX7" fmla="*/ 204001 w 316051"/>
              <a:gd name="connsiteY7" fmla="*/ 46106 h 195416"/>
              <a:gd name="connsiteX8" fmla="*/ 315126 w 316051"/>
              <a:gd name="connsiteY8" fmla="*/ 1656 h 19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051" h="195416">
                <a:moveTo>
                  <a:pt x="315126" y="1656"/>
                </a:moveTo>
                <a:cubicBezTo>
                  <a:pt x="302955" y="13298"/>
                  <a:pt x="172780" y="93731"/>
                  <a:pt x="130976" y="115956"/>
                </a:cubicBezTo>
                <a:cubicBezTo>
                  <a:pt x="89172" y="138181"/>
                  <a:pt x="72768" y="132889"/>
                  <a:pt x="64301" y="135006"/>
                </a:cubicBezTo>
                <a:cubicBezTo>
                  <a:pt x="55834" y="137123"/>
                  <a:pt x="90759" y="118602"/>
                  <a:pt x="80176" y="128656"/>
                </a:cubicBezTo>
                <a:cubicBezTo>
                  <a:pt x="69593" y="138710"/>
                  <a:pt x="-8724" y="197977"/>
                  <a:pt x="801" y="195331"/>
                </a:cubicBezTo>
                <a:cubicBezTo>
                  <a:pt x="10326" y="192685"/>
                  <a:pt x="98697" y="140298"/>
                  <a:pt x="137326" y="112781"/>
                </a:cubicBezTo>
                <a:cubicBezTo>
                  <a:pt x="175955" y="85264"/>
                  <a:pt x="221464" y="41343"/>
                  <a:pt x="232576" y="30231"/>
                </a:cubicBezTo>
                <a:cubicBezTo>
                  <a:pt x="243688" y="19119"/>
                  <a:pt x="192359" y="48752"/>
                  <a:pt x="204001" y="46106"/>
                </a:cubicBezTo>
                <a:cubicBezTo>
                  <a:pt x="215643" y="43460"/>
                  <a:pt x="327297" y="-9986"/>
                  <a:pt x="315126" y="1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50930BFD-168A-33F8-7B76-8882BB9F4FCC}"/>
              </a:ext>
            </a:extLst>
          </p:cNvPr>
          <p:cNvSpPr/>
          <p:nvPr/>
        </p:nvSpPr>
        <p:spPr>
          <a:xfrm>
            <a:off x="4405738" y="4901924"/>
            <a:ext cx="137706" cy="310780"/>
          </a:xfrm>
          <a:custGeom>
            <a:avLst/>
            <a:gdLst>
              <a:gd name="connsiteX0" fmla="*/ 137687 w 137706"/>
              <a:gd name="connsiteY0" fmla="*/ 276 h 310780"/>
              <a:gd name="connsiteX1" fmla="*/ 32912 w 137706"/>
              <a:gd name="connsiteY1" fmla="*/ 155851 h 310780"/>
              <a:gd name="connsiteX2" fmla="*/ 67837 w 137706"/>
              <a:gd name="connsiteY2" fmla="*/ 114576 h 310780"/>
              <a:gd name="connsiteX3" fmla="*/ 32912 w 137706"/>
              <a:gd name="connsiteY3" fmla="*/ 206651 h 310780"/>
              <a:gd name="connsiteX4" fmla="*/ 45612 w 137706"/>
              <a:gd name="connsiteY4" fmla="*/ 206651 h 310780"/>
              <a:gd name="connsiteX5" fmla="*/ 1162 w 137706"/>
              <a:gd name="connsiteY5" fmla="*/ 308251 h 310780"/>
              <a:gd name="connsiteX6" fmla="*/ 13862 w 137706"/>
              <a:gd name="connsiteY6" fmla="*/ 273326 h 310780"/>
              <a:gd name="connsiteX7" fmla="*/ 23387 w 137706"/>
              <a:gd name="connsiteY7" fmla="*/ 200301 h 310780"/>
              <a:gd name="connsiteX8" fmla="*/ 137687 w 137706"/>
              <a:gd name="connsiteY8" fmla="*/ 276 h 31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06" h="310780">
                <a:moveTo>
                  <a:pt x="137687" y="276"/>
                </a:moveTo>
                <a:cubicBezTo>
                  <a:pt x="139274" y="-7132"/>
                  <a:pt x="44554" y="136801"/>
                  <a:pt x="32912" y="155851"/>
                </a:cubicBezTo>
                <a:cubicBezTo>
                  <a:pt x="21270" y="174901"/>
                  <a:pt x="67837" y="106109"/>
                  <a:pt x="67837" y="114576"/>
                </a:cubicBezTo>
                <a:cubicBezTo>
                  <a:pt x="67837" y="123043"/>
                  <a:pt x="32912" y="206651"/>
                  <a:pt x="32912" y="206651"/>
                </a:cubicBezTo>
                <a:cubicBezTo>
                  <a:pt x="29208" y="221997"/>
                  <a:pt x="50904" y="189718"/>
                  <a:pt x="45612" y="206651"/>
                </a:cubicBezTo>
                <a:cubicBezTo>
                  <a:pt x="40320" y="223584"/>
                  <a:pt x="6454" y="297139"/>
                  <a:pt x="1162" y="308251"/>
                </a:cubicBezTo>
                <a:cubicBezTo>
                  <a:pt x="-4130" y="319364"/>
                  <a:pt x="10158" y="291318"/>
                  <a:pt x="13862" y="273326"/>
                </a:cubicBezTo>
                <a:cubicBezTo>
                  <a:pt x="17566" y="255334"/>
                  <a:pt x="3808" y="240518"/>
                  <a:pt x="23387" y="200301"/>
                </a:cubicBezTo>
                <a:cubicBezTo>
                  <a:pt x="42966" y="160084"/>
                  <a:pt x="136100" y="7684"/>
                  <a:pt x="137687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A4842C18-4B1E-3223-C0E8-7AE2854B1775}"/>
              </a:ext>
            </a:extLst>
          </p:cNvPr>
          <p:cNvSpPr/>
          <p:nvPr/>
        </p:nvSpPr>
        <p:spPr>
          <a:xfrm>
            <a:off x="4105238" y="5168643"/>
            <a:ext cx="344136" cy="146685"/>
          </a:xfrm>
          <a:custGeom>
            <a:avLst/>
            <a:gdLst>
              <a:gd name="connsiteX0" fmla="*/ 342937 w 344136"/>
              <a:gd name="connsiteY0" fmla="*/ 257 h 146685"/>
              <a:gd name="connsiteX1" fmla="*/ 266737 w 344136"/>
              <a:gd name="connsiteY1" fmla="*/ 60582 h 146685"/>
              <a:gd name="connsiteX2" fmla="*/ 234987 w 344136"/>
              <a:gd name="connsiteY2" fmla="*/ 92332 h 146685"/>
              <a:gd name="connsiteX3" fmla="*/ 107987 w 344136"/>
              <a:gd name="connsiteY3" fmla="*/ 117732 h 146685"/>
              <a:gd name="connsiteX4" fmla="*/ 168312 w 344136"/>
              <a:gd name="connsiteY4" fmla="*/ 127257 h 146685"/>
              <a:gd name="connsiteX5" fmla="*/ 37 w 344136"/>
              <a:gd name="connsiteY5" fmla="*/ 146307 h 146685"/>
              <a:gd name="connsiteX6" fmla="*/ 152437 w 344136"/>
              <a:gd name="connsiteY6" fmla="*/ 139957 h 146685"/>
              <a:gd name="connsiteX7" fmla="*/ 104812 w 344136"/>
              <a:gd name="connsiteY7" fmla="*/ 139957 h 146685"/>
              <a:gd name="connsiteX8" fmla="*/ 212762 w 344136"/>
              <a:gd name="connsiteY8" fmla="*/ 98682 h 146685"/>
              <a:gd name="connsiteX9" fmla="*/ 200062 w 344136"/>
              <a:gd name="connsiteY9" fmla="*/ 85982 h 146685"/>
              <a:gd name="connsiteX10" fmla="*/ 342937 w 344136"/>
              <a:gd name="connsiteY10" fmla="*/ 257 h 14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136" h="146685">
                <a:moveTo>
                  <a:pt x="342937" y="257"/>
                </a:moveTo>
                <a:cubicBezTo>
                  <a:pt x="354050" y="-3976"/>
                  <a:pt x="284729" y="45236"/>
                  <a:pt x="266737" y="60582"/>
                </a:cubicBezTo>
                <a:cubicBezTo>
                  <a:pt x="248745" y="75928"/>
                  <a:pt x="261445" y="82807"/>
                  <a:pt x="234987" y="92332"/>
                </a:cubicBezTo>
                <a:cubicBezTo>
                  <a:pt x="208529" y="101857"/>
                  <a:pt x="119099" y="111911"/>
                  <a:pt x="107987" y="117732"/>
                </a:cubicBezTo>
                <a:cubicBezTo>
                  <a:pt x="96875" y="123553"/>
                  <a:pt x="186304" y="122495"/>
                  <a:pt x="168312" y="127257"/>
                </a:cubicBezTo>
                <a:cubicBezTo>
                  <a:pt x="150320" y="132020"/>
                  <a:pt x="2683" y="144190"/>
                  <a:pt x="37" y="146307"/>
                </a:cubicBezTo>
                <a:cubicBezTo>
                  <a:pt x="-2609" y="148424"/>
                  <a:pt x="134975" y="141015"/>
                  <a:pt x="152437" y="139957"/>
                </a:cubicBezTo>
                <a:cubicBezTo>
                  <a:pt x="169899" y="138899"/>
                  <a:pt x="94758" y="146836"/>
                  <a:pt x="104812" y="139957"/>
                </a:cubicBezTo>
                <a:cubicBezTo>
                  <a:pt x="114866" y="133078"/>
                  <a:pt x="196887" y="107678"/>
                  <a:pt x="212762" y="98682"/>
                </a:cubicBezTo>
                <a:cubicBezTo>
                  <a:pt x="228637" y="89686"/>
                  <a:pt x="178366" y="96565"/>
                  <a:pt x="200062" y="85982"/>
                </a:cubicBezTo>
                <a:cubicBezTo>
                  <a:pt x="221758" y="75399"/>
                  <a:pt x="331824" y="4490"/>
                  <a:pt x="342937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3F42605B-77DD-3017-8E89-DCFA4B4B09D9}"/>
              </a:ext>
            </a:extLst>
          </p:cNvPr>
          <p:cNvSpPr/>
          <p:nvPr/>
        </p:nvSpPr>
        <p:spPr>
          <a:xfrm>
            <a:off x="4381469" y="4648181"/>
            <a:ext cx="108136" cy="127048"/>
          </a:xfrm>
          <a:custGeom>
            <a:avLst/>
            <a:gdLst>
              <a:gd name="connsiteX0" fmla="*/ 107981 w 108136"/>
              <a:gd name="connsiteY0" fmla="*/ 19 h 127048"/>
              <a:gd name="connsiteX1" fmla="*/ 98456 w 108136"/>
              <a:gd name="connsiteY1" fmla="*/ 95269 h 127048"/>
              <a:gd name="connsiteX2" fmla="*/ 73056 w 108136"/>
              <a:gd name="connsiteY2" fmla="*/ 117494 h 127048"/>
              <a:gd name="connsiteX3" fmla="*/ 31 w 108136"/>
              <a:gd name="connsiteY3" fmla="*/ 127019 h 127048"/>
              <a:gd name="connsiteX4" fmla="*/ 82581 w 108136"/>
              <a:gd name="connsiteY4" fmla="*/ 120669 h 127048"/>
              <a:gd name="connsiteX5" fmla="*/ 73056 w 108136"/>
              <a:gd name="connsiteY5" fmla="*/ 114319 h 127048"/>
              <a:gd name="connsiteX6" fmla="*/ 88931 w 108136"/>
              <a:gd name="connsiteY6" fmla="*/ 104794 h 127048"/>
              <a:gd name="connsiteX7" fmla="*/ 107981 w 108136"/>
              <a:gd name="connsiteY7" fmla="*/ 19 h 12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36" h="127048">
                <a:moveTo>
                  <a:pt x="107981" y="19"/>
                </a:moveTo>
                <a:cubicBezTo>
                  <a:pt x="109568" y="-1568"/>
                  <a:pt x="98456" y="95269"/>
                  <a:pt x="98456" y="95269"/>
                </a:cubicBezTo>
                <a:cubicBezTo>
                  <a:pt x="92635" y="114848"/>
                  <a:pt x="89460" y="112202"/>
                  <a:pt x="73056" y="117494"/>
                </a:cubicBezTo>
                <a:cubicBezTo>
                  <a:pt x="56652" y="122786"/>
                  <a:pt x="-1556" y="126490"/>
                  <a:pt x="31" y="127019"/>
                </a:cubicBezTo>
                <a:cubicBezTo>
                  <a:pt x="1618" y="127548"/>
                  <a:pt x="82581" y="120669"/>
                  <a:pt x="82581" y="120669"/>
                </a:cubicBezTo>
                <a:cubicBezTo>
                  <a:pt x="94752" y="118552"/>
                  <a:pt x="73056" y="114319"/>
                  <a:pt x="73056" y="114319"/>
                </a:cubicBezTo>
                <a:cubicBezTo>
                  <a:pt x="74114" y="111673"/>
                  <a:pt x="83639" y="116965"/>
                  <a:pt x="88931" y="104794"/>
                </a:cubicBezTo>
                <a:cubicBezTo>
                  <a:pt x="94223" y="92623"/>
                  <a:pt x="106394" y="1606"/>
                  <a:pt x="107981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9F31933-BDFE-0DB5-7137-495438DDCB5E}"/>
              </a:ext>
            </a:extLst>
          </p:cNvPr>
          <p:cNvSpPr/>
          <p:nvPr/>
        </p:nvSpPr>
        <p:spPr>
          <a:xfrm>
            <a:off x="4318000" y="4771875"/>
            <a:ext cx="86002" cy="97382"/>
          </a:xfrm>
          <a:custGeom>
            <a:avLst/>
            <a:gdLst>
              <a:gd name="connsiteX0" fmla="*/ 85725 w 86002"/>
              <a:gd name="connsiteY0" fmla="*/ 150 h 97382"/>
              <a:gd name="connsiteX1" fmla="*/ 41275 w 86002"/>
              <a:gd name="connsiteY1" fmla="*/ 70000 h 97382"/>
              <a:gd name="connsiteX2" fmla="*/ 66675 w 86002"/>
              <a:gd name="connsiteY2" fmla="*/ 47775 h 97382"/>
              <a:gd name="connsiteX3" fmla="*/ 15875 w 86002"/>
              <a:gd name="connsiteY3" fmla="*/ 95400 h 97382"/>
              <a:gd name="connsiteX4" fmla="*/ 0 w 86002"/>
              <a:gd name="connsiteY4" fmla="*/ 89050 h 97382"/>
              <a:gd name="connsiteX5" fmla="*/ 15875 w 86002"/>
              <a:gd name="connsiteY5" fmla="*/ 92225 h 97382"/>
              <a:gd name="connsiteX6" fmla="*/ 85725 w 86002"/>
              <a:gd name="connsiteY6" fmla="*/ 150 h 9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2" h="97382">
                <a:moveTo>
                  <a:pt x="85725" y="150"/>
                </a:moveTo>
                <a:cubicBezTo>
                  <a:pt x="89958" y="-3554"/>
                  <a:pt x="44450" y="62062"/>
                  <a:pt x="41275" y="70000"/>
                </a:cubicBezTo>
                <a:cubicBezTo>
                  <a:pt x="38100" y="77938"/>
                  <a:pt x="70908" y="43542"/>
                  <a:pt x="66675" y="47775"/>
                </a:cubicBezTo>
                <a:cubicBezTo>
                  <a:pt x="62442" y="52008"/>
                  <a:pt x="15875" y="95400"/>
                  <a:pt x="15875" y="95400"/>
                </a:cubicBezTo>
                <a:cubicBezTo>
                  <a:pt x="4763" y="102279"/>
                  <a:pt x="0" y="89050"/>
                  <a:pt x="0" y="89050"/>
                </a:cubicBezTo>
                <a:cubicBezTo>
                  <a:pt x="0" y="88521"/>
                  <a:pt x="2117" y="101221"/>
                  <a:pt x="15875" y="92225"/>
                </a:cubicBezTo>
                <a:cubicBezTo>
                  <a:pt x="29633" y="83229"/>
                  <a:pt x="81492" y="3854"/>
                  <a:pt x="85725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8713DB57-67C6-E5E9-6A3D-56E814EDB8B6}"/>
              </a:ext>
            </a:extLst>
          </p:cNvPr>
          <p:cNvSpPr/>
          <p:nvPr/>
        </p:nvSpPr>
        <p:spPr>
          <a:xfrm>
            <a:off x="4165169" y="4850764"/>
            <a:ext cx="187762" cy="169228"/>
          </a:xfrm>
          <a:custGeom>
            <a:avLst/>
            <a:gdLst>
              <a:gd name="connsiteX0" fmla="*/ 117906 w 187762"/>
              <a:gd name="connsiteY0" fmla="*/ 636 h 169228"/>
              <a:gd name="connsiteX1" fmla="*/ 168706 w 187762"/>
              <a:gd name="connsiteY1" fmla="*/ 35561 h 169228"/>
              <a:gd name="connsiteX2" fmla="*/ 159181 w 187762"/>
              <a:gd name="connsiteY2" fmla="*/ 67311 h 169228"/>
              <a:gd name="connsiteX3" fmla="*/ 156006 w 187762"/>
              <a:gd name="connsiteY3" fmla="*/ 86361 h 169228"/>
              <a:gd name="connsiteX4" fmla="*/ 181406 w 187762"/>
              <a:gd name="connsiteY4" fmla="*/ 67311 h 169228"/>
              <a:gd name="connsiteX5" fmla="*/ 108381 w 187762"/>
              <a:gd name="connsiteY5" fmla="*/ 143511 h 169228"/>
              <a:gd name="connsiteX6" fmla="*/ 86156 w 187762"/>
              <a:gd name="connsiteY6" fmla="*/ 168911 h 169228"/>
              <a:gd name="connsiteX7" fmla="*/ 60756 w 187762"/>
              <a:gd name="connsiteY7" fmla="*/ 153036 h 169228"/>
              <a:gd name="connsiteX8" fmla="*/ 431 w 187762"/>
              <a:gd name="connsiteY8" fmla="*/ 89536 h 169228"/>
              <a:gd name="connsiteX9" fmla="*/ 35356 w 187762"/>
              <a:gd name="connsiteY9" fmla="*/ 124461 h 169228"/>
              <a:gd name="connsiteX10" fmla="*/ 67106 w 187762"/>
              <a:gd name="connsiteY10" fmla="*/ 153036 h 169228"/>
              <a:gd name="connsiteX11" fmla="*/ 95681 w 187762"/>
              <a:gd name="connsiteY11" fmla="*/ 156211 h 169228"/>
              <a:gd name="connsiteX12" fmla="*/ 140131 w 187762"/>
              <a:gd name="connsiteY12" fmla="*/ 95886 h 169228"/>
              <a:gd name="connsiteX13" fmla="*/ 187756 w 187762"/>
              <a:gd name="connsiteY13" fmla="*/ 67311 h 169228"/>
              <a:gd name="connsiteX14" fmla="*/ 117906 w 187762"/>
              <a:gd name="connsiteY14" fmla="*/ 636 h 1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762" h="169228">
                <a:moveTo>
                  <a:pt x="117906" y="636"/>
                </a:moveTo>
                <a:cubicBezTo>
                  <a:pt x="114731" y="-4656"/>
                  <a:pt x="161827" y="24449"/>
                  <a:pt x="168706" y="35561"/>
                </a:cubicBezTo>
                <a:cubicBezTo>
                  <a:pt x="175585" y="46673"/>
                  <a:pt x="161298" y="58844"/>
                  <a:pt x="159181" y="67311"/>
                </a:cubicBezTo>
                <a:cubicBezTo>
                  <a:pt x="157064" y="75778"/>
                  <a:pt x="152302" y="86361"/>
                  <a:pt x="156006" y="86361"/>
                </a:cubicBezTo>
                <a:cubicBezTo>
                  <a:pt x="159710" y="86361"/>
                  <a:pt x="189343" y="57786"/>
                  <a:pt x="181406" y="67311"/>
                </a:cubicBezTo>
                <a:cubicBezTo>
                  <a:pt x="173469" y="76836"/>
                  <a:pt x="124256" y="126578"/>
                  <a:pt x="108381" y="143511"/>
                </a:cubicBezTo>
                <a:cubicBezTo>
                  <a:pt x="92506" y="160444"/>
                  <a:pt x="94094" y="167323"/>
                  <a:pt x="86156" y="168911"/>
                </a:cubicBezTo>
                <a:cubicBezTo>
                  <a:pt x="78218" y="170499"/>
                  <a:pt x="75043" y="166265"/>
                  <a:pt x="60756" y="153036"/>
                </a:cubicBezTo>
                <a:cubicBezTo>
                  <a:pt x="46468" y="139807"/>
                  <a:pt x="4664" y="94298"/>
                  <a:pt x="431" y="89536"/>
                </a:cubicBezTo>
                <a:cubicBezTo>
                  <a:pt x="-3802" y="84774"/>
                  <a:pt x="24244" y="113878"/>
                  <a:pt x="35356" y="124461"/>
                </a:cubicBezTo>
                <a:cubicBezTo>
                  <a:pt x="46468" y="135044"/>
                  <a:pt x="57052" y="147744"/>
                  <a:pt x="67106" y="153036"/>
                </a:cubicBezTo>
                <a:cubicBezTo>
                  <a:pt x="77160" y="158328"/>
                  <a:pt x="83510" y="165736"/>
                  <a:pt x="95681" y="156211"/>
                </a:cubicBezTo>
                <a:cubicBezTo>
                  <a:pt x="107852" y="146686"/>
                  <a:pt x="124785" y="110703"/>
                  <a:pt x="140131" y="95886"/>
                </a:cubicBezTo>
                <a:cubicBezTo>
                  <a:pt x="155477" y="81069"/>
                  <a:pt x="188285" y="80540"/>
                  <a:pt x="187756" y="67311"/>
                </a:cubicBezTo>
                <a:cubicBezTo>
                  <a:pt x="187227" y="54082"/>
                  <a:pt x="121081" y="5928"/>
                  <a:pt x="117906" y="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26CA2F42-02B7-AF23-E83D-072214370C2A}"/>
              </a:ext>
            </a:extLst>
          </p:cNvPr>
          <p:cNvSpPr/>
          <p:nvPr/>
        </p:nvSpPr>
        <p:spPr>
          <a:xfrm>
            <a:off x="4060799" y="4933802"/>
            <a:ext cx="179251" cy="181145"/>
          </a:xfrm>
          <a:custGeom>
            <a:avLst/>
            <a:gdLst>
              <a:gd name="connsiteX0" fmla="*/ 26 w 179251"/>
              <a:gd name="connsiteY0" fmla="*/ 108098 h 181145"/>
              <a:gd name="connsiteX1" fmla="*/ 47651 w 179251"/>
              <a:gd name="connsiteY1" fmla="*/ 133498 h 181145"/>
              <a:gd name="connsiteX2" fmla="*/ 79401 w 179251"/>
              <a:gd name="connsiteY2" fmla="*/ 181123 h 181145"/>
              <a:gd name="connsiteX3" fmla="*/ 120676 w 179251"/>
              <a:gd name="connsiteY3" fmla="*/ 127148 h 181145"/>
              <a:gd name="connsiteX4" fmla="*/ 177826 w 179251"/>
              <a:gd name="connsiteY4" fmla="*/ 82698 h 181145"/>
              <a:gd name="connsiteX5" fmla="*/ 158776 w 179251"/>
              <a:gd name="connsiteY5" fmla="*/ 44598 h 181145"/>
              <a:gd name="connsiteX6" fmla="*/ 123851 w 179251"/>
              <a:gd name="connsiteY6" fmla="*/ 148 h 181145"/>
              <a:gd name="connsiteX7" fmla="*/ 174651 w 179251"/>
              <a:gd name="connsiteY7" fmla="*/ 60473 h 181145"/>
              <a:gd name="connsiteX8" fmla="*/ 149251 w 179251"/>
              <a:gd name="connsiteY8" fmla="*/ 111273 h 181145"/>
              <a:gd name="connsiteX9" fmla="*/ 98451 w 179251"/>
              <a:gd name="connsiteY9" fmla="*/ 162073 h 181145"/>
              <a:gd name="connsiteX10" fmla="*/ 41301 w 179251"/>
              <a:gd name="connsiteY10" fmla="*/ 158898 h 181145"/>
              <a:gd name="connsiteX11" fmla="*/ 26 w 179251"/>
              <a:gd name="connsiteY11" fmla="*/ 108098 h 18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251" h="181145">
                <a:moveTo>
                  <a:pt x="26" y="108098"/>
                </a:moveTo>
                <a:cubicBezTo>
                  <a:pt x="1084" y="103865"/>
                  <a:pt x="34422" y="121327"/>
                  <a:pt x="47651" y="133498"/>
                </a:cubicBezTo>
                <a:cubicBezTo>
                  <a:pt x="60880" y="145669"/>
                  <a:pt x="67230" y="182181"/>
                  <a:pt x="79401" y="181123"/>
                </a:cubicBezTo>
                <a:cubicBezTo>
                  <a:pt x="91572" y="180065"/>
                  <a:pt x="104272" y="143552"/>
                  <a:pt x="120676" y="127148"/>
                </a:cubicBezTo>
                <a:cubicBezTo>
                  <a:pt x="137080" y="110744"/>
                  <a:pt x="171476" y="96456"/>
                  <a:pt x="177826" y="82698"/>
                </a:cubicBezTo>
                <a:cubicBezTo>
                  <a:pt x="184176" y="68940"/>
                  <a:pt x="167772" y="58356"/>
                  <a:pt x="158776" y="44598"/>
                </a:cubicBezTo>
                <a:cubicBezTo>
                  <a:pt x="149780" y="30840"/>
                  <a:pt x="121205" y="-2498"/>
                  <a:pt x="123851" y="148"/>
                </a:cubicBezTo>
                <a:cubicBezTo>
                  <a:pt x="126497" y="2794"/>
                  <a:pt x="170418" y="41952"/>
                  <a:pt x="174651" y="60473"/>
                </a:cubicBezTo>
                <a:cubicBezTo>
                  <a:pt x="178884" y="78994"/>
                  <a:pt x="161951" y="94340"/>
                  <a:pt x="149251" y="111273"/>
                </a:cubicBezTo>
                <a:cubicBezTo>
                  <a:pt x="136551" y="128206"/>
                  <a:pt x="116443" y="154136"/>
                  <a:pt x="98451" y="162073"/>
                </a:cubicBezTo>
                <a:cubicBezTo>
                  <a:pt x="80459" y="170011"/>
                  <a:pt x="52943" y="165248"/>
                  <a:pt x="41301" y="158898"/>
                </a:cubicBezTo>
                <a:cubicBezTo>
                  <a:pt x="29659" y="152548"/>
                  <a:pt x="-1032" y="112331"/>
                  <a:pt x="26" y="108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F86D2AD5-4D75-2072-475C-F4EA3BC08699}"/>
              </a:ext>
            </a:extLst>
          </p:cNvPr>
          <p:cNvSpPr/>
          <p:nvPr/>
        </p:nvSpPr>
        <p:spPr>
          <a:xfrm>
            <a:off x="3997294" y="5083156"/>
            <a:ext cx="146143" cy="54442"/>
          </a:xfrm>
          <a:custGeom>
            <a:avLst/>
            <a:gdLst>
              <a:gd name="connsiteX0" fmla="*/ 31 w 146143"/>
              <a:gd name="connsiteY0" fmla="*/ 6369 h 54442"/>
              <a:gd name="connsiteX1" fmla="*/ 57181 w 146143"/>
              <a:gd name="connsiteY1" fmla="*/ 38119 h 54442"/>
              <a:gd name="connsiteX2" fmla="*/ 69881 w 146143"/>
              <a:gd name="connsiteY2" fmla="*/ 47644 h 54442"/>
              <a:gd name="connsiteX3" fmla="*/ 146081 w 146143"/>
              <a:gd name="connsiteY3" fmla="*/ 19 h 54442"/>
              <a:gd name="connsiteX4" fmla="*/ 82581 w 146143"/>
              <a:gd name="connsiteY4" fmla="*/ 53994 h 54442"/>
              <a:gd name="connsiteX5" fmla="*/ 66706 w 146143"/>
              <a:gd name="connsiteY5" fmla="*/ 25419 h 54442"/>
              <a:gd name="connsiteX6" fmla="*/ 31 w 146143"/>
              <a:gd name="connsiteY6" fmla="*/ 6369 h 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43" h="54442">
                <a:moveTo>
                  <a:pt x="31" y="6369"/>
                </a:moveTo>
                <a:cubicBezTo>
                  <a:pt x="-1557" y="8486"/>
                  <a:pt x="57181" y="38119"/>
                  <a:pt x="57181" y="38119"/>
                </a:cubicBezTo>
                <a:cubicBezTo>
                  <a:pt x="68823" y="44998"/>
                  <a:pt x="55064" y="53994"/>
                  <a:pt x="69881" y="47644"/>
                </a:cubicBezTo>
                <a:cubicBezTo>
                  <a:pt x="84698" y="41294"/>
                  <a:pt x="143964" y="-1039"/>
                  <a:pt x="146081" y="19"/>
                </a:cubicBezTo>
                <a:cubicBezTo>
                  <a:pt x="148198" y="1077"/>
                  <a:pt x="95810" y="49761"/>
                  <a:pt x="82581" y="53994"/>
                </a:cubicBezTo>
                <a:cubicBezTo>
                  <a:pt x="69352" y="58227"/>
                  <a:pt x="74114" y="31240"/>
                  <a:pt x="66706" y="25419"/>
                </a:cubicBezTo>
                <a:cubicBezTo>
                  <a:pt x="59298" y="19598"/>
                  <a:pt x="1619" y="4252"/>
                  <a:pt x="31" y="6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63E8C8C4-EA73-908C-6F68-48547DC93063}"/>
              </a:ext>
            </a:extLst>
          </p:cNvPr>
          <p:cNvSpPr/>
          <p:nvPr/>
        </p:nvSpPr>
        <p:spPr>
          <a:xfrm>
            <a:off x="3949687" y="5118066"/>
            <a:ext cx="108062" cy="28617"/>
          </a:xfrm>
          <a:custGeom>
            <a:avLst/>
            <a:gdLst>
              <a:gd name="connsiteX0" fmla="*/ 13 w 108062"/>
              <a:gd name="connsiteY0" fmla="*/ 3209 h 28617"/>
              <a:gd name="connsiteX1" fmla="*/ 79388 w 108062"/>
              <a:gd name="connsiteY1" fmla="*/ 28609 h 28617"/>
              <a:gd name="connsiteX2" fmla="*/ 107963 w 108062"/>
              <a:gd name="connsiteY2" fmla="*/ 34 h 28617"/>
              <a:gd name="connsiteX3" fmla="*/ 85738 w 108062"/>
              <a:gd name="connsiteY3" fmla="*/ 22259 h 28617"/>
              <a:gd name="connsiteX4" fmla="*/ 13 w 108062"/>
              <a:gd name="connsiteY4" fmla="*/ 3209 h 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62" h="28617">
                <a:moveTo>
                  <a:pt x="13" y="3209"/>
                </a:moveTo>
                <a:cubicBezTo>
                  <a:pt x="-1045" y="4267"/>
                  <a:pt x="61396" y="29138"/>
                  <a:pt x="79388" y="28609"/>
                </a:cubicBezTo>
                <a:cubicBezTo>
                  <a:pt x="97380" y="28080"/>
                  <a:pt x="107963" y="34"/>
                  <a:pt x="107963" y="34"/>
                </a:cubicBezTo>
                <a:cubicBezTo>
                  <a:pt x="109021" y="-1024"/>
                  <a:pt x="101613" y="22259"/>
                  <a:pt x="85738" y="22259"/>
                </a:cubicBezTo>
                <a:cubicBezTo>
                  <a:pt x="69863" y="22259"/>
                  <a:pt x="1071" y="2151"/>
                  <a:pt x="13" y="3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5D47FFD7-AE3B-DFCD-1934-51998FC64A29}"/>
              </a:ext>
            </a:extLst>
          </p:cNvPr>
          <p:cNvSpPr/>
          <p:nvPr/>
        </p:nvSpPr>
        <p:spPr>
          <a:xfrm>
            <a:off x="2137574" y="3162266"/>
            <a:ext cx="228356" cy="1016045"/>
          </a:xfrm>
          <a:custGeom>
            <a:avLst/>
            <a:gdLst>
              <a:gd name="connsiteX0" fmla="*/ 110326 w 228356"/>
              <a:gd name="connsiteY0" fmla="*/ 34 h 1016045"/>
              <a:gd name="connsiteX1" fmla="*/ 2376 w 228356"/>
              <a:gd name="connsiteY1" fmla="*/ 425484 h 1016045"/>
              <a:gd name="connsiteX2" fmla="*/ 37301 w 228356"/>
              <a:gd name="connsiteY2" fmla="*/ 323884 h 1016045"/>
              <a:gd name="connsiteX3" fmla="*/ 56351 w 228356"/>
              <a:gd name="connsiteY3" fmla="*/ 495334 h 1016045"/>
              <a:gd name="connsiteX4" fmla="*/ 72226 w 228356"/>
              <a:gd name="connsiteY4" fmla="*/ 704884 h 1016045"/>
              <a:gd name="connsiteX5" fmla="*/ 27776 w 228356"/>
              <a:gd name="connsiteY5" fmla="*/ 631859 h 1016045"/>
              <a:gd name="connsiteX6" fmla="*/ 183351 w 228356"/>
              <a:gd name="connsiteY6" fmla="*/ 876334 h 1016045"/>
              <a:gd name="connsiteX7" fmla="*/ 227801 w 228356"/>
              <a:gd name="connsiteY7" fmla="*/ 1016034 h 1016045"/>
              <a:gd name="connsiteX8" fmla="*/ 161126 w 228356"/>
              <a:gd name="connsiteY8" fmla="*/ 882684 h 1016045"/>
              <a:gd name="connsiteX9" fmla="*/ 72226 w 228356"/>
              <a:gd name="connsiteY9" fmla="*/ 625509 h 1016045"/>
              <a:gd name="connsiteX10" fmla="*/ 50001 w 228356"/>
              <a:gd name="connsiteY10" fmla="*/ 390559 h 1016045"/>
              <a:gd name="connsiteX11" fmla="*/ 75401 w 228356"/>
              <a:gd name="connsiteY11" fmla="*/ 158784 h 1016045"/>
              <a:gd name="connsiteX12" fmla="*/ 15076 w 228356"/>
              <a:gd name="connsiteY12" fmla="*/ 400084 h 1016045"/>
              <a:gd name="connsiteX13" fmla="*/ 110326 w 228356"/>
              <a:gd name="connsiteY13" fmla="*/ 34 h 101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356" h="1016045">
                <a:moveTo>
                  <a:pt x="110326" y="34"/>
                </a:moveTo>
                <a:cubicBezTo>
                  <a:pt x="108209" y="4267"/>
                  <a:pt x="14547" y="371509"/>
                  <a:pt x="2376" y="425484"/>
                </a:cubicBezTo>
                <a:cubicBezTo>
                  <a:pt x="-9795" y="479459"/>
                  <a:pt x="28305" y="312242"/>
                  <a:pt x="37301" y="323884"/>
                </a:cubicBezTo>
                <a:cubicBezTo>
                  <a:pt x="46297" y="335526"/>
                  <a:pt x="50530" y="431834"/>
                  <a:pt x="56351" y="495334"/>
                </a:cubicBezTo>
                <a:cubicBezTo>
                  <a:pt x="62172" y="558834"/>
                  <a:pt x="76989" y="682130"/>
                  <a:pt x="72226" y="704884"/>
                </a:cubicBezTo>
                <a:cubicBezTo>
                  <a:pt x="67463" y="727638"/>
                  <a:pt x="9255" y="603284"/>
                  <a:pt x="27776" y="631859"/>
                </a:cubicBezTo>
                <a:cubicBezTo>
                  <a:pt x="46297" y="660434"/>
                  <a:pt x="150014" y="812305"/>
                  <a:pt x="183351" y="876334"/>
                </a:cubicBezTo>
                <a:cubicBezTo>
                  <a:pt x="216688" y="940363"/>
                  <a:pt x="231505" y="1014976"/>
                  <a:pt x="227801" y="1016034"/>
                </a:cubicBezTo>
                <a:cubicBezTo>
                  <a:pt x="224097" y="1017092"/>
                  <a:pt x="187055" y="947772"/>
                  <a:pt x="161126" y="882684"/>
                </a:cubicBezTo>
                <a:cubicBezTo>
                  <a:pt x="135197" y="817596"/>
                  <a:pt x="90747" y="707530"/>
                  <a:pt x="72226" y="625509"/>
                </a:cubicBezTo>
                <a:cubicBezTo>
                  <a:pt x="53705" y="543488"/>
                  <a:pt x="49472" y="468347"/>
                  <a:pt x="50001" y="390559"/>
                </a:cubicBezTo>
                <a:cubicBezTo>
                  <a:pt x="50530" y="312772"/>
                  <a:pt x="81222" y="157197"/>
                  <a:pt x="75401" y="158784"/>
                </a:cubicBezTo>
                <a:cubicBezTo>
                  <a:pt x="69580" y="160372"/>
                  <a:pt x="5551" y="422838"/>
                  <a:pt x="15076" y="400084"/>
                </a:cubicBezTo>
                <a:cubicBezTo>
                  <a:pt x="24601" y="377330"/>
                  <a:pt x="112443" y="-4199"/>
                  <a:pt x="11032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843223B-1E55-4E0E-31E3-0093C9231185}"/>
              </a:ext>
            </a:extLst>
          </p:cNvPr>
          <p:cNvSpPr/>
          <p:nvPr/>
        </p:nvSpPr>
        <p:spPr>
          <a:xfrm>
            <a:off x="2539986" y="4419547"/>
            <a:ext cx="200039" cy="235003"/>
          </a:xfrm>
          <a:custGeom>
            <a:avLst/>
            <a:gdLst>
              <a:gd name="connsiteX0" fmla="*/ 14 w 200039"/>
              <a:gd name="connsiteY0" fmla="*/ 53 h 235003"/>
              <a:gd name="connsiteX1" fmla="*/ 146064 w 200039"/>
              <a:gd name="connsiteY1" fmla="*/ 190553 h 235003"/>
              <a:gd name="connsiteX2" fmla="*/ 136539 w 200039"/>
              <a:gd name="connsiteY2" fmla="*/ 158803 h 235003"/>
              <a:gd name="connsiteX3" fmla="*/ 200039 w 200039"/>
              <a:gd name="connsiteY3" fmla="*/ 235003 h 235003"/>
              <a:gd name="connsiteX4" fmla="*/ 200039 w 200039"/>
              <a:gd name="connsiteY4" fmla="*/ 235003 h 235003"/>
              <a:gd name="connsiteX5" fmla="*/ 155589 w 200039"/>
              <a:gd name="connsiteY5" fmla="*/ 171503 h 235003"/>
              <a:gd name="connsiteX6" fmla="*/ 14 w 200039"/>
              <a:gd name="connsiteY6" fmla="*/ 53 h 2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039" h="235003">
                <a:moveTo>
                  <a:pt x="14" y="53"/>
                </a:moveTo>
                <a:cubicBezTo>
                  <a:pt x="-1573" y="3228"/>
                  <a:pt x="123310" y="164095"/>
                  <a:pt x="146064" y="190553"/>
                </a:cubicBezTo>
                <a:cubicBezTo>
                  <a:pt x="168818" y="217011"/>
                  <a:pt x="127543" y="151395"/>
                  <a:pt x="136539" y="158803"/>
                </a:cubicBezTo>
                <a:cubicBezTo>
                  <a:pt x="145535" y="166211"/>
                  <a:pt x="200039" y="235003"/>
                  <a:pt x="200039" y="235003"/>
                </a:cubicBezTo>
                <a:lnTo>
                  <a:pt x="200039" y="235003"/>
                </a:lnTo>
                <a:cubicBezTo>
                  <a:pt x="192631" y="224420"/>
                  <a:pt x="187339" y="206428"/>
                  <a:pt x="155589" y="171503"/>
                </a:cubicBezTo>
                <a:cubicBezTo>
                  <a:pt x="123839" y="136578"/>
                  <a:pt x="1601" y="-3122"/>
                  <a:pt x="1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5B571BF-BB7F-299C-6628-7AAF3E32B33C}"/>
              </a:ext>
            </a:extLst>
          </p:cNvPr>
          <p:cNvSpPr/>
          <p:nvPr/>
        </p:nvSpPr>
        <p:spPr>
          <a:xfrm>
            <a:off x="2778507" y="4615534"/>
            <a:ext cx="472694" cy="563102"/>
          </a:xfrm>
          <a:custGeom>
            <a:avLst/>
            <a:gdLst>
              <a:gd name="connsiteX0" fmla="*/ 9143 w 472694"/>
              <a:gd name="connsiteY0" fmla="*/ 916 h 563102"/>
              <a:gd name="connsiteX1" fmla="*/ 5968 w 472694"/>
              <a:gd name="connsiteY1" fmla="*/ 121566 h 563102"/>
              <a:gd name="connsiteX2" fmla="*/ 9143 w 472694"/>
              <a:gd name="connsiteY2" fmla="*/ 121566 h 563102"/>
              <a:gd name="connsiteX3" fmla="*/ 117093 w 472694"/>
              <a:gd name="connsiteY3" fmla="*/ 261266 h 563102"/>
              <a:gd name="connsiteX4" fmla="*/ 136143 w 472694"/>
              <a:gd name="connsiteY4" fmla="*/ 283491 h 563102"/>
              <a:gd name="connsiteX5" fmla="*/ 304418 w 472694"/>
              <a:gd name="connsiteY5" fmla="*/ 429541 h 563102"/>
              <a:gd name="connsiteX6" fmla="*/ 291718 w 472694"/>
              <a:gd name="connsiteY6" fmla="*/ 400966 h 563102"/>
              <a:gd name="connsiteX7" fmla="*/ 472693 w 472694"/>
              <a:gd name="connsiteY7" fmla="*/ 562891 h 563102"/>
              <a:gd name="connsiteX8" fmla="*/ 294893 w 472694"/>
              <a:gd name="connsiteY8" fmla="*/ 429541 h 563102"/>
              <a:gd name="connsiteX9" fmla="*/ 34543 w 472694"/>
              <a:gd name="connsiteY9" fmla="*/ 194591 h 563102"/>
              <a:gd name="connsiteX10" fmla="*/ 9143 w 472694"/>
              <a:gd name="connsiteY10" fmla="*/ 916 h 56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694" h="563102">
                <a:moveTo>
                  <a:pt x="9143" y="916"/>
                </a:moveTo>
                <a:cubicBezTo>
                  <a:pt x="4381" y="-11255"/>
                  <a:pt x="5968" y="101458"/>
                  <a:pt x="5968" y="121566"/>
                </a:cubicBezTo>
                <a:cubicBezTo>
                  <a:pt x="5968" y="141674"/>
                  <a:pt x="-9378" y="98283"/>
                  <a:pt x="9143" y="121566"/>
                </a:cubicBezTo>
                <a:cubicBezTo>
                  <a:pt x="27664" y="144849"/>
                  <a:pt x="95926" y="234279"/>
                  <a:pt x="117093" y="261266"/>
                </a:cubicBezTo>
                <a:cubicBezTo>
                  <a:pt x="138260" y="288254"/>
                  <a:pt x="104922" y="255445"/>
                  <a:pt x="136143" y="283491"/>
                </a:cubicBezTo>
                <a:cubicBezTo>
                  <a:pt x="167364" y="311537"/>
                  <a:pt x="278489" y="409962"/>
                  <a:pt x="304418" y="429541"/>
                </a:cubicBezTo>
                <a:cubicBezTo>
                  <a:pt x="330347" y="449120"/>
                  <a:pt x="263672" y="378741"/>
                  <a:pt x="291718" y="400966"/>
                </a:cubicBezTo>
                <a:cubicBezTo>
                  <a:pt x="319764" y="423191"/>
                  <a:pt x="472164" y="558129"/>
                  <a:pt x="472693" y="562891"/>
                </a:cubicBezTo>
                <a:cubicBezTo>
                  <a:pt x="473222" y="567654"/>
                  <a:pt x="367918" y="490924"/>
                  <a:pt x="294893" y="429541"/>
                </a:cubicBezTo>
                <a:cubicBezTo>
                  <a:pt x="221868" y="368158"/>
                  <a:pt x="82697" y="260737"/>
                  <a:pt x="34543" y="194591"/>
                </a:cubicBezTo>
                <a:cubicBezTo>
                  <a:pt x="-13611" y="128445"/>
                  <a:pt x="13905" y="13087"/>
                  <a:pt x="9143" y="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32D5CEBA-D8D4-F488-D226-A8C97C32C1E6}"/>
              </a:ext>
            </a:extLst>
          </p:cNvPr>
          <p:cNvSpPr/>
          <p:nvPr/>
        </p:nvSpPr>
        <p:spPr>
          <a:xfrm>
            <a:off x="3257012" y="5152582"/>
            <a:ext cx="997294" cy="441025"/>
          </a:xfrm>
          <a:custGeom>
            <a:avLst/>
            <a:gdLst>
              <a:gd name="connsiteX0" fmla="*/ 538 w 997294"/>
              <a:gd name="connsiteY0" fmla="*/ 443 h 441025"/>
              <a:gd name="connsiteX1" fmla="*/ 279938 w 997294"/>
              <a:gd name="connsiteY1" fmla="*/ 165543 h 441025"/>
              <a:gd name="connsiteX2" fmla="*/ 241838 w 997294"/>
              <a:gd name="connsiteY2" fmla="*/ 133793 h 441025"/>
              <a:gd name="connsiteX3" fmla="*/ 549813 w 997294"/>
              <a:gd name="connsiteY3" fmla="*/ 263968 h 441025"/>
              <a:gd name="connsiteX4" fmla="*/ 527588 w 997294"/>
              <a:gd name="connsiteY4" fmla="*/ 270318 h 441025"/>
              <a:gd name="connsiteX5" fmla="*/ 876838 w 997294"/>
              <a:gd name="connsiteY5" fmla="*/ 435418 h 441025"/>
              <a:gd name="connsiteX6" fmla="*/ 905413 w 997294"/>
              <a:gd name="connsiteY6" fmla="*/ 403668 h 441025"/>
              <a:gd name="connsiteX7" fmla="*/ 987963 w 997294"/>
              <a:gd name="connsiteY7" fmla="*/ 416368 h 441025"/>
              <a:gd name="connsiteX8" fmla="*/ 660938 w 997294"/>
              <a:gd name="connsiteY8" fmla="*/ 302068 h 441025"/>
              <a:gd name="connsiteX9" fmla="*/ 149763 w 997294"/>
              <a:gd name="connsiteY9" fmla="*/ 67118 h 441025"/>
              <a:gd name="connsiteX10" fmla="*/ 206913 w 997294"/>
              <a:gd name="connsiteY10" fmla="*/ 114743 h 441025"/>
              <a:gd name="connsiteX11" fmla="*/ 538 w 997294"/>
              <a:gd name="connsiteY11" fmla="*/ 443 h 44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294" h="441025">
                <a:moveTo>
                  <a:pt x="538" y="443"/>
                </a:moveTo>
                <a:cubicBezTo>
                  <a:pt x="12709" y="8910"/>
                  <a:pt x="239721" y="143318"/>
                  <a:pt x="279938" y="165543"/>
                </a:cubicBezTo>
                <a:cubicBezTo>
                  <a:pt x="320155" y="187768"/>
                  <a:pt x="196859" y="117389"/>
                  <a:pt x="241838" y="133793"/>
                </a:cubicBezTo>
                <a:cubicBezTo>
                  <a:pt x="286817" y="150197"/>
                  <a:pt x="502188" y="241214"/>
                  <a:pt x="549813" y="263968"/>
                </a:cubicBezTo>
                <a:cubicBezTo>
                  <a:pt x="597438" y="286722"/>
                  <a:pt x="473084" y="241743"/>
                  <a:pt x="527588" y="270318"/>
                </a:cubicBezTo>
                <a:cubicBezTo>
                  <a:pt x="582092" y="298893"/>
                  <a:pt x="813867" y="413193"/>
                  <a:pt x="876838" y="435418"/>
                </a:cubicBezTo>
                <a:cubicBezTo>
                  <a:pt x="939809" y="457643"/>
                  <a:pt x="886892" y="406843"/>
                  <a:pt x="905413" y="403668"/>
                </a:cubicBezTo>
                <a:cubicBezTo>
                  <a:pt x="923934" y="400493"/>
                  <a:pt x="1028709" y="433301"/>
                  <a:pt x="987963" y="416368"/>
                </a:cubicBezTo>
                <a:cubicBezTo>
                  <a:pt x="947217" y="399435"/>
                  <a:pt x="800638" y="360276"/>
                  <a:pt x="660938" y="302068"/>
                </a:cubicBezTo>
                <a:cubicBezTo>
                  <a:pt x="521238" y="243860"/>
                  <a:pt x="225434" y="98339"/>
                  <a:pt x="149763" y="67118"/>
                </a:cubicBezTo>
                <a:cubicBezTo>
                  <a:pt x="74092" y="35897"/>
                  <a:pt x="227550" y="122151"/>
                  <a:pt x="206913" y="114743"/>
                </a:cubicBezTo>
                <a:cubicBezTo>
                  <a:pt x="186276" y="107335"/>
                  <a:pt x="-11633" y="-8024"/>
                  <a:pt x="538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7A72EFB-2D23-E435-891B-996DB89E5FA6}"/>
              </a:ext>
            </a:extLst>
          </p:cNvPr>
          <p:cNvSpPr/>
          <p:nvPr/>
        </p:nvSpPr>
        <p:spPr>
          <a:xfrm>
            <a:off x="4063858" y="5063042"/>
            <a:ext cx="892569" cy="608958"/>
          </a:xfrm>
          <a:custGeom>
            <a:avLst/>
            <a:gdLst>
              <a:gd name="connsiteX0" fmla="*/ 142 w 892569"/>
              <a:gd name="connsiteY0" fmla="*/ 388433 h 608958"/>
              <a:gd name="connsiteX1" fmla="*/ 308117 w 892569"/>
              <a:gd name="connsiteY1" fmla="*/ 556708 h 608958"/>
              <a:gd name="connsiteX2" fmla="*/ 295417 w 892569"/>
              <a:gd name="connsiteY2" fmla="*/ 572583 h 608958"/>
              <a:gd name="connsiteX3" fmla="*/ 403367 w 892569"/>
              <a:gd name="connsiteY3" fmla="*/ 607508 h 608958"/>
              <a:gd name="connsiteX4" fmla="*/ 641492 w 892569"/>
              <a:gd name="connsiteY4" fmla="*/ 518608 h 608958"/>
              <a:gd name="connsiteX5" fmla="*/ 628792 w 892569"/>
              <a:gd name="connsiteY5" fmla="*/ 537658 h 608958"/>
              <a:gd name="connsiteX6" fmla="*/ 838342 w 892569"/>
              <a:gd name="connsiteY6" fmla="*/ 223333 h 608958"/>
              <a:gd name="connsiteX7" fmla="*/ 774842 w 892569"/>
              <a:gd name="connsiteY7" fmla="*/ 290008 h 608958"/>
              <a:gd name="connsiteX8" fmla="*/ 892317 w 892569"/>
              <a:gd name="connsiteY8" fmla="*/ 58233 h 608958"/>
              <a:gd name="connsiteX9" fmla="*/ 806592 w 892569"/>
              <a:gd name="connsiteY9" fmla="*/ 169358 h 608958"/>
              <a:gd name="connsiteX10" fmla="*/ 822467 w 892569"/>
              <a:gd name="connsiteY10" fmla="*/ 1083 h 608958"/>
              <a:gd name="connsiteX11" fmla="*/ 812942 w 892569"/>
              <a:gd name="connsiteY11" fmla="*/ 267783 h 608958"/>
              <a:gd name="connsiteX12" fmla="*/ 587517 w 892569"/>
              <a:gd name="connsiteY12" fmla="*/ 540833 h 608958"/>
              <a:gd name="connsiteX13" fmla="*/ 377967 w 892569"/>
              <a:gd name="connsiteY13" fmla="*/ 585283 h 608958"/>
              <a:gd name="connsiteX14" fmla="*/ 184292 w 892569"/>
              <a:gd name="connsiteY14" fmla="*/ 534483 h 608958"/>
              <a:gd name="connsiteX15" fmla="*/ 266842 w 892569"/>
              <a:gd name="connsiteY15" fmla="*/ 524958 h 608958"/>
              <a:gd name="connsiteX16" fmla="*/ 142 w 892569"/>
              <a:gd name="connsiteY16" fmla="*/ 388433 h 60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2569" h="608958">
                <a:moveTo>
                  <a:pt x="142" y="388433"/>
                </a:moveTo>
                <a:cubicBezTo>
                  <a:pt x="7021" y="393725"/>
                  <a:pt x="258905" y="526016"/>
                  <a:pt x="308117" y="556708"/>
                </a:cubicBezTo>
                <a:cubicBezTo>
                  <a:pt x="357329" y="587400"/>
                  <a:pt x="279542" y="564116"/>
                  <a:pt x="295417" y="572583"/>
                </a:cubicBezTo>
                <a:cubicBezTo>
                  <a:pt x="311292" y="581050"/>
                  <a:pt x="345688" y="616504"/>
                  <a:pt x="403367" y="607508"/>
                </a:cubicBezTo>
                <a:cubicBezTo>
                  <a:pt x="461046" y="598512"/>
                  <a:pt x="603921" y="530250"/>
                  <a:pt x="641492" y="518608"/>
                </a:cubicBezTo>
                <a:cubicBezTo>
                  <a:pt x="679063" y="506966"/>
                  <a:pt x="628792" y="537658"/>
                  <a:pt x="628792" y="537658"/>
                </a:cubicBezTo>
                <a:cubicBezTo>
                  <a:pt x="661600" y="488446"/>
                  <a:pt x="814000" y="264608"/>
                  <a:pt x="838342" y="223333"/>
                </a:cubicBezTo>
                <a:cubicBezTo>
                  <a:pt x="862684" y="182058"/>
                  <a:pt x="765846" y="317525"/>
                  <a:pt x="774842" y="290008"/>
                </a:cubicBezTo>
                <a:cubicBezTo>
                  <a:pt x="783838" y="262491"/>
                  <a:pt x="887025" y="78341"/>
                  <a:pt x="892317" y="58233"/>
                </a:cubicBezTo>
                <a:cubicBezTo>
                  <a:pt x="897609" y="38125"/>
                  <a:pt x="818234" y="178883"/>
                  <a:pt x="806592" y="169358"/>
                </a:cubicBezTo>
                <a:cubicBezTo>
                  <a:pt x="794950" y="159833"/>
                  <a:pt x="821409" y="-15321"/>
                  <a:pt x="822467" y="1083"/>
                </a:cubicBezTo>
                <a:cubicBezTo>
                  <a:pt x="823525" y="17487"/>
                  <a:pt x="852100" y="177825"/>
                  <a:pt x="812942" y="267783"/>
                </a:cubicBezTo>
                <a:cubicBezTo>
                  <a:pt x="773784" y="357741"/>
                  <a:pt x="660013" y="487916"/>
                  <a:pt x="587517" y="540833"/>
                </a:cubicBezTo>
                <a:cubicBezTo>
                  <a:pt x="515021" y="593750"/>
                  <a:pt x="445171" y="586341"/>
                  <a:pt x="377967" y="585283"/>
                </a:cubicBezTo>
                <a:cubicBezTo>
                  <a:pt x="310763" y="584225"/>
                  <a:pt x="202813" y="544537"/>
                  <a:pt x="184292" y="534483"/>
                </a:cubicBezTo>
                <a:cubicBezTo>
                  <a:pt x="165771" y="524429"/>
                  <a:pt x="296475" y="546654"/>
                  <a:pt x="266842" y="524958"/>
                </a:cubicBezTo>
                <a:cubicBezTo>
                  <a:pt x="237209" y="503262"/>
                  <a:pt x="-6737" y="383141"/>
                  <a:pt x="142" y="388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89928A-9D84-49DE-96A0-F04F1CB5900D}"/>
              </a:ext>
            </a:extLst>
          </p:cNvPr>
          <p:cNvSpPr/>
          <p:nvPr/>
        </p:nvSpPr>
        <p:spPr>
          <a:xfrm>
            <a:off x="5050688" y="4162026"/>
            <a:ext cx="137375" cy="896363"/>
          </a:xfrm>
          <a:custGeom>
            <a:avLst/>
            <a:gdLst>
              <a:gd name="connsiteX0" fmla="*/ 80112 w 137375"/>
              <a:gd name="connsiteY0" fmla="*/ 399 h 896363"/>
              <a:gd name="connsiteX1" fmla="*/ 118212 w 137375"/>
              <a:gd name="connsiteY1" fmla="*/ 416324 h 896363"/>
              <a:gd name="connsiteX2" fmla="*/ 121387 w 137375"/>
              <a:gd name="connsiteY2" fmla="*/ 343299 h 896363"/>
              <a:gd name="connsiteX3" fmla="*/ 737 w 137375"/>
              <a:gd name="connsiteY3" fmla="*/ 883049 h 896363"/>
              <a:gd name="connsiteX4" fmla="*/ 73762 w 137375"/>
              <a:gd name="connsiteY4" fmla="*/ 702074 h 896363"/>
              <a:gd name="connsiteX5" fmla="*/ 137262 w 137375"/>
              <a:gd name="connsiteY5" fmla="*/ 375049 h 896363"/>
              <a:gd name="connsiteX6" fmla="*/ 89637 w 137375"/>
              <a:gd name="connsiteY6" fmla="*/ 502049 h 896363"/>
              <a:gd name="connsiteX7" fmla="*/ 80112 w 137375"/>
              <a:gd name="connsiteY7" fmla="*/ 399 h 89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375" h="896363">
                <a:moveTo>
                  <a:pt x="80112" y="399"/>
                </a:moveTo>
                <a:cubicBezTo>
                  <a:pt x="84875" y="-13889"/>
                  <a:pt x="111333" y="359174"/>
                  <a:pt x="118212" y="416324"/>
                </a:cubicBezTo>
                <a:cubicBezTo>
                  <a:pt x="125091" y="473474"/>
                  <a:pt x="140966" y="265512"/>
                  <a:pt x="121387" y="343299"/>
                </a:cubicBezTo>
                <a:cubicBezTo>
                  <a:pt x="101808" y="421087"/>
                  <a:pt x="8674" y="823253"/>
                  <a:pt x="737" y="883049"/>
                </a:cubicBezTo>
                <a:cubicBezTo>
                  <a:pt x="-7200" y="942845"/>
                  <a:pt x="51008" y="786741"/>
                  <a:pt x="73762" y="702074"/>
                </a:cubicBezTo>
                <a:cubicBezTo>
                  <a:pt x="96516" y="617407"/>
                  <a:pt x="134616" y="408387"/>
                  <a:pt x="137262" y="375049"/>
                </a:cubicBezTo>
                <a:cubicBezTo>
                  <a:pt x="139908" y="341712"/>
                  <a:pt x="95458" y="559728"/>
                  <a:pt x="89637" y="502049"/>
                </a:cubicBezTo>
                <a:cubicBezTo>
                  <a:pt x="83816" y="444370"/>
                  <a:pt x="75349" y="14687"/>
                  <a:pt x="80112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67CD1A7-09D5-E820-2510-2706E2DB0AC5}"/>
              </a:ext>
            </a:extLst>
          </p:cNvPr>
          <p:cNvSpPr/>
          <p:nvPr/>
        </p:nvSpPr>
        <p:spPr>
          <a:xfrm>
            <a:off x="4965630" y="3371591"/>
            <a:ext cx="247635" cy="797713"/>
          </a:xfrm>
          <a:custGeom>
            <a:avLst/>
            <a:gdLst>
              <a:gd name="connsiteX0" fmla="*/ 70 w 247635"/>
              <a:gd name="connsiteY0" fmla="*/ 259 h 797713"/>
              <a:gd name="connsiteX1" fmla="*/ 212795 w 247635"/>
              <a:gd name="connsiteY1" fmla="*/ 435234 h 797713"/>
              <a:gd name="connsiteX2" fmla="*/ 177870 w 247635"/>
              <a:gd name="connsiteY2" fmla="*/ 378084 h 797713"/>
              <a:gd name="connsiteX3" fmla="*/ 238195 w 247635"/>
              <a:gd name="connsiteY3" fmla="*/ 571759 h 797713"/>
              <a:gd name="connsiteX4" fmla="*/ 209620 w 247635"/>
              <a:gd name="connsiteY4" fmla="*/ 797184 h 797713"/>
              <a:gd name="connsiteX5" fmla="*/ 238195 w 247635"/>
              <a:gd name="connsiteY5" fmla="*/ 505084 h 797713"/>
              <a:gd name="connsiteX6" fmla="*/ 70 w 247635"/>
              <a:gd name="connsiteY6" fmla="*/ 259 h 79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35" h="797713">
                <a:moveTo>
                  <a:pt x="70" y="259"/>
                </a:moveTo>
                <a:cubicBezTo>
                  <a:pt x="-4163" y="-11383"/>
                  <a:pt x="183162" y="372263"/>
                  <a:pt x="212795" y="435234"/>
                </a:cubicBezTo>
                <a:cubicBezTo>
                  <a:pt x="242428" y="498205"/>
                  <a:pt x="173637" y="355330"/>
                  <a:pt x="177870" y="378084"/>
                </a:cubicBezTo>
                <a:cubicBezTo>
                  <a:pt x="182103" y="400838"/>
                  <a:pt x="232903" y="501909"/>
                  <a:pt x="238195" y="571759"/>
                </a:cubicBezTo>
                <a:cubicBezTo>
                  <a:pt x="243487" y="641609"/>
                  <a:pt x="209620" y="808296"/>
                  <a:pt x="209620" y="797184"/>
                </a:cubicBezTo>
                <a:cubicBezTo>
                  <a:pt x="209620" y="786072"/>
                  <a:pt x="270474" y="635259"/>
                  <a:pt x="238195" y="505084"/>
                </a:cubicBezTo>
                <a:cubicBezTo>
                  <a:pt x="205916" y="374909"/>
                  <a:pt x="4303" y="11901"/>
                  <a:pt x="70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896CE194-E1C2-D40E-05AC-F8EAEEF05B4E}"/>
              </a:ext>
            </a:extLst>
          </p:cNvPr>
          <p:cNvSpPr/>
          <p:nvPr/>
        </p:nvSpPr>
        <p:spPr>
          <a:xfrm>
            <a:off x="3254024" y="4490942"/>
            <a:ext cx="154938" cy="385890"/>
          </a:xfrm>
          <a:custGeom>
            <a:avLst/>
            <a:gdLst>
              <a:gd name="connsiteX0" fmla="*/ 351 w 154938"/>
              <a:gd name="connsiteY0" fmla="*/ 1683 h 385890"/>
              <a:gd name="connsiteX1" fmla="*/ 133701 w 154938"/>
              <a:gd name="connsiteY1" fmla="*/ 249333 h 385890"/>
              <a:gd name="connsiteX2" fmla="*/ 152751 w 154938"/>
              <a:gd name="connsiteY2" fmla="*/ 385858 h 385890"/>
              <a:gd name="connsiteX3" fmla="*/ 152751 w 154938"/>
              <a:gd name="connsiteY3" fmla="*/ 262033 h 385890"/>
              <a:gd name="connsiteX4" fmla="*/ 136876 w 154938"/>
              <a:gd name="connsiteY4" fmla="*/ 239808 h 385890"/>
              <a:gd name="connsiteX5" fmla="*/ 95601 w 154938"/>
              <a:gd name="connsiteY5" fmla="*/ 144558 h 385890"/>
              <a:gd name="connsiteX6" fmla="*/ 351 w 154938"/>
              <a:gd name="connsiteY6" fmla="*/ 1683 h 38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938" h="385890">
                <a:moveTo>
                  <a:pt x="351" y="1683"/>
                </a:moveTo>
                <a:cubicBezTo>
                  <a:pt x="6701" y="19145"/>
                  <a:pt x="108301" y="185304"/>
                  <a:pt x="133701" y="249333"/>
                </a:cubicBezTo>
                <a:cubicBezTo>
                  <a:pt x="159101" y="313362"/>
                  <a:pt x="149576" y="383741"/>
                  <a:pt x="152751" y="385858"/>
                </a:cubicBezTo>
                <a:cubicBezTo>
                  <a:pt x="155926" y="387975"/>
                  <a:pt x="155397" y="286375"/>
                  <a:pt x="152751" y="262033"/>
                </a:cubicBezTo>
                <a:cubicBezTo>
                  <a:pt x="150105" y="237691"/>
                  <a:pt x="146401" y="259387"/>
                  <a:pt x="136876" y="239808"/>
                </a:cubicBezTo>
                <a:cubicBezTo>
                  <a:pt x="127351" y="220229"/>
                  <a:pt x="115709" y="181600"/>
                  <a:pt x="95601" y="144558"/>
                </a:cubicBezTo>
                <a:cubicBezTo>
                  <a:pt x="75493" y="107516"/>
                  <a:pt x="-5999" y="-15779"/>
                  <a:pt x="351" y="16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E476DA2-B1AE-4530-536E-1E2012862BA5}"/>
              </a:ext>
            </a:extLst>
          </p:cNvPr>
          <p:cNvSpPr/>
          <p:nvPr/>
        </p:nvSpPr>
        <p:spPr>
          <a:xfrm>
            <a:off x="3057525" y="4701560"/>
            <a:ext cx="208441" cy="332412"/>
          </a:xfrm>
          <a:custGeom>
            <a:avLst/>
            <a:gdLst>
              <a:gd name="connsiteX0" fmla="*/ 0 w 208441"/>
              <a:gd name="connsiteY0" fmla="*/ 615 h 332412"/>
              <a:gd name="connsiteX1" fmla="*/ 53975 w 208441"/>
              <a:gd name="connsiteY1" fmla="*/ 140315 h 332412"/>
              <a:gd name="connsiteX2" fmla="*/ 82550 w 208441"/>
              <a:gd name="connsiteY2" fmla="*/ 203815 h 332412"/>
              <a:gd name="connsiteX3" fmla="*/ 206375 w 208441"/>
              <a:gd name="connsiteY3" fmla="*/ 330815 h 332412"/>
              <a:gd name="connsiteX4" fmla="*/ 152400 w 208441"/>
              <a:gd name="connsiteY4" fmla="*/ 270490 h 332412"/>
              <a:gd name="connsiteX5" fmla="*/ 53975 w 208441"/>
              <a:gd name="connsiteY5" fmla="*/ 200640 h 332412"/>
              <a:gd name="connsiteX6" fmla="*/ 0 w 208441"/>
              <a:gd name="connsiteY6" fmla="*/ 615 h 3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441" h="332412">
                <a:moveTo>
                  <a:pt x="0" y="615"/>
                </a:moveTo>
                <a:cubicBezTo>
                  <a:pt x="0" y="-9439"/>
                  <a:pt x="40217" y="106448"/>
                  <a:pt x="53975" y="140315"/>
                </a:cubicBezTo>
                <a:cubicBezTo>
                  <a:pt x="67733" y="174182"/>
                  <a:pt x="57150" y="172065"/>
                  <a:pt x="82550" y="203815"/>
                </a:cubicBezTo>
                <a:cubicBezTo>
                  <a:pt x="107950" y="235565"/>
                  <a:pt x="194733" y="319703"/>
                  <a:pt x="206375" y="330815"/>
                </a:cubicBezTo>
                <a:cubicBezTo>
                  <a:pt x="218017" y="341928"/>
                  <a:pt x="177800" y="292186"/>
                  <a:pt x="152400" y="270490"/>
                </a:cubicBezTo>
                <a:cubicBezTo>
                  <a:pt x="127000" y="248794"/>
                  <a:pt x="75142" y="242444"/>
                  <a:pt x="53975" y="200640"/>
                </a:cubicBezTo>
                <a:cubicBezTo>
                  <a:pt x="32808" y="158836"/>
                  <a:pt x="0" y="10669"/>
                  <a:pt x="0" y="6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E9D78917-37C9-8ABB-8ABB-5A63A538AB55}"/>
              </a:ext>
            </a:extLst>
          </p:cNvPr>
          <p:cNvSpPr/>
          <p:nvPr/>
        </p:nvSpPr>
        <p:spPr>
          <a:xfrm>
            <a:off x="4166717" y="3648064"/>
            <a:ext cx="123143" cy="536328"/>
          </a:xfrm>
          <a:custGeom>
            <a:avLst/>
            <a:gdLst>
              <a:gd name="connsiteX0" fmla="*/ 116358 w 123143"/>
              <a:gd name="connsiteY0" fmla="*/ 11 h 536328"/>
              <a:gd name="connsiteX1" fmla="*/ 21108 w 123143"/>
              <a:gd name="connsiteY1" fmla="*/ 158761 h 536328"/>
              <a:gd name="connsiteX2" fmla="*/ 119533 w 123143"/>
              <a:gd name="connsiteY2" fmla="*/ 523886 h 536328"/>
              <a:gd name="connsiteX3" fmla="*/ 94133 w 123143"/>
              <a:gd name="connsiteY3" fmla="*/ 431811 h 536328"/>
              <a:gd name="connsiteX4" fmla="*/ 21108 w 123143"/>
              <a:gd name="connsiteY4" fmla="*/ 241311 h 536328"/>
              <a:gd name="connsiteX5" fmla="*/ 5233 w 123143"/>
              <a:gd name="connsiteY5" fmla="*/ 165111 h 536328"/>
              <a:gd name="connsiteX6" fmla="*/ 116358 w 123143"/>
              <a:gd name="connsiteY6" fmla="*/ 11 h 53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143" h="536328">
                <a:moveTo>
                  <a:pt x="116358" y="11"/>
                </a:moveTo>
                <a:cubicBezTo>
                  <a:pt x="119004" y="-1047"/>
                  <a:pt x="20579" y="71449"/>
                  <a:pt x="21108" y="158761"/>
                </a:cubicBezTo>
                <a:cubicBezTo>
                  <a:pt x="21637" y="246073"/>
                  <a:pt x="107362" y="478378"/>
                  <a:pt x="119533" y="523886"/>
                </a:cubicBezTo>
                <a:cubicBezTo>
                  <a:pt x="131704" y="569394"/>
                  <a:pt x="110537" y="478907"/>
                  <a:pt x="94133" y="431811"/>
                </a:cubicBezTo>
                <a:cubicBezTo>
                  <a:pt x="77729" y="384715"/>
                  <a:pt x="35925" y="285761"/>
                  <a:pt x="21108" y="241311"/>
                </a:cubicBezTo>
                <a:cubicBezTo>
                  <a:pt x="6291" y="196861"/>
                  <a:pt x="-7996" y="200565"/>
                  <a:pt x="5233" y="165111"/>
                </a:cubicBezTo>
                <a:cubicBezTo>
                  <a:pt x="18462" y="129657"/>
                  <a:pt x="113712" y="1069"/>
                  <a:pt x="116358" y="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7EBA320D-E72B-1FA2-BB42-3080714BBD37}"/>
              </a:ext>
            </a:extLst>
          </p:cNvPr>
          <p:cNvSpPr/>
          <p:nvPr/>
        </p:nvSpPr>
        <p:spPr>
          <a:xfrm>
            <a:off x="3888773" y="3927360"/>
            <a:ext cx="176064" cy="271472"/>
          </a:xfrm>
          <a:custGeom>
            <a:avLst/>
            <a:gdLst>
              <a:gd name="connsiteX0" fmla="*/ 6952 w 176064"/>
              <a:gd name="connsiteY0" fmla="*/ 115 h 271472"/>
              <a:gd name="connsiteX1" fmla="*/ 16477 w 176064"/>
              <a:gd name="connsiteY1" fmla="*/ 104890 h 271472"/>
              <a:gd name="connsiteX2" fmla="*/ 175227 w 176064"/>
              <a:gd name="connsiteY2" fmla="*/ 269990 h 271472"/>
              <a:gd name="connsiteX3" fmla="*/ 83152 w 176064"/>
              <a:gd name="connsiteY3" fmla="*/ 190615 h 271472"/>
              <a:gd name="connsiteX4" fmla="*/ 6952 w 176064"/>
              <a:gd name="connsiteY4" fmla="*/ 123940 h 271472"/>
              <a:gd name="connsiteX5" fmla="*/ 6952 w 176064"/>
              <a:gd name="connsiteY5" fmla="*/ 115 h 27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064" h="271472">
                <a:moveTo>
                  <a:pt x="6952" y="115"/>
                </a:moveTo>
                <a:cubicBezTo>
                  <a:pt x="8539" y="-3060"/>
                  <a:pt x="-11569" y="59911"/>
                  <a:pt x="16477" y="104890"/>
                </a:cubicBezTo>
                <a:cubicBezTo>
                  <a:pt x="44523" y="149869"/>
                  <a:pt x="164115" y="255703"/>
                  <a:pt x="175227" y="269990"/>
                </a:cubicBezTo>
                <a:cubicBezTo>
                  <a:pt x="186340" y="284278"/>
                  <a:pt x="83152" y="190615"/>
                  <a:pt x="83152" y="190615"/>
                </a:cubicBezTo>
                <a:cubicBezTo>
                  <a:pt x="55106" y="166273"/>
                  <a:pt x="21769" y="150398"/>
                  <a:pt x="6952" y="123940"/>
                </a:cubicBezTo>
                <a:cubicBezTo>
                  <a:pt x="-7865" y="97482"/>
                  <a:pt x="5365" y="3290"/>
                  <a:pt x="6952" y="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6177940-236E-CB0D-750B-1149E0003D37}"/>
              </a:ext>
            </a:extLst>
          </p:cNvPr>
          <p:cNvSpPr/>
          <p:nvPr/>
        </p:nvSpPr>
        <p:spPr>
          <a:xfrm>
            <a:off x="4606888" y="4102099"/>
            <a:ext cx="193735" cy="558802"/>
          </a:xfrm>
          <a:custGeom>
            <a:avLst/>
            <a:gdLst>
              <a:gd name="connsiteX0" fmla="*/ 37 w 193735"/>
              <a:gd name="connsiteY0" fmla="*/ 1 h 558802"/>
              <a:gd name="connsiteX1" fmla="*/ 165137 w 193735"/>
              <a:gd name="connsiteY1" fmla="*/ 241301 h 558802"/>
              <a:gd name="connsiteX2" fmla="*/ 181012 w 193735"/>
              <a:gd name="connsiteY2" fmla="*/ 419101 h 558802"/>
              <a:gd name="connsiteX3" fmla="*/ 193712 w 193735"/>
              <a:gd name="connsiteY3" fmla="*/ 339726 h 558802"/>
              <a:gd name="connsiteX4" fmla="*/ 177837 w 193735"/>
              <a:gd name="connsiteY4" fmla="*/ 558801 h 558802"/>
              <a:gd name="connsiteX5" fmla="*/ 177837 w 193735"/>
              <a:gd name="connsiteY5" fmla="*/ 336551 h 558802"/>
              <a:gd name="connsiteX6" fmla="*/ 181012 w 193735"/>
              <a:gd name="connsiteY6" fmla="*/ 244476 h 558802"/>
              <a:gd name="connsiteX7" fmla="*/ 37 w 193735"/>
              <a:gd name="connsiteY7" fmla="*/ 1 h 55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735" h="558802">
                <a:moveTo>
                  <a:pt x="37" y="1"/>
                </a:moveTo>
                <a:cubicBezTo>
                  <a:pt x="-2609" y="-528"/>
                  <a:pt x="134974" y="171451"/>
                  <a:pt x="165137" y="241301"/>
                </a:cubicBezTo>
                <a:cubicBezTo>
                  <a:pt x="195300" y="311151"/>
                  <a:pt x="176249" y="402697"/>
                  <a:pt x="181012" y="419101"/>
                </a:cubicBezTo>
                <a:cubicBezTo>
                  <a:pt x="185775" y="435505"/>
                  <a:pt x="194241" y="316443"/>
                  <a:pt x="193712" y="339726"/>
                </a:cubicBezTo>
                <a:cubicBezTo>
                  <a:pt x="193183" y="363009"/>
                  <a:pt x="180483" y="559330"/>
                  <a:pt x="177837" y="558801"/>
                </a:cubicBezTo>
                <a:cubicBezTo>
                  <a:pt x="175191" y="558272"/>
                  <a:pt x="177308" y="388938"/>
                  <a:pt x="177837" y="336551"/>
                </a:cubicBezTo>
                <a:cubicBezTo>
                  <a:pt x="178366" y="284164"/>
                  <a:pt x="208529" y="296863"/>
                  <a:pt x="181012" y="244476"/>
                </a:cubicBezTo>
                <a:cubicBezTo>
                  <a:pt x="153495" y="192089"/>
                  <a:pt x="2683" y="530"/>
                  <a:pt x="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060684B-7E28-74CC-0796-137429349CA9}"/>
              </a:ext>
            </a:extLst>
          </p:cNvPr>
          <p:cNvSpPr/>
          <p:nvPr/>
        </p:nvSpPr>
        <p:spPr>
          <a:xfrm>
            <a:off x="4527451" y="4956045"/>
            <a:ext cx="169186" cy="412978"/>
          </a:xfrm>
          <a:custGeom>
            <a:avLst/>
            <a:gdLst>
              <a:gd name="connsiteX0" fmla="*/ 168374 w 169186"/>
              <a:gd name="connsiteY0" fmla="*/ 130 h 412978"/>
              <a:gd name="connsiteX1" fmla="*/ 117574 w 169186"/>
              <a:gd name="connsiteY1" fmla="*/ 285880 h 412978"/>
              <a:gd name="connsiteX2" fmla="*/ 99 w 169186"/>
              <a:gd name="connsiteY2" fmla="*/ 412880 h 412978"/>
              <a:gd name="connsiteX3" fmla="*/ 98524 w 169186"/>
              <a:gd name="connsiteY3" fmla="*/ 304930 h 412978"/>
              <a:gd name="connsiteX4" fmla="*/ 168374 w 169186"/>
              <a:gd name="connsiteY4" fmla="*/ 193805 h 412978"/>
              <a:gd name="connsiteX5" fmla="*/ 139799 w 169186"/>
              <a:gd name="connsiteY5" fmla="*/ 247780 h 412978"/>
              <a:gd name="connsiteX6" fmla="*/ 168374 w 169186"/>
              <a:gd name="connsiteY6" fmla="*/ 130 h 4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186" h="412978">
                <a:moveTo>
                  <a:pt x="168374" y="130"/>
                </a:moveTo>
                <a:cubicBezTo>
                  <a:pt x="164670" y="6480"/>
                  <a:pt x="145620" y="217088"/>
                  <a:pt x="117574" y="285880"/>
                </a:cubicBezTo>
                <a:cubicBezTo>
                  <a:pt x="89528" y="354672"/>
                  <a:pt x="3274" y="409705"/>
                  <a:pt x="99" y="412880"/>
                </a:cubicBezTo>
                <a:cubicBezTo>
                  <a:pt x="-3076" y="416055"/>
                  <a:pt x="70478" y="341442"/>
                  <a:pt x="98524" y="304930"/>
                </a:cubicBezTo>
                <a:cubicBezTo>
                  <a:pt x="126570" y="268418"/>
                  <a:pt x="161495" y="203330"/>
                  <a:pt x="168374" y="193805"/>
                </a:cubicBezTo>
                <a:cubicBezTo>
                  <a:pt x="175253" y="184280"/>
                  <a:pt x="136095" y="274238"/>
                  <a:pt x="139799" y="247780"/>
                </a:cubicBezTo>
                <a:cubicBezTo>
                  <a:pt x="143503" y="221322"/>
                  <a:pt x="172078" y="-6220"/>
                  <a:pt x="168374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05FEACB-D46D-751F-F339-67BC7EF764FD}"/>
              </a:ext>
            </a:extLst>
          </p:cNvPr>
          <p:cNvSpPr/>
          <p:nvPr/>
        </p:nvSpPr>
        <p:spPr>
          <a:xfrm>
            <a:off x="4612744" y="3473423"/>
            <a:ext cx="86564" cy="514851"/>
          </a:xfrm>
          <a:custGeom>
            <a:avLst/>
            <a:gdLst>
              <a:gd name="connsiteX0" fmla="*/ 29106 w 86564"/>
              <a:gd name="connsiteY0" fmla="*/ 27 h 514851"/>
              <a:gd name="connsiteX1" fmla="*/ 86256 w 86564"/>
              <a:gd name="connsiteY1" fmla="*/ 152427 h 514851"/>
              <a:gd name="connsiteX2" fmla="*/ 51331 w 86564"/>
              <a:gd name="connsiteY2" fmla="*/ 203227 h 514851"/>
              <a:gd name="connsiteX3" fmla="*/ 38631 w 86564"/>
              <a:gd name="connsiteY3" fmla="*/ 400077 h 514851"/>
              <a:gd name="connsiteX4" fmla="*/ 531 w 86564"/>
              <a:gd name="connsiteY4" fmla="*/ 514377 h 514851"/>
              <a:gd name="connsiteX5" fmla="*/ 19581 w 86564"/>
              <a:gd name="connsiteY5" fmla="*/ 358802 h 514851"/>
              <a:gd name="connsiteX6" fmla="*/ 64031 w 86564"/>
              <a:gd name="connsiteY6" fmla="*/ 165127 h 514851"/>
              <a:gd name="connsiteX7" fmla="*/ 29106 w 86564"/>
              <a:gd name="connsiteY7" fmla="*/ 27 h 51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64" h="514851">
                <a:moveTo>
                  <a:pt x="29106" y="27"/>
                </a:moveTo>
                <a:cubicBezTo>
                  <a:pt x="32810" y="-2090"/>
                  <a:pt x="82552" y="118560"/>
                  <a:pt x="86256" y="152427"/>
                </a:cubicBezTo>
                <a:cubicBezTo>
                  <a:pt x="89960" y="186294"/>
                  <a:pt x="59268" y="161952"/>
                  <a:pt x="51331" y="203227"/>
                </a:cubicBezTo>
                <a:cubicBezTo>
                  <a:pt x="43394" y="244502"/>
                  <a:pt x="47098" y="348219"/>
                  <a:pt x="38631" y="400077"/>
                </a:cubicBezTo>
                <a:cubicBezTo>
                  <a:pt x="30164" y="451935"/>
                  <a:pt x="3706" y="521256"/>
                  <a:pt x="531" y="514377"/>
                </a:cubicBezTo>
                <a:cubicBezTo>
                  <a:pt x="-2644" y="507498"/>
                  <a:pt x="8998" y="417010"/>
                  <a:pt x="19581" y="358802"/>
                </a:cubicBezTo>
                <a:cubicBezTo>
                  <a:pt x="30164" y="300594"/>
                  <a:pt x="58739" y="220689"/>
                  <a:pt x="64031" y="165127"/>
                </a:cubicBezTo>
                <a:cubicBezTo>
                  <a:pt x="69323" y="109565"/>
                  <a:pt x="25402" y="2144"/>
                  <a:pt x="2910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C10AC66A-1F25-8367-7E17-F8AFCB6EE5FC}"/>
              </a:ext>
            </a:extLst>
          </p:cNvPr>
          <p:cNvSpPr/>
          <p:nvPr/>
        </p:nvSpPr>
        <p:spPr>
          <a:xfrm>
            <a:off x="4211955" y="5234179"/>
            <a:ext cx="571703" cy="240251"/>
          </a:xfrm>
          <a:custGeom>
            <a:avLst/>
            <a:gdLst>
              <a:gd name="connsiteX0" fmla="*/ 4445 w 571703"/>
              <a:gd name="connsiteY0" fmla="*/ 198246 h 240251"/>
              <a:gd name="connsiteX1" fmla="*/ 312420 w 571703"/>
              <a:gd name="connsiteY1" fmla="*/ 207771 h 240251"/>
              <a:gd name="connsiteX2" fmla="*/ 312420 w 571703"/>
              <a:gd name="connsiteY2" fmla="*/ 210946 h 240251"/>
              <a:gd name="connsiteX3" fmla="*/ 560070 w 571703"/>
              <a:gd name="connsiteY3" fmla="*/ 17271 h 240251"/>
              <a:gd name="connsiteX4" fmla="*/ 509270 w 571703"/>
              <a:gd name="connsiteY4" fmla="*/ 33146 h 240251"/>
              <a:gd name="connsiteX5" fmla="*/ 315595 w 571703"/>
              <a:gd name="connsiteY5" fmla="*/ 226821 h 240251"/>
              <a:gd name="connsiteX6" fmla="*/ 245745 w 571703"/>
              <a:gd name="connsiteY6" fmla="*/ 220471 h 240251"/>
              <a:gd name="connsiteX7" fmla="*/ 134620 w 571703"/>
              <a:gd name="connsiteY7" fmla="*/ 195071 h 240251"/>
              <a:gd name="connsiteX8" fmla="*/ 4445 w 571703"/>
              <a:gd name="connsiteY8" fmla="*/ 198246 h 24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703" h="240251">
                <a:moveTo>
                  <a:pt x="4445" y="198246"/>
                </a:moveTo>
                <a:cubicBezTo>
                  <a:pt x="34078" y="200363"/>
                  <a:pt x="261091" y="205654"/>
                  <a:pt x="312420" y="207771"/>
                </a:cubicBezTo>
                <a:cubicBezTo>
                  <a:pt x="363749" y="209888"/>
                  <a:pt x="271145" y="242696"/>
                  <a:pt x="312420" y="210946"/>
                </a:cubicBezTo>
                <a:cubicBezTo>
                  <a:pt x="353695" y="179196"/>
                  <a:pt x="527262" y="46904"/>
                  <a:pt x="560070" y="17271"/>
                </a:cubicBezTo>
                <a:cubicBezTo>
                  <a:pt x="592878" y="-12362"/>
                  <a:pt x="550016" y="-1779"/>
                  <a:pt x="509270" y="33146"/>
                </a:cubicBezTo>
                <a:cubicBezTo>
                  <a:pt x="468524" y="68071"/>
                  <a:pt x="359516" y="195600"/>
                  <a:pt x="315595" y="226821"/>
                </a:cubicBezTo>
                <a:cubicBezTo>
                  <a:pt x="271674" y="258042"/>
                  <a:pt x="275907" y="225763"/>
                  <a:pt x="245745" y="220471"/>
                </a:cubicBezTo>
                <a:cubicBezTo>
                  <a:pt x="215583" y="215179"/>
                  <a:pt x="167428" y="197717"/>
                  <a:pt x="134620" y="195071"/>
                </a:cubicBezTo>
                <a:cubicBezTo>
                  <a:pt x="101812" y="192425"/>
                  <a:pt x="-25188" y="196129"/>
                  <a:pt x="4445" y="198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7163B74-967E-DFBC-33E7-E0FCB3936FAF}"/>
              </a:ext>
            </a:extLst>
          </p:cNvPr>
          <p:cNvSpPr/>
          <p:nvPr/>
        </p:nvSpPr>
        <p:spPr>
          <a:xfrm>
            <a:off x="3393272" y="3840767"/>
            <a:ext cx="287327" cy="465783"/>
          </a:xfrm>
          <a:custGeom>
            <a:avLst/>
            <a:gdLst>
              <a:gd name="connsiteX0" fmla="*/ 803 w 287327"/>
              <a:gd name="connsiteY0" fmla="*/ 983 h 465783"/>
              <a:gd name="connsiteX1" fmla="*/ 188128 w 287327"/>
              <a:gd name="connsiteY1" fmla="*/ 299433 h 465783"/>
              <a:gd name="connsiteX2" fmla="*/ 137328 w 287327"/>
              <a:gd name="connsiteY2" fmla="*/ 261333 h 465783"/>
              <a:gd name="connsiteX3" fmla="*/ 283378 w 287327"/>
              <a:gd name="connsiteY3" fmla="*/ 461358 h 465783"/>
              <a:gd name="connsiteX4" fmla="*/ 238928 w 287327"/>
              <a:gd name="connsiteY4" fmla="*/ 388333 h 465783"/>
              <a:gd name="connsiteX5" fmla="*/ 165903 w 287327"/>
              <a:gd name="connsiteY5" fmla="*/ 254983 h 465783"/>
              <a:gd name="connsiteX6" fmla="*/ 121453 w 287327"/>
              <a:gd name="connsiteY6" fmla="*/ 204183 h 465783"/>
              <a:gd name="connsiteX7" fmla="*/ 803 w 287327"/>
              <a:gd name="connsiteY7" fmla="*/ 983 h 46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327" h="465783">
                <a:moveTo>
                  <a:pt x="803" y="983"/>
                </a:moveTo>
                <a:cubicBezTo>
                  <a:pt x="11916" y="16858"/>
                  <a:pt x="165374" y="256041"/>
                  <a:pt x="188128" y="299433"/>
                </a:cubicBezTo>
                <a:cubicBezTo>
                  <a:pt x="210882" y="342825"/>
                  <a:pt x="121453" y="234346"/>
                  <a:pt x="137328" y="261333"/>
                </a:cubicBezTo>
                <a:cubicBezTo>
                  <a:pt x="153203" y="288321"/>
                  <a:pt x="266445" y="440191"/>
                  <a:pt x="283378" y="461358"/>
                </a:cubicBezTo>
                <a:cubicBezTo>
                  <a:pt x="300311" y="482525"/>
                  <a:pt x="258507" y="422729"/>
                  <a:pt x="238928" y="388333"/>
                </a:cubicBezTo>
                <a:cubicBezTo>
                  <a:pt x="219349" y="353937"/>
                  <a:pt x="185482" y="285675"/>
                  <a:pt x="165903" y="254983"/>
                </a:cubicBezTo>
                <a:cubicBezTo>
                  <a:pt x="146324" y="224291"/>
                  <a:pt x="145795" y="242283"/>
                  <a:pt x="121453" y="204183"/>
                </a:cubicBezTo>
                <a:cubicBezTo>
                  <a:pt x="97111" y="166083"/>
                  <a:pt x="-10310" y="-14892"/>
                  <a:pt x="803" y="9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090B8BA-042D-44A1-3C17-493CBE8C66DD}"/>
              </a:ext>
            </a:extLst>
          </p:cNvPr>
          <p:cNvSpPr/>
          <p:nvPr/>
        </p:nvSpPr>
        <p:spPr>
          <a:xfrm>
            <a:off x="2379518" y="2959660"/>
            <a:ext cx="192279" cy="510971"/>
          </a:xfrm>
          <a:custGeom>
            <a:avLst/>
            <a:gdLst>
              <a:gd name="connsiteX0" fmla="*/ 192232 w 192279"/>
              <a:gd name="connsiteY0" fmla="*/ 1749 h 510971"/>
              <a:gd name="connsiteX1" fmla="*/ 51955 w 192279"/>
              <a:gd name="connsiteY1" fmla="*/ 297890 h 510971"/>
              <a:gd name="connsiteX2" fmla="*/ 0 w 192279"/>
              <a:gd name="connsiteY2" fmla="*/ 510904 h 510971"/>
              <a:gd name="connsiteX3" fmla="*/ 51955 w 192279"/>
              <a:gd name="connsiteY3" fmla="*/ 277108 h 510971"/>
              <a:gd name="connsiteX4" fmla="*/ 67541 w 192279"/>
              <a:gd name="connsiteY4" fmla="*/ 178395 h 510971"/>
              <a:gd name="connsiteX5" fmla="*/ 192232 w 192279"/>
              <a:gd name="connsiteY5" fmla="*/ 1749 h 51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79" h="510971">
                <a:moveTo>
                  <a:pt x="192232" y="1749"/>
                </a:moveTo>
                <a:cubicBezTo>
                  <a:pt x="189634" y="21665"/>
                  <a:pt x="83994" y="213031"/>
                  <a:pt x="51955" y="297890"/>
                </a:cubicBezTo>
                <a:cubicBezTo>
                  <a:pt x="19916" y="382749"/>
                  <a:pt x="0" y="514368"/>
                  <a:pt x="0" y="510904"/>
                </a:cubicBezTo>
                <a:cubicBezTo>
                  <a:pt x="0" y="507440"/>
                  <a:pt x="40698" y="332526"/>
                  <a:pt x="51955" y="277108"/>
                </a:cubicBezTo>
                <a:cubicBezTo>
                  <a:pt x="63212" y="221690"/>
                  <a:pt x="45893" y="219093"/>
                  <a:pt x="67541" y="178395"/>
                </a:cubicBezTo>
                <a:cubicBezTo>
                  <a:pt x="89189" y="137697"/>
                  <a:pt x="194830" y="-18167"/>
                  <a:pt x="192232" y="17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5925B687-7CA5-AF96-EA1B-D5871A4F25CD}"/>
              </a:ext>
            </a:extLst>
          </p:cNvPr>
          <p:cNvSpPr/>
          <p:nvPr/>
        </p:nvSpPr>
        <p:spPr>
          <a:xfrm>
            <a:off x="2729235" y="2767309"/>
            <a:ext cx="1008669" cy="220897"/>
          </a:xfrm>
          <a:custGeom>
            <a:avLst/>
            <a:gdLst>
              <a:gd name="connsiteX0" fmla="*/ 0 w 1008669"/>
              <a:gd name="connsiteY0" fmla="*/ 90115 h 220897"/>
              <a:gd name="connsiteX1" fmla="*/ 555914 w 1008669"/>
              <a:gd name="connsiteY1" fmla="*/ 43355 h 220897"/>
              <a:gd name="connsiteX2" fmla="*/ 535132 w 1008669"/>
              <a:gd name="connsiteY2" fmla="*/ 1792 h 220897"/>
              <a:gd name="connsiteX3" fmla="*/ 763732 w 1008669"/>
              <a:gd name="connsiteY3" fmla="*/ 6987 h 220897"/>
              <a:gd name="connsiteX4" fmla="*/ 753341 w 1008669"/>
              <a:gd name="connsiteY4" fmla="*/ 32965 h 220897"/>
              <a:gd name="connsiteX5" fmla="*/ 1007918 w 1008669"/>
              <a:gd name="connsiteY5" fmla="*/ 220001 h 220897"/>
              <a:gd name="connsiteX6" fmla="*/ 826077 w 1008669"/>
              <a:gd name="connsiteY6" fmla="*/ 100505 h 220897"/>
              <a:gd name="connsiteX7" fmla="*/ 670214 w 1008669"/>
              <a:gd name="connsiteY7" fmla="*/ 22574 h 220897"/>
              <a:gd name="connsiteX8" fmla="*/ 555914 w 1008669"/>
              <a:gd name="connsiteY8" fmla="*/ 6987 h 220897"/>
              <a:gd name="connsiteX9" fmla="*/ 0 w 1008669"/>
              <a:gd name="connsiteY9" fmla="*/ 90115 h 22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8669" h="220897">
                <a:moveTo>
                  <a:pt x="0" y="90115"/>
                </a:moveTo>
                <a:cubicBezTo>
                  <a:pt x="0" y="96176"/>
                  <a:pt x="466725" y="58075"/>
                  <a:pt x="555914" y="43355"/>
                </a:cubicBezTo>
                <a:cubicBezTo>
                  <a:pt x="645103" y="28634"/>
                  <a:pt x="500496" y="7853"/>
                  <a:pt x="535132" y="1792"/>
                </a:cubicBezTo>
                <a:cubicBezTo>
                  <a:pt x="569768" y="-4269"/>
                  <a:pt x="763732" y="6987"/>
                  <a:pt x="763732" y="6987"/>
                </a:cubicBezTo>
                <a:cubicBezTo>
                  <a:pt x="800100" y="12182"/>
                  <a:pt x="712643" y="-2537"/>
                  <a:pt x="753341" y="32965"/>
                </a:cubicBezTo>
                <a:cubicBezTo>
                  <a:pt x="794039" y="68467"/>
                  <a:pt x="995795" y="208744"/>
                  <a:pt x="1007918" y="220001"/>
                </a:cubicBezTo>
                <a:cubicBezTo>
                  <a:pt x="1020041" y="231258"/>
                  <a:pt x="882361" y="133409"/>
                  <a:pt x="826077" y="100505"/>
                </a:cubicBezTo>
                <a:cubicBezTo>
                  <a:pt x="769793" y="67601"/>
                  <a:pt x="715241" y="38160"/>
                  <a:pt x="670214" y="22574"/>
                </a:cubicBezTo>
                <a:cubicBezTo>
                  <a:pt x="625187" y="6988"/>
                  <a:pt x="664153" y="-2538"/>
                  <a:pt x="555914" y="6987"/>
                </a:cubicBezTo>
                <a:cubicBezTo>
                  <a:pt x="447675" y="16512"/>
                  <a:pt x="0" y="84054"/>
                  <a:pt x="0" y="90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C85A9E7-3EB6-F39F-FF07-44B4344DEBA2}"/>
              </a:ext>
            </a:extLst>
          </p:cNvPr>
          <p:cNvSpPr/>
          <p:nvPr/>
        </p:nvSpPr>
        <p:spPr>
          <a:xfrm>
            <a:off x="2670464" y="3099994"/>
            <a:ext cx="67887" cy="427725"/>
          </a:xfrm>
          <a:custGeom>
            <a:avLst/>
            <a:gdLst>
              <a:gd name="connsiteX0" fmla="*/ 25977 w 67887"/>
              <a:gd name="connsiteY0" fmla="*/ 1692 h 427725"/>
              <a:gd name="connsiteX1" fmla="*/ 36368 w 67887"/>
              <a:gd name="connsiteY1" fmla="*/ 271856 h 427725"/>
              <a:gd name="connsiteX2" fmla="*/ 0 w 67887"/>
              <a:gd name="connsiteY2" fmla="*/ 427720 h 427725"/>
              <a:gd name="connsiteX3" fmla="*/ 36368 w 67887"/>
              <a:gd name="connsiteY3" fmla="*/ 277051 h 427725"/>
              <a:gd name="connsiteX4" fmla="*/ 67541 w 67887"/>
              <a:gd name="connsiteY4" fmla="*/ 162751 h 427725"/>
              <a:gd name="connsiteX5" fmla="*/ 25977 w 67887"/>
              <a:gd name="connsiteY5" fmla="*/ 1692 h 42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7" h="427725">
                <a:moveTo>
                  <a:pt x="25977" y="1692"/>
                </a:moveTo>
                <a:cubicBezTo>
                  <a:pt x="20782" y="19876"/>
                  <a:pt x="40697" y="200851"/>
                  <a:pt x="36368" y="271856"/>
                </a:cubicBezTo>
                <a:cubicBezTo>
                  <a:pt x="32039" y="342861"/>
                  <a:pt x="0" y="426854"/>
                  <a:pt x="0" y="427720"/>
                </a:cubicBezTo>
                <a:cubicBezTo>
                  <a:pt x="0" y="428586"/>
                  <a:pt x="25111" y="321212"/>
                  <a:pt x="36368" y="277051"/>
                </a:cubicBezTo>
                <a:cubicBezTo>
                  <a:pt x="47625" y="232890"/>
                  <a:pt x="71005" y="208644"/>
                  <a:pt x="67541" y="162751"/>
                </a:cubicBezTo>
                <a:cubicBezTo>
                  <a:pt x="64077" y="116858"/>
                  <a:pt x="31172" y="-16492"/>
                  <a:pt x="25977" y="16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C6EE071-4A06-0FC1-DAD6-553E1E4C09D3}"/>
              </a:ext>
            </a:extLst>
          </p:cNvPr>
          <p:cNvSpPr/>
          <p:nvPr/>
        </p:nvSpPr>
        <p:spPr>
          <a:xfrm>
            <a:off x="2883089" y="3027148"/>
            <a:ext cx="296529" cy="350148"/>
          </a:xfrm>
          <a:custGeom>
            <a:avLst/>
            <a:gdLst>
              <a:gd name="connsiteX0" fmla="*/ 388 w 296529"/>
              <a:gd name="connsiteY0" fmla="*/ 17388 h 350148"/>
              <a:gd name="connsiteX1" fmla="*/ 52343 w 296529"/>
              <a:gd name="connsiteY1" fmla="*/ 22584 h 350148"/>
              <a:gd name="connsiteX2" fmla="*/ 213402 w 296529"/>
              <a:gd name="connsiteY2" fmla="*/ 131688 h 350148"/>
              <a:gd name="connsiteX3" fmla="*/ 203011 w 296529"/>
              <a:gd name="connsiteY3" fmla="*/ 349897 h 350148"/>
              <a:gd name="connsiteX4" fmla="*/ 234184 w 296529"/>
              <a:gd name="connsiteY4" fmla="*/ 178447 h 350148"/>
              <a:gd name="connsiteX5" fmla="*/ 249770 w 296529"/>
              <a:gd name="connsiteY5" fmla="*/ 329116 h 350148"/>
              <a:gd name="connsiteX6" fmla="*/ 296529 w 296529"/>
              <a:gd name="connsiteY6" fmla="*/ 282357 h 350148"/>
              <a:gd name="connsiteX7" fmla="*/ 249770 w 296529"/>
              <a:gd name="connsiteY7" fmla="*/ 329116 h 350148"/>
              <a:gd name="connsiteX8" fmla="*/ 228988 w 296529"/>
              <a:gd name="connsiteY8" fmla="*/ 183643 h 350148"/>
              <a:gd name="connsiteX9" fmla="*/ 73125 w 296529"/>
              <a:gd name="connsiteY9" fmla="*/ 12193 h 350148"/>
              <a:gd name="connsiteX10" fmla="*/ 388 w 296529"/>
              <a:gd name="connsiteY10" fmla="*/ 17388 h 35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529" h="350148">
                <a:moveTo>
                  <a:pt x="388" y="17388"/>
                </a:moveTo>
                <a:cubicBezTo>
                  <a:pt x="-3076" y="19120"/>
                  <a:pt x="16841" y="3534"/>
                  <a:pt x="52343" y="22584"/>
                </a:cubicBezTo>
                <a:cubicBezTo>
                  <a:pt x="87845" y="41634"/>
                  <a:pt x="188291" y="77136"/>
                  <a:pt x="213402" y="131688"/>
                </a:cubicBezTo>
                <a:cubicBezTo>
                  <a:pt x="238513" y="186240"/>
                  <a:pt x="199547" y="342104"/>
                  <a:pt x="203011" y="349897"/>
                </a:cubicBezTo>
                <a:cubicBezTo>
                  <a:pt x="206475" y="357690"/>
                  <a:pt x="226391" y="181911"/>
                  <a:pt x="234184" y="178447"/>
                </a:cubicBezTo>
                <a:cubicBezTo>
                  <a:pt x="241977" y="174983"/>
                  <a:pt x="239379" y="311798"/>
                  <a:pt x="249770" y="329116"/>
                </a:cubicBezTo>
                <a:cubicBezTo>
                  <a:pt x="260161" y="346434"/>
                  <a:pt x="296529" y="282357"/>
                  <a:pt x="296529" y="282357"/>
                </a:cubicBezTo>
                <a:cubicBezTo>
                  <a:pt x="296529" y="282357"/>
                  <a:pt x="261027" y="345568"/>
                  <a:pt x="249770" y="329116"/>
                </a:cubicBezTo>
                <a:cubicBezTo>
                  <a:pt x="238513" y="312664"/>
                  <a:pt x="258429" y="236464"/>
                  <a:pt x="228988" y="183643"/>
                </a:cubicBezTo>
                <a:cubicBezTo>
                  <a:pt x="199547" y="130823"/>
                  <a:pt x="106030" y="41634"/>
                  <a:pt x="73125" y="12193"/>
                </a:cubicBezTo>
                <a:cubicBezTo>
                  <a:pt x="40221" y="-17248"/>
                  <a:pt x="3852" y="15656"/>
                  <a:pt x="388" y="173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9B093EB-2643-DED4-BC60-D484496A1D4C}"/>
              </a:ext>
            </a:extLst>
          </p:cNvPr>
          <p:cNvSpPr/>
          <p:nvPr/>
        </p:nvSpPr>
        <p:spPr>
          <a:xfrm>
            <a:off x="2543162" y="3630792"/>
            <a:ext cx="350739" cy="83967"/>
          </a:xfrm>
          <a:custGeom>
            <a:avLst/>
            <a:gdLst>
              <a:gd name="connsiteX0" fmla="*/ 2611 w 350739"/>
              <a:gd name="connsiteY0" fmla="*/ 83958 h 83967"/>
              <a:gd name="connsiteX1" fmla="*/ 277970 w 350739"/>
              <a:gd name="connsiteY1" fmla="*/ 6026 h 83967"/>
              <a:gd name="connsiteX2" fmla="*/ 350706 w 350739"/>
              <a:gd name="connsiteY2" fmla="*/ 11222 h 83967"/>
              <a:gd name="connsiteX3" fmla="*/ 272774 w 350739"/>
              <a:gd name="connsiteY3" fmla="*/ 831 h 83967"/>
              <a:gd name="connsiteX4" fmla="*/ 148083 w 350739"/>
              <a:gd name="connsiteY4" fmla="*/ 11222 h 83967"/>
              <a:gd name="connsiteX5" fmla="*/ 2611 w 350739"/>
              <a:gd name="connsiteY5" fmla="*/ 83958 h 8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39" h="83967">
                <a:moveTo>
                  <a:pt x="2611" y="83958"/>
                </a:moveTo>
                <a:cubicBezTo>
                  <a:pt x="24259" y="83092"/>
                  <a:pt x="219954" y="18149"/>
                  <a:pt x="277970" y="6026"/>
                </a:cubicBezTo>
                <a:cubicBezTo>
                  <a:pt x="335986" y="-6097"/>
                  <a:pt x="351572" y="12088"/>
                  <a:pt x="350706" y="11222"/>
                </a:cubicBezTo>
                <a:cubicBezTo>
                  <a:pt x="349840" y="10356"/>
                  <a:pt x="306544" y="831"/>
                  <a:pt x="272774" y="831"/>
                </a:cubicBezTo>
                <a:cubicBezTo>
                  <a:pt x="239004" y="831"/>
                  <a:pt x="196574" y="-4364"/>
                  <a:pt x="148083" y="11222"/>
                </a:cubicBezTo>
                <a:cubicBezTo>
                  <a:pt x="99592" y="26808"/>
                  <a:pt x="-19037" y="84824"/>
                  <a:pt x="2611" y="839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EA1D138A-D6F1-7688-3047-A0B0EA483239}"/>
              </a:ext>
            </a:extLst>
          </p:cNvPr>
          <p:cNvSpPr/>
          <p:nvPr/>
        </p:nvSpPr>
        <p:spPr>
          <a:xfrm>
            <a:off x="4655036" y="2148559"/>
            <a:ext cx="758740" cy="1441523"/>
          </a:xfrm>
          <a:custGeom>
            <a:avLst/>
            <a:gdLst>
              <a:gd name="connsiteX0" fmla="*/ 91 w 758740"/>
              <a:gd name="connsiteY0" fmla="*/ 158223 h 1441523"/>
              <a:gd name="connsiteX1" fmla="*/ 161150 w 758740"/>
              <a:gd name="connsiteY1" fmla="*/ 7555 h 1441523"/>
              <a:gd name="connsiteX2" fmla="*/ 41655 w 758740"/>
              <a:gd name="connsiteY2" fmla="*/ 23141 h 1441523"/>
              <a:gd name="connsiteX3" fmla="*/ 363773 w 758740"/>
              <a:gd name="connsiteY3" fmla="*/ 28336 h 1441523"/>
              <a:gd name="connsiteX4" fmla="*/ 374164 w 758740"/>
              <a:gd name="connsiteY4" fmla="*/ 85486 h 1441523"/>
              <a:gd name="connsiteX5" fmla="*/ 457291 w 758740"/>
              <a:gd name="connsiteY5" fmla="*/ 168614 h 1441523"/>
              <a:gd name="connsiteX6" fmla="*/ 587178 w 758740"/>
              <a:gd name="connsiteY6" fmla="*/ 464755 h 1441523"/>
              <a:gd name="connsiteX7" fmla="*/ 587178 w 758740"/>
              <a:gd name="connsiteY7" fmla="*/ 423191 h 1441523"/>
              <a:gd name="connsiteX8" fmla="*/ 691087 w 758740"/>
              <a:gd name="connsiteY8" fmla="*/ 641400 h 1441523"/>
              <a:gd name="connsiteX9" fmla="*/ 711869 w 758740"/>
              <a:gd name="connsiteY9" fmla="*/ 828436 h 1441523"/>
              <a:gd name="connsiteX10" fmla="*/ 748237 w 758740"/>
              <a:gd name="connsiteY10" fmla="*/ 927150 h 1441523"/>
              <a:gd name="connsiteX11" fmla="*/ 748237 w 758740"/>
              <a:gd name="connsiteY11" fmla="*/ 911564 h 1441523"/>
              <a:gd name="connsiteX12" fmla="*/ 706673 w 758740"/>
              <a:gd name="connsiteY12" fmla="*/ 1129773 h 1441523"/>
              <a:gd name="connsiteX13" fmla="*/ 659914 w 758740"/>
              <a:gd name="connsiteY13" fmla="*/ 1285636 h 1441523"/>
              <a:gd name="connsiteX14" fmla="*/ 691087 w 758740"/>
              <a:gd name="connsiteY14" fmla="*/ 1238877 h 1441523"/>
              <a:gd name="connsiteX15" fmla="*/ 628741 w 758740"/>
              <a:gd name="connsiteY15" fmla="*/ 1290832 h 1441523"/>
              <a:gd name="connsiteX16" fmla="*/ 462487 w 758740"/>
              <a:gd name="connsiteY16" fmla="*/ 1249268 h 1441523"/>
              <a:gd name="connsiteX17" fmla="*/ 405337 w 758740"/>
              <a:gd name="connsiteY17" fmla="*/ 1181727 h 1441523"/>
              <a:gd name="connsiteX18" fmla="*/ 550809 w 758740"/>
              <a:gd name="connsiteY18" fmla="*/ 1441500 h 1441523"/>
              <a:gd name="connsiteX19" fmla="*/ 452096 w 758740"/>
              <a:gd name="connsiteY19" fmla="*/ 1197314 h 1441523"/>
              <a:gd name="connsiteX20" fmla="*/ 633937 w 758740"/>
              <a:gd name="connsiteY20" fmla="*/ 1270050 h 1441523"/>
              <a:gd name="connsiteX21" fmla="*/ 758628 w 758740"/>
              <a:gd name="connsiteY21" fmla="*/ 916759 h 1441523"/>
              <a:gd name="connsiteX22" fmla="*/ 613155 w 758740"/>
              <a:gd name="connsiteY22" fmla="*/ 454364 h 1441523"/>
              <a:gd name="connsiteX23" fmla="*/ 389750 w 758740"/>
              <a:gd name="connsiteY23" fmla="*/ 90682 h 1441523"/>
              <a:gd name="connsiteX24" fmla="*/ 306623 w 758740"/>
              <a:gd name="connsiteY24" fmla="*/ 43923 h 1441523"/>
              <a:gd name="connsiteX25" fmla="*/ 140369 w 758740"/>
              <a:gd name="connsiteY25" fmla="*/ 43923 h 1441523"/>
              <a:gd name="connsiteX26" fmla="*/ 91 w 758740"/>
              <a:gd name="connsiteY26" fmla="*/ 158223 h 14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58740" h="1441523">
                <a:moveTo>
                  <a:pt x="91" y="158223"/>
                </a:moveTo>
                <a:cubicBezTo>
                  <a:pt x="3554" y="152162"/>
                  <a:pt x="154223" y="30069"/>
                  <a:pt x="161150" y="7555"/>
                </a:cubicBezTo>
                <a:cubicBezTo>
                  <a:pt x="168077" y="-14959"/>
                  <a:pt x="7885" y="19678"/>
                  <a:pt x="41655" y="23141"/>
                </a:cubicBezTo>
                <a:cubicBezTo>
                  <a:pt x="75425" y="26604"/>
                  <a:pt x="308355" y="17945"/>
                  <a:pt x="363773" y="28336"/>
                </a:cubicBezTo>
                <a:cubicBezTo>
                  <a:pt x="419191" y="38727"/>
                  <a:pt x="358578" y="62106"/>
                  <a:pt x="374164" y="85486"/>
                </a:cubicBezTo>
                <a:cubicBezTo>
                  <a:pt x="389750" y="108866"/>
                  <a:pt x="421789" y="105403"/>
                  <a:pt x="457291" y="168614"/>
                </a:cubicBezTo>
                <a:cubicBezTo>
                  <a:pt x="492793" y="231825"/>
                  <a:pt x="565530" y="422325"/>
                  <a:pt x="587178" y="464755"/>
                </a:cubicBezTo>
                <a:cubicBezTo>
                  <a:pt x="608826" y="507185"/>
                  <a:pt x="569860" y="393750"/>
                  <a:pt x="587178" y="423191"/>
                </a:cubicBezTo>
                <a:cubicBezTo>
                  <a:pt x="604496" y="452632"/>
                  <a:pt x="670305" y="573859"/>
                  <a:pt x="691087" y="641400"/>
                </a:cubicBezTo>
                <a:cubicBezTo>
                  <a:pt x="711869" y="708941"/>
                  <a:pt x="702344" y="780811"/>
                  <a:pt x="711869" y="828436"/>
                </a:cubicBezTo>
                <a:cubicBezTo>
                  <a:pt x="721394" y="876061"/>
                  <a:pt x="748237" y="927150"/>
                  <a:pt x="748237" y="927150"/>
                </a:cubicBezTo>
                <a:cubicBezTo>
                  <a:pt x="754298" y="941005"/>
                  <a:pt x="755164" y="877794"/>
                  <a:pt x="748237" y="911564"/>
                </a:cubicBezTo>
                <a:cubicBezTo>
                  <a:pt x="741310" y="945334"/>
                  <a:pt x="721393" y="1067428"/>
                  <a:pt x="706673" y="1129773"/>
                </a:cubicBezTo>
                <a:cubicBezTo>
                  <a:pt x="691953" y="1192118"/>
                  <a:pt x="662512" y="1267452"/>
                  <a:pt x="659914" y="1285636"/>
                </a:cubicBezTo>
                <a:cubicBezTo>
                  <a:pt x="657316" y="1303820"/>
                  <a:pt x="696282" y="1238011"/>
                  <a:pt x="691087" y="1238877"/>
                </a:cubicBezTo>
                <a:cubicBezTo>
                  <a:pt x="685892" y="1239743"/>
                  <a:pt x="666841" y="1289100"/>
                  <a:pt x="628741" y="1290832"/>
                </a:cubicBezTo>
                <a:cubicBezTo>
                  <a:pt x="590641" y="1292564"/>
                  <a:pt x="499721" y="1267452"/>
                  <a:pt x="462487" y="1249268"/>
                </a:cubicBezTo>
                <a:cubicBezTo>
                  <a:pt x="425253" y="1231084"/>
                  <a:pt x="390617" y="1149688"/>
                  <a:pt x="405337" y="1181727"/>
                </a:cubicBezTo>
                <a:cubicBezTo>
                  <a:pt x="420057" y="1213766"/>
                  <a:pt x="543016" y="1438902"/>
                  <a:pt x="550809" y="1441500"/>
                </a:cubicBezTo>
                <a:cubicBezTo>
                  <a:pt x="558602" y="1444098"/>
                  <a:pt x="438241" y="1225889"/>
                  <a:pt x="452096" y="1197314"/>
                </a:cubicBezTo>
                <a:cubicBezTo>
                  <a:pt x="465951" y="1168739"/>
                  <a:pt x="582848" y="1316809"/>
                  <a:pt x="633937" y="1270050"/>
                </a:cubicBezTo>
                <a:cubicBezTo>
                  <a:pt x="685026" y="1223291"/>
                  <a:pt x="762092" y="1052707"/>
                  <a:pt x="758628" y="916759"/>
                </a:cubicBezTo>
                <a:cubicBezTo>
                  <a:pt x="755164" y="780811"/>
                  <a:pt x="674635" y="592044"/>
                  <a:pt x="613155" y="454364"/>
                </a:cubicBezTo>
                <a:cubicBezTo>
                  <a:pt x="551675" y="316685"/>
                  <a:pt x="440839" y="159089"/>
                  <a:pt x="389750" y="90682"/>
                </a:cubicBezTo>
                <a:cubicBezTo>
                  <a:pt x="338661" y="22275"/>
                  <a:pt x="348186" y="51716"/>
                  <a:pt x="306623" y="43923"/>
                </a:cubicBezTo>
                <a:cubicBezTo>
                  <a:pt x="265060" y="36130"/>
                  <a:pt x="188860" y="30934"/>
                  <a:pt x="140369" y="43923"/>
                </a:cubicBezTo>
                <a:cubicBezTo>
                  <a:pt x="91878" y="56912"/>
                  <a:pt x="-3372" y="164284"/>
                  <a:pt x="91" y="15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9D06382-2EE5-66BA-82B4-996BB2A61505}"/>
              </a:ext>
            </a:extLst>
          </p:cNvPr>
          <p:cNvSpPr/>
          <p:nvPr/>
        </p:nvSpPr>
        <p:spPr>
          <a:xfrm>
            <a:off x="4679120" y="2227714"/>
            <a:ext cx="387857" cy="200363"/>
          </a:xfrm>
          <a:custGeom>
            <a:avLst/>
            <a:gdLst>
              <a:gd name="connsiteX0" fmla="*/ 1985 w 387857"/>
              <a:gd name="connsiteY0" fmla="*/ 198563 h 200363"/>
              <a:gd name="connsiteX1" fmla="*/ 209803 w 387857"/>
              <a:gd name="connsiteY1" fmla="*/ 6331 h 200363"/>
              <a:gd name="connsiteX2" fmla="*/ 111089 w 387857"/>
              <a:gd name="connsiteY2" fmla="*/ 42700 h 200363"/>
              <a:gd name="connsiteX3" fmla="*/ 386448 w 387857"/>
              <a:gd name="connsiteY3" fmla="*/ 6331 h 200363"/>
              <a:gd name="connsiteX4" fmla="*/ 214998 w 387857"/>
              <a:gd name="connsiteY4" fmla="*/ 6331 h 200363"/>
              <a:gd name="connsiteX5" fmla="*/ 137066 w 387857"/>
              <a:gd name="connsiteY5" fmla="*/ 42700 h 200363"/>
              <a:gd name="connsiteX6" fmla="*/ 100698 w 387857"/>
              <a:gd name="connsiteY6" fmla="*/ 68677 h 200363"/>
              <a:gd name="connsiteX7" fmla="*/ 64330 w 387857"/>
              <a:gd name="connsiteY7" fmla="*/ 63481 h 200363"/>
              <a:gd name="connsiteX8" fmla="*/ 100698 w 387857"/>
              <a:gd name="connsiteY8" fmla="*/ 99850 h 200363"/>
              <a:gd name="connsiteX9" fmla="*/ 1985 w 387857"/>
              <a:gd name="connsiteY9" fmla="*/ 198563 h 20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857" h="200363">
                <a:moveTo>
                  <a:pt x="1985" y="198563"/>
                </a:moveTo>
                <a:cubicBezTo>
                  <a:pt x="20169" y="182977"/>
                  <a:pt x="191619" y="32308"/>
                  <a:pt x="209803" y="6331"/>
                </a:cubicBezTo>
                <a:cubicBezTo>
                  <a:pt x="227987" y="-19646"/>
                  <a:pt x="81648" y="42700"/>
                  <a:pt x="111089" y="42700"/>
                </a:cubicBezTo>
                <a:cubicBezTo>
                  <a:pt x="140530" y="42700"/>
                  <a:pt x="369130" y="12392"/>
                  <a:pt x="386448" y="6331"/>
                </a:cubicBezTo>
                <a:cubicBezTo>
                  <a:pt x="403766" y="270"/>
                  <a:pt x="256562" y="269"/>
                  <a:pt x="214998" y="6331"/>
                </a:cubicBezTo>
                <a:cubicBezTo>
                  <a:pt x="173434" y="12392"/>
                  <a:pt x="156116" y="32309"/>
                  <a:pt x="137066" y="42700"/>
                </a:cubicBezTo>
                <a:cubicBezTo>
                  <a:pt x="118016" y="53091"/>
                  <a:pt x="112821" y="65213"/>
                  <a:pt x="100698" y="68677"/>
                </a:cubicBezTo>
                <a:cubicBezTo>
                  <a:pt x="88575" y="72140"/>
                  <a:pt x="64330" y="58286"/>
                  <a:pt x="64330" y="63481"/>
                </a:cubicBezTo>
                <a:cubicBezTo>
                  <a:pt x="64330" y="68676"/>
                  <a:pt x="105027" y="75605"/>
                  <a:pt x="100698" y="99850"/>
                </a:cubicBezTo>
                <a:cubicBezTo>
                  <a:pt x="96369" y="124095"/>
                  <a:pt x="-16199" y="214149"/>
                  <a:pt x="1985" y="198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3CB4ECE1-51F6-73DB-97D2-C728C7B02FB1}"/>
              </a:ext>
            </a:extLst>
          </p:cNvPr>
          <p:cNvSpPr/>
          <p:nvPr/>
        </p:nvSpPr>
        <p:spPr>
          <a:xfrm>
            <a:off x="5023257" y="2375957"/>
            <a:ext cx="276369" cy="809396"/>
          </a:xfrm>
          <a:custGeom>
            <a:avLst/>
            <a:gdLst>
              <a:gd name="connsiteX0" fmla="*/ 748 w 276369"/>
              <a:gd name="connsiteY0" fmla="*/ 3561 h 809396"/>
              <a:gd name="connsiteX1" fmla="*/ 239738 w 276369"/>
              <a:gd name="connsiteY1" fmla="*/ 304898 h 809396"/>
              <a:gd name="connsiteX2" fmla="*/ 177393 w 276369"/>
              <a:gd name="connsiteY2" fmla="*/ 481543 h 809396"/>
              <a:gd name="connsiteX3" fmla="*/ 276107 w 276369"/>
              <a:gd name="connsiteY3" fmla="*/ 388025 h 809396"/>
              <a:gd name="connsiteX4" fmla="*/ 203370 w 276369"/>
              <a:gd name="connsiteY4" fmla="*/ 549084 h 809396"/>
              <a:gd name="connsiteX5" fmla="*/ 115048 w 276369"/>
              <a:gd name="connsiteY5" fmla="*/ 803661 h 809396"/>
              <a:gd name="connsiteX6" fmla="*/ 135829 w 276369"/>
              <a:gd name="connsiteY6" fmla="*/ 699752 h 809396"/>
              <a:gd name="connsiteX7" fmla="*/ 276107 w 276369"/>
              <a:gd name="connsiteY7" fmla="*/ 398416 h 809396"/>
              <a:gd name="connsiteX8" fmla="*/ 172198 w 276369"/>
              <a:gd name="connsiteY8" fmla="*/ 278920 h 809396"/>
              <a:gd name="connsiteX9" fmla="*/ 239738 w 276369"/>
              <a:gd name="connsiteY9" fmla="*/ 491934 h 809396"/>
              <a:gd name="connsiteX10" fmla="*/ 167002 w 276369"/>
              <a:gd name="connsiteY10" fmla="*/ 159425 h 809396"/>
              <a:gd name="connsiteX11" fmla="*/ 748 w 276369"/>
              <a:gd name="connsiteY11" fmla="*/ 3561 h 8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69" h="809396">
                <a:moveTo>
                  <a:pt x="748" y="3561"/>
                </a:moveTo>
                <a:cubicBezTo>
                  <a:pt x="12871" y="27806"/>
                  <a:pt x="210297" y="225234"/>
                  <a:pt x="239738" y="304898"/>
                </a:cubicBezTo>
                <a:cubicBezTo>
                  <a:pt x="269179" y="384562"/>
                  <a:pt x="171332" y="467689"/>
                  <a:pt x="177393" y="481543"/>
                </a:cubicBezTo>
                <a:cubicBezTo>
                  <a:pt x="183454" y="495397"/>
                  <a:pt x="271778" y="376768"/>
                  <a:pt x="276107" y="388025"/>
                </a:cubicBezTo>
                <a:cubicBezTo>
                  <a:pt x="280436" y="399282"/>
                  <a:pt x="230213" y="479811"/>
                  <a:pt x="203370" y="549084"/>
                </a:cubicBezTo>
                <a:cubicBezTo>
                  <a:pt x="176527" y="618357"/>
                  <a:pt x="126305" y="778550"/>
                  <a:pt x="115048" y="803661"/>
                </a:cubicBezTo>
                <a:cubicBezTo>
                  <a:pt x="103791" y="828772"/>
                  <a:pt x="108986" y="767293"/>
                  <a:pt x="135829" y="699752"/>
                </a:cubicBezTo>
                <a:cubicBezTo>
                  <a:pt x="162672" y="632211"/>
                  <a:pt x="270046" y="468555"/>
                  <a:pt x="276107" y="398416"/>
                </a:cubicBezTo>
                <a:cubicBezTo>
                  <a:pt x="282168" y="328277"/>
                  <a:pt x="178259" y="263334"/>
                  <a:pt x="172198" y="278920"/>
                </a:cubicBezTo>
                <a:cubicBezTo>
                  <a:pt x="166137" y="294506"/>
                  <a:pt x="240604" y="511850"/>
                  <a:pt x="239738" y="491934"/>
                </a:cubicBezTo>
                <a:cubicBezTo>
                  <a:pt x="238872" y="472018"/>
                  <a:pt x="206834" y="234759"/>
                  <a:pt x="167002" y="159425"/>
                </a:cubicBezTo>
                <a:cubicBezTo>
                  <a:pt x="127170" y="84091"/>
                  <a:pt x="-11375" y="-20684"/>
                  <a:pt x="748" y="3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FAD221DA-97FD-2201-1799-4244BB1E6B99}"/>
              </a:ext>
            </a:extLst>
          </p:cNvPr>
          <p:cNvSpPr/>
          <p:nvPr/>
        </p:nvSpPr>
        <p:spPr>
          <a:xfrm>
            <a:off x="5070722" y="3491014"/>
            <a:ext cx="279984" cy="675800"/>
          </a:xfrm>
          <a:custGeom>
            <a:avLst/>
            <a:gdLst>
              <a:gd name="connsiteX0" fmla="*/ 42 w 279984"/>
              <a:gd name="connsiteY0" fmla="*/ 331 h 675800"/>
              <a:gd name="connsiteX1" fmla="*/ 239033 w 279984"/>
              <a:gd name="connsiteY1" fmla="*/ 462727 h 675800"/>
              <a:gd name="connsiteX2" fmla="*/ 207860 w 279984"/>
              <a:gd name="connsiteY2" fmla="*/ 675741 h 675800"/>
              <a:gd name="connsiteX3" fmla="*/ 259814 w 279984"/>
              <a:gd name="connsiteY3" fmla="*/ 483509 h 675800"/>
              <a:gd name="connsiteX4" fmla="*/ 259814 w 279984"/>
              <a:gd name="connsiteY4" fmla="*/ 389991 h 675800"/>
              <a:gd name="connsiteX5" fmla="*/ 42 w 279984"/>
              <a:gd name="connsiteY5" fmla="*/ 331 h 67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984" h="675800">
                <a:moveTo>
                  <a:pt x="42" y="331"/>
                </a:moveTo>
                <a:cubicBezTo>
                  <a:pt x="-3422" y="12454"/>
                  <a:pt x="204397" y="350159"/>
                  <a:pt x="239033" y="462727"/>
                </a:cubicBezTo>
                <a:cubicBezTo>
                  <a:pt x="273669" y="575295"/>
                  <a:pt x="204397" y="672277"/>
                  <a:pt x="207860" y="675741"/>
                </a:cubicBezTo>
                <a:cubicBezTo>
                  <a:pt x="211323" y="679205"/>
                  <a:pt x="251155" y="531134"/>
                  <a:pt x="259814" y="483509"/>
                </a:cubicBezTo>
                <a:cubicBezTo>
                  <a:pt x="268473" y="435884"/>
                  <a:pt x="300512" y="467923"/>
                  <a:pt x="259814" y="389991"/>
                </a:cubicBezTo>
                <a:cubicBezTo>
                  <a:pt x="219116" y="312059"/>
                  <a:pt x="3506" y="-11792"/>
                  <a:pt x="42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D1345898-F272-82C5-22BD-3DB918EEF8FF}"/>
              </a:ext>
            </a:extLst>
          </p:cNvPr>
          <p:cNvSpPr/>
          <p:nvPr/>
        </p:nvSpPr>
        <p:spPr>
          <a:xfrm>
            <a:off x="1897535" y="2700246"/>
            <a:ext cx="588996" cy="1681984"/>
          </a:xfrm>
          <a:custGeom>
            <a:avLst/>
            <a:gdLst>
              <a:gd name="connsiteX0" fmla="*/ 587938 w 588996"/>
              <a:gd name="connsiteY0" fmla="*/ 18240 h 1681984"/>
              <a:gd name="connsiteX1" fmla="*/ 309029 w 588996"/>
              <a:gd name="connsiteY1" fmla="*/ 717280 h 1681984"/>
              <a:gd name="connsiteX2" fmla="*/ 319620 w 588996"/>
              <a:gd name="connsiteY2" fmla="*/ 558407 h 1681984"/>
              <a:gd name="connsiteX3" fmla="*/ 249010 w 588996"/>
              <a:gd name="connsiteY3" fmla="*/ 918518 h 1681984"/>
              <a:gd name="connsiteX4" fmla="*/ 227827 w 588996"/>
              <a:gd name="connsiteY4" fmla="*/ 872622 h 1681984"/>
              <a:gd name="connsiteX5" fmla="*/ 457310 w 588996"/>
              <a:gd name="connsiteY5" fmla="*/ 1384545 h 1681984"/>
              <a:gd name="connsiteX6" fmla="*/ 492615 w 588996"/>
              <a:gd name="connsiteY6" fmla="*/ 1681107 h 1681984"/>
              <a:gd name="connsiteX7" fmla="*/ 312559 w 588996"/>
              <a:gd name="connsiteY7" fmla="*/ 1462216 h 1681984"/>
              <a:gd name="connsiteX8" fmla="*/ 26589 w 588996"/>
              <a:gd name="connsiteY8" fmla="*/ 1087983 h 1681984"/>
              <a:gd name="connsiteX9" fmla="*/ 12467 w 588996"/>
              <a:gd name="connsiteY9" fmla="*/ 424248 h 1681984"/>
              <a:gd name="connsiteX10" fmla="*/ 26589 w 588996"/>
              <a:gd name="connsiteY10" fmla="*/ 494858 h 1681984"/>
              <a:gd name="connsiteX11" fmla="*/ 287846 w 588996"/>
              <a:gd name="connsiteY11" fmla="*/ 4118 h 1681984"/>
              <a:gd name="connsiteX12" fmla="*/ 192522 w 588996"/>
              <a:gd name="connsiteY12" fmla="*/ 247723 h 1681984"/>
              <a:gd name="connsiteX13" fmla="*/ 587938 w 588996"/>
              <a:gd name="connsiteY13" fmla="*/ 18240 h 168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8996" h="1681984">
                <a:moveTo>
                  <a:pt x="587938" y="18240"/>
                </a:moveTo>
                <a:cubicBezTo>
                  <a:pt x="607356" y="96500"/>
                  <a:pt x="353749" y="627252"/>
                  <a:pt x="309029" y="717280"/>
                </a:cubicBezTo>
                <a:cubicBezTo>
                  <a:pt x="264309" y="807308"/>
                  <a:pt x="329623" y="524867"/>
                  <a:pt x="319620" y="558407"/>
                </a:cubicBezTo>
                <a:cubicBezTo>
                  <a:pt x="309617" y="591947"/>
                  <a:pt x="264309" y="866149"/>
                  <a:pt x="249010" y="918518"/>
                </a:cubicBezTo>
                <a:cubicBezTo>
                  <a:pt x="233711" y="970887"/>
                  <a:pt x="227827" y="872622"/>
                  <a:pt x="227827" y="872622"/>
                </a:cubicBezTo>
                <a:cubicBezTo>
                  <a:pt x="262544" y="950293"/>
                  <a:pt x="413179" y="1249798"/>
                  <a:pt x="457310" y="1384545"/>
                </a:cubicBezTo>
                <a:cubicBezTo>
                  <a:pt x="501441" y="1519292"/>
                  <a:pt x="516740" y="1668162"/>
                  <a:pt x="492615" y="1681107"/>
                </a:cubicBezTo>
                <a:cubicBezTo>
                  <a:pt x="468490" y="1694052"/>
                  <a:pt x="390230" y="1561070"/>
                  <a:pt x="312559" y="1462216"/>
                </a:cubicBezTo>
                <a:cubicBezTo>
                  <a:pt x="234888" y="1363362"/>
                  <a:pt x="76604" y="1260978"/>
                  <a:pt x="26589" y="1087983"/>
                </a:cubicBezTo>
                <a:cubicBezTo>
                  <a:pt x="-23426" y="914988"/>
                  <a:pt x="12467" y="523102"/>
                  <a:pt x="12467" y="424248"/>
                </a:cubicBezTo>
                <a:cubicBezTo>
                  <a:pt x="12467" y="325394"/>
                  <a:pt x="-19307" y="564880"/>
                  <a:pt x="26589" y="494858"/>
                </a:cubicBezTo>
                <a:cubicBezTo>
                  <a:pt x="72485" y="424836"/>
                  <a:pt x="260191" y="45307"/>
                  <a:pt x="287846" y="4118"/>
                </a:cubicBezTo>
                <a:cubicBezTo>
                  <a:pt x="315501" y="-37071"/>
                  <a:pt x="144860" y="244193"/>
                  <a:pt x="192522" y="247723"/>
                </a:cubicBezTo>
                <a:cubicBezTo>
                  <a:pt x="240184" y="251254"/>
                  <a:pt x="568520" y="-60020"/>
                  <a:pt x="587938" y="18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85C9B3D3-DCF0-0082-D886-1A0F2F25622D}"/>
              </a:ext>
            </a:extLst>
          </p:cNvPr>
          <p:cNvSpPr/>
          <p:nvPr/>
        </p:nvSpPr>
        <p:spPr>
          <a:xfrm>
            <a:off x="2226965" y="2399496"/>
            <a:ext cx="1939816" cy="639053"/>
          </a:xfrm>
          <a:custGeom>
            <a:avLst/>
            <a:gdLst>
              <a:gd name="connsiteX0" fmla="*/ 14904 w 1939816"/>
              <a:gd name="connsiteY0" fmla="*/ 491985 h 639053"/>
              <a:gd name="connsiteX1" fmla="*/ 978731 w 1939816"/>
              <a:gd name="connsiteY1" fmla="*/ 294277 h 639053"/>
              <a:gd name="connsiteX2" fmla="*/ 749248 w 1939816"/>
              <a:gd name="connsiteY2" fmla="*/ 343704 h 639053"/>
              <a:gd name="connsiteX3" fmla="*/ 1285884 w 1939816"/>
              <a:gd name="connsiteY3" fmla="*/ 407253 h 639053"/>
              <a:gd name="connsiteX4" fmla="*/ 1165847 w 1939816"/>
              <a:gd name="connsiteY4" fmla="*/ 414314 h 639053"/>
              <a:gd name="connsiteX5" fmla="*/ 1744850 w 1939816"/>
              <a:gd name="connsiteY5" fmla="*/ 636736 h 639053"/>
              <a:gd name="connsiteX6" fmla="*/ 1621282 w 1939816"/>
              <a:gd name="connsiteY6" fmla="*/ 534351 h 639053"/>
              <a:gd name="connsiteX7" fmla="*/ 1939027 w 1939816"/>
              <a:gd name="connsiteY7" fmla="*/ 597900 h 639053"/>
              <a:gd name="connsiteX8" fmla="*/ 1511837 w 1939816"/>
              <a:gd name="connsiteY8" fmla="*/ 248380 h 639053"/>
              <a:gd name="connsiteX9" fmla="*/ 939895 w 1939816"/>
              <a:gd name="connsiteY9" fmla="*/ 8306 h 639053"/>
              <a:gd name="connsiteX10" fmla="*/ 367954 w 1939816"/>
              <a:gd name="connsiteY10" fmla="*/ 61264 h 639053"/>
              <a:gd name="connsiteX11" fmla="*/ 678638 w 1939816"/>
              <a:gd name="connsiteY11" fmla="*/ 121282 h 639053"/>
              <a:gd name="connsiteX12" fmla="*/ 117288 w 1939816"/>
              <a:gd name="connsiteY12" fmla="*/ 258972 h 639053"/>
              <a:gd name="connsiteX13" fmla="*/ 18434 w 1939816"/>
              <a:gd name="connsiteY13" fmla="*/ 290746 h 639053"/>
              <a:gd name="connsiteX14" fmla="*/ 375015 w 1939816"/>
              <a:gd name="connsiteY14" fmla="*/ 269563 h 639053"/>
              <a:gd name="connsiteX15" fmla="*/ 14904 w 1939816"/>
              <a:gd name="connsiteY15" fmla="*/ 491985 h 63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39816" h="639053">
                <a:moveTo>
                  <a:pt x="14904" y="491985"/>
                </a:moveTo>
                <a:cubicBezTo>
                  <a:pt x="115523" y="496104"/>
                  <a:pt x="856340" y="318990"/>
                  <a:pt x="978731" y="294277"/>
                </a:cubicBezTo>
                <a:cubicBezTo>
                  <a:pt x="1101122" y="269564"/>
                  <a:pt x="698056" y="324875"/>
                  <a:pt x="749248" y="343704"/>
                </a:cubicBezTo>
                <a:cubicBezTo>
                  <a:pt x="800440" y="362533"/>
                  <a:pt x="1216451" y="395485"/>
                  <a:pt x="1285884" y="407253"/>
                </a:cubicBezTo>
                <a:cubicBezTo>
                  <a:pt x="1355317" y="419021"/>
                  <a:pt x="1089353" y="376067"/>
                  <a:pt x="1165847" y="414314"/>
                </a:cubicBezTo>
                <a:cubicBezTo>
                  <a:pt x="1242341" y="452561"/>
                  <a:pt x="1668944" y="616730"/>
                  <a:pt x="1744850" y="636736"/>
                </a:cubicBezTo>
                <a:cubicBezTo>
                  <a:pt x="1820756" y="656742"/>
                  <a:pt x="1588919" y="540824"/>
                  <a:pt x="1621282" y="534351"/>
                </a:cubicBezTo>
                <a:cubicBezTo>
                  <a:pt x="1653645" y="527878"/>
                  <a:pt x="1957268" y="645562"/>
                  <a:pt x="1939027" y="597900"/>
                </a:cubicBezTo>
                <a:cubicBezTo>
                  <a:pt x="1920786" y="550238"/>
                  <a:pt x="1678359" y="346646"/>
                  <a:pt x="1511837" y="248380"/>
                </a:cubicBezTo>
                <a:cubicBezTo>
                  <a:pt x="1345315" y="150114"/>
                  <a:pt x="1130542" y="39492"/>
                  <a:pt x="939895" y="8306"/>
                </a:cubicBezTo>
                <a:cubicBezTo>
                  <a:pt x="749248" y="-22880"/>
                  <a:pt x="411497" y="42435"/>
                  <a:pt x="367954" y="61264"/>
                </a:cubicBezTo>
                <a:cubicBezTo>
                  <a:pt x="324411" y="80093"/>
                  <a:pt x="720416" y="88331"/>
                  <a:pt x="678638" y="121282"/>
                </a:cubicBezTo>
                <a:cubicBezTo>
                  <a:pt x="636860" y="154233"/>
                  <a:pt x="227322" y="230728"/>
                  <a:pt x="117288" y="258972"/>
                </a:cubicBezTo>
                <a:cubicBezTo>
                  <a:pt x="7254" y="287216"/>
                  <a:pt x="-24520" y="288981"/>
                  <a:pt x="18434" y="290746"/>
                </a:cubicBezTo>
                <a:cubicBezTo>
                  <a:pt x="61388" y="292511"/>
                  <a:pt x="369719" y="236023"/>
                  <a:pt x="375015" y="269563"/>
                </a:cubicBezTo>
                <a:cubicBezTo>
                  <a:pt x="380311" y="303103"/>
                  <a:pt x="-85715" y="487866"/>
                  <a:pt x="14904" y="4919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40CE701A-E1DC-456D-DB3F-45565279D0EB}"/>
              </a:ext>
            </a:extLst>
          </p:cNvPr>
          <p:cNvSpPr/>
          <p:nvPr/>
        </p:nvSpPr>
        <p:spPr>
          <a:xfrm>
            <a:off x="1972567" y="3738145"/>
            <a:ext cx="1621730" cy="1587912"/>
          </a:xfrm>
          <a:custGeom>
            <a:avLst/>
            <a:gdLst>
              <a:gd name="connsiteX0" fmla="*/ 304607 w 1621730"/>
              <a:gd name="connsiteY0" fmla="*/ 184243 h 1587912"/>
              <a:gd name="connsiteX1" fmla="*/ 516437 w 1621730"/>
              <a:gd name="connsiteY1" fmla="*/ 614964 h 1587912"/>
              <a:gd name="connsiteX2" fmla="*/ 519967 w 1621730"/>
              <a:gd name="connsiteY2" fmla="*/ 586720 h 1587912"/>
              <a:gd name="connsiteX3" fmla="*/ 728267 w 1621730"/>
              <a:gd name="connsiteY3" fmla="*/ 862099 h 1587912"/>
              <a:gd name="connsiteX4" fmla="*/ 710614 w 1621730"/>
              <a:gd name="connsiteY4" fmla="*/ 847977 h 1587912"/>
              <a:gd name="connsiteX5" fmla="*/ 880079 w 1621730"/>
              <a:gd name="connsiteY5" fmla="*/ 1049216 h 1587912"/>
              <a:gd name="connsiteX6" fmla="*/ 809469 w 1621730"/>
              <a:gd name="connsiteY6" fmla="*/ 1045685 h 1587912"/>
              <a:gd name="connsiteX7" fmla="*/ 1106031 w 1621730"/>
              <a:gd name="connsiteY7" fmla="*/ 1314003 h 1587912"/>
              <a:gd name="connsiteX8" fmla="*/ 1617953 w 1621730"/>
              <a:gd name="connsiteY8" fmla="*/ 1582321 h 1587912"/>
              <a:gd name="connsiteX9" fmla="*/ 1310800 w 1621730"/>
              <a:gd name="connsiteY9" fmla="*/ 1455223 h 1587912"/>
              <a:gd name="connsiteX10" fmla="*/ 798877 w 1621730"/>
              <a:gd name="connsiteY10" fmla="*/ 992728 h 1587912"/>
              <a:gd name="connsiteX11" fmla="*/ 195161 w 1621730"/>
              <a:gd name="connsiteY11" fmla="*/ 434908 h 1587912"/>
              <a:gd name="connsiteX12" fmla="*/ 984 w 1621730"/>
              <a:gd name="connsiteY12" fmla="*/ 60675 h 1587912"/>
              <a:gd name="connsiteX13" fmla="*/ 117490 w 1621730"/>
              <a:gd name="connsiteY13" fmla="*/ 148938 h 1587912"/>
              <a:gd name="connsiteX14" fmla="*/ 64533 w 1621730"/>
              <a:gd name="connsiteY14" fmla="*/ 657 h 1587912"/>
              <a:gd name="connsiteX15" fmla="*/ 195161 w 1621730"/>
              <a:gd name="connsiteY15" fmla="*/ 219548 h 1587912"/>
              <a:gd name="connsiteX16" fmla="*/ 223405 w 1621730"/>
              <a:gd name="connsiteY16" fmla="*/ 92450 h 1587912"/>
              <a:gd name="connsiteX17" fmla="*/ 304607 w 1621730"/>
              <a:gd name="connsiteY17" fmla="*/ 184243 h 158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21730" h="1587912">
                <a:moveTo>
                  <a:pt x="304607" y="184243"/>
                </a:moveTo>
                <a:cubicBezTo>
                  <a:pt x="353446" y="271329"/>
                  <a:pt x="480544" y="547885"/>
                  <a:pt x="516437" y="614964"/>
                </a:cubicBezTo>
                <a:cubicBezTo>
                  <a:pt x="552330" y="682043"/>
                  <a:pt x="484662" y="545531"/>
                  <a:pt x="519967" y="586720"/>
                </a:cubicBezTo>
                <a:cubicBezTo>
                  <a:pt x="555272" y="627909"/>
                  <a:pt x="696493" y="818556"/>
                  <a:pt x="728267" y="862099"/>
                </a:cubicBezTo>
                <a:cubicBezTo>
                  <a:pt x="760042" y="905642"/>
                  <a:pt x="685312" y="816791"/>
                  <a:pt x="710614" y="847977"/>
                </a:cubicBezTo>
                <a:cubicBezTo>
                  <a:pt x="735916" y="879163"/>
                  <a:pt x="863603" y="1016265"/>
                  <a:pt x="880079" y="1049216"/>
                </a:cubicBezTo>
                <a:cubicBezTo>
                  <a:pt x="896555" y="1082167"/>
                  <a:pt x="771810" y="1001554"/>
                  <a:pt x="809469" y="1045685"/>
                </a:cubicBezTo>
                <a:cubicBezTo>
                  <a:pt x="847128" y="1089816"/>
                  <a:pt x="971284" y="1224564"/>
                  <a:pt x="1106031" y="1314003"/>
                </a:cubicBezTo>
                <a:cubicBezTo>
                  <a:pt x="1240778" y="1403442"/>
                  <a:pt x="1583825" y="1558784"/>
                  <a:pt x="1617953" y="1582321"/>
                </a:cubicBezTo>
                <a:cubicBezTo>
                  <a:pt x="1652081" y="1605858"/>
                  <a:pt x="1447313" y="1553489"/>
                  <a:pt x="1310800" y="1455223"/>
                </a:cubicBezTo>
                <a:cubicBezTo>
                  <a:pt x="1174287" y="1356957"/>
                  <a:pt x="798877" y="992728"/>
                  <a:pt x="798877" y="992728"/>
                </a:cubicBezTo>
                <a:cubicBezTo>
                  <a:pt x="612937" y="822676"/>
                  <a:pt x="328143" y="590250"/>
                  <a:pt x="195161" y="434908"/>
                </a:cubicBezTo>
                <a:cubicBezTo>
                  <a:pt x="62179" y="279566"/>
                  <a:pt x="13929" y="108337"/>
                  <a:pt x="984" y="60675"/>
                </a:cubicBezTo>
                <a:cubicBezTo>
                  <a:pt x="-11961" y="13013"/>
                  <a:pt x="106899" y="158941"/>
                  <a:pt x="117490" y="148938"/>
                </a:cubicBezTo>
                <a:cubicBezTo>
                  <a:pt x="128081" y="138935"/>
                  <a:pt x="51588" y="-11111"/>
                  <a:pt x="64533" y="657"/>
                </a:cubicBezTo>
                <a:cubicBezTo>
                  <a:pt x="77478" y="12425"/>
                  <a:pt x="168682" y="204249"/>
                  <a:pt x="195161" y="219548"/>
                </a:cubicBezTo>
                <a:cubicBezTo>
                  <a:pt x="221640" y="234847"/>
                  <a:pt x="206341" y="101276"/>
                  <a:pt x="223405" y="92450"/>
                </a:cubicBezTo>
                <a:cubicBezTo>
                  <a:pt x="240469" y="83624"/>
                  <a:pt x="255768" y="97157"/>
                  <a:pt x="304607" y="1842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51B36141-5E70-7CD6-9C74-F2EA96C6F9D7}"/>
              </a:ext>
            </a:extLst>
          </p:cNvPr>
          <p:cNvSpPr/>
          <p:nvPr/>
        </p:nvSpPr>
        <p:spPr>
          <a:xfrm>
            <a:off x="2753791" y="4829449"/>
            <a:ext cx="2147386" cy="860656"/>
          </a:xfrm>
          <a:custGeom>
            <a:avLst/>
            <a:gdLst>
              <a:gd name="connsiteX0" fmla="*/ 614308 w 2147386"/>
              <a:gd name="connsiteY0" fmla="*/ 339206 h 860656"/>
              <a:gd name="connsiteX1" fmla="*/ 667265 w 2147386"/>
              <a:gd name="connsiteY1" fmla="*/ 370980 h 860656"/>
              <a:gd name="connsiteX2" fmla="*/ 1066212 w 2147386"/>
              <a:gd name="connsiteY2" fmla="*/ 568688 h 860656"/>
              <a:gd name="connsiteX3" fmla="*/ 1073273 w 2147386"/>
              <a:gd name="connsiteY3" fmla="*/ 533383 h 860656"/>
              <a:gd name="connsiteX4" fmla="*/ 1391018 w 2147386"/>
              <a:gd name="connsiteY4" fmla="*/ 660482 h 860656"/>
              <a:gd name="connsiteX5" fmla="*/ 1398079 w 2147386"/>
              <a:gd name="connsiteY5" fmla="*/ 618115 h 860656"/>
              <a:gd name="connsiteX6" fmla="*/ 1620501 w 2147386"/>
              <a:gd name="connsiteY6" fmla="*/ 759336 h 860656"/>
              <a:gd name="connsiteX7" fmla="*/ 1761721 w 2147386"/>
              <a:gd name="connsiteY7" fmla="*/ 695787 h 860656"/>
              <a:gd name="connsiteX8" fmla="*/ 1793495 w 2147386"/>
              <a:gd name="connsiteY8" fmla="*/ 688726 h 860656"/>
              <a:gd name="connsiteX9" fmla="*/ 2012387 w 2147386"/>
              <a:gd name="connsiteY9" fmla="*/ 600463 h 860656"/>
              <a:gd name="connsiteX10" fmla="*/ 2146546 w 2147386"/>
              <a:gd name="connsiteY10" fmla="*/ 374511 h 860656"/>
              <a:gd name="connsiteX11" fmla="*/ 2065344 w 2147386"/>
              <a:gd name="connsiteY11" fmla="*/ 543975 h 860656"/>
              <a:gd name="connsiteX12" fmla="*/ 1984143 w 2147386"/>
              <a:gd name="connsiteY12" fmla="*/ 815824 h 860656"/>
              <a:gd name="connsiteX13" fmla="*/ 1609909 w 2147386"/>
              <a:gd name="connsiteY13" fmla="*/ 837007 h 860656"/>
              <a:gd name="connsiteX14" fmla="*/ 914401 w 2147386"/>
              <a:gd name="connsiteY14" fmla="*/ 579280 h 860656"/>
              <a:gd name="connsiteX15" fmla="*/ 208300 w 2147386"/>
              <a:gd name="connsiteY15" fmla="*/ 197986 h 860656"/>
              <a:gd name="connsiteX16" fmla="*/ 353051 w 2147386"/>
              <a:gd name="connsiteY16" fmla="*/ 335675 h 860656"/>
              <a:gd name="connsiteX17" fmla="*/ 1 w 2147386"/>
              <a:gd name="connsiteY17" fmla="*/ 278 h 860656"/>
              <a:gd name="connsiteX18" fmla="*/ 349520 w 2147386"/>
              <a:gd name="connsiteY18" fmla="*/ 279187 h 860656"/>
              <a:gd name="connsiteX19" fmla="*/ 614308 w 2147386"/>
              <a:gd name="connsiteY19" fmla="*/ 339206 h 86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47386" h="860656">
                <a:moveTo>
                  <a:pt x="614308" y="339206"/>
                </a:moveTo>
                <a:cubicBezTo>
                  <a:pt x="667266" y="354505"/>
                  <a:pt x="591948" y="332733"/>
                  <a:pt x="667265" y="370980"/>
                </a:cubicBezTo>
                <a:cubicBezTo>
                  <a:pt x="742582" y="409227"/>
                  <a:pt x="998544" y="541621"/>
                  <a:pt x="1066212" y="568688"/>
                </a:cubicBezTo>
                <a:cubicBezTo>
                  <a:pt x="1133880" y="595755"/>
                  <a:pt x="1019139" y="518084"/>
                  <a:pt x="1073273" y="533383"/>
                </a:cubicBezTo>
                <a:cubicBezTo>
                  <a:pt x="1127407" y="548682"/>
                  <a:pt x="1336884" y="646360"/>
                  <a:pt x="1391018" y="660482"/>
                </a:cubicBezTo>
                <a:cubicBezTo>
                  <a:pt x="1445152" y="674604"/>
                  <a:pt x="1359832" y="601639"/>
                  <a:pt x="1398079" y="618115"/>
                </a:cubicBezTo>
                <a:cubicBezTo>
                  <a:pt x="1436326" y="634591"/>
                  <a:pt x="1559894" y="746391"/>
                  <a:pt x="1620501" y="759336"/>
                </a:cubicBezTo>
                <a:cubicBezTo>
                  <a:pt x="1681108" y="772281"/>
                  <a:pt x="1732889" y="707555"/>
                  <a:pt x="1761721" y="695787"/>
                </a:cubicBezTo>
                <a:cubicBezTo>
                  <a:pt x="1790553" y="684019"/>
                  <a:pt x="1751717" y="704613"/>
                  <a:pt x="1793495" y="688726"/>
                </a:cubicBezTo>
                <a:cubicBezTo>
                  <a:pt x="1835273" y="672839"/>
                  <a:pt x="1953545" y="652832"/>
                  <a:pt x="2012387" y="600463"/>
                </a:cubicBezTo>
                <a:cubicBezTo>
                  <a:pt x="2071229" y="548094"/>
                  <a:pt x="2137720" y="383926"/>
                  <a:pt x="2146546" y="374511"/>
                </a:cubicBezTo>
                <a:cubicBezTo>
                  <a:pt x="2155372" y="365096"/>
                  <a:pt x="2092411" y="470423"/>
                  <a:pt x="2065344" y="543975"/>
                </a:cubicBezTo>
                <a:cubicBezTo>
                  <a:pt x="2038277" y="617527"/>
                  <a:pt x="2060049" y="766985"/>
                  <a:pt x="1984143" y="815824"/>
                </a:cubicBezTo>
                <a:cubicBezTo>
                  <a:pt x="1908237" y="864663"/>
                  <a:pt x="1788199" y="876431"/>
                  <a:pt x="1609909" y="837007"/>
                </a:cubicBezTo>
                <a:cubicBezTo>
                  <a:pt x="1431619" y="797583"/>
                  <a:pt x="1148002" y="685783"/>
                  <a:pt x="914401" y="579280"/>
                </a:cubicBezTo>
                <a:cubicBezTo>
                  <a:pt x="680800" y="472777"/>
                  <a:pt x="301858" y="238587"/>
                  <a:pt x="208300" y="197986"/>
                </a:cubicBezTo>
                <a:cubicBezTo>
                  <a:pt x="114742" y="157385"/>
                  <a:pt x="353051" y="335675"/>
                  <a:pt x="353051" y="335675"/>
                </a:cubicBezTo>
                <a:cubicBezTo>
                  <a:pt x="318334" y="302724"/>
                  <a:pt x="589" y="9693"/>
                  <a:pt x="1" y="278"/>
                </a:cubicBezTo>
                <a:cubicBezTo>
                  <a:pt x="-588" y="-9137"/>
                  <a:pt x="245370" y="222699"/>
                  <a:pt x="349520" y="279187"/>
                </a:cubicBezTo>
                <a:cubicBezTo>
                  <a:pt x="453670" y="335675"/>
                  <a:pt x="561350" y="323907"/>
                  <a:pt x="614308" y="3392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B6DE3F50-1544-5820-03D3-7AAAED877B4A}"/>
              </a:ext>
            </a:extLst>
          </p:cNvPr>
          <p:cNvSpPr/>
          <p:nvPr/>
        </p:nvSpPr>
        <p:spPr>
          <a:xfrm>
            <a:off x="4965190" y="3874315"/>
            <a:ext cx="482374" cy="1510842"/>
          </a:xfrm>
          <a:custGeom>
            <a:avLst/>
            <a:gdLst>
              <a:gd name="connsiteX0" fmla="*/ 482374 w 482374"/>
              <a:gd name="connsiteY0" fmla="*/ 19829 h 1510842"/>
              <a:gd name="connsiteX1" fmla="*/ 355276 w 482374"/>
              <a:gd name="connsiteY1" fmla="*/ 711807 h 1510842"/>
              <a:gd name="connsiteX2" fmla="*/ 358807 w 482374"/>
              <a:gd name="connsiteY2" fmla="*/ 641197 h 1510842"/>
              <a:gd name="connsiteX3" fmla="*/ 143446 w 482374"/>
              <a:gd name="connsiteY3" fmla="*/ 1386133 h 1510842"/>
              <a:gd name="connsiteX4" fmla="*/ 48123 w 482374"/>
              <a:gd name="connsiteY4" fmla="*/ 1502639 h 1510842"/>
              <a:gd name="connsiteX5" fmla="*/ 118733 w 482374"/>
              <a:gd name="connsiteY5" fmla="*/ 1301401 h 1510842"/>
              <a:gd name="connsiteX6" fmla="*/ 139916 w 482374"/>
              <a:gd name="connsiteY6" fmla="*/ 574117 h 1510842"/>
              <a:gd name="connsiteX7" fmla="*/ 2226 w 482374"/>
              <a:gd name="connsiteY7" fmla="*/ 146927 h 1510842"/>
              <a:gd name="connsiteX8" fmla="*/ 51653 w 482374"/>
              <a:gd name="connsiteY8" fmla="*/ 217537 h 1510842"/>
              <a:gd name="connsiteX9" fmla="*/ 9287 w 482374"/>
              <a:gd name="connsiteY9" fmla="*/ 12768 h 1510842"/>
              <a:gd name="connsiteX10" fmla="*/ 245831 w 482374"/>
              <a:gd name="connsiteY10" fmla="*/ 369348 h 1510842"/>
              <a:gd name="connsiteX11" fmla="*/ 263483 w 482374"/>
              <a:gd name="connsiteY11" fmla="*/ 175171 h 1510842"/>
              <a:gd name="connsiteX12" fmla="*/ 355276 w 482374"/>
              <a:gd name="connsiteY12" fmla="*/ 185762 h 1510842"/>
              <a:gd name="connsiteX13" fmla="*/ 482374 w 482374"/>
              <a:gd name="connsiteY13" fmla="*/ 19829 h 151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74" h="1510842">
                <a:moveTo>
                  <a:pt x="482374" y="19829"/>
                </a:moveTo>
                <a:cubicBezTo>
                  <a:pt x="482374" y="107503"/>
                  <a:pt x="375871" y="608246"/>
                  <a:pt x="355276" y="711807"/>
                </a:cubicBezTo>
                <a:cubicBezTo>
                  <a:pt x="334681" y="815368"/>
                  <a:pt x="394112" y="528809"/>
                  <a:pt x="358807" y="641197"/>
                </a:cubicBezTo>
                <a:cubicBezTo>
                  <a:pt x="323502" y="753585"/>
                  <a:pt x="195227" y="1242559"/>
                  <a:pt x="143446" y="1386133"/>
                </a:cubicBezTo>
                <a:cubicBezTo>
                  <a:pt x="91665" y="1529707"/>
                  <a:pt x="52242" y="1516761"/>
                  <a:pt x="48123" y="1502639"/>
                </a:cubicBezTo>
                <a:cubicBezTo>
                  <a:pt x="44004" y="1488517"/>
                  <a:pt x="103434" y="1456155"/>
                  <a:pt x="118733" y="1301401"/>
                </a:cubicBezTo>
                <a:cubicBezTo>
                  <a:pt x="134032" y="1146647"/>
                  <a:pt x="159334" y="766529"/>
                  <a:pt x="139916" y="574117"/>
                </a:cubicBezTo>
                <a:cubicBezTo>
                  <a:pt x="120498" y="381705"/>
                  <a:pt x="16936" y="206357"/>
                  <a:pt x="2226" y="146927"/>
                </a:cubicBezTo>
                <a:cubicBezTo>
                  <a:pt x="-12485" y="87497"/>
                  <a:pt x="50476" y="239897"/>
                  <a:pt x="51653" y="217537"/>
                </a:cubicBezTo>
                <a:cubicBezTo>
                  <a:pt x="52830" y="195177"/>
                  <a:pt x="-23076" y="-12534"/>
                  <a:pt x="9287" y="12768"/>
                </a:cubicBezTo>
                <a:cubicBezTo>
                  <a:pt x="41650" y="38070"/>
                  <a:pt x="203465" y="342281"/>
                  <a:pt x="245831" y="369348"/>
                </a:cubicBezTo>
                <a:cubicBezTo>
                  <a:pt x="288197" y="396415"/>
                  <a:pt x="245242" y="205768"/>
                  <a:pt x="263483" y="175171"/>
                </a:cubicBezTo>
                <a:cubicBezTo>
                  <a:pt x="281724" y="144574"/>
                  <a:pt x="322913" y="209299"/>
                  <a:pt x="355276" y="185762"/>
                </a:cubicBezTo>
                <a:cubicBezTo>
                  <a:pt x="387639" y="162225"/>
                  <a:pt x="482374" y="-67845"/>
                  <a:pt x="482374" y="198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D15AFE3F-E0E4-4898-C241-C8797E5FF440}"/>
              </a:ext>
            </a:extLst>
          </p:cNvPr>
          <p:cNvSpPr/>
          <p:nvPr/>
        </p:nvSpPr>
        <p:spPr>
          <a:xfrm>
            <a:off x="4318377" y="4263160"/>
            <a:ext cx="1027215" cy="1374287"/>
          </a:xfrm>
          <a:custGeom>
            <a:avLst/>
            <a:gdLst>
              <a:gd name="connsiteX0" fmla="*/ 437209 w 1027215"/>
              <a:gd name="connsiteY0" fmla="*/ 390042 h 1374287"/>
              <a:gd name="connsiteX1" fmla="*/ 617265 w 1027215"/>
              <a:gd name="connsiteY1" fmla="*/ 788988 h 1374287"/>
              <a:gd name="connsiteX2" fmla="*/ 659631 w 1027215"/>
              <a:gd name="connsiteY2" fmla="*/ 718378 h 1374287"/>
              <a:gd name="connsiteX3" fmla="*/ 313642 w 1027215"/>
              <a:gd name="connsiteY3" fmla="*/ 1251484 h 1374287"/>
              <a:gd name="connsiteX4" fmla="*/ 408965 w 1027215"/>
              <a:gd name="connsiteY4" fmla="*/ 1134977 h 1374287"/>
              <a:gd name="connsiteX5" fmla="*/ 45323 w 1027215"/>
              <a:gd name="connsiteY5" fmla="*/ 1343277 h 1374287"/>
              <a:gd name="connsiteX6" fmla="*/ 17079 w 1027215"/>
              <a:gd name="connsiteY6" fmla="*/ 1371521 h 1374287"/>
              <a:gd name="connsiteX7" fmla="*/ 151238 w 1027215"/>
              <a:gd name="connsiteY7" fmla="*/ 1325625 h 1374287"/>
              <a:gd name="connsiteX8" fmla="*/ 543124 w 1027215"/>
              <a:gd name="connsiteY8" fmla="*/ 1230301 h 1374287"/>
              <a:gd name="connsiteX9" fmla="*/ 917357 w 1027215"/>
              <a:gd name="connsiteY9" fmla="*/ 630116 h 1374287"/>
              <a:gd name="connsiteX10" fmla="*/ 966784 w 1027215"/>
              <a:gd name="connsiteY10" fmla="*/ 538323 h 1374287"/>
              <a:gd name="connsiteX11" fmla="*/ 1026803 w 1027215"/>
              <a:gd name="connsiteY11" fmla="*/ 1686 h 1374287"/>
              <a:gd name="connsiteX12" fmla="*/ 935010 w 1027215"/>
              <a:gd name="connsiteY12" fmla="*/ 361798 h 1374287"/>
              <a:gd name="connsiteX13" fmla="*/ 684344 w 1027215"/>
              <a:gd name="connsiteY13" fmla="*/ 149967 h 1374287"/>
              <a:gd name="connsiteX14" fmla="*/ 737302 w 1027215"/>
              <a:gd name="connsiteY14" fmla="*/ 404164 h 1374287"/>
              <a:gd name="connsiteX15" fmla="*/ 419557 w 1027215"/>
              <a:gd name="connsiteY15" fmla="*/ 213516 h 1374287"/>
              <a:gd name="connsiteX16" fmla="*/ 550185 w 1027215"/>
              <a:gd name="connsiteY16" fmla="*/ 464182 h 1374287"/>
              <a:gd name="connsiteX17" fmla="*/ 437209 w 1027215"/>
              <a:gd name="connsiteY17" fmla="*/ 390042 h 137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7215" h="1374287">
                <a:moveTo>
                  <a:pt x="437209" y="390042"/>
                </a:moveTo>
                <a:cubicBezTo>
                  <a:pt x="448389" y="444176"/>
                  <a:pt x="580195" y="734265"/>
                  <a:pt x="617265" y="788988"/>
                </a:cubicBezTo>
                <a:cubicBezTo>
                  <a:pt x="654335" y="843711"/>
                  <a:pt x="710235" y="641295"/>
                  <a:pt x="659631" y="718378"/>
                </a:cubicBezTo>
                <a:cubicBezTo>
                  <a:pt x="609027" y="795461"/>
                  <a:pt x="355420" y="1182051"/>
                  <a:pt x="313642" y="1251484"/>
                </a:cubicBezTo>
                <a:cubicBezTo>
                  <a:pt x="271864" y="1320917"/>
                  <a:pt x="453685" y="1119678"/>
                  <a:pt x="408965" y="1134977"/>
                </a:cubicBezTo>
                <a:cubicBezTo>
                  <a:pt x="364245" y="1150276"/>
                  <a:pt x="110637" y="1303853"/>
                  <a:pt x="45323" y="1343277"/>
                </a:cubicBezTo>
                <a:cubicBezTo>
                  <a:pt x="-19991" y="1382701"/>
                  <a:pt x="-573" y="1374463"/>
                  <a:pt x="17079" y="1371521"/>
                </a:cubicBezTo>
                <a:cubicBezTo>
                  <a:pt x="34731" y="1368579"/>
                  <a:pt x="63564" y="1349162"/>
                  <a:pt x="151238" y="1325625"/>
                </a:cubicBezTo>
                <a:cubicBezTo>
                  <a:pt x="238912" y="1302088"/>
                  <a:pt x="415438" y="1346219"/>
                  <a:pt x="543124" y="1230301"/>
                </a:cubicBezTo>
                <a:cubicBezTo>
                  <a:pt x="670810" y="1114383"/>
                  <a:pt x="846747" y="745446"/>
                  <a:pt x="917357" y="630116"/>
                </a:cubicBezTo>
                <a:cubicBezTo>
                  <a:pt x="987967" y="514786"/>
                  <a:pt x="948543" y="643061"/>
                  <a:pt x="966784" y="538323"/>
                </a:cubicBezTo>
                <a:cubicBezTo>
                  <a:pt x="985025" y="433585"/>
                  <a:pt x="1032099" y="31107"/>
                  <a:pt x="1026803" y="1686"/>
                </a:cubicBezTo>
                <a:cubicBezTo>
                  <a:pt x="1021507" y="-27735"/>
                  <a:pt x="992087" y="337084"/>
                  <a:pt x="935010" y="361798"/>
                </a:cubicBezTo>
                <a:cubicBezTo>
                  <a:pt x="877934" y="386511"/>
                  <a:pt x="717295" y="142906"/>
                  <a:pt x="684344" y="149967"/>
                </a:cubicBezTo>
                <a:cubicBezTo>
                  <a:pt x="651393" y="157028"/>
                  <a:pt x="781433" y="393573"/>
                  <a:pt x="737302" y="404164"/>
                </a:cubicBezTo>
                <a:cubicBezTo>
                  <a:pt x="693171" y="414755"/>
                  <a:pt x="450743" y="203513"/>
                  <a:pt x="419557" y="213516"/>
                </a:cubicBezTo>
                <a:cubicBezTo>
                  <a:pt x="388371" y="223519"/>
                  <a:pt x="544301" y="433584"/>
                  <a:pt x="550185" y="464182"/>
                </a:cubicBezTo>
                <a:cubicBezTo>
                  <a:pt x="556069" y="494780"/>
                  <a:pt x="426029" y="335908"/>
                  <a:pt x="437209" y="3900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24F0EAA-9406-CEA8-A959-B106C87CDBD3}"/>
              </a:ext>
            </a:extLst>
          </p:cNvPr>
          <p:cNvSpPr/>
          <p:nvPr/>
        </p:nvSpPr>
        <p:spPr>
          <a:xfrm>
            <a:off x="4458846" y="4413027"/>
            <a:ext cx="219690" cy="116735"/>
          </a:xfrm>
          <a:custGeom>
            <a:avLst/>
            <a:gdLst>
              <a:gd name="connsiteX0" fmla="*/ 178 w 219690"/>
              <a:gd name="connsiteY0" fmla="*/ 100 h 116735"/>
              <a:gd name="connsiteX1" fmla="*/ 169642 w 219690"/>
              <a:gd name="connsiteY1" fmla="*/ 56588 h 116735"/>
              <a:gd name="connsiteX2" fmla="*/ 204947 w 219690"/>
              <a:gd name="connsiteY2" fmla="*/ 116607 h 116735"/>
              <a:gd name="connsiteX3" fmla="*/ 204947 w 219690"/>
              <a:gd name="connsiteY3" fmla="*/ 70710 h 116735"/>
              <a:gd name="connsiteX4" fmla="*/ 178 w 219690"/>
              <a:gd name="connsiteY4" fmla="*/ 100 h 11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90" h="116735">
                <a:moveTo>
                  <a:pt x="178" y="100"/>
                </a:moveTo>
                <a:cubicBezTo>
                  <a:pt x="-5706" y="-2254"/>
                  <a:pt x="135514" y="37170"/>
                  <a:pt x="169642" y="56588"/>
                </a:cubicBezTo>
                <a:cubicBezTo>
                  <a:pt x="203770" y="76006"/>
                  <a:pt x="199063" y="114253"/>
                  <a:pt x="204947" y="116607"/>
                </a:cubicBezTo>
                <a:cubicBezTo>
                  <a:pt x="210831" y="118961"/>
                  <a:pt x="234956" y="88362"/>
                  <a:pt x="204947" y="70710"/>
                </a:cubicBezTo>
                <a:cubicBezTo>
                  <a:pt x="174938" y="53058"/>
                  <a:pt x="6062" y="2454"/>
                  <a:pt x="178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E6CB2450-625E-0F22-94F9-47FFD196351D}"/>
              </a:ext>
            </a:extLst>
          </p:cNvPr>
          <p:cNvSpPr/>
          <p:nvPr/>
        </p:nvSpPr>
        <p:spPr>
          <a:xfrm>
            <a:off x="1975472" y="2764773"/>
            <a:ext cx="531794" cy="1563083"/>
          </a:xfrm>
          <a:custGeom>
            <a:avLst/>
            <a:gdLst>
              <a:gd name="connsiteX0" fmla="*/ 531558 w 531794"/>
              <a:gd name="connsiteY0" fmla="*/ 105595 h 1563083"/>
              <a:gd name="connsiteX1" fmla="*/ 95553 w 531794"/>
              <a:gd name="connsiteY1" fmla="*/ 438655 h 1563083"/>
              <a:gd name="connsiteX2" fmla="*/ 162165 w 531794"/>
              <a:gd name="connsiteY2" fmla="*/ 359932 h 1563083"/>
              <a:gd name="connsiteX3" fmla="*/ 53164 w 531794"/>
              <a:gd name="connsiteY3" fmla="*/ 711158 h 1563083"/>
              <a:gd name="connsiteX4" fmla="*/ 71331 w 531794"/>
              <a:gd name="connsiteY4" fmla="*/ 1056329 h 1563083"/>
              <a:gd name="connsiteX5" fmla="*/ 10774 w 531794"/>
              <a:gd name="connsiteY5" fmla="*/ 971550 h 1563083"/>
              <a:gd name="connsiteX6" fmla="*/ 325667 w 531794"/>
              <a:gd name="connsiteY6" fmla="*/ 1558946 h 1563083"/>
              <a:gd name="connsiteX7" fmla="*/ 101609 w 531794"/>
              <a:gd name="connsiteY7" fmla="*/ 1195608 h 1563083"/>
              <a:gd name="connsiteX8" fmla="*/ 47108 w 531794"/>
              <a:gd name="connsiteY8" fmla="*/ 493155 h 1563083"/>
              <a:gd name="connsiteX9" fmla="*/ 107664 w 531794"/>
              <a:gd name="connsiteY9" fmla="*/ 299375 h 1563083"/>
              <a:gd name="connsiteX10" fmla="*/ 150054 w 531794"/>
              <a:gd name="connsiteY10" fmla="*/ 335709 h 1563083"/>
              <a:gd name="connsiteX11" fmla="*/ 119776 w 531794"/>
              <a:gd name="connsiteY11" fmla="*/ 2650 h 1563083"/>
              <a:gd name="connsiteX12" fmla="*/ 156109 w 531794"/>
              <a:gd name="connsiteY12" fmla="*/ 178263 h 1563083"/>
              <a:gd name="connsiteX13" fmla="*/ 531558 w 531794"/>
              <a:gd name="connsiteY13" fmla="*/ 105595 h 156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1794" h="1563083">
                <a:moveTo>
                  <a:pt x="531558" y="105595"/>
                </a:moveTo>
                <a:cubicBezTo>
                  <a:pt x="521465" y="148994"/>
                  <a:pt x="157118" y="396266"/>
                  <a:pt x="95553" y="438655"/>
                </a:cubicBezTo>
                <a:cubicBezTo>
                  <a:pt x="33988" y="481044"/>
                  <a:pt x="169230" y="314515"/>
                  <a:pt x="162165" y="359932"/>
                </a:cubicBezTo>
                <a:cubicBezTo>
                  <a:pt x="155100" y="405349"/>
                  <a:pt x="68303" y="595092"/>
                  <a:pt x="53164" y="711158"/>
                </a:cubicBezTo>
                <a:cubicBezTo>
                  <a:pt x="38025" y="827224"/>
                  <a:pt x="78396" y="1012930"/>
                  <a:pt x="71331" y="1056329"/>
                </a:cubicBezTo>
                <a:cubicBezTo>
                  <a:pt x="64266" y="1099728"/>
                  <a:pt x="-31615" y="887781"/>
                  <a:pt x="10774" y="971550"/>
                </a:cubicBezTo>
                <a:cubicBezTo>
                  <a:pt x="53163" y="1055319"/>
                  <a:pt x="310528" y="1521603"/>
                  <a:pt x="325667" y="1558946"/>
                </a:cubicBezTo>
                <a:cubicBezTo>
                  <a:pt x="340806" y="1596289"/>
                  <a:pt x="148035" y="1373240"/>
                  <a:pt x="101609" y="1195608"/>
                </a:cubicBezTo>
                <a:cubicBezTo>
                  <a:pt x="55182" y="1017976"/>
                  <a:pt x="46099" y="642527"/>
                  <a:pt x="47108" y="493155"/>
                </a:cubicBezTo>
                <a:cubicBezTo>
                  <a:pt x="48117" y="343783"/>
                  <a:pt x="90506" y="325616"/>
                  <a:pt x="107664" y="299375"/>
                </a:cubicBezTo>
                <a:cubicBezTo>
                  <a:pt x="124822" y="273134"/>
                  <a:pt x="148035" y="385163"/>
                  <a:pt x="150054" y="335709"/>
                </a:cubicBezTo>
                <a:cubicBezTo>
                  <a:pt x="152073" y="286255"/>
                  <a:pt x="118767" y="28891"/>
                  <a:pt x="119776" y="2650"/>
                </a:cubicBezTo>
                <a:cubicBezTo>
                  <a:pt x="120785" y="-23591"/>
                  <a:pt x="86469" y="153031"/>
                  <a:pt x="156109" y="178263"/>
                </a:cubicBezTo>
                <a:cubicBezTo>
                  <a:pt x="225749" y="203495"/>
                  <a:pt x="541651" y="62196"/>
                  <a:pt x="531558" y="105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586BC834-5D4F-1A48-9234-4ECB716080D3}"/>
              </a:ext>
            </a:extLst>
          </p:cNvPr>
          <p:cNvSpPr/>
          <p:nvPr/>
        </p:nvSpPr>
        <p:spPr>
          <a:xfrm>
            <a:off x="1010946" y="2546518"/>
            <a:ext cx="1453695" cy="2811310"/>
          </a:xfrm>
          <a:custGeom>
            <a:avLst/>
            <a:gdLst>
              <a:gd name="connsiteX0" fmla="*/ 1399194 w 1453695"/>
              <a:gd name="connsiteY0" fmla="*/ 33180 h 2811310"/>
              <a:gd name="connsiteX1" fmla="*/ 690686 w 1453695"/>
              <a:gd name="connsiteY1" fmla="*/ 675077 h 2811310"/>
              <a:gd name="connsiteX2" fmla="*/ 678575 w 1453695"/>
              <a:gd name="connsiteY2" fmla="*/ 820412 h 2811310"/>
              <a:gd name="connsiteX3" fmla="*/ 472683 w 1453695"/>
              <a:gd name="connsiteY3" fmla="*/ 1262473 h 2811310"/>
              <a:gd name="connsiteX4" fmla="*/ 502961 w 1453695"/>
              <a:gd name="connsiteY4" fmla="*/ 1117138 h 2811310"/>
              <a:gd name="connsiteX5" fmla="*/ 448461 w 1453695"/>
              <a:gd name="connsiteY5" fmla="*/ 2146595 h 2811310"/>
              <a:gd name="connsiteX6" fmla="*/ 636185 w 1453695"/>
              <a:gd name="connsiteY6" fmla="*/ 2800603 h 2811310"/>
              <a:gd name="connsiteX7" fmla="*/ 502961 w 1453695"/>
              <a:gd name="connsiteY7" fmla="*/ 2528099 h 2811310"/>
              <a:gd name="connsiteX8" fmla="*/ 333404 w 1453695"/>
              <a:gd name="connsiteY8" fmla="*/ 2201095 h 2811310"/>
              <a:gd name="connsiteX9" fmla="*/ 344 w 1453695"/>
              <a:gd name="connsiteY9" fmla="*/ 1510754 h 2811310"/>
              <a:gd name="connsiteX10" fmla="*/ 400016 w 1453695"/>
              <a:gd name="connsiteY10" fmla="*/ 2237429 h 2811310"/>
              <a:gd name="connsiteX11" fmla="*/ 424238 w 1453695"/>
              <a:gd name="connsiteY11" fmla="*/ 1837757 h 2811310"/>
              <a:gd name="connsiteX12" fmla="*/ 587740 w 1453695"/>
              <a:gd name="connsiteY12" fmla="*/ 747744 h 2811310"/>
              <a:gd name="connsiteX13" fmla="*/ 745186 w 1453695"/>
              <a:gd name="connsiteY13" fmla="*/ 614520 h 2811310"/>
              <a:gd name="connsiteX14" fmla="*/ 1102469 w 1453695"/>
              <a:gd name="connsiteY14" fmla="*/ 275405 h 2811310"/>
              <a:gd name="connsiteX15" fmla="*/ 1096413 w 1453695"/>
              <a:gd name="connsiteY15" fmla="*/ 251183 h 2811310"/>
              <a:gd name="connsiteX16" fmla="*/ 1368916 w 1453695"/>
              <a:gd name="connsiteY16" fmla="*/ 75569 h 2811310"/>
              <a:gd name="connsiteX17" fmla="*/ 1453695 w 1453695"/>
              <a:gd name="connsiteY17" fmla="*/ 21069 h 2811310"/>
              <a:gd name="connsiteX18" fmla="*/ 1356805 w 1453695"/>
              <a:gd name="connsiteY18" fmla="*/ 81625 h 2811310"/>
              <a:gd name="connsiteX19" fmla="*/ 1399194 w 1453695"/>
              <a:gd name="connsiteY19" fmla="*/ 33180 h 281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53695" h="2811310">
                <a:moveTo>
                  <a:pt x="1399194" y="33180"/>
                </a:moveTo>
                <a:cubicBezTo>
                  <a:pt x="1288174" y="132089"/>
                  <a:pt x="810789" y="543872"/>
                  <a:pt x="690686" y="675077"/>
                </a:cubicBezTo>
                <a:cubicBezTo>
                  <a:pt x="570583" y="806282"/>
                  <a:pt x="714909" y="722513"/>
                  <a:pt x="678575" y="820412"/>
                </a:cubicBezTo>
                <a:cubicBezTo>
                  <a:pt x="642241" y="918311"/>
                  <a:pt x="501952" y="1213019"/>
                  <a:pt x="472683" y="1262473"/>
                </a:cubicBezTo>
                <a:cubicBezTo>
                  <a:pt x="443414" y="1311927"/>
                  <a:pt x="506998" y="969784"/>
                  <a:pt x="502961" y="1117138"/>
                </a:cubicBezTo>
                <a:cubicBezTo>
                  <a:pt x="498924" y="1264492"/>
                  <a:pt x="426257" y="1866018"/>
                  <a:pt x="448461" y="2146595"/>
                </a:cubicBezTo>
                <a:cubicBezTo>
                  <a:pt x="470665" y="2427172"/>
                  <a:pt x="627102" y="2737019"/>
                  <a:pt x="636185" y="2800603"/>
                </a:cubicBezTo>
                <a:cubicBezTo>
                  <a:pt x="645268" y="2864187"/>
                  <a:pt x="553424" y="2628017"/>
                  <a:pt x="502961" y="2528099"/>
                </a:cubicBezTo>
                <a:cubicBezTo>
                  <a:pt x="452498" y="2428181"/>
                  <a:pt x="417173" y="2370653"/>
                  <a:pt x="333404" y="2201095"/>
                </a:cubicBezTo>
                <a:cubicBezTo>
                  <a:pt x="249634" y="2031538"/>
                  <a:pt x="-10758" y="1504698"/>
                  <a:pt x="344" y="1510754"/>
                </a:cubicBezTo>
                <a:cubicBezTo>
                  <a:pt x="11446" y="1516810"/>
                  <a:pt x="329367" y="2182929"/>
                  <a:pt x="400016" y="2237429"/>
                </a:cubicBezTo>
                <a:cubicBezTo>
                  <a:pt x="470665" y="2291929"/>
                  <a:pt x="392951" y="2086038"/>
                  <a:pt x="424238" y="1837757"/>
                </a:cubicBezTo>
                <a:cubicBezTo>
                  <a:pt x="455525" y="1589476"/>
                  <a:pt x="534249" y="951617"/>
                  <a:pt x="587740" y="747744"/>
                </a:cubicBezTo>
                <a:cubicBezTo>
                  <a:pt x="641231" y="543871"/>
                  <a:pt x="659398" y="693243"/>
                  <a:pt x="745186" y="614520"/>
                </a:cubicBezTo>
                <a:cubicBezTo>
                  <a:pt x="830974" y="535797"/>
                  <a:pt x="1043931" y="335961"/>
                  <a:pt x="1102469" y="275405"/>
                </a:cubicBezTo>
                <a:cubicBezTo>
                  <a:pt x="1161007" y="214849"/>
                  <a:pt x="1052005" y="284489"/>
                  <a:pt x="1096413" y="251183"/>
                </a:cubicBezTo>
                <a:cubicBezTo>
                  <a:pt x="1140821" y="217877"/>
                  <a:pt x="1368916" y="75569"/>
                  <a:pt x="1368916" y="75569"/>
                </a:cubicBezTo>
                <a:lnTo>
                  <a:pt x="1453695" y="21069"/>
                </a:lnTo>
                <a:cubicBezTo>
                  <a:pt x="1451677" y="22078"/>
                  <a:pt x="1366898" y="74560"/>
                  <a:pt x="1356805" y="81625"/>
                </a:cubicBezTo>
                <a:cubicBezTo>
                  <a:pt x="1346712" y="88690"/>
                  <a:pt x="1510214" y="-65729"/>
                  <a:pt x="1399194" y="33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40911EE-1325-677D-D4D9-21347284E102}"/>
              </a:ext>
            </a:extLst>
          </p:cNvPr>
          <p:cNvSpPr/>
          <p:nvPr/>
        </p:nvSpPr>
        <p:spPr>
          <a:xfrm>
            <a:off x="1017221" y="2579035"/>
            <a:ext cx="1495870" cy="1699441"/>
          </a:xfrm>
          <a:custGeom>
            <a:avLst/>
            <a:gdLst>
              <a:gd name="connsiteX0" fmla="*/ 1495865 w 1495870"/>
              <a:gd name="connsiteY0" fmla="*/ 663 h 1699441"/>
              <a:gd name="connsiteX1" fmla="*/ 732856 w 1495870"/>
              <a:gd name="connsiteY1" fmla="*/ 97553 h 1699441"/>
              <a:gd name="connsiteX2" fmla="*/ 357407 w 1495870"/>
              <a:gd name="connsiteY2" fmla="*/ 594115 h 1699441"/>
              <a:gd name="connsiteX3" fmla="*/ 302906 w 1495870"/>
              <a:gd name="connsiteY3" fmla="*/ 684949 h 1699441"/>
              <a:gd name="connsiteX4" fmla="*/ 115182 w 1495870"/>
              <a:gd name="connsiteY4" fmla="*/ 1260234 h 1699441"/>
              <a:gd name="connsiteX5" fmla="*/ 72792 w 1495870"/>
              <a:gd name="connsiteY5" fmla="*/ 1690184 h 1699441"/>
              <a:gd name="connsiteX6" fmla="*/ 66737 w 1495870"/>
              <a:gd name="connsiteY6" fmla="*/ 1520626 h 1699441"/>
              <a:gd name="connsiteX7" fmla="*/ 60681 w 1495870"/>
              <a:gd name="connsiteY7" fmla="*/ 1120954 h 1699441"/>
              <a:gd name="connsiteX8" fmla="*/ 125 w 1495870"/>
              <a:gd name="connsiteY8" fmla="*/ 182332 h 1699441"/>
              <a:gd name="connsiteX9" fmla="*/ 78848 w 1495870"/>
              <a:gd name="connsiteY9" fmla="*/ 902952 h 1699441"/>
              <a:gd name="connsiteX10" fmla="*/ 78848 w 1495870"/>
              <a:gd name="connsiteY10" fmla="*/ 1308679 h 1699441"/>
              <a:gd name="connsiteX11" fmla="*/ 284739 w 1495870"/>
              <a:gd name="connsiteY11" fmla="*/ 781839 h 1699441"/>
              <a:gd name="connsiteX12" fmla="*/ 751023 w 1495870"/>
              <a:gd name="connsiteY12" fmla="*/ 67275 h 1699441"/>
              <a:gd name="connsiteX13" fmla="*/ 720745 w 1495870"/>
              <a:gd name="connsiteY13" fmla="*/ 55164 h 1699441"/>
              <a:gd name="connsiteX14" fmla="*/ 1495865 w 1495870"/>
              <a:gd name="connsiteY14" fmla="*/ 663 h 16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95870" h="1699441">
                <a:moveTo>
                  <a:pt x="1495865" y="663"/>
                </a:moveTo>
                <a:cubicBezTo>
                  <a:pt x="1497884" y="7728"/>
                  <a:pt x="922599" y="-1356"/>
                  <a:pt x="732856" y="97553"/>
                </a:cubicBezTo>
                <a:cubicBezTo>
                  <a:pt x="543113" y="196462"/>
                  <a:pt x="429065" y="496216"/>
                  <a:pt x="357407" y="594115"/>
                </a:cubicBezTo>
                <a:cubicBezTo>
                  <a:pt x="285749" y="692014"/>
                  <a:pt x="343277" y="573929"/>
                  <a:pt x="302906" y="684949"/>
                </a:cubicBezTo>
                <a:cubicBezTo>
                  <a:pt x="262535" y="795969"/>
                  <a:pt x="153534" y="1092695"/>
                  <a:pt x="115182" y="1260234"/>
                </a:cubicBezTo>
                <a:cubicBezTo>
                  <a:pt x="76830" y="1427773"/>
                  <a:pt x="80866" y="1646785"/>
                  <a:pt x="72792" y="1690184"/>
                </a:cubicBezTo>
                <a:cubicBezTo>
                  <a:pt x="64718" y="1733583"/>
                  <a:pt x="68755" y="1615498"/>
                  <a:pt x="66737" y="1520626"/>
                </a:cubicBezTo>
                <a:cubicBezTo>
                  <a:pt x="64718" y="1425754"/>
                  <a:pt x="71783" y="1344003"/>
                  <a:pt x="60681" y="1120954"/>
                </a:cubicBezTo>
                <a:cubicBezTo>
                  <a:pt x="49579" y="897905"/>
                  <a:pt x="-2903" y="218666"/>
                  <a:pt x="125" y="182332"/>
                </a:cubicBezTo>
                <a:cubicBezTo>
                  <a:pt x="3153" y="145998"/>
                  <a:pt x="65727" y="715228"/>
                  <a:pt x="78848" y="902952"/>
                </a:cubicBezTo>
                <a:cubicBezTo>
                  <a:pt x="91968" y="1090677"/>
                  <a:pt x="44533" y="1328865"/>
                  <a:pt x="78848" y="1308679"/>
                </a:cubicBezTo>
                <a:cubicBezTo>
                  <a:pt x="113163" y="1288494"/>
                  <a:pt x="172710" y="988740"/>
                  <a:pt x="284739" y="781839"/>
                </a:cubicBezTo>
                <a:cubicBezTo>
                  <a:pt x="396768" y="574938"/>
                  <a:pt x="751023" y="67275"/>
                  <a:pt x="751023" y="67275"/>
                </a:cubicBezTo>
                <a:cubicBezTo>
                  <a:pt x="823691" y="-53837"/>
                  <a:pt x="601651" y="65257"/>
                  <a:pt x="720745" y="55164"/>
                </a:cubicBezTo>
                <a:cubicBezTo>
                  <a:pt x="839839" y="45071"/>
                  <a:pt x="1493846" y="-6402"/>
                  <a:pt x="1495865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143A5208-435B-13C0-3119-D5234A72312E}"/>
              </a:ext>
            </a:extLst>
          </p:cNvPr>
          <p:cNvSpPr/>
          <p:nvPr/>
        </p:nvSpPr>
        <p:spPr>
          <a:xfrm>
            <a:off x="941963" y="1771948"/>
            <a:ext cx="1675071" cy="1223481"/>
          </a:xfrm>
          <a:custGeom>
            <a:avLst/>
            <a:gdLst>
              <a:gd name="connsiteX0" fmla="*/ 1674069 w 1675071"/>
              <a:gd name="connsiteY0" fmla="*/ 874362 h 1223481"/>
              <a:gd name="connsiteX1" fmla="*/ 965560 w 1675071"/>
              <a:gd name="connsiteY1" fmla="*/ 220354 h 1223481"/>
              <a:gd name="connsiteX2" fmla="*/ 493221 w 1675071"/>
              <a:gd name="connsiteY2" fmla="*/ 601859 h 1223481"/>
              <a:gd name="connsiteX3" fmla="*/ 499277 w 1675071"/>
              <a:gd name="connsiteY3" fmla="*/ 480746 h 1223481"/>
              <a:gd name="connsiteX4" fmla="*/ 26938 w 1675071"/>
              <a:gd name="connsiteY4" fmla="*/ 1207422 h 1223481"/>
              <a:gd name="connsiteX5" fmla="*/ 148050 w 1675071"/>
              <a:gd name="connsiteY5" fmla="*/ 904640 h 1223481"/>
              <a:gd name="connsiteX6" fmla="*/ 892893 w 1675071"/>
              <a:gd name="connsiteY6" fmla="*/ 8407 h 1223481"/>
              <a:gd name="connsiteX7" fmla="*/ 535611 w 1675071"/>
              <a:gd name="connsiteY7" fmla="*/ 444412 h 1223481"/>
              <a:gd name="connsiteX8" fmla="*/ 935282 w 1675071"/>
              <a:gd name="connsiteY8" fmla="*/ 250632 h 1223481"/>
              <a:gd name="connsiteX9" fmla="*/ 1116951 w 1675071"/>
              <a:gd name="connsiteY9" fmla="*/ 347522 h 1223481"/>
              <a:gd name="connsiteX10" fmla="*/ 1674069 w 1675071"/>
              <a:gd name="connsiteY10" fmla="*/ 874362 h 122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5071" h="1223481">
                <a:moveTo>
                  <a:pt x="1674069" y="874362"/>
                </a:moveTo>
                <a:cubicBezTo>
                  <a:pt x="1648837" y="853167"/>
                  <a:pt x="1162368" y="265771"/>
                  <a:pt x="965560" y="220354"/>
                </a:cubicBezTo>
                <a:cubicBezTo>
                  <a:pt x="768752" y="174937"/>
                  <a:pt x="570935" y="558460"/>
                  <a:pt x="493221" y="601859"/>
                </a:cubicBezTo>
                <a:cubicBezTo>
                  <a:pt x="415507" y="645258"/>
                  <a:pt x="576991" y="379819"/>
                  <a:pt x="499277" y="480746"/>
                </a:cubicBezTo>
                <a:cubicBezTo>
                  <a:pt x="421563" y="581673"/>
                  <a:pt x="85476" y="1136773"/>
                  <a:pt x="26938" y="1207422"/>
                </a:cubicBezTo>
                <a:cubicBezTo>
                  <a:pt x="-31600" y="1278071"/>
                  <a:pt x="3724" y="1104476"/>
                  <a:pt x="148050" y="904640"/>
                </a:cubicBezTo>
                <a:cubicBezTo>
                  <a:pt x="292376" y="704804"/>
                  <a:pt x="828299" y="85112"/>
                  <a:pt x="892893" y="8407"/>
                </a:cubicBezTo>
                <a:cubicBezTo>
                  <a:pt x="957486" y="-68298"/>
                  <a:pt x="528546" y="404041"/>
                  <a:pt x="535611" y="444412"/>
                </a:cubicBezTo>
                <a:cubicBezTo>
                  <a:pt x="542676" y="484783"/>
                  <a:pt x="838392" y="266780"/>
                  <a:pt x="935282" y="250632"/>
                </a:cubicBezTo>
                <a:cubicBezTo>
                  <a:pt x="1032172" y="234484"/>
                  <a:pt x="992811" y="245586"/>
                  <a:pt x="1116951" y="347522"/>
                </a:cubicBezTo>
                <a:cubicBezTo>
                  <a:pt x="1241091" y="449458"/>
                  <a:pt x="1699301" y="895557"/>
                  <a:pt x="1674069" y="874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36D098D1-2D8C-4596-7480-36B805B275FE}"/>
              </a:ext>
            </a:extLst>
          </p:cNvPr>
          <p:cNvSpPr/>
          <p:nvPr/>
        </p:nvSpPr>
        <p:spPr>
          <a:xfrm>
            <a:off x="1647418" y="1697324"/>
            <a:ext cx="768780" cy="343433"/>
          </a:xfrm>
          <a:custGeom>
            <a:avLst/>
            <a:gdLst>
              <a:gd name="connsiteX0" fmla="*/ 768778 w 768780"/>
              <a:gd name="connsiteY0" fmla="*/ 343423 h 343433"/>
              <a:gd name="connsiteX1" fmla="*/ 387273 w 768780"/>
              <a:gd name="connsiteY1" fmla="*/ 16419 h 343433"/>
              <a:gd name="connsiteX2" fmla="*/ 11824 w 768780"/>
              <a:gd name="connsiteY2" fmla="*/ 149643 h 343433"/>
              <a:gd name="connsiteX3" fmla="*/ 151104 w 768780"/>
              <a:gd name="connsiteY3" fmla="*/ 76975 h 343433"/>
              <a:gd name="connsiteX4" fmla="*/ 5769 w 768780"/>
              <a:gd name="connsiteY4" fmla="*/ 143587 h 343433"/>
              <a:gd name="connsiteX5" fmla="*/ 393329 w 768780"/>
              <a:gd name="connsiteY5" fmla="*/ 4308 h 343433"/>
              <a:gd name="connsiteX6" fmla="*/ 768778 w 768780"/>
              <a:gd name="connsiteY6" fmla="*/ 343423 h 34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780" h="343433">
                <a:moveTo>
                  <a:pt x="768778" y="343423"/>
                </a:moveTo>
                <a:cubicBezTo>
                  <a:pt x="767769" y="345442"/>
                  <a:pt x="513432" y="48716"/>
                  <a:pt x="387273" y="16419"/>
                </a:cubicBezTo>
                <a:cubicBezTo>
                  <a:pt x="261114" y="-15878"/>
                  <a:pt x="51185" y="139550"/>
                  <a:pt x="11824" y="149643"/>
                </a:cubicBezTo>
                <a:cubicBezTo>
                  <a:pt x="-27537" y="159736"/>
                  <a:pt x="152113" y="77984"/>
                  <a:pt x="151104" y="76975"/>
                </a:cubicBezTo>
                <a:cubicBezTo>
                  <a:pt x="150095" y="75966"/>
                  <a:pt x="-34602" y="155698"/>
                  <a:pt x="5769" y="143587"/>
                </a:cubicBezTo>
                <a:cubicBezTo>
                  <a:pt x="46140" y="131476"/>
                  <a:pt x="273226" y="-27989"/>
                  <a:pt x="393329" y="4308"/>
                </a:cubicBezTo>
                <a:cubicBezTo>
                  <a:pt x="513432" y="36605"/>
                  <a:pt x="769787" y="341404"/>
                  <a:pt x="768778" y="343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545B37E3-BABA-9F53-1D36-8D0447A04EE7}"/>
              </a:ext>
            </a:extLst>
          </p:cNvPr>
          <p:cNvSpPr/>
          <p:nvPr/>
        </p:nvSpPr>
        <p:spPr>
          <a:xfrm>
            <a:off x="2496008" y="2360650"/>
            <a:ext cx="2836099" cy="1110152"/>
          </a:xfrm>
          <a:custGeom>
            <a:avLst/>
            <a:gdLst>
              <a:gd name="connsiteX0" fmla="*/ 11022 w 2836099"/>
              <a:gd name="connsiteY0" fmla="*/ 255382 h 1110152"/>
              <a:gd name="connsiteX1" fmla="*/ 840644 w 2836099"/>
              <a:gd name="connsiteY1" fmla="*/ 103991 h 1110152"/>
              <a:gd name="connsiteX2" fmla="*/ 483362 w 2836099"/>
              <a:gd name="connsiteY2" fmla="*/ 19212 h 1110152"/>
              <a:gd name="connsiteX3" fmla="*/ 1082869 w 2836099"/>
              <a:gd name="connsiteY3" fmla="*/ 212992 h 1110152"/>
              <a:gd name="connsiteX4" fmla="*/ 1282705 w 2836099"/>
              <a:gd name="connsiteY4" fmla="*/ 297771 h 1110152"/>
              <a:gd name="connsiteX5" fmla="*/ 1222148 w 2836099"/>
              <a:gd name="connsiteY5" fmla="*/ 358327 h 1110152"/>
              <a:gd name="connsiteX6" fmla="*/ 1742932 w 2836099"/>
              <a:gd name="connsiteY6" fmla="*/ 636886 h 1110152"/>
              <a:gd name="connsiteX7" fmla="*/ 1664209 w 2836099"/>
              <a:gd name="connsiteY7" fmla="*/ 455218 h 1110152"/>
              <a:gd name="connsiteX8" fmla="*/ 2808723 w 2836099"/>
              <a:gd name="connsiteY8" fmla="*/ 1097114 h 1110152"/>
              <a:gd name="connsiteX9" fmla="*/ 2415107 w 2836099"/>
              <a:gd name="connsiteY9" fmla="*/ 860945 h 1110152"/>
              <a:gd name="connsiteX10" fmla="*/ 1700543 w 2836099"/>
              <a:gd name="connsiteY10" fmla="*/ 552108 h 1110152"/>
              <a:gd name="connsiteX11" fmla="*/ 761920 w 2836099"/>
              <a:gd name="connsiteY11" fmla="*/ 19212 h 1110152"/>
              <a:gd name="connsiteX12" fmla="*/ 434917 w 2836099"/>
              <a:gd name="connsiteY12" fmla="*/ 128214 h 1110152"/>
              <a:gd name="connsiteX13" fmla="*/ 368305 w 2836099"/>
              <a:gd name="connsiteY13" fmla="*/ 231159 h 1110152"/>
              <a:gd name="connsiteX14" fmla="*/ 11022 w 2836099"/>
              <a:gd name="connsiteY14" fmla="*/ 255382 h 111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36099" h="1110152">
                <a:moveTo>
                  <a:pt x="11022" y="255382"/>
                </a:moveTo>
                <a:cubicBezTo>
                  <a:pt x="89745" y="234187"/>
                  <a:pt x="761921" y="143353"/>
                  <a:pt x="840644" y="103991"/>
                </a:cubicBezTo>
                <a:cubicBezTo>
                  <a:pt x="919367" y="64629"/>
                  <a:pt x="442991" y="1045"/>
                  <a:pt x="483362" y="19212"/>
                </a:cubicBezTo>
                <a:cubicBezTo>
                  <a:pt x="523733" y="37379"/>
                  <a:pt x="949645" y="166566"/>
                  <a:pt x="1082869" y="212992"/>
                </a:cubicBezTo>
                <a:cubicBezTo>
                  <a:pt x="1216093" y="259418"/>
                  <a:pt x="1259492" y="273549"/>
                  <a:pt x="1282705" y="297771"/>
                </a:cubicBezTo>
                <a:cubicBezTo>
                  <a:pt x="1305918" y="321994"/>
                  <a:pt x="1145444" y="301808"/>
                  <a:pt x="1222148" y="358327"/>
                </a:cubicBezTo>
                <a:cubicBezTo>
                  <a:pt x="1298852" y="414846"/>
                  <a:pt x="1669255" y="620738"/>
                  <a:pt x="1742932" y="636886"/>
                </a:cubicBezTo>
                <a:cubicBezTo>
                  <a:pt x="1816609" y="653034"/>
                  <a:pt x="1486577" y="378513"/>
                  <a:pt x="1664209" y="455218"/>
                </a:cubicBezTo>
                <a:cubicBezTo>
                  <a:pt x="1841841" y="531923"/>
                  <a:pt x="2683574" y="1029493"/>
                  <a:pt x="2808723" y="1097114"/>
                </a:cubicBezTo>
                <a:cubicBezTo>
                  <a:pt x="2933872" y="1164735"/>
                  <a:pt x="2599804" y="951779"/>
                  <a:pt x="2415107" y="860945"/>
                </a:cubicBezTo>
                <a:cubicBezTo>
                  <a:pt x="2230410" y="770111"/>
                  <a:pt x="1976074" y="692397"/>
                  <a:pt x="1700543" y="552108"/>
                </a:cubicBezTo>
                <a:cubicBezTo>
                  <a:pt x="1425012" y="411819"/>
                  <a:pt x="972858" y="89861"/>
                  <a:pt x="761920" y="19212"/>
                </a:cubicBezTo>
                <a:cubicBezTo>
                  <a:pt x="550982" y="-51437"/>
                  <a:pt x="500520" y="92889"/>
                  <a:pt x="434917" y="128214"/>
                </a:cubicBezTo>
                <a:cubicBezTo>
                  <a:pt x="369314" y="163539"/>
                  <a:pt x="437945" y="209964"/>
                  <a:pt x="368305" y="231159"/>
                </a:cubicBezTo>
                <a:cubicBezTo>
                  <a:pt x="298665" y="252354"/>
                  <a:pt x="-67701" y="276577"/>
                  <a:pt x="11022" y="255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AAD516C3-C6DD-8E2C-FE9E-E2EF97F45904}"/>
              </a:ext>
            </a:extLst>
          </p:cNvPr>
          <p:cNvSpPr/>
          <p:nvPr/>
        </p:nvSpPr>
        <p:spPr>
          <a:xfrm>
            <a:off x="2415562" y="2073451"/>
            <a:ext cx="2849480" cy="1227431"/>
          </a:xfrm>
          <a:custGeom>
            <a:avLst/>
            <a:gdLst>
              <a:gd name="connsiteX0" fmla="*/ 634 w 2849480"/>
              <a:gd name="connsiteY0" fmla="*/ 330634 h 1227431"/>
              <a:gd name="connsiteX1" fmla="*/ 715198 w 2849480"/>
              <a:gd name="connsiteY1" fmla="*/ 9685 h 1227431"/>
              <a:gd name="connsiteX2" fmla="*/ 1502430 w 2849480"/>
              <a:gd name="connsiteY2" fmla="*/ 348801 h 1227431"/>
              <a:gd name="connsiteX3" fmla="*/ 1351039 w 2849480"/>
              <a:gd name="connsiteY3" fmla="*/ 300356 h 1227431"/>
              <a:gd name="connsiteX4" fmla="*/ 2792279 w 2849480"/>
              <a:gd name="connsiteY4" fmla="*/ 1190533 h 1227431"/>
              <a:gd name="connsiteX5" fmla="*/ 2477386 w 2849480"/>
              <a:gd name="connsiteY5" fmla="*/ 1002809 h 1227431"/>
              <a:gd name="connsiteX6" fmla="*/ 1690155 w 2849480"/>
              <a:gd name="connsiteY6" fmla="*/ 494136 h 1227431"/>
              <a:gd name="connsiteX7" fmla="*/ 842366 w 2849480"/>
              <a:gd name="connsiteY7" fmla="*/ 46019 h 1227431"/>
              <a:gd name="connsiteX8" fmla="*/ 594086 w 2849480"/>
              <a:gd name="connsiteY8" fmla="*/ 46019 h 1227431"/>
              <a:gd name="connsiteX9" fmla="*/ 634 w 2849480"/>
              <a:gd name="connsiteY9" fmla="*/ 330634 h 122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9480" h="1227431">
                <a:moveTo>
                  <a:pt x="634" y="330634"/>
                </a:moveTo>
                <a:cubicBezTo>
                  <a:pt x="20819" y="324578"/>
                  <a:pt x="464899" y="6657"/>
                  <a:pt x="715198" y="9685"/>
                </a:cubicBezTo>
                <a:cubicBezTo>
                  <a:pt x="965497" y="12713"/>
                  <a:pt x="1396457" y="300356"/>
                  <a:pt x="1502430" y="348801"/>
                </a:cubicBezTo>
                <a:cubicBezTo>
                  <a:pt x="1608404" y="397246"/>
                  <a:pt x="1136064" y="160067"/>
                  <a:pt x="1351039" y="300356"/>
                </a:cubicBezTo>
                <a:cubicBezTo>
                  <a:pt x="1566014" y="440645"/>
                  <a:pt x="2604554" y="1073457"/>
                  <a:pt x="2792279" y="1190533"/>
                </a:cubicBezTo>
                <a:cubicBezTo>
                  <a:pt x="2980004" y="1307609"/>
                  <a:pt x="2661073" y="1118875"/>
                  <a:pt x="2477386" y="1002809"/>
                </a:cubicBezTo>
                <a:cubicBezTo>
                  <a:pt x="2293699" y="886743"/>
                  <a:pt x="1962658" y="653601"/>
                  <a:pt x="1690155" y="494136"/>
                </a:cubicBezTo>
                <a:cubicBezTo>
                  <a:pt x="1417652" y="334671"/>
                  <a:pt x="1025044" y="120705"/>
                  <a:pt x="842366" y="46019"/>
                </a:cubicBezTo>
                <a:cubicBezTo>
                  <a:pt x="659688" y="-28667"/>
                  <a:pt x="740430" y="-407"/>
                  <a:pt x="594086" y="46019"/>
                </a:cubicBezTo>
                <a:cubicBezTo>
                  <a:pt x="447742" y="92445"/>
                  <a:pt x="-19551" y="336690"/>
                  <a:pt x="634" y="330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A19AA2F-A5C0-7FFA-F7B6-970F1909790F}"/>
              </a:ext>
            </a:extLst>
          </p:cNvPr>
          <p:cNvSpPr/>
          <p:nvPr/>
        </p:nvSpPr>
        <p:spPr>
          <a:xfrm>
            <a:off x="2108511" y="1106602"/>
            <a:ext cx="1827667" cy="581251"/>
          </a:xfrm>
          <a:custGeom>
            <a:avLst/>
            <a:gdLst>
              <a:gd name="connsiteX0" fmla="*/ 4904 w 1827667"/>
              <a:gd name="connsiteY0" fmla="*/ 576863 h 581251"/>
              <a:gd name="connsiteX1" fmla="*/ 901137 w 1827667"/>
              <a:gd name="connsiteY1" fmla="*/ 152969 h 581251"/>
              <a:gd name="connsiteX2" fmla="*/ 549910 w 1827667"/>
              <a:gd name="connsiteY2" fmla="*/ 195358 h 581251"/>
              <a:gd name="connsiteX3" fmla="*/ 961693 w 1827667"/>
              <a:gd name="connsiteY3" fmla="*/ 1578 h 581251"/>
              <a:gd name="connsiteX4" fmla="*/ 1827648 w 1827667"/>
              <a:gd name="connsiteY4" fmla="*/ 98468 h 581251"/>
              <a:gd name="connsiteX5" fmla="*/ 985915 w 1827667"/>
              <a:gd name="connsiteY5" fmla="*/ 1578 h 581251"/>
              <a:gd name="connsiteX6" fmla="*/ 434853 w 1827667"/>
              <a:gd name="connsiteY6" fmla="*/ 56079 h 581251"/>
              <a:gd name="connsiteX7" fmla="*/ 622578 w 1827667"/>
              <a:gd name="connsiteY7" fmla="*/ 98468 h 581251"/>
              <a:gd name="connsiteX8" fmla="*/ 725523 w 1827667"/>
              <a:gd name="connsiteY8" fmla="*/ 165080 h 581251"/>
              <a:gd name="connsiteX9" fmla="*/ 749746 w 1827667"/>
              <a:gd name="connsiteY9" fmla="*/ 201414 h 581251"/>
              <a:gd name="connsiteX10" fmla="*/ 549910 w 1827667"/>
              <a:gd name="connsiteY10" fmla="*/ 364916 h 581251"/>
              <a:gd name="connsiteX11" fmla="*/ 4904 w 1827667"/>
              <a:gd name="connsiteY11" fmla="*/ 576863 h 58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7667" h="581251">
                <a:moveTo>
                  <a:pt x="4904" y="576863"/>
                </a:moveTo>
                <a:cubicBezTo>
                  <a:pt x="63442" y="541539"/>
                  <a:pt x="810303" y="216553"/>
                  <a:pt x="901137" y="152969"/>
                </a:cubicBezTo>
                <a:cubicBezTo>
                  <a:pt x="991971" y="89385"/>
                  <a:pt x="539817" y="220590"/>
                  <a:pt x="549910" y="195358"/>
                </a:cubicBezTo>
                <a:cubicBezTo>
                  <a:pt x="560003" y="170126"/>
                  <a:pt x="748737" y="17726"/>
                  <a:pt x="961693" y="1578"/>
                </a:cubicBezTo>
                <a:cubicBezTo>
                  <a:pt x="1174649" y="-14570"/>
                  <a:pt x="1823611" y="98468"/>
                  <a:pt x="1827648" y="98468"/>
                </a:cubicBezTo>
                <a:cubicBezTo>
                  <a:pt x="1831685" y="98468"/>
                  <a:pt x="1218047" y="8643"/>
                  <a:pt x="985915" y="1578"/>
                </a:cubicBezTo>
                <a:cubicBezTo>
                  <a:pt x="753783" y="-5487"/>
                  <a:pt x="495409" y="39931"/>
                  <a:pt x="434853" y="56079"/>
                </a:cubicBezTo>
                <a:cubicBezTo>
                  <a:pt x="374297" y="72227"/>
                  <a:pt x="574133" y="80301"/>
                  <a:pt x="622578" y="98468"/>
                </a:cubicBezTo>
                <a:cubicBezTo>
                  <a:pt x="671023" y="116635"/>
                  <a:pt x="704328" y="147922"/>
                  <a:pt x="725523" y="165080"/>
                </a:cubicBezTo>
                <a:cubicBezTo>
                  <a:pt x="746718" y="182238"/>
                  <a:pt x="779015" y="168108"/>
                  <a:pt x="749746" y="201414"/>
                </a:cubicBezTo>
                <a:cubicBezTo>
                  <a:pt x="720477" y="234720"/>
                  <a:pt x="671023" y="305369"/>
                  <a:pt x="549910" y="364916"/>
                </a:cubicBezTo>
                <a:cubicBezTo>
                  <a:pt x="428797" y="424463"/>
                  <a:pt x="-53634" y="612187"/>
                  <a:pt x="4904" y="576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06F8DAC-75BB-B46C-45CC-8171E102EA26}"/>
              </a:ext>
            </a:extLst>
          </p:cNvPr>
          <p:cNvSpPr/>
          <p:nvPr/>
        </p:nvSpPr>
        <p:spPr>
          <a:xfrm>
            <a:off x="1990655" y="1144422"/>
            <a:ext cx="898099" cy="545507"/>
          </a:xfrm>
          <a:custGeom>
            <a:avLst/>
            <a:gdLst>
              <a:gd name="connsiteX0" fmla="*/ 1647 w 898099"/>
              <a:gd name="connsiteY0" fmla="*/ 545099 h 545507"/>
              <a:gd name="connsiteX1" fmla="*/ 473986 w 898099"/>
              <a:gd name="connsiteY1" fmla="*/ 84871 h 545507"/>
              <a:gd name="connsiteX2" fmla="*/ 274150 w 898099"/>
              <a:gd name="connsiteY2" fmla="*/ 139371 h 545507"/>
              <a:gd name="connsiteX3" fmla="*/ 897880 w 898099"/>
              <a:gd name="connsiteY3" fmla="*/ 92 h 545507"/>
              <a:gd name="connsiteX4" fmla="*/ 340762 w 898099"/>
              <a:gd name="connsiteY4" fmla="*/ 163594 h 545507"/>
              <a:gd name="connsiteX5" fmla="*/ 1647 w 898099"/>
              <a:gd name="connsiteY5" fmla="*/ 545099 h 54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099" h="545507">
                <a:moveTo>
                  <a:pt x="1647" y="545099"/>
                </a:moveTo>
                <a:cubicBezTo>
                  <a:pt x="23851" y="531978"/>
                  <a:pt x="428569" y="152492"/>
                  <a:pt x="473986" y="84871"/>
                </a:cubicBezTo>
                <a:cubicBezTo>
                  <a:pt x="519403" y="17250"/>
                  <a:pt x="203501" y="153501"/>
                  <a:pt x="274150" y="139371"/>
                </a:cubicBezTo>
                <a:cubicBezTo>
                  <a:pt x="344799" y="125241"/>
                  <a:pt x="886778" y="-3945"/>
                  <a:pt x="897880" y="92"/>
                </a:cubicBezTo>
                <a:cubicBezTo>
                  <a:pt x="908982" y="4129"/>
                  <a:pt x="495181" y="75787"/>
                  <a:pt x="340762" y="163594"/>
                </a:cubicBezTo>
                <a:cubicBezTo>
                  <a:pt x="186344" y="251401"/>
                  <a:pt x="-20557" y="558220"/>
                  <a:pt x="1647" y="545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808832A-3E84-B301-A41C-2043D1624B24}"/>
              </a:ext>
            </a:extLst>
          </p:cNvPr>
          <p:cNvSpPr/>
          <p:nvPr/>
        </p:nvSpPr>
        <p:spPr>
          <a:xfrm>
            <a:off x="2465221" y="1870273"/>
            <a:ext cx="2986244" cy="1215285"/>
          </a:xfrm>
          <a:custGeom>
            <a:avLst/>
            <a:gdLst>
              <a:gd name="connsiteX0" fmla="*/ 5476 w 2986244"/>
              <a:gd name="connsiteY0" fmla="*/ 255253 h 1215285"/>
              <a:gd name="connsiteX1" fmla="*/ 804819 w 2986244"/>
              <a:gd name="connsiteY1" fmla="*/ 43306 h 1215285"/>
              <a:gd name="connsiteX2" fmla="*/ 1646551 w 2986244"/>
              <a:gd name="connsiteY2" fmla="*/ 515645 h 1215285"/>
              <a:gd name="connsiteX3" fmla="*/ 1495160 w 2986244"/>
              <a:gd name="connsiteY3" fmla="*/ 400588 h 1215285"/>
              <a:gd name="connsiteX4" fmla="*/ 2948511 w 2986244"/>
              <a:gd name="connsiteY4" fmla="*/ 1193875 h 1215285"/>
              <a:gd name="connsiteX5" fmla="*/ 2591229 w 2986244"/>
              <a:gd name="connsiteY5" fmla="*/ 1006151 h 1215285"/>
              <a:gd name="connsiteX6" fmla="*/ 1186323 w 2986244"/>
              <a:gd name="connsiteY6" fmla="*/ 212863 h 1215285"/>
              <a:gd name="connsiteX7" fmla="*/ 841153 w 2986244"/>
              <a:gd name="connsiteY7" fmla="*/ 13028 h 1215285"/>
              <a:gd name="connsiteX8" fmla="*/ 471759 w 2986244"/>
              <a:gd name="connsiteY8" fmla="*/ 43306 h 1215285"/>
              <a:gd name="connsiteX9" fmla="*/ 5476 w 2986244"/>
              <a:gd name="connsiteY9" fmla="*/ 255253 h 121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6244" h="1215285">
                <a:moveTo>
                  <a:pt x="5476" y="255253"/>
                </a:moveTo>
                <a:cubicBezTo>
                  <a:pt x="60986" y="255253"/>
                  <a:pt x="531307" y="-93"/>
                  <a:pt x="804819" y="43306"/>
                </a:cubicBezTo>
                <a:cubicBezTo>
                  <a:pt x="1078331" y="86705"/>
                  <a:pt x="1531494" y="456098"/>
                  <a:pt x="1646551" y="515645"/>
                </a:cubicBezTo>
                <a:cubicBezTo>
                  <a:pt x="1761608" y="575192"/>
                  <a:pt x="1278167" y="287550"/>
                  <a:pt x="1495160" y="400588"/>
                </a:cubicBezTo>
                <a:cubicBezTo>
                  <a:pt x="1712153" y="513626"/>
                  <a:pt x="2765833" y="1092948"/>
                  <a:pt x="2948511" y="1193875"/>
                </a:cubicBezTo>
                <a:cubicBezTo>
                  <a:pt x="3131189" y="1294802"/>
                  <a:pt x="2591229" y="1006151"/>
                  <a:pt x="2591229" y="1006151"/>
                </a:cubicBezTo>
                <a:lnTo>
                  <a:pt x="1186323" y="212863"/>
                </a:lnTo>
                <a:cubicBezTo>
                  <a:pt x="894644" y="47342"/>
                  <a:pt x="960247" y="41287"/>
                  <a:pt x="841153" y="13028"/>
                </a:cubicBezTo>
                <a:cubicBezTo>
                  <a:pt x="722059" y="-15232"/>
                  <a:pt x="612048" y="5963"/>
                  <a:pt x="471759" y="43306"/>
                </a:cubicBezTo>
                <a:cubicBezTo>
                  <a:pt x="331470" y="80649"/>
                  <a:pt x="-50034" y="255253"/>
                  <a:pt x="5476" y="255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76C3A16-EF0B-173B-101E-997855BE221F}"/>
              </a:ext>
            </a:extLst>
          </p:cNvPr>
          <p:cNvSpPr/>
          <p:nvPr/>
        </p:nvSpPr>
        <p:spPr>
          <a:xfrm>
            <a:off x="2173971" y="1618299"/>
            <a:ext cx="3135052" cy="1332426"/>
          </a:xfrm>
          <a:custGeom>
            <a:avLst/>
            <a:gdLst>
              <a:gd name="connsiteX0" fmla="*/ 0 w 3135052"/>
              <a:gd name="connsiteY0" fmla="*/ 277113 h 1332426"/>
              <a:gd name="connsiteX1" fmla="*/ 920455 w 3135052"/>
              <a:gd name="connsiteY1" fmla="*/ 4610 h 1332426"/>
              <a:gd name="connsiteX2" fmla="*/ 2058914 w 3135052"/>
              <a:gd name="connsiteY2" fmla="*/ 476949 h 1332426"/>
              <a:gd name="connsiteX3" fmla="*/ 1901467 w 3135052"/>
              <a:gd name="connsiteY3" fmla="*/ 404281 h 1332426"/>
              <a:gd name="connsiteX4" fmla="*/ 3088371 w 3135052"/>
              <a:gd name="connsiteY4" fmla="*/ 1294459 h 1332426"/>
              <a:gd name="connsiteX5" fmla="*/ 2821923 w 3135052"/>
              <a:gd name="connsiteY5" fmla="*/ 1106734 h 1332426"/>
              <a:gd name="connsiteX6" fmla="*/ 2131581 w 3135052"/>
              <a:gd name="connsiteY6" fmla="*/ 543561 h 1332426"/>
              <a:gd name="connsiteX7" fmla="*/ 1374628 w 3135052"/>
              <a:gd name="connsiteY7" fmla="*/ 156000 h 1332426"/>
              <a:gd name="connsiteX8" fmla="*/ 732731 w 3135052"/>
              <a:gd name="connsiteY8" fmla="*/ 40943 h 1332426"/>
              <a:gd name="connsiteX9" fmla="*/ 781176 w 3135052"/>
              <a:gd name="connsiteY9" fmla="*/ 22776 h 1332426"/>
              <a:gd name="connsiteX10" fmla="*/ 0 w 3135052"/>
              <a:gd name="connsiteY10" fmla="*/ 277113 h 133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35052" h="1332426">
                <a:moveTo>
                  <a:pt x="0" y="277113"/>
                </a:moveTo>
                <a:cubicBezTo>
                  <a:pt x="288651" y="124208"/>
                  <a:pt x="577303" y="-28696"/>
                  <a:pt x="920455" y="4610"/>
                </a:cubicBezTo>
                <a:cubicBezTo>
                  <a:pt x="1263607" y="37916"/>
                  <a:pt x="1895412" y="410337"/>
                  <a:pt x="2058914" y="476949"/>
                </a:cubicBezTo>
                <a:cubicBezTo>
                  <a:pt x="2222416" y="543561"/>
                  <a:pt x="1729891" y="268029"/>
                  <a:pt x="1901467" y="404281"/>
                </a:cubicBezTo>
                <a:cubicBezTo>
                  <a:pt x="2073043" y="540533"/>
                  <a:pt x="2934962" y="1177384"/>
                  <a:pt x="3088371" y="1294459"/>
                </a:cubicBezTo>
                <a:cubicBezTo>
                  <a:pt x="3241780" y="1411534"/>
                  <a:pt x="2981388" y="1231884"/>
                  <a:pt x="2821923" y="1106734"/>
                </a:cubicBezTo>
                <a:cubicBezTo>
                  <a:pt x="2662458" y="981584"/>
                  <a:pt x="2372797" y="702017"/>
                  <a:pt x="2131581" y="543561"/>
                </a:cubicBezTo>
                <a:cubicBezTo>
                  <a:pt x="1890365" y="385105"/>
                  <a:pt x="1607770" y="239770"/>
                  <a:pt x="1374628" y="156000"/>
                </a:cubicBezTo>
                <a:cubicBezTo>
                  <a:pt x="1141486" y="72230"/>
                  <a:pt x="831640" y="63147"/>
                  <a:pt x="732731" y="40943"/>
                </a:cubicBezTo>
                <a:cubicBezTo>
                  <a:pt x="633822" y="18739"/>
                  <a:pt x="781176" y="22776"/>
                  <a:pt x="781176" y="22776"/>
                </a:cubicBezTo>
                <a:lnTo>
                  <a:pt x="0" y="2771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3B3AD9D-5FD1-F3C3-D71C-3B33889EC11D}"/>
              </a:ext>
            </a:extLst>
          </p:cNvPr>
          <p:cNvSpPr/>
          <p:nvPr/>
        </p:nvSpPr>
        <p:spPr>
          <a:xfrm>
            <a:off x="2183701" y="1324155"/>
            <a:ext cx="3306259" cy="1376936"/>
          </a:xfrm>
          <a:custGeom>
            <a:avLst/>
            <a:gdLst>
              <a:gd name="connsiteX0" fmla="*/ 14492 w 3306259"/>
              <a:gd name="connsiteY0" fmla="*/ 528868 h 1376936"/>
              <a:gd name="connsiteX1" fmla="*/ 1782736 w 3306259"/>
              <a:gd name="connsiteY1" fmla="*/ 62584 h 1376936"/>
              <a:gd name="connsiteX2" fmla="*/ 2224797 w 3306259"/>
              <a:gd name="connsiteY2" fmla="*/ 298754 h 1376936"/>
              <a:gd name="connsiteX3" fmla="*/ 2218741 w 3306259"/>
              <a:gd name="connsiteY3" fmla="*/ 226086 h 1376936"/>
              <a:gd name="connsiteX4" fmla="*/ 2969639 w 3306259"/>
              <a:gd name="connsiteY4" fmla="*/ 686314 h 1376936"/>
              <a:gd name="connsiteX5" fmla="*/ 2787971 w 3306259"/>
              <a:gd name="connsiteY5" fmla="*/ 613646 h 1376936"/>
              <a:gd name="connsiteX6" fmla="*/ 3175531 w 3306259"/>
              <a:gd name="connsiteY6" fmla="*/ 995151 h 1376936"/>
              <a:gd name="connsiteX7" fmla="*/ 3302699 w 3306259"/>
              <a:gd name="connsiteY7" fmla="*/ 1376656 h 1376936"/>
              <a:gd name="connsiteX8" fmla="*/ 3060474 w 3306259"/>
              <a:gd name="connsiteY8" fmla="*/ 934595 h 1376936"/>
              <a:gd name="connsiteX9" fmla="*/ 2055239 w 3306259"/>
              <a:gd name="connsiteY9" fmla="*/ 62584 h 1376936"/>
              <a:gd name="connsiteX10" fmla="*/ 1619234 w 3306259"/>
              <a:gd name="connsiteY10" fmla="*/ 92862 h 1376936"/>
              <a:gd name="connsiteX11" fmla="*/ 977337 w 3306259"/>
              <a:gd name="connsiteY11" fmla="*/ 280587 h 1376936"/>
              <a:gd name="connsiteX12" fmla="*/ 14492 w 3306259"/>
              <a:gd name="connsiteY12" fmla="*/ 528868 h 137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6259" h="1376936">
                <a:moveTo>
                  <a:pt x="14492" y="528868"/>
                </a:moveTo>
                <a:cubicBezTo>
                  <a:pt x="148725" y="492534"/>
                  <a:pt x="1414352" y="100936"/>
                  <a:pt x="1782736" y="62584"/>
                </a:cubicBezTo>
                <a:cubicBezTo>
                  <a:pt x="2151120" y="24232"/>
                  <a:pt x="2152129" y="271504"/>
                  <a:pt x="2224797" y="298754"/>
                </a:cubicBezTo>
                <a:cubicBezTo>
                  <a:pt x="2297465" y="326004"/>
                  <a:pt x="2094601" y="161493"/>
                  <a:pt x="2218741" y="226086"/>
                </a:cubicBezTo>
                <a:cubicBezTo>
                  <a:pt x="2342881" y="290679"/>
                  <a:pt x="2874767" y="621721"/>
                  <a:pt x="2969639" y="686314"/>
                </a:cubicBezTo>
                <a:cubicBezTo>
                  <a:pt x="3064511" y="750907"/>
                  <a:pt x="2753656" y="562173"/>
                  <a:pt x="2787971" y="613646"/>
                </a:cubicBezTo>
                <a:cubicBezTo>
                  <a:pt x="2822286" y="665119"/>
                  <a:pt x="3089743" y="867983"/>
                  <a:pt x="3175531" y="995151"/>
                </a:cubicBezTo>
                <a:cubicBezTo>
                  <a:pt x="3261319" y="1122319"/>
                  <a:pt x="3321875" y="1386749"/>
                  <a:pt x="3302699" y="1376656"/>
                </a:cubicBezTo>
                <a:cubicBezTo>
                  <a:pt x="3283523" y="1366563"/>
                  <a:pt x="3268384" y="1153607"/>
                  <a:pt x="3060474" y="934595"/>
                </a:cubicBezTo>
                <a:cubicBezTo>
                  <a:pt x="2852564" y="715583"/>
                  <a:pt x="2295446" y="202873"/>
                  <a:pt x="2055239" y="62584"/>
                </a:cubicBezTo>
                <a:cubicBezTo>
                  <a:pt x="1815032" y="-77705"/>
                  <a:pt x="1798884" y="56528"/>
                  <a:pt x="1619234" y="92862"/>
                </a:cubicBezTo>
                <a:cubicBezTo>
                  <a:pt x="1439584" y="129196"/>
                  <a:pt x="1238738" y="208929"/>
                  <a:pt x="977337" y="280587"/>
                </a:cubicBezTo>
                <a:cubicBezTo>
                  <a:pt x="715936" y="352245"/>
                  <a:pt x="-119741" y="565202"/>
                  <a:pt x="14492" y="528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80F1A692-EF54-2E5A-BA1D-51D077A48B6B}"/>
              </a:ext>
            </a:extLst>
          </p:cNvPr>
          <p:cNvSpPr/>
          <p:nvPr/>
        </p:nvSpPr>
        <p:spPr>
          <a:xfrm>
            <a:off x="5466047" y="2506379"/>
            <a:ext cx="227942" cy="1468312"/>
          </a:xfrm>
          <a:custGeom>
            <a:avLst/>
            <a:gdLst>
              <a:gd name="connsiteX0" fmla="*/ 105132 w 227942"/>
              <a:gd name="connsiteY0" fmla="*/ 651 h 1468312"/>
              <a:gd name="connsiteX1" fmla="*/ 14297 w 227942"/>
              <a:gd name="connsiteY1" fmla="*/ 206543 h 1468312"/>
              <a:gd name="connsiteX2" fmla="*/ 86965 w 227942"/>
              <a:gd name="connsiteY2" fmla="*/ 503269 h 1468312"/>
              <a:gd name="connsiteX3" fmla="*/ 2186 w 227942"/>
              <a:gd name="connsiteY3" fmla="*/ 466935 h 1468312"/>
              <a:gd name="connsiteX4" fmla="*/ 195966 w 227942"/>
              <a:gd name="connsiteY4" fmla="*/ 939274 h 1468312"/>
              <a:gd name="connsiteX5" fmla="*/ 93021 w 227942"/>
              <a:gd name="connsiteY5" fmla="*/ 860551 h 1468312"/>
              <a:gd name="connsiteX6" fmla="*/ 183855 w 227942"/>
              <a:gd name="connsiteY6" fmla="*/ 1332890 h 1468312"/>
              <a:gd name="connsiteX7" fmla="*/ 226244 w 227942"/>
              <a:gd name="connsiteY7" fmla="*/ 1466114 h 1468312"/>
              <a:gd name="connsiteX8" fmla="*/ 129354 w 227942"/>
              <a:gd name="connsiteY8" fmla="*/ 1375279 h 1468312"/>
              <a:gd name="connsiteX9" fmla="*/ 183855 w 227942"/>
              <a:gd name="connsiteY9" fmla="*/ 908996 h 1468312"/>
              <a:gd name="connsiteX10" fmla="*/ 74854 w 227942"/>
              <a:gd name="connsiteY10" fmla="*/ 442712 h 1468312"/>
              <a:gd name="connsiteX11" fmla="*/ 14297 w 227942"/>
              <a:gd name="connsiteY11" fmla="*/ 273155 h 1468312"/>
              <a:gd name="connsiteX12" fmla="*/ 105132 w 227942"/>
              <a:gd name="connsiteY12" fmla="*/ 651 h 14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942" h="1468312">
                <a:moveTo>
                  <a:pt x="105132" y="651"/>
                </a:moveTo>
                <a:cubicBezTo>
                  <a:pt x="105132" y="-10451"/>
                  <a:pt x="17325" y="122773"/>
                  <a:pt x="14297" y="206543"/>
                </a:cubicBezTo>
                <a:cubicBezTo>
                  <a:pt x="11269" y="290313"/>
                  <a:pt x="88983" y="459870"/>
                  <a:pt x="86965" y="503269"/>
                </a:cubicBezTo>
                <a:cubicBezTo>
                  <a:pt x="84947" y="546668"/>
                  <a:pt x="-15981" y="394268"/>
                  <a:pt x="2186" y="466935"/>
                </a:cubicBezTo>
                <a:cubicBezTo>
                  <a:pt x="20353" y="539602"/>
                  <a:pt x="180827" y="873671"/>
                  <a:pt x="195966" y="939274"/>
                </a:cubicBezTo>
                <a:cubicBezTo>
                  <a:pt x="211105" y="1004877"/>
                  <a:pt x="95039" y="794948"/>
                  <a:pt x="93021" y="860551"/>
                </a:cubicBezTo>
                <a:cubicBezTo>
                  <a:pt x="91002" y="926154"/>
                  <a:pt x="161651" y="1231963"/>
                  <a:pt x="183855" y="1332890"/>
                </a:cubicBezTo>
                <a:cubicBezTo>
                  <a:pt x="206059" y="1433817"/>
                  <a:pt x="235327" y="1459049"/>
                  <a:pt x="226244" y="1466114"/>
                </a:cubicBezTo>
                <a:cubicBezTo>
                  <a:pt x="217161" y="1473179"/>
                  <a:pt x="136419" y="1468132"/>
                  <a:pt x="129354" y="1375279"/>
                </a:cubicBezTo>
                <a:cubicBezTo>
                  <a:pt x="122289" y="1282426"/>
                  <a:pt x="192938" y="1064424"/>
                  <a:pt x="183855" y="908996"/>
                </a:cubicBezTo>
                <a:cubicBezTo>
                  <a:pt x="174772" y="753568"/>
                  <a:pt x="103114" y="548686"/>
                  <a:pt x="74854" y="442712"/>
                </a:cubicBezTo>
                <a:cubicBezTo>
                  <a:pt x="46594" y="336739"/>
                  <a:pt x="9251" y="346832"/>
                  <a:pt x="14297" y="273155"/>
                </a:cubicBezTo>
                <a:cubicBezTo>
                  <a:pt x="19343" y="199478"/>
                  <a:pt x="105132" y="11753"/>
                  <a:pt x="105132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BDF2BF64-AD7F-4D67-808E-C36828E71697}"/>
              </a:ext>
            </a:extLst>
          </p:cNvPr>
          <p:cNvSpPr/>
          <p:nvPr/>
        </p:nvSpPr>
        <p:spPr>
          <a:xfrm>
            <a:off x="1045218" y="2468322"/>
            <a:ext cx="1323254" cy="1396089"/>
          </a:xfrm>
          <a:custGeom>
            <a:avLst/>
            <a:gdLst>
              <a:gd name="connsiteX0" fmla="*/ 1322533 w 1323254"/>
              <a:gd name="connsiteY0" fmla="*/ 2375 h 1396089"/>
              <a:gd name="connsiteX1" fmla="*/ 607969 w 1323254"/>
              <a:gd name="connsiteY1" fmla="*/ 93209 h 1396089"/>
              <a:gd name="connsiteX2" fmla="*/ 153797 w 1323254"/>
              <a:gd name="connsiteY2" fmla="*/ 571604 h 1396089"/>
              <a:gd name="connsiteX3" fmla="*/ 299132 w 1323254"/>
              <a:gd name="connsiteY3" fmla="*/ 395991 h 1396089"/>
              <a:gd name="connsiteX4" fmla="*/ 2406 w 1323254"/>
              <a:gd name="connsiteY4" fmla="*/ 1389114 h 1396089"/>
              <a:gd name="connsiteX5" fmla="*/ 178019 w 1323254"/>
              <a:gd name="connsiteY5" fmla="*/ 801718 h 1396089"/>
              <a:gd name="connsiteX6" fmla="*/ 511079 w 1323254"/>
              <a:gd name="connsiteY6" fmla="*/ 105320 h 1396089"/>
              <a:gd name="connsiteX7" fmla="*/ 468689 w 1323254"/>
              <a:gd name="connsiteY7" fmla="*/ 135599 h 1396089"/>
              <a:gd name="connsiteX8" fmla="*/ 1322533 w 1323254"/>
              <a:gd name="connsiteY8" fmla="*/ 2375 h 139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254" h="1396089">
                <a:moveTo>
                  <a:pt x="1322533" y="2375"/>
                </a:moveTo>
                <a:cubicBezTo>
                  <a:pt x="1345746" y="-4690"/>
                  <a:pt x="802758" y="-1663"/>
                  <a:pt x="607969" y="93209"/>
                </a:cubicBezTo>
                <a:cubicBezTo>
                  <a:pt x="413180" y="188081"/>
                  <a:pt x="205270" y="521140"/>
                  <a:pt x="153797" y="571604"/>
                </a:cubicBezTo>
                <a:cubicBezTo>
                  <a:pt x="102324" y="622068"/>
                  <a:pt x="324364" y="259740"/>
                  <a:pt x="299132" y="395991"/>
                </a:cubicBezTo>
                <a:cubicBezTo>
                  <a:pt x="273900" y="532242"/>
                  <a:pt x="2406" y="1389114"/>
                  <a:pt x="2406" y="1389114"/>
                </a:cubicBezTo>
                <a:cubicBezTo>
                  <a:pt x="-17779" y="1456735"/>
                  <a:pt x="93240" y="1015684"/>
                  <a:pt x="178019" y="801718"/>
                </a:cubicBezTo>
                <a:cubicBezTo>
                  <a:pt x="262798" y="587752"/>
                  <a:pt x="462634" y="216340"/>
                  <a:pt x="511079" y="105320"/>
                </a:cubicBezTo>
                <a:cubicBezTo>
                  <a:pt x="559524" y="-5700"/>
                  <a:pt x="337484" y="152756"/>
                  <a:pt x="468689" y="135599"/>
                </a:cubicBezTo>
                <a:cubicBezTo>
                  <a:pt x="599894" y="118442"/>
                  <a:pt x="1299320" y="9440"/>
                  <a:pt x="1322533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A2F2E71C-20CA-C49B-ECBE-D9E06F8F0FFB}"/>
              </a:ext>
            </a:extLst>
          </p:cNvPr>
          <p:cNvSpPr/>
          <p:nvPr/>
        </p:nvSpPr>
        <p:spPr>
          <a:xfrm>
            <a:off x="1483625" y="3231734"/>
            <a:ext cx="514735" cy="2372996"/>
          </a:xfrm>
          <a:custGeom>
            <a:avLst/>
            <a:gdLst>
              <a:gd name="connsiteX0" fmla="*/ 514733 w 514735"/>
              <a:gd name="connsiteY0" fmla="*/ 1972 h 2372996"/>
              <a:gd name="connsiteX1" fmla="*/ 211951 w 514735"/>
              <a:gd name="connsiteY1" fmla="*/ 668091 h 2372996"/>
              <a:gd name="connsiteX2" fmla="*/ 302786 w 514735"/>
              <a:gd name="connsiteY2" fmla="*/ 1322099 h 2372996"/>
              <a:gd name="connsiteX3" fmla="*/ 290674 w 514735"/>
              <a:gd name="connsiteY3" fmla="*/ 1249432 h 2372996"/>
              <a:gd name="connsiteX4" fmla="*/ 260396 w 514735"/>
              <a:gd name="connsiteY4" fmla="*/ 2066941 h 2372996"/>
              <a:gd name="connsiteX5" fmla="*/ 296730 w 514735"/>
              <a:gd name="connsiteY5" fmla="*/ 2369723 h 2372996"/>
              <a:gd name="connsiteX6" fmla="*/ 205896 w 514735"/>
              <a:gd name="connsiteY6" fmla="*/ 2188054 h 2372996"/>
              <a:gd name="connsiteX7" fmla="*/ 4 w 514735"/>
              <a:gd name="connsiteY7" fmla="*/ 1606714 h 2372996"/>
              <a:gd name="connsiteX8" fmla="*/ 211951 w 514735"/>
              <a:gd name="connsiteY8" fmla="*/ 1963996 h 2372996"/>
              <a:gd name="connsiteX9" fmla="*/ 284619 w 514735"/>
              <a:gd name="connsiteY9" fmla="*/ 1334210 h 2372996"/>
              <a:gd name="connsiteX10" fmla="*/ 193784 w 514735"/>
              <a:gd name="connsiteY10" fmla="*/ 940594 h 2372996"/>
              <a:gd name="connsiteX11" fmla="*/ 266452 w 514735"/>
              <a:gd name="connsiteY11" fmla="*/ 425866 h 2372996"/>
              <a:gd name="connsiteX12" fmla="*/ 218007 w 514735"/>
              <a:gd name="connsiteY12" fmla="*/ 462200 h 2372996"/>
              <a:gd name="connsiteX13" fmla="*/ 514733 w 514735"/>
              <a:gd name="connsiteY13" fmla="*/ 1972 h 237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735" h="2372996">
                <a:moveTo>
                  <a:pt x="514733" y="1972"/>
                </a:moveTo>
                <a:cubicBezTo>
                  <a:pt x="513724" y="36287"/>
                  <a:pt x="247275" y="448070"/>
                  <a:pt x="211951" y="668091"/>
                </a:cubicBezTo>
                <a:cubicBezTo>
                  <a:pt x="176627" y="888112"/>
                  <a:pt x="289665" y="1225209"/>
                  <a:pt x="302786" y="1322099"/>
                </a:cubicBezTo>
                <a:cubicBezTo>
                  <a:pt x="315907" y="1418989"/>
                  <a:pt x="297739" y="1125292"/>
                  <a:pt x="290674" y="1249432"/>
                </a:cubicBezTo>
                <a:cubicBezTo>
                  <a:pt x="283609" y="1373572"/>
                  <a:pt x="259387" y="1880226"/>
                  <a:pt x="260396" y="2066941"/>
                </a:cubicBezTo>
                <a:cubicBezTo>
                  <a:pt x="261405" y="2253656"/>
                  <a:pt x="305813" y="2349538"/>
                  <a:pt x="296730" y="2369723"/>
                </a:cubicBezTo>
                <a:cubicBezTo>
                  <a:pt x="287647" y="2389908"/>
                  <a:pt x="255350" y="2315222"/>
                  <a:pt x="205896" y="2188054"/>
                </a:cubicBezTo>
                <a:cubicBezTo>
                  <a:pt x="156442" y="2060886"/>
                  <a:pt x="-1005" y="1644057"/>
                  <a:pt x="4" y="1606714"/>
                </a:cubicBezTo>
                <a:cubicBezTo>
                  <a:pt x="1013" y="1569371"/>
                  <a:pt x="164515" y="2009413"/>
                  <a:pt x="211951" y="1963996"/>
                </a:cubicBezTo>
                <a:cubicBezTo>
                  <a:pt x="259387" y="1918579"/>
                  <a:pt x="287647" y="1504777"/>
                  <a:pt x="284619" y="1334210"/>
                </a:cubicBezTo>
                <a:cubicBezTo>
                  <a:pt x="281591" y="1163643"/>
                  <a:pt x="196812" y="1091985"/>
                  <a:pt x="193784" y="940594"/>
                </a:cubicBezTo>
                <a:cubicBezTo>
                  <a:pt x="190756" y="789203"/>
                  <a:pt x="262415" y="505598"/>
                  <a:pt x="266452" y="425866"/>
                </a:cubicBezTo>
                <a:cubicBezTo>
                  <a:pt x="270489" y="346134"/>
                  <a:pt x="177636" y="532849"/>
                  <a:pt x="218007" y="462200"/>
                </a:cubicBezTo>
                <a:cubicBezTo>
                  <a:pt x="258378" y="391551"/>
                  <a:pt x="515742" y="-32343"/>
                  <a:pt x="514733" y="1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C240C77-F592-12CD-FC83-33129428E41A}"/>
              </a:ext>
            </a:extLst>
          </p:cNvPr>
          <p:cNvSpPr/>
          <p:nvPr/>
        </p:nvSpPr>
        <p:spPr>
          <a:xfrm>
            <a:off x="1784086" y="3639404"/>
            <a:ext cx="330857" cy="1860701"/>
          </a:xfrm>
          <a:custGeom>
            <a:avLst/>
            <a:gdLst>
              <a:gd name="connsiteX0" fmla="*/ 117382 w 330857"/>
              <a:gd name="connsiteY0" fmla="*/ 29 h 1860701"/>
              <a:gd name="connsiteX1" fmla="*/ 232439 w 330857"/>
              <a:gd name="connsiteY1" fmla="*/ 551091 h 1860701"/>
              <a:gd name="connsiteX2" fmla="*/ 329329 w 330857"/>
              <a:gd name="connsiteY2" fmla="*/ 726705 h 1860701"/>
              <a:gd name="connsiteX3" fmla="*/ 153715 w 330857"/>
              <a:gd name="connsiteY3" fmla="*/ 1017375 h 1860701"/>
              <a:gd name="connsiteX4" fmla="*/ 8380 w 330857"/>
              <a:gd name="connsiteY4" fmla="*/ 1392824 h 1860701"/>
              <a:gd name="connsiteX5" fmla="*/ 20491 w 330857"/>
              <a:gd name="connsiteY5" fmla="*/ 1859107 h 1860701"/>
              <a:gd name="connsiteX6" fmla="*/ 44714 w 330857"/>
              <a:gd name="connsiteY6" fmla="*/ 1513936 h 1860701"/>
              <a:gd name="connsiteX7" fmla="*/ 292995 w 330857"/>
              <a:gd name="connsiteY7" fmla="*/ 714593 h 1860701"/>
              <a:gd name="connsiteX8" fmla="*/ 196105 w 330857"/>
              <a:gd name="connsiteY8" fmla="*/ 526869 h 1860701"/>
              <a:gd name="connsiteX9" fmla="*/ 117382 w 330857"/>
              <a:gd name="connsiteY9" fmla="*/ 29 h 186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857" h="1860701">
                <a:moveTo>
                  <a:pt x="117382" y="29"/>
                </a:moveTo>
                <a:cubicBezTo>
                  <a:pt x="123438" y="4066"/>
                  <a:pt x="197115" y="429978"/>
                  <a:pt x="232439" y="551091"/>
                </a:cubicBezTo>
                <a:cubicBezTo>
                  <a:pt x="267764" y="672204"/>
                  <a:pt x="342450" y="648991"/>
                  <a:pt x="329329" y="726705"/>
                </a:cubicBezTo>
                <a:cubicBezTo>
                  <a:pt x="316208" y="804419"/>
                  <a:pt x="207206" y="906355"/>
                  <a:pt x="153715" y="1017375"/>
                </a:cubicBezTo>
                <a:cubicBezTo>
                  <a:pt x="100224" y="1128395"/>
                  <a:pt x="30584" y="1252536"/>
                  <a:pt x="8380" y="1392824"/>
                </a:cubicBezTo>
                <a:cubicBezTo>
                  <a:pt x="-13824" y="1533112"/>
                  <a:pt x="14435" y="1838922"/>
                  <a:pt x="20491" y="1859107"/>
                </a:cubicBezTo>
                <a:cubicBezTo>
                  <a:pt x="26547" y="1879292"/>
                  <a:pt x="-703" y="1704688"/>
                  <a:pt x="44714" y="1513936"/>
                </a:cubicBezTo>
                <a:cubicBezTo>
                  <a:pt x="90131" y="1323184"/>
                  <a:pt x="267763" y="879104"/>
                  <a:pt x="292995" y="714593"/>
                </a:cubicBezTo>
                <a:cubicBezTo>
                  <a:pt x="318227" y="550082"/>
                  <a:pt x="222346" y="646972"/>
                  <a:pt x="196105" y="526869"/>
                </a:cubicBezTo>
                <a:cubicBezTo>
                  <a:pt x="169864" y="406766"/>
                  <a:pt x="111326" y="-4008"/>
                  <a:pt x="117382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BE05925D-C50B-53C2-08BF-93AAE7195275}"/>
              </a:ext>
            </a:extLst>
          </p:cNvPr>
          <p:cNvSpPr/>
          <p:nvPr/>
        </p:nvSpPr>
        <p:spPr>
          <a:xfrm>
            <a:off x="2083136" y="1374573"/>
            <a:ext cx="2931074" cy="720675"/>
          </a:xfrm>
          <a:custGeom>
            <a:avLst/>
            <a:gdLst>
              <a:gd name="connsiteX0" fmla="*/ 0 w 2931074"/>
              <a:gd name="connsiteY0" fmla="*/ 430004 h 720675"/>
              <a:gd name="connsiteX1" fmla="*/ 1241404 w 2931074"/>
              <a:gd name="connsiteY1" fmla="*/ 55 h 720675"/>
              <a:gd name="connsiteX2" fmla="*/ 2046803 w 2931074"/>
              <a:gd name="connsiteY2" fmla="*/ 399726 h 720675"/>
              <a:gd name="connsiteX3" fmla="*/ 2040747 w 2931074"/>
              <a:gd name="connsiteY3" fmla="*/ 399726 h 720675"/>
              <a:gd name="connsiteX4" fmla="*/ 2930925 w 2931074"/>
              <a:gd name="connsiteY4" fmla="*/ 720675 h 720675"/>
              <a:gd name="connsiteX5" fmla="*/ 2107359 w 2931074"/>
              <a:gd name="connsiteY5" fmla="*/ 375504 h 720675"/>
              <a:gd name="connsiteX6" fmla="*/ 1580520 w 2931074"/>
              <a:gd name="connsiteY6" fmla="*/ 90889 h 720675"/>
              <a:gd name="connsiteX7" fmla="*/ 1265627 w 2931074"/>
              <a:gd name="connsiteY7" fmla="*/ 60611 h 720675"/>
              <a:gd name="connsiteX8" fmla="*/ 859900 w 2931074"/>
              <a:gd name="connsiteY8" fmla="*/ 78778 h 720675"/>
              <a:gd name="connsiteX9" fmla="*/ 817510 w 2931074"/>
              <a:gd name="connsiteY9" fmla="*/ 96945 h 720675"/>
              <a:gd name="connsiteX10" fmla="*/ 0 w 2931074"/>
              <a:gd name="connsiteY10" fmla="*/ 430004 h 72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1074" h="720675">
                <a:moveTo>
                  <a:pt x="0" y="430004"/>
                </a:moveTo>
                <a:cubicBezTo>
                  <a:pt x="450135" y="217552"/>
                  <a:pt x="900270" y="5101"/>
                  <a:pt x="1241404" y="55"/>
                </a:cubicBezTo>
                <a:cubicBezTo>
                  <a:pt x="1582538" y="-4991"/>
                  <a:pt x="1913579" y="333114"/>
                  <a:pt x="2046803" y="399726"/>
                </a:cubicBezTo>
                <a:cubicBezTo>
                  <a:pt x="2180027" y="466338"/>
                  <a:pt x="2040747" y="399726"/>
                  <a:pt x="2040747" y="399726"/>
                </a:cubicBezTo>
                <a:lnTo>
                  <a:pt x="2930925" y="720675"/>
                </a:lnTo>
                <a:cubicBezTo>
                  <a:pt x="2942027" y="716638"/>
                  <a:pt x="2332427" y="480468"/>
                  <a:pt x="2107359" y="375504"/>
                </a:cubicBezTo>
                <a:cubicBezTo>
                  <a:pt x="1882292" y="270540"/>
                  <a:pt x="1720809" y="143371"/>
                  <a:pt x="1580520" y="90889"/>
                </a:cubicBezTo>
                <a:cubicBezTo>
                  <a:pt x="1440231" y="38407"/>
                  <a:pt x="1385730" y="62630"/>
                  <a:pt x="1265627" y="60611"/>
                </a:cubicBezTo>
                <a:cubicBezTo>
                  <a:pt x="1145524" y="58592"/>
                  <a:pt x="934586" y="72722"/>
                  <a:pt x="859900" y="78778"/>
                </a:cubicBezTo>
                <a:cubicBezTo>
                  <a:pt x="785214" y="84834"/>
                  <a:pt x="817510" y="96945"/>
                  <a:pt x="817510" y="96945"/>
                </a:cubicBezTo>
                <a:lnTo>
                  <a:pt x="0" y="430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5AE4B60-AB3B-1CE3-7F52-13FBD4748692}"/>
              </a:ext>
            </a:extLst>
          </p:cNvPr>
          <p:cNvSpPr/>
          <p:nvPr/>
        </p:nvSpPr>
        <p:spPr>
          <a:xfrm>
            <a:off x="1467826" y="1890717"/>
            <a:ext cx="1099763" cy="246951"/>
          </a:xfrm>
          <a:custGeom>
            <a:avLst/>
            <a:gdLst>
              <a:gd name="connsiteX0" fmla="*/ 1099761 w 1099763"/>
              <a:gd name="connsiteY0" fmla="*/ 246920 h 246951"/>
              <a:gd name="connsiteX1" fmla="*/ 554754 w 1099763"/>
              <a:gd name="connsiteY1" fmla="*/ 10751 h 246951"/>
              <a:gd name="connsiteX2" fmla="*/ 233806 w 1099763"/>
              <a:gd name="connsiteY2" fmla="*/ 59196 h 246951"/>
              <a:gd name="connsiteX3" fmla="*/ 9748 w 1099763"/>
              <a:gd name="connsiteY3" fmla="*/ 228753 h 246951"/>
              <a:gd name="connsiteX4" fmla="*/ 560810 w 1099763"/>
              <a:gd name="connsiteY4" fmla="*/ 28917 h 246951"/>
              <a:gd name="connsiteX5" fmla="*/ 1099761 w 1099763"/>
              <a:gd name="connsiteY5" fmla="*/ 246920 h 24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763" h="246951">
                <a:moveTo>
                  <a:pt x="1099761" y="246920"/>
                </a:moveTo>
                <a:cubicBezTo>
                  <a:pt x="1098752" y="243892"/>
                  <a:pt x="699080" y="42038"/>
                  <a:pt x="554754" y="10751"/>
                </a:cubicBezTo>
                <a:cubicBezTo>
                  <a:pt x="410428" y="-20536"/>
                  <a:pt x="324640" y="22862"/>
                  <a:pt x="233806" y="59196"/>
                </a:cubicBezTo>
                <a:cubicBezTo>
                  <a:pt x="142972" y="95530"/>
                  <a:pt x="-44753" y="233800"/>
                  <a:pt x="9748" y="228753"/>
                </a:cubicBezTo>
                <a:cubicBezTo>
                  <a:pt x="64249" y="223706"/>
                  <a:pt x="379141" y="24880"/>
                  <a:pt x="560810" y="28917"/>
                </a:cubicBezTo>
                <a:cubicBezTo>
                  <a:pt x="742479" y="32954"/>
                  <a:pt x="1100770" y="249948"/>
                  <a:pt x="1099761" y="246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88408A95-B89F-4CFA-F5D7-94316D83B4E9}"/>
              </a:ext>
            </a:extLst>
          </p:cNvPr>
          <p:cNvSpPr/>
          <p:nvPr/>
        </p:nvSpPr>
        <p:spPr>
          <a:xfrm>
            <a:off x="1287804" y="2305097"/>
            <a:ext cx="1371387" cy="2019734"/>
          </a:xfrm>
          <a:custGeom>
            <a:avLst/>
            <a:gdLst>
              <a:gd name="connsiteX0" fmla="*/ 1370617 w 1371387"/>
              <a:gd name="connsiteY0" fmla="*/ 329102 h 2019734"/>
              <a:gd name="connsiteX1" fmla="*/ 680275 w 1371387"/>
              <a:gd name="connsiteY1" fmla="*/ 2098 h 2019734"/>
              <a:gd name="connsiteX2" fmla="*/ 123158 w 1371387"/>
              <a:gd name="connsiteY2" fmla="*/ 468381 h 2019734"/>
              <a:gd name="connsiteX3" fmla="*/ 183714 w 1371387"/>
              <a:gd name="connsiteY3" fmla="*/ 371491 h 2019734"/>
              <a:gd name="connsiteX4" fmla="*/ 74713 w 1371387"/>
              <a:gd name="connsiteY4" fmla="*/ 952831 h 2019734"/>
              <a:gd name="connsiteX5" fmla="*/ 2045 w 1371387"/>
              <a:gd name="connsiteY5" fmla="*/ 2000455 h 2019734"/>
              <a:gd name="connsiteX6" fmla="*/ 38379 w 1371387"/>
              <a:gd name="connsiteY6" fmla="*/ 1522061 h 2019734"/>
              <a:gd name="connsiteX7" fmla="*/ 220048 w 1371387"/>
              <a:gd name="connsiteY7" fmla="*/ 183767 h 2019734"/>
              <a:gd name="connsiteX8" fmla="*/ 649997 w 1371387"/>
              <a:gd name="connsiteY8" fmla="*/ 14209 h 2019734"/>
              <a:gd name="connsiteX9" fmla="*/ 813499 w 1371387"/>
              <a:gd name="connsiteY9" fmla="*/ 44487 h 2019734"/>
              <a:gd name="connsiteX10" fmla="*/ 1370617 w 1371387"/>
              <a:gd name="connsiteY10" fmla="*/ 329102 h 201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1387" h="2019734">
                <a:moveTo>
                  <a:pt x="1370617" y="329102"/>
                </a:moveTo>
                <a:cubicBezTo>
                  <a:pt x="1348413" y="322037"/>
                  <a:pt x="888185" y="-21115"/>
                  <a:pt x="680275" y="2098"/>
                </a:cubicBezTo>
                <a:cubicBezTo>
                  <a:pt x="472365" y="25311"/>
                  <a:pt x="205918" y="406816"/>
                  <a:pt x="123158" y="468381"/>
                </a:cubicBezTo>
                <a:cubicBezTo>
                  <a:pt x="40398" y="529947"/>
                  <a:pt x="191788" y="290749"/>
                  <a:pt x="183714" y="371491"/>
                </a:cubicBezTo>
                <a:cubicBezTo>
                  <a:pt x="175640" y="452233"/>
                  <a:pt x="104991" y="681337"/>
                  <a:pt x="74713" y="952831"/>
                </a:cubicBezTo>
                <a:cubicBezTo>
                  <a:pt x="44435" y="1224325"/>
                  <a:pt x="8101" y="1905583"/>
                  <a:pt x="2045" y="2000455"/>
                </a:cubicBezTo>
                <a:cubicBezTo>
                  <a:pt x="-4011" y="2095327"/>
                  <a:pt x="2045" y="1824842"/>
                  <a:pt x="38379" y="1522061"/>
                </a:cubicBezTo>
                <a:cubicBezTo>
                  <a:pt x="74713" y="1219280"/>
                  <a:pt x="118112" y="435076"/>
                  <a:pt x="220048" y="183767"/>
                </a:cubicBezTo>
                <a:cubicBezTo>
                  <a:pt x="321984" y="-67542"/>
                  <a:pt x="551088" y="37422"/>
                  <a:pt x="649997" y="14209"/>
                </a:cubicBezTo>
                <a:cubicBezTo>
                  <a:pt x="748905" y="-9004"/>
                  <a:pt x="698442" y="-6986"/>
                  <a:pt x="813499" y="44487"/>
                </a:cubicBezTo>
                <a:cubicBezTo>
                  <a:pt x="928556" y="95960"/>
                  <a:pt x="1392821" y="336167"/>
                  <a:pt x="1370617" y="329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7DD6B839-6B82-DC50-D154-A41E9B60DE1C}"/>
              </a:ext>
            </a:extLst>
          </p:cNvPr>
          <p:cNvSpPr/>
          <p:nvPr/>
        </p:nvSpPr>
        <p:spPr>
          <a:xfrm>
            <a:off x="2222416" y="1378735"/>
            <a:ext cx="2878978" cy="777924"/>
          </a:xfrm>
          <a:custGeom>
            <a:avLst/>
            <a:gdLst>
              <a:gd name="connsiteX0" fmla="*/ 0 w 2878978"/>
              <a:gd name="connsiteY0" fmla="*/ 20115 h 777924"/>
              <a:gd name="connsiteX1" fmla="*/ 169558 w 2878978"/>
              <a:gd name="connsiteY1" fmla="*/ 20115 h 777924"/>
              <a:gd name="connsiteX2" fmla="*/ 1683465 w 2878978"/>
              <a:gd name="connsiteY2" fmla="*/ 20115 h 777924"/>
              <a:gd name="connsiteX3" fmla="*/ 1616853 w 2878978"/>
              <a:gd name="connsiteY3" fmla="*/ 50393 h 777924"/>
              <a:gd name="connsiteX4" fmla="*/ 2422252 w 2878978"/>
              <a:gd name="connsiteY4" fmla="*/ 522733 h 777924"/>
              <a:gd name="connsiteX5" fmla="*/ 2331417 w 2878978"/>
              <a:gd name="connsiteY5" fmla="*/ 510621 h 777924"/>
              <a:gd name="connsiteX6" fmla="*/ 2876424 w 2878978"/>
              <a:gd name="connsiteY6" fmla="*/ 777069 h 777924"/>
              <a:gd name="connsiteX7" fmla="*/ 2549420 w 2878978"/>
              <a:gd name="connsiteY7" fmla="*/ 601456 h 777924"/>
              <a:gd name="connsiteX8" fmla="*/ 1616853 w 2878978"/>
              <a:gd name="connsiteY8" fmla="*/ 80672 h 777924"/>
              <a:gd name="connsiteX9" fmla="*/ 1192959 w 2878978"/>
              <a:gd name="connsiteY9" fmla="*/ 1948 h 777924"/>
              <a:gd name="connsiteX10" fmla="*/ 0 w 2878978"/>
              <a:gd name="connsiteY10" fmla="*/ 20115 h 77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8978" h="777924">
                <a:moveTo>
                  <a:pt x="0" y="20115"/>
                </a:moveTo>
                <a:lnTo>
                  <a:pt x="169558" y="20115"/>
                </a:lnTo>
                <a:lnTo>
                  <a:pt x="1683465" y="20115"/>
                </a:lnTo>
                <a:cubicBezTo>
                  <a:pt x="1924681" y="25161"/>
                  <a:pt x="1493722" y="-33377"/>
                  <a:pt x="1616853" y="50393"/>
                </a:cubicBezTo>
                <a:cubicBezTo>
                  <a:pt x="1739984" y="134163"/>
                  <a:pt x="2303158" y="446028"/>
                  <a:pt x="2422252" y="522733"/>
                </a:cubicBezTo>
                <a:cubicBezTo>
                  <a:pt x="2541346" y="599438"/>
                  <a:pt x="2255722" y="468232"/>
                  <a:pt x="2331417" y="510621"/>
                </a:cubicBezTo>
                <a:cubicBezTo>
                  <a:pt x="2407112" y="553010"/>
                  <a:pt x="2840090" y="761930"/>
                  <a:pt x="2876424" y="777069"/>
                </a:cubicBezTo>
                <a:cubicBezTo>
                  <a:pt x="2912758" y="792208"/>
                  <a:pt x="2549420" y="601456"/>
                  <a:pt x="2549420" y="601456"/>
                </a:cubicBezTo>
                <a:cubicBezTo>
                  <a:pt x="2339492" y="485390"/>
                  <a:pt x="1842930" y="180590"/>
                  <a:pt x="1616853" y="80672"/>
                </a:cubicBezTo>
                <a:cubicBezTo>
                  <a:pt x="1390776" y="-19246"/>
                  <a:pt x="1455370" y="10022"/>
                  <a:pt x="1192959" y="1948"/>
                </a:cubicBezTo>
                <a:cubicBezTo>
                  <a:pt x="930548" y="-6126"/>
                  <a:pt x="486468" y="13050"/>
                  <a:pt x="0" y="20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851D172B-6F21-57E0-26D9-BABC3739B9E5}"/>
              </a:ext>
            </a:extLst>
          </p:cNvPr>
          <p:cNvSpPr/>
          <p:nvPr/>
        </p:nvSpPr>
        <p:spPr>
          <a:xfrm>
            <a:off x="2131581" y="1846859"/>
            <a:ext cx="2782531" cy="912245"/>
          </a:xfrm>
          <a:custGeom>
            <a:avLst/>
            <a:gdLst>
              <a:gd name="connsiteX0" fmla="*/ 0 w 2782531"/>
              <a:gd name="connsiteY0" fmla="*/ 230222 h 912245"/>
              <a:gd name="connsiteX1" fmla="*/ 127169 w 2782531"/>
              <a:gd name="connsiteY1" fmla="*/ 205999 h 912245"/>
              <a:gd name="connsiteX2" fmla="*/ 950734 w 2782531"/>
              <a:gd name="connsiteY2" fmla="*/ 108 h 912245"/>
              <a:gd name="connsiteX3" fmla="*/ 1598687 w 2782531"/>
              <a:gd name="connsiteY3" fmla="*/ 236277 h 912245"/>
              <a:gd name="connsiteX4" fmla="*/ 1580520 w 2782531"/>
              <a:gd name="connsiteY4" fmla="*/ 157554 h 912245"/>
              <a:gd name="connsiteX5" fmla="*/ 2731089 w 2782531"/>
              <a:gd name="connsiteY5" fmla="*/ 884230 h 912245"/>
              <a:gd name="connsiteX6" fmla="*/ 2452530 w 2782531"/>
              <a:gd name="connsiteY6" fmla="*/ 696505 h 912245"/>
              <a:gd name="connsiteX7" fmla="*/ 1295905 w 2782531"/>
              <a:gd name="connsiteY7" fmla="*/ 78831 h 912245"/>
              <a:gd name="connsiteX8" fmla="*/ 872011 w 2782531"/>
              <a:gd name="connsiteY8" fmla="*/ 30386 h 912245"/>
              <a:gd name="connsiteX9" fmla="*/ 896234 w 2782531"/>
              <a:gd name="connsiteY9" fmla="*/ 60664 h 912245"/>
              <a:gd name="connsiteX10" fmla="*/ 0 w 2782531"/>
              <a:gd name="connsiteY10" fmla="*/ 230222 h 91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2531" h="912245">
                <a:moveTo>
                  <a:pt x="0" y="230222"/>
                </a:moveTo>
                <a:lnTo>
                  <a:pt x="127169" y="205999"/>
                </a:lnTo>
                <a:cubicBezTo>
                  <a:pt x="285625" y="167647"/>
                  <a:pt x="705481" y="-4938"/>
                  <a:pt x="950734" y="108"/>
                </a:cubicBezTo>
                <a:cubicBezTo>
                  <a:pt x="1195987" y="5154"/>
                  <a:pt x="1493723" y="210036"/>
                  <a:pt x="1598687" y="236277"/>
                </a:cubicBezTo>
                <a:cubicBezTo>
                  <a:pt x="1703651" y="262518"/>
                  <a:pt x="1391786" y="49562"/>
                  <a:pt x="1580520" y="157554"/>
                </a:cubicBezTo>
                <a:cubicBezTo>
                  <a:pt x="1769254" y="265546"/>
                  <a:pt x="2585754" y="794405"/>
                  <a:pt x="2731089" y="884230"/>
                </a:cubicBezTo>
                <a:cubicBezTo>
                  <a:pt x="2876424" y="974055"/>
                  <a:pt x="2691727" y="830738"/>
                  <a:pt x="2452530" y="696505"/>
                </a:cubicBezTo>
                <a:cubicBezTo>
                  <a:pt x="2213333" y="562272"/>
                  <a:pt x="1559325" y="189851"/>
                  <a:pt x="1295905" y="78831"/>
                </a:cubicBezTo>
                <a:cubicBezTo>
                  <a:pt x="1032485" y="-32189"/>
                  <a:pt x="938623" y="33414"/>
                  <a:pt x="872011" y="30386"/>
                </a:cubicBezTo>
                <a:cubicBezTo>
                  <a:pt x="805399" y="27358"/>
                  <a:pt x="1034504" y="28367"/>
                  <a:pt x="896234" y="60664"/>
                </a:cubicBezTo>
                <a:cubicBezTo>
                  <a:pt x="757964" y="92961"/>
                  <a:pt x="128177" y="206000"/>
                  <a:pt x="0" y="230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A7F5109F-3430-1543-79ED-6E972BBE8327}"/>
              </a:ext>
            </a:extLst>
          </p:cNvPr>
          <p:cNvSpPr/>
          <p:nvPr/>
        </p:nvSpPr>
        <p:spPr>
          <a:xfrm>
            <a:off x="2302290" y="2292758"/>
            <a:ext cx="2776157" cy="1401065"/>
          </a:xfrm>
          <a:custGeom>
            <a:avLst/>
            <a:gdLst>
              <a:gd name="connsiteX0" fmla="*/ 17016 w 2776157"/>
              <a:gd name="connsiteY0" fmla="*/ 280884 h 1401065"/>
              <a:gd name="connsiteX1" fmla="*/ 755803 w 2776157"/>
              <a:gd name="connsiteY1" fmla="*/ 14437 h 1401065"/>
              <a:gd name="connsiteX2" fmla="*/ 1300809 w 2776157"/>
              <a:gd name="connsiteY2" fmla="*/ 171883 h 1401065"/>
              <a:gd name="connsiteX3" fmla="*/ 1421922 w 2776157"/>
              <a:gd name="connsiteY3" fmla="*/ 171883 h 1401065"/>
              <a:gd name="connsiteX4" fmla="*/ 2312099 w 2776157"/>
              <a:gd name="connsiteY4" fmla="*/ 686612 h 1401065"/>
              <a:gd name="connsiteX5" fmla="*/ 2239432 w 2776157"/>
              <a:gd name="connsiteY5" fmla="*/ 698723 h 1401065"/>
              <a:gd name="connsiteX6" fmla="*/ 2772327 w 2776157"/>
              <a:gd name="connsiteY6" fmla="*/ 1395120 h 1401065"/>
              <a:gd name="connsiteX7" fmla="*/ 2457435 w 2776157"/>
              <a:gd name="connsiteY7" fmla="*/ 1007560 h 1401065"/>
              <a:gd name="connsiteX8" fmla="*/ 2051707 w 2776157"/>
              <a:gd name="connsiteY8" fmla="*/ 535221 h 1401065"/>
              <a:gd name="connsiteX9" fmla="*/ 998028 w 2776157"/>
              <a:gd name="connsiteY9" fmla="*/ 38659 h 1401065"/>
              <a:gd name="connsiteX10" fmla="*/ 1107029 w 2776157"/>
              <a:gd name="connsiteY10" fmla="*/ 44715 h 1401065"/>
              <a:gd name="connsiteX11" fmla="*/ 307686 w 2776157"/>
              <a:gd name="connsiteY11" fmla="*/ 141605 h 1401065"/>
              <a:gd name="connsiteX12" fmla="*/ 17016 w 2776157"/>
              <a:gd name="connsiteY12" fmla="*/ 280884 h 140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76157" h="1401065">
                <a:moveTo>
                  <a:pt x="17016" y="280884"/>
                </a:moveTo>
                <a:cubicBezTo>
                  <a:pt x="91702" y="259689"/>
                  <a:pt x="541837" y="32604"/>
                  <a:pt x="755803" y="14437"/>
                </a:cubicBezTo>
                <a:cubicBezTo>
                  <a:pt x="969769" y="-3730"/>
                  <a:pt x="1189789" y="145642"/>
                  <a:pt x="1300809" y="171883"/>
                </a:cubicBezTo>
                <a:cubicBezTo>
                  <a:pt x="1411829" y="198124"/>
                  <a:pt x="1253374" y="86095"/>
                  <a:pt x="1421922" y="171883"/>
                </a:cubicBezTo>
                <a:cubicBezTo>
                  <a:pt x="1590470" y="257671"/>
                  <a:pt x="2175847" y="598805"/>
                  <a:pt x="2312099" y="686612"/>
                </a:cubicBezTo>
                <a:cubicBezTo>
                  <a:pt x="2448351" y="774419"/>
                  <a:pt x="2162727" y="580638"/>
                  <a:pt x="2239432" y="698723"/>
                </a:cubicBezTo>
                <a:cubicBezTo>
                  <a:pt x="2316137" y="816808"/>
                  <a:pt x="2735993" y="1343647"/>
                  <a:pt x="2772327" y="1395120"/>
                </a:cubicBezTo>
                <a:cubicBezTo>
                  <a:pt x="2808661" y="1446593"/>
                  <a:pt x="2577538" y="1150876"/>
                  <a:pt x="2457435" y="1007560"/>
                </a:cubicBezTo>
                <a:cubicBezTo>
                  <a:pt x="2337332" y="864244"/>
                  <a:pt x="2294941" y="696704"/>
                  <a:pt x="2051707" y="535221"/>
                </a:cubicBezTo>
                <a:cubicBezTo>
                  <a:pt x="1808473" y="373738"/>
                  <a:pt x="1155474" y="120410"/>
                  <a:pt x="998028" y="38659"/>
                </a:cubicBezTo>
                <a:cubicBezTo>
                  <a:pt x="840582" y="-43092"/>
                  <a:pt x="1222086" y="27557"/>
                  <a:pt x="1107029" y="44715"/>
                </a:cubicBezTo>
                <a:cubicBezTo>
                  <a:pt x="991972" y="61873"/>
                  <a:pt x="488345" y="109308"/>
                  <a:pt x="307686" y="141605"/>
                </a:cubicBezTo>
                <a:cubicBezTo>
                  <a:pt x="127027" y="173902"/>
                  <a:pt x="-57670" y="302079"/>
                  <a:pt x="17016" y="280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D69DF3D4-8F5C-25CE-BBBD-73DBED528CD2}"/>
              </a:ext>
            </a:extLst>
          </p:cNvPr>
          <p:cNvSpPr/>
          <p:nvPr/>
        </p:nvSpPr>
        <p:spPr>
          <a:xfrm>
            <a:off x="3645368" y="2324258"/>
            <a:ext cx="1595175" cy="1426452"/>
          </a:xfrm>
          <a:custGeom>
            <a:avLst/>
            <a:gdLst>
              <a:gd name="connsiteX0" fmla="*/ 121 w 1595175"/>
              <a:gd name="connsiteY0" fmla="*/ 1104 h 1426452"/>
              <a:gd name="connsiteX1" fmla="*/ 617795 w 1595175"/>
              <a:gd name="connsiteY1" fmla="*/ 933670 h 1426452"/>
              <a:gd name="connsiteX2" fmla="*/ 520905 w 1595175"/>
              <a:gd name="connsiteY2" fmla="*/ 830725 h 1426452"/>
              <a:gd name="connsiteX3" fmla="*/ 1053800 w 1595175"/>
              <a:gd name="connsiteY3" fmla="*/ 1000282 h 1426452"/>
              <a:gd name="connsiteX4" fmla="*/ 1102245 w 1595175"/>
              <a:gd name="connsiteY4" fmla="*/ 1000282 h 1426452"/>
              <a:gd name="connsiteX5" fmla="*/ 1592751 w 1595175"/>
              <a:gd name="connsiteY5" fmla="*/ 1424176 h 1426452"/>
              <a:gd name="connsiteX6" fmla="*/ 1259692 w 1595175"/>
              <a:gd name="connsiteY6" fmla="*/ 1139562 h 1426452"/>
              <a:gd name="connsiteX7" fmla="*/ 587517 w 1595175"/>
              <a:gd name="connsiteY7" fmla="*/ 527943 h 1426452"/>
              <a:gd name="connsiteX8" fmla="*/ 1120412 w 1595175"/>
              <a:gd name="connsiteY8" fmla="*/ 1121395 h 1426452"/>
              <a:gd name="connsiteX9" fmla="*/ 569350 w 1595175"/>
              <a:gd name="connsiteY9" fmla="*/ 752002 h 1426452"/>
              <a:gd name="connsiteX10" fmla="*/ 121 w 1595175"/>
              <a:gd name="connsiteY10" fmla="*/ 1104 h 142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5175" h="1426452">
                <a:moveTo>
                  <a:pt x="121" y="1104"/>
                </a:moveTo>
                <a:cubicBezTo>
                  <a:pt x="8195" y="31382"/>
                  <a:pt x="530998" y="795400"/>
                  <a:pt x="617795" y="933670"/>
                </a:cubicBezTo>
                <a:cubicBezTo>
                  <a:pt x="704592" y="1071940"/>
                  <a:pt x="448238" y="819623"/>
                  <a:pt x="520905" y="830725"/>
                </a:cubicBezTo>
                <a:cubicBezTo>
                  <a:pt x="593572" y="841827"/>
                  <a:pt x="956910" y="972023"/>
                  <a:pt x="1053800" y="1000282"/>
                </a:cubicBezTo>
                <a:cubicBezTo>
                  <a:pt x="1150690" y="1028541"/>
                  <a:pt x="1012420" y="929633"/>
                  <a:pt x="1102245" y="1000282"/>
                </a:cubicBezTo>
                <a:cubicBezTo>
                  <a:pt x="1192070" y="1070931"/>
                  <a:pt x="1566510" y="1400963"/>
                  <a:pt x="1592751" y="1424176"/>
                </a:cubicBezTo>
                <a:cubicBezTo>
                  <a:pt x="1618992" y="1447389"/>
                  <a:pt x="1427231" y="1288934"/>
                  <a:pt x="1259692" y="1139562"/>
                </a:cubicBezTo>
                <a:cubicBezTo>
                  <a:pt x="1092153" y="990190"/>
                  <a:pt x="610730" y="530971"/>
                  <a:pt x="587517" y="527943"/>
                </a:cubicBezTo>
                <a:cubicBezTo>
                  <a:pt x="564304" y="524915"/>
                  <a:pt x="1123440" y="1084052"/>
                  <a:pt x="1120412" y="1121395"/>
                </a:cubicBezTo>
                <a:cubicBezTo>
                  <a:pt x="1117384" y="1158738"/>
                  <a:pt x="751019" y="932662"/>
                  <a:pt x="569350" y="752002"/>
                </a:cubicBezTo>
                <a:cubicBezTo>
                  <a:pt x="387681" y="571342"/>
                  <a:pt x="-7953" y="-29174"/>
                  <a:pt x="121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F02CEB4B-B41D-498D-F74D-D05A6A04614E}"/>
              </a:ext>
            </a:extLst>
          </p:cNvPr>
          <p:cNvSpPr/>
          <p:nvPr/>
        </p:nvSpPr>
        <p:spPr>
          <a:xfrm>
            <a:off x="2110561" y="2382601"/>
            <a:ext cx="3207690" cy="1717162"/>
          </a:xfrm>
          <a:custGeom>
            <a:avLst/>
            <a:gdLst>
              <a:gd name="connsiteX0" fmla="*/ 105799 w 3207690"/>
              <a:gd name="connsiteY0" fmla="*/ 384822 h 1717162"/>
              <a:gd name="connsiteX1" fmla="*/ 190578 w 3207690"/>
              <a:gd name="connsiteY1" fmla="*/ 390877 h 1717162"/>
              <a:gd name="connsiteX2" fmla="*/ 1643929 w 3207690"/>
              <a:gd name="connsiteY2" fmla="*/ 354543 h 1717162"/>
              <a:gd name="connsiteX3" fmla="*/ 1413815 w 3207690"/>
              <a:gd name="connsiteY3" fmla="*/ 451433 h 1717162"/>
              <a:gd name="connsiteX4" fmla="*/ 2237381 w 3207690"/>
              <a:gd name="connsiteY4" fmla="*/ 790549 h 1717162"/>
              <a:gd name="connsiteX5" fmla="*/ 2267659 w 3207690"/>
              <a:gd name="connsiteY5" fmla="*/ 838994 h 1717162"/>
              <a:gd name="connsiteX6" fmla="*/ 2546218 w 3207690"/>
              <a:gd name="connsiteY6" fmla="*/ 1099386 h 1717162"/>
              <a:gd name="connsiteX7" fmla="*/ 2425105 w 3207690"/>
              <a:gd name="connsiteY7" fmla="*/ 1420334 h 1717162"/>
              <a:gd name="connsiteX8" fmla="*/ 2842944 w 3207690"/>
              <a:gd name="connsiteY8" fmla="*/ 1063052 h 1717162"/>
              <a:gd name="connsiteX9" fmla="*/ 3163892 w 3207690"/>
              <a:gd name="connsiteY9" fmla="*/ 1717060 h 1717162"/>
              <a:gd name="connsiteX10" fmla="*/ 3054891 w 3207690"/>
              <a:gd name="connsiteY10" fmla="*/ 1105441 h 1717162"/>
              <a:gd name="connsiteX11" fmla="*/ 1807431 w 3207690"/>
              <a:gd name="connsiteY11" fmla="*/ 160763 h 1717162"/>
              <a:gd name="connsiteX12" fmla="*/ 602361 w 3207690"/>
              <a:gd name="connsiteY12" fmla="*/ 45706 h 1717162"/>
              <a:gd name="connsiteX13" fmla="*/ 2854 w 3207690"/>
              <a:gd name="connsiteY13" fmla="*/ 9373 h 1717162"/>
              <a:gd name="connsiteX14" fmla="*/ 826419 w 3207690"/>
              <a:gd name="connsiteY14" fmla="*/ 209208 h 1717162"/>
              <a:gd name="connsiteX15" fmla="*/ 105799 w 3207690"/>
              <a:gd name="connsiteY15" fmla="*/ 384822 h 171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07690" h="1717162">
                <a:moveTo>
                  <a:pt x="105799" y="384822"/>
                </a:moveTo>
                <a:cubicBezTo>
                  <a:pt x="-175" y="415100"/>
                  <a:pt x="190578" y="390877"/>
                  <a:pt x="190578" y="390877"/>
                </a:cubicBezTo>
                <a:cubicBezTo>
                  <a:pt x="446933" y="385831"/>
                  <a:pt x="1440056" y="344450"/>
                  <a:pt x="1643929" y="354543"/>
                </a:cubicBezTo>
                <a:cubicBezTo>
                  <a:pt x="1847802" y="364636"/>
                  <a:pt x="1314906" y="378765"/>
                  <a:pt x="1413815" y="451433"/>
                </a:cubicBezTo>
                <a:cubicBezTo>
                  <a:pt x="1512724" y="524101"/>
                  <a:pt x="2095074" y="725956"/>
                  <a:pt x="2237381" y="790549"/>
                </a:cubicBezTo>
                <a:cubicBezTo>
                  <a:pt x="2379688" y="855142"/>
                  <a:pt x="2216186" y="787521"/>
                  <a:pt x="2267659" y="838994"/>
                </a:cubicBezTo>
                <a:cubicBezTo>
                  <a:pt x="2319132" y="890467"/>
                  <a:pt x="2519977" y="1002496"/>
                  <a:pt x="2546218" y="1099386"/>
                </a:cubicBezTo>
                <a:cubicBezTo>
                  <a:pt x="2572459" y="1196276"/>
                  <a:pt x="2375651" y="1426390"/>
                  <a:pt x="2425105" y="1420334"/>
                </a:cubicBezTo>
                <a:cubicBezTo>
                  <a:pt x="2474559" y="1414278"/>
                  <a:pt x="2719813" y="1013598"/>
                  <a:pt x="2842944" y="1063052"/>
                </a:cubicBezTo>
                <a:cubicBezTo>
                  <a:pt x="2966075" y="1112506"/>
                  <a:pt x="3128567" y="1709995"/>
                  <a:pt x="3163892" y="1717060"/>
                </a:cubicBezTo>
                <a:cubicBezTo>
                  <a:pt x="3199217" y="1724125"/>
                  <a:pt x="3280968" y="1364824"/>
                  <a:pt x="3054891" y="1105441"/>
                </a:cubicBezTo>
                <a:cubicBezTo>
                  <a:pt x="2828814" y="846058"/>
                  <a:pt x="2216186" y="337385"/>
                  <a:pt x="1807431" y="160763"/>
                </a:cubicBezTo>
                <a:cubicBezTo>
                  <a:pt x="1398676" y="-15859"/>
                  <a:pt x="903124" y="70938"/>
                  <a:pt x="602361" y="45706"/>
                </a:cubicBezTo>
                <a:cubicBezTo>
                  <a:pt x="301598" y="20474"/>
                  <a:pt x="-34489" y="-17877"/>
                  <a:pt x="2854" y="9373"/>
                </a:cubicBezTo>
                <a:cubicBezTo>
                  <a:pt x="40197" y="36623"/>
                  <a:pt x="807243" y="143606"/>
                  <a:pt x="826419" y="209208"/>
                </a:cubicBezTo>
                <a:cubicBezTo>
                  <a:pt x="845595" y="274810"/>
                  <a:pt x="211773" y="354544"/>
                  <a:pt x="105799" y="3848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6DC39F59-4D1C-557F-FB9C-5B35D96323BE}"/>
              </a:ext>
            </a:extLst>
          </p:cNvPr>
          <p:cNvSpPr/>
          <p:nvPr/>
        </p:nvSpPr>
        <p:spPr>
          <a:xfrm>
            <a:off x="2622093" y="4005296"/>
            <a:ext cx="772569" cy="450079"/>
          </a:xfrm>
          <a:custGeom>
            <a:avLst/>
            <a:gdLst>
              <a:gd name="connsiteX0" fmla="*/ 260807 w 772569"/>
              <a:gd name="connsiteY0" fmla="*/ 1554 h 450079"/>
              <a:gd name="connsiteX1" fmla="*/ 327482 w 772569"/>
              <a:gd name="connsiteY1" fmla="*/ 39654 h 450079"/>
              <a:gd name="connsiteX2" fmla="*/ 575132 w 772569"/>
              <a:gd name="connsiteY2" fmla="*/ 153954 h 450079"/>
              <a:gd name="connsiteX3" fmla="*/ 546557 w 772569"/>
              <a:gd name="connsiteY3" fmla="*/ 80929 h 450079"/>
              <a:gd name="connsiteX4" fmla="*/ 686257 w 772569"/>
              <a:gd name="connsiteY4" fmla="*/ 220629 h 450079"/>
              <a:gd name="connsiteX5" fmla="*/ 771982 w 772569"/>
              <a:gd name="connsiteY5" fmla="*/ 449229 h 450079"/>
              <a:gd name="connsiteX6" fmla="*/ 644982 w 772569"/>
              <a:gd name="connsiteY6" fmla="*/ 293654 h 450079"/>
              <a:gd name="connsiteX7" fmla="*/ 340182 w 772569"/>
              <a:gd name="connsiteY7" fmla="*/ 173004 h 450079"/>
              <a:gd name="connsiteX8" fmla="*/ 165557 w 772569"/>
              <a:gd name="connsiteY8" fmla="*/ 192054 h 450079"/>
              <a:gd name="connsiteX9" fmla="*/ 295732 w 772569"/>
              <a:gd name="connsiteY9" fmla="*/ 217454 h 450079"/>
              <a:gd name="connsiteX10" fmla="*/ 6807 w 772569"/>
              <a:gd name="connsiteY10" fmla="*/ 220629 h 450079"/>
              <a:gd name="connsiteX11" fmla="*/ 102057 w 772569"/>
              <a:gd name="connsiteY11" fmla="*/ 214279 h 450079"/>
              <a:gd name="connsiteX12" fmla="*/ 225882 w 772569"/>
              <a:gd name="connsiteY12" fmla="*/ 169829 h 450079"/>
              <a:gd name="connsiteX13" fmla="*/ 140157 w 772569"/>
              <a:gd name="connsiteY13" fmla="*/ 128554 h 450079"/>
              <a:gd name="connsiteX14" fmla="*/ 210007 w 772569"/>
              <a:gd name="connsiteY14" fmla="*/ 96804 h 450079"/>
              <a:gd name="connsiteX15" fmla="*/ 105232 w 772569"/>
              <a:gd name="connsiteY15" fmla="*/ 58704 h 450079"/>
              <a:gd name="connsiteX16" fmla="*/ 356057 w 772569"/>
              <a:gd name="connsiteY16" fmla="*/ 84104 h 450079"/>
              <a:gd name="connsiteX17" fmla="*/ 260807 w 772569"/>
              <a:gd name="connsiteY17" fmla="*/ 1554 h 45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72569" h="450079">
                <a:moveTo>
                  <a:pt x="260807" y="1554"/>
                </a:moveTo>
                <a:cubicBezTo>
                  <a:pt x="256044" y="-5854"/>
                  <a:pt x="275095" y="14254"/>
                  <a:pt x="327482" y="39654"/>
                </a:cubicBezTo>
                <a:cubicBezTo>
                  <a:pt x="379870" y="65054"/>
                  <a:pt x="538620" y="147075"/>
                  <a:pt x="575132" y="153954"/>
                </a:cubicBezTo>
                <a:cubicBezTo>
                  <a:pt x="611644" y="160833"/>
                  <a:pt x="528036" y="69817"/>
                  <a:pt x="546557" y="80929"/>
                </a:cubicBezTo>
                <a:cubicBezTo>
                  <a:pt x="565078" y="92042"/>
                  <a:pt x="648686" y="159246"/>
                  <a:pt x="686257" y="220629"/>
                </a:cubicBezTo>
                <a:cubicBezTo>
                  <a:pt x="723828" y="282012"/>
                  <a:pt x="778861" y="437058"/>
                  <a:pt x="771982" y="449229"/>
                </a:cubicBezTo>
                <a:cubicBezTo>
                  <a:pt x="765103" y="461400"/>
                  <a:pt x="716949" y="339692"/>
                  <a:pt x="644982" y="293654"/>
                </a:cubicBezTo>
                <a:cubicBezTo>
                  <a:pt x="573015" y="247617"/>
                  <a:pt x="420086" y="189937"/>
                  <a:pt x="340182" y="173004"/>
                </a:cubicBezTo>
                <a:cubicBezTo>
                  <a:pt x="260278" y="156071"/>
                  <a:pt x="172965" y="184646"/>
                  <a:pt x="165557" y="192054"/>
                </a:cubicBezTo>
                <a:cubicBezTo>
                  <a:pt x="158149" y="199462"/>
                  <a:pt x="322190" y="212692"/>
                  <a:pt x="295732" y="217454"/>
                </a:cubicBezTo>
                <a:cubicBezTo>
                  <a:pt x="269274" y="222216"/>
                  <a:pt x="39086" y="221158"/>
                  <a:pt x="6807" y="220629"/>
                </a:cubicBezTo>
                <a:cubicBezTo>
                  <a:pt x="-25472" y="220100"/>
                  <a:pt x="65544" y="222746"/>
                  <a:pt x="102057" y="214279"/>
                </a:cubicBezTo>
                <a:cubicBezTo>
                  <a:pt x="138569" y="205812"/>
                  <a:pt x="219532" y="184117"/>
                  <a:pt x="225882" y="169829"/>
                </a:cubicBezTo>
                <a:cubicBezTo>
                  <a:pt x="232232" y="155541"/>
                  <a:pt x="142803" y="140725"/>
                  <a:pt x="140157" y="128554"/>
                </a:cubicBezTo>
                <a:cubicBezTo>
                  <a:pt x="137511" y="116383"/>
                  <a:pt x="215828" y="108446"/>
                  <a:pt x="210007" y="96804"/>
                </a:cubicBezTo>
                <a:cubicBezTo>
                  <a:pt x="204186" y="85162"/>
                  <a:pt x="80890" y="60821"/>
                  <a:pt x="105232" y="58704"/>
                </a:cubicBezTo>
                <a:cubicBezTo>
                  <a:pt x="129574" y="56587"/>
                  <a:pt x="331715" y="90454"/>
                  <a:pt x="356057" y="84104"/>
                </a:cubicBezTo>
                <a:cubicBezTo>
                  <a:pt x="380399" y="77754"/>
                  <a:pt x="265570" y="8962"/>
                  <a:pt x="260807" y="15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166C7DF3-DCE3-F902-BCB2-7FF52D798369}"/>
              </a:ext>
            </a:extLst>
          </p:cNvPr>
          <p:cNvSpPr/>
          <p:nvPr/>
        </p:nvSpPr>
        <p:spPr>
          <a:xfrm>
            <a:off x="2682417" y="4268989"/>
            <a:ext cx="585801" cy="361276"/>
          </a:xfrm>
          <a:custGeom>
            <a:avLst/>
            <a:gdLst>
              <a:gd name="connsiteX0" fmla="*/ 584658 w 585801"/>
              <a:gd name="connsiteY0" fmla="*/ 4561 h 361276"/>
              <a:gd name="connsiteX1" fmla="*/ 387808 w 585801"/>
              <a:gd name="connsiteY1" fmla="*/ 306186 h 361276"/>
              <a:gd name="connsiteX2" fmla="*/ 425908 w 585801"/>
              <a:gd name="connsiteY2" fmla="*/ 226811 h 361276"/>
              <a:gd name="connsiteX3" fmla="*/ 314783 w 585801"/>
              <a:gd name="connsiteY3" fmla="*/ 334761 h 361276"/>
              <a:gd name="connsiteX4" fmla="*/ 130633 w 585801"/>
              <a:gd name="connsiteY4" fmla="*/ 331586 h 361276"/>
              <a:gd name="connsiteX5" fmla="*/ 263983 w 585801"/>
              <a:gd name="connsiteY5" fmla="*/ 360161 h 361276"/>
              <a:gd name="connsiteX6" fmla="*/ 458 w 585801"/>
              <a:gd name="connsiteY6" fmla="*/ 287136 h 361276"/>
              <a:gd name="connsiteX7" fmla="*/ 200483 w 585801"/>
              <a:gd name="connsiteY7" fmla="*/ 306186 h 361276"/>
              <a:gd name="connsiteX8" fmla="*/ 210008 w 585801"/>
              <a:gd name="connsiteY8" fmla="*/ 239511 h 361276"/>
              <a:gd name="connsiteX9" fmla="*/ 92533 w 585801"/>
              <a:gd name="connsiteY9" fmla="*/ 239511 h 361276"/>
              <a:gd name="connsiteX10" fmla="*/ 419558 w 585801"/>
              <a:gd name="connsiteY10" fmla="*/ 147436 h 361276"/>
              <a:gd name="connsiteX11" fmla="*/ 425908 w 585801"/>
              <a:gd name="connsiteY11" fmla="*/ 1386 h 361276"/>
              <a:gd name="connsiteX12" fmla="*/ 283033 w 585801"/>
              <a:gd name="connsiteY12" fmla="*/ 115686 h 361276"/>
              <a:gd name="connsiteX13" fmla="*/ 584658 w 585801"/>
              <a:gd name="connsiteY13" fmla="*/ 4561 h 36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5801" h="361276">
                <a:moveTo>
                  <a:pt x="584658" y="4561"/>
                </a:moveTo>
                <a:cubicBezTo>
                  <a:pt x="602120" y="36311"/>
                  <a:pt x="414266" y="269144"/>
                  <a:pt x="387808" y="306186"/>
                </a:cubicBezTo>
                <a:cubicBezTo>
                  <a:pt x="361350" y="343228"/>
                  <a:pt x="438079" y="222049"/>
                  <a:pt x="425908" y="226811"/>
                </a:cubicBezTo>
                <a:cubicBezTo>
                  <a:pt x="413737" y="231573"/>
                  <a:pt x="363995" y="317299"/>
                  <a:pt x="314783" y="334761"/>
                </a:cubicBezTo>
                <a:cubicBezTo>
                  <a:pt x="265571" y="352223"/>
                  <a:pt x="139100" y="327353"/>
                  <a:pt x="130633" y="331586"/>
                </a:cubicBezTo>
                <a:cubicBezTo>
                  <a:pt x="122166" y="335819"/>
                  <a:pt x="285679" y="367569"/>
                  <a:pt x="263983" y="360161"/>
                </a:cubicBezTo>
                <a:cubicBezTo>
                  <a:pt x="242287" y="352753"/>
                  <a:pt x="11041" y="296132"/>
                  <a:pt x="458" y="287136"/>
                </a:cubicBezTo>
                <a:cubicBezTo>
                  <a:pt x="-10125" y="278140"/>
                  <a:pt x="165558" y="314123"/>
                  <a:pt x="200483" y="306186"/>
                </a:cubicBezTo>
                <a:cubicBezTo>
                  <a:pt x="235408" y="298249"/>
                  <a:pt x="227999" y="250623"/>
                  <a:pt x="210008" y="239511"/>
                </a:cubicBezTo>
                <a:cubicBezTo>
                  <a:pt x="192017" y="228399"/>
                  <a:pt x="57608" y="254857"/>
                  <a:pt x="92533" y="239511"/>
                </a:cubicBezTo>
                <a:cubicBezTo>
                  <a:pt x="127458" y="224165"/>
                  <a:pt x="363996" y="187123"/>
                  <a:pt x="419558" y="147436"/>
                </a:cubicBezTo>
                <a:cubicBezTo>
                  <a:pt x="475120" y="107749"/>
                  <a:pt x="448662" y="6678"/>
                  <a:pt x="425908" y="1386"/>
                </a:cubicBezTo>
                <a:cubicBezTo>
                  <a:pt x="403154" y="-3906"/>
                  <a:pt x="260808" y="114099"/>
                  <a:pt x="283033" y="115686"/>
                </a:cubicBezTo>
                <a:cubicBezTo>
                  <a:pt x="305258" y="117273"/>
                  <a:pt x="567196" y="-27189"/>
                  <a:pt x="584658" y="45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288DEE30-5F84-F928-5EC3-4613B5FC48D5}"/>
              </a:ext>
            </a:extLst>
          </p:cNvPr>
          <p:cNvSpPr/>
          <p:nvPr/>
        </p:nvSpPr>
        <p:spPr>
          <a:xfrm>
            <a:off x="2665602" y="4186431"/>
            <a:ext cx="233727" cy="441790"/>
          </a:xfrm>
          <a:custGeom>
            <a:avLst/>
            <a:gdLst>
              <a:gd name="connsiteX0" fmla="*/ 233173 w 233727"/>
              <a:gd name="connsiteY0" fmla="*/ 1394 h 441790"/>
              <a:gd name="connsiteX1" fmla="*/ 125223 w 233727"/>
              <a:gd name="connsiteY1" fmla="*/ 153794 h 441790"/>
              <a:gd name="connsiteX2" fmla="*/ 150623 w 233727"/>
              <a:gd name="connsiteY2" fmla="*/ 274444 h 441790"/>
              <a:gd name="connsiteX3" fmla="*/ 141098 w 233727"/>
              <a:gd name="connsiteY3" fmla="*/ 226819 h 441790"/>
              <a:gd name="connsiteX4" fmla="*/ 166498 w 233727"/>
              <a:gd name="connsiteY4" fmla="*/ 439544 h 441790"/>
              <a:gd name="connsiteX5" fmla="*/ 125223 w 233727"/>
              <a:gd name="connsiteY5" fmla="*/ 344294 h 441790"/>
              <a:gd name="connsiteX6" fmla="*/ 83948 w 233727"/>
              <a:gd name="connsiteY6" fmla="*/ 439544 h 441790"/>
              <a:gd name="connsiteX7" fmla="*/ 36323 w 233727"/>
              <a:gd name="connsiteY7" fmla="*/ 277619 h 441790"/>
              <a:gd name="connsiteX8" fmla="*/ 17273 w 233727"/>
              <a:gd name="connsiteY8" fmla="*/ 96644 h 441790"/>
              <a:gd name="connsiteX9" fmla="*/ 4573 w 233727"/>
              <a:gd name="connsiteY9" fmla="*/ 179194 h 441790"/>
              <a:gd name="connsiteX10" fmla="*/ 99823 w 233727"/>
              <a:gd name="connsiteY10" fmla="*/ 17269 h 441790"/>
              <a:gd name="connsiteX11" fmla="*/ 71248 w 233727"/>
              <a:gd name="connsiteY11" fmla="*/ 74419 h 441790"/>
              <a:gd name="connsiteX12" fmla="*/ 233173 w 233727"/>
              <a:gd name="connsiteY12" fmla="*/ 1394 h 44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727" h="441790">
                <a:moveTo>
                  <a:pt x="233173" y="1394"/>
                </a:moveTo>
                <a:cubicBezTo>
                  <a:pt x="242169" y="14623"/>
                  <a:pt x="138981" y="108286"/>
                  <a:pt x="125223" y="153794"/>
                </a:cubicBezTo>
                <a:cubicBezTo>
                  <a:pt x="111465" y="199302"/>
                  <a:pt x="147977" y="262273"/>
                  <a:pt x="150623" y="274444"/>
                </a:cubicBezTo>
                <a:cubicBezTo>
                  <a:pt x="153269" y="286615"/>
                  <a:pt x="138452" y="199302"/>
                  <a:pt x="141098" y="226819"/>
                </a:cubicBezTo>
                <a:cubicBezTo>
                  <a:pt x="143744" y="254336"/>
                  <a:pt x="169144" y="419965"/>
                  <a:pt x="166498" y="439544"/>
                </a:cubicBezTo>
                <a:cubicBezTo>
                  <a:pt x="163852" y="459123"/>
                  <a:pt x="138981" y="344294"/>
                  <a:pt x="125223" y="344294"/>
                </a:cubicBezTo>
                <a:cubicBezTo>
                  <a:pt x="111465" y="344294"/>
                  <a:pt x="98764" y="450656"/>
                  <a:pt x="83948" y="439544"/>
                </a:cubicBezTo>
                <a:cubicBezTo>
                  <a:pt x="69132" y="428432"/>
                  <a:pt x="47435" y="334769"/>
                  <a:pt x="36323" y="277619"/>
                </a:cubicBezTo>
                <a:cubicBezTo>
                  <a:pt x="25210" y="220469"/>
                  <a:pt x="22565" y="113048"/>
                  <a:pt x="17273" y="96644"/>
                </a:cubicBezTo>
                <a:cubicBezTo>
                  <a:pt x="11981" y="80240"/>
                  <a:pt x="-9185" y="192423"/>
                  <a:pt x="4573" y="179194"/>
                </a:cubicBezTo>
                <a:cubicBezTo>
                  <a:pt x="18331" y="165965"/>
                  <a:pt x="88711" y="34731"/>
                  <a:pt x="99823" y="17269"/>
                </a:cubicBezTo>
                <a:cubicBezTo>
                  <a:pt x="110935" y="-193"/>
                  <a:pt x="51140" y="75477"/>
                  <a:pt x="71248" y="74419"/>
                </a:cubicBezTo>
                <a:cubicBezTo>
                  <a:pt x="91356" y="73361"/>
                  <a:pt x="224177" y="-11835"/>
                  <a:pt x="233173" y="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2FC0E66D-8322-337A-4722-6027563E6D75}"/>
              </a:ext>
            </a:extLst>
          </p:cNvPr>
          <p:cNvSpPr/>
          <p:nvPr/>
        </p:nvSpPr>
        <p:spPr>
          <a:xfrm>
            <a:off x="3431056" y="4206814"/>
            <a:ext cx="700486" cy="665282"/>
          </a:xfrm>
          <a:custGeom>
            <a:avLst/>
            <a:gdLst>
              <a:gd name="connsiteX0" fmla="*/ 109069 w 700486"/>
              <a:gd name="connsiteY0" fmla="*/ 3236 h 665282"/>
              <a:gd name="connsiteX1" fmla="*/ 188444 w 700486"/>
              <a:gd name="connsiteY1" fmla="*/ 57211 h 665282"/>
              <a:gd name="connsiteX2" fmla="*/ 353544 w 700486"/>
              <a:gd name="connsiteY2" fmla="*/ 123886 h 665282"/>
              <a:gd name="connsiteX3" fmla="*/ 299569 w 700486"/>
              <a:gd name="connsiteY3" fmla="*/ 190561 h 665282"/>
              <a:gd name="connsiteX4" fmla="*/ 451969 w 700486"/>
              <a:gd name="connsiteY4" fmla="*/ 123886 h 665282"/>
              <a:gd name="connsiteX5" fmla="*/ 648819 w 700486"/>
              <a:gd name="connsiteY5" fmla="*/ 165161 h 665282"/>
              <a:gd name="connsiteX6" fmla="*/ 696444 w 700486"/>
              <a:gd name="connsiteY6" fmla="*/ 241361 h 665282"/>
              <a:gd name="connsiteX7" fmla="*/ 569444 w 700486"/>
              <a:gd name="connsiteY7" fmla="*/ 387411 h 665282"/>
              <a:gd name="connsiteX8" fmla="*/ 423394 w 700486"/>
              <a:gd name="connsiteY8" fmla="*/ 660461 h 665282"/>
              <a:gd name="connsiteX9" fmla="*/ 547219 w 700486"/>
              <a:gd name="connsiteY9" fmla="*/ 568386 h 665282"/>
              <a:gd name="connsiteX10" fmla="*/ 407519 w 700486"/>
              <a:gd name="connsiteY10" fmla="*/ 654111 h 665282"/>
              <a:gd name="connsiteX11" fmla="*/ 417044 w 700486"/>
              <a:gd name="connsiteY11" fmla="*/ 415986 h 665282"/>
              <a:gd name="connsiteX12" fmla="*/ 483719 w 700486"/>
              <a:gd name="connsiteY12" fmla="*/ 374711 h 665282"/>
              <a:gd name="connsiteX13" fmla="*/ 626594 w 700486"/>
              <a:gd name="connsiteY13" fmla="*/ 215961 h 665282"/>
              <a:gd name="connsiteX14" fmla="*/ 420219 w 700486"/>
              <a:gd name="connsiteY14" fmla="*/ 235011 h 665282"/>
              <a:gd name="connsiteX15" fmla="*/ 286869 w 700486"/>
              <a:gd name="connsiteY15" fmla="*/ 295336 h 665282"/>
              <a:gd name="connsiteX16" fmla="*/ 1119 w 700486"/>
              <a:gd name="connsiteY16" fmla="*/ 63561 h 665282"/>
              <a:gd name="connsiteX17" fmla="*/ 185269 w 700486"/>
              <a:gd name="connsiteY17" fmla="*/ 155636 h 665282"/>
              <a:gd name="connsiteX18" fmla="*/ 109069 w 700486"/>
              <a:gd name="connsiteY18" fmla="*/ 3236 h 66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0486" h="665282">
                <a:moveTo>
                  <a:pt x="109069" y="3236"/>
                </a:moveTo>
                <a:cubicBezTo>
                  <a:pt x="109598" y="-13168"/>
                  <a:pt x="147698" y="37103"/>
                  <a:pt x="188444" y="57211"/>
                </a:cubicBezTo>
                <a:cubicBezTo>
                  <a:pt x="229190" y="77319"/>
                  <a:pt x="335023" y="101661"/>
                  <a:pt x="353544" y="123886"/>
                </a:cubicBezTo>
                <a:cubicBezTo>
                  <a:pt x="372065" y="146111"/>
                  <a:pt x="283165" y="190561"/>
                  <a:pt x="299569" y="190561"/>
                </a:cubicBezTo>
                <a:cubicBezTo>
                  <a:pt x="315973" y="190561"/>
                  <a:pt x="393761" y="128119"/>
                  <a:pt x="451969" y="123886"/>
                </a:cubicBezTo>
                <a:cubicBezTo>
                  <a:pt x="510177" y="119653"/>
                  <a:pt x="608073" y="145582"/>
                  <a:pt x="648819" y="165161"/>
                </a:cubicBezTo>
                <a:cubicBezTo>
                  <a:pt x="689565" y="184740"/>
                  <a:pt x="709673" y="204319"/>
                  <a:pt x="696444" y="241361"/>
                </a:cubicBezTo>
                <a:cubicBezTo>
                  <a:pt x="683215" y="278403"/>
                  <a:pt x="614952" y="317561"/>
                  <a:pt x="569444" y="387411"/>
                </a:cubicBezTo>
                <a:cubicBezTo>
                  <a:pt x="523936" y="457261"/>
                  <a:pt x="427098" y="630299"/>
                  <a:pt x="423394" y="660461"/>
                </a:cubicBezTo>
                <a:cubicBezTo>
                  <a:pt x="419690" y="690624"/>
                  <a:pt x="549865" y="569444"/>
                  <a:pt x="547219" y="568386"/>
                </a:cubicBezTo>
                <a:cubicBezTo>
                  <a:pt x="544573" y="567328"/>
                  <a:pt x="429215" y="679511"/>
                  <a:pt x="407519" y="654111"/>
                </a:cubicBezTo>
                <a:cubicBezTo>
                  <a:pt x="385823" y="628711"/>
                  <a:pt x="404344" y="462553"/>
                  <a:pt x="417044" y="415986"/>
                </a:cubicBezTo>
                <a:cubicBezTo>
                  <a:pt x="429744" y="369419"/>
                  <a:pt x="448794" y="408049"/>
                  <a:pt x="483719" y="374711"/>
                </a:cubicBezTo>
                <a:cubicBezTo>
                  <a:pt x="518644" y="341374"/>
                  <a:pt x="637177" y="239244"/>
                  <a:pt x="626594" y="215961"/>
                </a:cubicBezTo>
                <a:cubicBezTo>
                  <a:pt x="616011" y="192678"/>
                  <a:pt x="476840" y="221782"/>
                  <a:pt x="420219" y="235011"/>
                </a:cubicBezTo>
                <a:cubicBezTo>
                  <a:pt x="363598" y="248240"/>
                  <a:pt x="356719" y="323911"/>
                  <a:pt x="286869" y="295336"/>
                </a:cubicBezTo>
                <a:cubicBezTo>
                  <a:pt x="217019" y="266761"/>
                  <a:pt x="18052" y="86844"/>
                  <a:pt x="1119" y="63561"/>
                </a:cubicBezTo>
                <a:cubicBezTo>
                  <a:pt x="-15814" y="40278"/>
                  <a:pt x="164632" y="160928"/>
                  <a:pt x="185269" y="155636"/>
                </a:cubicBezTo>
                <a:cubicBezTo>
                  <a:pt x="205906" y="150344"/>
                  <a:pt x="108540" y="19640"/>
                  <a:pt x="109069" y="32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09304E8-249D-5F0B-A4F4-87B8552E58AB}"/>
              </a:ext>
            </a:extLst>
          </p:cNvPr>
          <p:cNvSpPr/>
          <p:nvPr/>
        </p:nvSpPr>
        <p:spPr>
          <a:xfrm>
            <a:off x="3271097" y="3323735"/>
            <a:ext cx="701907" cy="1120962"/>
          </a:xfrm>
          <a:custGeom>
            <a:avLst/>
            <a:gdLst>
              <a:gd name="connsiteX0" fmla="*/ 274360 w 701907"/>
              <a:gd name="connsiteY0" fmla="*/ 1748 h 1120962"/>
              <a:gd name="connsiteX1" fmla="*/ 149277 w 701907"/>
              <a:gd name="connsiteY1" fmla="*/ 437382 h 1120962"/>
              <a:gd name="connsiteX2" fmla="*/ 201035 w 701907"/>
              <a:gd name="connsiteY2" fmla="*/ 407190 h 1120962"/>
              <a:gd name="connsiteX3" fmla="*/ 196722 w 701907"/>
              <a:gd name="connsiteY3" fmla="*/ 631476 h 1120962"/>
              <a:gd name="connsiteX4" fmla="*/ 209661 w 701907"/>
              <a:gd name="connsiteY4" fmla="*/ 571091 h 1120962"/>
              <a:gd name="connsiteX5" fmla="*/ 274360 w 701907"/>
              <a:gd name="connsiteY5" fmla="*/ 799691 h 1120962"/>
              <a:gd name="connsiteX6" fmla="*/ 291612 w 701907"/>
              <a:gd name="connsiteY6" fmla="*/ 808318 h 1120962"/>
              <a:gd name="connsiteX7" fmla="*/ 472767 w 701907"/>
              <a:gd name="connsiteY7" fmla="*/ 1036918 h 1120962"/>
              <a:gd name="connsiteX8" fmla="*/ 520212 w 701907"/>
              <a:gd name="connsiteY8" fmla="*/ 985159 h 1120962"/>
              <a:gd name="connsiteX9" fmla="*/ 701367 w 701907"/>
              <a:gd name="connsiteY9" fmla="*/ 1015352 h 1120962"/>
              <a:gd name="connsiteX10" fmla="*/ 455514 w 701907"/>
              <a:gd name="connsiteY10" fmla="*/ 1114556 h 1120962"/>
              <a:gd name="connsiteX11" fmla="*/ 356311 w 701907"/>
              <a:gd name="connsiteY11" fmla="*/ 1075737 h 1120962"/>
              <a:gd name="connsiteX12" fmla="*/ 110458 w 701907"/>
              <a:gd name="connsiteY12" fmla="*/ 791065 h 1120962"/>
              <a:gd name="connsiteX13" fmla="*/ 2628 w 701907"/>
              <a:gd name="connsiteY13" fmla="*/ 480514 h 1120962"/>
              <a:gd name="connsiteX14" fmla="*/ 32820 w 701907"/>
              <a:gd name="connsiteY14" fmla="*/ 316612 h 1120962"/>
              <a:gd name="connsiteX15" fmla="*/ 28507 w 701907"/>
              <a:gd name="connsiteY15" fmla="*/ 420129 h 1120962"/>
              <a:gd name="connsiteX16" fmla="*/ 84578 w 701907"/>
              <a:gd name="connsiteY16" fmla="*/ 139771 h 1120962"/>
              <a:gd name="connsiteX17" fmla="*/ 24194 w 701907"/>
              <a:gd name="connsiteY17" fmla="*/ 277793 h 1120962"/>
              <a:gd name="connsiteX18" fmla="*/ 274360 w 701907"/>
              <a:gd name="connsiteY18" fmla="*/ 1748 h 112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907" h="1120962">
                <a:moveTo>
                  <a:pt x="274360" y="1748"/>
                </a:moveTo>
                <a:cubicBezTo>
                  <a:pt x="295207" y="28346"/>
                  <a:pt x="161498" y="369808"/>
                  <a:pt x="149277" y="437382"/>
                </a:cubicBezTo>
                <a:cubicBezTo>
                  <a:pt x="137056" y="504956"/>
                  <a:pt x="193128" y="374841"/>
                  <a:pt x="201035" y="407190"/>
                </a:cubicBezTo>
                <a:cubicBezTo>
                  <a:pt x="208942" y="439539"/>
                  <a:pt x="195284" y="604159"/>
                  <a:pt x="196722" y="631476"/>
                </a:cubicBezTo>
                <a:cubicBezTo>
                  <a:pt x="198160" y="658793"/>
                  <a:pt x="196721" y="543055"/>
                  <a:pt x="209661" y="571091"/>
                </a:cubicBezTo>
                <a:cubicBezTo>
                  <a:pt x="222601" y="599127"/>
                  <a:pt x="260702" y="760153"/>
                  <a:pt x="274360" y="799691"/>
                </a:cubicBezTo>
                <a:cubicBezTo>
                  <a:pt x="288018" y="839229"/>
                  <a:pt x="258544" y="768780"/>
                  <a:pt x="291612" y="808318"/>
                </a:cubicBezTo>
                <a:cubicBezTo>
                  <a:pt x="324680" y="847856"/>
                  <a:pt x="434667" y="1007445"/>
                  <a:pt x="472767" y="1036918"/>
                </a:cubicBezTo>
                <a:cubicBezTo>
                  <a:pt x="510867" y="1066391"/>
                  <a:pt x="482112" y="988753"/>
                  <a:pt x="520212" y="985159"/>
                </a:cubicBezTo>
                <a:cubicBezTo>
                  <a:pt x="558312" y="981565"/>
                  <a:pt x="712150" y="993786"/>
                  <a:pt x="701367" y="1015352"/>
                </a:cubicBezTo>
                <a:cubicBezTo>
                  <a:pt x="690584" y="1036918"/>
                  <a:pt x="513023" y="1104492"/>
                  <a:pt x="455514" y="1114556"/>
                </a:cubicBezTo>
                <a:cubicBezTo>
                  <a:pt x="398005" y="1124620"/>
                  <a:pt x="413820" y="1129652"/>
                  <a:pt x="356311" y="1075737"/>
                </a:cubicBezTo>
                <a:cubicBezTo>
                  <a:pt x="298802" y="1021822"/>
                  <a:pt x="169405" y="890269"/>
                  <a:pt x="110458" y="791065"/>
                </a:cubicBezTo>
                <a:cubicBezTo>
                  <a:pt x="51511" y="691861"/>
                  <a:pt x="15568" y="559590"/>
                  <a:pt x="2628" y="480514"/>
                </a:cubicBezTo>
                <a:cubicBezTo>
                  <a:pt x="-10312" y="401439"/>
                  <a:pt x="28507" y="326676"/>
                  <a:pt x="32820" y="316612"/>
                </a:cubicBezTo>
                <a:cubicBezTo>
                  <a:pt x="37133" y="306548"/>
                  <a:pt x="19881" y="449602"/>
                  <a:pt x="28507" y="420129"/>
                </a:cubicBezTo>
                <a:cubicBezTo>
                  <a:pt x="37133" y="390656"/>
                  <a:pt x="85297" y="163494"/>
                  <a:pt x="84578" y="139771"/>
                </a:cubicBezTo>
                <a:cubicBezTo>
                  <a:pt x="83859" y="116048"/>
                  <a:pt x="-3842" y="295046"/>
                  <a:pt x="24194" y="277793"/>
                </a:cubicBezTo>
                <a:cubicBezTo>
                  <a:pt x="52230" y="260540"/>
                  <a:pt x="253513" y="-24850"/>
                  <a:pt x="274360" y="17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88E99CE-6EAE-F343-8AD4-8DAEEFB6061C}"/>
              </a:ext>
            </a:extLst>
          </p:cNvPr>
          <p:cNvSpPr/>
          <p:nvPr/>
        </p:nvSpPr>
        <p:spPr>
          <a:xfrm>
            <a:off x="1667086" y="2343194"/>
            <a:ext cx="1173176" cy="2085199"/>
          </a:xfrm>
          <a:custGeom>
            <a:avLst/>
            <a:gdLst>
              <a:gd name="connsiteX0" fmla="*/ 1013769 w 1173176"/>
              <a:gd name="connsiteY0" fmla="*/ 53642 h 2085199"/>
              <a:gd name="connsiteX1" fmla="*/ 812878 w 1173176"/>
              <a:gd name="connsiteY1" fmla="*/ 822570 h 2085199"/>
              <a:gd name="connsiteX2" fmla="*/ 896005 w 1173176"/>
              <a:gd name="connsiteY2" fmla="*/ 753297 h 2085199"/>
              <a:gd name="connsiteX3" fmla="*/ 1166169 w 1173176"/>
              <a:gd name="connsiteY3" fmla="*/ 1342115 h 2085199"/>
              <a:gd name="connsiteX4" fmla="*/ 1089969 w 1173176"/>
              <a:gd name="connsiteY4" fmla="*/ 1203570 h 2085199"/>
              <a:gd name="connsiteX5" fmla="*/ 1048405 w 1173176"/>
              <a:gd name="connsiteY5" fmla="*/ 1349042 h 2085199"/>
              <a:gd name="connsiteX6" fmla="*/ 792096 w 1173176"/>
              <a:gd name="connsiteY6" fmla="*/ 1536079 h 2085199"/>
              <a:gd name="connsiteX7" fmla="*/ 1110750 w 1173176"/>
              <a:gd name="connsiteY7" fmla="*/ 1383679 h 2085199"/>
              <a:gd name="connsiteX8" fmla="*/ 736678 w 1173176"/>
              <a:gd name="connsiteY8" fmla="*/ 1785461 h 2085199"/>
              <a:gd name="connsiteX9" fmla="*/ 882150 w 1173176"/>
              <a:gd name="connsiteY9" fmla="*/ 1612279 h 2085199"/>
              <a:gd name="connsiteX10" fmla="*/ 764387 w 1173176"/>
              <a:gd name="connsiteY10" fmla="*/ 2069479 h 2085199"/>
              <a:gd name="connsiteX11" fmla="*/ 577350 w 1173176"/>
              <a:gd name="connsiteY11" fmla="*/ 1889370 h 2085199"/>
              <a:gd name="connsiteX12" fmla="*/ 16241 w 1173176"/>
              <a:gd name="connsiteY12" fmla="*/ 1037315 h 2085199"/>
              <a:gd name="connsiteX13" fmla="*/ 182496 w 1173176"/>
              <a:gd name="connsiteY13" fmla="*/ 1037315 h 2085199"/>
              <a:gd name="connsiteX14" fmla="*/ 508078 w 1173176"/>
              <a:gd name="connsiteY14" fmla="*/ 344588 h 2085199"/>
              <a:gd name="connsiteX15" fmla="*/ 515005 w 1173176"/>
              <a:gd name="connsiteY15" fmla="*/ 503915 h 2085199"/>
              <a:gd name="connsiteX16" fmla="*/ 992987 w 1173176"/>
              <a:gd name="connsiteY16" fmla="*/ 109061 h 2085199"/>
              <a:gd name="connsiteX17" fmla="*/ 1013769 w 1173176"/>
              <a:gd name="connsiteY17" fmla="*/ 53642 h 208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73176" h="2085199">
                <a:moveTo>
                  <a:pt x="1013769" y="53642"/>
                </a:moveTo>
                <a:cubicBezTo>
                  <a:pt x="983751" y="172560"/>
                  <a:pt x="832505" y="705961"/>
                  <a:pt x="812878" y="822570"/>
                </a:cubicBezTo>
                <a:cubicBezTo>
                  <a:pt x="793251" y="939179"/>
                  <a:pt x="837123" y="666706"/>
                  <a:pt x="896005" y="753297"/>
                </a:cubicBezTo>
                <a:cubicBezTo>
                  <a:pt x="954887" y="839888"/>
                  <a:pt x="1133842" y="1267070"/>
                  <a:pt x="1166169" y="1342115"/>
                </a:cubicBezTo>
                <a:cubicBezTo>
                  <a:pt x="1198496" y="1417160"/>
                  <a:pt x="1109596" y="1202416"/>
                  <a:pt x="1089969" y="1203570"/>
                </a:cubicBezTo>
                <a:cubicBezTo>
                  <a:pt x="1070342" y="1204724"/>
                  <a:pt x="1098051" y="1293624"/>
                  <a:pt x="1048405" y="1349042"/>
                </a:cubicBezTo>
                <a:cubicBezTo>
                  <a:pt x="998759" y="1404460"/>
                  <a:pt x="781705" y="1530306"/>
                  <a:pt x="792096" y="1536079"/>
                </a:cubicBezTo>
                <a:cubicBezTo>
                  <a:pt x="802487" y="1541852"/>
                  <a:pt x="1119986" y="1342115"/>
                  <a:pt x="1110750" y="1383679"/>
                </a:cubicBezTo>
                <a:cubicBezTo>
                  <a:pt x="1101514" y="1425243"/>
                  <a:pt x="774778" y="1747361"/>
                  <a:pt x="736678" y="1785461"/>
                </a:cubicBezTo>
                <a:cubicBezTo>
                  <a:pt x="698578" y="1823561"/>
                  <a:pt x="877532" y="1564943"/>
                  <a:pt x="882150" y="1612279"/>
                </a:cubicBezTo>
                <a:cubicBezTo>
                  <a:pt x="886768" y="1659615"/>
                  <a:pt x="815187" y="2023297"/>
                  <a:pt x="764387" y="2069479"/>
                </a:cubicBezTo>
                <a:cubicBezTo>
                  <a:pt x="713587" y="2115661"/>
                  <a:pt x="702041" y="2061397"/>
                  <a:pt x="577350" y="1889370"/>
                </a:cubicBezTo>
                <a:cubicBezTo>
                  <a:pt x="452659" y="1717343"/>
                  <a:pt x="82050" y="1179324"/>
                  <a:pt x="16241" y="1037315"/>
                </a:cubicBezTo>
                <a:cubicBezTo>
                  <a:pt x="-49568" y="895306"/>
                  <a:pt x="100523" y="1152769"/>
                  <a:pt x="182496" y="1037315"/>
                </a:cubicBezTo>
                <a:cubicBezTo>
                  <a:pt x="264469" y="921861"/>
                  <a:pt x="452660" y="433488"/>
                  <a:pt x="508078" y="344588"/>
                </a:cubicBezTo>
                <a:cubicBezTo>
                  <a:pt x="563496" y="255688"/>
                  <a:pt x="434187" y="543169"/>
                  <a:pt x="515005" y="503915"/>
                </a:cubicBezTo>
                <a:cubicBezTo>
                  <a:pt x="595823" y="464661"/>
                  <a:pt x="909860" y="177179"/>
                  <a:pt x="992987" y="109061"/>
                </a:cubicBezTo>
                <a:cubicBezTo>
                  <a:pt x="1076114" y="40943"/>
                  <a:pt x="1043787" y="-65276"/>
                  <a:pt x="1013769" y="536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34A39F5-D665-7545-E5AB-18B8DA2259A5}"/>
              </a:ext>
            </a:extLst>
          </p:cNvPr>
          <p:cNvSpPr/>
          <p:nvPr/>
        </p:nvSpPr>
        <p:spPr>
          <a:xfrm>
            <a:off x="3888812" y="2566898"/>
            <a:ext cx="1569374" cy="2995413"/>
          </a:xfrm>
          <a:custGeom>
            <a:avLst/>
            <a:gdLst>
              <a:gd name="connsiteX0" fmla="*/ 357606 w 1569374"/>
              <a:gd name="connsiteY0" fmla="*/ 654284 h 2995413"/>
              <a:gd name="connsiteX1" fmla="*/ 870224 w 1569374"/>
              <a:gd name="connsiteY1" fmla="*/ 1173829 h 2995413"/>
              <a:gd name="connsiteX2" fmla="*/ 787097 w 1569374"/>
              <a:gd name="connsiteY2" fmla="*/ 1381647 h 2995413"/>
              <a:gd name="connsiteX3" fmla="*/ 981061 w 1569374"/>
              <a:gd name="connsiteY3" fmla="*/ 1582538 h 2995413"/>
              <a:gd name="connsiteX4" fmla="*/ 1050333 w 1569374"/>
              <a:gd name="connsiteY4" fmla="*/ 2060520 h 2995413"/>
              <a:gd name="connsiteX5" fmla="*/ 1084970 w 1569374"/>
              <a:gd name="connsiteY5" fmla="*/ 1935829 h 2995413"/>
              <a:gd name="connsiteX6" fmla="*/ 1001843 w 1569374"/>
              <a:gd name="connsiteY6" fmla="*/ 2462302 h 2995413"/>
              <a:gd name="connsiteX7" fmla="*/ 1147315 w 1569374"/>
              <a:gd name="connsiteY7" fmla="*/ 2275266 h 2995413"/>
              <a:gd name="connsiteX8" fmla="*/ 884079 w 1569374"/>
              <a:gd name="connsiteY8" fmla="*/ 2905647 h 2995413"/>
              <a:gd name="connsiteX9" fmla="*/ 877152 w 1569374"/>
              <a:gd name="connsiteY9" fmla="*/ 2954138 h 2995413"/>
              <a:gd name="connsiteX10" fmla="*/ 1258152 w 1569374"/>
              <a:gd name="connsiteY10" fmla="*/ 2552357 h 2995413"/>
              <a:gd name="connsiteX11" fmla="*/ 1514461 w 1569374"/>
              <a:gd name="connsiteY11" fmla="*/ 1347011 h 2995413"/>
              <a:gd name="connsiteX12" fmla="*/ 1549097 w 1569374"/>
              <a:gd name="connsiteY12" fmla="*/ 1430138 h 2995413"/>
              <a:gd name="connsiteX13" fmla="*/ 1265079 w 1569374"/>
              <a:gd name="connsiteY13" fmla="*/ 986793 h 2995413"/>
              <a:gd name="connsiteX14" fmla="*/ 4315 w 1569374"/>
              <a:gd name="connsiteY14" fmla="*/ 3120 h 2995413"/>
              <a:gd name="connsiteX15" fmla="*/ 856370 w 1569374"/>
              <a:gd name="connsiteY15" fmla="*/ 681993 h 2995413"/>
              <a:gd name="connsiteX16" fmla="*/ 974133 w 1569374"/>
              <a:gd name="connsiteY16" fmla="*/ 875957 h 2995413"/>
              <a:gd name="connsiteX17" fmla="*/ 357606 w 1569374"/>
              <a:gd name="connsiteY17" fmla="*/ 654284 h 299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69374" h="2995413">
                <a:moveTo>
                  <a:pt x="357606" y="654284"/>
                </a:moveTo>
                <a:cubicBezTo>
                  <a:pt x="340288" y="703929"/>
                  <a:pt x="798642" y="1052602"/>
                  <a:pt x="870224" y="1173829"/>
                </a:cubicBezTo>
                <a:cubicBezTo>
                  <a:pt x="941806" y="1295056"/>
                  <a:pt x="768624" y="1313529"/>
                  <a:pt x="787097" y="1381647"/>
                </a:cubicBezTo>
                <a:cubicBezTo>
                  <a:pt x="805570" y="1449765"/>
                  <a:pt x="937188" y="1469393"/>
                  <a:pt x="981061" y="1582538"/>
                </a:cubicBezTo>
                <a:cubicBezTo>
                  <a:pt x="1024934" y="1695683"/>
                  <a:pt x="1033015" y="2001638"/>
                  <a:pt x="1050333" y="2060520"/>
                </a:cubicBezTo>
                <a:cubicBezTo>
                  <a:pt x="1067651" y="2119402"/>
                  <a:pt x="1093052" y="1868865"/>
                  <a:pt x="1084970" y="1935829"/>
                </a:cubicBezTo>
                <a:cubicBezTo>
                  <a:pt x="1076888" y="2002793"/>
                  <a:pt x="991452" y="2405729"/>
                  <a:pt x="1001843" y="2462302"/>
                </a:cubicBezTo>
                <a:cubicBezTo>
                  <a:pt x="1012234" y="2518875"/>
                  <a:pt x="1166942" y="2201375"/>
                  <a:pt x="1147315" y="2275266"/>
                </a:cubicBezTo>
                <a:cubicBezTo>
                  <a:pt x="1127688" y="2349157"/>
                  <a:pt x="929106" y="2792502"/>
                  <a:pt x="884079" y="2905647"/>
                </a:cubicBezTo>
                <a:cubicBezTo>
                  <a:pt x="839052" y="3018792"/>
                  <a:pt x="814807" y="3013020"/>
                  <a:pt x="877152" y="2954138"/>
                </a:cubicBezTo>
                <a:cubicBezTo>
                  <a:pt x="939497" y="2895256"/>
                  <a:pt x="1151934" y="2820212"/>
                  <a:pt x="1258152" y="2552357"/>
                </a:cubicBezTo>
                <a:cubicBezTo>
                  <a:pt x="1364370" y="2284503"/>
                  <a:pt x="1465970" y="1534047"/>
                  <a:pt x="1514461" y="1347011"/>
                </a:cubicBezTo>
                <a:cubicBezTo>
                  <a:pt x="1562952" y="1159975"/>
                  <a:pt x="1590661" y="1490174"/>
                  <a:pt x="1549097" y="1430138"/>
                </a:cubicBezTo>
                <a:cubicBezTo>
                  <a:pt x="1507533" y="1370102"/>
                  <a:pt x="1522543" y="1224629"/>
                  <a:pt x="1265079" y="986793"/>
                </a:cubicBezTo>
                <a:cubicBezTo>
                  <a:pt x="1007615" y="748957"/>
                  <a:pt x="72433" y="53920"/>
                  <a:pt x="4315" y="3120"/>
                </a:cubicBezTo>
                <a:cubicBezTo>
                  <a:pt x="-63803" y="-47680"/>
                  <a:pt x="694734" y="536520"/>
                  <a:pt x="856370" y="681993"/>
                </a:cubicBezTo>
                <a:cubicBezTo>
                  <a:pt x="1018006" y="827466"/>
                  <a:pt x="1060724" y="880575"/>
                  <a:pt x="974133" y="875957"/>
                </a:cubicBezTo>
                <a:cubicBezTo>
                  <a:pt x="887542" y="871339"/>
                  <a:pt x="374924" y="604639"/>
                  <a:pt x="357606" y="6542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F7FD4AE-123F-27E2-B806-6056C67B1BBA}"/>
              </a:ext>
            </a:extLst>
          </p:cNvPr>
          <p:cNvSpPr/>
          <p:nvPr/>
        </p:nvSpPr>
        <p:spPr>
          <a:xfrm>
            <a:off x="3049021" y="3003759"/>
            <a:ext cx="324404" cy="512115"/>
          </a:xfrm>
          <a:custGeom>
            <a:avLst/>
            <a:gdLst>
              <a:gd name="connsiteX0" fmla="*/ 101952 w 324404"/>
              <a:gd name="connsiteY0" fmla="*/ 3052 h 512115"/>
              <a:gd name="connsiteX1" fmla="*/ 3098 w 324404"/>
              <a:gd name="connsiteY1" fmla="*/ 386111 h 512115"/>
              <a:gd name="connsiteX2" fmla="*/ 23693 w 324404"/>
              <a:gd name="connsiteY2" fmla="*/ 328446 h 512115"/>
              <a:gd name="connsiteX3" fmla="*/ 11336 w 324404"/>
              <a:gd name="connsiteY3" fmla="*/ 447895 h 512115"/>
              <a:gd name="connsiteX4" fmla="*/ 81357 w 324404"/>
              <a:gd name="connsiteY4" fmla="*/ 349041 h 512115"/>
              <a:gd name="connsiteX5" fmla="*/ 324374 w 324404"/>
              <a:gd name="connsiteY5" fmla="*/ 180165 h 512115"/>
              <a:gd name="connsiteX6" fmla="*/ 97833 w 324404"/>
              <a:gd name="connsiteY6" fmla="*/ 361398 h 512115"/>
              <a:gd name="connsiteX7" fmla="*/ 36049 w 324404"/>
              <a:gd name="connsiteY7" fmla="*/ 497322 h 512115"/>
              <a:gd name="connsiteX8" fmla="*/ 23693 w 324404"/>
              <a:gd name="connsiteY8" fmla="*/ 493203 h 512115"/>
              <a:gd name="connsiteX9" fmla="*/ 23693 w 324404"/>
              <a:gd name="connsiteY9" fmla="*/ 361398 h 512115"/>
              <a:gd name="connsiteX10" fmla="*/ 44287 w 324404"/>
              <a:gd name="connsiteY10" fmla="*/ 188403 h 512115"/>
              <a:gd name="connsiteX11" fmla="*/ 52525 w 324404"/>
              <a:gd name="connsiteY11" fmla="*/ 204879 h 512115"/>
              <a:gd name="connsiteX12" fmla="*/ 101952 w 324404"/>
              <a:gd name="connsiteY12" fmla="*/ 3052 h 51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04" h="512115">
                <a:moveTo>
                  <a:pt x="101952" y="3052"/>
                </a:moveTo>
                <a:cubicBezTo>
                  <a:pt x="93714" y="33257"/>
                  <a:pt x="16141" y="331879"/>
                  <a:pt x="3098" y="386111"/>
                </a:cubicBezTo>
                <a:cubicBezTo>
                  <a:pt x="-9945" y="440343"/>
                  <a:pt x="22320" y="318149"/>
                  <a:pt x="23693" y="328446"/>
                </a:cubicBezTo>
                <a:cubicBezTo>
                  <a:pt x="25066" y="338743"/>
                  <a:pt x="1725" y="444463"/>
                  <a:pt x="11336" y="447895"/>
                </a:cubicBezTo>
                <a:cubicBezTo>
                  <a:pt x="20947" y="451328"/>
                  <a:pt x="29184" y="393663"/>
                  <a:pt x="81357" y="349041"/>
                </a:cubicBezTo>
                <a:cubicBezTo>
                  <a:pt x="133530" y="304419"/>
                  <a:pt x="321628" y="178106"/>
                  <a:pt x="324374" y="180165"/>
                </a:cubicBezTo>
                <a:cubicBezTo>
                  <a:pt x="327120" y="182224"/>
                  <a:pt x="145887" y="308539"/>
                  <a:pt x="97833" y="361398"/>
                </a:cubicBezTo>
                <a:cubicBezTo>
                  <a:pt x="49779" y="414257"/>
                  <a:pt x="48406" y="475355"/>
                  <a:pt x="36049" y="497322"/>
                </a:cubicBezTo>
                <a:cubicBezTo>
                  <a:pt x="23692" y="519290"/>
                  <a:pt x="25752" y="515857"/>
                  <a:pt x="23693" y="493203"/>
                </a:cubicBezTo>
                <a:cubicBezTo>
                  <a:pt x="21634" y="470549"/>
                  <a:pt x="20261" y="412198"/>
                  <a:pt x="23693" y="361398"/>
                </a:cubicBezTo>
                <a:cubicBezTo>
                  <a:pt x="27125" y="310598"/>
                  <a:pt x="39482" y="214489"/>
                  <a:pt x="44287" y="188403"/>
                </a:cubicBezTo>
                <a:cubicBezTo>
                  <a:pt x="49092" y="162317"/>
                  <a:pt x="42914" y="233711"/>
                  <a:pt x="52525" y="204879"/>
                </a:cubicBezTo>
                <a:cubicBezTo>
                  <a:pt x="62136" y="176047"/>
                  <a:pt x="110190" y="-27153"/>
                  <a:pt x="101952" y="30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9D72F42-EC49-2DBB-3F13-1A37166EE4FA}"/>
              </a:ext>
            </a:extLst>
          </p:cNvPr>
          <p:cNvSpPr/>
          <p:nvPr/>
        </p:nvSpPr>
        <p:spPr>
          <a:xfrm>
            <a:off x="2878719" y="3380391"/>
            <a:ext cx="84652" cy="480995"/>
          </a:xfrm>
          <a:custGeom>
            <a:avLst/>
            <a:gdLst>
              <a:gd name="connsiteX0" fmla="*/ 52586 w 84652"/>
              <a:gd name="connsiteY0" fmla="*/ 276 h 480995"/>
              <a:gd name="connsiteX1" fmla="*/ 335 w 84652"/>
              <a:gd name="connsiteY1" fmla="*/ 251083 h 480995"/>
              <a:gd name="connsiteX2" fmla="*/ 83937 w 84652"/>
              <a:gd name="connsiteY2" fmla="*/ 345136 h 480995"/>
              <a:gd name="connsiteX3" fmla="*/ 42136 w 84652"/>
              <a:gd name="connsiteY3" fmla="*/ 329460 h 480995"/>
              <a:gd name="connsiteX4" fmla="*/ 68262 w 84652"/>
              <a:gd name="connsiteY4" fmla="*/ 480990 h 480995"/>
              <a:gd name="connsiteX5" fmla="*/ 57811 w 84652"/>
              <a:gd name="connsiteY5" fmla="*/ 334686 h 480995"/>
              <a:gd name="connsiteX6" fmla="*/ 335 w 84652"/>
              <a:gd name="connsiteY6" fmla="*/ 204057 h 480995"/>
              <a:gd name="connsiteX7" fmla="*/ 52586 w 84652"/>
              <a:gd name="connsiteY7" fmla="*/ 276 h 48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652" h="480995">
                <a:moveTo>
                  <a:pt x="52586" y="276"/>
                </a:moveTo>
                <a:cubicBezTo>
                  <a:pt x="52586" y="8114"/>
                  <a:pt x="-4890" y="193606"/>
                  <a:pt x="335" y="251083"/>
                </a:cubicBezTo>
                <a:cubicBezTo>
                  <a:pt x="5560" y="308560"/>
                  <a:pt x="76970" y="332073"/>
                  <a:pt x="83937" y="345136"/>
                </a:cubicBezTo>
                <a:cubicBezTo>
                  <a:pt x="90904" y="358199"/>
                  <a:pt x="44748" y="306818"/>
                  <a:pt x="42136" y="329460"/>
                </a:cubicBezTo>
                <a:cubicBezTo>
                  <a:pt x="39523" y="352102"/>
                  <a:pt x="65650" y="480119"/>
                  <a:pt x="68262" y="480990"/>
                </a:cubicBezTo>
                <a:cubicBezTo>
                  <a:pt x="70874" y="481861"/>
                  <a:pt x="69132" y="380841"/>
                  <a:pt x="57811" y="334686"/>
                </a:cubicBezTo>
                <a:cubicBezTo>
                  <a:pt x="46490" y="288531"/>
                  <a:pt x="-1407" y="254567"/>
                  <a:pt x="335" y="204057"/>
                </a:cubicBezTo>
                <a:cubicBezTo>
                  <a:pt x="2077" y="153547"/>
                  <a:pt x="52586" y="-7562"/>
                  <a:pt x="52586" y="2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F45C92C-4C57-5AA2-081C-7A042C4644AB}"/>
              </a:ext>
            </a:extLst>
          </p:cNvPr>
          <p:cNvSpPr/>
          <p:nvPr/>
        </p:nvSpPr>
        <p:spPr>
          <a:xfrm>
            <a:off x="3662605" y="3992002"/>
            <a:ext cx="290273" cy="262839"/>
          </a:xfrm>
          <a:custGeom>
            <a:avLst/>
            <a:gdLst>
              <a:gd name="connsiteX0" fmla="*/ 220 w 290273"/>
              <a:gd name="connsiteY0" fmla="*/ 7 h 262839"/>
              <a:gd name="connsiteX1" fmla="*/ 62922 w 290273"/>
              <a:gd name="connsiteY1" fmla="*/ 114960 h 262839"/>
              <a:gd name="connsiteX2" fmla="*/ 287603 w 290273"/>
              <a:gd name="connsiteY2" fmla="*/ 261264 h 262839"/>
              <a:gd name="connsiteX3" fmla="*/ 177875 w 290273"/>
              <a:gd name="connsiteY3" fmla="*/ 188112 h 262839"/>
              <a:gd name="connsiteX4" fmla="*/ 47246 w 290273"/>
              <a:gd name="connsiteY4" fmla="*/ 120185 h 262839"/>
              <a:gd name="connsiteX5" fmla="*/ 220 w 290273"/>
              <a:gd name="connsiteY5" fmla="*/ 7 h 26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273" h="262839">
                <a:moveTo>
                  <a:pt x="220" y="7"/>
                </a:moveTo>
                <a:cubicBezTo>
                  <a:pt x="2833" y="-864"/>
                  <a:pt x="15025" y="71417"/>
                  <a:pt x="62922" y="114960"/>
                </a:cubicBezTo>
                <a:cubicBezTo>
                  <a:pt x="110819" y="158503"/>
                  <a:pt x="268444" y="249072"/>
                  <a:pt x="287603" y="261264"/>
                </a:cubicBezTo>
                <a:cubicBezTo>
                  <a:pt x="306762" y="273456"/>
                  <a:pt x="217934" y="211625"/>
                  <a:pt x="177875" y="188112"/>
                </a:cubicBezTo>
                <a:cubicBezTo>
                  <a:pt x="137816" y="164599"/>
                  <a:pt x="75984" y="149794"/>
                  <a:pt x="47246" y="120185"/>
                </a:cubicBezTo>
                <a:cubicBezTo>
                  <a:pt x="18508" y="90576"/>
                  <a:pt x="-2393" y="878"/>
                  <a:pt x="220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14FF42F-813A-FEA1-2BAE-6BD5F1AE1053}"/>
              </a:ext>
            </a:extLst>
          </p:cNvPr>
          <p:cNvSpPr/>
          <p:nvPr/>
        </p:nvSpPr>
        <p:spPr>
          <a:xfrm>
            <a:off x="4362114" y="3377682"/>
            <a:ext cx="90053" cy="426222"/>
          </a:xfrm>
          <a:custGeom>
            <a:avLst/>
            <a:gdLst>
              <a:gd name="connsiteX0" fmla="*/ 32231 w 90053"/>
              <a:gd name="connsiteY0" fmla="*/ 2985 h 426222"/>
              <a:gd name="connsiteX1" fmla="*/ 79257 w 90053"/>
              <a:gd name="connsiteY1" fmla="*/ 164965 h 426222"/>
              <a:gd name="connsiteX2" fmla="*/ 16556 w 90053"/>
              <a:gd name="connsiteY2" fmla="*/ 306044 h 426222"/>
              <a:gd name="connsiteX3" fmla="*/ 42681 w 90053"/>
              <a:gd name="connsiteY3" fmla="*/ 426222 h 426222"/>
              <a:gd name="connsiteX4" fmla="*/ 880 w 90053"/>
              <a:gd name="connsiteY4" fmla="*/ 306044 h 426222"/>
              <a:gd name="connsiteX5" fmla="*/ 89708 w 90053"/>
              <a:gd name="connsiteY5" fmla="*/ 164965 h 426222"/>
              <a:gd name="connsiteX6" fmla="*/ 32231 w 90053"/>
              <a:gd name="connsiteY6" fmla="*/ 65687 h 426222"/>
              <a:gd name="connsiteX7" fmla="*/ 32231 w 90053"/>
              <a:gd name="connsiteY7" fmla="*/ 2985 h 42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53" h="426222">
                <a:moveTo>
                  <a:pt x="32231" y="2985"/>
                </a:moveTo>
                <a:cubicBezTo>
                  <a:pt x="40069" y="19531"/>
                  <a:pt x="81870" y="114455"/>
                  <a:pt x="79257" y="164965"/>
                </a:cubicBezTo>
                <a:cubicBezTo>
                  <a:pt x="76644" y="215475"/>
                  <a:pt x="22652" y="262501"/>
                  <a:pt x="16556" y="306044"/>
                </a:cubicBezTo>
                <a:cubicBezTo>
                  <a:pt x="10460" y="349587"/>
                  <a:pt x="45294" y="426222"/>
                  <a:pt x="42681" y="426222"/>
                </a:cubicBezTo>
                <a:cubicBezTo>
                  <a:pt x="40068" y="426222"/>
                  <a:pt x="-6958" y="349587"/>
                  <a:pt x="880" y="306044"/>
                </a:cubicBezTo>
                <a:cubicBezTo>
                  <a:pt x="8718" y="262501"/>
                  <a:pt x="84483" y="205024"/>
                  <a:pt x="89708" y="164965"/>
                </a:cubicBezTo>
                <a:cubicBezTo>
                  <a:pt x="94933" y="124906"/>
                  <a:pt x="39198" y="88329"/>
                  <a:pt x="32231" y="65687"/>
                </a:cubicBezTo>
                <a:cubicBezTo>
                  <a:pt x="25264" y="43045"/>
                  <a:pt x="24393" y="-13561"/>
                  <a:pt x="32231" y="2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0CA4C535-81E3-455D-0B98-D2DAED7B598D}"/>
              </a:ext>
            </a:extLst>
          </p:cNvPr>
          <p:cNvSpPr/>
          <p:nvPr/>
        </p:nvSpPr>
        <p:spPr>
          <a:xfrm>
            <a:off x="2743099" y="2909384"/>
            <a:ext cx="947297" cy="100898"/>
          </a:xfrm>
          <a:custGeom>
            <a:avLst/>
            <a:gdLst>
              <a:gd name="connsiteX0" fmla="*/ 101 w 947297"/>
              <a:gd name="connsiteY0" fmla="*/ 37597 h 100898"/>
              <a:gd name="connsiteX1" fmla="*/ 491264 w 947297"/>
              <a:gd name="connsiteY1" fmla="*/ 48047 h 100898"/>
              <a:gd name="connsiteX2" fmla="*/ 475589 w 947297"/>
              <a:gd name="connsiteY2" fmla="*/ 1021 h 100898"/>
              <a:gd name="connsiteX3" fmla="*/ 945852 w 947297"/>
              <a:gd name="connsiteY3" fmla="*/ 100298 h 100898"/>
              <a:gd name="connsiteX4" fmla="*/ 616668 w 947297"/>
              <a:gd name="connsiteY4" fmla="*/ 42822 h 100898"/>
              <a:gd name="connsiteX5" fmla="*/ 449463 w 947297"/>
              <a:gd name="connsiteY5" fmla="*/ 48047 h 100898"/>
              <a:gd name="connsiteX6" fmla="*/ 101 w 947297"/>
              <a:gd name="connsiteY6" fmla="*/ 37597 h 1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7297" h="100898">
                <a:moveTo>
                  <a:pt x="101" y="37597"/>
                </a:moveTo>
                <a:cubicBezTo>
                  <a:pt x="7068" y="37597"/>
                  <a:pt x="412016" y="54143"/>
                  <a:pt x="491264" y="48047"/>
                </a:cubicBezTo>
                <a:cubicBezTo>
                  <a:pt x="570512" y="41951"/>
                  <a:pt x="399824" y="-7687"/>
                  <a:pt x="475589" y="1021"/>
                </a:cubicBezTo>
                <a:cubicBezTo>
                  <a:pt x="551354" y="9729"/>
                  <a:pt x="922339" y="93331"/>
                  <a:pt x="945852" y="100298"/>
                </a:cubicBezTo>
                <a:cubicBezTo>
                  <a:pt x="969365" y="107265"/>
                  <a:pt x="699399" y="51530"/>
                  <a:pt x="616668" y="42822"/>
                </a:cubicBezTo>
                <a:cubicBezTo>
                  <a:pt x="533937" y="34114"/>
                  <a:pt x="550482" y="48918"/>
                  <a:pt x="449463" y="48047"/>
                </a:cubicBezTo>
                <a:cubicBezTo>
                  <a:pt x="348444" y="47176"/>
                  <a:pt x="-6866" y="37597"/>
                  <a:pt x="101" y="37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BF983AE0-99ED-9DAC-7DF8-56B3C6550015}"/>
              </a:ext>
            </a:extLst>
          </p:cNvPr>
          <p:cNvSpPr/>
          <p:nvPr/>
        </p:nvSpPr>
        <p:spPr>
          <a:xfrm>
            <a:off x="2359299" y="3202913"/>
            <a:ext cx="206329" cy="609726"/>
          </a:xfrm>
          <a:custGeom>
            <a:avLst/>
            <a:gdLst>
              <a:gd name="connsiteX0" fmla="*/ 206246 w 206329"/>
              <a:gd name="connsiteY0" fmla="*/ 100 h 609726"/>
              <a:gd name="connsiteX1" fmla="*/ 49492 w 206329"/>
              <a:gd name="connsiteY1" fmla="*/ 224781 h 609726"/>
              <a:gd name="connsiteX2" fmla="*/ 18141 w 206329"/>
              <a:gd name="connsiteY2" fmla="*/ 606216 h 609726"/>
              <a:gd name="connsiteX3" fmla="*/ 2466 w 206329"/>
              <a:gd name="connsiteY3" fmla="*/ 402436 h 609726"/>
              <a:gd name="connsiteX4" fmla="*/ 70392 w 206329"/>
              <a:gd name="connsiteY4" fmla="*/ 198655 h 609726"/>
              <a:gd name="connsiteX5" fmla="*/ 206246 w 206329"/>
              <a:gd name="connsiteY5" fmla="*/ 100 h 60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329" h="609726">
                <a:moveTo>
                  <a:pt x="206246" y="100"/>
                </a:moveTo>
                <a:cubicBezTo>
                  <a:pt x="202763" y="4454"/>
                  <a:pt x="80843" y="123762"/>
                  <a:pt x="49492" y="224781"/>
                </a:cubicBezTo>
                <a:cubicBezTo>
                  <a:pt x="18141" y="325800"/>
                  <a:pt x="25979" y="576607"/>
                  <a:pt x="18141" y="606216"/>
                </a:cubicBezTo>
                <a:cubicBezTo>
                  <a:pt x="10303" y="635825"/>
                  <a:pt x="-6242" y="470363"/>
                  <a:pt x="2466" y="402436"/>
                </a:cubicBezTo>
                <a:cubicBezTo>
                  <a:pt x="11174" y="334509"/>
                  <a:pt x="37299" y="263969"/>
                  <a:pt x="70392" y="198655"/>
                </a:cubicBezTo>
                <a:cubicBezTo>
                  <a:pt x="103484" y="133341"/>
                  <a:pt x="209729" y="-4254"/>
                  <a:pt x="206246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DAF092C3-CA5F-EE80-B62C-82608EE1A962}"/>
              </a:ext>
            </a:extLst>
          </p:cNvPr>
          <p:cNvSpPr/>
          <p:nvPr/>
        </p:nvSpPr>
        <p:spPr>
          <a:xfrm>
            <a:off x="4796669" y="3626233"/>
            <a:ext cx="245477" cy="700543"/>
          </a:xfrm>
          <a:custGeom>
            <a:avLst/>
            <a:gdLst>
              <a:gd name="connsiteX0" fmla="*/ 12 w 245477"/>
              <a:gd name="connsiteY0" fmla="*/ 16 h 700543"/>
              <a:gd name="connsiteX1" fmla="*/ 229918 w 245477"/>
              <a:gd name="connsiteY1" fmla="*/ 428478 h 700543"/>
              <a:gd name="connsiteX2" fmla="*/ 224693 w 245477"/>
              <a:gd name="connsiteY2" fmla="*/ 355326 h 700543"/>
              <a:gd name="connsiteX3" fmla="*/ 224693 w 245477"/>
              <a:gd name="connsiteY3" fmla="*/ 700185 h 700543"/>
              <a:gd name="connsiteX4" fmla="*/ 219468 w 245477"/>
              <a:gd name="connsiteY4" fmla="*/ 412802 h 700543"/>
              <a:gd name="connsiteX5" fmla="*/ 12 w 245477"/>
              <a:gd name="connsiteY5" fmla="*/ 16 h 70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477" h="700543">
                <a:moveTo>
                  <a:pt x="12" y="16"/>
                </a:moveTo>
                <a:cubicBezTo>
                  <a:pt x="1754" y="2629"/>
                  <a:pt x="192471" y="369260"/>
                  <a:pt x="229918" y="428478"/>
                </a:cubicBezTo>
                <a:cubicBezTo>
                  <a:pt x="267365" y="487696"/>
                  <a:pt x="225564" y="310042"/>
                  <a:pt x="224693" y="355326"/>
                </a:cubicBezTo>
                <a:cubicBezTo>
                  <a:pt x="223822" y="400610"/>
                  <a:pt x="225564" y="690606"/>
                  <a:pt x="224693" y="700185"/>
                </a:cubicBezTo>
                <a:cubicBezTo>
                  <a:pt x="223822" y="709764"/>
                  <a:pt x="254302" y="525142"/>
                  <a:pt x="219468" y="412802"/>
                </a:cubicBezTo>
                <a:cubicBezTo>
                  <a:pt x="184634" y="300462"/>
                  <a:pt x="-1730" y="-2597"/>
                  <a:pt x="1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2E61BDCD-B0C8-6084-260F-097B84F9DC15}"/>
              </a:ext>
            </a:extLst>
          </p:cNvPr>
          <p:cNvSpPr/>
          <p:nvPr/>
        </p:nvSpPr>
        <p:spPr>
          <a:xfrm>
            <a:off x="2868105" y="3829705"/>
            <a:ext cx="329692" cy="172805"/>
          </a:xfrm>
          <a:custGeom>
            <a:avLst/>
            <a:gdLst>
              <a:gd name="connsiteX0" fmla="*/ 498 w 329692"/>
              <a:gd name="connsiteY0" fmla="*/ 325 h 172805"/>
              <a:gd name="connsiteX1" fmla="*/ 246080 w 329692"/>
              <a:gd name="connsiteY1" fmla="*/ 104828 h 172805"/>
              <a:gd name="connsiteX2" fmla="*/ 329682 w 329692"/>
              <a:gd name="connsiteY2" fmla="*/ 172754 h 172805"/>
              <a:gd name="connsiteX3" fmla="*/ 251305 w 329692"/>
              <a:gd name="connsiteY3" fmla="*/ 115278 h 172805"/>
              <a:gd name="connsiteX4" fmla="*/ 183378 w 329692"/>
              <a:gd name="connsiteY4" fmla="*/ 73477 h 172805"/>
              <a:gd name="connsiteX5" fmla="*/ 498 w 329692"/>
              <a:gd name="connsiteY5" fmla="*/ 325 h 17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692" h="172805">
                <a:moveTo>
                  <a:pt x="498" y="325"/>
                </a:moveTo>
                <a:cubicBezTo>
                  <a:pt x="10948" y="5550"/>
                  <a:pt x="191216" y="76090"/>
                  <a:pt x="246080" y="104828"/>
                </a:cubicBezTo>
                <a:cubicBezTo>
                  <a:pt x="300944" y="133566"/>
                  <a:pt x="328811" y="171012"/>
                  <a:pt x="329682" y="172754"/>
                </a:cubicBezTo>
                <a:cubicBezTo>
                  <a:pt x="330553" y="174496"/>
                  <a:pt x="275689" y="131824"/>
                  <a:pt x="251305" y="115278"/>
                </a:cubicBezTo>
                <a:cubicBezTo>
                  <a:pt x="226921" y="98732"/>
                  <a:pt x="219954" y="92636"/>
                  <a:pt x="183378" y="73477"/>
                </a:cubicBezTo>
                <a:cubicBezTo>
                  <a:pt x="146802" y="54318"/>
                  <a:pt x="-9952" y="-4900"/>
                  <a:pt x="49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B6A62B85-DE29-4420-8094-189DD8F1CFBD}"/>
              </a:ext>
            </a:extLst>
          </p:cNvPr>
          <p:cNvSpPr/>
          <p:nvPr/>
        </p:nvSpPr>
        <p:spPr>
          <a:xfrm>
            <a:off x="3266483" y="4873430"/>
            <a:ext cx="283287" cy="247443"/>
          </a:xfrm>
          <a:custGeom>
            <a:avLst/>
            <a:gdLst>
              <a:gd name="connsiteX0" fmla="*/ 238717 w 283287"/>
              <a:gd name="connsiteY0" fmla="*/ 195 h 247443"/>
              <a:gd name="connsiteX1" fmla="*/ 181567 w 283287"/>
              <a:gd name="connsiteY1" fmla="*/ 101795 h 247443"/>
              <a:gd name="connsiteX2" fmla="*/ 283167 w 283287"/>
              <a:gd name="connsiteY2" fmla="*/ 241495 h 247443"/>
              <a:gd name="connsiteX3" fmla="*/ 197442 w 283287"/>
              <a:gd name="connsiteY3" fmla="*/ 219270 h 247443"/>
              <a:gd name="connsiteX4" fmla="*/ 592 w 283287"/>
              <a:gd name="connsiteY4" fmla="*/ 197045 h 247443"/>
              <a:gd name="connsiteX5" fmla="*/ 140292 w 283287"/>
              <a:gd name="connsiteY5" fmla="*/ 216095 h 247443"/>
              <a:gd name="connsiteX6" fmla="*/ 248242 w 283287"/>
              <a:gd name="connsiteY6" fmla="*/ 235145 h 247443"/>
              <a:gd name="connsiteX7" fmla="*/ 191092 w 283287"/>
              <a:gd name="connsiteY7" fmla="*/ 158945 h 247443"/>
              <a:gd name="connsiteX8" fmla="*/ 159342 w 283287"/>
              <a:gd name="connsiteY8" fmla="*/ 127195 h 247443"/>
              <a:gd name="connsiteX9" fmla="*/ 238717 w 283287"/>
              <a:gd name="connsiteY9" fmla="*/ 195 h 247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287" h="247443">
                <a:moveTo>
                  <a:pt x="238717" y="195"/>
                </a:moveTo>
                <a:cubicBezTo>
                  <a:pt x="242421" y="-4038"/>
                  <a:pt x="174159" y="61578"/>
                  <a:pt x="181567" y="101795"/>
                </a:cubicBezTo>
                <a:cubicBezTo>
                  <a:pt x="188975" y="142012"/>
                  <a:pt x="280521" y="221916"/>
                  <a:pt x="283167" y="241495"/>
                </a:cubicBezTo>
                <a:cubicBezTo>
                  <a:pt x="285813" y="261074"/>
                  <a:pt x="244538" y="226678"/>
                  <a:pt x="197442" y="219270"/>
                </a:cubicBezTo>
                <a:cubicBezTo>
                  <a:pt x="150346" y="211862"/>
                  <a:pt x="10117" y="197574"/>
                  <a:pt x="592" y="197045"/>
                </a:cubicBezTo>
                <a:cubicBezTo>
                  <a:pt x="-8933" y="196516"/>
                  <a:pt x="99017" y="209745"/>
                  <a:pt x="140292" y="216095"/>
                </a:cubicBezTo>
                <a:cubicBezTo>
                  <a:pt x="181567" y="222445"/>
                  <a:pt x="239775" y="244670"/>
                  <a:pt x="248242" y="235145"/>
                </a:cubicBezTo>
                <a:cubicBezTo>
                  <a:pt x="256709" y="225620"/>
                  <a:pt x="205909" y="176937"/>
                  <a:pt x="191092" y="158945"/>
                </a:cubicBezTo>
                <a:cubicBezTo>
                  <a:pt x="176275" y="140953"/>
                  <a:pt x="153521" y="148362"/>
                  <a:pt x="159342" y="127195"/>
                </a:cubicBezTo>
                <a:cubicBezTo>
                  <a:pt x="165163" y="106028"/>
                  <a:pt x="235013" y="4428"/>
                  <a:pt x="238717" y="1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53647BAA-926E-3D59-2AB1-8A4BB5E24803}"/>
              </a:ext>
            </a:extLst>
          </p:cNvPr>
          <p:cNvSpPr/>
          <p:nvPr/>
        </p:nvSpPr>
        <p:spPr>
          <a:xfrm>
            <a:off x="3921113" y="4573351"/>
            <a:ext cx="781902" cy="868753"/>
          </a:xfrm>
          <a:custGeom>
            <a:avLst/>
            <a:gdLst>
              <a:gd name="connsiteX0" fmla="*/ 12 w 781902"/>
              <a:gd name="connsiteY0" fmla="*/ 633649 h 868753"/>
              <a:gd name="connsiteX1" fmla="*/ 361962 w 781902"/>
              <a:gd name="connsiteY1" fmla="*/ 817799 h 868753"/>
              <a:gd name="connsiteX2" fmla="*/ 473087 w 781902"/>
              <a:gd name="connsiteY2" fmla="*/ 652699 h 868753"/>
              <a:gd name="connsiteX3" fmla="*/ 561987 w 781902"/>
              <a:gd name="connsiteY3" fmla="*/ 535224 h 868753"/>
              <a:gd name="connsiteX4" fmla="*/ 679462 w 781902"/>
              <a:gd name="connsiteY4" fmla="*/ 8174 h 868753"/>
              <a:gd name="connsiteX5" fmla="*/ 619137 w 781902"/>
              <a:gd name="connsiteY5" fmla="*/ 224074 h 868753"/>
              <a:gd name="connsiteX6" fmla="*/ 711212 w 781902"/>
              <a:gd name="connsiteY6" fmla="*/ 357424 h 868753"/>
              <a:gd name="connsiteX7" fmla="*/ 749312 w 781902"/>
              <a:gd name="connsiteY7" fmla="*/ 379649 h 868753"/>
              <a:gd name="connsiteX8" fmla="*/ 765187 w 781902"/>
              <a:gd name="connsiteY8" fmla="*/ 697149 h 868753"/>
              <a:gd name="connsiteX9" fmla="*/ 498487 w 781902"/>
              <a:gd name="connsiteY9" fmla="*/ 855899 h 868753"/>
              <a:gd name="connsiteX10" fmla="*/ 349262 w 781902"/>
              <a:gd name="connsiteY10" fmla="*/ 836849 h 868753"/>
              <a:gd name="connsiteX11" fmla="*/ 12 w 781902"/>
              <a:gd name="connsiteY11" fmla="*/ 633649 h 86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1902" h="868753">
                <a:moveTo>
                  <a:pt x="12" y="633649"/>
                </a:moveTo>
                <a:cubicBezTo>
                  <a:pt x="2129" y="630474"/>
                  <a:pt x="283116" y="814624"/>
                  <a:pt x="361962" y="817799"/>
                </a:cubicBezTo>
                <a:cubicBezTo>
                  <a:pt x="440808" y="820974"/>
                  <a:pt x="439750" y="699795"/>
                  <a:pt x="473087" y="652699"/>
                </a:cubicBezTo>
                <a:cubicBezTo>
                  <a:pt x="506424" y="605603"/>
                  <a:pt x="527591" y="642645"/>
                  <a:pt x="561987" y="535224"/>
                </a:cubicBezTo>
                <a:cubicBezTo>
                  <a:pt x="596383" y="427803"/>
                  <a:pt x="669937" y="60032"/>
                  <a:pt x="679462" y="8174"/>
                </a:cubicBezTo>
                <a:cubicBezTo>
                  <a:pt x="688987" y="-43684"/>
                  <a:pt x="613845" y="165866"/>
                  <a:pt x="619137" y="224074"/>
                </a:cubicBezTo>
                <a:cubicBezTo>
                  <a:pt x="624429" y="282282"/>
                  <a:pt x="689516" y="331495"/>
                  <a:pt x="711212" y="357424"/>
                </a:cubicBezTo>
                <a:cubicBezTo>
                  <a:pt x="732908" y="383353"/>
                  <a:pt x="740316" y="323028"/>
                  <a:pt x="749312" y="379649"/>
                </a:cubicBezTo>
                <a:cubicBezTo>
                  <a:pt x="758308" y="436270"/>
                  <a:pt x="806991" y="617774"/>
                  <a:pt x="765187" y="697149"/>
                </a:cubicBezTo>
                <a:cubicBezTo>
                  <a:pt x="723383" y="776524"/>
                  <a:pt x="567808" y="832616"/>
                  <a:pt x="498487" y="855899"/>
                </a:cubicBezTo>
                <a:cubicBezTo>
                  <a:pt x="429166" y="879182"/>
                  <a:pt x="434458" y="869657"/>
                  <a:pt x="349262" y="836849"/>
                </a:cubicBezTo>
                <a:cubicBezTo>
                  <a:pt x="264066" y="804041"/>
                  <a:pt x="-2105" y="636824"/>
                  <a:pt x="12" y="6336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B252D71-0A65-ADCA-AA68-D33BC6014BB1}"/>
              </a:ext>
            </a:extLst>
          </p:cNvPr>
          <p:cNvSpPr/>
          <p:nvPr/>
        </p:nvSpPr>
        <p:spPr>
          <a:xfrm>
            <a:off x="3837214" y="4670246"/>
            <a:ext cx="184036" cy="284764"/>
          </a:xfrm>
          <a:custGeom>
            <a:avLst/>
            <a:gdLst>
              <a:gd name="connsiteX0" fmla="*/ 87086 w 184036"/>
              <a:gd name="connsiteY0" fmla="*/ 179 h 284764"/>
              <a:gd name="connsiteX1" fmla="*/ 122011 w 184036"/>
              <a:gd name="connsiteY1" fmla="*/ 133529 h 284764"/>
              <a:gd name="connsiteX2" fmla="*/ 182336 w 184036"/>
              <a:gd name="connsiteY2" fmla="*/ 282754 h 284764"/>
              <a:gd name="connsiteX3" fmla="*/ 48986 w 184036"/>
              <a:gd name="connsiteY3" fmla="*/ 219254 h 284764"/>
              <a:gd name="connsiteX4" fmla="*/ 26761 w 184036"/>
              <a:gd name="connsiteY4" fmla="*/ 212904 h 284764"/>
              <a:gd name="connsiteX5" fmla="*/ 1361 w 184036"/>
              <a:gd name="connsiteY5" fmla="*/ 127179 h 284764"/>
              <a:gd name="connsiteX6" fmla="*/ 71211 w 184036"/>
              <a:gd name="connsiteY6" fmla="*/ 162104 h 284764"/>
              <a:gd name="connsiteX7" fmla="*/ 87086 w 184036"/>
              <a:gd name="connsiteY7" fmla="*/ 179 h 28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036" h="284764">
                <a:moveTo>
                  <a:pt x="87086" y="179"/>
                </a:moveTo>
                <a:cubicBezTo>
                  <a:pt x="95553" y="-4584"/>
                  <a:pt x="106136" y="86433"/>
                  <a:pt x="122011" y="133529"/>
                </a:cubicBezTo>
                <a:cubicBezTo>
                  <a:pt x="137886" y="180625"/>
                  <a:pt x="194507" y="268467"/>
                  <a:pt x="182336" y="282754"/>
                </a:cubicBezTo>
                <a:cubicBezTo>
                  <a:pt x="170165" y="297041"/>
                  <a:pt x="74915" y="230896"/>
                  <a:pt x="48986" y="219254"/>
                </a:cubicBezTo>
                <a:cubicBezTo>
                  <a:pt x="23057" y="207612"/>
                  <a:pt x="34698" y="228250"/>
                  <a:pt x="26761" y="212904"/>
                </a:cubicBezTo>
                <a:cubicBezTo>
                  <a:pt x="18824" y="197558"/>
                  <a:pt x="-6047" y="135646"/>
                  <a:pt x="1361" y="127179"/>
                </a:cubicBezTo>
                <a:cubicBezTo>
                  <a:pt x="8769" y="118712"/>
                  <a:pt x="59569" y="179037"/>
                  <a:pt x="71211" y="162104"/>
                </a:cubicBezTo>
                <a:cubicBezTo>
                  <a:pt x="82853" y="145171"/>
                  <a:pt x="78619" y="4942"/>
                  <a:pt x="87086" y="1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B721725-230B-26D6-B181-5A2C644EA42B}"/>
              </a:ext>
            </a:extLst>
          </p:cNvPr>
          <p:cNvSpPr/>
          <p:nvPr/>
        </p:nvSpPr>
        <p:spPr>
          <a:xfrm>
            <a:off x="3650188" y="4981415"/>
            <a:ext cx="74490" cy="229610"/>
          </a:xfrm>
          <a:custGeom>
            <a:avLst/>
            <a:gdLst>
              <a:gd name="connsiteX0" fmla="*/ 10587 w 74490"/>
              <a:gd name="connsiteY0" fmla="*/ 160 h 229610"/>
              <a:gd name="connsiteX1" fmla="*/ 10587 w 74490"/>
              <a:gd name="connsiteY1" fmla="*/ 114460 h 229610"/>
              <a:gd name="connsiteX2" fmla="*/ 74087 w 74490"/>
              <a:gd name="connsiteY2" fmla="*/ 228760 h 229610"/>
              <a:gd name="connsiteX3" fmla="*/ 35987 w 74490"/>
              <a:gd name="connsiteY3" fmla="*/ 165260 h 229610"/>
              <a:gd name="connsiteX4" fmla="*/ 1062 w 74490"/>
              <a:gd name="connsiteY4" fmla="*/ 139860 h 229610"/>
              <a:gd name="connsiteX5" fmla="*/ 10587 w 74490"/>
              <a:gd name="connsiteY5" fmla="*/ 160 h 22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90" h="229610">
                <a:moveTo>
                  <a:pt x="10587" y="160"/>
                </a:moveTo>
                <a:cubicBezTo>
                  <a:pt x="12174" y="-4073"/>
                  <a:pt x="4" y="76360"/>
                  <a:pt x="10587" y="114460"/>
                </a:cubicBezTo>
                <a:cubicBezTo>
                  <a:pt x="21170" y="152560"/>
                  <a:pt x="69854" y="220293"/>
                  <a:pt x="74087" y="228760"/>
                </a:cubicBezTo>
                <a:cubicBezTo>
                  <a:pt x="78320" y="237227"/>
                  <a:pt x="48158" y="180077"/>
                  <a:pt x="35987" y="165260"/>
                </a:cubicBezTo>
                <a:cubicBezTo>
                  <a:pt x="23816" y="150443"/>
                  <a:pt x="5824" y="164202"/>
                  <a:pt x="1062" y="139860"/>
                </a:cubicBezTo>
                <a:cubicBezTo>
                  <a:pt x="-3700" y="115518"/>
                  <a:pt x="9000" y="4393"/>
                  <a:pt x="10587" y="1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62B9D3D3-0EB1-BD18-C048-7ACA297661EF}"/>
              </a:ext>
            </a:extLst>
          </p:cNvPr>
          <p:cNvSpPr/>
          <p:nvPr/>
        </p:nvSpPr>
        <p:spPr>
          <a:xfrm>
            <a:off x="3745668" y="4936883"/>
            <a:ext cx="58294" cy="213062"/>
          </a:xfrm>
          <a:custGeom>
            <a:avLst/>
            <a:gdLst>
              <a:gd name="connsiteX0" fmla="*/ 4007 w 58294"/>
              <a:gd name="connsiteY0" fmla="*/ 242 h 213062"/>
              <a:gd name="connsiteX1" fmla="*/ 42107 w 58294"/>
              <a:gd name="connsiteY1" fmla="*/ 146292 h 213062"/>
              <a:gd name="connsiteX2" fmla="*/ 57982 w 58294"/>
              <a:gd name="connsiteY2" fmla="*/ 212967 h 213062"/>
              <a:gd name="connsiteX3" fmla="*/ 29407 w 58294"/>
              <a:gd name="connsiteY3" fmla="*/ 133592 h 213062"/>
              <a:gd name="connsiteX4" fmla="*/ 4007 w 58294"/>
              <a:gd name="connsiteY4" fmla="*/ 111367 h 213062"/>
              <a:gd name="connsiteX5" fmla="*/ 4007 w 58294"/>
              <a:gd name="connsiteY5" fmla="*/ 242 h 2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94" h="213062">
                <a:moveTo>
                  <a:pt x="4007" y="242"/>
                </a:moveTo>
                <a:cubicBezTo>
                  <a:pt x="10357" y="6063"/>
                  <a:pt x="33111" y="110838"/>
                  <a:pt x="42107" y="146292"/>
                </a:cubicBezTo>
                <a:cubicBezTo>
                  <a:pt x="51103" y="181746"/>
                  <a:pt x="60099" y="215084"/>
                  <a:pt x="57982" y="212967"/>
                </a:cubicBezTo>
                <a:cubicBezTo>
                  <a:pt x="55865" y="210850"/>
                  <a:pt x="38403" y="150525"/>
                  <a:pt x="29407" y="133592"/>
                </a:cubicBezTo>
                <a:cubicBezTo>
                  <a:pt x="20411" y="116659"/>
                  <a:pt x="8240" y="127771"/>
                  <a:pt x="4007" y="111367"/>
                </a:cubicBezTo>
                <a:cubicBezTo>
                  <a:pt x="-226" y="94963"/>
                  <a:pt x="-2343" y="-5579"/>
                  <a:pt x="4007" y="2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6FCA3AAF-37A2-B198-897D-60C1004285C5}"/>
              </a:ext>
            </a:extLst>
          </p:cNvPr>
          <p:cNvSpPr/>
          <p:nvPr/>
        </p:nvSpPr>
        <p:spPr>
          <a:xfrm>
            <a:off x="3486028" y="3303538"/>
            <a:ext cx="634824" cy="692742"/>
          </a:xfrm>
          <a:custGeom>
            <a:avLst/>
            <a:gdLst>
              <a:gd name="connsiteX0" fmla="*/ 633085 w 634824"/>
              <a:gd name="connsiteY0" fmla="*/ 47824 h 692742"/>
              <a:gd name="connsiteX1" fmla="*/ 464870 w 634824"/>
              <a:gd name="connsiteY1" fmla="*/ 95270 h 692742"/>
              <a:gd name="connsiteX2" fmla="*/ 270776 w 634824"/>
              <a:gd name="connsiteY2" fmla="*/ 116836 h 692742"/>
              <a:gd name="connsiteX3" fmla="*/ 348414 w 634824"/>
              <a:gd name="connsiteY3" fmla="*/ 103896 h 692742"/>
              <a:gd name="connsiteX4" fmla="*/ 137066 w 634824"/>
              <a:gd name="connsiteY4" fmla="*/ 198787 h 692742"/>
              <a:gd name="connsiteX5" fmla="*/ 193138 w 634824"/>
              <a:gd name="connsiteY5" fmla="*/ 181534 h 692742"/>
              <a:gd name="connsiteX6" fmla="*/ 102561 w 634824"/>
              <a:gd name="connsiteY6" fmla="*/ 306617 h 692742"/>
              <a:gd name="connsiteX7" fmla="*/ 85308 w 634824"/>
              <a:gd name="connsiteY7" fmla="*/ 470519 h 692742"/>
              <a:gd name="connsiteX8" fmla="*/ 102561 w 634824"/>
              <a:gd name="connsiteY8" fmla="*/ 405820 h 692742"/>
              <a:gd name="connsiteX9" fmla="*/ 42176 w 634824"/>
              <a:gd name="connsiteY9" fmla="*/ 686179 h 692742"/>
              <a:gd name="connsiteX10" fmla="*/ 46489 w 634824"/>
              <a:gd name="connsiteY10" fmla="*/ 578349 h 692742"/>
              <a:gd name="connsiteX11" fmla="*/ 11983 w 634824"/>
              <a:gd name="connsiteY11" fmla="*/ 293677 h 692742"/>
              <a:gd name="connsiteX12" fmla="*/ 7670 w 634824"/>
              <a:gd name="connsiteY12" fmla="*/ 336809 h 692742"/>
              <a:gd name="connsiteX13" fmla="*/ 111187 w 634824"/>
              <a:gd name="connsiteY13" fmla="*/ 172907 h 692742"/>
              <a:gd name="connsiteX14" fmla="*/ 85308 w 634824"/>
              <a:gd name="connsiteY14" fmla="*/ 177220 h 692742"/>
              <a:gd name="connsiteX15" fmla="*/ 318221 w 634824"/>
              <a:gd name="connsiteY15" fmla="*/ 52137 h 692742"/>
              <a:gd name="connsiteX16" fmla="*/ 318221 w 634824"/>
              <a:gd name="connsiteY16" fmla="*/ 60764 h 692742"/>
              <a:gd name="connsiteX17" fmla="*/ 551134 w 634824"/>
              <a:gd name="connsiteY17" fmla="*/ 379 h 692742"/>
              <a:gd name="connsiteX18" fmla="*/ 357040 w 634824"/>
              <a:gd name="connsiteY18" fmla="*/ 34885 h 692742"/>
              <a:gd name="connsiteX19" fmla="*/ 633085 w 634824"/>
              <a:gd name="connsiteY19" fmla="*/ 47824 h 69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4824" h="692742">
                <a:moveTo>
                  <a:pt x="633085" y="47824"/>
                </a:moveTo>
                <a:cubicBezTo>
                  <a:pt x="651057" y="57888"/>
                  <a:pt x="525255" y="83768"/>
                  <a:pt x="464870" y="95270"/>
                </a:cubicBezTo>
                <a:cubicBezTo>
                  <a:pt x="404485" y="106772"/>
                  <a:pt x="290185" y="115398"/>
                  <a:pt x="270776" y="116836"/>
                </a:cubicBezTo>
                <a:cubicBezTo>
                  <a:pt x="251367" y="118274"/>
                  <a:pt x="370699" y="90238"/>
                  <a:pt x="348414" y="103896"/>
                </a:cubicBezTo>
                <a:cubicBezTo>
                  <a:pt x="326129" y="117555"/>
                  <a:pt x="162945" y="185847"/>
                  <a:pt x="137066" y="198787"/>
                </a:cubicBezTo>
                <a:cubicBezTo>
                  <a:pt x="111187" y="211727"/>
                  <a:pt x="198889" y="163562"/>
                  <a:pt x="193138" y="181534"/>
                </a:cubicBezTo>
                <a:cubicBezTo>
                  <a:pt x="187387" y="199506"/>
                  <a:pt x="120533" y="258453"/>
                  <a:pt x="102561" y="306617"/>
                </a:cubicBezTo>
                <a:cubicBezTo>
                  <a:pt x="84589" y="354781"/>
                  <a:pt x="85308" y="453985"/>
                  <a:pt x="85308" y="470519"/>
                </a:cubicBezTo>
                <a:cubicBezTo>
                  <a:pt x="85308" y="487053"/>
                  <a:pt x="109750" y="369877"/>
                  <a:pt x="102561" y="405820"/>
                </a:cubicBezTo>
                <a:cubicBezTo>
                  <a:pt x="95372" y="441763"/>
                  <a:pt x="51521" y="657424"/>
                  <a:pt x="42176" y="686179"/>
                </a:cubicBezTo>
                <a:cubicBezTo>
                  <a:pt x="32831" y="714934"/>
                  <a:pt x="51521" y="643766"/>
                  <a:pt x="46489" y="578349"/>
                </a:cubicBezTo>
                <a:cubicBezTo>
                  <a:pt x="41457" y="512932"/>
                  <a:pt x="18453" y="333934"/>
                  <a:pt x="11983" y="293677"/>
                </a:cubicBezTo>
                <a:cubicBezTo>
                  <a:pt x="5513" y="253420"/>
                  <a:pt x="-8864" y="356937"/>
                  <a:pt x="7670" y="336809"/>
                </a:cubicBezTo>
                <a:cubicBezTo>
                  <a:pt x="24204" y="316681"/>
                  <a:pt x="98247" y="199505"/>
                  <a:pt x="111187" y="172907"/>
                </a:cubicBezTo>
                <a:cubicBezTo>
                  <a:pt x="124127" y="146309"/>
                  <a:pt x="50802" y="197348"/>
                  <a:pt x="85308" y="177220"/>
                </a:cubicBezTo>
                <a:cubicBezTo>
                  <a:pt x="119814" y="157092"/>
                  <a:pt x="279402" y="71546"/>
                  <a:pt x="318221" y="52137"/>
                </a:cubicBezTo>
                <a:cubicBezTo>
                  <a:pt x="357040" y="32728"/>
                  <a:pt x="279402" y="69390"/>
                  <a:pt x="318221" y="60764"/>
                </a:cubicBezTo>
                <a:cubicBezTo>
                  <a:pt x="357040" y="52138"/>
                  <a:pt x="544664" y="4692"/>
                  <a:pt x="551134" y="379"/>
                </a:cubicBezTo>
                <a:cubicBezTo>
                  <a:pt x="557604" y="-3934"/>
                  <a:pt x="346976" y="29853"/>
                  <a:pt x="357040" y="34885"/>
                </a:cubicBezTo>
                <a:cubicBezTo>
                  <a:pt x="367104" y="39917"/>
                  <a:pt x="615113" y="37760"/>
                  <a:pt x="633085" y="478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BBE81B9C-55F5-A82F-EB7C-897E2715F95C}"/>
              </a:ext>
            </a:extLst>
          </p:cNvPr>
          <p:cNvSpPr/>
          <p:nvPr/>
        </p:nvSpPr>
        <p:spPr>
          <a:xfrm>
            <a:off x="3489325" y="3328364"/>
            <a:ext cx="614624" cy="627233"/>
          </a:xfrm>
          <a:custGeom>
            <a:avLst/>
            <a:gdLst>
              <a:gd name="connsiteX0" fmla="*/ 603909 w 614624"/>
              <a:gd name="connsiteY0" fmla="*/ 1432 h 627233"/>
              <a:gd name="connsiteX1" fmla="*/ 491766 w 614624"/>
              <a:gd name="connsiteY1" fmla="*/ 212779 h 627233"/>
              <a:gd name="connsiteX2" fmla="*/ 534898 w 614624"/>
              <a:gd name="connsiteY2" fmla="*/ 195527 h 627233"/>
              <a:gd name="connsiteX3" fmla="*/ 521958 w 614624"/>
              <a:gd name="connsiteY3" fmla="*/ 294730 h 627233"/>
              <a:gd name="connsiteX4" fmla="*/ 612535 w 614624"/>
              <a:gd name="connsiteY4" fmla="*/ 247285 h 627233"/>
              <a:gd name="connsiteX5" fmla="*/ 418441 w 614624"/>
              <a:gd name="connsiteY5" fmla="*/ 437066 h 627233"/>
              <a:gd name="connsiteX6" fmla="*/ 34566 w 614624"/>
              <a:gd name="connsiteY6" fmla="*/ 626847 h 627233"/>
              <a:gd name="connsiteX7" fmla="*/ 258852 w 614624"/>
              <a:gd name="connsiteY7" fmla="*/ 484511 h 627233"/>
              <a:gd name="connsiteX8" fmla="*/ 267479 w 614624"/>
              <a:gd name="connsiteY8" fmla="*/ 419813 h 627233"/>
              <a:gd name="connsiteX9" fmla="*/ 60 w 614624"/>
              <a:gd name="connsiteY9" fmla="*/ 600968 h 627233"/>
              <a:gd name="connsiteX10" fmla="*/ 293358 w 614624"/>
              <a:gd name="connsiteY10" fmla="*/ 324923 h 627233"/>
              <a:gd name="connsiteX11" fmla="*/ 358056 w 614624"/>
              <a:gd name="connsiteY11" fmla="*/ 152394 h 627233"/>
              <a:gd name="connsiteX12" fmla="*/ 409815 w 614624"/>
              <a:gd name="connsiteY12" fmla="*/ 199840 h 627233"/>
              <a:gd name="connsiteX13" fmla="*/ 336490 w 614624"/>
              <a:gd name="connsiteY13" fmla="*/ 104949 h 627233"/>
              <a:gd name="connsiteX14" fmla="*/ 401188 w 614624"/>
              <a:gd name="connsiteY14" fmla="*/ 117889 h 627233"/>
              <a:gd name="connsiteX15" fmla="*/ 603909 w 614624"/>
              <a:gd name="connsiteY15" fmla="*/ 1432 h 62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4624" h="627233">
                <a:moveTo>
                  <a:pt x="603909" y="1432"/>
                </a:moveTo>
                <a:cubicBezTo>
                  <a:pt x="619005" y="17247"/>
                  <a:pt x="503268" y="180430"/>
                  <a:pt x="491766" y="212779"/>
                </a:cubicBezTo>
                <a:cubicBezTo>
                  <a:pt x="480264" y="245128"/>
                  <a:pt x="529866" y="181869"/>
                  <a:pt x="534898" y="195527"/>
                </a:cubicBezTo>
                <a:cubicBezTo>
                  <a:pt x="539930" y="209185"/>
                  <a:pt x="509018" y="286104"/>
                  <a:pt x="521958" y="294730"/>
                </a:cubicBezTo>
                <a:cubicBezTo>
                  <a:pt x="534898" y="303356"/>
                  <a:pt x="629788" y="223562"/>
                  <a:pt x="612535" y="247285"/>
                </a:cubicBezTo>
                <a:cubicBezTo>
                  <a:pt x="595282" y="271008"/>
                  <a:pt x="514769" y="373806"/>
                  <a:pt x="418441" y="437066"/>
                </a:cubicBezTo>
                <a:cubicBezTo>
                  <a:pt x="322113" y="500326"/>
                  <a:pt x="61164" y="618940"/>
                  <a:pt x="34566" y="626847"/>
                </a:cubicBezTo>
                <a:cubicBezTo>
                  <a:pt x="7968" y="634755"/>
                  <a:pt x="220033" y="519017"/>
                  <a:pt x="258852" y="484511"/>
                </a:cubicBezTo>
                <a:cubicBezTo>
                  <a:pt x="297671" y="450005"/>
                  <a:pt x="310611" y="400404"/>
                  <a:pt x="267479" y="419813"/>
                </a:cubicBezTo>
                <a:cubicBezTo>
                  <a:pt x="224347" y="439223"/>
                  <a:pt x="-4253" y="616783"/>
                  <a:pt x="60" y="600968"/>
                </a:cubicBezTo>
                <a:cubicBezTo>
                  <a:pt x="4373" y="585153"/>
                  <a:pt x="233692" y="399685"/>
                  <a:pt x="293358" y="324923"/>
                </a:cubicBezTo>
                <a:cubicBezTo>
                  <a:pt x="353024" y="250161"/>
                  <a:pt x="338647" y="173241"/>
                  <a:pt x="358056" y="152394"/>
                </a:cubicBezTo>
                <a:cubicBezTo>
                  <a:pt x="377465" y="131547"/>
                  <a:pt x="413409" y="207747"/>
                  <a:pt x="409815" y="199840"/>
                </a:cubicBezTo>
                <a:cubicBezTo>
                  <a:pt x="406221" y="191933"/>
                  <a:pt x="337928" y="118607"/>
                  <a:pt x="336490" y="104949"/>
                </a:cubicBezTo>
                <a:cubicBezTo>
                  <a:pt x="335052" y="91291"/>
                  <a:pt x="358056" y="130110"/>
                  <a:pt x="401188" y="117889"/>
                </a:cubicBezTo>
                <a:cubicBezTo>
                  <a:pt x="444320" y="105668"/>
                  <a:pt x="588813" y="-14383"/>
                  <a:pt x="603909" y="14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24AF310F-0D0C-F498-2541-A61CDC9359A0}"/>
              </a:ext>
            </a:extLst>
          </p:cNvPr>
          <p:cNvSpPr/>
          <p:nvPr/>
        </p:nvSpPr>
        <p:spPr>
          <a:xfrm>
            <a:off x="2694845" y="4127740"/>
            <a:ext cx="475363" cy="509463"/>
          </a:xfrm>
          <a:custGeom>
            <a:avLst/>
            <a:gdLst>
              <a:gd name="connsiteX0" fmla="*/ 475363 w 475363"/>
              <a:gd name="connsiteY0" fmla="*/ 142335 h 509463"/>
              <a:gd name="connsiteX1" fmla="*/ 242449 w 475363"/>
              <a:gd name="connsiteY1" fmla="*/ 103517 h 509463"/>
              <a:gd name="connsiteX2" fmla="*/ 294208 w 475363"/>
              <a:gd name="connsiteY2" fmla="*/ 94890 h 509463"/>
              <a:gd name="connsiteX3" fmla="*/ 156185 w 475363"/>
              <a:gd name="connsiteY3" fmla="*/ 159588 h 509463"/>
              <a:gd name="connsiteX4" fmla="*/ 117366 w 475363"/>
              <a:gd name="connsiteY4" fmla="*/ 288985 h 509463"/>
              <a:gd name="connsiteX5" fmla="*/ 113053 w 475363"/>
              <a:gd name="connsiteY5" fmla="*/ 232913 h 509463"/>
              <a:gd name="connsiteX6" fmla="*/ 130306 w 475363"/>
              <a:gd name="connsiteY6" fmla="*/ 508958 h 509463"/>
              <a:gd name="connsiteX7" fmla="*/ 87174 w 475363"/>
              <a:gd name="connsiteY7" fmla="*/ 306237 h 509463"/>
              <a:gd name="connsiteX8" fmla="*/ 13849 w 475363"/>
              <a:gd name="connsiteY8" fmla="*/ 500332 h 509463"/>
              <a:gd name="connsiteX9" fmla="*/ 910 w 475363"/>
              <a:gd name="connsiteY9" fmla="*/ 228600 h 509463"/>
              <a:gd name="connsiteX10" fmla="*/ 26789 w 475363"/>
              <a:gd name="connsiteY10" fmla="*/ 129396 h 509463"/>
              <a:gd name="connsiteX11" fmla="*/ 48355 w 475363"/>
              <a:gd name="connsiteY11" fmla="*/ 142335 h 509463"/>
              <a:gd name="connsiteX12" fmla="*/ 164812 w 475363"/>
              <a:gd name="connsiteY12" fmla="*/ 47445 h 509463"/>
              <a:gd name="connsiteX13" fmla="*/ 195004 w 475363"/>
              <a:gd name="connsiteY13" fmla="*/ 30192 h 509463"/>
              <a:gd name="connsiteX14" fmla="*/ 376159 w 475363"/>
              <a:gd name="connsiteY14" fmla="*/ 17252 h 509463"/>
              <a:gd name="connsiteX15" fmla="*/ 358906 w 475363"/>
              <a:gd name="connsiteY15" fmla="*/ 0 h 509463"/>
              <a:gd name="connsiteX16" fmla="*/ 475363 w 475363"/>
              <a:gd name="connsiteY16" fmla="*/ 142335 h 50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5363" h="509463">
                <a:moveTo>
                  <a:pt x="475363" y="142335"/>
                </a:moveTo>
                <a:cubicBezTo>
                  <a:pt x="374002" y="126879"/>
                  <a:pt x="272641" y="111424"/>
                  <a:pt x="242449" y="103517"/>
                </a:cubicBezTo>
                <a:cubicBezTo>
                  <a:pt x="212257" y="95610"/>
                  <a:pt x="308585" y="85545"/>
                  <a:pt x="294208" y="94890"/>
                </a:cubicBezTo>
                <a:cubicBezTo>
                  <a:pt x="279831" y="104235"/>
                  <a:pt x="185658" y="127239"/>
                  <a:pt x="156185" y="159588"/>
                </a:cubicBezTo>
                <a:cubicBezTo>
                  <a:pt x="126712" y="191937"/>
                  <a:pt x="124555" y="276764"/>
                  <a:pt x="117366" y="288985"/>
                </a:cubicBezTo>
                <a:cubicBezTo>
                  <a:pt x="110177" y="301206"/>
                  <a:pt x="110896" y="196251"/>
                  <a:pt x="113053" y="232913"/>
                </a:cubicBezTo>
                <a:cubicBezTo>
                  <a:pt x="115210" y="269575"/>
                  <a:pt x="134619" y="496737"/>
                  <a:pt x="130306" y="508958"/>
                </a:cubicBezTo>
                <a:cubicBezTo>
                  <a:pt x="125993" y="521179"/>
                  <a:pt x="106583" y="307675"/>
                  <a:pt x="87174" y="306237"/>
                </a:cubicBezTo>
                <a:cubicBezTo>
                  <a:pt x="67765" y="304799"/>
                  <a:pt x="28226" y="513272"/>
                  <a:pt x="13849" y="500332"/>
                </a:cubicBezTo>
                <a:cubicBezTo>
                  <a:pt x="-528" y="487392"/>
                  <a:pt x="-1247" y="290423"/>
                  <a:pt x="910" y="228600"/>
                </a:cubicBezTo>
                <a:cubicBezTo>
                  <a:pt x="3067" y="166777"/>
                  <a:pt x="18882" y="143773"/>
                  <a:pt x="26789" y="129396"/>
                </a:cubicBezTo>
                <a:cubicBezTo>
                  <a:pt x="34696" y="115019"/>
                  <a:pt x="25351" y="155993"/>
                  <a:pt x="48355" y="142335"/>
                </a:cubicBezTo>
                <a:cubicBezTo>
                  <a:pt x="71359" y="128677"/>
                  <a:pt x="140371" y="66135"/>
                  <a:pt x="164812" y="47445"/>
                </a:cubicBezTo>
                <a:cubicBezTo>
                  <a:pt x="189253" y="28755"/>
                  <a:pt x="159779" y="35224"/>
                  <a:pt x="195004" y="30192"/>
                </a:cubicBezTo>
                <a:cubicBezTo>
                  <a:pt x="230229" y="25160"/>
                  <a:pt x="348842" y="22284"/>
                  <a:pt x="376159" y="17252"/>
                </a:cubicBezTo>
                <a:cubicBezTo>
                  <a:pt x="403476" y="12220"/>
                  <a:pt x="358906" y="0"/>
                  <a:pt x="358906" y="0"/>
                </a:cubicBezTo>
                <a:lnTo>
                  <a:pt x="475363" y="142335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0229A1A-9E1E-0E49-96CB-B3049BF4CDE2}"/>
              </a:ext>
            </a:extLst>
          </p:cNvPr>
          <p:cNvSpPr/>
          <p:nvPr/>
        </p:nvSpPr>
        <p:spPr>
          <a:xfrm>
            <a:off x="2752413" y="4281311"/>
            <a:ext cx="458075" cy="362744"/>
          </a:xfrm>
          <a:custGeom>
            <a:avLst/>
            <a:gdLst>
              <a:gd name="connsiteX0" fmla="*/ 8040 w 458075"/>
              <a:gd name="connsiteY0" fmla="*/ 169919 h 362744"/>
              <a:gd name="connsiteX1" fmla="*/ 210761 w 458075"/>
              <a:gd name="connsiteY1" fmla="*/ 178546 h 362744"/>
              <a:gd name="connsiteX2" fmla="*/ 396229 w 458075"/>
              <a:gd name="connsiteY2" fmla="*/ 1704 h 362744"/>
              <a:gd name="connsiteX3" fmla="*/ 340157 w 458075"/>
              <a:gd name="connsiteY3" fmla="*/ 87968 h 362744"/>
              <a:gd name="connsiteX4" fmla="*/ 396229 w 458075"/>
              <a:gd name="connsiteY4" fmla="*/ 70715 h 362744"/>
              <a:gd name="connsiteX5" fmla="*/ 456613 w 458075"/>
              <a:gd name="connsiteY5" fmla="*/ 49149 h 362744"/>
              <a:gd name="connsiteX6" fmla="*/ 331530 w 458075"/>
              <a:gd name="connsiteY6" fmla="*/ 286376 h 362744"/>
              <a:gd name="connsiteX7" fmla="*/ 68425 w 458075"/>
              <a:gd name="connsiteY7" fmla="*/ 346761 h 362744"/>
              <a:gd name="connsiteX8" fmla="*/ 128810 w 458075"/>
              <a:gd name="connsiteY8" fmla="*/ 359700 h 362744"/>
              <a:gd name="connsiteX9" fmla="*/ 29606 w 458075"/>
              <a:gd name="connsiteY9" fmla="*/ 299315 h 362744"/>
              <a:gd name="connsiteX10" fmla="*/ 38232 w 458075"/>
              <a:gd name="connsiteY10" fmla="*/ 338134 h 362744"/>
              <a:gd name="connsiteX11" fmla="*/ 8040 w 458075"/>
              <a:gd name="connsiteY11" fmla="*/ 169919 h 36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075" h="362744">
                <a:moveTo>
                  <a:pt x="8040" y="169919"/>
                </a:moveTo>
                <a:cubicBezTo>
                  <a:pt x="36795" y="143321"/>
                  <a:pt x="146063" y="206582"/>
                  <a:pt x="210761" y="178546"/>
                </a:cubicBezTo>
                <a:cubicBezTo>
                  <a:pt x="275459" y="150510"/>
                  <a:pt x="374663" y="16800"/>
                  <a:pt x="396229" y="1704"/>
                </a:cubicBezTo>
                <a:cubicBezTo>
                  <a:pt x="417795" y="-13392"/>
                  <a:pt x="340157" y="76466"/>
                  <a:pt x="340157" y="87968"/>
                </a:cubicBezTo>
                <a:cubicBezTo>
                  <a:pt x="340157" y="99470"/>
                  <a:pt x="376820" y="77185"/>
                  <a:pt x="396229" y="70715"/>
                </a:cubicBezTo>
                <a:cubicBezTo>
                  <a:pt x="415638" y="64245"/>
                  <a:pt x="467396" y="13206"/>
                  <a:pt x="456613" y="49149"/>
                </a:cubicBezTo>
                <a:cubicBezTo>
                  <a:pt x="445830" y="85092"/>
                  <a:pt x="396228" y="236774"/>
                  <a:pt x="331530" y="286376"/>
                </a:cubicBezTo>
                <a:cubicBezTo>
                  <a:pt x="266832" y="335978"/>
                  <a:pt x="102212" y="334540"/>
                  <a:pt x="68425" y="346761"/>
                </a:cubicBezTo>
                <a:cubicBezTo>
                  <a:pt x="34638" y="358982"/>
                  <a:pt x="135280" y="367608"/>
                  <a:pt x="128810" y="359700"/>
                </a:cubicBezTo>
                <a:cubicBezTo>
                  <a:pt x="122340" y="351792"/>
                  <a:pt x="44702" y="302909"/>
                  <a:pt x="29606" y="299315"/>
                </a:cubicBezTo>
                <a:cubicBezTo>
                  <a:pt x="14510" y="295721"/>
                  <a:pt x="39670" y="353230"/>
                  <a:pt x="38232" y="338134"/>
                </a:cubicBezTo>
                <a:cubicBezTo>
                  <a:pt x="36794" y="323038"/>
                  <a:pt x="-20715" y="196517"/>
                  <a:pt x="8040" y="1699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B38E9A9-A038-7626-9D89-D5D387C2C1AF}"/>
              </a:ext>
            </a:extLst>
          </p:cNvPr>
          <p:cNvSpPr/>
          <p:nvPr/>
        </p:nvSpPr>
        <p:spPr>
          <a:xfrm>
            <a:off x="3124078" y="3691432"/>
            <a:ext cx="190622" cy="327269"/>
          </a:xfrm>
          <a:custGeom>
            <a:avLst/>
            <a:gdLst>
              <a:gd name="connsiteX0" fmla="*/ 122 w 190622"/>
              <a:gd name="connsiteY0" fmla="*/ 35 h 327269"/>
              <a:gd name="connsiteX1" fmla="*/ 152522 w 190622"/>
              <a:gd name="connsiteY1" fmla="*/ 127035 h 327269"/>
              <a:gd name="connsiteX2" fmla="*/ 156755 w 190622"/>
              <a:gd name="connsiteY2" fmla="*/ 228635 h 327269"/>
              <a:gd name="connsiteX3" fmla="*/ 190622 w 190622"/>
              <a:gd name="connsiteY3" fmla="*/ 326001 h 327269"/>
              <a:gd name="connsiteX4" fmla="*/ 156755 w 190622"/>
              <a:gd name="connsiteY4" fmla="*/ 156668 h 327269"/>
              <a:gd name="connsiteX5" fmla="*/ 127122 w 190622"/>
              <a:gd name="connsiteY5" fmla="*/ 114335 h 327269"/>
              <a:gd name="connsiteX6" fmla="*/ 122 w 190622"/>
              <a:gd name="connsiteY6" fmla="*/ 35 h 32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22" h="327269">
                <a:moveTo>
                  <a:pt x="122" y="35"/>
                </a:moveTo>
                <a:cubicBezTo>
                  <a:pt x="4355" y="2152"/>
                  <a:pt x="126417" y="88935"/>
                  <a:pt x="152522" y="127035"/>
                </a:cubicBezTo>
                <a:cubicBezTo>
                  <a:pt x="178627" y="165135"/>
                  <a:pt x="150405" y="195474"/>
                  <a:pt x="156755" y="228635"/>
                </a:cubicBezTo>
                <a:cubicBezTo>
                  <a:pt x="163105" y="261796"/>
                  <a:pt x="190622" y="337995"/>
                  <a:pt x="190622" y="326001"/>
                </a:cubicBezTo>
                <a:cubicBezTo>
                  <a:pt x="190622" y="314007"/>
                  <a:pt x="167338" y="191946"/>
                  <a:pt x="156755" y="156668"/>
                </a:cubicBezTo>
                <a:cubicBezTo>
                  <a:pt x="146172" y="121390"/>
                  <a:pt x="151816" y="138324"/>
                  <a:pt x="127122" y="114335"/>
                </a:cubicBezTo>
                <a:cubicBezTo>
                  <a:pt x="102428" y="90346"/>
                  <a:pt x="-4111" y="-2082"/>
                  <a:pt x="122" y="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A71755F8-744C-0AAD-5A51-53D157B4D221}"/>
              </a:ext>
            </a:extLst>
          </p:cNvPr>
          <p:cNvSpPr/>
          <p:nvPr/>
        </p:nvSpPr>
        <p:spPr>
          <a:xfrm>
            <a:off x="3871284" y="4826397"/>
            <a:ext cx="85193" cy="125468"/>
          </a:xfrm>
          <a:custGeom>
            <a:avLst/>
            <a:gdLst>
              <a:gd name="connsiteX0" fmla="*/ 168 w 85193"/>
              <a:gd name="connsiteY0" fmla="*/ 13 h 125468"/>
              <a:gd name="connsiteX1" fmla="*/ 62848 w 85193"/>
              <a:gd name="connsiteY1" fmla="*/ 103251 h 125468"/>
              <a:gd name="connsiteX2" fmla="*/ 84971 w 85193"/>
              <a:gd name="connsiteY2" fmla="*/ 125374 h 125468"/>
              <a:gd name="connsiteX3" fmla="*/ 51787 w 85193"/>
              <a:gd name="connsiteY3" fmla="*/ 99564 h 125468"/>
              <a:gd name="connsiteX4" fmla="*/ 44413 w 85193"/>
              <a:gd name="connsiteY4" fmla="*/ 110626 h 125468"/>
              <a:gd name="connsiteX5" fmla="*/ 168 w 85193"/>
              <a:gd name="connsiteY5" fmla="*/ 13 h 12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93" h="125468">
                <a:moveTo>
                  <a:pt x="168" y="13"/>
                </a:moveTo>
                <a:cubicBezTo>
                  <a:pt x="3240" y="-1216"/>
                  <a:pt x="48714" y="82358"/>
                  <a:pt x="62848" y="103251"/>
                </a:cubicBezTo>
                <a:cubicBezTo>
                  <a:pt x="76982" y="124144"/>
                  <a:pt x="86815" y="125989"/>
                  <a:pt x="84971" y="125374"/>
                </a:cubicBezTo>
                <a:cubicBezTo>
                  <a:pt x="83128" y="124760"/>
                  <a:pt x="58547" y="102022"/>
                  <a:pt x="51787" y="99564"/>
                </a:cubicBezTo>
                <a:cubicBezTo>
                  <a:pt x="45027" y="97106"/>
                  <a:pt x="51787" y="123531"/>
                  <a:pt x="44413" y="110626"/>
                </a:cubicBezTo>
                <a:cubicBezTo>
                  <a:pt x="37039" y="97721"/>
                  <a:pt x="-2904" y="1242"/>
                  <a:pt x="16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01D40CF-35C4-C64E-6C66-6477DE3E4EFB}"/>
              </a:ext>
            </a:extLst>
          </p:cNvPr>
          <p:cNvSpPr/>
          <p:nvPr/>
        </p:nvSpPr>
        <p:spPr>
          <a:xfrm>
            <a:off x="3960775" y="3545210"/>
            <a:ext cx="248482" cy="644615"/>
          </a:xfrm>
          <a:custGeom>
            <a:avLst/>
            <a:gdLst>
              <a:gd name="connsiteX0" fmla="*/ 199396 w 248482"/>
              <a:gd name="connsiteY0" fmla="*/ 708 h 644615"/>
              <a:gd name="connsiteX1" fmla="*/ 241277 w 248482"/>
              <a:gd name="connsiteY1" fmla="*/ 210112 h 644615"/>
              <a:gd name="connsiteX2" fmla="*/ 31872 w 248482"/>
              <a:gd name="connsiteY2" fmla="*/ 349715 h 644615"/>
              <a:gd name="connsiteX3" fmla="*/ 129594 w 248482"/>
              <a:gd name="connsiteY3" fmla="*/ 566100 h 644615"/>
              <a:gd name="connsiteX4" fmla="*/ 185436 w 248482"/>
              <a:gd name="connsiteY4" fmla="*/ 642882 h 644615"/>
              <a:gd name="connsiteX5" fmla="*/ 73753 w 248482"/>
              <a:gd name="connsiteY5" fmla="*/ 503279 h 644615"/>
              <a:gd name="connsiteX6" fmla="*/ 3952 w 248482"/>
              <a:gd name="connsiteY6" fmla="*/ 363675 h 644615"/>
              <a:gd name="connsiteX7" fmla="*/ 192416 w 248482"/>
              <a:gd name="connsiteY7" fmla="*/ 286894 h 644615"/>
              <a:gd name="connsiteX8" fmla="*/ 199396 w 248482"/>
              <a:gd name="connsiteY8" fmla="*/ 708 h 6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482" h="644615">
                <a:moveTo>
                  <a:pt x="199396" y="708"/>
                </a:moveTo>
                <a:cubicBezTo>
                  <a:pt x="207540" y="-12089"/>
                  <a:pt x="269198" y="151944"/>
                  <a:pt x="241277" y="210112"/>
                </a:cubicBezTo>
                <a:cubicBezTo>
                  <a:pt x="213356" y="268280"/>
                  <a:pt x="50486" y="290384"/>
                  <a:pt x="31872" y="349715"/>
                </a:cubicBezTo>
                <a:cubicBezTo>
                  <a:pt x="13258" y="409046"/>
                  <a:pt x="104000" y="517239"/>
                  <a:pt x="129594" y="566100"/>
                </a:cubicBezTo>
                <a:cubicBezTo>
                  <a:pt x="155188" y="614961"/>
                  <a:pt x="194743" y="653352"/>
                  <a:pt x="185436" y="642882"/>
                </a:cubicBezTo>
                <a:cubicBezTo>
                  <a:pt x="176129" y="632412"/>
                  <a:pt x="104000" y="549813"/>
                  <a:pt x="73753" y="503279"/>
                </a:cubicBezTo>
                <a:cubicBezTo>
                  <a:pt x="43506" y="456745"/>
                  <a:pt x="-15825" y="399739"/>
                  <a:pt x="3952" y="363675"/>
                </a:cubicBezTo>
                <a:cubicBezTo>
                  <a:pt x="23729" y="327611"/>
                  <a:pt x="158679" y="347388"/>
                  <a:pt x="192416" y="286894"/>
                </a:cubicBezTo>
                <a:cubicBezTo>
                  <a:pt x="226153" y="226400"/>
                  <a:pt x="191252" y="13505"/>
                  <a:pt x="199396" y="7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1028A065-72E3-B60E-5682-3F8FB7B10C6A}"/>
              </a:ext>
            </a:extLst>
          </p:cNvPr>
          <p:cNvSpPr/>
          <p:nvPr/>
        </p:nvSpPr>
        <p:spPr>
          <a:xfrm>
            <a:off x="3294578" y="4697623"/>
            <a:ext cx="118854" cy="274649"/>
          </a:xfrm>
          <a:custGeom>
            <a:avLst/>
            <a:gdLst>
              <a:gd name="connsiteX0" fmla="*/ 90796 w 118854"/>
              <a:gd name="connsiteY0" fmla="*/ 20 h 274649"/>
              <a:gd name="connsiteX1" fmla="*/ 104756 w 118854"/>
              <a:gd name="connsiteY1" fmla="*/ 237345 h 274649"/>
              <a:gd name="connsiteX2" fmla="*/ 54 w 118854"/>
              <a:gd name="connsiteY2" fmla="*/ 237345 h 274649"/>
              <a:gd name="connsiteX3" fmla="*/ 90796 w 118854"/>
              <a:gd name="connsiteY3" fmla="*/ 265266 h 274649"/>
              <a:gd name="connsiteX4" fmla="*/ 118717 w 118854"/>
              <a:gd name="connsiteY4" fmla="*/ 251305 h 274649"/>
              <a:gd name="connsiteX5" fmla="*/ 90796 w 118854"/>
              <a:gd name="connsiteY5" fmla="*/ 20 h 27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854" h="274649">
                <a:moveTo>
                  <a:pt x="90796" y="20"/>
                </a:moveTo>
                <a:cubicBezTo>
                  <a:pt x="88469" y="-2307"/>
                  <a:pt x="119880" y="197791"/>
                  <a:pt x="104756" y="237345"/>
                </a:cubicBezTo>
                <a:cubicBezTo>
                  <a:pt x="89632" y="276899"/>
                  <a:pt x="2381" y="232692"/>
                  <a:pt x="54" y="237345"/>
                </a:cubicBezTo>
                <a:cubicBezTo>
                  <a:pt x="-2273" y="241999"/>
                  <a:pt x="71019" y="262939"/>
                  <a:pt x="90796" y="265266"/>
                </a:cubicBezTo>
                <a:cubicBezTo>
                  <a:pt x="110573" y="267593"/>
                  <a:pt x="116390" y="292023"/>
                  <a:pt x="118717" y="251305"/>
                </a:cubicBezTo>
                <a:cubicBezTo>
                  <a:pt x="121044" y="210587"/>
                  <a:pt x="93123" y="2347"/>
                  <a:pt x="90796" y="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7E97F19F-9425-767A-77D2-E639CD7F1126}"/>
              </a:ext>
            </a:extLst>
          </p:cNvPr>
          <p:cNvSpPr/>
          <p:nvPr/>
        </p:nvSpPr>
        <p:spPr>
          <a:xfrm>
            <a:off x="2444871" y="4289825"/>
            <a:ext cx="2156148" cy="1417215"/>
          </a:xfrm>
          <a:custGeom>
            <a:avLst/>
            <a:gdLst>
              <a:gd name="connsiteX0" fmla="*/ 393579 w 2156148"/>
              <a:gd name="connsiteY0" fmla="*/ 440925 h 1417215"/>
              <a:gd name="connsiteX1" fmla="*/ 536454 w 2156148"/>
              <a:gd name="connsiteY1" fmla="*/ 593325 h 1417215"/>
              <a:gd name="connsiteX2" fmla="*/ 542804 w 2156148"/>
              <a:gd name="connsiteY2" fmla="*/ 542525 h 1417215"/>
              <a:gd name="connsiteX3" fmla="*/ 850779 w 2156148"/>
              <a:gd name="connsiteY3" fmla="*/ 815575 h 1417215"/>
              <a:gd name="connsiteX4" fmla="*/ 853954 w 2156148"/>
              <a:gd name="connsiteY4" fmla="*/ 812400 h 1417215"/>
              <a:gd name="connsiteX5" fmla="*/ 1428629 w 2156148"/>
              <a:gd name="connsiteY5" fmla="*/ 1079100 h 1417215"/>
              <a:gd name="connsiteX6" fmla="*/ 1374654 w 2156148"/>
              <a:gd name="connsiteY6" fmla="*/ 1091800 h 1417215"/>
              <a:gd name="connsiteX7" fmla="*/ 1882654 w 2156148"/>
              <a:gd name="connsiteY7" fmla="*/ 1247375 h 1417215"/>
              <a:gd name="connsiteX8" fmla="*/ 2152529 w 2156148"/>
              <a:gd name="connsiteY8" fmla="*/ 1409300 h 1417215"/>
              <a:gd name="connsiteX9" fmla="*/ 1698504 w 2156148"/>
              <a:gd name="connsiteY9" fmla="*/ 1323575 h 1417215"/>
              <a:gd name="connsiteX10" fmla="*/ 428504 w 2156148"/>
              <a:gd name="connsiteY10" fmla="*/ 748900 h 1417215"/>
              <a:gd name="connsiteX11" fmla="*/ 9404 w 2156148"/>
              <a:gd name="connsiteY11" fmla="*/ 15475 h 1417215"/>
              <a:gd name="connsiteX12" fmla="*/ 155454 w 2156148"/>
              <a:gd name="connsiteY12" fmla="*/ 266300 h 1417215"/>
              <a:gd name="connsiteX13" fmla="*/ 393579 w 2156148"/>
              <a:gd name="connsiteY13" fmla="*/ 440925 h 141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6148" h="1417215">
                <a:moveTo>
                  <a:pt x="393579" y="440925"/>
                </a:moveTo>
                <a:cubicBezTo>
                  <a:pt x="457079" y="495429"/>
                  <a:pt x="511583" y="576392"/>
                  <a:pt x="536454" y="593325"/>
                </a:cubicBezTo>
                <a:cubicBezTo>
                  <a:pt x="561325" y="610258"/>
                  <a:pt x="490417" y="505483"/>
                  <a:pt x="542804" y="542525"/>
                </a:cubicBezTo>
                <a:cubicBezTo>
                  <a:pt x="595191" y="579567"/>
                  <a:pt x="798921" y="770596"/>
                  <a:pt x="850779" y="815575"/>
                </a:cubicBezTo>
                <a:cubicBezTo>
                  <a:pt x="902637" y="860554"/>
                  <a:pt x="853954" y="812400"/>
                  <a:pt x="853954" y="812400"/>
                </a:cubicBezTo>
                <a:cubicBezTo>
                  <a:pt x="950262" y="856321"/>
                  <a:pt x="1341846" y="1032533"/>
                  <a:pt x="1428629" y="1079100"/>
                </a:cubicBezTo>
                <a:cubicBezTo>
                  <a:pt x="1515412" y="1125667"/>
                  <a:pt x="1298983" y="1063754"/>
                  <a:pt x="1374654" y="1091800"/>
                </a:cubicBezTo>
                <a:cubicBezTo>
                  <a:pt x="1450325" y="1119846"/>
                  <a:pt x="1753008" y="1194458"/>
                  <a:pt x="1882654" y="1247375"/>
                </a:cubicBezTo>
                <a:cubicBezTo>
                  <a:pt x="2012300" y="1300292"/>
                  <a:pt x="2183221" y="1396600"/>
                  <a:pt x="2152529" y="1409300"/>
                </a:cubicBezTo>
                <a:cubicBezTo>
                  <a:pt x="2121837" y="1422000"/>
                  <a:pt x="1985841" y="1433642"/>
                  <a:pt x="1698504" y="1323575"/>
                </a:cubicBezTo>
                <a:cubicBezTo>
                  <a:pt x="1411167" y="1213508"/>
                  <a:pt x="710021" y="966917"/>
                  <a:pt x="428504" y="748900"/>
                </a:cubicBezTo>
                <a:cubicBezTo>
                  <a:pt x="146987" y="530883"/>
                  <a:pt x="54912" y="95908"/>
                  <a:pt x="9404" y="15475"/>
                </a:cubicBezTo>
                <a:cubicBezTo>
                  <a:pt x="-36104" y="-64958"/>
                  <a:pt x="95129" y="190629"/>
                  <a:pt x="155454" y="266300"/>
                </a:cubicBezTo>
                <a:cubicBezTo>
                  <a:pt x="215779" y="341971"/>
                  <a:pt x="330079" y="386421"/>
                  <a:pt x="393579" y="4409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4A957AD-569A-3F4D-19D7-F7A6DF0C171F}"/>
              </a:ext>
            </a:extLst>
          </p:cNvPr>
          <p:cNvSpPr/>
          <p:nvPr/>
        </p:nvSpPr>
        <p:spPr>
          <a:xfrm>
            <a:off x="3714319" y="3409932"/>
            <a:ext cx="326500" cy="115000"/>
          </a:xfrm>
          <a:custGeom>
            <a:avLst/>
            <a:gdLst>
              <a:gd name="connsiteX0" fmla="*/ 2700 w 326500"/>
              <a:gd name="connsiteY0" fmla="*/ 23194 h 115000"/>
              <a:gd name="connsiteX1" fmla="*/ 322906 w 326500"/>
              <a:gd name="connsiteY1" fmla="*/ 87 h 115000"/>
              <a:gd name="connsiteX2" fmla="*/ 174357 w 326500"/>
              <a:gd name="connsiteY2" fmla="*/ 29797 h 115000"/>
              <a:gd name="connsiteX3" fmla="*/ 164454 w 326500"/>
              <a:gd name="connsiteY3" fmla="*/ 112324 h 115000"/>
              <a:gd name="connsiteX4" fmla="*/ 167755 w 326500"/>
              <a:gd name="connsiteY4" fmla="*/ 89216 h 115000"/>
              <a:gd name="connsiteX5" fmla="*/ 2700 w 326500"/>
              <a:gd name="connsiteY5" fmla="*/ 23194 h 11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00" h="115000">
                <a:moveTo>
                  <a:pt x="2700" y="23194"/>
                </a:moveTo>
                <a:cubicBezTo>
                  <a:pt x="28559" y="8339"/>
                  <a:pt x="294297" y="-1013"/>
                  <a:pt x="322906" y="87"/>
                </a:cubicBezTo>
                <a:cubicBezTo>
                  <a:pt x="351515" y="1187"/>
                  <a:pt x="200766" y="11091"/>
                  <a:pt x="174357" y="29797"/>
                </a:cubicBezTo>
                <a:cubicBezTo>
                  <a:pt x="147948" y="48503"/>
                  <a:pt x="165554" y="102421"/>
                  <a:pt x="164454" y="112324"/>
                </a:cubicBezTo>
                <a:cubicBezTo>
                  <a:pt x="163354" y="122227"/>
                  <a:pt x="190863" y="102420"/>
                  <a:pt x="167755" y="89216"/>
                </a:cubicBezTo>
                <a:cubicBezTo>
                  <a:pt x="144647" y="76012"/>
                  <a:pt x="-23159" y="38049"/>
                  <a:pt x="2700" y="23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81353372-EE85-3761-DB10-EE59F7BAD62C}"/>
              </a:ext>
            </a:extLst>
          </p:cNvPr>
          <p:cNvSpPr/>
          <p:nvPr/>
        </p:nvSpPr>
        <p:spPr>
          <a:xfrm>
            <a:off x="3541940" y="3635470"/>
            <a:ext cx="89813" cy="248430"/>
          </a:xfrm>
          <a:custGeom>
            <a:avLst/>
            <a:gdLst>
              <a:gd name="connsiteX0" fmla="*/ 122 w 89813"/>
              <a:gd name="connsiteY0" fmla="*/ 2324 h 248430"/>
              <a:gd name="connsiteX1" fmla="*/ 26531 w 89813"/>
              <a:gd name="connsiteY1" fmla="*/ 206991 h 248430"/>
              <a:gd name="connsiteX2" fmla="*/ 3423 w 89813"/>
              <a:gd name="connsiteY2" fmla="*/ 243303 h 248430"/>
              <a:gd name="connsiteX3" fmla="*/ 89251 w 89813"/>
              <a:gd name="connsiteY3" fmla="*/ 134367 h 248430"/>
              <a:gd name="connsiteX4" fmla="*/ 39735 w 89813"/>
              <a:gd name="connsiteY4" fmla="*/ 98055 h 248430"/>
              <a:gd name="connsiteX5" fmla="*/ 122 w 89813"/>
              <a:gd name="connsiteY5" fmla="*/ 2324 h 24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13" h="248430">
                <a:moveTo>
                  <a:pt x="122" y="2324"/>
                </a:moveTo>
                <a:cubicBezTo>
                  <a:pt x="-2079" y="20480"/>
                  <a:pt x="25981" y="166828"/>
                  <a:pt x="26531" y="206991"/>
                </a:cubicBezTo>
                <a:cubicBezTo>
                  <a:pt x="27081" y="247154"/>
                  <a:pt x="-7030" y="255407"/>
                  <a:pt x="3423" y="243303"/>
                </a:cubicBezTo>
                <a:cubicBezTo>
                  <a:pt x="13876" y="231199"/>
                  <a:pt x="83199" y="158575"/>
                  <a:pt x="89251" y="134367"/>
                </a:cubicBezTo>
                <a:cubicBezTo>
                  <a:pt x="95303" y="110159"/>
                  <a:pt x="50738" y="118412"/>
                  <a:pt x="39735" y="98055"/>
                </a:cubicBezTo>
                <a:cubicBezTo>
                  <a:pt x="28732" y="77698"/>
                  <a:pt x="2323" y="-15832"/>
                  <a:pt x="122" y="2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9C719BA5-926F-BD56-2184-FD4F0A4B4EB8}"/>
              </a:ext>
            </a:extLst>
          </p:cNvPr>
          <p:cNvSpPr/>
          <p:nvPr/>
        </p:nvSpPr>
        <p:spPr>
          <a:xfrm>
            <a:off x="2997700" y="4156033"/>
            <a:ext cx="164871" cy="204837"/>
          </a:xfrm>
          <a:custGeom>
            <a:avLst/>
            <a:gdLst>
              <a:gd name="connsiteX0" fmla="*/ 2984 w 164871"/>
              <a:gd name="connsiteY0" fmla="*/ 31 h 204837"/>
              <a:gd name="connsiteX1" fmla="*/ 161436 w 164871"/>
              <a:gd name="connsiteY1" fmla="*/ 85859 h 204837"/>
              <a:gd name="connsiteX2" fmla="*/ 108619 w 164871"/>
              <a:gd name="connsiteY2" fmla="*/ 132074 h 204837"/>
              <a:gd name="connsiteX3" fmla="*/ 69006 w 164871"/>
              <a:gd name="connsiteY3" fmla="*/ 204698 h 204837"/>
              <a:gd name="connsiteX4" fmla="*/ 111920 w 164871"/>
              <a:gd name="connsiteY4" fmla="*/ 112267 h 204837"/>
              <a:gd name="connsiteX5" fmla="*/ 59103 w 164871"/>
              <a:gd name="connsiteY5" fmla="*/ 75955 h 204837"/>
              <a:gd name="connsiteX6" fmla="*/ 2984 w 164871"/>
              <a:gd name="connsiteY6" fmla="*/ 31 h 2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871" h="204837">
                <a:moveTo>
                  <a:pt x="2984" y="31"/>
                </a:moveTo>
                <a:cubicBezTo>
                  <a:pt x="20039" y="1682"/>
                  <a:pt x="143830" y="63852"/>
                  <a:pt x="161436" y="85859"/>
                </a:cubicBezTo>
                <a:cubicBezTo>
                  <a:pt x="179042" y="107866"/>
                  <a:pt x="124024" y="112268"/>
                  <a:pt x="108619" y="132074"/>
                </a:cubicBezTo>
                <a:cubicBezTo>
                  <a:pt x="93214" y="151880"/>
                  <a:pt x="68456" y="207999"/>
                  <a:pt x="69006" y="204698"/>
                </a:cubicBezTo>
                <a:cubicBezTo>
                  <a:pt x="69556" y="201397"/>
                  <a:pt x="113571" y="133724"/>
                  <a:pt x="111920" y="112267"/>
                </a:cubicBezTo>
                <a:cubicBezTo>
                  <a:pt x="110269" y="90810"/>
                  <a:pt x="71207" y="89709"/>
                  <a:pt x="59103" y="75955"/>
                </a:cubicBezTo>
                <a:cubicBezTo>
                  <a:pt x="46999" y="62201"/>
                  <a:pt x="-14071" y="-1620"/>
                  <a:pt x="298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A485CC9C-3B59-7E9A-BB44-D33D1BF5C206}"/>
              </a:ext>
            </a:extLst>
          </p:cNvPr>
          <p:cNvSpPr/>
          <p:nvPr/>
        </p:nvSpPr>
        <p:spPr>
          <a:xfrm>
            <a:off x="2698443" y="4304574"/>
            <a:ext cx="95014" cy="297233"/>
          </a:xfrm>
          <a:custGeom>
            <a:avLst/>
            <a:gdLst>
              <a:gd name="connsiteX0" fmla="*/ 94273 w 95014"/>
              <a:gd name="connsiteY0" fmla="*/ 38 h 297233"/>
              <a:gd name="connsiteX1" fmla="*/ 48058 w 95014"/>
              <a:gd name="connsiteY1" fmla="*/ 112275 h 297233"/>
              <a:gd name="connsiteX2" fmla="*/ 54660 w 95014"/>
              <a:gd name="connsiteY2" fmla="*/ 254222 h 297233"/>
              <a:gd name="connsiteX3" fmla="*/ 54660 w 95014"/>
              <a:gd name="connsiteY3" fmla="*/ 211308 h 297233"/>
              <a:gd name="connsiteX4" fmla="*/ 54660 w 95014"/>
              <a:gd name="connsiteY4" fmla="*/ 297136 h 297233"/>
              <a:gd name="connsiteX5" fmla="*/ 11746 w 95014"/>
              <a:gd name="connsiteY5" fmla="*/ 191501 h 297233"/>
              <a:gd name="connsiteX6" fmla="*/ 5144 w 95014"/>
              <a:gd name="connsiteY6" fmla="*/ 72662 h 297233"/>
              <a:gd name="connsiteX7" fmla="*/ 5144 w 95014"/>
              <a:gd name="connsiteY7" fmla="*/ 99071 h 297233"/>
              <a:gd name="connsiteX8" fmla="*/ 94273 w 95014"/>
              <a:gd name="connsiteY8" fmla="*/ 38 h 29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014" h="297233">
                <a:moveTo>
                  <a:pt x="94273" y="38"/>
                </a:moveTo>
                <a:cubicBezTo>
                  <a:pt x="101425" y="2239"/>
                  <a:pt x="54660" y="69911"/>
                  <a:pt x="48058" y="112275"/>
                </a:cubicBezTo>
                <a:cubicBezTo>
                  <a:pt x="41456" y="154639"/>
                  <a:pt x="53560" y="237717"/>
                  <a:pt x="54660" y="254222"/>
                </a:cubicBezTo>
                <a:cubicBezTo>
                  <a:pt x="55760" y="270727"/>
                  <a:pt x="54660" y="211308"/>
                  <a:pt x="54660" y="211308"/>
                </a:cubicBezTo>
                <a:cubicBezTo>
                  <a:pt x="54660" y="218460"/>
                  <a:pt x="61812" y="300437"/>
                  <a:pt x="54660" y="297136"/>
                </a:cubicBezTo>
                <a:cubicBezTo>
                  <a:pt x="47508" y="293835"/>
                  <a:pt x="19999" y="228913"/>
                  <a:pt x="11746" y="191501"/>
                </a:cubicBezTo>
                <a:cubicBezTo>
                  <a:pt x="3493" y="154089"/>
                  <a:pt x="6244" y="88067"/>
                  <a:pt x="5144" y="72662"/>
                </a:cubicBezTo>
                <a:cubicBezTo>
                  <a:pt x="4044" y="57257"/>
                  <a:pt x="-5860" y="107324"/>
                  <a:pt x="5144" y="99071"/>
                </a:cubicBezTo>
                <a:cubicBezTo>
                  <a:pt x="16148" y="90818"/>
                  <a:pt x="87121" y="-2163"/>
                  <a:pt x="94273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3629E0E-5F4D-9C42-9217-924DD4F1111A}"/>
              </a:ext>
            </a:extLst>
          </p:cNvPr>
          <p:cNvSpPr/>
          <p:nvPr/>
        </p:nvSpPr>
        <p:spPr>
          <a:xfrm>
            <a:off x="3691598" y="3359380"/>
            <a:ext cx="432919" cy="92863"/>
          </a:xfrm>
          <a:custGeom>
            <a:avLst/>
            <a:gdLst>
              <a:gd name="connsiteX0" fmla="*/ 1036 w 432919"/>
              <a:gd name="connsiteY0" fmla="*/ 91517 h 92863"/>
              <a:gd name="connsiteX1" fmla="*/ 340871 w 432919"/>
              <a:gd name="connsiteY1" fmla="*/ 63489 h 92863"/>
              <a:gd name="connsiteX2" fmla="*/ 319850 w 432919"/>
              <a:gd name="connsiteY2" fmla="*/ 63489 h 92863"/>
              <a:gd name="connsiteX3" fmla="*/ 431961 w 432919"/>
              <a:gd name="connsiteY3" fmla="*/ 427 h 92863"/>
              <a:gd name="connsiteX4" fmla="*/ 246278 w 432919"/>
              <a:gd name="connsiteY4" fmla="*/ 35461 h 92863"/>
              <a:gd name="connsiteX5" fmla="*/ 67602 w 432919"/>
              <a:gd name="connsiteY5" fmla="*/ 28454 h 92863"/>
              <a:gd name="connsiteX6" fmla="*/ 228761 w 432919"/>
              <a:gd name="connsiteY6" fmla="*/ 14441 h 92863"/>
              <a:gd name="connsiteX7" fmla="*/ 1036 w 432919"/>
              <a:gd name="connsiteY7" fmla="*/ 91517 h 9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919" h="92863">
                <a:moveTo>
                  <a:pt x="1036" y="91517"/>
                </a:moveTo>
                <a:cubicBezTo>
                  <a:pt x="19721" y="99692"/>
                  <a:pt x="287735" y="68160"/>
                  <a:pt x="340871" y="63489"/>
                </a:cubicBezTo>
                <a:cubicBezTo>
                  <a:pt x="394007" y="58818"/>
                  <a:pt x="304668" y="73999"/>
                  <a:pt x="319850" y="63489"/>
                </a:cubicBezTo>
                <a:cubicBezTo>
                  <a:pt x="335032" y="52979"/>
                  <a:pt x="444223" y="5098"/>
                  <a:pt x="431961" y="427"/>
                </a:cubicBezTo>
                <a:cubicBezTo>
                  <a:pt x="419699" y="-4244"/>
                  <a:pt x="307005" y="30790"/>
                  <a:pt x="246278" y="35461"/>
                </a:cubicBezTo>
                <a:cubicBezTo>
                  <a:pt x="185552" y="40132"/>
                  <a:pt x="70521" y="31957"/>
                  <a:pt x="67602" y="28454"/>
                </a:cubicBezTo>
                <a:cubicBezTo>
                  <a:pt x="64683" y="24951"/>
                  <a:pt x="235184" y="5098"/>
                  <a:pt x="228761" y="14441"/>
                </a:cubicBezTo>
                <a:cubicBezTo>
                  <a:pt x="222338" y="23784"/>
                  <a:pt x="-17649" y="83342"/>
                  <a:pt x="1036" y="91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6E5EA353-0A54-6195-5C03-33D46CC7D54F}"/>
              </a:ext>
            </a:extLst>
          </p:cNvPr>
          <p:cNvSpPr/>
          <p:nvPr/>
        </p:nvSpPr>
        <p:spPr>
          <a:xfrm>
            <a:off x="3506634" y="3612096"/>
            <a:ext cx="58830" cy="323297"/>
          </a:xfrm>
          <a:custGeom>
            <a:avLst/>
            <a:gdLst>
              <a:gd name="connsiteX0" fmla="*/ 55432 w 58830"/>
              <a:gd name="connsiteY0" fmla="*/ 11 h 323297"/>
              <a:gd name="connsiteX1" fmla="*/ 55432 w 58830"/>
              <a:gd name="connsiteY1" fmla="*/ 163785 h 323297"/>
              <a:gd name="connsiteX2" fmla="*/ 46333 w 58830"/>
              <a:gd name="connsiteY2" fmla="*/ 323008 h 323297"/>
              <a:gd name="connsiteX3" fmla="*/ 32685 w 58830"/>
              <a:gd name="connsiteY3" fmla="*/ 200179 h 323297"/>
              <a:gd name="connsiteX4" fmla="*/ 841 w 58830"/>
              <a:gd name="connsiteY4" fmla="*/ 95546 h 323297"/>
              <a:gd name="connsiteX5" fmla="*/ 14488 w 58830"/>
              <a:gd name="connsiteY5" fmla="*/ 154686 h 323297"/>
              <a:gd name="connsiteX6" fmla="*/ 55432 w 58830"/>
              <a:gd name="connsiteY6" fmla="*/ 11 h 32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30" h="323297">
                <a:moveTo>
                  <a:pt x="55432" y="11"/>
                </a:moveTo>
                <a:cubicBezTo>
                  <a:pt x="62256" y="1527"/>
                  <a:pt x="56948" y="109952"/>
                  <a:pt x="55432" y="163785"/>
                </a:cubicBezTo>
                <a:cubicBezTo>
                  <a:pt x="53916" y="217618"/>
                  <a:pt x="50124" y="316942"/>
                  <a:pt x="46333" y="323008"/>
                </a:cubicBezTo>
                <a:cubicBezTo>
                  <a:pt x="42542" y="329074"/>
                  <a:pt x="40267" y="238089"/>
                  <a:pt x="32685" y="200179"/>
                </a:cubicBezTo>
                <a:cubicBezTo>
                  <a:pt x="25103" y="162269"/>
                  <a:pt x="3874" y="103128"/>
                  <a:pt x="841" y="95546"/>
                </a:cubicBezTo>
                <a:cubicBezTo>
                  <a:pt x="-2192" y="87964"/>
                  <a:pt x="3115" y="164543"/>
                  <a:pt x="14488" y="154686"/>
                </a:cubicBezTo>
                <a:cubicBezTo>
                  <a:pt x="25861" y="144829"/>
                  <a:pt x="48608" y="-1505"/>
                  <a:pt x="5543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47EE9BCB-C182-37F9-6092-1331BC689E9E}"/>
              </a:ext>
            </a:extLst>
          </p:cNvPr>
          <p:cNvSpPr/>
          <p:nvPr/>
        </p:nvSpPr>
        <p:spPr>
          <a:xfrm>
            <a:off x="4125970" y="3855791"/>
            <a:ext cx="497184" cy="459945"/>
          </a:xfrm>
          <a:custGeom>
            <a:avLst/>
            <a:gdLst>
              <a:gd name="connsiteX0" fmla="*/ 121834 w 497184"/>
              <a:gd name="connsiteY0" fmla="*/ 1314 h 459945"/>
              <a:gd name="connsiteX1" fmla="*/ 5455 w 497184"/>
              <a:gd name="connsiteY1" fmla="*/ 225758 h 459945"/>
              <a:gd name="connsiteX2" fmla="*/ 47019 w 497184"/>
              <a:gd name="connsiteY2" fmla="*/ 425264 h 459945"/>
              <a:gd name="connsiteX3" fmla="*/ 288088 w 497184"/>
              <a:gd name="connsiteY3" fmla="*/ 458514 h 459945"/>
              <a:gd name="connsiteX4" fmla="*/ 495906 w 497184"/>
              <a:gd name="connsiteY4" fmla="*/ 408638 h 459945"/>
              <a:gd name="connsiteX5" fmla="*/ 188335 w 497184"/>
              <a:gd name="connsiteY5" fmla="*/ 441889 h 459945"/>
              <a:gd name="connsiteX6" fmla="*/ 38706 w 497184"/>
              <a:gd name="connsiteY6" fmla="*/ 441889 h 459945"/>
              <a:gd name="connsiteX7" fmla="*/ 5455 w 497184"/>
              <a:gd name="connsiteY7" fmla="*/ 333824 h 459945"/>
              <a:gd name="connsiteX8" fmla="*/ 121834 w 497184"/>
              <a:gd name="connsiteY8" fmla="*/ 1314 h 45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184" h="459945">
                <a:moveTo>
                  <a:pt x="121834" y="1314"/>
                </a:moveTo>
                <a:cubicBezTo>
                  <a:pt x="121834" y="-16697"/>
                  <a:pt x="17924" y="155100"/>
                  <a:pt x="5455" y="225758"/>
                </a:cubicBezTo>
                <a:cubicBezTo>
                  <a:pt x="-7014" y="296416"/>
                  <a:pt x="-87" y="386471"/>
                  <a:pt x="47019" y="425264"/>
                </a:cubicBezTo>
                <a:cubicBezTo>
                  <a:pt x="94124" y="464057"/>
                  <a:pt x="213274" y="461285"/>
                  <a:pt x="288088" y="458514"/>
                </a:cubicBezTo>
                <a:cubicBezTo>
                  <a:pt x="362902" y="455743"/>
                  <a:pt x="512531" y="411409"/>
                  <a:pt x="495906" y="408638"/>
                </a:cubicBezTo>
                <a:cubicBezTo>
                  <a:pt x="479281" y="405867"/>
                  <a:pt x="264535" y="436347"/>
                  <a:pt x="188335" y="441889"/>
                </a:cubicBezTo>
                <a:cubicBezTo>
                  <a:pt x="112135" y="447431"/>
                  <a:pt x="69186" y="459900"/>
                  <a:pt x="38706" y="441889"/>
                </a:cubicBezTo>
                <a:cubicBezTo>
                  <a:pt x="8226" y="423878"/>
                  <a:pt x="-4243" y="400326"/>
                  <a:pt x="5455" y="333824"/>
                </a:cubicBezTo>
                <a:cubicBezTo>
                  <a:pt x="15153" y="267322"/>
                  <a:pt x="121834" y="19325"/>
                  <a:pt x="121834" y="13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43D25236-E650-00CE-59E4-2C0651D593F5}"/>
              </a:ext>
            </a:extLst>
          </p:cNvPr>
          <p:cNvSpPr/>
          <p:nvPr/>
        </p:nvSpPr>
        <p:spPr>
          <a:xfrm>
            <a:off x="4246881" y="2958585"/>
            <a:ext cx="1110300" cy="2392981"/>
          </a:xfrm>
          <a:custGeom>
            <a:avLst/>
            <a:gdLst>
              <a:gd name="connsiteX0" fmla="*/ 172719 w 1110300"/>
              <a:gd name="connsiteY0" fmla="*/ 305725 h 2392981"/>
              <a:gd name="connsiteX1" fmla="*/ 94061 w 1110300"/>
              <a:gd name="connsiteY1" fmla="*/ 856331 h 2392981"/>
              <a:gd name="connsiteX2" fmla="*/ 251377 w 1110300"/>
              <a:gd name="connsiteY2" fmla="*/ 772757 h 2392981"/>
              <a:gd name="connsiteX3" fmla="*/ 654500 w 1110300"/>
              <a:gd name="connsiteY3" fmla="*/ 1343028 h 2392981"/>
              <a:gd name="connsiteX4" fmla="*/ 615171 w 1110300"/>
              <a:gd name="connsiteY4" fmla="*/ 1229957 h 2392981"/>
              <a:gd name="connsiteX5" fmla="*/ 644667 w 1110300"/>
              <a:gd name="connsiteY5" fmla="*/ 2164021 h 2392981"/>
              <a:gd name="connsiteX6" fmla="*/ 698745 w 1110300"/>
              <a:gd name="connsiteY6" fmla="*/ 1903467 h 2392981"/>
              <a:gd name="connsiteX7" fmla="*/ 580758 w 1110300"/>
              <a:gd name="connsiteY7" fmla="*/ 2385247 h 2392981"/>
              <a:gd name="connsiteX8" fmla="*/ 767571 w 1110300"/>
              <a:gd name="connsiteY8" fmla="*/ 2129609 h 2392981"/>
              <a:gd name="connsiteX9" fmla="*/ 1106784 w 1110300"/>
              <a:gd name="connsiteY9" fmla="*/ 1239789 h 2392981"/>
              <a:gd name="connsiteX10" fmla="*/ 949467 w 1110300"/>
              <a:gd name="connsiteY10" fmla="*/ 492538 h 2392981"/>
              <a:gd name="connsiteX11" fmla="*/ 1033042 w 1110300"/>
              <a:gd name="connsiteY11" fmla="*/ 762925 h 2392981"/>
              <a:gd name="connsiteX12" fmla="*/ 733158 w 1110300"/>
              <a:gd name="connsiteY12" fmla="*/ 359802 h 2392981"/>
              <a:gd name="connsiteX13" fmla="*/ 654 w 1110300"/>
              <a:gd name="connsiteY13" fmla="*/ 925 h 2392981"/>
              <a:gd name="connsiteX14" fmla="*/ 595506 w 1110300"/>
              <a:gd name="connsiteY14" fmla="*/ 467957 h 2392981"/>
              <a:gd name="connsiteX15" fmla="*/ 172719 w 1110300"/>
              <a:gd name="connsiteY15" fmla="*/ 305725 h 23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0300" h="2392981">
                <a:moveTo>
                  <a:pt x="172719" y="305725"/>
                </a:moveTo>
                <a:cubicBezTo>
                  <a:pt x="89145" y="370454"/>
                  <a:pt x="80951" y="778492"/>
                  <a:pt x="94061" y="856331"/>
                </a:cubicBezTo>
                <a:cubicBezTo>
                  <a:pt x="107171" y="934170"/>
                  <a:pt x="157971" y="691641"/>
                  <a:pt x="251377" y="772757"/>
                </a:cubicBezTo>
                <a:cubicBezTo>
                  <a:pt x="344783" y="853873"/>
                  <a:pt x="593868" y="1266828"/>
                  <a:pt x="654500" y="1343028"/>
                </a:cubicBezTo>
                <a:cubicBezTo>
                  <a:pt x="715132" y="1419228"/>
                  <a:pt x="616810" y="1093125"/>
                  <a:pt x="615171" y="1229957"/>
                </a:cubicBezTo>
                <a:cubicBezTo>
                  <a:pt x="613532" y="1366789"/>
                  <a:pt x="630738" y="2051769"/>
                  <a:pt x="644667" y="2164021"/>
                </a:cubicBezTo>
                <a:cubicBezTo>
                  <a:pt x="658596" y="2276273"/>
                  <a:pt x="709396" y="1866596"/>
                  <a:pt x="698745" y="1903467"/>
                </a:cubicBezTo>
                <a:cubicBezTo>
                  <a:pt x="688094" y="1940338"/>
                  <a:pt x="569287" y="2347557"/>
                  <a:pt x="580758" y="2385247"/>
                </a:cubicBezTo>
                <a:cubicBezTo>
                  <a:pt x="592229" y="2422937"/>
                  <a:pt x="679900" y="2320519"/>
                  <a:pt x="767571" y="2129609"/>
                </a:cubicBezTo>
                <a:cubicBezTo>
                  <a:pt x="855242" y="1938699"/>
                  <a:pt x="1076468" y="1512634"/>
                  <a:pt x="1106784" y="1239789"/>
                </a:cubicBezTo>
                <a:cubicBezTo>
                  <a:pt x="1137100" y="966944"/>
                  <a:pt x="961757" y="572015"/>
                  <a:pt x="949467" y="492538"/>
                </a:cubicBezTo>
                <a:cubicBezTo>
                  <a:pt x="937177" y="413061"/>
                  <a:pt x="1069093" y="785048"/>
                  <a:pt x="1033042" y="762925"/>
                </a:cubicBezTo>
                <a:cubicBezTo>
                  <a:pt x="996991" y="740802"/>
                  <a:pt x="905223" y="486802"/>
                  <a:pt x="733158" y="359802"/>
                </a:cubicBezTo>
                <a:cubicBezTo>
                  <a:pt x="561093" y="232802"/>
                  <a:pt x="23596" y="-17101"/>
                  <a:pt x="654" y="925"/>
                </a:cubicBezTo>
                <a:cubicBezTo>
                  <a:pt x="-22288" y="18951"/>
                  <a:pt x="565190" y="415518"/>
                  <a:pt x="595506" y="467957"/>
                </a:cubicBezTo>
                <a:cubicBezTo>
                  <a:pt x="625822" y="520396"/>
                  <a:pt x="256293" y="240996"/>
                  <a:pt x="172719" y="3057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A4C74859-6DFA-8BEA-0CD5-AB401745B0BC}"/>
              </a:ext>
            </a:extLst>
          </p:cNvPr>
          <p:cNvSpPr/>
          <p:nvPr/>
        </p:nvSpPr>
        <p:spPr>
          <a:xfrm>
            <a:off x="3696014" y="4255974"/>
            <a:ext cx="478213" cy="557339"/>
          </a:xfrm>
          <a:custGeom>
            <a:avLst/>
            <a:gdLst>
              <a:gd name="connsiteX0" fmla="*/ 915 w 478213"/>
              <a:gd name="connsiteY0" fmla="*/ 1394 h 557339"/>
              <a:gd name="connsiteX1" fmla="*/ 305715 w 478213"/>
              <a:gd name="connsiteY1" fmla="*/ 94800 h 557339"/>
              <a:gd name="connsiteX2" fmla="*/ 305715 w 478213"/>
              <a:gd name="connsiteY2" fmla="*/ 202955 h 557339"/>
              <a:gd name="connsiteX3" fmla="*/ 413870 w 478213"/>
              <a:gd name="connsiteY3" fmla="*/ 183291 h 557339"/>
              <a:gd name="connsiteX4" fmla="*/ 364709 w 478213"/>
              <a:gd name="connsiteY4" fmla="*/ 291445 h 557339"/>
              <a:gd name="connsiteX5" fmla="*/ 477780 w 478213"/>
              <a:gd name="connsiteY5" fmla="*/ 232452 h 557339"/>
              <a:gd name="connsiteX6" fmla="*/ 315547 w 478213"/>
              <a:gd name="connsiteY6" fmla="*/ 365187 h 557339"/>
              <a:gd name="connsiteX7" fmla="*/ 123818 w 478213"/>
              <a:gd name="connsiteY7" fmla="*/ 556916 h 557339"/>
              <a:gd name="connsiteX8" fmla="*/ 128734 w 478213"/>
              <a:gd name="connsiteY8" fmla="*/ 414349 h 557339"/>
              <a:gd name="connsiteX9" fmla="*/ 212309 w 478213"/>
              <a:gd name="connsiteY9" fmla="*/ 330774 h 557339"/>
              <a:gd name="connsiteX10" fmla="*/ 286051 w 478213"/>
              <a:gd name="connsiteY10" fmla="*/ 271781 h 557339"/>
              <a:gd name="connsiteX11" fmla="*/ 222141 w 478213"/>
              <a:gd name="connsiteY11" fmla="*/ 227536 h 557339"/>
              <a:gd name="connsiteX12" fmla="*/ 84489 w 478213"/>
              <a:gd name="connsiteY12" fmla="*/ 168542 h 557339"/>
              <a:gd name="connsiteX13" fmla="*/ 207392 w 478213"/>
              <a:gd name="connsiteY13" fmla="*/ 168542 h 557339"/>
              <a:gd name="connsiteX14" fmla="*/ 915 w 478213"/>
              <a:gd name="connsiteY14" fmla="*/ 1394 h 55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8213" h="557339">
                <a:moveTo>
                  <a:pt x="915" y="1394"/>
                </a:moveTo>
                <a:cubicBezTo>
                  <a:pt x="17302" y="-10896"/>
                  <a:pt x="254915" y="61207"/>
                  <a:pt x="305715" y="94800"/>
                </a:cubicBezTo>
                <a:cubicBezTo>
                  <a:pt x="356515" y="128393"/>
                  <a:pt x="287689" y="188207"/>
                  <a:pt x="305715" y="202955"/>
                </a:cubicBezTo>
                <a:cubicBezTo>
                  <a:pt x="323741" y="217703"/>
                  <a:pt x="404038" y="168543"/>
                  <a:pt x="413870" y="183291"/>
                </a:cubicBezTo>
                <a:cubicBezTo>
                  <a:pt x="423702" y="198039"/>
                  <a:pt x="354057" y="283252"/>
                  <a:pt x="364709" y="291445"/>
                </a:cubicBezTo>
                <a:cubicBezTo>
                  <a:pt x="375361" y="299639"/>
                  <a:pt x="485974" y="220162"/>
                  <a:pt x="477780" y="232452"/>
                </a:cubicBezTo>
                <a:cubicBezTo>
                  <a:pt x="469586" y="244742"/>
                  <a:pt x="374541" y="311110"/>
                  <a:pt x="315547" y="365187"/>
                </a:cubicBezTo>
                <a:cubicBezTo>
                  <a:pt x="256553" y="419264"/>
                  <a:pt x="154953" y="548722"/>
                  <a:pt x="123818" y="556916"/>
                </a:cubicBezTo>
                <a:cubicBezTo>
                  <a:pt x="92683" y="565110"/>
                  <a:pt x="113986" y="452039"/>
                  <a:pt x="128734" y="414349"/>
                </a:cubicBezTo>
                <a:cubicBezTo>
                  <a:pt x="143482" y="376659"/>
                  <a:pt x="186090" y="354535"/>
                  <a:pt x="212309" y="330774"/>
                </a:cubicBezTo>
                <a:cubicBezTo>
                  <a:pt x="238528" y="307013"/>
                  <a:pt x="284412" y="288987"/>
                  <a:pt x="286051" y="271781"/>
                </a:cubicBezTo>
                <a:cubicBezTo>
                  <a:pt x="287690" y="254575"/>
                  <a:pt x="255735" y="244742"/>
                  <a:pt x="222141" y="227536"/>
                </a:cubicBezTo>
                <a:cubicBezTo>
                  <a:pt x="188547" y="210330"/>
                  <a:pt x="86947" y="178374"/>
                  <a:pt x="84489" y="168542"/>
                </a:cubicBezTo>
                <a:cubicBezTo>
                  <a:pt x="82031" y="158710"/>
                  <a:pt x="221321" y="198039"/>
                  <a:pt x="207392" y="168542"/>
                </a:cubicBezTo>
                <a:cubicBezTo>
                  <a:pt x="193463" y="139045"/>
                  <a:pt x="-15472" y="13684"/>
                  <a:pt x="915" y="13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B1DC5D5-7A52-CCF3-6F0E-54C39EF35FAB}"/>
              </a:ext>
            </a:extLst>
          </p:cNvPr>
          <p:cNvSpPr/>
          <p:nvPr/>
        </p:nvSpPr>
        <p:spPr>
          <a:xfrm>
            <a:off x="3780525" y="4733915"/>
            <a:ext cx="197819" cy="201663"/>
          </a:xfrm>
          <a:custGeom>
            <a:avLst/>
            <a:gdLst>
              <a:gd name="connsiteX0" fmla="*/ 153300 w 197819"/>
              <a:gd name="connsiteY0" fmla="*/ 10 h 201663"/>
              <a:gd name="connsiteX1" fmla="*/ 166000 w 197819"/>
              <a:gd name="connsiteY1" fmla="*/ 95260 h 201663"/>
              <a:gd name="connsiteX2" fmla="*/ 197750 w 197819"/>
              <a:gd name="connsiteY2" fmla="*/ 200035 h 201663"/>
              <a:gd name="connsiteX3" fmla="*/ 156475 w 197819"/>
              <a:gd name="connsiteY3" fmla="*/ 155585 h 201663"/>
              <a:gd name="connsiteX4" fmla="*/ 108850 w 197819"/>
              <a:gd name="connsiteY4" fmla="*/ 107960 h 201663"/>
              <a:gd name="connsiteX5" fmla="*/ 900 w 197819"/>
              <a:gd name="connsiteY5" fmla="*/ 76210 h 201663"/>
              <a:gd name="connsiteX6" fmla="*/ 61225 w 197819"/>
              <a:gd name="connsiteY6" fmla="*/ 88910 h 201663"/>
              <a:gd name="connsiteX7" fmla="*/ 153300 w 197819"/>
              <a:gd name="connsiteY7" fmla="*/ 10 h 20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819" h="201663">
                <a:moveTo>
                  <a:pt x="153300" y="10"/>
                </a:moveTo>
                <a:cubicBezTo>
                  <a:pt x="170762" y="1068"/>
                  <a:pt x="158592" y="61923"/>
                  <a:pt x="166000" y="95260"/>
                </a:cubicBezTo>
                <a:cubicBezTo>
                  <a:pt x="173408" y="128597"/>
                  <a:pt x="199337" y="189981"/>
                  <a:pt x="197750" y="200035"/>
                </a:cubicBezTo>
                <a:cubicBezTo>
                  <a:pt x="196163" y="210089"/>
                  <a:pt x="171292" y="170931"/>
                  <a:pt x="156475" y="155585"/>
                </a:cubicBezTo>
                <a:cubicBezTo>
                  <a:pt x="141658" y="140239"/>
                  <a:pt x="134779" y="121189"/>
                  <a:pt x="108850" y="107960"/>
                </a:cubicBezTo>
                <a:cubicBezTo>
                  <a:pt x="82921" y="94731"/>
                  <a:pt x="8838" y="79385"/>
                  <a:pt x="900" y="76210"/>
                </a:cubicBezTo>
                <a:cubicBezTo>
                  <a:pt x="-7038" y="73035"/>
                  <a:pt x="39529" y="96318"/>
                  <a:pt x="61225" y="88910"/>
                </a:cubicBezTo>
                <a:cubicBezTo>
                  <a:pt x="82921" y="81502"/>
                  <a:pt x="135838" y="-1048"/>
                  <a:pt x="153300" y="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B3543CB4-6069-A7FA-F0D4-D0A12E78440F}"/>
              </a:ext>
            </a:extLst>
          </p:cNvPr>
          <p:cNvSpPr/>
          <p:nvPr/>
        </p:nvSpPr>
        <p:spPr>
          <a:xfrm>
            <a:off x="3739318" y="5066706"/>
            <a:ext cx="283413" cy="214097"/>
          </a:xfrm>
          <a:custGeom>
            <a:avLst/>
            <a:gdLst>
              <a:gd name="connsiteX0" fmla="*/ 64332 w 283413"/>
              <a:gd name="connsiteY0" fmla="*/ 594 h 214097"/>
              <a:gd name="connsiteX1" fmla="*/ 73857 w 283413"/>
              <a:gd name="connsiteY1" fmla="*/ 105369 h 214097"/>
              <a:gd name="connsiteX2" fmla="*/ 172282 w 283413"/>
              <a:gd name="connsiteY2" fmla="*/ 140294 h 214097"/>
              <a:gd name="connsiteX3" fmla="*/ 127832 w 283413"/>
              <a:gd name="connsiteY3" fmla="*/ 175219 h 214097"/>
              <a:gd name="connsiteX4" fmla="*/ 283407 w 283413"/>
              <a:gd name="connsiteY4" fmla="*/ 213319 h 214097"/>
              <a:gd name="connsiteX5" fmla="*/ 121482 w 283413"/>
              <a:gd name="connsiteY5" fmla="*/ 200619 h 214097"/>
              <a:gd name="connsiteX6" fmla="*/ 832 w 283413"/>
              <a:gd name="connsiteY6" fmla="*/ 197444 h 214097"/>
              <a:gd name="connsiteX7" fmla="*/ 67507 w 283413"/>
              <a:gd name="connsiteY7" fmla="*/ 187919 h 214097"/>
              <a:gd name="connsiteX8" fmla="*/ 54807 w 283413"/>
              <a:gd name="connsiteY8" fmla="*/ 67269 h 214097"/>
              <a:gd name="connsiteX9" fmla="*/ 64332 w 283413"/>
              <a:gd name="connsiteY9" fmla="*/ 594 h 21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413" h="214097">
                <a:moveTo>
                  <a:pt x="64332" y="594"/>
                </a:moveTo>
                <a:cubicBezTo>
                  <a:pt x="67507" y="6944"/>
                  <a:pt x="55865" y="82086"/>
                  <a:pt x="73857" y="105369"/>
                </a:cubicBezTo>
                <a:cubicBezTo>
                  <a:pt x="91849" y="128652"/>
                  <a:pt x="163286" y="128652"/>
                  <a:pt x="172282" y="140294"/>
                </a:cubicBezTo>
                <a:cubicBezTo>
                  <a:pt x="181278" y="151936"/>
                  <a:pt x="109311" y="163048"/>
                  <a:pt x="127832" y="175219"/>
                </a:cubicBezTo>
                <a:cubicBezTo>
                  <a:pt x="146353" y="187390"/>
                  <a:pt x="284465" y="209086"/>
                  <a:pt x="283407" y="213319"/>
                </a:cubicBezTo>
                <a:cubicBezTo>
                  <a:pt x="282349" y="217552"/>
                  <a:pt x="168578" y="203265"/>
                  <a:pt x="121482" y="200619"/>
                </a:cubicBezTo>
                <a:cubicBezTo>
                  <a:pt x="74386" y="197973"/>
                  <a:pt x="9828" y="199561"/>
                  <a:pt x="832" y="197444"/>
                </a:cubicBezTo>
                <a:cubicBezTo>
                  <a:pt x="-8164" y="195327"/>
                  <a:pt x="58511" y="209615"/>
                  <a:pt x="67507" y="187919"/>
                </a:cubicBezTo>
                <a:cubicBezTo>
                  <a:pt x="76503" y="166223"/>
                  <a:pt x="55865" y="94256"/>
                  <a:pt x="54807" y="67269"/>
                </a:cubicBezTo>
                <a:cubicBezTo>
                  <a:pt x="53749" y="40282"/>
                  <a:pt x="61157" y="-5756"/>
                  <a:pt x="64332" y="5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003F50CB-802C-EC85-728F-C3DBFB819B6B}"/>
              </a:ext>
            </a:extLst>
          </p:cNvPr>
          <p:cNvSpPr/>
          <p:nvPr/>
        </p:nvSpPr>
        <p:spPr>
          <a:xfrm>
            <a:off x="3923408" y="4559300"/>
            <a:ext cx="766175" cy="844790"/>
          </a:xfrm>
          <a:custGeom>
            <a:avLst/>
            <a:gdLst>
              <a:gd name="connsiteX0" fmla="*/ 766067 w 766175"/>
              <a:gd name="connsiteY0" fmla="*/ 0 h 844790"/>
              <a:gd name="connsiteX1" fmla="*/ 670817 w 766175"/>
              <a:gd name="connsiteY1" fmla="*/ 336550 h 844790"/>
              <a:gd name="connsiteX2" fmla="*/ 724792 w 766175"/>
              <a:gd name="connsiteY2" fmla="*/ 323850 h 844790"/>
              <a:gd name="connsiteX3" fmla="*/ 696217 w 766175"/>
              <a:gd name="connsiteY3" fmla="*/ 549275 h 844790"/>
              <a:gd name="connsiteX4" fmla="*/ 724792 w 766175"/>
              <a:gd name="connsiteY4" fmla="*/ 536575 h 844790"/>
              <a:gd name="connsiteX5" fmla="*/ 512067 w 766175"/>
              <a:gd name="connsiteY5" fmla="*/ 793750 h 844790"/>
              <a:gd name="connsiteX6" fmla="*/ 321567 w 766175"/>
              <a:gd name="connsiteY6" fmla="*/ 831850 h 844790"/>
              <a:gd name="connsiteX7" fmla="*/ 407292 w 766175"/>
              <a:gd name="connsiteY7" fmla="*/ 838200 h 844790"/>
              <a:gd name="connsiteX8" fmla="*/ 892 w 766175"/>
              <a:gd name="connsiteY8" fmla="*/ 742950 h 844790"/>
              <a:gd name="connsiteX9" fmla="*/ 305692 w 766175"/>
              <a:gd name="connsiteY9" fmla="*/ 771525 h 844790"/>
              <a:gd name="connsiteX10" fmla="*/ 559692 w 766175"/>
              <a:gd name="connsiteY10" fmla="*/ 539750 h 844790"/>
              <a:gd name="connsiteX11" fmla="*/ 575567 w 766175"/>
              <a:gd name="connsiteY11" fmla="*/ 536575 h 844790"/>
              <a:gd name="connsiteX12" fmla="*/ 658117 w 766175"/>
              <a:gd name="connsiteY12" fmla="*/ 107950 h 844790"/>
              <a:gd name="connsiteX13" fmla="*/ 648592 w 766175"/>
              <a:gd name="connsiteY13" fmla="*/ 333375 h 844790"/>
              <a:gd name="connsiteX14" fmla="*/ 766067 w 766175"/>
              <a:gd name="connsiteY14" fmla="*/ 0 h 84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6175" h="844790">
                <a:moveTo>
                  <a:pt x="766067" y="0"/>
                </a:moveTo>
                <a:cubicBezTo>
                  <a:pt x="769771" y="529"/>
                  <a:pt x="677696" y="282575"/>
                  <a:pt x="670817" y="336550"/>
                </a:cubicBezTo>
                <a:cubicBezTo>
                  <a:pt x="663938" y="390525"/>
                  <a:pt x="720559" y="288396"/>
                  <a:pt x="724792" y="323850"/>
                </a:cubicBezTo>
                <a:cubicBezTo>
                  <a:pt x="729025" y="359304"/>
                  <a:pt x="696217" y="513821"/>
                  <a:pt x="696217" y="549275"/>
                </a:cubicBezTo>
                <a:cubicBezTo>
                  <a:pt x="696217" y="584729"/>
                  <a:pt x="755484" y="495829"/>
                  <a:pt x="724792" y="536575"/>
                </a:cubicBezTo>
                <a:cubicBezTo>
                  <a:pt x="694100" y="577321"/>
                  <a:pt x="579271" y="744538"/>
                  <a:pt x="512067" y="793750"/>
                </a:cubicBezTo>
                <a:cubicBezTo>
                  <a:pt x="444863" y="842963"/>
                  <a:pt x="339029" y="824442"/>
                  <a:pt x="321567" y="831850"/>
                </a:cubicBezTo>
                <a:cubicBezTo>
                  <a:pt x="304105" y="839258"/>
                  <a:pt x="460738" y="853017"/>
                  <a:pt x="407292" y="838200"/>
                </a:cubicBezTo>
                <a:cubicBezTo>
                  <a:pt x="353846" y="823383"/>
                  <a:pt x="17825" y="754062"/>
                  <a:pt x="892" y="742950"/>
                </a:cubicBezTo>
                <a:cubicBezTo>
                  <a:pt x="-16041" y="731838"/>
                  <a:pt x="212559" y="805392"/>
                  <a:pt x="305692" y="771525"/>
                </a:cubicBezTo>
                <a:cubicBezTo>
                  <a:pt x="398825" y="737658"/>
                  <a:pt x="514713" y="578908"/>
                  <a:pt x="559692" y="539750"/>
                </a:cubicBezTo>
                <a:cubicBezTo>
                  <a:pt x="604671" y="500592"/>
                  <a:pt x="559163" y="608542"/>
                  <a:pt x="575567" y="536575"/>
                </a:cubicBezTo>
                <a:cubicBezTo>
                  <a:pt x="591971" y="464608"/>
                  <a:pt x="645946" y="141817"/>
                  <a:pt x="658117" y="107950"/>
                </a:cubicBezTo>
                <a:cubicBezTo>
                  <a:pt x="670288" y="74083"/>
                  <a:pt x="629542" y="351896"/>
                  <a:pt x="648592" y="333375"/>
                </a:cubicBezTo>
                <a:cubicBezTo>
                  <a:pt x="667642" y="314854"/>
                  <a:pt x="762363" y="-529"/>
                  <a:pt x="766067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EEF700E5-C313-1A3E-56B7-6A9246CA03A2}"/>
              </a:ext>
            </a:extLst>
          </p:cNvPr>
          <p:cNvSpPr/>
          <p:nvPr/>
        </p:nvSpPr>
        <p:spPr>
          <a:xfrm>
            <a:off x="2787102" y="3939405"/>
            <a:ext cx="544776" cy="431007"/>
          </a:xfrm>
          <a:custGeom>
            <a:avLst/>
            <a:gdLst>
              <a:gd name="connsiteX0" fmla="*/ 11100 w 544776"/>
              <a:gd name="connsiteY0" fmla="*/ 78 h 431007"/>
              <a:gd name="connsiteX1" fmla="*/ 430486 w 544776"/>
              <a:gd name="connsiteY1" fmla="*/ 147894 h 431007"/>
              <a:gd name="connsiteX2" fmla="*/ 396110 w 544776"/>
              <a:gd name="connsiteY2" fmla="*/ 137581 h 431007"/>
              <a:gd name="connsiteX3" fmla="*/ 530176 w 544776"/>
              <a:gd name="connsiteY3" fmla="*/ 426339 h 431007"/>
              <a:gd name="connsiteX4" fmla="*/ 492363 w 544776"/>
              <a:gd name="connsiteY4" fmla="*/ 309461 h 431007"/>
              <a:gd name="connsiteX5" fmla="*/ 97039 w 544776"/>
              <a:gd name="connsiteY5" fmla="*/ 220084 h 431007"/>
              <a:gd name="connsiteX6" fmla="*/ 207042 w 544776"/>
              <a:gd name="connsiteY6" fmla="*/ 244147 h 431007"/>
              <a:gd name="connsiteX7" fmla="*/ 787 w 544776"/>
              <a:gd name="connsiteY7" fmla="*/ 161645 h 431007"/>
              <a:gd name="connsiteX8" fmla="*/ 134853 w 544776"/>
              <a:gd name="connsiteY8" fmla="*/ 175395 h 431007"/>
              <a:gd name="connsiteX9" fmla="*/ 100477 w 544776"/>
              <a:gd name="connsiteY9" fmla="*/ 134144 h 431007"/>
              <a:gd name="connsiteX10" fmla="*/ 176104 w 544776"/>
              <a:gd name="connsiteY10" fmla="*/ 127269 h 431007"/>
              <a:gd name="connsiteX11" fmla="*/ 11100 w 544776"/>
              <a:gd name="connsiteY11" fmla="*/ 78 h 43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4776" h="431007">
                <a:moveTo>
                  <a:pt x="11100" y="78"/>
                </a:moveTo>
                <a:cubicBezTo>
                  <a:pt x="53497" y="3515"/>
                  <a:pt x="366318" y="124977"/>
                  <a:pt x="430486" y="147894"/>
                </a:cubicBezTo>
                <a:cubicBezTo>
                  <a:pt x="494654" y="170811"/>
                  <a:pt x="379495" y="91173"/>
                  <a:pt x="396110" y="137581"/>
                </a:cubicBezTo>
                <a:cubicBezTo>
                  <a:pt x="412725" y="183989"/>
                  <a:pt x="514134" y="397692"/>
                  <a:pt x="530176" y="426339"/>
                </a:cubicBezTo>
                <a:cubicBezTo>
                  <a:pt x="546218" y="454986"/>
                  <a:pt x="564552" y="343837"/>
                  <a:pt x="492363" y="309461"/>
                </a:cubicBezTo>
                <a:cubicBezTo>
                  <a:pt x="420174" y="275085"/>
                  <a:pt x="144593" y="230970"/>
                  <a:pt x="97039" y="220084"/>
                </a:cubicBezTo>
                <a:cubicBezTo>
                  <a:pt x="49485" y="209198"/>
                  <a:pt x="223084" y="253887"/>
                  <a:pt x="207042" y="244147"/>
                </a:cubicBezTo>
                <a:cubicBezTo>
                  <a:pt x="191000" y="234407"/>
                  <a:pt x="12818" y="173103"/>
                  <a:pt x="787" y="161645"/>
                </a:cubicBezTo>
                <a:cubicBezTo>
                  <a:pt x="-11244" y="150187"/>
                  <a:pt x="118238" y="179978"/>
                  <a:pt x="134853" y="175395"/>
                </a:cubicBezTo>
                <a:cubicBezTo>
                  <a:pt x="151468" y="170812"/>
                  <a:pt x="93602" y="142165"/>
                  <a:pt x="100477" y="134144"/>
                </a:cubicBezTo>
                <a:cubicBezTo>
                  <a:pt x="107352" y="126123"/>
                  <a:pt x="186990" y="147895"/>
                  <a:pt x="176104" y="127269"/>
                </a:cubicBezTo>
                <a:cubicBezTo>
                  <a:pt x="165218" y="106643"/>
                  <a:pt x="-31297" y="-3359"/>
                  <a:pt x="11100" y="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FD51A619-1642-B92F-295A-2DD8F5498D9F}"/>
              </a:ext>
            </a:extLst>
          </p:cNvPr>
          <p:cNvSpPr/>
          <p:nvPr/>
        </p:nvSpPr>
        <p:spPr>
          <a:xfrm>
            <a:off x="3267057" y="4165458"/>
            <a:ext cx="359083" cy="848188"/>
          </a:xfrm>
          <a:custGeom>
            <a:avLst/>
            <a:gdLst>
              <a:gd name="connsiteX0" fmla="*/ 44468 w 359083"/>
              <a:gd name="connsiteY0" fmla="*/ 142 h 848188"/>
              <a:gd name="connsiteX1" fmla="*/ 212743 w 359083"/>
              <a:gd name="connsiteY1" fmla="*/ 339867 h 848188"/>
              <a:gd name="connsiteX2" fmla="*/ 184168 w 359083"/>
              <a:gd name="connsiteY2" fmla="*/ 308117 h 848188"/>
              <a:gd name="connsiteX3" fmla="*/ 177818 w 359083"/>
              <a:gd name="connsiteY3" fmla="*/ 530367 h 848188"/>
              <a:gd name="connsiteX4" fmla="*/ 212743 w 359083"/>
              <a:gd name="connsiteY4" fmla="*/ 549417 h 848188"/>
              <a:gd name="connsiteX5" fmla="*/ 260368 w 359083"/>
              <a:gd name="connsiteY5" fmla="*/ 558942 h 848188"/>
              <a:gd name="connsiteX6" fmla="*/ 304818 w 359083"/>
              <a:gd name="connsiteY6" fmla="*/ 622442 h 848188"/>
              <a:gd name="connsiteX7" fmla="*/ 320693 w 359083"/>
              <a:gd name="connsiteY7" fmla="*/ 698642 h 848188"/>
              <a:gd name="connsiteX8" fmla="*/ 358793 w 359083"/>
              <a:gd name="connsiteY8" fmla="*/ 847867 h 848188"/>
              <a:gd name="connsiteX9" fmla="*/ 298468 w 359083"/>
              <a:gd name="connsiteY9" fmla="*/ 730392 h 848188"/>
              <a:gd name="connsiteX10" fmla="*/ 120668 w 359083"/>
              <a:gd name="connsiteY10" fmla="*/ 476392 h 848188"/>
              <a:gd name="connsiteX11" fmla="*/ 18 w 359083"/>
              <a:gd name="connsiteY11" fmla="*/ 139842 h 848188"/>
              <a:gd name="connsiteX12" fmla="*/ 111143 w 359083"/>
              <a:gd name="connsiteY12" fmla="*/ 295417 h 848188"/>
              <a:gd name="connsiteX13" fmla="*/ 44468 w 359083"/>
              <a:gd name="connsiteY13" fmla="*/ 142 h 84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9083" h="848188">
                <a:moveTo>
                  <a:pt x="44468" y="142"/>
                </a:moveTo>
                <a:cubicBezTo>
                  <a:pt x="61401" y="7550"/>
                  <a:pt x="189460" y="288538"/>
                  <a:pt x="212743" y="339867"/>
                </a:cubicBezTo>
                <a:cubicBezTo>
                  <a:pt x="236026" y="391196"/>
                  <a:pt x="189989" y="276367"/>
                  <a:pt x="184168" y="308117"/>
                </a:cubicBezTo>
                <a:cubicBezTo>
                  <a:pt x="178347" y="339867"/>
                  <a:pt x="173056" y="490150"/>
                  <a:pt x="177818" y="530367"/>
                </a:cubicBezTo>
                <a:cubicBezTo>
                  <a:pt x="182581" y="570584"/>
                  <a:pt x="198985" y="544655"/>
                  <a:pt x="212743" y="549417"/>
                </a:cubicBezTo>
                <a:cubicBezTo>
                  <a:pt x="226501" y="554179"/>
                  <a:pt x="245022" y="546771"/>
                  <a:pt x="260368" y="558942"/>
                </a:cubicBezTo>
                <a:cubicBezTo>
                  <a:pt x="275714" y="571113"/>
                  <a:pt x="294764" y="599159"/>
                  <a:pt x="304818" y="622442"/>
                </a:cubicBezTo>
                <a:cubicBezTo>
                  <a:pt x="314872" y="645725"/>
                  <a:pt x="311697" y="661071"/>
                  <a:pt x="320693" y="698642"/>
                </a:cubicBezTo>
                <a:cubicBezTo>
                  <a:pt x="329689" y="736213"/>
                  <a:pt x="362497" y="842575"/>
                  <a:pt x="358793" y="847867"/>
                </a:cubicBezTo>
                <a:cubicBezTo>
                  <a:pt x="355089" y="853159"/>
                  <a:pt x="338156" y="792305"/>
                  <a:pt x="298468" y="730392"/>
                </a:cubicBezTo>
                <a:cubicBezTo>
                  <a:pt x="258780" y="668479"/>
                  <a:pt x="170410" y="574817"/>
                  <a:pt x="120668" y="476392"/>
                </a:cubicBezTo>
                <a:cubicBezTo>
                  <a:pt x="70926" y="377967"/>
                  <a:pt x="1605" y="170004"/>
                  <a:pt x="18" y="139842"/>
                </a:cubicBezTo>
                <a:cubicBezTo>
                  <a:pt x="-1569" y="109680"/>
                  <a:pt x="102147" y="313938"/>
                  <a:pt x="111143" y="295417"/>
                </a:cubicBezTo>
                <a:cubicBezTo>
                  <a:pt x="120139" y="276896"/>
                  <a:pt x="27535" y="-7266"/>
                  <a:pt x="44468" y="1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7336A53C-CD26-0FBB-02A1-5B9E8EAE796B}"/>
              </a:ext>
            </a:extLst>
          </p:cNvPr>
          <p:cNvSpPr/>
          <p:nvPr/>
        </p:nvSpPr>
        <p:spPr>
          <a:xfrm>
            <a:off x="3292303" y="4485532"/>
            <a:ext cx="376474" cy="726116"/>
          </a:xfrm>
          <a:custGeom>
            <a:avLst/>
            <a:gdLst>
              <a:gd name="connsiteX0" fmla="*/ 149397 w 376474"/>
              <a:gd name="connsiteY0" fmla="*/ 188068 h 726116"/>
              <a:gd name="connsiteX1" fmla="*/ 368472 w 376474"/>
              <a:gd name="connsiteY1" fmla="*/ 705593 h 726116"/>
              <a:gd name="connsiteX2" fmla="*/ 330372 w 376474"/>
              <a:gd name="connsiteY2" fmla="*/ 629393 h 726116"/>
              <a:gd name="connsiteX3" fmla="*/ 346247 w 376474"/>
              <a:gd name="connsiteY3" fmla="*/ 692893 h 726116"/>
              <a:gd name="connsiteX4" fmla="*/ 9697 w 376474"/>
              <a:gd name="connsiteY4" fmla="*/ 397618 h 726116"/>
              <a:gd name="connsiteX5" fmla="*/ 92247 w 376474"/>
              <a:gd name="connsiteY5" fmla="*/ 464293 h 726116"/>
              <a:gd name="connsiteX6" fmla="*/ 172 w 376474"/>
              <a:gd name="connsiteY6" fmla="*/ 743 h 726116"/>
              <a:gd name="connsiteX7" fmla="*/ 120822 w 376474"/>
              <a:gd name="connsiteY7" fmla="*/ 353168 h 726116"/>
              <a:gd name="connsiteX8" fmla="*/ 149397 w 376474"/>
              <a:gd name="connsiteY8" fmla="*/ 188068 h 72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74" h="726116">
                <a:moveTo>
                  <a:pt x="149397" y="188068"/>
                </a:moveTo>
                <a:cubicBezTo>
                  <a:pt x="190672" y="246805"/>
                  <a:pt x="338310" y="632039"/>
                  <a:pt x="368472" y="705593"/>
                </a:cubicBezTo>
                <a:cubicBezTo>
                  <a:pt x="398635" y="779147"/>
                  <a:pt x="334076" y="631510"/>
                  <a:pt x="330372" y="629393"/>
                </a:cubicBezTo>
                <a:cubicBezTo>
                  <a:pt x="326668" y="627276"/>
                  <a:pt x="399693" y="731522"/>
                  <a:pt x="346247" y="692893"/>
                </a:cubicBezTo>
                <a:cubicBezTo>
                  <a:pt x="292801" y="654264"/>
                  <a:pt x="52030" y="435718"/>
                  <a:pt x="9697" y="397618"/>
                </a:cubicBezTo>
                <a:cubicBezTo>
                  <a:pt x="-32636" y="359518"/>
                  <a:pt x="93834" y="530439"/>
                  <a:pt x="92247" y="464293"/>
                </a:cubicBezTo>
                <a:cubicBezTo>
                  <a:pt x="90660" y="398147"/>
                  <a:pt x="-4591" y="19264"/>
                  <a:pt x="172" y="743"/>
                </a:cubicBezTo>
                <a:cubicBezTo>
                  <a:pt x="4935" y="-17778"/>
                  <a:pt x="97539" y="315597"/>
                  <a:pt x="120822" y="353168"/>
                </a:cubicBezTo>
                <a:cubicBezTo>
                  <a:pt x="144105" y="390739"/>
                  <a:pt x="108122" y="129331"/>
                  <a:pt x="149397" y="1880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8D9C8E09-1523-D549-C4D4-343B2303540F}"/>
              </a:ext>
            </a:extLst>
          </p:cNvPr>
          <p:cNvSpPr/>
          <p:nvPr/>
        </p:nvSpPr>
        <p:spPr>
          <a:xfrm>
            <a:off x="4476732" y="4526645"/>
            <a:ext cx="174872" cy="93006"/>
          </a:xfrm>
          <a:custGeom>
            <a:avLst/>
            <a:gdLst>
              <a:gd name="connsiteX0" fmla="*/ 18 w 174872"/>
              <a:gd name="connsiteY0" fmla="*/ 42180 h 93006"/>
              <a:gd name="connsiteX1" fmla="*/ 130193 w 174872"/>
              <a:gd name="connsiteY1" fmla="*/ 16780 h 93006"/>
              <a:gd name="connsiteX2" fmla="*/ 139718 w 174872"/>
              <a:gd name="connsiteY2" fmla="*/ 92980 h 93006"/>
              <a:gd name="connsiteX3" fmla="*/ 174643 w 174872"/>
              <a:gd name="connsiteY3" fmla="*/ 7255 h 93006"/>
              <a:gd name="connsiteX4" fmla="*/ 120668 w 174872"/>
              <a:gd name="connsiteY4" fmla="*/ 7255 h 93006"/>
              <a:gd name="connsiteX5" fmla="*/ 18 w 174872"/>
              <a:gd name="connsiteY5" fmla="*/ 42180 h 9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872" h="93006">
                <a:moveTo>
                  <a:pt x="18" y="42180"/>
                </a:moveTo>
                <a:cubicBezTo>
                  <a:pt x="1605" y="43767"/>
                  <a:pt x="106910" y="8313"/>
                  <a:pt x="130193" y="16780"/>
                </a:cubicBezTo>
                <a:cubicBezTo>
                  <a:pt x="153476" y="25247"/>
                  <a:pt x="132310" y="94567"/>
                  <a:pt x="139718" y="92980"/>
                </a:cubicBezTo>
                <a:cubicBezTo>
                  <a:pt x="147126" y="91393"/>
                  <a:pt x="177818" y="21542"/>
                  <a:pt x="174643" y="7255"/>
                </a:cubicBezTo>
                <a:cubicBezTo>
                  <a:pt x="171468" y="-7032"/>
                  <a:pt x="142364" y="3551"/>
                  <a:pt x="120668" y="7255"/>
                </a:cubicBezTo>
                <a:cubicBezTo>
                  <a:pt x="98972" y="10959"/>
                  <a:pt x="-1569" y="40593"/>
                  <a:pt x="18" y="42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B1E3282-6FE6-796A-9062-7CE10BDA2074}"/>
              </a:ext>
            </a:extLst>
          </p:cNvPr>
          <p:cNvSpPr/>
          <p:nvPr/>
        </p:nvSpPr>
        <p:spPr>
          <a:xfrm>
            <a:off x="4260291" y="4513830"/>
            <a:ext cx="397901" cy="537843"/>
          </a:xfrm>
          <a:custGeom>
            <a:avLst/>
            <a:gdLst>
              <a:gd name="connsiteX0" fmla="*/ 13259 w 397901"/>
              <a:gd name="connsiteY0" fmla="*/ 213745 h 537843"/>
              <a:gd name="connsiteX1" fmla="*/ 172009 w 397901"/>
              <a:gd name="connsiteY1" fmla="*/ 99445 h 537843"/>
              <a:gd name="connsiteX2" fmla="*/ 276784 w 397901"/>
              <a:gd name="connsiteY2" fmla="*/ 1020 h 537843"/>
              <a:gd name="connsiteX3" fmla="*/ 213284 w 397901"/>
              <a:gd name="connsiteY3" fmla="*/ 45470 h 537843"/>
              <a:gd name="connsiteX4" fmla="*/ 387909 w 397901"/>
              <a:gd name="connsiteY4" fmla="*/ 1020 h 537843"/>
              <a:gd name="connsiteX5" fmla="*/ 340284 w 397901"/>
              <a:gd name="connsiteY5" fmla="*/ 54995 h 537843"/>
              <a:gd name="connsiteX6" fmla="*/ 343459 w 397901"/>
              <a:gd name="connsiteY6" fmla="*/ 264545 h 537843"/>
              <a:gd name="connsiteX7" fmla="*/ 397434 w 397901"/>
              <a:gd name="connsiteY7" fmla="*/ 159770 h 537843"/>
              <a:gd name="connsiteX8" fmla="*/ 308534 w 397901"/>
              <a:gd name="connsiteY8" fmla="*/ 531245 h 537843"/>
              <a:gd name="connsiteX9" fmla="*/ 305359 w 397901"/>
              <a:gd name="connsiteY9" fmla="*/ 375670 h 537843"/>
              <a:gd name="connsiteX10" fmla="*/ 333934 w 397901"/>
              <a:gd name="connsiteY10" fmla="*/ 99445 h 537843"/>
              <a:gd name="connsiteX11" fmla="*/ 318059 w 397901"/>
              <a:gd name="connsiteY11" fmla="*/ 147070 h 537843"/>
              <a:gd name="connsiteX12" fmla="*/ 305359 w 397901"/>
              <a:gd name="connsiteY12" fmla="*/ 1020 h 537843"/>
              <a:gd name="connsiteX13" fmla="*/ 225984 w 397901"/>
              <a:gd name="connsiteY13" fmla="*/ 112145 h 537843"/>
              <a:gd name="connsiteX14" fmla="*/ 29134 w 397901"/>
              <a:gd name="connsiteY14" fmla="*/ 296295 h 537843"/>
              <a:gd name="connsiteX15" fmla="*/ 13259 w 397901"/>
              <a:gd name="connsiteY15" fmla="*/ 213745 h 53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7901" h="537843">
                <a:moveTo>
                  <a:pt x="13259" y="213745"/>
                </a:moveTo>
                <a:cubicBezTo>
                  <a:pt x="37072" y="180937"/>
                  <a:pt x="128088" y="134899"/>
                  <a:pt x="172009" y="99445"/>
                </a:cubicBezTo>
                <a:cubicBezTo>
                  <a:pt x="215930" y="63991"/>
                  <a:pt x="269905" y="10016"/>
                  <a:pt x="276784" y="1020"/>
                </a:cubicBezTo>
                <a:cubicBezTo>
                  <a:pt x="283663" y="-7976"/>
                  <a:pt x="194763" y="45470"/>
                  <a:pt x="213284" y="45470"/>
                </a:cubicBezTo>
                <a:cubicBezTo>
                  <a:pt x="231805" y="45470"/>
                  <a:pt x="366742" y="-567"/>
                  <a:pt x="387909" y="1020"/>
                </a:cubicBezTo>
                <a:cubicBezTo>
                  <a:pt x="409076" y="2607"/>
                  <a:pt x="347692" y="11074"/>
                  <a:pt x="340284" y="54995"/>
                </a:cubicBezTo>
                <a:cubicBezTo>
                  <a:pt x="332876" y="98916"/>
                  <a:pt x="333934" y="247083"/>
                  <a:pt x="343459" y="264545"/>
                </a:cubicBezTo>
                <a:cubicBezTo>
                  <a:pt x="352984" y="282008"/>
                  <a:pt x="403255" y="115320"/>
                  <a:pt x="397434" y="159770"/>
                </a:cubicBezTo>
                <a:cubicBezTo>
                  <a:pt x="391613" y="204220"/>
                  <a:pt x="323880" y="495262"/>
                  <a:pt x="308534" y="531245"/>
                </a:cubicBezTo>
                <a:cubicBezTo>
                  <a:pt x="293188" y="567228"/>
                  <a:pt x="301126" y="447637"/>
                  <a:pt x="305359" y="375670"/>
                </a:cubicBezTo>
                <a:cubicBezTo>
                  <a:pt x="309592" y="303703"/>
                  <a:pt x="331817" y="137545"/>
                  <a:pt x="333934" y="99445"/>
                </a:cubicBezTo>
                <a:cubicBezTo>
                  <a:pt x="336051" y="61345"/>
                  <a:pt x="322822" y="163474"/>
                  <a:pt x="318059" y="147070"/>
                </a:cubicBezTo>
                <a:cubicBezTo>
                  <a:pt x="313296" y="130666"/>
                  <a:pt x="320705" y="6841"/>
                  <a:pt x="305359" y="1020"/>
                </a:cubicBezTo>
                <a:cubicBezTo>
                  <a:pt x="290013" y="-4801"/>
                  <a:pt x="272022" y="62932"/>
                  <a:pt x="225984" y="112145"/>
                </a:cubicBezTo>
                <a:cubicBezTo>
                  <a:pt x="179946" y="161358"/>
                  <a:pt x="58767" y="280420"/>
                  <a:pt x="29134" y="296295"/>
                </a:cubicBezTo>
                <a:cubicBezTo>
                  <a:pt x="-499" y="312170"/>
                  <a:pt x="-10554" y="246553"/>
                  <a:pt x="13259" y="2137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5266127-D6F7-F10F-69FE-7B6EBF43411F}"/>
              </a:ext>
            </a:extLst>
          </p:cNvPr>
          <p:cNvSpPr/>
          <p:nvPr/>
        </p:nvSpPr>
        <p:spPr>
          <a:xfrm>
            <a:off x="3732657" y="5200608"/>
            <a:ext cx="186294" cy="70030"/>
          </a:xfrm>
          <a:custGeom>
            <a:avLst/>
            <a:gdLst>
              <a:gd name="connsiteX0" fmla="*/ 1143 w 186294"/>
              <a:gd name="connsiteY0" fmla="*/ 6392 h 70030"/>
              <a:gd name="connsiteX1" fmla="*/ 96393 w 186294"/>
              <a:gd name="connsiteY1" fmla="*/ 19092 h 70030"/>
              <a:gd name="connsiteX2" fmla="*/ 159893 w 186294"/>
              <a:gd name="connsiteY2" fmla="*/ 42 h 70030"/>
              <a:gd name="connsiteX3" fmla="*/ 118618 w 186294"/>
              <a:gd name="connsiteY3" fmla="*/ 25442 h 70030"/>
              <a:gd name="connsiteX4" fmla="*/ 178943 w 186294"/>
              <a:gd name="connsiteY4" fmla="*/ 9567 h 70030"/>
              <a:gd name="connsiteX5" fmla="*/ 175768 w 186294"/>
              <a:gd name="connsiteY5" fmla="*/ 66717 h 70030"/>
              <a:gd name="connsiteX6" fmla="*/ 93218 w 186294"/>
              <a:gd name="connsiteY6" fmla="*/ 63542 h 70030"/>
              <a:gd name="connsiteX7" fmla="*/ 77343 w 186294"/>
              <a:gd name="connsiteY7" fmla="*/ 47667 h 70030"/>
              <a:gd name="connsiteX8" fmla="*/ 166243 w 186294"/>
              <a:gd name="connsiteY8" fmla="*/ 47667 h 70030"/>
              <a:gd name="connsiteX9" fmla="*/ 166243 w 186294"/>
              <a:gd name="connsiteY9" fmla="*/ 34967 h 70030"/>
              <a:gd name="connsiteX10" fmla="*/ 1143 w 186294"/>
              <a:gd name="connsiteY10" fmla="*/ 6392 h 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294" h="70030">
                <a:moveTo>
                  <a:pt x="1143" y="6392"/>
                </a:moveTo>
                <a:cubicBezTo>
                  <a:pt x="-10499" y="3746"/>
                  <a:pt x="69935" y="20150"/>
                  <a:pt x="96393" y="19092"/>
                </a:cubicBezTo>
                <a:cubicBezTo>
                  <a:pt x="122851" y="18034"/>
                  <a:pt x="156189" y="-1016"/>
                  <a:pt x="159893" y="42"/>
                </a:cubicBezTo>
                <a:cubicBezTo>
                  <a:pt x="163597" y="1100"/>
                  <a:pt x="115443" y="23855"/>
                  <a:pt x="118618" y="25442"/>
                </a:cubicBezTo>
                <a:cubicBezTo>
                  <a:pt x="121793" y="27029"/>
                  <a:pt x="169418" y="2688"/>
                  <a:pt x="178943" y="9567"/>
                </a:cubicBezTo>
                <a:cubicBezTo>
                  <a:pt x="188468" y="16446"/>
                  <a:pt x="190055" y="57721"/>
                  <a:pt x="175768" y="66717"/>
                </a:cubicBezTo>
                <a:cubicBezTo>
                  <a:pt x="161481" y="75713"/>
                  <a:pt x="93218" y="63542"/>
                  <a:pt x="93218" y="63542"/>
                </a:cubicBezTo>
                <a:cubicBezTo>
                  <a:pt x="76814" y="60367"/>
                  <a:pt x="65172" y="50313"/>
                  <a:pt x="77343" y="47667"/>
                </a:cubicBezTo>
                <a:cubicBezTo>
                  <a:pt x="89514" y="45021"/>
                  <a:pt x="151426" y="49784"/>
                  <a:pt x="166243" y="47667"/>
                </a:cubicBezTo>
                <a:cubicBezTo>
                  <a:pt x="181060" y="45550"/>
                  <a:pt x="186351" y="41317"/>
                  <a:pt x="166243" y="34967"/>
                </a:cubicBezTo>
                <a:cubicBezTo>
                  <a:pt x="146135" y="28617"/>
                  <a:pt x="12785" y="9038"/>
                  <a:pt x="1143" y="6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39A01B48-C029-B162-0330-B83971C840BF}"/>
              </a:ext>
            </a:extLst>
          </p:cNvPr>
          <p:cNvSpPr/>
          <p:nvPr/>
        </p:nvSpPr>
        <p:spPr>
          <a:xfrm>
            <a:off x="3035407" y="3358833"/>
            <a:ext cx="43755" cy="342719"/>
          </a:xfrm>
          <a:custGeom>
            <a:avLst/>
            <a:gdLst>
              <a:gd name="connsiteX0" fmla="*/ 18813 w 43755"/>
              <a:gd name="connsiteY0" fmla="*/ 187 h 342719"/>
              <a:gd name="connsiteX1" fmla="*/ 18813 w 43755"/>
              <a:gd name="connsiteY1" fmla="*/ 217902 h 342719"/>
              <a:gd name="connsiteX2" fmla="*/ 43695 w 43755"/>
              <a:gd name="connsiteY2" fmla="*/ 342310 h 342719"/>
              <a:gd name="connsiteX3" fmla="*/ 25034 w 43755"/>
              <a:gd name="connsiteY3" fmla="*/ 255224 h 342719"/>
              <a:gd name="connsiteX4" fmla="*/ 152 w 43755"/>
              <a:gd name="connsiteY4" fmla="*/ 180579 h 342719"/>
              <a:gd name="connsiteX5" fmla="*/ 18813 w 43755"/>
              <a:gd name="connsiteY5" fmla="*/ 187 h 342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55" h="342719">
                <a:moveTo>
                  <a:pt x="18813" y="187"/>
                </a:moveTo>
                <a:cubicBezTo>
                  <a:pt x="21923" y="6407"/>
                  <a:pt x="14666" y="160882"/>
                  <a:pt x="18813" y="217902"/>
                </a:cubicBezTo>
                <a:cubicBezTo>
                  <a:pt x="22960" y="274922"/>
                  <a:pt x="42658" y="336090"/>
                  <a:pt x="43695" y="342310"/>
                </a:cubicBezTo>
                <a:cubicBezTo>
                  <a:pt x="44732" y="348530"/>
                  <a:pt x="32291" y="282179"/>
                  <a:pt x="25034" y="255224"/>
                </a:cubicBezTo>
                <a:cubicBezTo>
                  <a:pt x="17777" y="228269"/>
                  <a:pt x="-1922" y="216865"/>
                  <a:pt x="152" y="180579"/>
                </a:cubicBezTo>
                <a:cubicBezTo>
                  <a:pt x="2225" y="144293"/>
                  <a:pt x="15703" y="-6033"/>
                  <a:pt x="18813" y="1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170A3F44-0306-C18C-645F-8DA54344FA39}"/>
              </a:ext>
            </a:extLst>
          </p:cNvPr>
          <p:cNvSpPr/>
          <p:nvPr/>
        </p:nvSpPr>
        <p:spPr>
          <a:xfrm>
            <a:off x="2817836" y="3259423"/>
            <a:ext cx="108224" cy="430546"/>
          </a:xfrm>
          <a:custGeom>
            <a:avLst/>
            <a:gdLst>
              <a:gd name="connsiteX0" fmla="*/ 9 w 108224"/>
              <a:gd name="connsiteY0" fmla="*/ 71 h 430546"/>
              <a:gd name="connsiteX1" fmla="*/ 105756 w 108224"/>
              <a:gd name="connsiteY1" fmla="*/ 236446 h 430546"/>
              <a:gd name="connsiteX2" fmla="*/ 74654 w 108224"/>
              <a:gd name="connsiteY2" fmla="*/ 379516 h 430546"/>
              <a:gd name="connsiteX3" fmla="*/ 74654 w 108224"/>
              <a:gd name="connsiteY3" fmla="*/ 429279 h 430546"/>
              <a:gd name="connsiteX4" fmla="*/ 99535 w 108224"/>
              <a:gd name="connsiteY4" fmla="*/ 335973 h 430546"/>
              <a:gd name="connsiteX5" fmla="*/ 99535 w 108224"/>
              <a:gd name="connsiteY5" fmla="*/ 261328 h 430546"/>
              <a:gd name="connsiteX6" fmla="*/ 9 w 108224"/>
              <a:gd name="connsiteY6" fmla="*/ 71 h 43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24" h="430546">
                <a:moveTo>
                  <a:pt x="9" y="71"/>
                </a:moveTo>
                <a:cubicBezTo>
                  <a:pt x="1046" y="-4076"/>
                  <a:pt x="93315" y="173205"/>
                  <a:pt x="105756" y="236446"/>
                </a:cubicBezTo>
                <a:cubicBezTo>
                  <a:pt x="118197" y="299687"/>
                  <a:pt x="79838" y="347377"/>
                  <a:pt x="74654" y="379516"/>
                </a:cubicBezTo>
                <a:cubicBezTo>
                  <a:pt x="69470" y="411655"/>
                  <a:pt x="70507" y="436536"/>
                  <a:pt x="74654" y="429279"/>
                </a:cubicBezTo>
                <a:cubicBezTo>
                  <a:pt x="78801" y="422022"/>
                  <a:pt x="95388" y="363965"/>
                  <a:pt x="99535" y="335973"/>
                </a:cubicBezTo>
                <a:cubicBezTo>
                  <a:pt x="103682" y="307981"/>
                  <a:pt x="113012" y="310054"/>
                  <a:pt x="99535" y="261328"/>
                </a:cubicBezTo>
                <a:cubicBezTo>
                  <a:pt x="86058" y="212602"/>
                  <a:pt x="-1028" y="4218"/>
                  <a:pt x="9" y="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B92608D-E307-3D10-3161-E3D85E52CD4F}"/>
              </a:ext>
            </a:extLst>
          </p:cNvPr>
          <p:cNvSpPr/>
          <p:nvPr/>
        </p:nvSpPr>
        <p:spPr>
          <a:xfrm>
            <a:off x="3434535" y="3584573"/>
            <a:ext cx="74059" cy="455101"/>
          </a:xfrm>
          <a:custGeom>
            <a:avLst/>
            <a:gdLst>
              <a:gd name="connsiteX0" fmla="*/ 73840 w 74059"/>
              <a:gd name="connsiteY0" fmla="*/ 2 h 455101"/>
              <a:gd name="connsiteX1" fmla="*/ 57965 w 74059"/>
              <a:gd name="connsiteY1" fmla="*/ 133352 h 455101"/>
              <a:gd name="connsiteX2" fmla="*/ 48440 w 74059"/>
              <a:gd name="connsiteY2" fmla="*/ 266702 h 455101"/>
              <a:gd name="connsiteX3" fmla="*/ 51615 w 74059"/>
              <a:gd name="connsiteY3" fmla="*/ 203202 h 455101"/>
              <a:gd name="connsiteX4" fmla="*/ 70665 w 74059"/>
              <a:gd name="connsiteY4" fmla="*/ 444502 h 455101"/>
              <a:gd name="connsiteX5" fmla="*/ 64315 w 74059"/>
              <a:gd name="connsiteY5" fmla="*/ 384177 h 455101"/>
              <a:gd name="connsiteX6" fmla="*/ 815 w 74059"/>
              <a:gd name="connsiteY6" fmla="*/ 133352 h 455101"/>
              <a:gd name="connsiteX7" fmla="*/ 29390 w 74059"/>
              <a:gd name="connsiteY7" fmla="*/ 212727 h 455101"/>
              <a:gd name="connsiteX8" fmla="*/ 45265 w 74059"/>
              <a:gd name="connsiteY8" fmla="*/ 136527 h 455101"/>
              <a:gd name="connsiteX9" fmla="*/ 73840 w 74059"/>
              <a:gd name="connsiteY9" fmla="*/ 2 h 45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59" h="455101">
                <a:moveTo>
                  <a:pt x="73840" y="2"/>
                </a:moveTo>
                <a:cubicBezTo>
                  <a:pt x="75957" y="-527"/>
                  <a:pt x="62198" y="88902"/>
                  <a:pt x="57965" y="133352"/>
                </a:cubicBezTo>
                <a:cubicBezTo>
                  <a:pt x="53732" y="177802"/>
                  <a:pt x="49498" y="255060"/>
                  <a:pt x="48440" y="266702"/>
                </a:cubicBezTo>
                <a:cubicBezTo>
                  <a:pt x="47382" y="278344"/>
                  <a:pt x="47911" y="173569"/>
                  <a:pt x="51615" y="203202"/>
                </a:cubicBezTo>
                <a:cubicBezTo>
                  <a:pt x="55319" y="232835"/>
                  <a:pt x="68548" y="414340"/>
                  <a:pt x="70665" y="444502"/>
                </a:cubicBezTo>
                <a:cubicBezTo>
                  <a:pt x="72782" y="474664"/>
                  <a:pt x="75957" y="436035"/>
                  <a:pt x="64315" y="384177"/>
                </a:cubicBezTo>
                <a:cubicBezTo>
                  <a:pt x="52673" y="332319"/>
                  <a:pt x="6636" y="161927"/>
                  <a:pt x="815" y="133352"/>
                </a:cubicBezTo>
                <a:cubicBezTo>
                  <a:pt x="-5006" y="104777"/>
                  <a:pt x="21982" y="212198"/>
                  <a:pt x="29390" y="212727"/>
                </a:cubicBezTo>
                <a:cubicBezTo>
                  <a:pt x="36798" y="213256"/>
                  <a:pt x="37328" y="167219"/>
                  <a:pt x="45265" y="136527"/>
                </a:cubicBezTo>
                <a:cubicBezTo>
                  <a:pt x="53202" y="105835"/>
                  <a:pt x="71723" y="531"/>
                  <a:pt x="738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5F0078A-1A83-D46F-090E-F9B63BDFEC94}"/>
              </a:ext>
            </a:extLst>
          </p:cNvPr>
          <p:cNvSpPr/>
          <p:nvPr/>
        </p:nvSpPr>
        <p:spPr>
          <a:xfrm>
            <a:off x="2946388" y="4076133"/>
            <a:ext cx="385239" cy="287801"/>
          </a:xfrm>
          <a:custGeom>
            <a:avLst/>
            <a:gdLst>
              <a:gd name="connsiteX0" fmla="*/ 12 w 385239"/>
              <a:gd name="connsiteY0" fmla="*/ 22792 h 287801"/>
              <a:gd name="connsiteX1" fmla="*/ 196862 w 385239"/>
              <a:gd name="connsiteY1" fmla="*/ 70417 h 287801"/>
              <a:gd name="connsiteX2" fmla="*/ 292112 w 385239"/>
              <a:gd name="connsiteY2" fmla="*/ 133917 h 287801"/>
              <a:gd name="connsiteX3" fmla="*/ 282587 w 385239"/>
              <a:gd name="connsiteY3" fmla="*/ 105342 h 287801"/>
              <a:gd name="connsiteX4" fmla="*/ 384187 w 385239"/>
              <a:gd name="connsiteY4" fmla="*/ 286317 h 287801"/>
              <a:gd name="connsiteX5" fmla="*/ 333387 w 385239"/>
              <a:gd name="connsiteY5" fmla="*/ 187892 h 287801"/>
              <a:gd name="connsiteX6" fmla="*/ 298462 w 385239"/>
              <a:gd name="connsiteY6" fmla="*/ 127567 h 287801"/>
              <a:gd name="connsiteX7" fmla="*/ 171462 w 385239"/>
              <a:gd name="connsiteY7" fmla="*/ 567 h 287801"/>
              <a:gd name="connsiteX8" fmla="*/ 234962 w 385239"/>
              <a:gd name="connsiteY8" fmla="*/ 79942 h 287801"/>
              <a:gd name="connsiteX9" fmla="*/ 206387 w 385239"/>
              <a:gd name="connsiteY9" fmla="*/ 57717 h 287801"/>
              <a:gd name="connsiteX10" fmla="*/ 12 w 385239"/>
              <a:gd name="connsiteY10" fmla="*/ 22792 h 28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5239" h="287801">
                <a:moveTo>
                  <a:pt x="12" y="22792"/>
                </a:moveTo>
                <a:cubicBezTo>
                  <a:pt x="-1576" y="24909"/>
                  <a:pt x="148179" y="51896"/>
                  <a:pt x="196862" y="70417"/>
                </a:cubicBezTo>
                <a:cubicBezTo>
                  <a:pt x="245545" y="88938"/>
                  <a:pt x="277825" y="128096"/>
                  <a:pt x="292112" y="133917"/>
                </a:cubicBezTo>
                <a:cubicBezTo>
                  <a:pt x="306399" y="139738"/>
                  <a:pt x="267241" y="79942"/>
                  <a:pt x="282587" y="105342"/>
                </a:cubicBezTo>
                <a:cubicBezTo>
                  <a:pt x="297933" y="130742"/>
                  <a:pt x="375720" y="272559"/>
                  <a:pt x="384187" y="286317"/>
                </a:cubicBezTo>
                <a:cubicBezTo>
                  <a:pt x="392654" y="300075"/>
                  <a:pt x="347674" y="214350"/>
                  <a:pt x="333387" y="187892"/>
                </a:cubicBezTo>
                <a:cubicBezTo>
                  <a:pt x="319100" y="161434"/>
                  <a:pt x="325450" y="158788"/>
                  <a:pt x="298462" y="127567"/>
                </a:cubicBezTo>
                <a:cubicBezTo>
                  <a:pt x="271474" y="96346"/>
                  <a:pt x="182045" y="8504"/>
                  <a:pt x="171462" y="567"/>
                </a:cubicBezTo>
                <a:cubicBezTo>
                  <a:pt x="160879" y="-7370"/>
                  <a:pt x="229141" y="70417"/>
                  <a:pt x="234962" y="79942"/>
                </a:cubicBezTo>
                <a:cubicBezTo>
                  <a:pt x="240783" y="89467"/>
                  <a:pt x="243429" y="66184"/>
                  <a:pt x="206387" y="57717"/>
                </a:cubicBezTo>
                <a:cubicBezTo>
                  <a:pt x="169345" y="49250"/>
                  <a:pt x="1600" y="20675"/>
                  <a:pt x="12" y="22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36D4D1C-5C72-6F5D-640C-58B0AA0CC62C}"/>
              </a:ext>
            </a:extLst>
          </p:cNvPr>
          <p:cNvSpPr/>
          <p:nvPr/>
        </p:nvSpPr>
        <p:spPr>
          <a:xfrm>
            <a:off x="3816273" y="3923233"/>
            <a:ext cx="108452" cy="247183"/>
          </a:xfrm>
          <a:custGeom>
            <a:avLst/>
            <a:gdLst>
              <a:gd name="connsiteX0" fmla="*/ 77 w 108452"/>
              <a:gd name="connsiteY0" fmla="*/ 1067 h 247183"/>
              <a:gd name="connsiteX1" fmla="*/ 35002 w 108452"/>
              <a:gd name="connsiteY1" fmla="*/ 194742 h 247183"/>
              <a:gd name="connsiteX2" fmla="*/ 108027 w 108452"/>
              <a:gd name="connsiteY2" fmla="*/ 245542 h 247183"/>
              <a:gd name="connsiteX3" fmla="*/ 63577 w 108452"/>
              <a:gd name="connsiteY3" fmla="*/ 232842 h 247183"/>
              <a:gd name="connsiteX4" fmla="*/ 31827 w 108452"/>
              <a:gd name="connsiteY4" fmla="*/ 213792 h 247183"/>
              <a:gd name="connsiteX5" fmla="*/ 63577 w 108452"/>
              <a:gd name="connsiteY5" fmla="*/ 213792 h 247183"/>
              <a:gd name="connsiteX6" fmla="*/ 31827 w 108452"/>
              <a:gd name="connsiteY6" fmla="*/ 191567 h 247183"/>
              <a:gd name="connsiteX7" fmla="*/ 25477 w 108452"/>
              <a:gd name="connsiteY7" fmla="*/ 118542 h 247183"/>
              <a:gd name="connsiteX8" fmla="*/ 77 w 108452"/>
              <a:gd name="connsiteY8" fmla="*/ 1067 h 24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452" h="247183">
                <a:moveTo>
                  <a:pt x="77" y="1067"/>
                </a:moveTo>
                <a:cubicBezTo>
                  <a:pt x="1664" y="13767"/>
                  <a:pt x="17010" y="153996"/>
                  <a:pt x="35002" y="194742"/>
                </a:cubicBezTo>
                <a:cubicBezTo>
                  <a:pt x="52994" y="235488"/>
                  <a:pt x="103265" y="239192"/>
                  <a:pt x="108027" y="245542"/>
                </a:cubicBezTo>
                <a:cubicBezTo>
                  <a:pt x="112789" y="251892"/>
                  <a:pt x="76277" y="238134"/>
                  <a:pt x="63577" y="232842"/>
                </a:cubicBezTo>
                <a:cubicBezTo>
                  <a:pt x="50877" y="227550"/>
                  <a:pt x="31827" y="216967"/>
                  <a:pt x="31827" y="213792"/>
                </a:cubicBezTo>
                <a:cubicBezTo>
                  <a:pt x="31827" y="210617"/>
                  <a:pt x="63577" y="217496"/>
                  <a:pt x="63577" y="213792"/>
                </a:cubicBezTo>
                <a:cubicBezTo>
                  <a:pt x="63577" y="210088"/>
                  <a:pt x="38177" y="207442"/>
                  <a:pt x="31827" y="191567"/>
                </a:cubicBezTo>
                <a:cubicBezTo>
                  <a:pt x="25477" y="175692"/>
                  <a:pt x="29181" y="144471"/>
                  <a:pt x="25477" y="118542"/>
                </a:cubicBezTo>
                <a:cubicBezTo>
                  <a:pt x="21773" y="92613"/>
                  <a:pt x="-1510" y="-11633"/>
                  <a:pt x="77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598837F1-C55A-97B6-DEFA-950D3A00DDF6}"/>
              </a:ext>
            </a:extLst>
          </p:cNvPr>
          <p:cNvSpPr/>
          <p:nvPr/>
        </p:nvSpPr>
        <p:spPr>
          <a:xfrm>
            <a:off x="4126354" y="4447116"/>
            <a:ext cx="516041" cy="455134"/>
          </a:xfrm>
          <a:custGeom>
            <a:avLst/>
            <a:gdLst>
              <a:gd name="connsiteX0" fmla="*/ 1146 w 516041"/>
              <a:gd name="connsiteY0" fmla="*/ 296334 h 455134"/>
              <a:gd name="connsiteX1" fmla="*/ 347221 w 516041"/>
              <a:gd name="connsiteY1" fmla="*/ 124884 h 455134"/>
              <a:gd name="connsiteX2" fmla="*/ 283721 w 516041"/>
              <a:gd name="connsiteY2" fmla="*/ 109009 h 455134"/>
              <a:gd name="connsiteX3" fmla="*/ 467871 w 516041"/>
              <a:gd name="connsiteY3" fmla="*/ 70909 h 455134"/>
              <a:gd name="connsiteX4" fmla="*/ 309121 w 516041"/>
              <a:gd name="connsiteY4" fmla="*/ 4234 h 455134"/>
              <a:gd name="connsiteX5" fmla="*/ 505971 w 516041"/>
              <a:gd name="connsiteY5" fmla="*/ 26459 h 455134"/>
              <a:gd name="connsiteX6" fmla="*/ 483746 w 516041"/>
              <a:gd name="connsiteY6" fmla="*/ 185209 h 455134"/>
              <a:gd name="connsiteX7" fmla="*/ 451996 w 516041"/>
              <a:gd name="connsiteY7" fmla="*/ 455084 h 455134"/>
              <a:gd name="connsiteX8" fmla="*/ 474221 w 516041"/>
              <a:gd name="connsiteY8" fmla="*/ 162984 h 455134"/>
              <a:gd name="connsiteX9" fmla="*/ 204346 w 516041"/>
              <a:gd name="connsiteY9" fmla="*/ 286809 h 455134"/>
              <a:gd name="connsiteX10" fmla="*/ 90046 w 516041"/>
              <a:gd name="connsiteY10" fmla="*/ 353484 h 455134"/>
              <a:gd name="connsiteX11" fmla="*/ 229746 w 516041"/>
              <a:gd name="connsiteY11" fmla="*/ 248709 h 455134"/>
              <a:gd name="connsiteX12" fmla="*/ 1146 w 516041"/>
              <a:gd name="connsiteY12" fmla="*/ 296334 h 45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6041" h="455134">
                <a:moveTo>
                  <a:pt x="1146" y="296334"/>
                </a:moveTo>
                <a:cubicBezTo>
                  <a:pt x="20725" y="275697"/>
                  <a:pt x="300125" y="156105"/>
                  <a:pt x="347221" y="124884"/>
                </a:cubicBezTo>
                <a:cubicBezTo>
                  <a:pt x="394317" y="93663"/>
                  <a:pt x="263613" y="118005"/>
                  <a:pt x="283721" y="109009"/>
                </a:cubicBezTo>
                <a:cubicBezTo>
                  <a:pt x="303829" y="100013"/>
                  <a:pt x="463638" y="88371"/>
                  <a:pt x="467871" y="70909"/>
                </a:cubicBezTo>
                <a:cubicBezTo>
                  <a:pt x="472104" y="53447"/>
                  <a:pt x="302771" y="11642"/>
                  <a:pt x="309121" y="4234"/>
                </a:cubicBezTo>
                <a:cubicBezTo>
                  <a:pt x="315471" y="-3174"/>
                  <a:pt x="476867" y="-3703"/>
                  <a:pt x="505971" y="26459"/>
                </a:cubicBezTo>
                <a:cubicBezTo>
                  <a:pt x="535075" y="56621"/>
                  <a:pt x="492742" y="113772"/>
                  <a:pt x="483746" y="185209"/>
                </a:cubicBezTo>
                <a:cubicBezTo>
                  <a:pt x="474750" y="256646"/>
                  <a:pt x="453583" y="458788"/>
                  <a:pt x="451996" y="455084"/>
                </a:cubicBezTo>
                <a:cubicBezTo>
                  <a:pt x="450409" y="451380"/>
                  <a:pt x="515496" y="191030"/>
                  <a:pt x="474221" y="162984"/>
                </a:cubicBezTo>
                <a:cubicBezTo>
                  <a:pt x="432946" y="134938"/>
                  <a:pt x="268375" y="255059"/>
                  <a:pt x="204346" y="286809"/>
                </a:cubicBezTo>
                <a:cubicBezTo>
                  <a:pt x="140317" y="318559"/>
                  <a:pt x="85813" y="359834"/>
                  <a:pt x="90046" y="353484"/>
                </a:cubicBezTo>
                <a:cubicBezTo>
                  <a:pt x="94279" y="347134"/>
                  <a:pt x="240329" y="258763"/>
                  <a:pt x="229746" y="248709"/>
                </a:cubicBezTo>
                <a:cubicBezTo>
                  <a:pt x="219163" y="238655"/>
                  <a:pt x="-18433" y="316971"/>
                  <a:pt x="1146" y="2963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B5B827CD-1E6D-4C15-F1FE-3431CE3B46A7}"/>
              </a:ext>
            </a:extLst>
          </p:cNvPr>
          <p:cNvSpPr/>
          <p:nvPr/>
        </p:nvSpPr>
        <p:spPr>
          <a:xfrm>
            <a:off x="3716498" y="5010007"/>
            <a:ext cx="255427" cy="289887"/>
          </a:xfrm>
          <a:custGeom>
            <a:avLst/>
            <a:gdLst>
              <a:gd name="connsiteX0" fmla="*/ 182402 w 255427"/>
              <a:gd name="connsiteY0" fmla="*/ 50943 h 289887"/>
              <a:gd name="connsiteX1" fmla="*/ 106202 w 255427"/>
              <a:gd name="connsiteY1" fmla="*/ 190643 h 289887"/>
              <a:gd name="connsiteX2" fmla="*/ 255427 w 255427"/>
              <a:gd name="connsiteY2" fmla="*/ 238268 h 289887"/>
              <a:gd name="connsiteX3" fmla="*/ 106202 w 255427"/>
              <a:gd name="connsiteY3" fmla="*/ 279543 h 289887"/>
              <a:gd name="connsiteX4" fmla="*/ 45877 w 255427"/>
              <a:gd name="connsiteY4" fmla="*/ 270018 h 289887"/>
              <a:gd name="connsiteX5" fmla="*/ 1427 w 255427"/>
              <a:gd name="connsiteY5" fmla="*/ 73168 h 289887"/>
              <a:gd name="connsiteX6" fmla="*/ 14127 w 255427"/>
              <a:gd name="connsiteY6" fmla="*/ 149368 h 289887"/>
              <a:gd name="connsiteX7" fmla="*/ 45877 w 255427"/>
              <a:gd name="connsiteY7" fmla="*/ 143 h 289887"/>
              <a:gd name="connsiteX8" fmla="*/ 52227 w 255427"/>
              <a:gd name="connsiteY8" fmla="*/ 181118 h 289887"/>
              <a:gd name="connsiteX9" fmla="*/ 182402 w 255427"/>
              <a:gd name="connsiteY9" fmla="*/ 50943 h 28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427" h="289887">
                <a:moveTo>
                  <a:pt x="182402" y="50943"/>
                </a:moveTo>
                <a:cubicBezTo>
                  <a:pt x="191398" y="52530"/>
                  <a:pt x="94031" y="159422"/>
                  <a:pt x="106202" y="190643"/>
                </a:cubicBezTo>
                <a:cubicBezTo>
                  <a:pt x="118373" y="221864"/>
                  <a:pt x="255427" y="223451"/>
                  <a:pt x="255427" y="238268"/>
                </a:cubicBezTo>
                <a:cubicBezTo>
                  <a:pt x="255427" y="253085"/>
                  <a:pt x="141127" y="274251"/>
                  <a:pt x="106202" y="279543"/>
                </a:cubicBezTo>
                <a:cubicBezTo>
                  <a:pt x="71277" y="284835"/>
                  <a:pt x="63339" y="304414"/>
                  <a:pt x="45877" y="270018"/>
                </a:cubicBezTo>
                <a:cubicBezTo>
                  <a:pt x="28415" y="235622"/>
                  <a:pt x="6719" y="93276"/>
                  <a:pt x="1427" y="73168"/>
                </a:cubicBezTo>
                <a:cubicBezTo>
                  <a:pt x="-3865" y="53060"/>
                  <a:pt x="6719" y="161539"/>
                  <a:pt x="14127" y="149368"/>
                </a:cubicBezTo>
                <a:cubicBezTo>
                  <a:pt x="21535" y="137197"/>
                  <a:pt x="39527" y="-5149"/>
                  <a:pt x="45877" y="143"/>
                </a:cubicBezTo>
                <a:cubicBezTo>
                  <a:pt x="52227" y="5435"/>
                  <a:pt x="33706" y="170535"/>
                  <a:pt x="52227" y="181118"/>
                </a:cubicBezTo>
                <a:cubicBezTo>
                  <a:pt x="70748" y="191701"/>
                  <a:pt x="173406" y="49356"/>
                  <a:pt x="182402" y="509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5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3</Words>
  <Application>Microsoft Macintosh PowerPoint</Application>
  <PresentationFormat>A3 297x420 mm</PresentationFormat>
  <Paragraphs>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2022-11-30T09:47:17Z</dcterms:created>
  <dcterms:modified xsi:type="dcterms:W3CDTF">2022-12-04T04:21:19Z</dcterms:modified>
</cp:coreProperties>
</file>