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2" r:id="rId3"/>
    <p:sldId id="261" r:id="rId4"/>
    <p:sldId id="259" r:id="rId5"/>
    <p:sldId id="260" r:id="rId6"/>
    <p:sldId id="258" r:id="rId7"/>
    <p:sldId id="256" r:id="rId8"/>
  </p:sldIdLst>
  <p:sldSz cx="2971800" cy="4572000" type="hagakiCard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87"/>
  </p:normalViewPr>
  <p:slideViewPr>
    <p:cSldViewPr snapToGrid="0">
      <p:cViewPr>
        <p:scale>
          <a:sx n="398" d="100"/>
          <a:sy n="398" d="100"/>
        </p:scale>
        <p:origin x="-7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885" y="748242"/>
            <a:ext cx="2526030" cy="1591733"/>
          </a:xfrm>
        </p:spPr>
        <p:txBody>
          <a:bodyPr anchor="b"/>
          <a:lstStyle>
            <a:lvl1pPr algn="ctr">
              <a:defRPr sz="19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5" y="2401359"/>
            <a:ext cx="2228850" cy="1103841"/>
          </a:xfrm>
        </p:spPr>
        <p:txBody>
          <a:bodyPr/>
          <a:lstStyle>
            <a:lvl1pPr marL="0" indent="0" algn="ctr">
              <a:buNone/>
              <a:defRPr sz="780"/>
            </a:lvl1pPr>
            <a:lvl2pPr marL="148590" indent="0" algn="ctr">
              <a:buNone/>
              <a:defRPr sz="650"/>
            </a:lvl2pPr>
            <a:lvl3pPr marL="297180" indent="0" algn="ctr">
              <a:buNone/>
              <a:defRPr sz="585"/>
            </a:lvl3pPr>
            <a:lvl4pPr marL="445770" indent="0" algn="ctr">
              <a:buNone/>
              <a:defRPr sz="520"/>
            </a:lvl4pPr>
            <a:lvl5pPr marL="594360" indent="0" algn="ctr">
              <a:buNone/>
              <a:defRPr sz="520"/>
            </a:lvl5pPr>
            <a:lvl6pPr marL="742950" indent="0" algn="ctr">
              <a:buNone/>
              <a:defRPr sz="520"/>
            </a:lvl6pPr>
            <a:lvl7pPr marL="891540" indent="0" algn="ctr">
              <a:buNone/>
              <a:defRPr sz="520"/>
            </a:lvl7pPr>
            <a:lvl8pPr marL="1040130" indent="0" algn="ctr">
              <a:buNone/>
              <a:defRPr sz="520"/>
            </a:lvl8pPr>
            <a:lvl9pPr marL="1188720" indent="0" algn="ctr">
              <a:buNone/>
              <a:defRPr sz="5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0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91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6695" y="243417"/>
            <a:ext cx="640794" cy="387455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4311" y="243417"/>
            <a:ext cx="1885236" cy="387455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84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67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763" y="1139826"/>
            <a:ext cx="2563178" cy="1901825"/>
          </a:xfrm>
        </p:spPr>
        <p:txBody>
          <a:bodyPr anchor="b"/>
          <a:lstStyle>
            <a:lvl1pPr>
              <a:defRPr sz="19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763" y="3059643"/>
            <a:ext cx="2563178" cy="1000125"/>
          </a:xfrm>
        </p:spPr>
        <p:txBody>
          <a:bodyPr/>
          <a:lstStyle>
            <a:lvl1pPr marL="0" indent="0">
              <a:buNone/>
              <a:defRPr sz="780">
                <a:solidFill>
                  <a:schemeClr val="tx1"/>
                </a:solidFill>
              </a:defRPr>
            </a:lvl1pPr>
            <a:lvl2pPr marL="148590" indent="0">
              <a:buNone/>
              <a:defRPr sz="650">
                <a:solidFill>
                  <a:schemeClr val="tx1">
                    <a:tint val="75000"/>
                  </a:schemeClr>
                </a:solidFill>
              </a:defRPr>
            </a:lvl2pPr>
            <a:lvl3pPr marL="297180" indent="0">
              <a:buNone/>
              <a:defRPr sz="585">
                <a:solidFill>
                  <a:schemeClr val="tx1">
                    <a:tint val="75000"/>
                  </a:schemeClr>
                </a:solidFill>
              </a:defRPr>
            </a:lvl3pPr>
            <a:lvl4pPr marL="44577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4pPr>
            <a:lvl5pPr marL="59436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5pPr>
            <a:lvl6pPr marL="74295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6pPr>
            <a:lvl7pPr marL="89154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7pPr>
            <a:lvl8pPr marL="104013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8pPr>
            <a:lvl9pPr marL="118872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5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311" y="1217083"/>
            <a:ext cx="1263015" cy="29008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4474" y="1217083"/>
            <a:ext cx="1263015" cy="29008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98" y="243418"/>
            <a:ext cx="2563178" cy="8837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98" y="1120775"/>
            <a:ext cx="1257211" cy="549275"/>
          </a:xfrm>
        </p:spPr>
        <p:txBody>
          <a:bodyPr anchor="b"/>
          <a:lstStyle>
            <a:lvl1pPr marL="0" indent="0">
              <a:buNone/>
              <a:defRPr sz="780" b="1"/>
            </a:lvl1pPr>
            <a:lvl2pPr marL="148590" indent="0">
              <a:buNone/>
              <a:defRPr sz="650" b="1"/>
            </a:lvl2pPr>
            <a:lvl3pPr marL="297180" indent="0">
              <a:buNone/>
              <a:defRPr sz="585" b="1"/>
            </a:lvl3pPr>
            <a:lvl4pPr marL="445770" indent="0">
              <a:buNone/>
              <a:defRPr sz="520" b="1"/>
            </a:lvl4pPr>
            <a:lvl5pPr marL="594360" indent="0">
              <a:buNone/>
              <a:defRPr sz="520" b="1"/>
            </a:lvl5pPr>
            <a:lvl6pPr marL="742950" indent="0">
              <a:buNone/>
              <a:defRPr sz="520" b="1"/>
            </a:lvl6pPr>
            <a:lvl7pPr marL="891540" indent="0">
              <a:buNone/>
              <a:defRPr sz="520" b="1"/>
            </a:lvl7pPr>
            <a:lvl8pPr marL="1040130" indent="0">
              <a:buNone/>
              <a:defRPr sz="520" b="1"/>
            </a:lvl8pPr>
            <a:lvl9pPr marL="1188720" indent="0">
              <a:buNone/>
              <a:defRPr sz="5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98" y="1670050"/>
            <a:ext cx="1257211" cy="2456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04474" y="1120775"/>
            <a:ext cx="1263402" cy="549275"/>
          </a:xfrm>
        </p:spPr>
        <p:txBody>
          <a:bodyPr anchor="b"/>
          <a:lstStyle>
            <a:lvl1pPr marL="0" indent="0">
              <a:buNone/>
              <a:defRPr sz="780" b="1"/>
            </a:lvl1pPr>
            <a:lvl2pPr marL="148590" indent="0">
              <a:buNone/>
              <a:defRPr sz="650" b="1"/>
            </a:lvl2pPr>
            <a:lvl3pPr marL="297180" indent="0">
              <a:buNone/>
              <a:defRPr sz="585" b="1"/>
            </a:lvl3pPr>
            <a:lvl4pPr marL="445770" indent="0">
              <a:buNone/>
              <a:defRPr sz="520" b="1"/>
            </a:lvl4pPr>
            <a:lvl5pPr marL="594360" indent="0">
              <a:buNone/>
              <a:defRPr sz="520" b="1"/>
            </a:lvl5pPr>
            <a:lvl6pPr marL="742950" indent="0">
              <a:buNone/>
              <a:defRPr sz="520" b="1"/>
            </a:lvl6pPr>
            <a:lvl7pPr marL="891540" indent="0">
              <a:buNone/>
              <a:defRPr sz="520" b="1"/>
            </a:lvl7pPr>
            <a:lvl8pPr marL="1040130" indent="0">
              <a:buNone/>
              <a:defRPr sz="520" b="1"/>
            </a:lvl8pPr>
            <a:lvl9pPr marL="1188720" indent="0">
              <a:buNone/>
              <a:defRPr sz="5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04474" y="1670050"/>
            <a:ext cx="1263402" cy="2456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86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4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0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98" y="304800"/>
            <a:ext cx="958483" cy="1066800"/>
          </a:xfrm>
        </p:spPr>
        <p:txBody>
          <a:bodyPr anchor="b"/>
          <a:lstStyle>
            <a:lvl1pPr>
              <a:defRPr sz="10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402" y="658285"/>
            <a:ext cx="1504474" cy="3249083"/>
          </a:xfrm>
        </p:spPr>
        <p:txBody>
          <a:bodyPr/>
          <a:lstStyle>
            <a:lvl1pPr>
              <a:defRPr sz="1040"/>
            </a:lvl1pPr>
            <a:lvl2pPr>
              <a:defRPr sz="910"/>
            </a:lvl2pPr>
            <a:lvl3pPr>
              <a:defRPr sz="780"/>
            </a:lvl3pPr>
            <a:lvl4pPr>
              <a:defRPr sz="650"/>
            </a:lvl4pPr>
            <a:lvl5pPr>
              <a:defRPr sz="650"/>
            </a:lvl5pPr>
            <a:lvl6pPr>
              <a:defRPr sz="650"/>
            </a:lvl6pPr>
            <a:lvl7pPr>
              <a:defRPr sz="650"/>
            </a:lvl7pPr>
            <a:lvl8pPr>
              <a:defRPr sz="650"/>
            </a:lvl8pPr>
            <a:lvl9pPr>
              <a:defRPr sz="6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98" y="1371600"/>
            <a:ext cx="958483" cy="2541059"/>
          </a:xfrm>
        </p:spPr>
        <p:txBody>
          <a:bodyPr/>
          <a:lstStyle>
            <a:lvl1pPr marL="0" indent="0">
              <a:buNone/>
              <a:defRPr sz="520"/>
            </a:lvl1pPr>
            <a:lvl2pPr marL="148590" indent="0">
              <a:buNone/>
              <a:defRPr sz="455"/>
            </a:lvl2pPr>
            <a:lvl3pPr marL="297180" indent="0">
              <a:buNone/>
              <a:defRPr sz="390"/>
            </a:lvl3pPr>
            <a:lvl4pPr marL="445770" indent="0">
              <a:buNone/>
              <a:defRPr sz="325"/>
            </a:lvl4pPr>
            <a:lvl5pPr marL="594360" indent="0">
              <a:buNone/>
              <a:defRPr sz="325"/>
            </a:lvl5pPr>
            <a:lvl6pPr marL="742950" indent="0">
              <a:buNone/>
              <a:defRPr sz="325"/>
            </a:lvl6pPr>
            <a:lvl7pPr marL="891540" indent="0">
              <a:buNone/>
              <a:defRPr sz="325"/>
            </a:lvl7pPr>
            <a:lvl8pPr marL="1040130" indent="0">
              <a:buNone/>
              <a:defRPr sz="325"/>
            </a:lvl8pPr>
            <a:lvl9pPr marL="1188720" indent="0">
              <a:buNone/>
              <a:defRPr sz="3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8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98" y="304800"/>
            <a:ext cx="958483" cy="1066800"/>
          </a:xfrm>
        </p:spPr>
        <p:txBody>
          <a:bodyPr anchor="b"/>
          <a:lstStyle>
            <a:lvl1pPr>
              <a:defRPr sz="10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63402" y="658285"/>
            <a:ext cx="1504474" cy="3249083"/>
          </a:xfrm>
        </p:spPr>
        <p:txBody>
          <a:bodyPr anchor="t"/>
          <a:lstStyle>
            <a:lvl1pPr marL="0" indent="0">
              <a:buNone/>
              <a:defRPr sz="1040"/>
            </a:lvl1pPr>
            <a:lvl2pPr marL="148590" indent="0">
              <a:buNone/>
              <a:defRPr sz="910"/>
            </a:lvl2pPr>
            <a:lvl3pPr marL="297180" indent="0">
              <a:buNone/>
              <a:defRPr sz="780"/>
            </a:lvl3pPr>
            <a:lvl4pPr marL="445770" indent="0">
              <a:buNone/>
              <a:defRPr sz="650"/>
            </a:lvl4pPr>
            <a:lvl5pPr marL="594360" indent="0">
              <a:buNone/>
              <a:defRPr sz="650"/>
            </a:lvl5pPr>
            <a:lvl6pPr marL="742950" indent="0">
              <a:buNone/>
              <a:defRPr sz="650"/>
            </a:lvl6pPr>
            <a:lvl7pPr marL="891540" indent="0">
              <a:buNone/>
              <a:defRPr sz="650"/>
            </a:lvl7pPr>
            <a:lvl8pPr marL="1040130" indent="0">
              <a:buNone/>
              <a:defRPr sz="650"/>
            </a:lvl8pPr>
            <a:lvl9pPr marL="1188720" indent="0">
              <a:buNone/>
              <a:defRPr sz="65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98" y="1371600"/>
            <a:ext cx="958483" cy="2541059"/>
          </a:xfrm>
        </p:spPr>
        <p:txBody>
          <a:bodyPr/>
          <a:lstStyle>
            <a:lvl1pPr marL="0" indent="0">
              <a:buNone/>
              <a:defRPr sz="520"/>
            </a:lvl1pPr>
            <a:lvl2pPr marL="148590" indent="0">
              <a:buNone/>
              <a:defRPr sz="455"/>
            </a:lvl2pPr>
            <a:lvl3pPr marL="297180" indent="0">
              <a:buNone/>
              <a:defRPr sz="390"/>
            </a:lvl3pPr>
            <a:lvl4pPr marL="445770" indent="0">
              <a:buNone/>
              <a:defRPr sz="325"/>
            </a:lvl4pPr>
            <a:lvl5pPr marL="594360" indent="0">
              <a:buNone/>
              <a:defRPr sz="325"/>
            </a:lvl5pPr>
            <a:lvl6pPr marL="742950" indent="0">
              <a:buNone/>
              <a:defRPr sz="325"/>
            </a:lvl6pPr>
            <a:lvl7pPr marL="891540" indent="0">
              <a:buNone/>
              <a:defRPr sz="325"/>
            </a:lvl7pPr>
            <a:lvl8pPr marL="1040130" indent="0">
              <a:buNone/>
              <a:defRPr sz="325"/>
            </a:lvl8pPr>
            <a:lvl9pPr marL="1188720" indent="0">
              <a:buNone/>
              <a:defRPr sz="3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11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311" y="243418"/>
            <a:ext cx="2563178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311" y="1217083"/>
            <a:ext cx="2563178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311" y="4237568"/>
            <a:ext cx="66865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D70B-F1EE-C349-8E8A-CA9615B21105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409" y="4237568"/>
            <a:ext cx="1002983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8834" y="4237568"/>
            <a:ext cx="66865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6FBC-BE09-4F43-AC3F-C537F2884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85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7180" rtl="0" eaLnBrk="1" latinLnBrk="0" hangingPunct="1">
        <a:lnSpc>
          <a:spcPct val="90000"/>
        </a:lnSpc>
        <a:spcBef>
          <a:spcPct val="0"/>
        </a:spcBef>
        <a:buNone/>
        <a:defRPr kumimoji="1" sz="1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95" indent="-74295" algn="l" defTabSz="29718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kumimoji="1" sz="910" kern="1200">
          <a:solidFill>
            <a:schemeClr val="tx1"/>
          </a:solidFill>
          <a:latin typeface="+mn-lt"/>
          <a:ea typeface="+mn-ea"/>
          <a:cs typeface="+mn-cs"/>
        </a:defRPr>
      </a:lvl1pPr>
      <a:lvl2pPr marL="22288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2pPr>
      <a:lvl3pPr marL="37147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650" kern="1200">
          <a:solidFill>
            <a:schemeClr val="tx1"/>
          </a:solidFill>
          <a:latin typeface="+mn-lt"/>
          <a:ea typeface="+mn-ea"/>
          <a:cs typeface="+mn-cs"/>
        </a:defRPr>
      </a:lvl3pPr>
      <a:lvl4pPr marL="52006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4pPr>
      <a:lvl5pPr marL="66865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5pPr>
      <a:lvl6pPr marL="81724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6pPr>
      <a:lvl7pPr marL="96583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7pPr>
      <a:lvl8pPr marL="111442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8pPr>
      <a:lvl9pPr marL="126301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2pPr>
      <a:lvl3pPr marL="29718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4pPr>
      <a:lvl5pPr marL="59436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5pPr>
      <a:lvl6pPr marL="74295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7pPr>
      <a:lvl8pPr marL="104013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8pPr>
      <a:lvl9pPr marL="118872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マトリックス レザレクションズ タトゥーシール グッズ - Neowing" hidden="1">
            <a:extLst>
              <a:ext uri="{FF2B5EF4-FFF2-40B4-BE49-F238E27FC236}">
                <a16:creationId xmlns:a16="http://schemas.microsoft.com/office/drawing/2014/main" id="{3CAF8A3D-7373-600A-DA00-6F872AD4A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225"/>
            <a:ext cx="2971800" cy="40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8" name="グループ化 1057">
            <a:extLst>
              <a:ext uri="{FF2B5EF4-FFF2-40B4-BE49-F238E27FC236}">
                <a16:creationId xmlns:a16="http://schemas.microsoft.com/office/drawing/2014/main" id="{2BECC3A4-78D0-7C56-8E98-EAA5020F4A3F}"/>
              </a:ext>
            </a:extLst>
          </p:cNvPr>
          <p:cNvGrpSpPr/>
          <p:nvPr/>
        </p:nvGrpSpPr>
        <p:grpSpPr>
          <a:xfrm>
            <a:off x="258175" y="981843"/>
            <a:ext cx="2673047" cy="2708787"/>
            <a:chOff x="257174" y="961604"/>
            <a:chExt cx="2673047" cy="2708787"/>
          </a:xfrm>
        </p:grpSpPr>
        <p:grpSp>
          <p:nvGrpSpPr>
            <p:cNvPr id="1046" name="グループ化 1045">
              <a:extLst>
                <a:ext uri="{FF2B5EF4-FFF2-40B4-BE49-F238E27FC236}">
                  <a16:creationId xmlns:a16="http://schemas.microsoft.com/office/drawing/2014/main" id="{4E400C25-F249-1264-4417-3B28A173B899}"/>
                </a:ext>
              </a:extLst>
            </p:cNvPr>
            <p:cNvGrpSpPr/>
            <p:nvPr/>
          </p:nvGrpSpPr>
          <p:grpSpPr>
            <a:xfrm>
              <a:off x="510811" y="961604"/>
              <a:ext cx="2227014" cy="2708787"/>
              <a:chOff x="510811" y="961604"/>
              <a:chExt cx="2227014" cy="2708787"/>
            </a:xfrm>
          </p:grpSpPr>
          <p:sp>
            <p:nvSpPr>
              <p:cNvPr id="1035" name="円/楕円 1034">
                <a:extLst>
                  <a:ext uri="{FF2B5EF4-FFF2-40B4-BE49-F238E27FC236}">
                    <a16:creationId xmlns:a16="http://schemas.microsoft.com/office/drawing/2014/main" id="{62D85E7D-093F-E58F-A7CA-B29EFB250A2D}"/>
                  </a:ext>
                </a:extLst>
              </p:cNvPr>
              <p:cNvSpPr/>
              <p:nvPr/>
            </p:nvSpPr>
            <p:spPr>
              <a:xfrm>
                <a:off x="986971" y="1784051"/>
                <a:ext cx="45719" cy="45719"/>
              </a:xfrm>
              <a:prstGeom prst="ellipse">
                <a:avLst/>
              </a:pr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3C2FF14F-A07B-4A2F-8B73-CB251A01A5C1}"/>
                  </a:ext>
                </a:extLst>
              </p:cNvPr>
              <p:cNvSpPr/>
              <p:nvPr/>
            </p:nvSpPr>
            <p:spPr>
              <a:xfrm>
                <a:off x="982472" y="1911173"/>
                <a:ext cx="54929" cy="120831"/>
              </a:xfrm>
              <a:custGeom>
                <a:avLst/>
                <a:gdLst>
                  <a:gd name="connsiteX0" fmla="*/ 17653 w 54929"/>
                  <a:gd name="connsiteY0" fmla="*/ 177 h 120831"/>
                  <a:gd name="connsiteX1" fmla="*/ 52578 w 54929"/>
                  <a:gd name="connsiteY1" fmla="*/ 57327 h 120831"/>
                  <a:gd name="connsiteX2" fmla="*/ 46228 w 54929"/>
                  <a:gd name="connsiteY2" fmla="*/ 120827 h 120831"/>
                  <a:gd name="connsiteX3" fmla="*/ 1778 w 54929"/>
                  <a:gd name="connsiteY3" fmla="*/ 54152 h 120831"/>
                  <a:gd name="connsiteX4" fmla="*/ 8128 w 54929"/>
                  <a:gd name="connsiteY4" fmla="*/ 76377 h 120831"/>
                  <a:gd name="connsiteX5" fmla="*/ 17653 w 54929"/>
                  <a:gd name="connsiteY5" fmla="*/ 177 h 120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929" h="120831">
                    <a:moveTo>
                      <a:pt x="17653" y="177"/>
                    </a:moveTo>
                    <a:cubicBezTo>
                      <a:pt x="25061" y="-2998"/>
                      <a:pt x="47816" y="37219"/>
                      <a:pt x="52578" y="57327"/>
                    </a:cubicBezTo>
                    <a:cubicBezTo>
                      <a:pt x="57340" y="77435"/>
                      <a:pt x="54695" y="121356"/>
                      <a:pt x="46228" y="120827"/>
                    </a:cubicBezTo>
                    <a:cubicBezTo>
                      <a:pt x="37761" y="120298"/>
                      <a:pt x="8128" y="61560"/>
                      <a:pt x="1778" y="54152"/>
                    </a:cubicBezTo>
                    <a:cubicBezTo>
                      <a:pt x="-4572" y="46744"/>
                      <a:pt x="8128" y="81669"/>
                      <a:pt x="8128" y="76377"/>
                    </a:cubicBezTo>
                    <a:cubicBezTo>
                      <a:pt x="8128" y="71085"/>
                      <a:pt x="10245" y="3352"/>
                      <a:pt x="17653" y="177"/>
                    </a:cubicBezTo>
                    <a:close/>
                  </a:path>
                </a:pathLst>
              </a:cu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30" name="グループ化 1029">
                <a:extLst>
                  <a:ext uri="{FF2B5EF4-FFF2-40B4-BE49-F238E27FC236}">
                    <a16:creationId xmlns:a16="http://schemas.microsoft.com/office/drawing/2014/main" id="{767B23D5-9842-5900-EB86-A47AF8701B4A}"/>
                  </a:ext>
                </a:extLst>
              </p:cNvPr>
              <p:cNvGrpSpPr/>
              <p:nvPr/>
            </p:nvGrpSpPr>
            <p:grpSpPr>
              <a:xfrm>
                <a:off x="758122" y="961604"/>
                <a:ext cx="1979703" cy="2708787"/>
                <a:chOff x="758122" y="961604"/>
                <a:chExt cx="1979703" cy="2708787"/>
              </a:xfrm>
            </p:grpSpPr>
            <p:grpSp>
              <p:nvGrpSpPr>
                <p:cNvPr id="50" name="グループ化 49">
                  <a:extLst>
                    <a:ext uri="{FF2B5EF4-FFF2-40B4-BE49-F238E27FC236}">
                      <a16:creationId xmlns:a16="http://schemas.microsoft.com/office/drawing/2014/main" id="{11BA9A51-7BA1-198F-241D-A215D7ADC5FF}"/>
                    </a:ext>
                  </a:extLst>
                </p:cNvPr>
                <p:cNvGrpSpPr/>
                <p:nvPr/>
              </p:nvGrpSpPr>
              <p:grpSpPr>
                <a:xfrm>
                  <a:off x="898349" y="961604"/>
                  <a:ext cx="1839476" cy="2708787"/>
                  <a:chOff x="898349" y="961604"/>
                  <a:chExt cx="1839476" cy="2708787"/>
                </a:xfrm>
                <a:solidFill>
                  <a:schemeClr val="bg1">
                    <a:lumMod val="50000"/>
                  </a:schemeClr>
                </a:solidFill>
              </p:grpSpPr>
              <p:sp>
                <p:nvSpPr>
                  <p:cNvPr id="4" name="フリーフォーム 3">
                    <a:extLst>
                      <a:ext uri="{FF2B5EF4-FFF2-40B4-BE49-F238E27FC236}">
                        <a16:creationId xmlns:a16="http://schemas.microsoft.com/office/drawing/2014/main" id="{3C6F2281-0D06-98C6-A7CE-445A1CCC3F50}"/>
                      </a:ext>
                    </a:extLst>
                  </p:cNvPr>
                  <p:cNvSpPr/>
                  <p:nvPr/>
                </p:nvSpPr>
                <p:spPr>
                  <a:xfrm>
                    <a:off x="1504609" y="961604"/>
                    <a:ext cx="887309" cy="530647"/>
                  </a:xfrm>
                  <a:custGeom>
                    <a:avLst/>
                    <a:gdLst>
                      <a:gd name="connsiteX0" fmla="*/ 341 w 887309"/>
                      <a:gd name="connsiteY0" fmla="*/ 530646 h 530647"/>
                      <a:gd name="connsiteX1" fmla="*/ 108291 w 887309"/>
                      <a:gd name="connsiteY1" fmla="*/ 359196 h 530647"/>
                      <a:gd name="connsiteX2" fmla="*/ 54316 w 887309"/>
                      <a:gd name="connsiteY2" fmla="*/ 432221 h 530647"/>
                      <a:gd name="connsiteX3" fmla="*/ 184491 w 887309"/>
                      <a:gd name="connsiteY3" fmla="*/ 216321 h 530647"/>
                      <a:gd name="connsiteX4" fmla="*/ 140041 w 887309"/>
                      <a:gd name="connsiteY4" fmla="*/ 263946 h 530647"/>
                      <a:gd name="connsiteX5" fmla="*/ 460716 w 887309"/>
                      <a:gd name="connsiteY5" fmla="*/ 67096 h 530647"/>
                      <a:gd name="connsiteX6" fmla="*/ 165441 w 887309"/>
                      <a:gd name="connsiteY6" fmla="*/ 190921 h 530647"/>
                      <a:gd name="connsiteX7" fmla="*/ 543266 w 887309"/>
                      <a:gd name="connsiteY7" fmla="*/ 57571 h 530647"/>
                      <a:gd name="connsiteX8" fmla="*/ 762341 w 887309"/>
                      <a:gd name="connsiteY8" fmla="*/ 44871 h 530647"/>
                      <a:gd name="connsiteX9" fmla="*/ 638516 w 887309"/>
                      <a:gd name="connsiteY9" fmla="*/ 32171 h 530647"/>
                      <a:gd name="connsiteX10" fmla="*/ 832191 w 887309"/>
                      <a:gd name="connsiteY10" fmla="*/ 51221 h 530647"/>
                      <a:gd name="connsiteX11" fmla="*/ 882991 w 887309"/>
                      <a:gd name="connsiteY11" fmla="*/ 114721 h 530647"/>
                      <a:gd name="connsiteX12" fmla="*/ 857591 w 887309"/>
                      <a:gd name="connsiteY12" fmla="*/ 67096 h 530647"/>
                      <a:gd name="connsiteX13" fmla="*/ 644866 w 887309"/>
                      <a:gd name="connsiteY13" fmla="*/ 421 h 530647"/>
                      <a:gd name="connsiteX14" fmla="*/ 286091 w 887309"/>
                      <a:gd name="connsiteY14" fmla="*/ 38521 h 530647"/>
                      <a:gd name="connsiteX15" fmla="*/ 581366 w 887309"/>
                      <a:gd name="connsiteY15" fmla="*/ 35346 h 530647"/>
                      <a:gd name="connsiteX16" fmla="*/ 317841 w 887309"/>
                      <a:gd name="connsiteY16" fmla="*/ 108371 h 530647"/>
                      <a:gd name="connsiteX17" fmla="*/ 203541 w 887309"/>
                      <a:gd name="connsiteY17" fmla="*/ 181396 h 530647"/>
                      <a:gd name="connsiteX18" fmla="*/ 105116 w 887309"/>
                      <a:gd name="connsiteY18" fmla="*/ 321096 h 530647"/>
                      <a:gd name="connsiteX19" fmla="*/ 162266 w 887309"/>
                      <a:gd name="connsiteY19" fmla="*/ 219496 h 530647"/>
                      <a:gd name="connsiteX20" fmla="*/ 76541 w 887309"/>
                      <a:gd name="connsiteY20" fmla="*/ 362371 h 530647"/>
                      <a:gd name="connsiteX21" fmla="*/ 341 w 887309"/>
                      <a:gd name="connsiteY21" fmla="*/ 530646 h 5306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887309" h="530647">
                        <a:moveTo>
                          <a:pt x="341" y="530646"/>
                        </a:moveTo>
                        <a:cubicBezTo>
                          <a:pt x="5633" y="530117"/>
                          <a:pt x="99295" y="375600"/>
                          <a:pt x="108291" y="359196"/>
                        </a:cubicBezTo>
                        <a:cubicBezTo>
                          <a:pt x="117287" y="342792"/>
                          <a:pt x="41616" y="456033"/>
                          <a:pt x="54316" y="432221"/>
                        </a:cubicBezTo>
                        <a:cubicBezTo>
                          <a:pt x="67016" y="408408"/>
                          <a:pt x="170204" y="244367"/>
                          <a:pt x="184491" y="216321"/>
                        </a:cubicBezTo>
                        <a:cubicBezTo>
                          <a:pt x="198779" y="188275"/>
                          <a:pt x="94004" y="288817"/>
                          <a:pt x="140041" y="263946"/>
                        </a:cubicBezTo>
                        <a:cubicBezTo>
                          <a:pt x="186078" y="239075"/>
                          <a:pt x="456483" y="79267"/>
                          <a:pt x="460716" y="67096"/>
                        </a:cubicBezTo>
                        <a:cubicBezTo>
                          <a:pt x="464949" y="54925"/>
                          <a:pt x="151683" y="192508"/>
                          <a:pt x="165441" y="190921"/>
                        </a:cubicBezTo>
                        <a:cubicBezTo>
                          <a:pt x="179199" y="189334"/>
                          <a:pt x="443783" y="81913"/>
                          <a:pt x="543266" y="57571"/>
                        </a:cubicBezTo>
                        <a:cubicBezTo>
                          <a:pt x="642749" y="33229"/>
                          <a:pt x="746466" y="49104"/>
                          <a:pt x="762341" y="44871"/>
                        </a:cubicBezTo>
                        <a:cubicBezTo>
                          <a:pt x="778216" y="40638"/>
                          <a:pt x="638516" y="32171"/>
                          <a:pt x="638516" y="32171"/>
                        </a:cubicBezTo>
                        <a:cubicBezTo>
                          <a:pt x="650158" y="33229"/>
                          <a:pt x="791445" y="37463"/>
                          <a:pt x="832191" y="51221"/>
                        </a:cubicBezTo>
                        <a:cubicBezTo>
                          <a:pt x="872937" y="64979"/>
                          <a:pt x="878758" y="112075"/>
                          <a:pt x="882991" y="114721"/>
                        </a:cubicBezTo>
                        <a:cubicBezTo>
                          <a:pt x="887224" y="117367"/>
                          <a:pt x="897279" y="86146"/>
                          <a:pt x="857591" y="67096"/>
                        </a:cubicBezTo>
                        <a:cubicBezTo>
                          <a:pt x="817903" y="48046"/>
                          <a:pt x="740116" y="5183"/>
                          <a:pt x="644866" y="421"/>
                        </a:cubicBezTo>
                        <a:cubicBezTo>
                          <a:pt x="549616" y="-4341"/>
                          <a:pt x="296674" y="32700"/>
                          <a:pt x="286091" y="38521"/>
                        </a:cubicBezTo>
                        <a:cubicBezTo>
                          <a:pt x="275508" y="44342"/>
                          <a:pt x="576074" y="23704"/>
                          <a:pt x="581366" y="35346"/>
                        </a:cubicBezTo>
                        <a:cubicBezTo>
                          <a:pt x="586658" y="46988"/>
                          <a:pt x="380812" y="84029"/>
                          <a:pt x="317841" y="108371"/>
                        </a:cubicBezTo>
                        <a:cubicBezTo>
                          <a:pt x="254870" y="132713"/>
                          <a:pt x="238995" y="145942"/>
                          <a:pt x="203541" y="181396"/>
                        </a:cubicBezTo>
                        <a:cubicBezTo>
                          <a:pt x="168087" y="216850"/>
                          <a:pt x="111995" y="314746"/>
                          <a:pt x="105116" y="321096"/>
                        </a:cubicBezTo>
                        <a:cubicBezTo>
                          <a:pt x="98237" y="327446"/>
                          <a:pt x="167028" y="212617"/>
                          <a:pt x="162266" y="219496"/>
                        </a:cubicBezTo>
                        <a:cubicBezTo>
                          <a:pt x="157504" y="226375"/>
                          <a:pt x="100353" y="312629"/>
                          <a:pt x="76541" y="362371"/>
                        </a:cubicBezTo>
                        <a:cubicBezTo>
                          <a:pt x="52729" y="412113"/>
                          <a:pt x="-4951" y="531175"/>
                          <a:pt x="341" y="53064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" name="フリーフォーム 4">
                    <a:extLst>
                      <a:ext uri="{FF2B5EF4-FFF2-40B4-BE49-F238E27FC236}">
                        <a16:creationId xmlns:a16="http://schemas.microsoft.com/office/drawing/2014/main" id="{2C0D1DA5-8E59-5D6C-06F3-C5B637812E1E}"/>
                      </a:ext>
                    </a:extLst>
                  </p:cNvPr>
                  <p:cNvSpPr/>
                  <p:nvPr/>
                </p:nvSpPr>
                <p:spPr>
                  <a:xfrm>
                    <a:off x="1568966" y="1031040"/>
                    <a:ext cx="476458" cy="345274"/>
                  </a:xfrm>
                  <a:custGeom>
                    <a:avLst/>
                    <a:gdLst>
                      <a:gd name="connsiteX0" fmla="*/ 2659 w 476458"/>
                      <a:gd name="connsiteY0" fmla="*/ 337385 h 345274"/>
                      <a:gd name="connsiteX1" fmla="*/ 256659 w 476458"/>
                      <a:gd name="connsiteY1" fmla="*/ 159585 h 345274"/>
                      <a:gd name="connsiteX2" fmla="*/ 189984 w 476458"/>
                      <a:gd name="connsiteY2" fmla="*/ 232610 h 345274"/>
                      <a:gd name="connsiteX3" fmla="*/ 463034 w 476458"/>
                      <a:gd name="connsiteY3" fmla="*/ 10360 h 345274"/>
                      <a:gd name="connsiteX4" fmla="*/ 412234 w 476458"/>
                      <a:gd name="connsiteY4" fmla="*/ 48460 h 345274"/>
                      <a:gd name="connsiteX5" fmla="*/ 218559 w 476458"/>
                      <a:gd name="connsiteY5" fmla="*/ 153235 h 345274"/>
                      <a:gd name="connsiteX6" fmla="*/ 269359 w 476458"/>
                      <a:gd name="connsiteY6" fmla="*/ 131010 h 345274"/>
                      <a:gd name="connsiteX7" fmla="*/ 132834 w 476458"/>
                      <a:gd name="connsiteY7" fmla="*/ 264360 h 345274"/>
                      <a:gd name="connsiteX8" fmla="*/ 123309 w 476458"/>
                      <a:gd name="connsiteY8" fmla="*/ 308810 h 345274"/>
                      <a:gd name="connsiteX9" fmla="*/ 2659 w 476458"/>
                      <a:gd name="connsiteY9" fmla="*/ 337385 h 3452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76458" h="345274">
                        <a:moveTo>
                          <a:pt x="2659" y="337385"/>
                        </a:moveTo>
                        <a:cubicBezTo>
                          <a:pt x="24884" y="312514"/>
                          <a:pt x="225438" y="177047"/>
                          <a:pt x="256659" y="159585"/>
                        </a:cubicBezTo>
                        <a:cubicBezTo>
                          <a:pt x="287880" y="142123"/>
                          <a:pt x="155588" y="257481"/>
                          <a:pt x="189984" y="232610"/>
                        </a:cubicBezTo>
                        <a:cubicBezTo>
                          <a:pt x="224380" y="207739"/>
                          <a:pt x="425992" y="41052"/>
                          <a:pt x="463034" y="10360"/>
                        </a:cubicBezTo>
                        <a:cubicBezTo>
                          <a:pt x="500076" y="-20332"/>
                          <a:pt x="452980" y="24648"/>
                          <a:pt x="412234" y="48460"/>
                        </a:cubicBezTo>
                        <a:cubicBezTo>
                          <a:pt x="371488" y="72272"/>
                          <a:pt x="242371" y="139477"/>
                          <a:pt x="218559" y="153235"/>
                        </a:cubicBezTo>
                        <a:cubicBezTo>
                          <a:pt x="194747" y="166993"/>
                          <a:pt x="283646" y="112489"/>
                          <a:pt x="269359" y="131010"/>
                        </a:cubicBezTo>
                        <a:cubicBezTo>
                          <a:pt x="255072" y="149531"/>
                          <a:pt x="157176" y="234727"/>
                          <a:pt x="132834" y="264360"/>
                        </a:cubicBezTo>
                        <a:cubicBezTo>
                          <a:pt x="108492" y="293993"/>
                          <a:pt x="142359" y="296110"/>
                          <a:pt x="123309" y="308810"/>
                        </a:cubicBezTo>
                        <a:cubicBezTo>
                          <a:pt x="104259" y="321510"/>
                          <a:pt x="-19566" y="362256"/>
                          <a:pt x="2659" y="33738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" name="フリーフォーム 5">
                    <a:extLst>
                      <a:ext uri="{FF2B5EF4-FFF2-40B4-BE49-F238E27FC236}">
                        <a16:creationId xmlns:a16="http://schemas.microsoft.com/office/drawing/2014/main" id="{77774EC5-D16D-D839-EF62-F477EC94690F}"/>
                      </a:ext>
                    </a:extLst>
                  </p:cNvPr>
                  <p:cNvSpPr/>
                  <p:nvPr/>
                </p:nvSpPr>
                <p:spPr>
                  <a:xfrm>
                    <a:off x="1581128" y="1006336"/>
                    <a:ext cx="810737" cy="517664"/>
                  </a:xfrm>
                  <a:custGeom>
                    <a:avLst/>
                    <a:gdLst>
                      <a:gd name="connsiteX0" fmla="*/ 22 w 810737"/>
                      <a:gd name="connsiteY0" fmla="*/ 517664 h 517664"/>
                      <a:gd name="connsiteX1" fmla="*/ 168297 w 810737"/>
                      <a:gd name="connsiteY1" fmla="*/ 384314 h 517664"/>
                      <a:gd name="connsiteX2" fmla="*/ 92097 w 810737"/>
                      <a:gd name="connsiteY2" fmla="*/ 419239 h 517664"/>
                      <a:gd name="connsiteX3" fmla="*/ 330222 w 810737"/>
                      <a:gd name="connsiteY3" fmla="*/ 327164 h 517664"/>
                      <a:gd name="connsiteX4" fmla="*/ 304822 w 810737"/>
                      <a:gd name="connsiteY4" fmla="*/ 333514 h 517664"/>
                      <a:gd name="connsiteX5" fmla="*/ 587397 w 810737"/>
                      <a:gd name="connsiteY5" fmla="*/ 111264 h 517664"/>
                      <a:gd name="connsiteX6" fmla="*/ 673122 w 810737"/>
                      <a:gd name="connsiteY6" fmla="*/ 50939 h 517664"/>
                      <a:gd name="connsiteX7" fmla="*/ 803297 w 810737"/>
                      <a:gd name="connsiteY7" fmla="*/ 76339 h 517664"/>
                      <a:gd name="connsiteX8" fmla="*/ 727097 w 810737"/>
                      <a:gd name="connsiteY8" fmla="*/ 139 h 517664"/>
                      <a:gd name="connsiteX9" fmla="*/ 809647 w 810737"/>
                      <a:gd name="connsiteY9" fmla="*/ 98564 h 517664"/>
                      <a:gd name="connsiteX10" fmla="*/ 654072 w 810737"/>
                      <a:gd name="connsiteY10" fmla="*/ 47764 h 517664"/>
                      <a:gd name="connsiteX11" fmla="*/ 460397 w 810737"/>
                      <a:gd name="connsiteY11" fmla="*/ 225564 h 517664"/>
                      <a:gd name="connsiteX12" fmla="*/ 422297 w 810737"/>
                      <a:gd name="connsiteY12" fmla="*/ 250964 h 517664"/>
                      <a:gd name="connsiteX13" fmla="*/ 495322 w 810737"/>
                      <a:gd name="connsiteY13" fmla="*/ 158889 h 517664"/>
                      <a:gd name="connsiteX14" fmla="*/ 314347 w 810737"/>
                      <a:gd name="connsiteY14" fmla="*/ 289064 h 517664"/>
                      <a:gd name="connsiteX15" fmla="*/ 190522 w 810737"/>
                      <a:gd name="connsiteY15" fmla="*/ 358914 h 517664"/>
                      <a:gd name="connsiteX16" fmla="*/ 79397 w 810737"/>
                      <a:gd name="connsiteY16" fmla="*/ 406539 h 517664"/>
                      <a:gd name="connsiteX17" fmla="*/ 155597 w 810737"/>
                      <a:gd name="connsiteY17" fmla="*/ 384314 h 517664"/>
                      <a:gd name="connsiteX18" fmla="*/ 22 w 810737"/>
                      <a:gd name="connsiteY18" fmla="*/ 517664 h 517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810737" h="517664">
                        <a:moveTo>
                          <a:pt x="22" y="517664"/>
                        </a:moveTo>
                        <a:cubicBezTo>
                          <a:pt x="2139" y="517664"/>
                          <a:pt x="152951" y="400718"/>
                          <a:pt x="168297" y="384314"/>
                        </a:cubicBezTo>
                        <a:cubicBezTo>
                          <a:pt x="183643" y="367910"/>
                          <a:pt x="65110" y="428764"/>
                          <a:pt x="92097" y="419239"/>
                        </a:cubicBezTo>
                        <a:cubicBezTo>
                          <a:pt x="119084" y="409714"/>
                          <a:pt x="294768" y="341451"/>
                          <a:pt x="330222" y="327164"/>
                        </a:cubicBezTo>
                        <a:cubicBezTo>
                          <a:pt x="365676" y="312876"/>
                          <a:pt x="261960" y="369497"/>
                          <a:pt x="304822" y="333514"/>
                        </a:cubicBezTo>
                        <a:cubicBezTo>
                          <a:pt x="347684" y="297531"/>
                          <a:pt x="526014" y="158360"/>
                          <a:pt x="587397" y="111264"/>
                        </a:cubicBezTo>
                        <a:cubicBezTo>
                          <a:pt x="648780" y="64168"/>
                          <a:pt x="637139" y="56760"/>
                          <a:pt x="673122" y="50939"/>
                        </a:cubicBezTo>
                        <a:cubicBezTo>
                          <a:pt x="709105" y="45118"/>
                          <a:pt x="794301" y="84806"/>
                          <a:pt x="803297" y="76339"/>
                        </a:cubicBezTo>
                        <a:cubicBezTo>
                          <a:pt x="812293" y="67872"/>
                          <a:pt x="726039" y="-3565"/>
                          <a:pt x="727097" y="139"/>
                        </a:cubicBezTo>
                        <a:cubicBezTo>
                          <a:pt x="728155" y="3843"/>
                          <a:pt x="821818" y="90627"/>
                          <a:pt x="809647" y="98564"/>
                        </a:cubicBezTo>
                        <a:cubicBezTo>
                          <a:pt x="797476" y="106501"/>
                          <a:pt x="712280" y="26597"/>
                          <a:pt x="654072" y="47764"/>
                        </a:cubicBezTo>
                        <a:cubicBezTo>
                          <a:pt x="595864" y="68931"/>
                          <a:pt x="499026" y="191697"/>
                          <a:pt x="460397" y="225564"/>
                        </a:cubicBezTo>
                        <a:cubicBezTo>
                          <a:pt x="421768" y="259431"/>
                          <a:pt x="416476" y="262076"/>
                          <a:pt x="422297" y="250964"/>
                        </a:cubicBezTo>
                        <a:cubicBezTo>
                          <a:pt x="428118" y="239852"/>
                          <a:pt x="513314" y="152539"/>
                          <a:pt x="495322" y="158889"/>
                        </a:cubicBezTo>
                        <a:cubicBezTo>
                          <a:pt x="477330" y="165239"/>
                          <a:pt x="365147" y="255727"/>
                          <a:pt x="314347" y="289064"/>
                        </a:cubicBezTo>
                        <a:cubicBezTo>
                          <a:pt x="263547" y="322401"/>
                          <a:pt x="229680" y="339335"/>
                          <a:pt x="190522" y="358914"/>
                        </a:cubicBezTo>
                        <a:cubicBezTo>
                          <a:pt x="151364" y="378493"/>
                          <a:pt x="85218" y="402306"/>
                          <a:pt x="79397" y="406539"/>
                        </a:cubicBezTo>
                        <a:cubicBezTo>
                          <a:pt x="73576" y="410772"/>
                          <a:pt x="164593" y="370556"/>
                          <a:pt x="155597" y="384314"/>
                        </a:cubicBezTo>
                        <a:cubicBezTo>
                          <a:pt x="146601" y="398072"/>
                          <a:pt x="-2095" y="517664"/>
                          <a:pt x="22" y="51766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" name="フリーフォーム 6">
                    <a:extLst>
                      <a:ext uri="{FF2B5EF4-FFF2-40B4-BE49-F238E27FC236}">
                        <a16:creationId xmlns:a16="http://schemas.microsoft.com/office/drawing/2014/main" id="{1D321C46-4152-2AD9-1A9B-98ACFF19590F}"/>
                      </a:ext>
                    </a:extLst>
                  </p:cNvPr>
                  <p:cNvSpPr/>
                  <p:nvPr/>
                </p:nvSpPr>
                <p:spPr>
                  <a:xfrm>
                    <a:off x="1604822" y="1375479"/>
                    <a:ext cx="1133003" cy="383380"/>
                  </a:xfrm>
                  <a:custGeom>
                    <a:avLst/>
                    <a:gdLst>
                      <a:gd name="connsiteX0" fmla="*/ 65228 w 1133003"/>
                      <a:gd name="connsiteY0" fmla="*/ 380296 h 383380"/>
                      <a:gd name="connsiteX1" fmla="*/ 350978 w 1133003"/>
                      <a:gd name="connsiteY1" fmla="*/ 199321 h 383380"/>
                      <a:gd name="connsiteX2" fmla="*/ 316053 w 1133003"/>
                      <a:gd name="connsiteY2" fmla="*/ 212021 h 383380"/>
                      <a:gd name="connsiteX3" fmla="*/ 620853 w 1133003"/>
                      <a:gd name="connsiteY3" fmla="*/ 27871 h 383380"/>
                      <a:gd name="connsiteX4" fmla="*/ 947878 w 1133003"/>
                      <a:gd name="connsiteY4" fmla="*/ 2471 h 383380"/>
                      <a:gd name="connsiteX5" fmla="*/ 852628 w 1133003"/>
                      <a:gd name="connsiteY5" fmla="*/ 5646 h 383380"/>
                      <a:gd name="connsiteX6" fmla="*/ 1033603 w 1133003"/>
                      <a:gd name="connsiteY6" fmla="*/ 43746 h 383380"/>
                      <a:gd name="connsiteX7" fmla="*/ 1132028 w 1133003"/>
                      <a:gd name="connsiteY7" fmla="*/ 113596 h 383380"/>
                      <a:gd name="connsiteX8" fmla="*/ 1068528 w 1133003"/>
                      <a:gd name="connsiteY8" fmla="*/ 72321 h 383380"/>
                      <a:gd name="connsiteX9" fmla="*/ 836753 w 1133003"/>
                      <a:gd name="connsiteY9" fmla="*/ 27871 h 383380"/>
                      <a:gd name="connsiteX10" fmla="*/ 462103 w 1133003"/>
                      <a:gd name="connsiteY10" fmla="*/ 88196 h 383380"/>
                      <a:gd name="connsiteX11" fmla="*/ 519253 w 1133003"/>
                      <a:gd name="connsiteY11" fmla="*/ 50096 h 383380"/>
                      <a:gd name="connsiteX12" fmla="*/ 357328 w 1133003"/>
                      <a:gd name="connsiteY12" fmla="*/ 173921 h 383380"/>
                      <a:gd name="connsiteX13" fmla="*/ 119203 w 1133003"/>
                      <a:gd name="connsiteY13" fmla="*/ 348546 h 383380"/>
                      <a:gd name="connsiteX14" fmla="*/ 1728 w 1133003"/>
                      <a:gd name="connsiteY14" fmla="*/ 316796 h 383380"/>
                      <a:gd name="connsiteX15" fmla="*/ 65228 w 1133003"/>
                      <a:gd name="connsiteY15" fmla="*/ 380296 h 38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133003" h="383380">
                        <a:moveTo>
                          <a:pt x="65228" y="380296"/>
                        </a:moveTo>
                        <a:cubicBezTo>
                          <a:pt x="123436" y="360717"/>
                          <a:pt x="309174" y="227367"/>
                          <a:pt x="350978" y="199321"/>
                        </a:cubicBezTo>
                        <a:cubicBezTo>
                          <a:pt x="392782" y="171275"/>
                          <a:pt x="271074" y="240596"/>
                          <a:pt x="316053" y="212021"/>
                        </a:cubicBezTo>
                        <a:cubicBezTo>
                          <a:pt x="361032" y="183446"/>
                          <a:pt x="515549" y="62796"/>
                          <a:pt x="620853" y="27871"/>
                        </a:cubicBezTo>
                        <a:cubicBezTo>
                          <a:pt x="726157" y="-7054"/>
                          <a:pt x="909249" y="6175"/>
                          <a:pt x="947878" y="2471"/>
                        </a:cubicBezTo>
                        <a:cubicBezTo>
                          <a:pt x="986507" y="-1233"/>
                          <a:pt x="838341" y="-1233"/>
                          <a:pt x="852628" y="5646"/>
                        </a:cubicBezTo>
                        <a:cubicBezTo>
                          <a:pt x="866916" y="12525"/>
                          <a:pt x="987036" y="25754"/>
                          <a:pt x="1033603" y="43746"/>
                        </a:cubicBezTo>
                        <a:cubicBezTo>
                          <a:pt x="1080170" y="61738"/>
                          <a:pt x="1126207" y="108834"/>
                          <a:pt x="1132028" y="113596"/>
                        </a:cubicBezTo>
                        <a:cubicBezTo>
                          <a:pt x="1137849" y="118358"/>
                          <a:pt x="1117741" y="86608"/>
                          <a:pt x="1068528" y="72321"/>
                        </a:cubicBezTo>
                        <a:cubicBezTo>
                          <a:pt x="1019316" y="58033"/>
                          <a:pt x="937824" y="25225"/>
                          <a:pt x="836753" y="27871"/>
                        </a:cubicBezTo>
                        <a:cubicBezTo>
                          <a:pt x="735682" y="30517"/>
                          <a:pt x="515020" y="84492"/>
                          <a:pt x="462103" y="88196"/>
                        </a:cubicBezTo>
                        <a:cubicBezTo>
                          <a:pt x="409186" y="91900"/>
                          <a:pt x="536715" y="35809"/>
                          <a:pt x="519253" y="50096"/>
                        </a:cubicBezTo>
                        <a:cubicBezTo>
                          <a:pt x="501791" y="64383"/>
                          <a:pt x="424003" y="124179"/>
                          <a:pt x="357328" y="173921"/>
                        </a:cubicBezTo>
                        <a:cubicBezTo>
                          <a:pt x="290653" y="223663"/>
                          <a:pt x="178470" y="324733"/>
                          <a:pt x="119203" y="348546"/>
                        </a:cubicBezTo>
                        <a:cubicBezTo>
                          <a:pt x="59936" y="372359"/>
                          <a:pt x="8607" y="313621"/>
                          <a:pt x="1728" y="316796"/>
                        </a:cubicBezTo>
                        <a:cubicBezTo>
                          <a:pt x="-5151" y="319971"/>
                          <a:pt x="7020" y="399875"/>
                          <a:pt x="65228" y="38029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" name="フリーフォーム 7">
                    <a:extLst>
                      <a:ext uri="{FF2B5EF4-FFF2-40B4-BE49-F238E27FC236}">
                        <a16:creationId xmlns:a16="http://schemas.microsoft.com/office/drawing/2014/main" id="{A9A92876-8A8B-FDB1-ACB0-3937D703327A}"/>
                      </a:ext>
                    </a:extLst>
                  </p:cNvPr>
                  <p:cNvSpPr/>
                  <p:nvPr/>
                </p:nvSpPr>
                <p:spPr>
                  <a:xfrm>
                    <a:off x="1827273" y="1460310"/>
                    <a:ext cx="658871" cy="267142"/>
                  </a:xfrm>
                  <a:custGeom>
                    <a:avLst/>
                    <a:gdLst>
                      <a:gd name="connsiteX0" fmla="*/ 1527 w 658871"/>
                      <a:gd name="connsiteY0" fmla="*/ 266890 h 267142"/>
                      <a:gd name="connsiteX1" fmla="*/ 309502 w 658871"/>
                      <a:gd name="connsiteY1" fmla="*/ 111315 h 267142"/>
                      <a:gd name="connsiteX2" fmla="*/ 490477 w 658871"/>
                      <a:gd name="connsiteY2" fmla="*/ 95440 h 267142"/>
                      <a:gd name="connsiteX3" fmla="*/ 538102 w 658871"/>
                      <a:gd name="connsiteY3" fmla="*/ 82740 h 267142"/>
                      <a:gd name="connsiteX4" fmla="*/ 658752 w 658871"/>
                      <a:gd name="connsiteY4" fmla="*/ 190 h 267142"/>
                      <a:gd name="connsiteX5" fmla="*/ 557152 w 658871"/>
                      <a:gd name="connsiteY5" fmla="*/ 60515 h 267142"/>
                      <a:gd name="connsiteX6" fmla="*/ 395227 w 658871"/>
                      <a:gd name="connsiteY6" fmla="*/ 76390 h 267142"/>
                      <a:gd name="connsiteX7" fmla="*/ 201552 w 658871"/>
                      <a:gd name="connsiteY7" fmla="*/ 89090 h 267142"/>
                      <a:gd name="connsiteX8" fmla="*/ 287277 w 658871"/>
                      <a:gd name="connsiteY8" fmla="*/ 85915 h 267142"/>
                      <a:gd name="connsiteX9" fmla="*/ 195202 w 658871"/>
                      <a:gd name="connsiteY9" fmla="*/ 146240 h 267142"/>
                      <a:gd name="connsiteX10" fmla="*/ 1527 w 658871"/>
                      <a:gd name="connsiteY10" fmla="*/ 266890 h 2671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58871" h="267142">
                        <a:moveTo>
                          <a:pt x="1527" y="266890"/>
                        </a:moveTo>
                        <a:cubicBezTo>
                          <a:pt x="20577" y="261069"/>
                          <a:pt x="228010" y="139890"/>
                          <a:pt x="309502" y="111315"/>
                        </a:cubicBezTo>
                        <a:cubicBezTo>
                          <a:pt x="390994" y="82740"/>
                          <a:pt x="452377" y="100202"/>
                          <a:pt x="490477" y="95440"/>
                        </a:cubicBezTo>
                        <a:cubicBezTo>
                          <a:pt x="528577" y="90677"/>
                          <a:pt x="510056" y="98615"/>
                          <a:pt x="538102" y="82740"/>
                        </a:cubicBezTo>
                        <a:cubicBezTo>
                          <a:pt x="566148" y="66865"/>
                          <a:pt x="655577" y="3894"/>
                          <a:pt x="658752" y="190"/>
                        </a:cubicBezTo>
                        <a:cubicBezTo>
                          <a:pt x="661927" y="-3514"/>
                          <a:pt x="601073" y="47815"/>
                          <a:pt x="557152" y="60515"/>
                        </a:cubicBezTo>
                        <a:cubicBezTo>
                          <a:pt x="513231" y="73215"/>
                          <a:pt x="454494" y="71627"/>
                          <a:pt x="395227" y="76390"/>
                        </a:cubicBezTo>
                        <a:cubicBezTo>
                          <a:pt x="335960" y="81152"/>
                          <a:pt x="219544" y="87502"/>
                          <a:pt x="201552" y="89090"/>
                        </a:cubicBezTo>
                        <a:cubicBezTo>
                          <a:pt x="183560" y="90677"/>
                          <a:pt x="288335" y="76390"/>
                          <a:pt x="287277" y="85915"/>
                        </a:cubicBezTo>
                        <a:cubicBezTo>
                          <a:pt x="286219" y="95440"/>
                          <a:pt x="243356" y="116077"/>
                          <a:pt x="195202" y="146240"/>
                        </a:cubicBezTo>
                        <a:cubicBezTo>
                          <a:pt x="147048" y="176402"/>
                          <a:pt x="-17523" y="272711"/>
                          <a:pt x="1527" y="26689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" name="フリーフォーム 8">
                    <a:extLst>
                      <a:ext uri="{FF2B5EF4-FFF2-40B4-BE49-F238E27FC236}">
                        <a16:creationId xmlns:a16="http://schemas.microsoft.com/office/drawing/2014/main" id="{3FED2C48-26E6-1ED0-8B17-31D1FB584E7D}"/>
                      </a:ext>
                    </a:extLst>
                  </p:cNvPr>
                  <p:cNvSpPr/>
                  <p:nvPr/>
                </p:nvSpPr>
                <p:spPr>
                  <a:xfrm>
                    <a:off x="1711276" y="1479547"/>
                    <a:ext cx="730823" cy="346136"/>
                  </a:xfrm>
                  <a:custGeom>
                    <a:avLst/>
                    <a:gdLst>
                      <a:gd name="connsiteX0" fmla="*/ 49 w 730823"/>
                      <a:gd name="connsiteY0" fmla="*/ 346078 h 346136"/>
                      <a:gd name="connsiteX1" fmla="*/ 136574 w 730823"/>
                      <a:gd name="connsiteY1" fmla="*/ 282578 h 346136"/>
                      <a:gd name="connsiteX2" fmla="*/ 431849 w 730823"/>
                      <a:gd name="connsiteY2" fmla="*/ 285753 h 346136"/>
                      <a:gd name="connsiteX3" fmla="*/ 406449 w 730823"/>
                      <a:gd name="connsiteY3" fmla="*/ 276228 h 346136"/>
                      <a:gd name="connsiteX4" fmla="*/ 492174 w 730823"/>
                      <a:gd name="connsiteY4" fmla="*/ 225428 h 346136"/>
                      <a:gd name="connsiteX5" fmla="*/ 603299 w 730823"/>
                      <a:gd name="connsiteY5" fmla="*/ 101603 h 346136"/>
                      <a:gd name="connsiteX6" fmla="*/ 590599 w 730823"/>
                      <a:gd name="connsiteY6" fmla="*/ 69853 h 346136"/>
                      <a:gd name="connsiteX7" fmla="*/ 676324 w 730823"/>
                      <a:gd name="connsiteY7" fmla="*/ 73028 h 346136"/>
                      <a:gd name="connsiteX8" fmla="*/ 730299 w 730823"/>
                      <a:gd name="connsiteY8" fmla="*/ 3 h 346136"/>
                      <a:gd name="connsiteX9" fmla="*/ 644574 w 730823"/>
                      <a:gd name="connsiteY9" fmla="*/ 76203 h 346136"/>
                      <a:gd name="connsiteX10" fmla="*/ 511224 w 730823"/>
                      <a:gd name="connsiteY10" fmla="*/ 234953 h 346136"/>
                      <a:gd name="connsiteX11" fmla="*/ 428674 w 730823"/>
                      <a:gd name="connsiteY11" fmla="*/ 257178 h 346136"/>
                      <a:gd name="connsiteX12" fmla="*/ 269924 w 730823"/>
                      <a:gd name="connsiteY12" fmla="*/ 250828 h 346136"/>
                      <a:gd name="connsiteX13" fmla="*/ 149274 w 730823"/>
                      <a:gd name="connsiteY13" fmla="*/ 269878 h 346136"/>
                      <a:gd name="connsiteX14" fmla="*/ 49 w 730823"/>
                      <a:gd name="connsiteY14" fmla="*/ 346078 h 3461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30823" h="346136">
                        <a:moveTo>
                          <a:pt x="49" y="346078"/>
                        </a:moveTo>
                        <a:cubicBezTo>
                          <a:pt x="-2068" y="348195"/>
                          <a:pt x="64607" y="292632"/>
                          <a:pt x="136574" y="282578"/>
                        </a:cubicBezTo>
                        <a:cubicBezTo>
                          <a:pt x="208541" y="272524"/>
                          <a:pt x="386870" y="286811"/>
                          <a:pt x="431849" y="285753"/>
                        </a:cubicBezTo>
                        <a:cubicBezTo>
                          <a:pt x="476828" y="284695"/>
                          <a:pt x="396395" y="286282"/>
                          <a:pt x="406449" y="276228"/>
                        </a:cubicBezTo>
                        <a:cubicBezTo>
                          <a:pt x="416503" y="266174"/>
                          <a:pt x="459366" y="254532"/>
                          <a:pt x="492174" y="225428"/>
                        </a:cubicBezTo>
                        <a:cubicBezTo>
                          <a:pt x="524982" y="196324"/>
                          <a:pt x="586895" y="127532"/>
                          <a:pt x="603299" y="101603"/>
                        </a:cubicBezTo>
                        <a:cubicBezTo>
                          <a:pt x="619703" y="75674"/>
                          <a:pt x="578428" y="74615"/>
                          <a:pt x="590599" y="69853"/>
                        </a:cubicBezTo>
                        <a:cubicBezTo>
                          <a:pt x="602770" y="65091"/>
                          <a:pt x="653041" y="84670"/>
                          <a:pt x="676324" y="73028"/>
                        </a:cubicBezTo>
                        <a:cubicBezTo>
                          <a:pt x="699607" y="61386"/>
                          <a:pt x="735591" y="-526"/>
                          <a:pt x="730299" y="3"/>
                        </a:cubicBezTo>
                        <a:cubicBezTo>
                          <a:pt x="725007" y="532"/>
                          <a:pt x="681086" y="37045"/>
                          <a:pt x="644574" y="76203"/>
                        </a:cubicBezTo>
                        <a:cubicBezTo>
                          <a:pt x="608062" y="115361"/>
                          <a:pt x="547207" y="204790"/>
                          <a:pt x="511224" y="234953"/>
                        </a:cubicBezTo>
                        <a:cubicBezTo>
                          <a:pt x="475241" y="265116"/>
                          <a:pt x="468891" y="254532"/>
                          <a:pt x="428674" y="257178"/>
                        </a:cubicBezTo>
                        <a:cubicBezTo>
                          <a:pt x="388457" y="259824"/>
                          <a:pt x="316491" y="248711"/>
                          <a:pt x="269924" y="250828"/>
                        </a:cubicBezTo>
                        <a:cubicBezTo>
                          <a:pt x="223357" y="252945"/>
                          <a:pt x="193724" y="255591"/>
                          <a:pt x="149274" y="269878"/>
                        </a:cubicBezTo>
                        <a:cubicBezTo>
                          <a:pt x="104824" y="284165"/>
                          <a:pt x="2166" y="343961"/>
                          <a:pt x="49" y="34607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" name="フリーフォーム 9">
                    <a:extLst>
                      <a:ext uri="{FF2B5EF4-FFF2-40B4-BE49-F238E27FC236}">
                        <a16:creationId xmlns:a16="http://schemas.microsoft.com/office/drawing/2014/main" id="{D24F04AC-B704-5A69-A9D1-023EEC91351C}"/>
                      </a:ext>
                    </a:extLst>
                  </p:cNvPr>
                  <p:cNvSpPr/>
                  <p:nvPr/>
                </p:nvSpPr>
                <p:spPr>
                  <a:xfrm>
                    <a:off x="1588820" y="1352194"/>
                    <a:ext cx="167313" cy="207599"/>
                  </a:xfrm>
                  <a:custGeom>
                    <a:avLst/>
                    <a:gdLst>
                      <a:gd name="connsiteX0" fmla="*/ 166955 w 167313"/>
                      <a:gd name="connsiteY0" fmla="*/ 356 h 207599"/>
                      <a:gd name="connsiteX1" fmla="*/ 52655 w 167313"/>
                      <a:gd name="connsiteY1" fmla="*/ 73381 h 207599"/>
                      <a:gd name="connsiteX2" fmla="*/ 5030 w 167313"/>
                      <a:gd name="connsiteY2" fmla="*/ 203556 h 207599"/>
                      <a:gd name="connsiteX3" fmla="*/ 1855 w 167313"/>
                      <a:gd name="connsiteY3" fmla="*/ 165456 h 207599"/>
                      <a:gd name="connsiteX4" fmla="*/ 5030 w 167313"/>
                      <a:gd name="connsiteY4" fmla="*/ 73381 h 207599"/>
                      <a:gd name="connsiteX5" fmla="*/ 11380 w 167313"/>
                      <a:gd name="connsiteY5" fmla="*/ 101956 h 207599"/>
                      <a:gd name="connsiteX6" fmla="*/ 166955 w 167313"/>
                      <a:gd name="connsiteY6" fmla="*/ 356 h 2075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7313" h="207599">
                        <a:moveTo>
                          <a:pt x="166955" y="356"/>
                        </a:moveTo>
                        <a:cubicBezTo>
                          <a:pt x="173834" y="-4406"/>
                          <a:pt x="79642" y="39514"/>
                          <a:pt x="52655" y="73381"/>
                        </a:cubicBezTo>
                        <a:cubicBezTo>
                          <a:pt x="25668" y="107248"/>
                          <a:pt x="13497" y="188210"/>
                          <a:pt x="5030" y="203556"/>
                        </a:cubicBezTo>
                        <a:cubicBezTo>
                          <a:pt x="-3437" y="218902"/>
                          <a:pt x="1855" y="187152"/>
                          <a:pt x="1855" y="165456"/>
                        </a:cubicBezTo>
                        <a:cubicBezTo>
                          <a:pt x="1855" y="143760"/>
                          <a:pt x="3442" y="83964"/>
                          <a:pt x="5030" y="73381"/>
                        </a:cubicBezTo>
                        <a:cubicBezTo>
                          <a:pt x="6617" y="62798"/>
                          <a:pt x="-10845" y="108306"/>
                          <a:pt x="11380" y="101956"/>
                        </a:cubicBezTo>
                        <a:cubicBezTo>
                          <a:pt x="33605" y="95606"/>
                          <a:pt x="160076" y="5118"/>
                          <a:pt x="166955" y="3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" name="フリーフォーム 10">
                    <a:extLst>
                      <a:ext uri="{FF2B5EF4-FFF2-40B4-BE49-F238E27FC236}">
                        <a16:creationId xmlns:a16="http://schemas.microsoft.com/office/drawing/2014/main" id="{4683BA4A-2FC2-375F-C1FB-B95952288EC0}"/>
                      </a:ext>
                    </a:extLst>
                  </p:cNvPr>
                  <p:cNvSpPr/>
                  <p:nvPr/>
                </p:nvSpPr>
                <p:spPr>
                  <a:xfrm>
                    <a:off x="2183172" y="1422387"/>
                    <a:ext cx="552415" cy="414925"/>
                  </a:xfrm>
                  <a:custGeom>
                    <a:avLst/>
                    <a:gdLst>
                      <a:gd name="connsiteX0" fmla="*/ 515578 w 552415"/>
                      <a:gd name="connsiteY0" fmla="*/ 13 h 414925"/>
                      <a:gd name="connsiteX1" fmla="*/ 544153 w 552415"/>
                      <a:gd name="connsiteY1" fmla="*/ 88913 h 414925"/>
                      <a:gd name="connsiteX2" fmla="*/ 344128 w 552415"/>
                      <a:gd name="connsiteY2" fmla="*/ 180988 h 414925"/>
                      <a:gd name="connsiteX3" fmla="*/ 433028 w 552415"/>
                      <a:gd name="connsiteY3" fmla="*/ 152413 h 414925"/>
                      <a:gd name="connsiteX4" fmla="*/ 156803 w 552415"/>
                      <a:gd name="connsiteY4" fmla="*/ 314338 h 414925"/>
                      <a:gd name="connsiteX5" fmla="*/ 248878 w 552415"/>
                      <a:gd name="connsiteY5" fmla="*/ 257188 h 414925"/>
                      <a:gd name="connsiteX6" fmla="*/ 10753 w 552415"/>
                      <a:gd name="connsiteY6" fmla="*/ 409588 h 414925"/>
                      <a:gd name="connsiteX7" fmla="*/ 61553 w 552415"/>
                      <a:gd name="connsiteY7" fmla="*/ 365138 h 414925"/>
                      <a:gd name="connsiteX8" fmla="*/ 245703 w 552415"/>
                      <a:gd name="connsiteY8" fmla="*/ 219088 h 414925"/>
                      <a:gd name="connsiteX9" fmla="*/ 394928 w 552415"/>
                      <a:gd name="connsiteY9" fmla="*/ 133363 h 414925"/>
                      <a:gd name="connsiteX10" fmla="*/ 264753 w 552415"/>
                      <a:gd name="connsiteY10" fmla="*/ 219088 h 414925"/>
                      <a:gd name="connsiteX11" fmla="*/ 467953 w 552415"/>
                      <a:gd name="connsiteY11" fmla="*/ 104788 h 414925"/>
                      <a:gd name="connsiteX12" fmla="*/ 528278 w 552415"/>
                      <a:gd name="connsiteY12" fmla="*/ 95263 h 414925"/>
                      <a:gd name="connsiteX13" fmla="*/ 515578 w 552415"/>
                      <a:gd name="connsiteY13" fmla="*/ 13 h 414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52415" h="414925">
                        <a:moveTo>
                          <a:pt x="515578" y="13"/>
                        </a:moveTo>
                        <a:cubicBezTo>
                          <a:pt x="518224" y="-1045"/>
                          <a:pt x="572728" y="58751"/>
                          <a:pt x="544153" y="88913"/>
                        </a:cubicBezTo>
                        <a:cubicBezTo>
                          <a:pt x="515578" y="119075"/>
                          <a:pt x="362649" y="170405"/>
                          <a:pt x="344128" y="180988"/>
                        </a:cubicBezTo>
                        <a:cubicBezTo>
                          <a:pt x="325607" y="191571"/>
                          <a:pt x="464249" y="130188"/>
                          <a:pt x="433028" y="152413"/>
                        </a:cubicBezTo>
                        <a:cubicBezTo>
                          <a:pt x="401807" y="174638"/>
                          <a:pt x="187495" y="296876"/>
                          <a:pt x="156803" y="314338"/>
                        </a:cubicBezTo>
                        <a:cubicBezTo>
                          <a:pt x="126111" y="331801"/>
                          <a:pt x="273220" y="241313"/>
                          <a:pt x="248878" y="257188"/>
                        </a:cubicBezTo>
                        <a:cubicBezTo>
                          <a:pt x="224536" y="273063"/>
                          <a:pt x="41974" y="391596"/>
                          <a:pt x="10753" y="409588"/>
                        </a:cubicBezTo>
                        <a:cubicBezTo>
                          <a:pt x="-20468" y="427580"/>
                          <a:pt x="22395" y="396888"/>
                          <a:pt x="61553" y="365138"/>
                        </a:cubicBezTo>
                        <a:cubicBezTo>
                          <a:pt x="100711" y="333388"/>
                          <a:pt x="190141" y="257717"/>
                          <a:pt x="245703" y="219088"/>
                        </a:cubicBezTo>
                        <a:cubicBezTo>
                          <a:pt x="301265" y="180459"/>
                          <a:pt x="391753" y="133363"/>
                          <a:pt x="394928" y="133363"/>
                        </a:cubicBezTo>
                        <a:cubicBezTo>
                          <a:pt x="398103" y="133363"/>
                          <a:pt x="252582" y="223850"/>
                          <a:pt x="264753" y="219088"/>
                        </a:cubicBezTo>
                        <a:cubicBezTo>
                          <a:pt x="276924" y="214326"/>
                          <a:pt x="424032" y="125425"/>
                          <a:pt x="467953" y="104788"/>
                        </a:cubicBezTo>
                        <a:cubicBezTo>
                          <a:pt x="511874" y="84151"/>
                          <a:pt x="519811" y="107963"/>
                          <a:pt x="528278" y="95263"/>
                        </a:cubicBezTo>
                        <a:cubicBezTo>
                          <a:pt x="536745" y="82563"/>
                          <a:pt x="512932" y="1071"/>
                          <a:pt x="515578" y="1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" name="フリーフォーム 11">
                    <a:extLst>
                      <a:ext uri="{FF2B5EF4-FFF2-40B4-BE49-F238E27FC236}">
                        <a16:creationId xmlns:a16="http://schemas.microsoft.com/office/drawing/2014/main" id="{78910AD7-F55C-981F-7384-AE8F8DDE9D79}"/>
                      </a:ext>
                    </a:extLst>
                  </p:cNvPr>
                  <p:cNvSpPr/>
                  <p:nvPr/>
                </p:nvSpPr>
                <p:spPr>
                  <a:xfrm>
                    <a:off x="1705772" y="1731540"/>
                    <a:ext cx="212953" cy="103949"/>
                  </a:xfrm>
                  <a:custGeom>
                    <a:avLst/>
                    <a:gdLst>
                      <a:gd name="connsiteX0" fmla="*/ 8728 w 212953"/>
                      <a:gd name="connsiteY0" fmla="*/ 103610 h 103949"/>
                      <a:gd name="connsiteX1" fmla="*/ 211928 w 212953"/>
                      <a:gd name="connsiteY1" fmla="*/ 8360 h 103949"/>
                      <a:gd name="connsiteX2" fmla="*/ 91278 w 212953"/>
                      <a:gd name="connsiteY2" fmla="*/ 5185 h 103949"/>
                      <a:gd name="connsiteX3" fmla="*/ 180178 w 212953"/>
                      <a:gd name="connsiteY3" fmla="*/ 11535 h 103949"/>
                      <a:gd name="connsiteX4" fmla="*/ 50003 w 212953"/>
                      <a:gd name="connsiteY4" fmla="*/ 40110 h 103949"/>
                      <a:gd name="connsiteX5" fmla="*/ 8728 w 212953"/>
                      <a:gd name="connsiteY5" fmla="*/ 103610 h 103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12953" h="103949">
                        <a:moveTo>
                          <a:pt x="8728" y="103610"/>
                        </a:moveTo>
                        <a:cubicBezTo>
                          <a:pt x="35716" y="98318"/>
                          <a:pt x="198170" y="24764"/>
                          <a:pt x="211928" y="8360"/>
                        </a:cubicBezTo>
                        <a:cubicBezTo>
                          <a:pt x="225686" y="-8044"/>
                          <a:pt x="96570" y="4656"/>
                          <a:pt x="91278" y="5185"/>
                        </a:cubicBezTo>
                        <a:cubicBezTo>
                          <a:pt x="85986" y="5714"/>
                          <a:pt x="187057" y="5714"/>
                          <a:pt x="180178" y="11535"/>
                        </a:cubicBezTo>
                        <a:cubicBezTo>
                          <a:pt x="173299" y="17356"/>
                          <a:pt x="76461" y="29527"/>
                          <a:pt x="50003" y="40110"/>
                        </a:cubicBezTo>
                        <a:cubicBezTo>
                          <a:pt x="23545" y="50693"/>
                          <a:pt x="-18260" y="108902"/>
                          <a:pt x="8728" y="10361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" name="フリーフォーム 12">
                    <a:extLst>
                      <a:ext uri="{FF2B5EF4-FFF2-40B4-BE49-F238E27FC236}">
                        <a16:creationId xmlns:a16="http://schemas.microsoft.com/office/drawing/2014/main" id="{818C8E2E-AB7E-EF32-4733-F83DC3A023F1}"/>
                      </a:ext>
                    </a:extLst>
                  </p:cNvPr>
                  <p:cNvSpPr/>
                  <p:nvPr/>
                </p:nvSpPr>
                <p:spPr>
                  <a:xfrm>
                    <a:off x="1641537" y="1677763"/>
                    <a:ext cx="729767" cy="236640"/>
                  </a:xfrm>
                  <a:custGeom>
                    <a:avLst/>
                    <a:gdLst>
                      <a:gd name="connsiteX0" fmla="*/ 12638 w 729767"/>
                      <a:gd name="connsiteY0" fmla="*/ 233587 h 236640"/>
                      <a:gd name="connsiteX1" fmla="*/ 292038 w 729767"/>
                      <a:gd name="connsiteY1" fmla="*/ 141512 h 236640"/>
                      <a:gd name="connsiteX2" fmla="*/ 174563 w 729767"/>
                      <a:gd name="connsiteY2" fmla="*/ 141512 h 236640"/>
                      <a:gd name="connsiteX3" fmla="*/ 304738 w 729767"/>
                      <a:gd name="connsiteY3" fmla="*/ 144687 h 236640"/>
                      <a:gd name="connsiteX4" fmla="*/ 438088 w 729767"/>
                      <a:gd name="connsiteY4" fmla="*/ 173262 h 236640"/>
                      <a:gd name="connsiteX5" fmla="*/ 723838 w 729767"/>
                      <a:gd name="connsiteY5" fmla="*/ 1812 h 236640"/>
                      <a:gd name="connsiteX6" fmla="*/ 619063 w 729767"/>
                      <a:gd name="connsiteY6" fmla="*/ 87537 h 236640"/>
                      <a:gd name="connsiteX7" fmla="*/ 469838 w 729767"/>
                      <a:gd name="connsiteY7" fmla="*/ 157387 h 236640"/>
                      <a:gd name="connsiteX8" fmla="*/ 323788 w 729767"/>
                      <a:gd name="connsiteY8" fmla="*/ 151037 h 236640"/>
                      <a:gd name="connsiteX9" fmla="*/ 174563 w 729767"/>
                      <a:gd name="connsiteY9" fmla="*/ 144687 h 236640"/>
                      <a:gd name="connsiteX10" fmla="*/ 203138 w 729767"/>
                      <a:gd name="connsiteY10" fmla="*/ 144687 h 236640"/>
                      <a:gd name="connsiteX11" fmla="*/ 60263 w 729767"/>
                      <a:gd name="connsiteY11" fmla="*/ 208187 h 236640"/>
                      <a:gd name="connsiteX12" fmla="*/ 12638 w 729767"/>
                      <a:gd name="connsiteY12" fmla="*/ 233587 h 236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29767" h="236640">
                        <a:moveTo>
                          <a:pt x="12638" y="233587"/>
                        </a:moveTo>
                        <a:cubicBezTo>
                          <a:pt x="51267" y="222475"/>
                          <a:pt x="265051" y="156858"/>
                          <a:pt x="292038" y="141512"/>
                        </a:cubicBezTo>
                        <a:cubicBezTo>
                          <a:pt x="319025" y="126166"/>
                          <a:pt x="172446" y="140983"/>
                          <a:pt x="174563" y="141512"/>
                        </a:cubicBezTo>
                        <a:cubicBezTo>
                          <a:pt x="176680" y="142041"/>
                          <a:pt x="260817" y="139395"/>
                          <a:pt x="304738" y="144687"/>
                        </a:cubicBezTo>
                        <a:cubicBezTo>
                          <a:pt x="348659" y="149979"/>
                          <a:pt x="368238" y="197074"/>
                          <a:pt x="438088" y="173262"/>
                        </a:cubicBezTo>
                        <a:cubicBezTo>
                          <a:pt x="507938" y="149450"/>
                          <a:pt x="693676" y="16099"/>
                          <a:pt x="723838" y="1812"/>
                        </a:cubicBezTo>
                        <a:cubicBezTo>
                          <a:pt x="754000" y="-12475"/>
                          <a:pt x="661396" y="61608"/>
                          <a:pt x="619063" y="87537"/>
                        </a:cubicBezTo>
                        <a:cubicBezTo>
                          <a:pt x="576730" y="113466"/>
                          <a:pt x="519050" y="146804"/>
                          <a:pt x="469838" y="157387"/>
                        </a:cubicBezTo>
                        <a:cubicBezTo>
                          <a:pt x="420626" y="167970"/>
                          <a:pt x="323788" y="151037"/>
                          <a:pt x="323788" y="151037"/>
                        </a:cubicBezTo>
                        <a:lnTo>
                          <a:pt x="174563" y="144687"/>
                        </a:lnTo>
                        <a:cubicBezTo>
                          <a:pt x="154455" y="143629"/>
                          <a:pt x="222188" y="134104"/>
                          <a:pt x="203138" y="144687"/>
                        </a:cubicBezTo>
                        <a:cubicBezTo>
                          <a:pt x="184088" y="155270"/>
                          <a:pt x="86721" y="193370"/>
                          <a:pt x="60263" y="208187"/>
                        </a:cubicBezTo>
                        <a:cubicBezTo>
                          <a:pt x="33805" y="223004"/>
                          <a:pt x="-25991" y="244699"/>
                          <a:pt x="12638" y="23358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" name="フリーフォーム 13">
                    <a:extLst>
                      <a:ext uri="{FF2B5EF4-FFF2-40B4-BE49-F238E27FC236}">
                        <a16:creationId xmlns:a16="http://schemas.microsoft.com/office/drawing/2014/main" id="{5BF5A434-CE8E-EC0F-C96C-9EC5E1139192}"/>
                      </a:ext>
                    </a:extLst>
                  </p:cNvPr>
                  <p:cNvSpPr/>
                  <p:nvPr/>
                </p:nvSpPr>
                <p:spPr>
                  <a:xfrm>
                    <a:off x="901157" y="1460347"/>
                    <a:ext cx="668830" cy="284763"/>
                  </a:xfrm>
                  <a:custGeom>
                    <a:avLst/>
                    <a:gdLst>
                      <a:gd name="connsiteX0" fmla="*/ 543 w 668830"/>
                      <a:gd name="connsiteY0" fmla="*/ 270028 h 284763"/>
                      <a:gd name="connsiteX1" fmla="*/ 127543 w 668830"/>
                      <a:gd name="connsiteY1" fmla="*/ 279553 h 284763"/>
                      <a:gd name="connsiteX2" fmla="*/ 168818 w 668830"/>
                      <a:gd name="connsiteY2" fmla="*/ 181128 h 284763"/>
                      <a:gd name="connsiteX3" fmla="*/ 168818 w 668830"/>
                      <a:gd name="connsiteY3" fmla="*/ 187478 h 284763"/>
                      <a:gd name="connsiteX4" fmla="*/ 270418 w 668830"/>
                      <a:gd name="connsiteY4" fmla="*/ 82703 h 284763"/>
                      <a:gd name="connsiteX5" fmla="*/ 505368 w 668830"/>
                      <a:gd name="connsiteY5" fmla="*/ 41428 h 284763"/>
                      <a:gd name="connsiteX6" fmla="*/ 448218 w 668830"/>
                      <a:gd name="connsiteY6" fmla="*/ 38253 h 284763"/>
                      <a:gd name="connsiteX7" fmla="*/ 635543 w 668830"/>
                      <a:gd name="connsiteY7" fmla="*/ 47778 h 284763"/>
                      <a:gd name="connsiteX8" fmla="*/ 660943 w 668830"/>
                      <a:gd name="connsiteY8" fmla="*/ 50953 h 284763"/>
                      <a:gd name="connsiteX9" fmla="*/ 546643 w 668830"/>
                      <a:gd name="connsiteY9" fmla="*/ 25553 h 284763"/>
                      <a:gd name="connsiteX10" fmla="*/ 368843 w 668830"/>
                      <a:gd name="connsiteY10" fmla="*/ 153 h 284763"/>
                      <a:gd name="connsiteX11" fmla="*/ 514893 w 668830"/>
                      <a:gd name="connsiteY11" fmla="*/ 16028 h 284763"/>
                      <a:gd name="connsiteX12" fmla="*/ 337093 w 668830"/>
                      <a:gd name="connsiteY12" fmla="*/ 38253 h 284763"/>
                      <a:gd name="connsiteX13" fmla="*/ 200568 w 668830"/>
                      <a:gd name="connsiteY13" fmla="*/ 60478 h 284763"/>
                      <a:gd name="connsiteX14" fmla="*/ 225968 w 668830"/>
                      <a:gd name="connsiteY14" fmla="*/ 66828 h 284763"/>
                      <a:gd name="connsiteX15" fmla="*/ 146593 w 668830"/>
                      <a:gd name="connsiteY15" fmla="*/ 136678 h 284763"/>
                      <a:gd name="connsiteX16" fmla="*/ 133893 w 668830"/>
                      <a:gd name="connsiteY16" fmla="*/ 203353 h 284763"/>
                      <a:gd name="connsiteX17" fmla="*/ 111668 w 668830"/>
                      <a:gd name="connsiteY17" fmla="*/ 231928 h 284763"/>
                      <a:gd name="connsiteX18" fmla="*/ 83093 w 668830"/>
                      <a:gd name="connsiteY18" fmla="*/ 260503 h 284763"/>
                      <a:gd name="connsiteX19" fmla="*/ 543 w 668830"/>
                      <a:gd name="connsiteY19" fmla="*/ 270028 h 284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668830" h="284763">
                        <a:moveTo>
                          <a:pt x="543" y="270028"/>
                        </a:moveTo>
                        <a:cubicBezTo>
                          <a:pt x="7951" y="273203"/>
                          <a:pt x="99497" y="294370"/>
                          <a:pt x="127543" y="279553"/>
                        </a:cubicBezTo>
                        <a:cubicBezTo>
                          <a:pt x="155589" y="264736"/>
                          <a:pt x="161939" y="196474"/>
                          <a:pt x="168818" y="181128"/>
                        </a:cubicBezTo>
                        <a:cubicBezTo>
                          <a:pt x="175697" y="165782"/>
                          <a:pt x="151885" y="203882"/>
                          <a:pt x="168818" y="187478"/>
                        </a:cubicBezTo>
                        <a:cubicBezTo>
                          <a:pt x="185751" y="171074"/>
                          <a:pt x="214326" y="107045"/>
                          <a:pt x="270418" y="82703"/>
                        </a:cubicBezTo>
                        <a:cubicBezTo>
                          <a:pt x="326510" y="58361"/>
                          <a:pt x="475735" y="48836"/>
                          <a:pt x="505368" y="41428"/>
                        </a:cubicBezTo>
                        <a:cubicBezTo>
                          <a:pt x="535001" y="34020"/>
                          <a:pt x="448218" y="38253"/>
                          <a:pt x="448218" y="38253"/>
                        </a:cubicBezTo>
                        <a:lnTo>
                          <a:pt x="635543" y="47778"/>
                        </a:lnTo>
                        <a:cubicBezTo>
                          <a:pt x="670997" y="49895"/>
                          <a:pt x="675760" y="54657"/>
                          <a:pt x="660943" y="50953"/>
                        </a:cubicBezTo>
                        <a:cubicBezTo>
                          <a:pt x="646126" y="47249"/>
                          <a:pt x="595326" y="34020"/>
                          <a:pt x="546643" y="25553"/>
                        </a:cubicBezTo>
                        <a:cubicBezTo>
                          <a:pt x="497960" y="17086"/>
                          <a:pt x="374135" y="1740"/>
                          <a:pt x="368843" y="153"/>
                        </a:cubicBezTo>
                        <a:cubicBezTo>
                          <a:pt x="363551" y="-1434"/>
                          <a:pt x="520185" y="9678"/>
                          <a:pt x="514893" y="16028"/>
                        </a:cubicBezTo>
                        <a:cubicBezTo>
                          <a:pt x="509601" y="22378"/>
                          <a:pt x="389481" y="30845"/>
                          <a:pt x="337093" y="38253"/>
                        </a:cubicBezTo>
                        <a:cubicBezTo>
                          <a:pt x="284706" y="45661"/>
                          <a:pt x="219089" y="55715"/>
                          <a:pt x="200568" y="60478"/>
                        </a:cubicBezTo>
                        <a:cubicBezTo>
                          <a:pt x="182047" y="65241"/>
                          <a:pt x="234964" y="54128"/>
                          <a:pt x="225968" y="66828"/>
                        </a:cubicBezTo>
                        <a:cubicBezTo>
                          <a:pt x="216972" y="79528"/>
                          <a:pt x="161939" y="113924"/>
                          <a:pt x="146593" y="136678"/>
                        </a:cubicBezTo>
                        <a:cubicBezTo>
                          <a:pt x="131247" y="159432"/>
                          <a:pt x="139714" y="187478"/>
                          <a:pt x="133893" y="203353"/>
                        </a:cubicBezTo>
                        <a:cubicBezTo>
                          <a:pt x="128072" y="219228"/>
                          <a:pt x="120135" y="222403"/>
                          <a:pt x="111668" y="231928"/>
                        </a:cubicBezTo>
                        <a:cubicBezTo>
                          <a:pt x="103201" y="241453"/>
                          <a:pt x="102672" y="254153"/>
                          <a:pt x="83093" y="260503"/>
                        </a:cubicBezTo>
                        <a:cubicBezTo>
                          <a:pt x="63514" y="266853"/>
                          <a:pt x="-6865" y="266853"/>
                          <a:pt x="543" y="27002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" name="フリーフォーム 14">
                    <a:extLst>
                      <a:ext uri="{FF2B5EF4-FFF2-40B4-BE49-F238E27FC236}">
                        <a16:creationId xmlns:a16="http://schemas.microsoft.com/office/drawing/2014/main" id="{61BD195B-BD9A-3DB3-B3D9-49EE9C2B4A85}"/>
                      </a:ext>
                    </a:extLst>
                  </p:cNvPr>
                  <p:cNvSpPr/>
                  <p:nvPr/>
                </p:nvSpPr>
                <p:spPr>
                  <a:xfrm>
                    <a:off x="1406484" y="1455873"/>
                    <a:ext cx="364635" cy="649407"/>
                  </a:xfrm>
                  <a:custGeom>
                    <a:avLst/>
                    <a:gdLst>
                      <a:gd name="connsiteX0" fmla="*/ 92116 w 364635"/>
                      <a:gd name="connsiteY0" fmla="*/ 1452 h 649407"/>
                      <a:gd name="connsiteX1" fmla="*/ 234991 w 364635"/>
                      <a:gd name="connsiteY1" fmla="*/ 131627 h 649407"/>
                      <a:gd name="connsiteX2" fmla="*/ 292141 w 364635"/>
                      <a:gd name="connsiteY2" fmla="*/ 204652 h 649407"/>
                      <a:gd name="connsiteX3" fmla="*/ 323891 w 364635"/>
                      <a:gd name="connsiteY3" fmla="*/ 306252 h 649407"/>
                      <a:gd name="connsiteX4" fmla="*/ 330241 w 364635"/>
                      <a:gd name="connsiteY4" fmla="*/ 274502 h 649407"/>
                      <a:gd name="connsiteX5" fmla="*/ 361991 w 364635"/>
                      <a:gd name="connsiteY5" fmla="*/ 439602 h 649407"/>
                      <a:gd name="connsiteX6" fmla="*/ 355641 w 364635"/>
                      <a:gd name="connsiteY6" fmla="*/ 474527 h 649407"/>
                      <a:gd name="connsiteX7" fmla="*/ 298491 w 364635"/>
                      <a:gd name="connsiteY7" fmla="*/ 557077 h 649407"/>
                      <a:gd name="connsiteX8" fmla="*/ 349291 w 364635"/>
                      <a:gd name="connsiteY8" fmla="*/ 534852 h 649407"/>
                      <a:gd name="connsiteX9" fmla="*/ 161966 w 364635"/>
                      <a:gd name="connsiteY9" fmla="*/ 649152 h 649407"/>
                      <a:gd name="connsiteX10" fmla="*/ 295316 w 364635"/>
                      <a:gd name="connsiteY10" fmla="*/ 563427 h 649407"/>
                      <a:gd name="connsiteX11" fmla="*/ 349291 w 364635"/>
                      <a:gd name="connsiteY11" fmla="*/ 484052 h 649407"/>
                      <a:gd name="connsiteX12" fmla="*/ 311191 w 364635"/>
                      <a:gd name="connsiteY12" fmla="*/ 433252 h 649407"/>
                      <a:gd name="connsiteX13" fmla="*/ 361991 w 364635"/>
                      <a:gd name="connsiteY13" fmla="*/ 318952 h 649407"/>
                      <a:gd name="connsiteX14" fmla="*/ 333416 w 364635"/>
                      <a:gd name="connsiteY14" fmla="*/ 318952 h 649407"/>
                      <a:gd name="connsiteX15" fmla="*/ 222291 w 364635"/>
                      <a:gd name="connsiteY15" fmla="*/ 166552 h 649407"/>
                      <a:gd name="connsiteX16" fmla="*/ 177841 w 364635"/>
                      <a:gd name="connsiteY16" fmla="*/ 115752 h 649407"/>
                      <a:gd name="connsiteX17" fmla="*/ 107991 w 364635"/>
                      <a:gd name="connsiteY17" fmla="*/ 74477 h 649407"/>
                      <a:gd name="connsiteX18" fmla="*/ 41 w 364635"/>
                      <a:gd name="connsiteY18" fmla="*/ 30027 h 649407"/>
                      <a:gd name="connsiteX19" fmla="*/ 120691 w 364635"/>
                      <a:gd name="connsiteY19" fmla="*/ 58602 h 649407"/>
                      <a:gd name="connsiteX20" fmla="*/ 92116 w 364635"/>
                      <a:gd name="connsiteY20" fmla="*/ 1452 h 6494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64635" h="649407">
                        <a:moveTo>
                          <a:pt x="92116" y="1452"/>
                        </a:moveTo>
                        <a:cubicBezTo>
                          <a:pt x="111166" y="13623"/>
                          <a:pt x="201654" y="97760"/>
                          <a:pt x="234991" y="131627"/>
                        </a:cubicBezTo>
                        <a:cubicBezTo>
                          <a:pt x="268328" y="165494"/>
                          <a:pt x="277324" y="175548"/>
                          <a:pt x="292141" y="204652"/>
                        </a:cubicBezTo>
                        <a:cubicBezTo>
                          <a:pt x="306958" y="233756"/>
                          <a:pt x="317541" y="294610"/>
                          <a:pt x="323891" y="306252"/>
                        </a:cubicBezTo>
                        <a:cubicBezTo>
                          <a:pt x="330241" y="317894"/>
                          <a:pt x="323891" y="252277"/>
                          <a:pt x="330241" y="274502"/>
                        </a:cubicBezTo>
                        <a:cubicBezTo>
                          <a:pt x="336591" y="296727"/>
                          <a:pt x="357758" y="406264"/>
                          <a:pt x="361991" y="439602"/>
                        </a:cubicBezTo>
                        <a:cubicBezTo>
                          <a:pt x="366224" y="472940"/>
                          <a:pt x="366224" y="454948"/>
                          <a:pt x="355641" y="474527"/>
                        </a:cubicBezTo>
                        <a:cubicBezTo>
                          <a:pt x="345058" y="494106"/>
                          <a:pt x="299549" y="547023"/>
                          <a:pt x="298491" y="557077"/>
                        </a:cubicBezTo>
                        <a:cubicBezTo>
                          <a:pt x="297433" y="567131"/>
                          <a:pt x="372045" y="519506"/>
                          <a:pt x="349291" y="534852"/>
                        </a:cubicBezTo>
                        <a:cubicBezTo>
                          <a:pt x="326537" y="550198"/>
                          <a:pt x="170962" y="644390"/>
                          <a:pt x="161966" y="649152"/>
                        </a:cubicBezTo>
                        <a:cubicBezTo>
                          <a:pt x="152970" y="653914"/>
                          <a:pt x="264095" y="590944"/>
                          <a:pt x="295316" y="563427"/>
                        </a:cubicBezTo>
                        <a:cubicBezTo>
                          <a:pt x="326537" y="535910"/>
                          <a:pt x="346645" y="505748"/>
                          <a:pt x="349291" y="484052"/>
                        </a:cubicBezTo>
                        <a:cubicBezTo>
                          <a:pt x="351937" y="462356"/>
                          <a:pt x="309074" y="460769"/>
                          <a:pt x="311191" y="433252"/>
                        </a:cubicBezTo>
                        <a:cubicBezTo>
                          <a:pt x="313308" y="405735"/>
                          <a:pt x="358287" y="338002"/>
                          <a:pt x="361991" y="318952"/>
                        </a:cubicBezTo>
                        <a:cubicBezTo>
                          <a:pt x="365695" y="299902"/>
                          <a:pt x="356699" y="344352"/>
                          <a:pt x="333416" y="318952"/>
                        </a:cubicBezTo>
                        <a:cubicBezTo>
                          <a:pt x="310133" y="293552"/>
                          <a:pt x="248220" y="200419"/>
                          <a:pt x="222291" y="166552"/>
                        </a:cubicBezTo>
                        <a:cubicBezTo>
                          <a:pt x="196362" y="132685"/>
                          <a:pt x="196891" y="131098"/>
                          <a:pt x="177841" y="115752"/>
                        </a:cubicBezTo>
                        <a:cubicBezTo>
                          <a:pt x="158791" y="100406"/>
                          <a:pt x="137624" y="88765"/>
                          <a:pt x="107991" y="74477"/>
                        </a:cubicBezTo>
                        <a:cubicBezTo>
                          <a:pt x="78358" y="60189"/>
                          <a:pt x="-2076" y="32673"/>
                          <a:pt x="41" y="30027"/>
                        </a:cubicBezTo>
                        <a:cubicBezTo>
                          <a:pt x="2158" y="27381"/>
                          <a:pt x="103229" y="59660"/>
                          <a:pt x="120691" y="58602"/>
                        </a:cubicBezTo>
                        <a:cubicBezTo>
                          <a:pt x="138153" y="57544"/>
                          <a:pt x="73066" y="-10719"/>
                          <a:pt x="92116" y="145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" name="フリーフォーム 15">
                    <a:extLst>
                      <a:ext uri="{FF2B5EF4-FFF2-40B4-BE49-F238E27FC236}">
                        <a16:creationId xmlns:a16="http://schemas.microsoft.com/office/drawing/2014/main" id="{CC14B8E6-47FE-C8C6-09B0-2B3EDA068E36}"/>
                      </a:ext>
                    </a:extLst>
                  </p:cNvPr>
                  <p:cNvSpPr/>
                  <p:nvPr/>
                </p:nvSpPr>
                <p:spPr>
                  <a:xfrm>
                    <a:off x="1568437" y="1962052"/>
                    <a:ext cx="194305" cy="252987"/>
                  </a:xfrm>
                  <a:custGeom>
                    <a:avLst/>
                    <a:gdLst>
                      <a:gd name="connsiteX0" fmla="*/ 193688 w 194305"/>
                      <a:gd name="connsiteY0" fmla="*/ 98 h 252987"/>
                      <a:gd name="connsiteX1" fmla="*/ 31763 w 194305"/>
                      <a:gd name="connsiteY1" fmla="*/ 114398 h 252987"/>
                      <a:gd name="connsiteX2" fmla="*/ 107963 w 194305"/>
                      <a:gd name="connsiteY2" fmla="*/ 95348 h 252987"/>
                      <a:gd name="connsiteX3" fmla="*/ 85738 w 194305"/>
                      <a:gd name="connsiteY3" fmla="*/ 146148 h 252987"/>
                      <a:gd name="connsiteX4" fmla="*/ 13 w 194305"/>
                      <a:gd name="connsiteY4" fmla="*/ 250923 h 252987"/>
                      <a:gd name="connsiteX5" fmla="*/ 79388 w 194305"/>
                      <a:gd name="connsiteY5" fmla="*/ 206473 h 252987"/>
                      <a:gd name="connsiteX6" fmla="*/ 123838 w 194305"/>
                      <a:gd name="connsiteY6" fmla="*/ 95348 h 252987"/>
                      <a:gd name="connsiteX7" fmla="*/ 88913 w 194305"/>
                      <a:gd name="connsiteY7" fmla="*/ 95348 h 252987"/>
                      <a:gd name="connsiteX8" fmla="*/ 193688 w 194305"/>
                      <a:gd name="connsiteY8" fmla="*/ 98 h 2529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4305" h="252987">
                        <a:moveTo>
                          <a:pt x="193688" y="98"/>
                        </a:moveTo>
                        <a:cubicBezTo>
                          <a:pt x="184163" y="3273"/>
                          <a:pt x="46050" y="98523"/>
                          <a:pt x="31763" y="114398"/>
                        </a:cubicBezTo>
                        <a:cubicBezTo>
                          <a:pt x="17475" y="130273"/>
                          <a:pt x="98967" y="90056"/>
                          <a:pt x="107963" y="95348"/>
                        </a:cubicBezTo>
                        <a:cubicBezTo>
                          <a:pt x="116959" y="100640"/>
                          <a:pt x="103730" y="120219"/>
                          <a:pt x="85738" y="146148"/>
                        </a:cubicBezTo>
                        <a:cubicBezTo>
                          <a:pt x="67746" y="172077"/>
                          <a:pt x="1071" y="240869"/>
                          <a:pt x="13" y="250923"/>
                        </a:cubicBezTo>
                        <a:cubicBezTo>
                          <a:pt x="-1045" y="260977"/>
                          <a:pt x="58750" y="232402"/>
                          <a:pt x="79388" y="206473"/>
                        </a:cubicBezTo>
                        <a:cubicBezTo>
                          <a:pt x="100025" y="180544"/>
                          <a:pt x="122251" y="113869"/>
                          <a:pt x="123838" y="95348"/>
                        </a:cubicBezTo>
                        <a:cubicBezTo>
                          <a:pt x="125425" y="76827"/>
                          <a:pt x="78330" y="119160"/>
                          <a:pt x="88913" y="95348"/>
                        </a:cubicBezTo>
                        <a:cubicBezTo>
                          <a:pt x="99496" y="71536"/>
                          <a:pt x="203213" y="-3077"/>
                          <a:pt x="193688" y="9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" name="フリーフォーム 16">
                    <a:extLst>
                      <a:ext uri="{FF2B5EF4-FFF2-40B4-BE49-F238E27FC236}">
                        <a16:creationId xmlns:a16="http://schemas.microsoft.com/office/drawing/2014/main" id="{1CF2F183-A99D-6DAB-4358-B3D4277C5248}"/>
                      </a:ext>
                    </a:extLst>
                  </p:cNvPr>
                  <p:cNvSpPr/>
                  <p:nvPr/>
                </p:nvSpPr>
                <p:spPr>
                  <a:xfrm>
                    <a:off x="993692" y="1711242"/>
                    <a:ext cx="50887" cy="203359"/>
                  </a:xfrm>
                  <a:custGeom>
                    <a:avLst/>
                    <a:gdLst>
                      <a:gd name="connsiteX0" fmla="*/ 83 w 50887"/>
                      <a:gd name="connsiteY0" fmla="*/ 83 h 203359"/>
                      <a:gd name="connsiteX1" fmla="*/ 38183 w 50887"/>
                      <a:gd name="connsiteY1" fmla="*/ 92158 h 203359"/>
                      <a:gd name="connsiteX2" fmla="*/ 9608 w 50887"/>
                      <a:gd name="connsiteY2" fmla="*/ 203283 h 203359"/>
                      <a:gd name="connsiteX3" fmla="*/ 50883 w 50887"/>
                      <a:gd name="connsiteY3" fmla="*/ 108033 h 203359"/>
                      <a:gd name="connsiteX4" fmla="*/ 83 w 50887"/>
                      <a:gd name="connsiteY4" fmla="*/ 83 h 203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887" h="203359">
                        <a:moveTo>
                          <a:pt x="83" y="83"/>
                        </a:moveTo>
                        <a:cubicBezTo>
                          <a:pt x="-2034" y="-2563"/>
                          <a:pt x="36596" y="58291"/>
                          <a:pt x="38183" y="92158"/>
                        </a:cubicBezTo>
                        <a:cubicBezTo>
                          <a:pt x="39770" y="126025"/>
                          <a:pt x="7491" y="200637"/>
                          <a:pt x="9608" y="203283"/>
                        </a:cubicBezTo>
                        <a:cubicBezTo>
                          <a:pt x="11725" y="205929"/>
                          <a:pt x="50354" y="139254"/>
                          <a:pt x="50883" y="108033"/>
                        </a:cubicBezTo>
                        <a:cubicBezTo>
                          <a:pt x="51412" y="76812"/>
                          <a:pt x="2200" y="2729"/>
                          <a:pt x="83" y="8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" name="フリーフォーム 17">
                    <a:extLst>
                      <a:ext uri="{FF2B5EF4-FFF2-40B4-BE49-F238E27FC236}">
                        <a16:creationId xmlns:a16="http://schemas.microsoft.com/office/drawing/2014/main" id="{4739CDBF-E86B-7FD1-CDF0-5ADB6B8F203D}"/>
                      </a:ext>
                    </a:extLst>
                  </p:cNvPr>
                  <p:cNvSpPr/>
                  <p:nvPr/>
                </p:nvSpPr>
                <p:spPr>
                  <a:xfrm>
                    <a:off x="948480" y="1903339"/>
                    <a:ext cx="178686" cy="236389"/>
                  </a:xfrm>
                  <a:custGeom>
                    <a:avLst/>
                    <a:gdLst>
                      <a:gd name="connsiteX0" fmla="*/ 178645 w 178686"/>
                      <a:gd name="connsiteY0" fmla="*/ 71511 h 236389"/>
                      <a:gd name="connsiteX1" fmla="*/ 29420 w 178686"/>
                      <a:gd name="connsiteY1" fmla="*/ 17536 h 236389"/>
                      <a:gd name="connsiteX2" fmla="*/ 61170 w 178686"/>
                      <a:gd name="connsiteY2" fmla="*/ 71511 h 236389"/>
                      <a:gd name="connsiteX3" fmla="*/ 165945 w 178686"/>
                      <a:gd name="connsiteY3" fmla="*/ 233436 h 236389"/>
                      <a:gd name="connsiteX4" fmla="*/ 83395 w 178686"/>
                      <a:gd name="connsiteY4" fmla="*/ 163586 h 236389"/>
                      <a:gd name="connsiteX5" fmla="*/ 845 w 178686"/>
                      <a:gd name="connsiteY5" fmla="*/ 8011 h 236389"/>
                      <a:gd name="connsiteX6" fmla="*/ 42120 w 178686"/>
                      <a:gd name="connsiteY6" fmla="*/ 23886 h 236389"/>
                      <a:gd name="connsiteX7" fmla="*/ 67520 w 178686"/>
                      <a:gd name="connsiteY7" fmla="*/ 36586 h 236389"/>
                      <a:gd name="connsiteX8" fmla="*/ 45295 w 178686"/>
                      <a:gd name="connsiteY8" fmla="*/ 14361 h 236389"/>
                      <a:gd name="connsiteX9" fmla="*/ 178645 w 178686"/>
                      <a:gd name="connsiteY9" fmla="*/ 71511 h 236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78686" h="236389">
                        <a:moveTo>
                          <a:pt x="178645" y="71511"/>
                        </a:moveTo>
                        <a:cubicBezTo>
                          <a:pt x="175999" y="72040"/>
                          <a:pt x="48999" y="17536"/>
                          <a:pt x="29420" y="17536"/>
                        </a:cubicBezTo>
                        <a:cubicBezTo>
                          <a:pt x="9841" y="17536"/>
                          <a:pt x="38416" y="35528"/>
                          <a:pt x="61170" y="71511"/>
                        </a:cubicBezTo>
                        <a:cubicBezTo>
                          <a:pt x="83924" y="107494"/>
                          <a:pt x="162241" y="218090"/>
                          <a:pt x="165945" y="233436"/>
                        </a:cubicBezTo>
                        <a:cubicBezTo>
                          <a:pt x="169649" y="248782"/>
                          <a:pt x="110912" y="201157"/>
                          <a:pt x="83395" y="163586"/>
                        </a:cubicBezTo>
                        <a:cubicBezTo>
                          <a:pt x="55878" y="126015"/>
                          <a:pt x="7724" y="31294"/>
                          <a:pt x="845" y="8011"/>
                        </a:cubicBezTo>
                        <a:cubicBezTo>
                          <a:pt x="-6034" y="-15272"/>
                          <a:pt x="31008" y="19124"/>
                          <a:pt x="42120" y="23886"/>
                        </a:cubicBezTo>
                        <a:cubicBezTo>
                          <a:pt x="53232" y="28648"/>
                          <a:pt x="66991" y="38173"/>
                          <a:pt x="67520" y="36586"/>
                        </a:cubicBezTo>
                        <a:cubicBezTo>
                          <a:pt x="68049" y="34999"/>
                          <a:pt x="33124" y="11715"/>
                          <a:pt x="45295" y="14361"/>
                        </a:cubicBezTo>
                        <a:cubicBezTo>
                          <a:pt x="57466" y="17007"/>
                          <a:pt x="181291" y="70982"/>
                          <a:pt x="178645" y="7151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" name="フリーフォーム 18">
                    <a:extLst>
                      <a:ext uri="{FF2B5EF4-FFF2-40B4-BE49-F238E27FC236}">
                        <a16:creationId xmlns:a16="http://schemas.microsoft.com/office/drawing/2014/main" id="{6A122E21-6BA6-249E-16CD-2C180F49115E}"/>
                      </a:ext>
                    </a:extLst>
                  </p:cNvPr>
                  <p:cNvSpPr/>
                  <p:nvPr/>
                </p:nvSpPr>
                <p:spPr>
                  <a:xfrm>
                    <a:off x="1025494" y="1952570"/>
                    <a:ext cx="155728" cy="101711"/>
                  </a:xfrm>
                  <a:custGeom>
                    <a:avLst/>
                    <a:gdLst>
                      <a:gd name="connsiteX0" fmla="*/ 155606 w 155728"/>
                      <a:gd name="connsiteY0" fmla="*/ 92130 h 101711"/>
                      <a:gd name="connsiteX1" fmla="*/ 60356 w 155728"/>
                      <a:gd name="connsiteY1" fmla="*/ 44505 h 101711"/>
                      <a:gd name="connsiteX2" fmla="*/ 12731 w 155728"/>
                      <a:gd name="connsiteY2" fmla="*/ 6405 h 101711"/>
                      <a:gd name="connsiteX3" fmla="*/ 60356 w 155728"/>
                      <a:gd name="connsiteY3" fmla="*/ 47680 h 101711"/>
                      <a:gd name="connsiteX4" fmla="*/ 31 w 155728"/>
                      <a:gd name="connsiteY4" fmla="*/ 44505 h 101711"/>
                      <a:gd name="connsiteX5" fmla="*/ 69881 w 155728"/>
                      <a:gd name="connsiteY5" fmla="*/ 101655 h 101711"/>
                      <a:gd name="connsiteX6" fmla="*/ 12731 w 155728"/>
                      <a:gd name="connsiteY6" fmla="*/ 54030 h 101711"/>
                      <a:gd name="connsiteX7" fmla="*/ 9556 w 155728"/>
                      <a:gd name="connsiteY7" fmla="*/ 55 h 101711"/>
                      <a:gd name="connsiteX8" fmla="*/ 79406 w 155728"/>
                      <a:gd name="connsiteY8" fmla="*/ 44505 h 101711"/>
                      <a:gd name="connsiteX9" fmla="*/ 155606 w 155728"/>
                      <a:gd name="connsiteY9" fmla="*/ 92130 h 1017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55728" h="101711">
                        <a:moveTo>
                          <a:pt x="155606" y="92130"/>
                        </a:moveTo>
                        <a:cubicBezTo>
                          <a:pt x="152431" y="92130"/>
                          <a:pt x="84168" y="58792"/>
                          <a:pt x="60356" y="44505"/>
                        </a:cubicBezTo>
                        <a:cubicBezTo>
                          <a:pt x="36544" y="30218"/>
                          <a:pt x="12731" y="5876"/>
                          <a:pt x="12731" y="6405"/>
                        </a:cubicBezTo>
                        <a:cubicBezTo>
                          <a:pt x="12731" y="6934"/>
                          <a:pt x="62473" y="41330"/>
                          <a:pt x="60356" y="47680"/>
                        </a:cubicBezTo>
                        <a:cubicBezTo>
                          <a:pt x="58239" y="54030"/>
                          <a:pt x="-1556" y="35509"/>
                          <a:pt x="31" y="44505"/>
                        </a:cubicBezTo>
                        <a:cubicBezTo>
                          <a:pt x="1618" y="53501"/>
                          <a:pt x="67764" y="100067"/>
                          <a:pt x="69881" y="101655"/>
                        </a:cubicBezTo>
                        <a:cubicBezTo>
                          <a:pt x="71998" y="103243"/>
                          <a:pt x="22785" y="70963"/>
                          <a:pt x="12731" y="54030"/>
                        </a:cubicBezTo>
                        <a:cubicBezTo>
                          <a:pt x="2677" y="37097"/>
                          <a:pt x="-1556" y="1642"/>
                          <a:pt x="9556" y="55"/>
                        </a:cubicBezTo>
                        <a:cubicBezTo>
                          <a:pt x="20668" y="-1532"/>
                          <a:pt x="59298" y="31276"/>
                          <a:pt x="79406" y="44505"/>
                        </a:cubicBezTo>
                        <a:cubicBezTo>
                          <a:pt x="99514" y="57734"/>
                          <a:pt x="158781" y="92130"/>
                          <a:pt x="155606" y="9213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" name="フリーフォーム 20">
                    <a:extLst>
                      <a:ext uri="{FF2B5EF4-FFF2-40B4-BE49-F238E27FC236}">
                        <a16:creationId xmlns:a16="http://schemas.microsoft.com/office/drawing/2014/main" id="{34C444C1-FD7A-9B20-AA44-FBDA56537D6A}"/>
                      </a:ext>
                    </a:extLst>
                  </p:cNvPr>
                  <p:cNvSpPr/>
                  <p:nvPr/>
                </p:nvSpPr>
                <p:spPr>
                  <a:xfrm>
                    <a:off x="1016000" y="1971447"/>
                    <a:ext cx="105297" cy="92521"/>
                  </a:xfrm>
                  <a:custGeom>
                    <a:avLst/>
                    <a:gdLst>
                      <a:gd name="connsiteX0" fmla="*/ 0 w 105297"/>
                      <a:gd name="connsiteY0" fmla="*/ 228 h 92521"/>
                      <a:gd name="connsiteX1" fmla="*/ 41275 w 105297"/>
                      <a:gd name="connsiteY1" fmla="*/ 54203 h 92521"/>
                      <a:gd name="connsiteX2" fmla="*/ 104775 w 105297"/>
                      <a:gd name="connsiteY2" fmla="*/ 92303 h 92521"/>
                      <a:gd name="connsiteX3" fmla="*/ 69850 w 105297"/>
                      <a:gd name="connsiteY3" fmla="*/ 70078 h 92521"/>
                      <a:gd name="connsiteX4" fmla="*/ 41275 w 105297"/>
                      <a:gd name="connsiteY4" fmla="*/ 76428 h 92521"/>
                      <a:gd name="connsiteX5" fmla="*/ 0 w 105297"/>
                      <a:gd name="connsiteY5" fmla="*/ 228 h 925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5297" h="92521">
                        <a:moveTo>
                          <a:pt x="0" y="228"/>
                        </a:moveTo>
                        <a:cubicBezTo>
                          <a:pt x="0" y="-3476"/>
                          <a:pt x="23813" y="38857"/>
                          <a:pt x="41275" y="54203"/>
                        </a:cubicBezTo>
                        <a:cubicBezTo>
                          <a:pt x="58737" y="69549"/>
                          <a:pt x="100013" y="89657"/>
                          <a:pt x="104775" y="92303"/>
                        </a:cubicBezTo>
                        <a:cubicBezTo>
                          <a:pt x="109537" y="94949"/>
                          <a:pt x="80433" y="72724"/>
                          <a:pt x="69850" y="70078"/>
                        </a:cubicBezTo>
                        <a:cubicBezTo>
                          <a:pt x="59267" y="67432"/>
                          <a:pt x="51329" y="82249"/>
                          <a:pt x="41275" y="76428"/>
                        </a:cubicBezTo>
                        <a:cubicBezTo>
                          <a:pt x="31221" y="70607"/>
                          <a:pt x="0" y="3932"/>
                          <a:pt x="0" y="22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" name="フリーフォーム 21">
                    <a:extLst>
                      <a:ext uri="{FF2B5EF4-FFF2-40B4-BE49-F238E27FC236}">
                        <a16:creationId xmlns:a16="http://schemas.microsoft.com/office/drawing/2014/main" id="{CFBC462A-A733-EB8D-3372-414D76AA7B4F}"/>
                      </a:ext>
                    </a:extLst>
                  </p:cNvPr>
                  <p:cNvSpPr/>
                  <p:nvPr/>
                </p:nvSpPr>
                <p:spPr>
                  <a:xfrm>
                    <a:off x="1092441" y="2092321"/>
                    <a:ext cx="443388" cy="99557"/>
                  </a:xfrm>
                  <a:custGeom>
                    <a:avLst/>
                    <a:gdLst>
                      <a:gd name="connsiteX0" fmla="*/ 2934 w 443388"/>
                      <a:gd name="connsiteY0" fmla="*/ 19054 h 99557"/>
                      <a:gd name="connsiteX1" fmla="*/ 53734 w 443388"/>
                      <a:gd name="connsiteY1" fmla="*/ 28579 h 99557"/>
                      <a:gd name="connsiteX2" fmla="*/ 145809 w 443388"/>
                      <a:gd name="connsiteY2" fmla="*/ 22229 h 99557"/>
                      <a:gd name="connsiteX3" fmla="*/ 168034 w 443388"/>
                      <a:gd name="connsiteY3" fmla="*/ 6354 h 99557"/>
                      <a:gd name="connsiteX4" fmla="*/ 234709 w 443388"/>
                      <a:gd name="connsiteY4" fmla="*/ 41279 h 99557"/>
                      <a:gd name="connsiteX5" fmla="*/ 295034 w 443388"/>
                      <a:gd name="connsiteY5" fmla="*/ 73029 h 99557"/>
                      <a:gd name="connsiteX6" fmla="*/ 441084 w 443388"/>
                      <a:gd name="connsiteY6" fmla="*/ 60329 h 99557"/>
                      <a:gd name="connsiteX7" fmla="*/ 380759 w 443388"/>
                      <a:gd name="connsiteY7" fmla="*/ 76204 h 99557"/>
                      <a:gd name="connsiteX8" fmla="*/ 329959 w 443388"/>
                      <a:gd name="connsiteY8" fmla="*/ 98429 h 99557"/>
                      <a:gd name="connsiteX9" fmla="*/ 164859 w 443388"/>
                      <a:gd name="connsiteY9" fmla="*/ 38104 h 99557"/>
                      <a:gd name="connsiteX10" fmla="*/ 260109 w 443388"/>
                      <a:gd name="connsiteY10" fmla="*/ 53979 h 99557"/>
                      <a:gd name="connsiteX11" fmla="*/ 180734 w 443388"/>
                      <a:gd name="connsiteY11" fmla="*/ 4 h 99557"/>
                      <a:gd name="connsiteX12" fmla="*/ 50559 w 443388"/>
                      <a:gd name="connsiteY12" fmla="*/ 57154 h 99557"/>
                      <a:gd name="connsiteX13" fmla="*/ 139459 w 443388"/>
                      <a:gd name="connsiteY13" fmla="*/ 38104 h 99557"/>
                      <a:gd name="connsiteX14" fmla="*/ 2934 w 443388"/>
                      <a:gd name="connsiteY14" fmla="*/ 19054 h 995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43388" h="99557">
                        <a:moveTo>
                          <a:pt x="2934" y="19054"/>
                        </a:moveTo>
                        <a:cubicBezTo>
                          <a:pt x="-11353" y="17467"/>
                          <a:pt x="29922" y="28050"/>
                          <a:pt x="53734" y="28579"/>
                        </a:cubicBezTo>
                        <a:cubicBezTo>
                          <a:pt x="77546" y="29108"/>
                          <a:pt x="126759" y="25933"/>
                          <a:pt x="145809" y="22229"/>
                        </a:cubicBezTo>
                        <a:cubicBezTo>
                          <a:pt x="164859" y="18525"/>
                          <a:pt x="153217" y="3179"/>
                          <a:pt x="168034" y="6354"/>
                        </a:cubicBezTo>
                        <a:cubicBezTo>
                          <a:pt x="182851" y="9529"/>
                          <a:pt x="234709" y="41279"/>
                          <a:pt x="234709" y="41279"/>
                        </a:cubicBezTo>
                        <a:cubicBezTo>
                          <a:pt x="255876" y="52392"/>
                          <a:pt x="260638" y="69854"/>
                          <a:pt x="295034" y="73029"/>
                        </a:cubicBezTo>
                        <a:cubicBezTo>
                          <a:pt x="329430" y="76204"/>
                          <a:pt x="426797" y="59800"/>
                          <a:pt x="441084" y="60329"/>
                        </a:cubicBezTo>
                        <a:cubicBezTo>
                          <a:pt x="455372" y="60858"/>
                          <a:pt x="399280" y="69854"/>
                          <a:pt x="380759" y="76204"/>
                        </a:cubicBezTo>
                        <a:cubicBezTo>
                          <a:pt x="362238" y="82554"/>
                          <a:pt x="365942" y="104779"/>
                          <a:pt x="329959" y="98429"/>
                        </a:cubicBezTo>
                        <a:cubicBezTo>
                          <a:pt x="293976" y="92079"/>
                          <a:pt x="176501" y="45512"/>
                          <a:pt x="164859" y="38104"/>
                        </a:cubicBezTo>
                        <a:cubicBezTo>
                          <a:pt x="153217" y="30696"/>
                          <a:pt x="257463" y="60329"/>
                          <a:pt x="260109" y="53979"/>
                        </a:cubicBezTo>
                        <a:cubicBezTo>
                          <a:pt x="262755" y="47629"/>
                          <a:pt x="215659" y="-525"/>
                          <a:pt x="180734" y="4"/>
                        </a:cubicBezTo>
                        <a:cubicBezTo>
                          <a:pt x="145809" y="533"/>
                          <a:pt x="57438" y="50804"/>
                          <a:pt x="50559" y="57154"/>
                        </a:cubicBezTo>
                        <a:cubicBezTo>
                          <a:pt x="43680" y="63504"/>
                          <a:pt x="145280" y="42866"/>
                          <a:pt x="139459" y="38104"/>
                        </a:cubicBezTo>
                        <a:cubicBezTo>
                          <a:pt x="133638" y="33342"/>
                          <a:pt x="17221" y="20641"/>
                          <a:pt x="2934" y="1905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3" name="フリーフォーム 22">
                    <a:extLst>
                      <a:ext uri="{FF2B5EF4-FFF2-40B4-BE49-F238E27FC236}">
                        <a16:creationId xmlns:a16="http://schemas.microsoft.com/office/drawing/2014/main" id="{58B1D420-A976-8720-8893-118CE4F4D702}"/>
                      </a:ext>
                    </a:extLst>
                  </p:cNvPr>
                  <p:cNvSpPr/>
                  <p:nvPr/>
                </p:nvSpPr>
                <p:spPr>
                  <a:xfrm>
                    <a:off x="1161251" y="2101507"/>
                    <a:ext cx="153313" cy="114647"/>
                  </a:xfrm>
                  <a:custGeom>
                    <a:avLst/>
                    <a:gdLst>
                      <a:gd name="connsiteX0" fmla="*/ 799 w 153313"/>
                      <a:gd name="connsiteY0" fmla="*/ 343 h 114647"/>
                      <a:gd name="connsiteX1" fmla="*/ 86524 w 153313"/>
                      <a:gd name="connsiteY1" fmla="*/ 60668 h 114647"/>
                      <a:gd name="connsiteX2" fmla="*/ 153199 w 153313"/>
                      <a:gd name="connsiteY2" fmla="*/ 114643 h 114647"/>
                      <a:gd name="connsiteX3" fmla="*/ 70649 w 153313"/>
                      <a:gd name="connsiteY3" fmla="*/ 63843 h 114647"/>
                      <a:gd name="connsiteX4" fmla="*/ 140499 w 153313"/>
                      <a:gd name="connsiteY4" fmla="*/ 89243 h 114647"/>
                      <a:gd name="connsiteX5" fmla="*/ 799 w 153313"/>
                      <a:gd name="connsiteY5" fmla="*/ 343 h 1146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3313" h="114647">
                        <a:moveTo>
                          <a:pt x="799" y="343"/>
                        </a:moveTo>
                        <a:cubicBezTo>
                          <a:pt x="-8197" y="-4419"/>
                          <a:pt x="61124" y="41618"/>
                          <a:pt x="86524" y="60668"/>
                        </a:cubicBezTo>
                        <a:cubicBezTo>
                          <a:pt x="111924" y="79718"/>
                          <a:pt x="155845" y="114114"/>
                          <a:pt x="153199" y="114643"/>
                        </a:cubicBezTo>
                        <a:cubicBezTo>
                          <a:pt x="150553" y="115172"/>
                          <a:pt x="72766" y="68076"/>
                          <a:pt x="70649" y="63843"/>
                        </a:cubicBezTo>
                        <a:cubicBezTo>
                          <a:pt x="68532" y="59610"/>
                          <a:pt x="145261" y="96122"/>
                          <a:pt x="140499" y="89243"/>
                        </a:cubicBezTo>
                        <a:cubicBezTo>
                          <a:pt x="135737" y="82364"/>
                          <a:pt x="9795" y="5105"/>
                          <a:pt x="799" y="34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" name="フリーフォーム 23">
                    <a:extLst>
                      <a:ext uri="{FF2B5EF4-FFF2-40B4-BE49-F238E27FC236}">
                        <a16:creationId xmlns:a16="http://schemas.microsoft.com/office/drawing/2014/main" id="{43631AB4-22A9-BE72-265D-C7277816CA26}"/>
                      </a:ext>
                    </a:extLst>
                  </p:cNvPr>
                  <p:cNvSpPr/>
                  <p:nvPr/>
                </p:nvSpPr>
                <p:spPr>
                  <a:xfrm>
                    <a:off x="1103553" y="2152508"/>
                    <a:ext cx="163710" cy="513537"/>
                  </a:xfrm>
                  <a:custGeom>
                    <a:avLst/>
                    <a:gdLst>
                      <a:gd name="connsiteX0" fmla="*/ 163272 w 163710"/>
                      <a:gd name="connsiteY0" fmla="*/ 142 h 513537"/>
                      <a:gd name="connsiteX1" fmla="*/ 74372 w 163710"/>
                      <a:gd name="connsiteY1" fmla="*/ 158892 h 513537"/>
                      <a:gd name="connsiteX2" fmla="*/ 118822 w 163710"/>
                      <a:gd name="connsiteY2" fmla="*/ 120792 h 513537"/>
                      <a:gd name="connsiteX3" fmla="*/ 68022 w 163710"/>
                      <a:gd name="connsiteY3" fmla="*/ 219217 h 513537"/>
                      <a:gd name="connsiteX4" fmla="*/ 45797 w 163710"/>
                      <a:gd name="connsiteY4" fmla="*/ 282717 h 513537"/>
                      <a:gd name="connsiteX5" fmla="*/ 87072 w 163710"/>
                      <a:gd name="connsiteY5" fmla="*/ 244617 h 513537"/>
                      <a:gd name="connsiteX6" fmla="*/ 39447 w 163710"/>
                      <a:gd name="connsiteY6" fmla="*/ 339867 h 513537"/>
                      <a:gd name="connsiteX7" fmla="*/ 77547 w 163710"/>
                      <a:gd name="connsiteY7" fmla="*/ 508142 h 513537"/>
                      <a:gd name="connsiteX8" fmla="*/ 55322 w 163710"/>
                      <a:gd name="connsiteY8" fmla="*/ 457342 h 513537"/>
                      <a:gd name="connsiteX9" fmla="*/ 1347 w 163710"/>
                      <a:gd name="connsiteY9" fmla="*/ 311292 h 513537"/>
                      <a:gd name="connsiteX10" fmla="*/ 20397 w 163710"/>
                      <a:gd name="connsiteY10" fmla="*/ 320817 h 513537"/>
                      <a:gd name="connsiteX11" fmla="*/ 64847 w 163710"/>
                      <a:gd name="connsiteY11" fmla="*/ 155717 h 513537"/>
                      <a:gd name="connsiteX12" fmla="*/ 29922 w 163710"/>
                      <a:gd name="connsiteY12" fmla="*/ 190642 h 513537"/>
                      <a:gd name="connsiteX13" fmla="*/ 163272 w 163710"/>
                      <a:gd name="connsiteY13" fmla="*/ 142 h 513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63710" h="513537">
                        <a:moveTo>
                          <a:pt x="163272" y="142"/>
                        </a:moveTo>
                        <a:cubicBezTo>
                          <a:pt x="170680" y="-5150"/>
                          <a:pt x="81780" y="138784"/>
                          <a:pt x="74372" y="158892"/>
                        </a:cubicBezTo>
                        <a:cubicBezTo>
                          <a:pt x="66964" y="179000"/>
                          <a:pt x="119880" y="110738"/>
                          <a:pt x="118822" y="120792"/>
                        </a:cubicBezTo>
                        <a:cubicBezTo>
                          <a:pt x="117764" y="130846"/>
                          <a:pt x="80193" y="192230"/>
                          <a:pt x="68022" y="219217"/>
                        </a:cubicBezTo>
                        <a:cubicBezTo>
                          <a:pt x="55851" y="246205"/>
                          <a:pt x="42622" y="278484"/>
                          <a:pt x="45797" y="282717"/>
                        </a:cubicBezTo>
                        <a:cubicBezTo>
                          <a:pt x="48972" y="286950"/>
                          <a:pt x="88130" y="235092"/>
                          <a:pt x="87072" y="244617"/>
                        </a:cubicBezTo>
                        <a:cubicBezTo>
                          <a:pt x="86014" y="254142"/>
                          <a:pt x="41034" y="295946"/>
                          <a:pt x="39447" y="339867"/>
                        </a:cubicBezTo>
                        <a:cubicBezTo>
                          <a:pt x="37860" y="383788"/>
                          <a:pt x="74901" y="488563"/>
                          <a:pt x="77547" y="508142"/>
                        </a:cubicBezTo>
                        <a:cubicBezTo>
                          <a:pt x="80193" y="527721"/>
                          <a:pt x="68022" y="490150"/>
                          <a:pt x="55322" y="457342"/>
                        </a:cubicBezTo>
                        <a:cubicBezTo>
                          <a:pt x="42622" y="424534"/>
                          <a:pt x="7168" y="334046"/>
                          <a:pt x="1347" y="311292"/>
                        </a:cubicBezTo>
                        <a:cubicBezTo>
                          <a:pt x="-4474" y="288538"/>
                          <a:pt x="9814" y="346746"/>
                          <a:pt x="20397" y="320817"/>
                        </a:cubicBezTo>
                        <a:cubicBezTo>
                          <a:pt x="30980" y="294888"/>
                          <a:pt x="63260" y="177413"/>
                          <a:pt x="64847" y="155717"/>
                        </a:cubicBezTo>
                        <a:cubicBezTo>
                          <a:pt x="66434" y="134021"/>
                          <a:pt x="14576" y="213925"/>
                          <a:pt x="29922" y="190642"/>
                        </a:cubicBezTo>
                        <a:cubicBezTo>
                          <a:pt x="45268" y="167359"/>
                          <a:pt x="155864" y="5434"/>
                          <a:pt x="163272" y="14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5" name="フリーフォーム 24">
                    <a:extLst>
                      <a:ext uri="{FF2B5EF4-FFF2-40B4-BE49-F238E27FC236}">
                        <a16:creationId xmlns:a16="http://schemas.microsoft.com/office/drawing/2014/main" id="{035F64FF-8A3A-F477-2980-1D44EB38520C}"/>
                      </a:ext>
                    </a:extLst>
                  </p:cNvPr>
                  <p:cNvSpPr/>
                  <p:nvPr/>
                </p:nvSpPr>
                <p:spPr>
                  <a:xfrm>
                    <a:off x="1030449" y="2559038"/>
                    <a:ext cx="122199" cy="340879"/>
                  </a:xfrm>
                  <a:custGeom>
                    <a:avLst/>
                    <a:gdLst>
                      <a:gd name="connsiteX0" fmla="*/ 122076 w 122199"/>
                      <a:gd name="connsiteY0" fmla="*/ 12 h 340879"/>
                      <a:gd name="connsiteX1" fmla="*/ 68101 w 122199"/>
                      <a:gd name="connsiteY1" fmla="*/ 76212 h 340879"/>
                      <a:gd name="connsiteX2" fmla="*/ 26826 w 122199"/>
                      <a:gd name="connsiteY2" fmla="*/ 120662 h 340879"/>
                      <a:gd name="connsiteX3" fmla="*/ 36351 w 122199"/>
                      <a:gd name="connsiteY3" fmla="*/ 107962 h 340879"/>
                      <a:gd name="connsiteX4" fmla="*/ 20476 w 122199"/>
                      <a:gd name="connsiteY4" fmla="*/ 171462 h 340879"/>
                      <a:gd name="connsiteX5" fmla="*/ 45876 w 122199"/>
                      <a:gd name="connsiteY5" fmla="*/ 263537 h 340879"/>
                      <a:gd name="connsiteX6" fmla="*/ 36351 w 122199"/>
                      <a:gd name="connsiteY6" fmla="*/ 238137 h 340879"/>
                      <a:gd name="connsiteX7" fmla="*/ 74451 w 122199"/>
                      <a:gd name="connsiteY7" fmla="*/ 339737 h 340879"/>
                      <a:gd name="connsiteX8" fmla="*/ 36351 w 122199"/>
                      <a:gd name="connsiteY8" fmla="*/ 288937 h 340879"/>
                      <a:gd name="connsiteX9" fmla="*/ 1426 w 122199"/>
                      <a:gd name="connsiteY9" fmla="*/ 228612 h 340879"/>
                      <a:gd name="connsiteX10" fmla="*/ 7776 w 122199"/>
                      <a:gd name="connsiteY10" fmla="*/ 95262 h 340879"/>
                      <a:gd name="connsiteX11" fmla="*/ 17301 w 122199"/>
                      <a:gd name="connsiteY11" fmla="*/ 127012 h 340879"/>
                      <a:gd name="connsiteX12" fmla="*/ 52226 w 122199"/>
                      <a:gd name="connsiteY12" fmla="*/ 50812 h 340879"/>
                      <a:gd name="connsiteX13" fmla="*/ 52226 w 122199"/>
                      <a:gd name="connsiteY13" fmla="*/ 69862 h 340879"/>
                      <a:gd name="connsiteX14" fmla="*/ 122076 w 122199"/>
                      <a:gd name="connsiteY14" fmla="*/ 12 h 3408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22199" h="340879">
                        <a:moveTo>
                          <a:pt x="122076" y="12"/>
                        </a:moveTo>
                        <a:cubicBezTo>
                          <a:pt x="124722" y="1070"/>
                          <a:pt x="83976" y="56104"/>
                          <a:pt x="68101" y="76212"/>
                        </a:cubicBezTo>
                        <a:cubicBezTo>
                          <a:pt x="52226" y="96320"/>
                          <a:pt x="26826" y="120662"/>
                          <a:pt x="26826" y="120662"/>
                        </a:cubicBezTo>
                        <a:cubicBezTo>
                          <a:pt x="21534" y="125954"/>
                          <a:pt x="37409" y="99495"/>
                          <a:pt x="36351" y="107962"/>
                        </a:cubicBezTo>
                        <a:cubicBezTo>
                          <a:pt x="35293" y="116429"/>
                          <a:pt x="18888" y="145533"/>
                          <a:pt x="20476" y="171462"/>
                        </a:cubicBezTo>
                        <a:cubicBezTo>
                          <a:pt x="22063" y="197391"/>
                          <a:pt x="43230" y="252424"/>
                          <a:pt x="45876" y="263537"/>
                        </a:cubicBezTo>
                        <a:cubicBezTo>
                          <a:pt x="48522" y="274650"/>
                          <a:pt x="36351" y="238137"/>
                          <a:pt x="36351" y="238137"/>
                        </a:cubicBezTo>
                        <a:cubicBezTo>
                          <a:pt x="41114" y="250837"/>
                          <a:pt x="74451" y="331270"/>
                          <a:pt x="74451" y="339737"/>
                        </a:cubicBezTo>
                        <a:cubicBezTo>
                          <a:pt x="74451" y="348204"/>
                          <a:pt x="48522" y="307458"/>
                          <a:pt x="36351" y="288937"/>
                        </a:cubicBezTo>
                        <a:cubicBezTo>
                          <a:pt x="24180" y="270416"/>
                          <a:pt x="6188" y="260891"/>
                          <a:pt x="1426" y="228612"/>
                        </a:cubicBezTo>
                        <a:cubicBezTo>
                          <a:pt x="-3337" y="196333"/>
                          <a:pt x="5130" y="112195"/>
                          <a:pt x="7776" y="95262"/>
                        </a:cubicBezTo>
                        <a:cubicBezTo>
                          <a:pt x="10422" y="78329"/>
                          <a:pt x="9893" y="134420"/>
                          <a:pt x="17301" y="127012"/>
                        </a:cubicBezTo>
                        <a:cubicBezTo>
                          <a:pt x="24709" y="119604"/>
                          <a:pt x="46405" y="60337"/>
                          <a:pt x="52226" y="50812"/>
                        </a:cubicBezTo>
                        <a:cubicBezTo>
                          <a:pt x="58047" y="41287"/>
                          <a:pt x="42701" y="73566"/>
                          <a:pt x="52226" y="69862"/>
                        </a:cubicBezTo>
                        <a:cubicBezTo>
                          <a:pt x="61751" y="66158"/>
                          <a:pt x="119430" y="-1046"/>
                          <a:pt x="122076" y="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フリーフォーム 25">
                    <a:extLst>
                      <a:ext uri="{FF2B5EF4-FFF2-40B4-BE49-F238E27FC236}">
                        <a16:creationId xmlns:a16="http://schemas.microsoft.com/office/drawing/2014/main" id="{96B2801C-C44B-3E07-31B1-74DD184FB03E}"/>
                      </a:ext>
                    </a:extLst>
                  </p:cNvPr>
                  <p:cNvSpPr/>
                  <p:nvPr/>
                </p:nvSpPr>
                <p:spPr>
                  <a:xfrm>
                    <a:off x="1068304" y="2533596"/>
                    <a:ext cx="295409" cy="193769"/>
                  </a:xfrm>
                  <a:custGeom>
                    <a:avLst/>
                    <a:gdLst>
                      <a:gd name="connsiteX0" fmla="*/ 293771 w 295409"/>
                      <a:gd name="connsiteY0" fmla="*/ 54 h 193769"/>
                      <a:gd name="connsiteX1" fmla="*/ 265196 w 295409"/>
                      <a:gd name="connsiteY1" fmla="*/ 76254 h 193769"/>
                      <a:gd name="connsiteX2" fmla="*/ 211221 w 295409"/>
                      <a:gd name="connsiteY2" fmla="*/ 111179 h 193769"/>
                      <a:gd name="connsiteX3" fmla="*/ 128671 w 295409"/>
                      <a:gd name="connsiteY3" fmla="*/ 117529 h 193769"/>
                      <a:gd name="connsiteX4" fmla="*/ 208046 w 295409"/>
                      <a:gd name="connsiteY4" fmla="*/ 114354 h 193769"/>
                      <a:gd name="connsiteX5" fmla="*/ 81046 w 295409"/>
                      <a:gd name="connsiteY5" fmla="*/ 136579 h 193769"/>
                      <a:gd name="connsiteX6" fmla="*/ 1671 w 295409"/>
                      <a:gd name="connsiteY6" fmla="*/ 193729 h 193769"/>
                      <a:gd name="connsiteX7" fmla="*/ 154071 w 295409"/>
                      <a:gd name="connsiteY7" fmla="*/ 127054 h 193769"/>
                      <a:gd name="connsiteX8" fmla="*/ 242971 w 295409"/>
                      <a:gd name="connsiteY8" fmla="*/ 85779 h 193769"/>
                      <a:gd name="connsiteX9" fmla="*/ 217571 w 295409"/>
                      <a:gd name="connsiteY9" fmla="*/ 88954 h 193769"/>
                      <a:gd name="connsiteX10" fmla="*/ 293771 w 295409"/>
                      <a:gd name="connsiteY10" fmla="*/ 54 h 19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95409" h="193769">
                        <a:moveTo>
                          <a:pt x="293771" y="54"/>
                        </a:moveTo>
                        <a:cubicBezTo>
                          <a:pt x="301708" y="-2063"/>
                          <a:pt x="278954" y="57733"/>
                          <a:pt x="265196" y="76254"/>
                        </a:cubicBezTo>
                        <a:cubicBezTo>
                          <a:pt x="251438" y="94775"/>
                          <a:pt x="233975" y="104300"/>
                          <a:pt x="211221" y="111179"/>
                        </a:cubicBezTo>
                        <a:cubicBezTo>
                          <a:pt x="188467" y="118058"/>
                          <a:pt x="129200" y="117000"/>
                          <a:pt x="128671" y="117529"/>
                        </a:cubicBezTo>
                        <a:cubicBezTo>
                          <a:pt x="128142" y="118058"/>
                          <a:pt x="215984" y="111179"/>
                          <a:pt x="208046" y="114354"/>
                        </a:cubicBezTo>
                        <a:cubicBezTo>
                          <a:pt x="200108" y="117529"/>
                          <a:pt x="115442" y="123350"/>
                          <a:pt x="81046" y="136579"/>
                        </a:cubicBezTo>
                        <a:cubicBezTo>
                          <a:pt x="46650" y="149808"/>
                          <a:pt x="-10500" y="195316"/>
                          <a:pt x="1671" y="193729"/>
                        </a:cubicBezTo>
                        <a:cubicBezTo>
                          <a:pt x="13842" y="192142"/>
                          <a:pt x="113854" y="145046"/>
                          <a:pt x="154071" y="127054"/>
                        </a:cubicBezTo>
                        <a:cubicBezTo>
                          <a:pt x="194288" y="109062"/>
                          <a:pt x="232388" y="92129"/>
                          <a:pt x="242971" y="85779"/>
                        </a:cubicBezTo>
                        <a:cubicBezTo>
                          <a:pt x="253554" y="79429"/>
                          <a:pt x="211750" y="99008"/>
                          <a:pt x="217571" y="88954"/>
                        </a:cubicBezTo>
                        <a:cubicBezTo>
                          <a:pt x="223392" y="78900"/>
                          <a:pt x="285834" y="2171"/>
                          <a:pt x="293771" y="5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フリーフォーム 26">
                    <a:extLst>
                      <a:ext uri="{FF2B5EF4-FFF2-40B4-BE49-F238E27FC236}">
                        <a16:creationId xmlns:a16="http://schemas.microsoft.com/office/drawing/2014/main" id="{4C93F1C5-1276-D99C-D44D-19D6A31CEDCE}"/>
                      </a:ext>
                    </a:extLst>
                  </p:cNvPr>
                  <p:cNvSpPr/>
                  <p:nvPr/>
                </p:nvSpPr>
                <p:spPr>
                  <a:xfrm>
                    <a:off x="1228681" y="2599963"/>
                    <a:ext cx="203467" cy="44960"/>
                  </a:xfrm>
                  <a:custGeom>
                    <a:avLst/>
                    <a:gdLst>
                      <a:gd name="connsiteX0" fmla="*/ 203244 w 203467"/>
                      <a:gd name="connsiteY0" fmla="*/ 19412 h 44960"/>
                      <a:gd name="connsiteX1" fmla="*/ 123869 w 203467"/>
                      <a:gd name="connsiteY1" fmla="*/ 362 h 44960"/>
                      <a:gd name="connsiteX2" fmla="*/ 60369 w 203467"/>
                      <a:gd name="connsiteY2" fmla="*/ 9887 h 44960"/>
                      <a:gd name="connsiteX3" fmla="*/ 44 w 203467"/>
                      <a:gd name="connsiteY3" fmla="*/ 44812 h 44960"/>
                      <a:gd name="connsiteX4" fmla="*/ 69894 w 203467"/>
                      <a:gd name="connsiteY4" fmla="*/ 22587 h 44960"/>
                      <a:gd name="connsiteX5" fmla="*/ 146094 w 203467"/>
                      <a:gd name="connsiteY5" fmla="*/ 25762 h 44960"/>
                      <a:gd name="connsiteX6" fmla="*/ 203244 w 203467"/>
                      <a:gd name="connsiteY6" fmla="*/ 19412 h 44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3467" h="44960">
                        <a:moveTo>
                          <a:pt x="203244" y="19412"/>
                        </a:moveTo>
                        <a:cubicBezTo>
                          <a:pt x="199540" y="15179"/>
                          <a:pt x="147682" y="1950"/>
                          <a:pt x="123869" y="362"/>
                        </a:cubicBezTo>
                        <a:cubicBezTo>
                          <a:pt x="100056" y="-1226"/>
                          <a:pt x="81006" y="2479"/>
                          <a:pt x="60369" y="9887"/>
                        </a:cubicBezTo>
                        <a:cubicBezTo>
                          <a:pt x="39732" y="17295"/>
                          <a:pt x="-1544" y="42695"/>
                          <a:pt x="44" y="44812"/>
                        </a:cubicBezTo>
                        <a:cubicBezTo>
                          <a:pt x="1632" y="46929"/>
                          <a:pt x="45552" y="25762"/>
                          <a:pt x="69894" y="22587"/>
                        </a:cubicBezTo>
                        <a:cubicBezTo>
                          <a:pt x="94236" y="19412"/>
                          <a:pt x="128631" y="23116"/>
                          <a:pt x="146094" y="25762"/>
                        </a:cubicBezTo>
                        <a:cubicBezTo>
                          <a:pt x="163557" y="28408"/>
                          <a:pt x="206948" y="23645"/>
                          <a:pt x="203244" y="194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" name="フリーフォーム 27">
                    <a:extLst>
                      <a:ext uri="{FF2B5EF4-FFF2-40B4-BE49-F238E27FC236}">
                        <a16:creationId xmlns:a16="http://schemas.microsoft.com/office/drawing/2014/main" id="{EC3B8920-21F4-935D-459F-260A280618D6}"/>
                      </a:ext>
                    </a:extLst>
                  </p:cNvPr>
                  <p:cNvSpPr/>
                  <p:nvPr/>
                </p:nvSpPr>
                <p:spPr>
                  <a:xfrm>
                    <a:off x="1081081" y="2701899"/>
                    <a:ext cx="256613" cy="260399"/>
                  </a:xfrm>
                  <a:custGeom>
                    <a:avLst/>
                    <a:gdLst>
                      <a:gd name="connsiteX0" fmla="*/ 20644 w 256613"/>
                      <a:gd name="connsiteY0" fmla="*/ 26 h 260399"/>
                      <a:gd name="connsiteX1" fmla="*/ 20644 w 256613"/>
                      <a:gd name="connsiteY1" fmla="*/ 139726 h 260399"/>
                      <a:gd name="connsiteX2" fmla="*/ 23819 w 256613"/>
                      <a:gd name="connsiteY2" fmla="*/ 181001 h 260399"/>
                      <a:gd name="connsiteX3" fmla="*/ 68269 w 256613"/>
                      <a:gd name="connsiteY3" fmla="*/ 247676 h 260399"/>
                      <a:gd name="connsiteX4" fmla="*/ 100019 w 256613"/>
                      <a:gd name="connsiteY4" fmla="*/ 215926 h 260399"/>
                      <a:gd name="connsiteX5" fmla="*/ 109544 w 256613"/>
                      <a:gd name="connsiteY5" fmla="*/ 104801 h 260399"/>
                      <a:gd name="connsiteX6" fmla="*/ 150819 w 256613"/>
                      <a:gd name="connsiteY6" fmla="*/ 111151 h 260399"/>
                      <a:gd name="connsiteX7" fmla="*/ 255594 w 256613"/>
                      <a:gd name="connsiteY7" fmla="*/ 101626 h 260399"/>
                      <a:gd name="connsiteX8" fmla="*/ 198444 w 256613"/>
                      <a:gd name="connsiteY8" fmla="*/ 88926 h 260399"/>
                      <a:gd name="connsiteX9" fmla="*/ 106369 w 256613"/>
                      <a:gd name="connsiteY9" fmla="*/ 76226 h 260399"/>
                      <a:gd name="connsiteX10" fmla="*/ 125419 w 256613"/>
                      <a:gd name="connsiteY10" fmla="*/ 123851 h 260399"/>
                      <a:gd name="connsiteX11" fmla="*/ 125419 w 256613"/>
                      <a:gd name="connsiteY11" fmla="*/ 203226 h 260399"/>
                      <a:gd name="connsiteX12" fmla="*/ 84144 w 256613"/>
                      <a:gd name="connsiteY12" fmla="*/ 260376 h 260399"/>
                      <a:gd name="connsiteX13" fmla="*/ 1594 w 256613"/>
                      <a:gd name="connsiteY13" fmla="*/ 196876 h 260399"/>
                      <a:gd name="connsiteX14" fmla="*/ 30169 w 256613"/>
                      <a:gd name="connsiteY14" fmla="*/ 181001 h 260399"/>
                      <a:gd name="connsiteX15" fmla="*/ 36519 w 256613"/>
                      <a:gd name="connsiteY15" fmla="*/ 76226 h 260399"/>
                      <a:gd name="connsiteX16" fmla="*/ 14294 w 256613"/>
                      <a:gd name="connsiteY16" fmla="*/ 127026 h 260399"/>
                      <a:gd name="connsiteX17" fmla="*/ 20644 w 256613"/>
                      <a:gd name="connsiteY17" fmla="*/ 26 h 2603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56613" h="260399">
                        <a:moveTo>
                          <a:pt x="20644" y="26"/>
                        </a:moveTo>
                        <a:cubicBezTo>
                          <a:pt x="21702" y="2143"/>
                          <a:pt x="20115" y="109564"/>
                          <a:pt x="20644" y="139726"/>
                        </a:cubicBezTo>
                        <a:cubicBezTo>
                          <a:pt x="21173" y="169889"/>
                          <a:pt x="15881" y="163009"/>
                          <a:pt x="23819" y="181001"/>
                        </a:cubicBezTo>
                        <a:cubicBezTo>
                          <a:pt x="31757" y="198993"/>
                          <a:pt x="55569" y="241855"/>
                          <a:pt x="68269" y="247676"/>
                        </a:cubicBezTo>
                        <a:cubicBezTo>
                          <a:pt x="80969" y="253497"/>
                          <a:pt x="93140" y="239738"/>
                          <a:pt x="100019" y="215926"/>
                        </a:cubicBezTo>
                        <a:cubicBezTo>
                          <a:pt x="106898" y="192114"/>
                          <a:pt x="101077" y="122263"/>
                          <a:pt x="109544" y="104801"/>
                        </a:cubicBezTo>
                        <a:cubicBezTo>
                          <a:pt x="118011" y="87339"/>
                          <a:pt x="126477" y="111680"/>
                          <a:pt x="150819" y="111151"/>
                        </a:cubicBezTo>
                        <a:cubicBezTo>
                          <a:pt x="175161" y="110622"/>
                          <a:pt x="247657" y="105330"/>
                          <a:pt x="255594" y="101626"/>
                        </a:cubicBezTo>
                        <a:cubicBezTo>
                          <a:pt x="263531" y="97922"/>
                          <a:pt x="223315" y="93159"/>
                          <a:pt x="198444" y="88926"/>
                        </a:cubicBezTo>
                        <a:cubicBezTo>
                          <a:pt x="173573" y="84693"/>
                          <a:pt x="118540" y="70405"/>
                          <a:pt x="106369" y="76226"/>
                        </a:cubicBezTo>
                        <a:cubicBezTo>
                          <a:pt x="94198" y="82047"/>
                          <a:pt x="122244" y="102684"/>
                          <a:pt x="125419" y="123851"/>
                        </a:cubicBezTo>
                        <a:cubicBezTo>
                          <a:pt x="128594" y="145018"/>
                          <a:pt x="132298" y="180472"/>
                          <a:pt x="125419" y="203226"/>
                        </a:cubicBezTo>
                        <a:cubicBezTo>
                          <a:pt x="118540" y="225980"/>
                          <a:pt x="104781" y="261434"/>
                          <a:pt x="84144" y="260376"/>
                        </a:cubicBezTo>
                        <a:cubicBezTo>
                          <a:pt x="63507" y="259318"/>
                          <a:pt x="10590" y="210105"/>
                          <a:pt x="1594" y="196876"/>
                        </a:cubicBezTo>
                        <a:cubicBezTo>
                          <a:pt x="-7402" y="183647"/>
                          <a:pt x="24348" y="201109"/>
                          <a:pt x="30169" y="181001"/>
                        </a:cubicBezTo>
                        <a:cubicBezTo>
                          <a:pt x="35990" y="160893"/>
                          <a:pt x="39165" y="85222"/>
                          <a:pt x="36519" y="76226"/>
                        </a:cubicBezTo>
                        <a:cubicBezTo>
                          <a:pt x="33873" y="67230"/>
                          <a:pt x="17998" y="132318"/>
                          <a:pt x="14294" y="127026"/>
                        </a:cubicBezTo>
                        <a:cubicBezTo>
                          <a:pt x="10590" y="121734"/>
                          <a:pt x="19586" y="-2091"/>
                          <a:pt x="20644" y="2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9" name="フリーフォーム 28">
                    <a:extLst>
                      <a:ext uri="{FF2B5EF4-FFF2-40B4-BE49-F238E27FC236}">
                        <a16:creationId xmlns:a16="http://schemas.microsoft.com/office/drawing/2014/main" id="{4CDA4B29-CDB6-5522-B596-956BCD4DEA75}"/>
                      </a:ext>
                    </a:extLst>
                  </p:cNvPr>
                  <p:cNvSpPr/>
                  <p:nvPr/>
                </p:nvSpPr>
                <p:spPr>
                  <a:xfrm>
                    <a:off x="1282642" y="2750576"/>
                    <a:ext cx="321509" cy="97423"/>
                  </a:xfrm>
                  <a:custGeom>
                    <a:avLst/>
                    <a:gdLst>
                      <a:gd name="connsiteX0" fmla="*/ 58 w 321509"/>
                      <a:gd name="connsiteY0" fmla="*/ 18024 h 97423"/>
                      <a:gd name="connsiteX1" fmla="*/ 184208 w 321509"/>
                      <a:gd name="connsiteY1" fmla="*/ 75174 h 97423"/>
                      <a:gd name="connsiteX2" fmla="*/ 130233 w 321509"/>
                      <a:gd name="connsiteY2" fmla="*/ 81524 h 97423"/>
                      <a:gd name="connsiteX3" fmla="*/ 231833 w 321509"/>
                      <a:gd name="connsiteY3" fmla="*/ 71999 h 97423"/>
                      <a:gd name="connsiteX4" fmla="*/ 320733 w 321509"/>
                      <a:gd name="connsiteY4" fmla="*/ 5324 h 97423"/>
                      <a:gd name="connsiteX5" fmla="*/ 273108 w 321509"/>
                      <a:gd name="connsiteY5" fmla="*/ 8499 h 97423"/>
                      <a:gd name="connsiteX6" fmla="*/ 238183 w 321509"/>
                      <a:gd name="connsiteY6" fmla="*/ 43424 h 97423"/>
                      <a:gd name="connsiteX7" fmla="*/ 266758 w 321509"/>
                      <a:gd name="connsiteY7" fmla="*/ 27549 h 97423"/>
                      <a:gd name="connsiteX8" fmla="*/ 165158 w 321509"/>
                      <a:gd name="connsiteY8" fmla="*/ 97399 h 97423"/>
                      <a:gd name="connsiteX9" fmla="*/ 58 w 321509"/>
                      <a:gd name="connsiteY9" fmla="*/ 18024 h 974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21509" h="97423">
                        <a:moveTo>
                          <a:pt x="58" y="18024"/>
                        </a:moveTo>
                        <a:cubicBezTo>
                          <a:pt x="3233" y="14320"/>
                          <a:pt x="162512" y="64591"/>
                          <a:pt x="184208" y="75174"/>
                        </a:cubicBezTo>
                        <a:cubicBezTo>
                          <a:pt x="205904" y="85757"/>
                          <a:pt x="122296" y="82053"/>
                          <a:pt x="130233" y="81524"/>
                        </a:cubicBezTo>
                        <a:cubicBezTo>
                          <a:pt x="138171" y="80995"/>
                          <a:pt x="200083" y="84699"/>
                          <a:pt x="231833" y="71999"/>
                        </a:cubicBezTo>
                        <a:cubicBezTo>
                          <a:pt x="263583" y="59299"/>
                          <a:pt x="313854" y="15907"/>
                          <a:pt x="320733" y="5324"/>
                        </a:cubicBezTo>
                        <a:cubicBezTo>
                          <a:pt x="327612" y="-5259"/>
                          <a:pt x="286866" y="2149"/>
                          <a:pt x="273108" y="8499"/>
                        </a:cubicBezTo>
                        <a:cubicBezTo>
                          <a:pt x="259350" y="14849"/>
                          <a:pt x="239241" y="40249"/>
                          <a:pt x="238183" y="43424"/>
                        </a:cubicBezTo>
                        <a:cubicBezTo>
                          <a:pt x="237125" y="46599"/>
                          <a:pt x="278929" y="18553"/>
                          <a:pt x="266758" y="27549"/>
                        </a:cubicBezTo>
                        <a:cubicBezTo>
                          <a:pt x="254587" y="36545"/>
                          <a:pt x="205375" y="95811"/>
                          <a:pt x="165158" y="97399"/>
                        </a:cubicBezTo>
                        <a:cubicBezTo>
                          <a:pt x="124941" y="98987"/>
                          <a:pt x="-3117" y="21728"/>
                          <a:pt x="58" y="1802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" name="フリーフォーム 29">
                    <a:extLst>
                      <a:ext uri="{FF2B5EF4-FFF2-40B4-BE49-F238E27FC236}">
                        <a16:creationId xmlns:a16="http://schemas.microsoft.com/office/drawing/2014/main" id="{2079ABE6-B02A-6223-9D48-F9E22FA480D1}"/>
                      </a:ext>
                    </a:extLst>
                  </p:cNvPr>
                  <p:cNvSpPr/>
                  <p:nvPr/>
                </p:nvSpPr>
                <p:spPr>
                  <a:xfrm>
                    <a:off x="1666690" y="2075263"/>
                    <a:ext cx="258619" cy="679430"/>
                  </a:xfrm>
                  <a:custGeom>
                    <a:avLst/>
                    <a:gdLst>
                      <a:gd name="connsiteX0" fmla="*/ 6535 w 258619"/>
                      <a:gd name="connsiteY0" fmla="*/ 1187 h 679430"/>
                      <a:gd name="connsiteX1" fmla="*/ 174810 w 258619"/>
                      <a:gd name="connsiteY1" fmla="*/ 194862 h 679430"/>
                      <a:gd name="connsiteX2" fmla="*/ 177985 w 258619"/>
                      <a:gd name="connsiteY2" fmla="*/ 172637 h 679430"/>
                      <a:gd name="connsiteX3" fmla="*/ 209735 w 258619"/>
                      <a:gd name="connsiteY3" fmla="*/ 353612 h 679430"/>
                      <a:gd name="connsiteX4" fmla="*/ 219260 w 258619"/>
                      <a:gd name="connsiteY4" fmla="*/ 318687 h 679430"/>
                      <a:gd name="connsiteX5" fmla="*/ 209735 w 258619"/>
                      <a:gd name="connsiteY5" fmla="*/ 452037 h 679430"/>
                      <a:gd name="connsiteX6" fmla="*/ 219260 w 258619"/>
                      <a:gd name="connsiteY6" fmla="*/ 426637 h 679430"/>
                      <a:gd name="connsiteX7" fmla="*/ 206560 w 258619"/>
                      <a:gd name="connsiteY7" fmla="*/ 550462 h 679430"/>
                      <a:gd name="connsiteX8" fmla="*/ 187510 w 258619"/>
                      <a:gd name="connsiteY8" fmla="*/ 674287 h 679430"/>
                      <a:gd name="connsiteX9" fmla="*/ 197035 w 258619"/>
                      <a:gd name="connsiteY9" fmla="*/ 626662 h 679430"/>
                      <a:gd name="connsiteX10" fmla="*/ 257360 w 258619"/>
                      <a:gd name="connsiteY10" fmla="*/ 366312 h 679430"/>
                      <a:gd name="connsiteX11" fmla="*/ 133535 w 258619"/>
                      <a:gd name="connsiteY11" fmla="*/ 207562 h 679430"/>
                      <a:gd name="connsiteX12" fmla="*/ 120835 w 258619"/>
                      <a:gd name="connsiteY12" fmla="*/ 201212 h 679430"/>
                      <a:gd name="connsiteX13" fmla="*/ 41460 w 258619"/>
                      <a:gd name="connsiteY13" fmla="*/ 115487 h 679430"/>
                      <a:gd name="connsiteX14" fmla="*/ 6535 w 258619"/>
                      <a:gd name="connsiteY14" fmla="*/ 1187 h 679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58619" h="679430">
                        <a:moveTo>
                          <a:pt x="6535" y="1187"/>
                        </a:moveTo>
                        <a:cubicBezTo>
                          <a:pt x="28760" y="14416"/>
                          <a:pt x="146235" y="166287"/>
                          <a:pt x="174810" y="194862"/>
                        </a:cubicBezTo>
                        <a:cubicBezTo>
                          <a:pt x="203385" y="223437"/>
                          <a:pt x="172164" y="146179"/>
                          <a:pt x="177985" y="172637"/>
                        </a:cubicBezTo>
                        <a:cubicBezTo>
                          <a:pt x="183806" y="199095"/>
                          <a:pt x="202856" y="329270"/>
                          <a:pt x="209735" y="353612"/>
                        </a:cubicBezTo>
                        <a:cubicBezTo>
                          <a:pt x="216614" y="377954"/>
                          <a:pt x="219260" y="302283"/>
                          <a:pt x="219260" y="318687"/>
                        </a:cubicBezTo>
                        <a:cubicBezTo>
                          <a:pt x="219260" y="335091"/>
                          <a:pt x="209735" y="434045"/>
                          <a:pt x="209735" y="452037"/>
                        </a:cubicBezTo>
                        <a:cubicBezTo>
                          <a:pt x="209735" y="470029"/>
                          <a:pt x="219789" y="410233"/>
                          <a:pt x="219260" y="426637"/>
                        </a:cubicBezTo>
                        <a:cubicBezTo>
                          <a:pt x="218731" y="443041"/>
                          <a:pt x="211852" y="509187"/>
                          <a:pt x="206560" y="550462"/>
                        </a:cubicBezTo>
                        <a:cubicBezTo>
                          <a:pt x="201268" y="591737"/>
                          <a:pt x="189097" y="661587"/>
                          <a:pt x="187510" y="674287"/>
                        </a:cubicBezTo>
                        <a:cubicBezTo>
                          <a:pt x="185923" y="686987"/>
                          <a:pt x="185393" y="677991"/>
                          <a:pt x="197035" y="626662"/>
                        </a:cubicBezTo>
                        <a:cubicBezTo>
                          <a:pt x="208677" y="575333"/>
                          <a:pt x="267943" y="436162"/>
                          <a:pt x="257360" y="366312"/>
                        </a:cubicBezTo>
                        <a:cubicBezTo>
                          <a:pt x="246777" y="296462"/>
                          <a:pt x="156289" y="235079"/>
                          <a:pt x="133535" y="207562"/>
                        </a:cubicBezTo>
                        <a:cubicBezTo>
                          <a:pt x="110781" y="180045"/>
                          <a:pt x="136181" y="216558"/>
                          <a:pt x="120835" y="201212"/>
                        </a:cubicBezTo>
                        <a:cubicBezTo>
                          <a:pt x="105489" y="185866"/>
                          <a:pt x="58393" y="141945"/>
                          <a:pt x="41460" y="115487"/>
                        </a:cubicBezTo>
                        <a:cubicBezTo>
                          <a:pt x="24527" y="89029"/>
                          <a:pt x="-15690" y="-12042"/>
                          <a:pt x="6535" y="118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" name="フリーフォーム 30">
                    <a:extLst>
                      <a:ext uri="{FF2B5EF4-FFF2-40B4-BE49-F238E27FC236}">
                        <a16:creationId xmlns:a16="http://schemas.microsoft.com/office/drawing/2014/main" id="{E5184DC3-8ED7-FA37-B4D8-9478371B65C2}"/>
                      </a:ext>
                    </a:extLst>
                  </p:cNvPr>
                  <p:cNvSpPr/>
                  <p:nvPr/>
                </p:nvSpPr>
                <p:spPr>
                  <a:xfrm>
                    <a:off x="1421939" y="2216147"/>
                    <a:ext cx="200942" cy="407558"/>
                  </a:xfrm>
                  <a:custGeom>
                    <a:avLst/>
                    <a:gdLst>
                      <a:gd name="connsiteX0" fmla="*/ 200486 w 200942"/>
                      <a:gd name="connsiteY0" fmla="*/ 3 h 407558"/>
                      <a:gd name="connsiteX1" fmla="*/ 171911 w 200942"/>
                      <a:gd name="connsiteY1" fmla="*/ 79378 h 407558"/>
                      <a:gd name="connsiteX2" fmla="*/ 162386 w 200942"/>
                      <a:gd name="connsiteY2" fmla="*/ 149228 h 407558"/>
                      <a:gd name="connsiteX3" fmla="*/ 76661 w 200942"/>
                      <a:gd name="connsiteY3" fmla="*/ 184153 h 407558"/>
                      <a:gd name="connsiteX4" fmla="*/ 29036 w 200942"/>
                      <a:gd name="connsiteY4" fmla="*/ 203203 h 407558"/>
                      <a:gd name="connsiteX5" fmla="*/ 133811 w 200942"/>
                      <a:gd name="connsiteY5" fmla="*/ 250828 h 407558"/>
                      <a:gd name="connsiteX6" fmla="*/ 130636 w 200942"/>
                      <a:gd name="connsiteY6" fmla="*/ 285753 h 407558"/>
                      <a:gd name="connsiteX7" fmla="*/ 102061 w 200942"/>
                      <a:gd name="connsiteY7" fmla="*/ 406403 h 407558"/>
                      <a:gd name="connsiteX8" fmla="*/ 102061 w 200942"/>
                      <a:gd name="connsiteY8" fmla="*/ 342903 h 407558"/>
                      <a:gd name="connsiteX9" fmla="*/ 98886 w 200942"/>
                      <a:gd name="connsiteY9" fmla="*/ 279403 h 407558"/>
                      <a:gd name="connsiteX10" fmla="*/ 461 w 200942"/>
                      <a:gd name="connsiteY10" fmla="*/ 184153 h 407558"/>
                      <a:gd name="connsiteX11" fmla="*/ 63961 w 200942"/>
                      <a:gd name="connsiteY11" fmla="*/ 212728 h 407558"/>
                      <a:gd name="connsiteX12" fmla="*/ 111586 w 200942"/>
                      <a:gd name="connsiteY12" fmla="*/ 139703 h 407558"/>
                      <a:gd name="connsiteX13" fmla="*/ 121111 w 200942"/>
                      <a:gd name="connsiteY13" fmla="*/ 168278 h 407558"/>
                      <a:gd name="connsiteX14" fmla="*/ 146511 w 200942"/>
                      <a:gd name="connsiteY14" fmla="*/ 117478 h 407558"/>
                      <a:gd name="connsiteX15" fmla="*/ 146511 w 200942"/>
                      <a:gd name="connsiteY15" fmla="*/ 76203 h 407558"/>
                      <a:gd name="connsiteX16" fmla="*/ 200486 w 200942"/>
                      <a:gd name="connsiteY16" fmla="*/ 3 h 407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00942" h="407558">
                        <a:moveTo>
                          <a:pt x="200486" y="3"/>
                        </a:moveTo>
                        <a:cubicBezTo>
                          <a:pt x="204719" y="532"/>
                          <a:pt x="178261" y="54507"/>
                          <a:pt x="171911" y="79378"/>
                        </a:cubicBezTo>
                        <a:cubicBezTo>
                          <a:pt x="165561" y="104249"/>
                          <a:pt x="178261" y="131766"/>
                          <a:pt x="162386" y="149228"/>
                        </a:cubicBezTo>
                        <a:cubicBezTo>
                          <a:pt x="146511" y="166690"/>
                          <a:pt x="76661" y="184153"/>
                          <a:pt x="76661" y="184153"/>
                        </a:cubicBezTo>
                        <a:cubicBezTo>
                          <a:pt x="54436" y="193149"/>
                          <a:pt x="19511" y="192091"/>
                          <a:pt x="29036" y="203203"/>
                        </a:cubicBezTo>
                        <a:cubicBezTo>
                          <a:pt x="38561" y="214316"/>
                          <a:pt x="116878" y="237070"/>
                          <a:pt x="133811" y="250828"/>
                        </a:cubicBezTo>
                        <a:cubicBezTo>
                          <a:pt x="150744" y="264586"/>
                          <a:pt x="135928" y="259824"/>
                          <a:pt x="130636" y="285753"/>
                        </a:cubicBezTo>
                        <a:cubicBezTo>
                          <a:pt x="125344" y="311682"/>
                          <a:pt x="106824" y="396878"/>
                          <a:pt x="102061" y="406403"/>
                        </a:cubicBezTo>
                        <a:cubicBezTo>
                          <a:pt x="97298" y="415928"/>
                          <a:pt x="102590" y="364070"/>
                          <a:pt x="102061" y="342903"/>
                        </a:cubicBezTo>
                        <a:cubicBezTo>
                          <a:pt x="101532" y="321736"/>
                          <a:pt x="115819" y="305861"/>
                          <a:pt x="98886" y="279403"/>
                        </a:cubicBezTo>
                        <a:cubicBezTo>
                          <a:pt x="81953" y="252945"/>
                          <a:pt x="6282" y="195265"/>
                          <a:pt x="461" y="184153"/>
                        </a:cubicBezTo>
                        <a:cubicBezTo>
                          <a:pt x="-5360" y="173041"/>
                          <a:pt x="45440" y="220136"/>
                          <a:pt x="63961" y="212728"/>
                        </a:cubicBezTo>
                        <a:cubicBezTo>
                          <a:pt x="82482" y="205320"/>
                          <a:pt x="102061" y="147111"/>
                          <a:pt x="111586" y="139703"/>
                        </a:cubicBezTo>
                        <a:cubicBezTo>
                          <a:pt x="121111" y="132295"/>
                          <a:pt x="115290" y="171982"/>
                          <a:pt x="121111" y="168278"/>
                        </a:cubicBezTo>
                        <a:cubicBezTo>
                          <a:pt x="126932" y="164574"/>
                          <a:pt x="142278" y="132824"/>
                          <a:pt x="146511" y="117478"/>
                        </a:cubicBezTo>
                        <a:cubicBezTo>
                          <a:pt x="150744" y="102132"/>
                          <a:pt x="136986" y="93666"/>
                          <a:pt x="146511" y="76203"/>
                        </a:cubicBezTo>
                        <a:cubicBezTo>
                          <a:pt x="156036" y="58741"/>
                          <a:pt x="196253" y="-526"/>
                          <a:pt x="200486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" name="フリーフォーム 31">
                    <a:extLst>
                      <a:ext uri="{FF2B5EF4-FFF2-40B4-BE49-F238E27FC236}">
                        <a16:creationId xmlns:a16="http://schemas.microsoft.com/office/drawing/2014/main" id="{B9358A7E-B872-EC0E-CE30-910A00FAD9DB}"/>
                      </a:ext>
                    </a:extLst>
                  </p:cNvPr>
                  <p:cNvSpPr/>
                  <p:nvPr/>
                </p:nvSpPr>
                <p:spPr>
                  <a:xfrm>
                    <a:off x="1583633" y="2219314"/>
                    <a:ext cx="264267" cy="244601"/>
                  </a:xfrm>
                  <a:custGeom>
                    <a:avLst/>
                    <a:gdLst>
                      <a:gd name="connsiteX0" fmla="*/ 692 w 264267"/>
                      <a:gd name="connsiteY0" fmla="*/ 11 h 244601"/>
                      <a:gd name="connsiteX1" fmla="*/ 76892 w 264267"/>
                      <a:gd name="connsiteY1" fmla="*/ 92086 h 244601"/>
                      <a:gd name="connsiteX2" fmla="*/ 130867 w 264267"/>
                      <a:gd name="connsiteY2" fmla="*/ 136536 h 244601"/>
                      <a:gd name="connsiteX3" fmla="*/ 95942 w 264267"/>
                      <a:gd name="connsiteY3" fmla="*/ 120661 h 244601"/>
                      <a:gd name="connsiteX4" fmla="*/ 222942 w 264267"/>
                      <a:gd name="connsiteY4" fmla="*/ 161936 h 244601"/>
                      <a:gd name="connsiteX5" fmla="*/ 216592 w 264267"/>
                      <a:gd name="connsiteY5" fmla="*/ 196861 h 244601"/>
                      <a:gd name="connsiteX6" fmla="*/ 156267 w 264267"/>
                      <a:gd name="connsiteY6" fmla="*/ 244486 h 244601"/>
                      <a:gd name="connsiteX7" fmla="*/ 200717 w 264267"/>
                      <a:gd name="connsiteY7" fmla="*/ 209561 h 244601"/>
                      <a:gd name="connsiteX8" fmla="*/ 264217 w 264267"/>
                      <a:gd name="connsiteY8" fmla="*/ 187336 h 244601"/>
                      <a:gd name="connsiteX9" fmla="*/ 210242 w 264267"/>
                      <a:gd name="connsiteY9" fmla="*/ 133361 h 244601"/>
                      <a:gd name="connsiteX10" fmla="*/ 146742 w 264267"/>
                      <a:gd name="connsiteY10" fmla="*/ 130186 h 244601"/>
                      <a:gd name="connsiteX11" fmla="*/ 188017 w 264267"/>
                      <a:gd name="connsiteY11" fmla="*/ 149236 h 244601"/>
                      <a:gd name="connsiteX12" fmla="*/ 124517 w 264267"/>
                      <a:gd name="connsiteY12" fmla="*/ 98436 h 244601"/>
                      <a:gd name="connsiteX13" fmla="*/ 692 w 264267"/>
                      <a:gd name="connsiteY13" fmla="*/ 11 h 244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267" h="244601">
                        <a:moveTo>
                          <a:pt x="692" y="11"/>
                        </a:moveTo>
                        <a:cubicBezTo>
                          <a:pt x="-7245" y="-1047"/>
                          <a:pt x="55196" y="69332"/>
                          <a:pt x="76892" y="92086"/>
                        </a:cubicBezTo>
                        <a:cubicBezTo>
                          <a:pt x="98588" y="114840"/>
                          <a:pt x="127692" y="131774"/>
                          <a:pt x="130867" y="136536"/>
                        </a:cubicBezTo>
                        <a:cubicBezTo>
                          <a:pt x="134042" y="141298"/>
                          <a:pt x="80596" y="116428"/>
                          <a:pt x="95942" y="120661"/>
                        </a:cubicBezTo>
                        <a:cubicBezTo>
                          <a:pt x="111288" y="124894"/>
                          <a:pt x="202834" y="149236"/>
                          <a:pt x="222942" y="161936"/>
                        </a:cubicBezTo>
                        <a:cubicBezTo>
                          <a:pt x="243050" y="174636"/>
                          <a:pt x="227705" y="183103"/>
                          <a:pt x="216592" y="196861"/>
                        </a:cubicBezTo>
                        <a:cubicBezTo>
                          <a:pt x="205479" y="210619"/>
                          <a:pt x="158913" y="242369"/>
                          <a:pt x="156267" y="244486"/>
                        </a:cubicBezTo>
                        <a:cubicBezTo>
                          <a:pt x="153621" y="246603"/>
                          <a:pt x="182725" y="219086"/>
                          <a:pt x="200717" y="209561"/>
                        </a:cubicBezTo>
                        <a:cubicBezTo>
                          <a:pt x="218709" y="200036"/>
                          <a:pt x="262630" y="200036"/>
                          <a:pt x="264217" y="187336"/>
                        </a:cubicBezTo>
                        <a:cubicBezTo>
                          <a:pt x="265804" y="174636"/>
                          <a:pt x="229821" y="142886"/>
                          <a:pt x="210242" y="133361"/>
                        </a:cubicBezTo>
                        <a:cubicBezTo>
                          <a:pt x="190663" y="123836"/>
                          <a:pt x="150446" y="127540"/>
                          <a:pt x="146742" y="130186"/>
                        </a:cubicBezTo>
                        <a:cubicBezTo>
                          <a:pt x="143038" y="132832"/>
                          <a:pt x="191721" y="154528"/>
                          <a:pt x="188017" y="149236"/>
                        </a:cubicBezTo>
                        <a:cubicBezTo>
                          <a:pt x="184313" y="143944"/>
                          <a:pt x="153621" y="120132"/>
                          <a:pt x="124517" y="98436"/>
                        </a:cubicBezTo>
                        <a:cubicBezTo>
                          <a:pt x="95413" y="76740"/>
                          <a:pt x="8629" y="1069"/>
                          <a:pt x="692" y="1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フリーフォーム 32">
                    <a:extLst>
                      <a:ext uri="{FF2B5EF4-FFF2-40B4-BE49-F238E27FC236}">
                        <a16:creationId xmlns:a16="http://schemas.microsoft.com/office/drawing/2014/main" id="{E10422EA-BEAF-5DB3-EA88-75E1D51495F1}"/>
                      </a:ext>
                    </a:extLst>
                  </p:cNvPr>
                  <p:cNvSpPr/>
                  <p:nvPr/>
                </p:nvSpPr>
                <p:spPr>
                  <a:xfrm>
                    <a:off x="1523620" y="2421035"/>
                    <a:ext cx="314116" cy="202140"/>
                  </a:xfrm>
                  <a:custGeom>
                    <a:avLst/>
                    <a:gdLst>
                      <a:gd name="connsiteX0" fmla="*/ 3555 w 314116"/>
                      <a:gd name="connsiteY0" fmla="*/ 195165 h 202140"/>
                      <a:gd name="connsiteX1" fmla="*/ 162305 w 314116"/>
                      <a:gd name="connsiteY1" fmla="*/ 106265 h 202140"/>
                      <a:gd name="connsiteX2" fmla="*/ 124205 w 314116"/>
                      <a:gd name="connsiteY2" fmla="*/ 93565 h 202140"/>
                      <a:gd name="connsiteX3" fmla="*/ 209930 w 314116"/>
                      <a:gd name="connsiteY3" fmla="*/ 138015 h 202140"/>
                      <a:gd name="connsiteX4" fmla="*/ 308355 w 314116"/>
                      <a:gd name="connsiteY4" fmla="*/ 144365 h 202140"/>
                      <a:gd name="connsiteX5" fmla="*/ 263905 w 314116"/>
                      <a:gd name="connsiteY5" fmla="*/ 99915 h 202140"/>
                      <a:gd name="connsiteX6" fmla="*/ 238505 w 314116"/>
                      <a:gd name="connsiteY6" fmla="*/ 1490 h 202140"/>
                      <a:gd name="connsiteX7" fmla="*/ 273430 w 314116"/>
                      <a:gd name="connsiteY7" fmla="*/ 45940 h 202140"/>
                      <a:gd name="connsiteX8" fmla="*/ 308355 w 314116"/>
                      <a:gd name="connsiteY8" fmla="*/ 118965 h 202140"/>
                      <a:gd name="connsiteX9" fmla="*/ 292480 w 314116"/>
                      <a:gd name="connsiteY9" fmla="*/ 163415 h 202140"/>
                      <a:gd name="connsiteX10" fmla="*/ 108330 w 314116"/>
                      <a:gd name="connsiteY10" fmla="*/ 128490 h 202140"/>
                      <a:gd name="connsiteX11" fmla="*/ 168655 w 314116"/>
                      <a:gd name="connsiteY11" fmla="*/ 138015 h 202140"/>
                      <a:gd name="connsiteX12" fmla="*/ 60705 w 314116"/>
                      <a:gd name="connsiteY12" fmla="*/ 188815 h 202140"/>
                      <a:gd name="connsiteX13" fmla="*/ 3555 w 314116"/>
                      <a:gd name="connsiteY13" fmla="*/ 195165 h 202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14116" h="202140">
                        <a:moveTo>
                          <a:pt x="3555" y="195165"/>
                        </a:moveTo>
                        <a:cubicBezTo>
                          <a:pt x="20488" y="181407"/>
                          <a:pt x="142197" y="123198"/>
                          <a:pt x="162305" y="106265"/>
                        </a:cubicBezTo>
                        <a:cubicBezTo>
                          <a:pt x="182413" y="89332"/>
                          <a:pt x="116268" y="88273"/>
                          <a:pt x="124205" y="93565"/>
                        </a:cubicBezTo>
                        <a:cubicBezTo>
                          <a:pt x="132142" y="98857"/>
                          <a:pt x="179238" y="129548"/>
                          <a:pt x="209930" y="138015"/>
                        </a:cubicBezTo>
                        <a:cubicBezTo>
                          <a:pt x="240622" y="146482"/>
                          <a:pt x="299359" y="150715"/>
                          <a:pt x="308355" y="144365"/>
                        </a:cubicBezTo>
                        <a:cubicBezTo>
                          <a:pt x="317351" y="138015"/>
                          <a:pt x="275547" y="123728"/>
                          <a:pt x="263905" y="99915"/>
                        </a:cubicBezTo>
                        <a:cubicBezTo>
                          <a:pt x="252263" y="76102"/>
                          <a:pt x="236918" y="10486"/>
                          <a:pt x="238505" y="1490"/>
                        </a:cubicBezTo>
                        <a:cubicBezTo>
                          <a:pt x="240092" y="-7506"/>
                          <a:pt x="261788" y="26361"/>
                          <a:pt x="273430" y="45940"/>
                        </a:cubicBezTo>
                        <a:cubicBezTo>
                          <a:pt x="285072" y="65519"/>
                          <a:pt x="305180" y="99386"/>
                          <a:pt x="308355" y="118965"/>
                        </a:cubicBezTo>
                        <a:cubicBezTo>
                          <a:pt x="311530" y="138544"/>
                          <a:pt x="325817" y="161828"/>
                          <a:pt x="292480" y="163415"/>
                        </a:cubicBezTo>
                        <a:cubicBezTo>
                          <a:pt x="259143" y="165002"/>
                          <a:pt x="128967" y="132723"/>
                          <a:pt x="108330" y="128490"/>
                        </a:cubicBezTo>
                        <a:cubicBezTo>
                          <a:pt x="87693" y="124257"/>
                          <a:pt x="176592" y="127961"/>
                          <a:pt x="168655" y="138015"/>
                        </a:cubicBezTo>
                        <a:cubicBezTo>
                          <a:pt x="160718" y="148069"/>
                          <a:pt x="87163" y="177702"/>
                          <a:pt x="60705" y="188815"/>
                        </a:cubicBezTo>
                        <a:cubicBezTo>
                          <a:pt x="34247" y="199928"/>
                          <a:pt x="-13378" y="208923"/>
                          <a:pt x="3555" y="19516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" name="フリーフォーム 33">
                    <a:extLst>
                      <a:ext uri="{FF2B5EF4-FFF2-40B4-BE49-F238E27FC236}">
                        <a16:creationId xmlns:a16="http://schemas.microsoft.com/office/drawing/2014/main" id="{0E4D28C4-D30C-9E52-1F12-A50894960F05}"/>
                      </a:ext>
                    </a:extLst>
                  </p:cNvPr>
                  <p:cNvSpPr/>
                  <p:nvPr/>
                </p:nvSpPr>
                <p:spPr>
                  <a:xfrm>
                    <a:off x="1208415" y="2812775"/>
                    <a:ext cx="281551" cy="484883"/>
                  </a:xfrm>
                  <a:custGeom>
                    <a:avLst/>
                    <a:gdLst>
                      <a:gd name="connsiteX0" fmla="*/ 45710 w 281551"/>
                      <a:gd name="connsiteY0" fmla="*/ 275 h 484883"/>
                      <a:gd name="connsiteX1" fmla="*/ 36185 w 281551"/>
                      <a:gd name="connsiteY1" fmla="*/ 82825 h 484883"/>
                      <a:gd name="connsiteX2" fmla="*/ 58410 w 281551"/>
                      <a:gd name="connsiteY2" fmla="*/ 174900 h 484883"/>
                      <a:gd name="connsiteX3" fmla="*/ 39360 w 281551"/>
                      <a:gd name="connsiteY3" fmla="*/ 159025 h 484883"/>
                      <a:gd name="connsiteX4" fmla="*/ 125085 w 281551"/>
                      <a:gd name="connsiteY4" fmla="*/ 292375 h 484883"/>
                      <a:gd name="connsiteX5" fmla="*/ 169535 w 281551"/>
                      <a:gd name="connsiteY5" fmla="*/ 381275 h 484883"/>
                      <a:gd name="connsiteX6" fmla="*/ 280660 w 281551"/>
                      <a:gd name="connsiteY6" fmla="*/ 482875 h 484883"/>
                      <a:gd name="connsiteX7" fmla="*/ 213985 w 281551"/>
                      <a:gd name="connsiteY7" fmla="*/ 438425 h 484883"/>
                      <a:gd name="connsiteX8" fmla="*/ 77460 w 281551"/>
                      <a:gd name="connsiteY8" fmla="*/ 314600 h 484883"/>
                      <a:gd name="connsiteX9" fmla="*/ 33010 w 281551"/>
                      <a:gd name="connsiteY9" fmla="*/ 187600 h 484883"/>
                      <a:gd name="connsiteX10" fmla="*/ 55235 w 281551"/>
                      <a:gd name="connsiteY10" fmla="*/ 228875 h 484883"/>
                      <a:gd name="connsiteX11" fmla="*/ 1260 w 281551"/>
                      <a:gd name="connsiteY11" fmla="*/ 92350 h 484883"/>
                      <a:gd name="connsiteX12" fmla="*/ 17135 w 281551"/>
                      <a:gd name="connsiteY12" fmla="*/ 111400 h 484883"/>
                      <a:gd name="connsiteX13" fmla="*/ 45710 w 281551"/>
                      <a:gd name="connsiteY13" fmla="*/ 275 h 484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81551" h="484883">
                        <a:moveTo>
                          <a:pt x="45710" y="275"/>
                        </a:moveTo>
                        <a:cubicBezTo>
                          <a:pt x="48885" y="-4487"/>
                          <a:pt x="34068" y="53721"/>
                          <a:pt x="36185" y="82825"/>
                        </a:cubicBezTo>
                        <a:cubicBezTo>
                          <a:pt x="38302" y="111929"/>
                          <a:pt x="57881" y="162200"/>
                          <a:pt x="58410" y="174900"/>
                        </a:cubicBezTo>
                        <a:cubicBezTo>
                          <a:pt x="58939" y="187600"/>
                          <a:pt x="28248" y="139446"/>
                          <a:pt x="39360" y="159025"/>
                        </a:cubicBezTo>
                        <a:cubicBezTo>
                          <a:pt x="50472" y="178604"/>
                          <a:pt x="103389" y="255333"/>
                          <a:pt x="125085" y="292375"/>
                        </a:cubicBezTo>
                        <a:cubicBezTo>
                          <a:pt x="146781" y="329417"/>
                          <a:pt x="143606" y="349525"/>
                          <a:pt x="169535" y="381275"/>
                        </a:cubicBezTo>
                        <a:cubicBezTo>
                          <a:pt x="195464" y="413025"/>
                          <a:pt x="273252" y="473350"/>
                          <a:pt x="280660" y="482875"/>
                        </a:cubicBezTo>
                        <a:cubicBezTo>
                          <a:pt x="288068" y="492400"/>
                          <a:pt x="247852" y="466471"/>
                          <a:pt x="213985" y="438425"/>
                        </a:cubicBezTo>
                        <a:cubicBezTo>
                          <a:pt x="180118" y="410379"/>
                          <a:pt x="107623" y="356404"/>
                          <a:pt x="77460" y="314600"/>
                        </a:cubicBezTo>
                        <a:cubicBezTo>
                          <a:pt x="47298" y="272796"/>
                          <a:pt x="36714" y="201887"/>
                          <a:pt x="33010" y="187600"/>
                        </a:cubicBezTo>
                        <a:cubicBezTo>
                          <a:pt x="29306" y="173313"/>
                          <a:pt x="60527" y="244750"/>
                          <a:pt x="55235" y="228875"/>
                        </a:cubicBezTo>
                        <a:cubicBezTo>
                          <a:pt x="49943" y="213000"/>
                          <a:pt x="7610" y="111929"/>
                          <a:pt x="1260" y="92350"/>
                        </a:cubicBezTo>
                        <a:cubicBezTo>
                          <a:pt x="-5090" y="72771"/>
                          <a:pt x="14489" y="123042"/>
                          <a:pt x="17135" y="111400"/>
                        </a:cubicBezTo>
                        <a:cubicBezTo>
                          <a:pt x="19781" y="99758"/>
                          <a:pt x="42535" y="5037"/>
                          <a:pt x="45710" y="27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" name="フリーフォーム 34">
                    <a:extLst>
                      <a:ext uri="{FF2B5EF4-FFF2-40B4-BE49-F238E27FC236}">
                        <a16:creationId xmlns:a16="http://schemas.microsoft.com/office/drawing/2014/main" id="{E3324605-97D4-1E2B-287E-F1B1DB8F93B5}"/>
                      </a:ext>
                    </a:extLst>
                  </p:cNvPr>
                  <p:cNvSpPr/>
                  <p:nvPr/>
                </p:nvSpPr>
                <p:spPr>
                  <a:xfrm>
                    <a:off x="1849024" y="2615887"/>
                    <a:ext cx="284741" cy="676589"/>
                  </a:xfrm>
                  <a:custGeom>
                    <a:avLst/>
                    <a:gdLst>
                      <a:gd name="connsiteX0" fmla="*/ 71851 w 284741"/>
                      <a:gd name="connsiteY0" fmla="*/ 313 h 676589"/>
                      <a:gd name="connsiteX1" fmla="*/ 27401 w 284741"/>
                      <a:gd name="connsiteY1" fmla="*/ 105088 h 676589"/>
                      <a:gd name="connsiteX2" fmla="*/ 78201 w 284741"/>
                      <a:gd name="connsiteY2" fmla="*/ 203513 h 676589"/>
                      <a:gd name="connsiteX3" fmla="*/ 65501 w 284741"/>
                      <a:gd name="connsiteY3" fmla="*/ 165413 h 676589"/>
                      <a:gd name="connsiteX4" fmla="*/ 211551 w 284741"/>
                      <a:gd name="connsiteY4" fmla="*/ 308288 h 676589"/>
                      <a:gd name="connsiteX5" fmla="*/ 265526 w 284741"/>
                      <a:gd name="connsiteY5" fmla="*/ 394013 h 676589"/>
                      <a:gd name="connsiteX6" fmla="*/ 265526 w 284741"/>
                      <a:gd name="connsiteY6" fmla="*/ 533713 h 676589"/>
                      <a:gd name="connsiteX7" fmla="*/ 278226 w 284741"/>
                      <a:gd name="connsiteY7" fmla="*/ 486088 h 676589"/>
                      <a:gd name="connsiteX8" fmla="*/ 284576 w 284741"/>
                      <a:gd name="connsiteY8" fmla="*/ 676588 h 676589"/>
                      <a:gd name="connsiteX9" fmla="*/ 271876 w 284741"/>
                      <a:gd name="connsiteY9" fmla="*/ 489263 h 676589"/>
                      <a:gd name="connsiteX10" fmla="*/ 202026 w 284741"/>
                      <a:gd name="connsiteY10" fmla="*/ 320988 h 676589"/>
                      <a:gd name="connsiteX11" fmla="*/ 27401 w 284741"/>
                      <a:gd name="connsiteY11" fmla="*/ 162238 h 676589"/>
                      <a:gd name="connsiteX12" fmla="*/ 2001 w 284741"/>
                      <a:gd name="connsiteY12" fmla="*/ 140013 h 676589"/>
                      <a:gd name="connsiteX13" fmla="*/ 71851 w 284741"/>
                      <a:gd name="connsiteY13" fmla="*/ 313 h 6765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84741" h="676589">
                        <a:moveTo>
                          <a:pt x="71851" y="313"/>
                        </a:moveTo>
                        <a:cubicBezTo>
                          <a:pt x="76084" y="-5508"/>
                          <a:pt x="26343" y="71221"/>
                          <a:pt x="27401" y="105088"/>
                        </a:cubicBezTo>
                        <a:cubicBezTo>
                          <a:pt x="28459" y="138955"/>
                          <a:pt x="71851" y="193459"/>
                          <a:pt x="78201" y="203513"/>
                        </a:cubicBezTo>
                        <a:cubicBezTo>
                          <a:pt x="84551" y="213567"/>
                          <a:pt x="43276" y="147951"/>
                          <a:pt x="65501" y="165413"/>
                        </a:cubicBezTo>
                        <a:cubicBezTo>
                          <a:pt x="87726" y="182875"/>
                          <a:pt x="178214" y="270188"/>
                          <a:pt x="211551" y="308288"/>
                        </a:cubicBezTo>
                        <a:cubicBezTo>
                          <a:pt x="244888" y="346388"/>
                          <a:pt x="256530" y="356442"/>
                          <a:pt x="265526" y="394013"/>
                        </a:cubicBezTo>
                        <a:cubicBezTo>
                          <a:pt x="274522" y="431584"/>
                          <a:pt x="263409" y="518367"/>
                          <a:pt x="265526" y="533713"/>
                        </a:cubicBezTo>
                        <a:cubicBezTo>
                          <a:pt x="267643" y="549059"/>
                          <a:pt x="275051" y="462276"/>
                          <a:pt x="278226" y="486088"/>
                        </a:cubicBezTo>
                        <a:cubicBezTo>
                          <a:pt x="281401" y="509901"/>
                          <a:pt x="285634" y="676059"/>
                          <a:pt x="284576" y="676588"/>
                        </a:cubicBezTo>
                        <a:cubicBezTo>
                          <a:pt x="283518" y="677117"/>
                          <a:pt x="285634" y="548530"/>
                          <a:pt x="271876" y="489263"/>
                        </a:cubicBezTo>
                        <a:cubicBezTo>
                          <a:pt x="258118" y="429996"/>
                          <a:pt x="242772" y="375492"/>
                          <a:pt x="202026" y="320988"/>
                        </a:cubicBezTo>
                        <a:cubicBezTo>
                          <a:pt x="161280" y="266484"/>
                          <a:pt x="60738" y="192400"/>
                          <a:pt x="27401" y="162238"/>
                        </a:cubicBezTo>
                        <a:cubicBezTo>
                          <a:pt x="-5936" y="132076"/>
                          <a:pt x="-645" y="162238"/>
                          <a:pt x="2001" y="140013"/>
                        </a:cubicBezTo>
                        <a:cubicBezTo>
                          <a:pt x="4647" y="117788"/>
                          <a:pt x="67618" y="6134"/>
                          <a:pt x="71851" y="31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" name="フリーフォーム 35">
                    <a:extLst>
                      <a:ext uri="{FF2B5EF4-FFF2-40B4-BE49-F238E27FC236}">
                        <a16:creationId xmlns:a16="http://schemas.microsoft.com/office/drawing/2014/main" id="{6D01D7A7-C68B-FD9C-802D-139379C5EE10}"/>
                      </a:ext>
                    </a:extLst>
                  </p:cNvPr>
                  <p:cNvSpPr/>
                  <p:nvPr/>
                </p:nvSpPr>
                <p:spPr>
                  <a:xfrm>
                    <a:off x="1237851" y="3092135"/>
                    <a:ext cx="92594" cy="329687"/>
                  </a:xfrm>
                  <a:custGeom>
                    <a:avLst/>
                    <a:gdLst>
                      <a:gd name="connsiteX0" fmla="*/ 51199 w 92594"/>
                      <a:gd name="connsiteY0" fmla="*/ 315 h 329687"/>
                      <a:gd name="connsiteX1" fmla="*/ 25799 w 92594"/>
                      <a:gd name="connsiteY1" fmla="*/ 105090 h 329687"/>
                      <a:gd name="connsiteX2" fmla="*/ 41674 w 92594"/>
                      <a:gd name="connsiteY2" fmla="*/ 286065 h 329687"/>
                      <a:gd name="connsiteX3" fmla="*/ 44849 w 92594"/>
                      <a:gd name="connsiteY3" fmla="*/ 209865 h 329687"/>
                      <a:gd name="connsiteX4" fmla="*/ 92474 w 92594"/>
                      <a:gd name="connsiteY4" fmla="*/ 327340 h 329687"/>
                      <a:gd name="connsiteX5" fmla="*/ 28974 w 92594"/>
                      <a:gd name="connsiteY5" fmla="*/ 273365 h 329687"/>
                      <a:gd name="connsiteX6" fmla="*/ 13099 w 92594"/>
                      <a:gd name="connsiteY6" fmla="*/ 98740 h 329687"/>
                      <a:gd name="connsiteX7" fmla="*/ 3574 w 92594"/>
                      <a:gd name="connsiteY7" fmla="*/ 136840 h 329687"/>
                      <a:gd name="connsiteX8" fmla="*/ 51199 w 92594"/>
                      <a:gd name="connsiteY8" fmla="*/ 315 h 329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2594" h="329687">
                        <a:moveTo>
                          <a:pt x="51199" y="315"/>
                        </a:moveTo>
                        <a:cubicBezTo>
                          <a:pt x="54903" y="-4977"/>
                          <a:pt x="27386" y="57465"/>
                          <a:pt x="25799" y="105090"/>
                        </a:cubicBezTo>
                        <a:cubicBezTo>
                          <a:pt x="24212" y="152715"/>
                          <a:pt x="38499" y="268603"/>
                          <a:pt x="41674" y="286065"/>
                        </a:cubicBezTo>
                        <a:cubicBezTo>
                          <a:pt x="44849" y="303528"/>
                          <a:pt x="36382" y="202986"/>
                          <a:pt x="44849" y="209865"/>
                        </a:cubicBezTo>
                        <a:cubicBezTo>
                          <a:pt x="53316" y="216744"/>
                          <a:pt x="95120" y="316757"/>
                          <a:pt x="92474" y="327340"/>
                        </a:cubicBezTo>
                        <a:cubicBezTo>
                          <a:pt x="89828" y="337923"/>
                          <a:pt x="42203" y="311465"/>
                          <a:pt x="28974" y="273365"/>
                        </a:cubicBezTo>
                        <a:cubicBezTo>
                          <a:pt x="15745" y="235265"/>
                          <a:pt x="17332" y="121494"/>
                          <a:pt x="13099" y="98740"/>
                        </a:cubicBezTo>
                        <a:cubicBezTo>
                          <a:pt x="8866" y="75986"/>
                          <a:pt x="-7009" y="153244"/>
                          <a:pt x="3574" y="136840"/>
                        </a:cubicBezTo>
                        <a:cubicBezTo>
                          <a:pt x="14157" y="120436"/>
                          <a:pt x="47495" y="5607"/>
                          <a:pt x="51199" y="31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フリーフォーム 36">
                    <a:extLst>
                      <a:ext uri="{FF2B5EF4-FFF2-40B4-BE49-F238E27FC236}">
                        <a16:creationId xmlns:a16="http://schemas.microsoft.com/office/drawing/2014/main" id="{626B5290-90E7-7F74-9736-F71EEDCEEABD}"/>
                      </a:ext>
                    </a:extLst>
                  </p:cNvPr>
                  <p:cNvSpPr/>
                  <p:nvPr/>
                </p:nvSpPr>
                <p:spPr>
                  <a:xfrm>
                    <a:off x="2031458" y="2930644"/>
                    <a:ext cx="118017" cy="430545"/>
                  </a:xfrm>
                  <a:custGeom>
                    <a:avLst/>
                    <a:gdLst>
                      <a:gd name="connsiteX0" fmla="*/ 542 w 118017"/>
                      <a:gd name="connsiteY0" fmla="*/ 6231 h 430545"/>
                      <a:gd name="connsiteX1" fmla="*/ 76742 w 118017"/>
                      <a:gd name="connsiteY1" fmla="*/ 184031 h 430545"/>
                      <a:gd name="connsiteX2" fmla="*/ 79917 w 118017"/>
                      <a:gd name="connsiteY2" fmla="*/ 428506 h 430545"/>
                      <a:gd name="connsiteX3" fmla="*/ 108492 w 118017"/>
                      <a:gd name="connsiteY3" fmla="*/ 295156 h 430545"/>
                      <a:gd name="connsiteX4" fmla="*/ 118017 w 118017"/>
                      <a:gd name="connsiteY4" fmla="*/ 193556 h 430545"/>
                      <a:gd name="connsiteX5" fmla="*/ 108492 w 118017"/>
                      <a:gd name="connsiteY5" fmla="*/ 250706 h 430545"/>
                      <a:gd name="connsiteX6" fmla="*/ 60867 w 118017"/>
                      <a:gd name="connsiteY6" fmla="*/ 133231 h 430545"/>
                      <a:gd name="connsiteX7" fmla="*/ 41817 w 118017"/>
                      <a:gd name="connsiteY7" fmla="*/ 47506 h 430545"/>
                      <a:gd name="connsiteX8" fmla="*/ 542 w 118017"/>
                      <a:gd name="connsiteY8" fmla="*/ 6231 h 430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8017" h="430545">
                        <a:moveTo>
                          <a:pt x="542" y="6231"/>
                        </a:moveTo>
                        <a:cubicBezTo>
                          <a:pt x="6363" y="28985"/>
                          <a:pt x="63513" y="113652"/>
                          <a:pt x="76742" y="184031"/>
                        </a:cubicBezTo>
                        <a:cubicBezTo>
                          <a:pt x="89971" y="254410"/>
                          <a:pt x="74625" y="409985"/>
                          <a:pt x="79917" y="428506"/>
                        </a:cubicBezTo>
                        <a:cubicBezTo>
                          <a:pt x="85209" y="447027"/>
                          <a:pt x="102142" y="334314"/>
                          <a:pt x="108492" y="295156"/>
                        </a:cubicBezTo>
                        <a:cubicBezTo>
                          <a:pt x="114842" y="255998"/>
                          <a:pt x="118017" y="200964"/>
                          <a:pt x="118017" y="193556"/>
                        </a:cubicBezTo>
                        <a:cubicBezTo>
                          <a:pt x="118017" y="186148"/>
                          <a:pt x="118017" y="260760"/>
                          <a:pt x="108492" y="250706"/>
                        </a:cubicBezTo>
                        <a:cubicBezTo>
                          <a:pt x="98967" y="240652"/>
                          <a:pt x="71980" y="167098"/>
                          <a:pt x="60867" y="133231"/>
                        </a:cubicBezTo>
                        <a:cubicBezTo>
                          <a:pt x="49755" y="99364"/>
                          <a:pt x="46050" y="66027"/>
                          <a:pt x="41817" y="47506"/>
                        </a:cubicBezTo>
                        <a:cubicBezTo>
                          <a:pt x="37584" y="28985"/>
                          <a:pt x="-5279" y="-16523"/>
                          <a:pt x="542" y="623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フリーフォーム 37">
                    <a:extLst>
                      <a:ext uri="{FF2B5EF4-FFF2-40B4-BE49-F238E27FC236}">
                        <a16:creationId xmlns:a16="http://schemas.microsoft.com/office/drawing/2014/main" id="{9066FB89-0CAC-2EC8-1B85-499B161982EE}"/>
                      </a:ext>
                    </a:extLst>
                  </p:cNvPr>
                  <p:cNvSpPr/>
                  <p:nvPr/>
                </p:nvSpPr>
                <p:spPr>
                  <a:xfrm>
                    <a:off x="2122343" y="3222303"/>
                    <a:ext cx="157364" cy="221690"/>
                  </a:xfrm>
                  <a:custGeom>
                    <a:avLst/>
                    <a:gdLst>
                      <a:gd name="connsiteX0" fmla="*/ 1732 w 157364"/>
                      <a:gd name="connsiteY0" fmla="*/ 322 h 221690"/>
                      <a:gd name="connsiteX1" fmla="*/ 55707 w 157364"/>
                      <a:gd name="connsiteY1" fmla="*/ 70172 h 221690"/>
                      <a:gd name="connsiteX2" fmla="*/ 93807 w 157364"/>
                      <a:gd name="connsiteY2" fmla="*/ 152722 h 221690"/>
                      <a:gd name="connsiteX3" fmla="*/ 65232 w 157364"/>
                      <a:gd name="connsiteY3" fmla="*/ 124147 h 221690"/>
                      <a:gd name="connsiteX4" fmla="*/ 135082 w 157364"/>
                      <a:gd name="connsiteY4" fmla="*/ 190822 h 221690"/>
                      <a:gd name="connsiteX5" fmla="*/ 150957 w 157364"/>
                      <a:gd name="connsiteY5" fmla="*/ 219397 h 221690"/>
                      <a:gd name="connsiteX6" fmla="*/ 157307 w 157364"/>
                      <a:gd name="connsiteY6" fmla="*/ 133672 h 221690"/>
                      <a:gd name="connsiteX7" fmla="*/ 147782 w 157364"/>
                      <a:gd name="connsiteY7" fmla="*/ 159072 h 221690"/>
                      <a:gd name="connsiteX8" fmla="*/ 125557 w 157364"/>
                      <a:gd name="connsiteY8" fmla="*/ 98747 h 221690"/>
                      <a:gd name="connsiteX9" fmla="*/ 1732 w 157364"/>
                      <a:gd name="connsiteY9" fmla="*/ 322 h 2216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57364" h="221690">
                        <a:moveTo>
                          <a:pt x="1732" y="322"/>
                        </a:moveTo>
                        <a:cubicBezTo>
                          <a:pt x="-9910" y="-4440"/>
                          <a:pt x="40361" y="44772"/>
                          <a:pt x="55707" y="70172"/>
                        </a:cubicBezTo>
                        <a:cubicBezTo>
                          <a:pt x="71053" y="95572"/>
                          <a:pt x="92220" y="143726"/>
                          <a:pt x="93807" y="152722"/>
                        </a:cubicBezTo>
                        <a:cubicBezTo>
                          <a:pt x="95394" y="161718"/>
                          <a:pt x="58353" y="117797"/>
                          <a:pt x="65232" y="124147"/>
                        </a:cubicBezTo>
                        <a:cubicBezTo>
                          <a:pt x="72111" y="130497"/>
                          <a:pt x="120795" y="174947"/>
                          <a:pt x="135082" y="190822"/>
                        </a:cubicBezTo>
                        <a:cubicBezTo>
                          <a:pt x="149370" y="206697"/>
                          <a:pt x="147253" y="228922"/>
                          <a:pt x="150957" y="219397"/>
                        </a:cubicBezTo>
                        <a:cubicBezTo>
                          <a:pt x="154661" y="209872"/>
                          <a:pt x="157836" y="143726"/>
                          <a:pt x="157307" y="133672"/>
                        </a:cubicBezTo>
                        <a:cubicBezTo>
                          <a:pt x="156778" y="123618"/>
                          <a:pt x="153074" y="164893"/>
                          <a:pt x="147782" y="159072"/>
                        </a:cubicBezTo>
                        <a:cubicBezTo>
                          <a:pt x="142490" y="153251"/>
                          <a:pt x="146724" y="123618"/>
                          <a:pt x="125557" y="98747"/>
                        </a:cubicBezTo>
                        <a:cubicBezTo>
                          <a:pt x="104390" y="73876"/>
                          <a:pt x="13374" y="5084"/>
                          <a:pt x="1732" y="32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" name="フリーフォーム 38">
                    <a:extLst>
                      <a:ext uri="{FF2B5EF4-FFF2-40B4-BE49-F238E27FC236}">
                        <a16:creationId xmlns:a16="http://schemas.microsoft.com/office/drawing/2014/main" id="{7F8FED2F-7206-FE0C-2385-08CDC3F7F3A7}"/>
                      </a:ext>
                    </a:extLst>
                  </p:cNvPr>
                  <p:cNvSpPr/>
                  <p:nvPr/>
                </p:nvSpPr>
                <p:spPr>
                  <a:xfrm>
                    <a:off x="2066335" y="3419464"/>
                    <a:ext cx="226024" cy="142897"/>
                  </a:xfrm>
                  <a:custGeom>
                    <a:avLst/>
                    <a:gdLst>
                      <a:gd name="connsiteX0" fmla="*/ 226015 w 226024"/>
                      <a:gd name="connsiteY0" fmla="*/ 11 h 142897"/>
                      <a:gd name="connsiteX1" fmla="*/ 133940 w 226024"/>
                      <a:gd name="connsiteY1" fmla="*/ 79386 h 142897"/>
                      <a:gd name="connsiteX2" fmla="*/ 200615 w 226024"/>
                      <a:gd name="connsiteY2" fmla="*/ 53986 h 142897"/>
                      <a:gd name="connsiteX3" fmla="*/ 118065 w 226024"/>
                      <a:gd name="connsiteY3" fmla="*/ 117486 h 142897"/>
                      <a:gd name="connsiteX4" fmla="*/ 590 w 226024"/>
                      <a:gd name="connsiteY4" fmla="*/ 142886 h 142897"/>
                      <a:gd name="connsiteX5" fmla="*/ 70440 w 226024"/>
                      <a:gd name="connsiteY5" fmla="*/ 120661 h 142897"/>
                      <a:gd name="connsiteX6" fmla="*/ 19640 w 226024"/>
                      <a:gd name="connsiteY6" fmla="*/ 114311 h 142897"/>
                      <a:gd name="connsiteX7" fmla="*/ 127590 w 226024"/>
                      <a:gd name="connsiteY7" fmla="*/ 85736 h 142897"/>
                      <a:gd name="connsiteX8" fmla="*/ 226015 w 226024"/>
                      <a:gd name="connsiteY8" fmla="*/ 11 h 1428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6024" h="142897">
                        <a:moveTo>
                          <a:pt x="226015" y="11"/>
                        </a:moveTo>
                        <a:cubicBezTo>
                          <a:pt x="227073" y="-1047"/>
                          <a:pt x="138173" y="70390"/>
                          <a:pt x="133940" y="79386"/>
                        </a:cubicBezTo>
                        <a:cubicBezTo>
                          <a:pt x="129707" y="88382"/>
                          <a:pt x="203261" y="47636"/>
                          <a:pt x="200615" y="53986"/>
                        </a:cubicBezTo>
                        <a:cubicBezTo>
                          <a:pt x="197969" y="60336"/>
                          <a:pt x="151402" y="102669"/>
                          <a:pt x="118065" y="117486"/>
                        </a:cubicBezTo>
                        <a:cubicBezTo>
                          <a:pt x="84727" y="132303"/>
                          <a:pt x="8527" y="142357"/>
                          <a:pt x="590" y="142886"/>
                        </a:cubicBezTo>
                        <a:cubicBezTo>
                          <a:pt x="-7348" y="143415"/>
                          <a:pt x="67265" y="125423"/>
                          <a:pt x="70440" y="120661"/>
                        </a:cubicBezTo>
                        <a:cubicBezTo>
                          <a:pt x="73615" y="115899"/>
                          <a:pt x="10115" y="120132"/>
                          <a:pt x="19640" y="114311"/>
                        </a:cubicBezTo>
                        <a:cubicBezTo>
                          <a:pt x="29165" y="108490"/>
                          <a:pt x="92665" y="103728"/>
                          <a:pt x="127590" y="85736"/>
                        </a:cubicBezTo>
                        <a:cubicBezTo>
                          <a:pt x="162515" y="67744"/>
                          <a:pt x="224957" y="1069"/>
                          <a:pt x="226015" y="1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" name="フリーフォーム 39">
                    <a:extLst>
                      <a:ext uri="{FF2B5EF4-FFF2-40B4-BE49-F238E27FC236}">
                        <a16:creationId xmlns:a16="http://schemas.microsoft.com/office/drawing/2014/main" id="{64F91A3E-48E6-5AFE-88C8-84FEEB411B31}"/>
                      </a:ext>
                    </a:extLst>
                  </p:cNvPr>
                  <p:cNvSpPr/>
                  <p:nvPr/>
                </p:nvSpPr>
                <p:spPr>
                  <a:xfrm>
                    <a:off x="1095079" y="3314538"/>
                    <a:ext cx="229011" cy="76782"/>
                  </a:xfrm>
                  <a:custGeom>
                    <a:avLst/>
                    <a:gdLst>
                      <a:gd name="connsiteX0" fmla="*/ 228896 w 229011"/>
                      <a:gd name="connsiteY0" fmla="*/ 76362 h 76782"/>
                      <a:gd name="connsiteX1" fmla="*/ 108246 w 229011"/>
                      <a:gd name="connsiteY1" fmla="*/ 35087 h 76782"/>
                      <a:gd name="connsiteX2" fmla="*/ 296 w 229011"/>
                      <a:gd name="connsiteY2" fmla="*/ 22387 h 76782"/>
                      <a:gd name="connsiteX3" fmla="*/ 76496 w 229011"/>
                      <a:gd name="connsiteY3" fmla="*/ 6512 h 76782"/>
                      <a:gd name="connsiteX4" fmla="*/ 86021 w 229011"/>
                      <a:gd name="connsiteY4" fmla="*/ 6512 h 76782"/>
                      <a:gd name="connsiteX5" fmla="*/ 228896 w 229011"/>
                      <a:gd name="connsiteY5" fmla="*/ 76362 h 767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9011" h="76782">
                        <a:moveTo>
                          <a:pt x="228896" y="76362"/>
                        </a:moveTo>
                        <a:cubicBezTo>
                          <a:pt x="232600" y="81124"/>
                          <a:pt x="146346" y="44083"/>
                          <a:pt x="108246" y="35087"/>
                        </a:cubicBezTo>
                        <a:cubicBezTo>
                          <a:pt x="70146" y="26091"/>
                          <a:pt x="5588" y="27149"/>
                          <a:pt x="296" y="22387"/>
                        </a:cubicBezTo>
                        <a:cubicBezTo>
                          <a:pt x="-4996" y="17624"/>
                          <a:pt x="62209" y="9158"/>
                          <a:pt x="76496" y="6512"/>
                        </a:cubicBezTo>
                        <a:cubicBezTo>
                          <a:pt x="90783" y="3866"/>
                          <a:pt x="61150" y="-6717"/>
                          <a:pt x="86021" y="6512"/>
                        </a:cubicBezTo>
                        <a:cubicBezTo>
                          <a:pt x="110892" y="19741"/>
                          <a:pt x="225192" y="71600"/>
                          <a:pt x="228896" y="7636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" name="フリーフォーム 40">
                    <a:extLst>
                      <a:ext uri="{FF2B5EF4-FFF2-40B4-BE49-F238E27FC236}">
                        <a16:creationId xmlns:a16="http://schemas.microsoft.com/office/drawing/2014/main" id="{6292F899-A8AD-E679-E2DD-9BFABD8354F1}"/>
                      </a:ext>
                    </a:extLst>
                  </p:cNvPr>
                  <p:cNvSpPr/>
                  <p:nvPr/>
                </p:nvSpPr>
                <p:spPr>
                  <a:xfrm>
                    <a:off x="1084394" y="3340098"/>
                    <a:ext cx="322476" cy="176414"/>
                  </a:xfrm>
                  <a:custGeom>
                    <a:avLst/>
                    <a:gdLst>
                      <a:gd name="connsiteX0" fmla="*/ 1456 w 322476"/>
                      <a:gd name="connsiteY0" fmla="*/ 2 h 176414"/>
                      <a:gd name="connsiteX1" fmla="*/ 144331 w 322476"/>
                      <a:gd name="connsiteY1" fmla="*/ 107952 h 176414"/>
                      <a:gd name="connsiteX2" fmla="*/ 118931 w 322476"/>
                      <a:gd name="connsiteY2" fmla="*/ 101602 h 176414"/>
                      <a:gd name="connsiteX3" fmla="*/ 287206 w 322476"/>
                      <a:gd name="connsiteY3" fmla="*/ 168277 h 176414"/>
                      <a:gd name="connsiteX4" fmla="*/ 322131 w 322476"/>
                      <a:gd name="connsiteY4" fmla="*/ 171452 h 176414"/>
                      <a:gd name="connsiteX5" fmla="*/ 277681 w 322476"/>
                      <a:gd name="connsiteY5" fmla="*/ 133352 h 176414"/>
                      <a:gd name="connsiteX6" fmla="*/ 80831 w 322476"/>
                      <a:gd name="connsiteY6" fmla="*/ 111127 h 176414"/>
                      <a:gd name="connsiteX7" fmla="*/ 1456 w 322476"/>
                      <a:gd name="connsiteY7" fmla="*/ 2 h 1764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2476" h="176414">
                        <a:moveTo>
                          <a:pt x="1456" y="2"/>
                        </a:moveTo>
                        <a:cubicBezTo>
                          <a:pt x="12039" y="-527"/>
                          <a:pt x="124752" y="91019"/>
                          <a:pt x="144331" y="107952"/>
                        </a:cubicBezTo>
                        <a:cubicBezTo>
                          <a:pt x="163910" y="124885"/>
                          <a:pt x="95119" y="91548"/>
                          <a:pt x="118931" y="101602"/>
                        </a:cubicBezTo>
                        <a:cubicBezTo>
                          <a:pt x="142743" y="111656"/>
                          <a:pt x="253339" y="156635"/>
                          <a:pt x="287206" y="168277"/>
                        </a:cubicBezTo>
                        <a:cubicBezTo>
                          <a:pt x="321073" y="179919"/>
                          <a:pt x="323719" y="177273"/>
                          <a:pt x="322131" y="171452"/>
                        </a:cubicBezTo>
                        <a:cubicBezTo>
                          <a:pt x="320544" y="165631"/>
                          <a:pt x="317898" y="143406"/>
                          <a:pt x="277681" y="133352"/>
                        </a:cubicBezTo>
                        <a:cubicBezTo>
                          <a:pt x="237464" y="123298"/>
                          <a:pt x="121577" y="130706"/>
                          <a:pt x="80831" y="111127"/>
                        </a:cubicBezTo>
                        <a:cubicBezTo>
                          <a:pt x="40085" y="91548"/>
                          <a:pt x="-9127" y="531"/>
                          <a:pt x="1456" y="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" name="フリーフォーム 41">
                    <a:extLst>
                      <a:ext uri="{FF2B5EF4-FFF2-40B4-BE49-F238E27FC236}">
                        <a16:creationId xmlns:a16="http://schemas.microsoft.com/office/drawing/2014/main" id="{A887050B-4459-F3D9-2534-1C11D6FA6261}"/>
                      </a:ext>
                    </a:extLst>
                  </p:cNvPr>
                  <p:cNvSpPr/>
                  <p:nvPr/>
                </p:nvSpPr>
                <p:spPr>
                  <a:xfrm>
                    <a:off x="1428221" y="3095623"/>
                    <a:ext cx="255073" cy="433242"/>
                  </a:xfrm>
                  <a:custGeom>
                    <a:avLst/>
                    <a:gdLst>
                      <a:gd name="connsiteX0" fmla="*/ 254529 w 255073"/>
                      <a:gd name="connsiteY0" fmla="*/ 2 h 433242"/>
                      <a:gd name="connsiteX1" fmla="*/ 98954 w 255073"/>
                      <a:gd name="connsiteY1" fmla="*/ 104777 h 433242"/>
                      <a:gd name="connsiteX2" fmla="*/ 140229 w 255073"/>
                      <a:gd name="connsiteY2" fmla="*/ 101602 h 433242"/>
                      <a:gd name="connsiteX3" fmla="*/ 67204 w 255073"/>
                      <a:gd name="connsiteY3" fmla="*/ 168277 h 433242"/>
                      <a:gd name="connsiteX4" fmla="*/ 32279 w 255073"/>
                      <a:gd name="connsiteY4" fmla="*/ 257177 h 433242"/>
                      <a:gd name="connsiteX5" fmla="*/ 35454 w 255073"/>
                      <a:gd name="connsiteY5" fmla="*/ 219077 h 433242"/>
                      <a:gd name="connsiteX6" fmla="*/ 22754 w 255073"/>
                      <a:gd name="connsiteY6" fmla="*/ 292102 h 433242"/>
                      <a:gd name="connsiteX7" fmla="*/ 51329 w 255073"/>
                      <a:gd name="connsiteY7" fmla="*/ 336552 h 433242"/>
                      <a:gd name="connsiteX8" fmla="*/ 89429 w 255073"/>
                      <a:gd name="connsiteY8" fmla="*/ 431802 h 433242"/>
                      <a:gd name="connsiteX9" fmla="*/ 67204 w 255073"/>
                      <a:gd name="connsiteY9" fmla="*/ 387352 h 433242"/>
                      <a:gd name="connsiteX10" fmla="*/ 529 w 255073"/>
                      <a:gd name="connsiteY10" fmla="*/ 298452 h 433242"/>
                      <a:gd name="connsiteX11" fmla="*/ 35454 w 255073"/>
                      <a:gd name="connsiteY11" fmla="*/ 146052 h 433242"/>
                      <a:gd name="connsiteX12" fmla="*/ 25929 w 255073"/>
                      <a:gd name="connsiteY12" fmla="*/ 177802 h 433242"/>
                      <a:gd name="connsiteX13" fmla="*/ 83079 w 255073"/>
                      <a:gd name="connsiteY13" fmla="*/ 79377 h 433242"/>
                      <a:gd name="connsiteX14" fmla="*/ 35454 w 255073"/>
                      <a:gd name="connsiteY14" fmla="*/ 107952 h 433242"/>
                      <a:gd name="connsiteX15" fmla="*/ 254529 w 255073"/>
                      <a:gd name="connsiteY15" fmla="*/ 2 h 4332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55073" h="433242">
                        <a:moveTo>
                          <a:pt x="254529" y="2"/>
                        </a:moveTo>
                        <a:cubicBezTo>
                          <a:pt x="265112" y="-527"/>
                          <a:pt x="118004" y="87844"/>
                          <a:pt x="98954" y="104777"/>
                        </a:cubicBezTo>
                        <a:cubicBezTo>
                          <a:pt x="79904" y="121710"/>
                          <a:pt x="145521" y="91019"/>
                          <a:pt x="140229" y="101602"/>
                        </a:cubicBezTo>
                        <a:cubicBezTo>
                          <a:pt x="134937" y="112185"/>
                          <a:pt x="85196" y="142348"/>
                          <a:pt x="67204" y="168277"/>
                        </a:cubicBezTo>
                        <a:cubicBezTo>
                          <a:pt x="49212" y="194206"/>
                          <a:pt x="37571" y="248710"/>
                          <a:pt x="32279" y="257177"/>
                        </a:cubicBezTo>
                        <a:cubicBezTo>
                          <a:pt x="26987" y="265644"/>
                          <a:pt x="37041" y="213256"/>
                          <a:pt x="35454" y="219077"/>
                        </a:cubicBezTo>
                        <a:cubicBezTo>
                          <a:pt x="33866" y="224898"/>
                          <a:pt x="20108" y="272523"/>
                          <a:pt x="22754" y="292102"/>
                        </a:cubicBezTo>
                        <a:cubicBezTo>
                          <a:pt x="25400" y="311681"/>
                          <a:pt x="40217" y="313269"/>
                          <a:pt x="51329" y="336552"/>
                        </a:cubicBezTo>
                        <a:cubicBezTo>
                          <a:pt x="62441" y="359835"/>
                          <a:pt x="86783" y="423335"/>
                          <a:pt x="89429" y="431802"/>
                        </a:cubicBezTo>
                        <a:cubicBezTo>
                          <a:pt x="92075" y="440269"/>
                          <a:pt x="82021" y="409577"/>
                          <a:pt x="67204" y="387352"/>
                        </a:cubicBezTo>
                        <a:cubicBezTo>
                          <a:pt x="52387" y="365127"/>
                          <a:pt x="5821" y="338669"/>
                          <a:pt x="529" y="298452"/>
                        </a:cubicBezTo>
                        <a:cubicBezTo>
                          <a:pt x="-4763" y="258235"/>
                          <a:pt x="31221" y="166160"/>
                          <a:pt x="35454" y="146052"/>
                        </a:cubicBezTo>
                        <a:cubicBezTo>
                          <a:pt x="39687" y="125944"/>
                          <a:pt x="17991" y="188915"/>
                          <a:pt x="25929" y="177802"/>
                        </a:cubicBezTo>
                        <a:cubicBezTo>
                          <a:pt x="33866" y="166690"/>
                          <a:pt x="81492" y="91019"/>
                          <a:pt x="83079" y="79377"/>
                        </a:cubicBezTo>
                        <a:cubicBezTo>
                          <a:pt x="84666" y="67735"/>
                          <a:pt x="12171" y="116419"/>
                          <a:pt x="35454" y="107952"/>
                        </a:cubicBezTo>
                        <a:cubicBezTo>
                          <a:pt x="58737" y="99485"/>
                          <a:pt x="243946" y="531"/>
                          <a:pt x="254529" y="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" name="フリーフォーム 42">
                    <a:extLst>
                      <a:ext uri="{FF2B5EF4-FFF2-40B4-BE49-F238E27FC236}">
                        <a16:creationId xmlns:a16="http://schemas.microsoft.com/office/drawing/2014/main" id="{C2737A43-D0CB-0E40-D964-615CA3F1D675}"/>
                      </a:ext>
                    </a:extLst>
                  </p:cNvPr>
                  <p:cNvSpPr/>
                  <p:nvPr/>
                </p:nvSpPr>
                <p:spPr>
                  <a:xfrm>
                    <a:off x="1309076" y="3425736"/>
                    <a:ext cx="360722" cy="188160"/>
                  </a:xfrm>
                  <a:custGeom>
                    <a:avLst/>
                    <a:gdLst>
                      <a:gd name="connsiteX0" fmla="*/ 357799 w 360722"/>
                      <a:gd name="connsiteY0" fmla="*/ 123914 h 188160"/>
                      <a:gd name="connsiteX1" fmla="*/ 211749 w 360722"/>
                      <a:gd name="connsiteY1" fmla="*/ 88989 h 188160"/>
                      <a:gd name="connsiteX2" fmla="*/ 49824 w 360722"/>
                      <a:gd name="connsiteY2" fmla="*/ 111214 h 188160"/>
                      <a:gd name="connsiteX3" fmla="*/ 110149 w 360722"/>
                      <a:gd name="connsiteY3" fmla="*/ 95339 h 188160"/>
                      <a:gd name="connsiteX4" fmla="*/ 27599 w 360722"/>
                      <a:gd name="connsiteY4" fmla="*/ 130264 h 188160"/>
                      <a:gd name="connsiteX5" fmla="*/ 65699 w 360722"/>
                      <a:gd name="connsiteY5" fmla="*/ 187414 h 188160"/>
                      <a:gd name="connsiteX6" fmla="*/ 18074 w 360722"/>
                      <a:gd name="connsiteY6" fmla="*/ 162014 h 188160"/>
                      <a:gd name="connsiteX7" fmla="*/ 2199 w 360722"/>
                      <a:gd name="connsiteY7" fmla="*/ 149314 h 188160"/>
                      <a:gd name="connsiteX8" fmla="*/ 8549 w 360722"/>
                      <a:gd name="connsiteY8" fmla="*/ 63589 h 188160"/>
                      <a:gd name="connsiteX9" fmla="*/ 78399 w 360722"/>
                      <a:gd name="connsiteY9" fmla="*/ 82639 h 188160"/>
                      <a:gd name="connsiteX10" fmla="*/ 46649 w 360722"/>
                      <a:gd name="connsiteY10" fmla="*/ 47714 h 188160"/>
                      <a:gd name="connsiteX11" fmla="*/ 119674 w 360722"/>
                      <a:gd name="connsiteY11" fmla="*/ 82639 h 188160"/>
                      <a:gd name="connsiteX12" fmla="*/ 141899 w 360722"/>
                      <a:gd name="connsiteY12" fmla="*/ 89 h 188160"/>
                      <a:gd name="connsiteX13" fmla="*/ 116499 w 360722"/>
                      <a:gd name="connsiteY13" fmla="*/ 66764 h 188160"/>
                      <a:gd name="connsiteX14" fmla="*/ 179999 w 360722"/>
                      <a:gd name="connsiteY14" fmla="*/ 76289 h 188160"/>
                      <a:gd name="connsiteX15" fmla="*/ 300649 w 360722"/>
                      <a:gd name="connsiteY15" fmla="*/ 82639 h 188160"/>
                      <a:gd name="connsiteX16" fmla="*/ 357799 w 360722"/>
                      <a:gd name="connsiteY16" fmla="*/ 123914 h 188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60722" h="188160">
                        <a:moveTo>
                          <a:pt x="357799" y="123914"/>
                        </a:moveTo>
                        <a:cubicBezTo>
                          <a:pt x="342982" y="124972"/>
                          <a:pt x="263078" y="91106"/>
                          <a:pt x="211749" y="88989"/>
                        </a:cubicBezTo>
                        <a:cubicBezTo>
                          <a:pt x="160420" y="86872"/>
                          <a:pt x="66757" y="110156"/>
                          <a:pt x="49824" y="111214"/>
                        </a:cubicBezTo>
                        <a:cubicBezTo>
                          <a:pt x="32891" y="112272"/>
                          <a:pt x="113853" y="92164"/>
                          <a:pt x="110149" y="95339"/>
                        </a:cubicBezTo>
                        <a:cubicBezTo>
                          <a:pt x="106445" y="98514"/>
                          <a:pt x="35007" y="114918"/>
                          <a:pt x="27599" y="130264"/>
                        </a:cubicBezTo>
                        <a:cubicBezTo>
                          <a:pt x="20191" y="145610"/>
                          <a:pt x="67286" y="182122"/>
                          <a:pt x="65699" y="187414"/>
                        </a:cubicBezTo>
                        <a:cubicBezTo>
                          <a:pt x="64112" y="192706"/>
                          <a:pt x="28657" y="168364"/>
                          <a:pt x="18074" y="162014"/>
                        </a:cubicBezTo>
                        <a:cubicBezTo>
                          <a:pt x="7491" y="155664"/>
                          <a:pt x="3786" y="165718"/>
                          <a:pt x="2199" y="149314"/>
                        </a:cubicBezTo>
                        <a:cubicBezTo>
                          <a:pt x="612" y="132910"/>
                          <a:pt x="-4151" y="74701"/>
                          <a:pt x="8549" y="63589"/>
                        </a:cubicBezTo>
                        <a:cubicBezTo>
                          <a:pt x="21249" y="52477"/>
                          <a:pt x="72049" y="85285"/>
                          <a:pt x="78399" y="82639"/>
                        </a:cubicBezTo>
                        <a:cubicBezTo>
                          <a:pt x="84749" y="79993"/>
                          <a:pt x="39770" y="47714"/>
                          <a:pt x="46649" y="47714"/>
                        </a:cubicBezTo>
                        <a:cubicBezTo>
                          <a:pt x="53528" y="47714"/>
                          <a:pt x="103799" y="90576"/>
                          <a:pt x="119674" y="82639"/>
                        </a:cubicBezTo>
                        <a:cubicBezTo>
                          <a:pt x="135549" y="74702"/>
                          <a:pt x="142428" y="2735"/>
                          <a:pt x="141899" y="89"/>
                        </a:cubicBezTo>
                        <a:cubicBezTo>
                          <a:pt x="141370" y="-2557"/>
                          <a:pt x="110149" y="54064"/>
                          <a:pt x="116499" y="66764"/>
                        </a:cubicBezTo>
                        <a:cubicBezTo>
                          <a:pt x="122849" y="79464"/>
                          <a:pt x="149307" y="73643"/>
                          <a:pt x="179999" y="76289"/>
                        </a:cubicBezTo>
                        <a:cubicBezTo>
                          <a:pt x="210691" y="78935"/>
                          <a:pt x="273661" y="74172"/>
                          <a:pt x="300649" y="82639"/>
                        </a:cubicBezTo>
                        <a:cubicBezTo>
                          <a:pt x="327637" y="91106"/>
                          <a:pt x="372616" y="122856"/>
                          <a:pt x="357799" y="12391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フリーフォーム 43">
                    <a:extLst>
                      <a:ext uri="{FF2B5EF4-FFF2-40B4-BE49-F238E27FC236}">
                        <a16:creationId xmlns:a16="http://schemas.microsoft.com/office/drawing/2014/main" id="{C10AD3A2-A589-A051-D29D-2232F1872FC8}"/>
                      </a:ext>
                    </a:extLst>
                  </p:cNvPr>
                  <p:cNvSpPr/>
                  <p:nvPr/>
                </p:nvSpPr>
                <p:spPr>
                  <a:xfrm>
                    <a:off x="1333198" y="3416638"/>
                    <a:ext cx="787864" cy="253753"/>
                  </a:xfrm>
                  <a:custGeom>
                    <a:avLst/>
                    <a:gdLst>
                      <a:gd name="connsiteX0" fmla="*/ 302 w 787864"/>
                      <a:gd name="connsiteY0" fmla="*/ 190162 h 253753"/>
                      <a:gd name="connsiteX1" fmla="*/ 165402 w 787864"/>
                      <a:gd name="connsiteY1" fmla="*/ 193337 h 253753"/>
                      <a:gd name="connsiteX2" fmla="*/ 133652 w 787864"/>
                      <a:gd name="connsiteY2" fmla="*/ 174287 h 253753"/>
                      <a:gd name="connsiteX3" fmla="*/ 301927 w 787864"/>
                      <a:gd name="connsiteY3" fmla="*/ 221912 h 253753"/>
                      <a:gd name="connsiteX4" fmla="*/ 447977 w 787864"/>
                      <a:gd name="connsiteY4" fmla="*/ 253662 h 253753"/>
                      <a:gd name="connsiteX5" fmla="*/ 409877 w 787864"/>
                      <a:gd name="connsiteY5" fmla="*/ 231437 h 253753"/>
                      <a:gd name="connsiteX6" fmla="*/ 555927 w 787864"/>
                      <a:gd name="connsiteY6" fmla="*/ 228262 h 253753"/>
                      <a:gd name="connsiteX7" fmla="*/ 679752 w 787864"/>
                      <a:gd name="connsiteY7" fmla="*/ 190162 h 253753"/>
                      <a:gd name="connsiteX8" fmla="*/ 781352 w 787864"/>
                      <a:gd name="connsiteY8" fmla="*/ 2837 h 253753"/>
                      <a:gd name="connsiteX9" fmla="*/ 771827 w 787864"/>
                      <a:gd name="connsiteY9" fmla="*/ 82212 h 253753"/>
                      <a:gd name="connsiteX10" fmla="*/ 724202 w 787864"/>
                      <a:gd name="connsiteY10" fmla="*/ 152062 h 253753"/>
                      <a:gd name="connsiteX11" fmla="*/ 724202 w 787864"/>
                      <a:gd name="connsiteY11" fmla="*/ 82212 h 253753"/>
                      <a:gd name="connsiteX12" fmla="*/ 616252 w 787864"/>
                      <a:gd name="connsiteY12" fmla="*/ 202862 h 253753"/>
                      <a:gd name="connsiteX13" fmla="*/ 394002 w 787864"/>
                      <a:gd name="connsiteY13" fmla="*/ 221912 h 253753"/>
                      <a:gd name="connsiteX14" fmla="*/ 225727 w 787864"/>
                      <a:gd name="connsiteY14" fmla="*/ 186987 h 253753"/>
                      <a:gd name="connsiteX15" fmla="*/ 340027 w 787864"/>
                      <a:gd name="connsiteY15" fmla="*/ 190162 h 253753"/>
                      <a:gd name="connsiteX16" fmla="*/ 213027 w 787864"/>
                      <a:gd name="connsiteY16" fmla="*/ 209212 h 253753"/>
                      <a:gd name="connsiteX17" fmla="*/ 302 w 787864"/>
                      <a:gd name="connsiteY17" fmla="*/ 190162 h 2537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787864" h="253753">
                        <a:moveTo>
                          <a:pt x="302" y="190162"/>
                        </a:moveTo>
                        <a:cubicBezTo>
                          <a:pt x="-7635" y="187516"/>
                          <a:pt x="143177" y="195983"/>
                          <a:pt x="165402" y="193337"/>
                        </a:cubicBezTo>
                        <a:cubicBezTo>
                          <a:pt x="187627" y="190691"/>
                          <a:pt x="110898" y="169524"/>
                          <a:pt x="133652" y="174287"/>
                        </a:cubicBezTo>
                        <a:cubicBezTo>
                          <a:pt x="156406" y="179050"/>
                          <a:pt x="249540" y="208683"/>
                          <a:pt x="301927" y="221912"/>
                        </a:cubicBezTo>
                        <a:cubicBezTo>
                          <a:pt x="354315" y="235141"/>
                          <a:pt x="429985" y="252075"/>
                          <a:pt x="447977" y="253662"/>
                        </a:cubicBezTo>
                        <a:cubicBezTo>
                          <a:pt x="465969" y="255250"/>
                          <a:pt x="391885" y="235670"/>
                          <a:pt x="409877" y="231437"/>
                        </a:cubicBezTo>
                        <a:cubicBezTo>
                          <a:pt x="427869" y="227204"/>
                          <a:pt x="510948" y="235141"/>
                          <a:pt x="555927" y="228262"/>
                        </a:cubicBezTo>
                        <a:cubicBezTo>
                          <a:pt x="600906" y="221383"/>
                          <a:pt x="642181" y="227733"/>
                          <a:pt x="679752" y="190162"/>
                        </a:cubicBezTo>
                        <a:cubicBezTo>
                          <a:pt x="717323" y="152591"/>
                          <a:pt x="766006" y="20829"/>
                          <a:pt x="781352" y="2837"/>
                        </a:cubicBezTo>
                        <a:cubicBezTo>
                          <a:pt x="796698" y="-15155"/>
                          <a:pt x="781352" y="57341"/>
                          <a:pt x="771827" y="82212"/>
                        </a:cubicBezTo>
                        <a:cubicBezTo>
                          <a:pt x="762302" y="107083"/>
                          <a:pt x="732139" y="152062"/>
                          <a:pt x="724202" y="152062"/>
                        </a:cubicBezTo>
                        <a:cubicBezTo>
                          <a:pt x="716265" y="152062"/>
                          <a:pt x="742194" y="73745"/>
                          <a:pt x="724202" y="82212"/>
                        </a:cubicBezTo>
                        <a:cubicBezTo>
                          <a:pt x="706210" y="90679"/>
                          <a:pt x="671285" y="179579"/>
                          <a:pt x="616252" y="202862"/>
                        </a:cubicBezTo>
                        <a:cubicBezTo>
                          <a:pt x="561219" y="226145"/>
                          <a:pt x="459089" y="224558"/>
                          <a:pt x="394002" y="221912"/>
                        </a:cubicBezTo>
                        <a:cubicBezTo>
                          <a:pt x="328915" y="219266"/>
                          <a:pt x="234723" y="192279"/>
                          <a:pt x="225727" y="186987"/>
                        </a:cubicBezTo>
                        <a:cubicBezTo>
                          <a:pt x="216731" y="181695"/>
                          <a:pt x="342144" y="186458"/>
                          <a:pt x="340027" y="190162"/>
                        </a:cubicBezTo>
                        <a:cubicBezTo>
                          <a:pt x="337910" y="193866"/>
                          <a:pt x="265414" y="209212"/>
                          <a:pt x="213027" y="209212"/>
                        </a:cubicBezTo>
                        <a:cubicBezTo>
                          <a:pt x="160640" y="209212"/>
                          <a:pt x="8239" y="192808"/>
                          <a:pt x="302" y="19016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" name="フリーフォーム 44">
                    <a:extLst>
                      <a:ext uri="{FF2B5EF4-FFF2-40B4-BE49-F238E27FC236}">
                        <a16:creationId xmlns:a16="http://schemas.microsoft.com/office/drawing/2014/main" id="{057759C2-B816-AA95-82F2-08D0D8D60E03}"/>
                      </a:ext>
                    </a:extLst>
                  </p:cNvPr>
                  <p:cNvSpPr/>
                  <p:nvPr/>
                </p:nvSpPr>
                <p:spPr>
                  <a:xfrm>
                    <a:off x="898349" y="1736708"/>
                    <a:ext cx="134558" cy="127485"/>
                  </a:xfrm>
                  <a:custGeom>
                    <a:avLst/>
                    <a:gdLst>
                      <a:gd name="connsiteX0" fmla="*/ 176 w 134558"/>
                      <a:gd name="connsiteY0" fmla="*/ 17 h 127485"/>
                      <a:gd name="connsiteX1" fmla="*/ 82726 w 134558"/>
                      <a:gd name="connsiteY1" fmla="*/ 47642 h 127485"/>
                      <a:gd name="connsiteX2" fmla="*/ 82726 w 134558"/>
                      <a:gd name="connsiteY2" fmla="*/ 6367 h 127485"/>
                      <a:gd name="connsiteX3" fmla="*/ 133526 w 134558"/>
                      <a:gd name="connsiteY3" fmla="*/ 63517 h 127485"/>
                      <a:gd name="connsiteX4" fmla="*/ 117651 w 134558"/>
                      <a:gd name="connsiteY4" fmla="*/ 41292 h 127485"/>
                      <a:gd name="connsiteX5" fmla="*/ 127176 w 134558"/>
                      <a:gd name="connsiteY5" fmla="*/ 127017 h 127485"/>
                      <a:gd name="connsiteX6" fmla="*/ 95426 w 134558"/>
                      <a:gd name="connsiteY6" fmla="*/ 76217 h 127485"/>
                      <a:gd name="connsiteX7" fmla="*/ 127176 w 134558"/>
                      <a:gd name="connsiteY7" fmla="*/ 88917 h 127485"/>
                      <a:gd name="connsiteX8" fmla="*/ 108126 w 134558"/>
                      <a:gd name="connsiteY8" fmla="*/ 53992 h 127485"/>
                      <a:gd name="connsiteX9" fmla="*/ 176 w 134558"/>
                      <a:gd name="connsiteY9" fmla="*/ 17 h 127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4558" h="127485">
                        <a:moveTo>
                          <a:pt x="176" y="17"/>
                        </a:moveTo>
                        <a:cubicBezTo>
                          <a:pt x="-4057" y="-1041"/>
                          <a:pt x="68968" y="46584"/>
                          <a:pt x="82726" y="47642"/>
                        </a:cubicBezTo>
                        <a:cubicBezTo>
                          <a:pt x="96484" y="48700"/>
                          <a:pt x="74259" y="3721"/>
                          <a:pt x="82726" y="6367"/>
                        </a:cubicBezTo>
                        <a:cubicBezTo>
                          <a:pt x="91193" y="9013"/>
                          <a:pt x="127705" y="57696"/>
                          <a:pt x="133526" y="63517"/>
                        </a:cubicBezTo>
                        <a:cubicBezTo>
                          <a:pt x="139347" y="69338"/>
                          <a:pt x="118709" y="30709"/>
                          <a:pt x="117651" y="41292"/>
                        </a:cubicBezTo>
                        <a:cubicBezTo>
                          <a:pt x="116593" y="51875"/>
                          <a:pt x="130880" y="121196"/>
                          <a:pt x="127176" y="127017"/>
                        </a:cubicBezTo>
                        <a:cubicBezTo>
                          <a:pt x="123472" y="132838"/>
                          <a:pt x="95426" y="82567"/>
                          <a:pt x="95426" y="76217"/>
                        </a:cubicBezTo>
                        <a:cubicBezTo>
                          <a:pt x="95426" y="69867"/>
                          <a:pt x="125059" y="92621"/>
                          <a:pt x="127176" y="88917"/>
                        </a:cubicBezTo>
                        <a:cubicBezTo>
                          <a:pt x="129293" y="85213"/>
                          <a:pt x="125059" y="65634"/>
                          <a:pt x="108126" y="53992"/>
                        </a:cubicBezTo>
                        <a:cubicBezTo>
                          <a:pt x="91193" y="42350"/>
                          <a:pt x="4409" y="1075"/>
                          <a:pt x="176" y="1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フリーフォーム 45">
                    <a:extLst>
                      <a:ext uri="{FF2B5EF4-FFF2-40B4-BE49-F238E27FC236}">
                        <a16:creationId xmlns:a16="http://schemas.microsoft.com/office/drawing/2014/main" id="{CB14857A-949D-377B-4147-EEF7CC6CAE8E}"/>
                      </a:ext>
                    </a:extLst>
                  </p:cNvPr>
                  <p:cNvSpPr/>
                  <p:nvPr/>
                </p:nvSpPr>
                <p:spPr>
                  <a:xfrm>
                    <a:off x="1164914" y="1735724"/>
                    <a:ext cx="282268" cy="178822"/>
                  </a:xfrm>
                  <a:custGeom>
                    <a:avLst/>
                    <a:gdLst>
                      <a:gd name="connsiteX0" fmla="*/ 311 w 282268"/>
                      <a:gd name="connsiteY0" fmla="*/ 178801 h 178822"/>
                      <a:gd name="connsiteX1" fmla="*/ 76511 w 282268"/>
                      <a:gd name="connsiteY1" fmla="*/ 70851 h 178822"/>
                      <a:gd name="connsiteX2" fmla="*/ 92386 w 282268"/>
                      <a:gd name="connsiteY2" fmla="*/ 67676 h 178822"/>
                      <a:gd name="connsiteX3" fmla="*/ 184461 w 282268"/>
                      <a:gd name="connsiteY3" fmla="*/ 54976 h 178822"/>
                      <a:gd name="connsiteX4" fmla="*/ 162236 w 282268"/>
                      <a:gd name="connsiteY4" fmla="*/ 70851 h 178822"/>
                      <a:gd name="connsiteX5" fmla="*/ 225736 w 282268"/>
                      <a:gd name="connsiteY5" fmla="*/ 124826 h 178822"/>
                      <a:gd name="connsiteX6" fmla="*/ 219386 w 282268"/>
                      <a:gd name="connsiteY6" fmla="*/ 124826 h 178822"/>
                      <a:gd name="connsiteX7" fmla="*/ 267011 w 282268"/>
                      <a:gd name="connsiteY7" fmla="*/ 102601 h 178822"/>
                      <a:gd name="connsiteX8" fmla="*/ 279711 w 282268"/>
                      <a:gd name="connsiteY8" fmla="*/ 105776 h 178822"/>
                      <a:gd name="connsiteX9" fmla="*/ 222561 w 282268"/>
                      <a:gd name="connsiteY9" fmla="*/ 83551 h 178822"/>
                      <a:gd name="connsiteX10" fmla="*/ 216211 w 282268"/>
                      <a:gd name="connsiteY10" fmla="*/ 1001 h 178822"/>
                      <a:gd name="connsiteX11" fmla="*/ 193986 w 282268"/>
                      <a:gd name="connsiteY11" fmla="*/ 35926 h 178822"/>
                      <a:gd name="connsiteX12" fmla="*/ 181286 w 282268"/>
                      <a:gd name="connsiteY12" fmla="*/ 7351 h 178822"/>
                      <a:gd name="connsiteX13" fmla="*/ 140011 w 282268"/>
                      <a:gd name="connsiteY13" fmla="*/ 32751 h 178822"/>
                      <a:gd name="connsiteX14" fmla="*/ 66986 w 282268"/>
                      <a:gd name="connsiteY14" fmla="*/ 26401 h 178822"/>
                      <a:gd name="connsiteX15" fmla="*/ 98736 w 282268"/>
                      <a:gd name="connsiteY15" fmla="*/ 42276 h 178822"/>
                      <a:gd name="connsiteX16" fmla="*/ 51111 w 282268"/>
                      <a:gd name="connsiteY16" fmla="*/ 54976 h 178822"/>
                      <a:gd name="connsiteX17" fmla="*/ 70161 w 282268"/>
                      <a:gd name="connsiteY17" fmla="*/ 74026 h 178822"/>
                      <a:gd name="connsiteX18" fmla="*/ 19361 w 282268"/>
                      <a:gd name="connsiteY18" fmla="*/ 70851 h 178822"/>
                      <a:gd name="connsiteX19" fmla="*/ 47936 w 282268"/>
                      <a:gd name="connsiteY19" fmla="*/ 80376 h 178822"/>
                      <a:gd name="connsiteX20" fmla="*/ 311 w 282268"/>
                      <a:gd name="connsiteY20" fmla="*/ 178801 h 1788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282268" h="178822">
                        <a:moveTo>
                          <a:pt x="311" y="178801"/>
                        </a:moveTo>
                        <a:cubicBezTo>
                          <a:pt x="5073" y="177214"/>
                          <a:pt x="61165" y="89372"/>
                          <a:pt x="76511" y="70851"/>
                        </a:cubicBezTo>
                        <a:cubicBezTo>
                          <a:pt x="91857" y="52330"/>
                          <a:pt x="92386" y="67676"/>
                          <a:pt x="92386" y="67676"/>
                        </a:cubicBezTo>
                        <a:cubicBezTo>
                          <a:pt x="110378" y="65030"/>
                          <a:pt x="172819" y="54447"/>
                          <a:pt x="184461" y="54976"/>
                        </a:cubicBezTo>
                        <a:cubicBezTo>
                          <a:pt x="196103" y="55505"/>
                          <a:pt x="155357" y="59209"/>
                          <a:pt x="162236" y="70851"/>
                        </a:cubicBezTo>
                        <a:cubicBezTo>
                          <a:pt x="169115" y="82493"/>
                          <a:pt x="225736" y="124826"/>
                          <a:pt x="225736" y="124826"/>
                        </a:cubicBezTo>
                        <a:cubicBezTo>
                          <a:pt x="235261" y="133822"/>
                          <a:pt x="212507" y="128530"/>
                          <a:pt x="219386" y="124826"/>
                        </a:cubicBezTo>
                        <a:cubicBezTo>
                          <a:pt x="226265" y="121122"/>
                          <a:pt x="256957" y="105776"/>
                          <a:pt x="267011" y="102601"/>
                        </a:cubicBezTo>
                        <a:cubicBezTo>
                          <a:pt x="277065" y="99426"/>
                          <a:pt x="287119" y="108951"/>
                          <a:pt x="279711" y="105776"/>
                        </a:cubicBezTo>
                        <a:cubicBezTo>
                          <a:pt x="272303" y="102601"/>
                          <a:pt x="233144" y="101013"/>
                          <a:pt x="222561" y="83551"/>
                        </a:cubicBezTo>
                        <a:cubicBezTo>
                          <a:pt x="211978" y="66088"/>
                          <a:pt x="220974" y="8938"/>
                          <a:pt x="216211" y="1001"/>
                        </a:cubicBezTo>
                        <a:cubicBezTo>
                          <a:pt x="211449" y="-6937"/>
                          <a:pt x="199807" y="34868"/>
                          <a:pt x="193986" y="35926"/>
                        </a:cubicBezTo>
                        <a:cubicBezTo>
                          <a:pt x="188165" y="36984"/>
                          <a:pt x="190282" y="7880"/>
                          <a:pt x="181286" y="7351"/>
                        </a:cubicBezTo>
                        <a:cubicBezTo>
                          <a:pt x="172290" y="6822"/>
                          <a:pt x="159061" y="29576"/>
                          <a:pt x="140011" y="32751"/>
                        </a:cubicBezTo>
                        <a:cubicBezTo>
                          <a:pt x="120961" y="35926"/>
                          <a:pt x="73865" y="24814"/>
                          <a:pt x="66986" y="26401"/>
                        </a:cubicBezTo>
                        <a:cubicBezTo>
                          <a:pt x="60107" y="27988"/>
                          <a:pt x="101382" y="37514"/>
                          <a:pt x="98736" y="42276"/>
                        </a:cubicBezTo>
                        <a:cubicBezTo>
                          <a:pt x="96090" y="47038"/>
                          <a:pt x="51111" y="54976"/>
                          <a:pt x="51111" y="54976"/>
                        </a:cubicBezTo>
                        <a:cubicBezTo>
                          <a:pt x="46349" y="60268"/>
                          <a:pt x="75453" y="71380"/>
                          <a:pt x="70161" y="74026"/>
                        </a:cubicBezTo>
                        <a:cubicBezTo>
                          <a:pt x="64869" y="76672"/>
                          <a:pt x="23065" y="69793"/>
                          <a:pt x="19361" y="70851"/>
                        </a:cubicBezTo>
                        <a:cubicBezTo>
                          <a:pt x="15657" y="71909"/>
                          <a:pt x="48994" y="65559"/>
                          <a:pt x="47936" y="80376"/>
                        </a:cubicBezTo>
                        <a:cubicBezTo>
                          <a:pt x="46878" y="95193"/>
                          <a:pt x="-4451" y="180388"/>
                          <a:pt x="311" y="17880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フリーフォーム 46">
                    <a:extLst>
                      <a:ext uri="{FF2B5EF4-FFF2-40B4-BE49-F238E27FC236}">
                        <a16:creationId xmlns:a16="http://schemas.microsoft.com/office/drawing/2014/main" id="{7BB3F148-E018-3EF7-E609-4045EC39A5E1}"/>
                      </a:ext>
                    </a:extLst>
                  </p:cNvPr>
                  <p:cNvSpPr/>
                  <p:nvPr/>
                </p:nvSpPr>
                <p:spPr>
                  <a:xfrm>
                    <a:off x="1187300" y="1777465"/>
                    <a:ext cx="260976" cy="150735"/>
                  </a:xfrm>
                  <a:custGeom>
                    <a:avLst/>
                    <a:gdLst>
                      <a:gd name="connsiteX0" fmla="*/ 162075 w 260976"/>
                      <a:gd name="connsiteY0" fmla="*/ 535 h 150735"/>
                      <a:gd name="connsiteX1" fmla="*/ 197000 w 260976"/>
                      <a:gd name="connsiteY1" fmla="*/ 38635 h 150735"/>
                      <a:gd name="connsiteX2" fmla="*/ 260500 w 260976"/>
                      <a:gd name="connsiteY2" fmla="*/ 48160 h 150735"/>
                      <a:gd name="connsiteX3" fmla="*/ 222400 w 260976"/>
                      <a:gd name="connsiteY3" fmla="*/ 83085 h 150735"/>
                      <a:gd name="connsiteX4" fmla="*/ 155725 w 260976"/>
                      <a:gd name="connsiteY4" fmla="*/ 149760 h 150735"/>
                      <a:gd name="connsiteX5" fmla="*/ 197000 w 260976"/>
                      <a:gd name="connsiteY5" fmla="*/ 124360 h 150735"/>
                      <a:gd name="connsiteX6" fmla="*/ 70000 w 260976"/>
                      <a:gd name="connsiteY6" fmla="*/ 146585 h 150735"/>
                      <a:gd name="connsiteX7" fmla="*/ 9675 w 260976"/>
                      <a:gd name="connsiteY7" fmla="*/ 121185 h 150735"/>
                      <a:gd name="connsiteX8" fmla="*/ 150 w 260976"/>
                      <a:gd name="connsiteY8" fmla="*/ 60860 h 150735"/>
                      <a:gd name="connsiteX9" fmla="*/ 22375 w 260976"/>
                      <a:gd name="connsiteY9" fmla="*/ 83085 h 150735"/>
                      <a:gd name="connsiteX10" fmla="*/ 47775 w 260976"/>
                      <a:gd name="connsiteY10" fmla="*/ 124360 h 150735"/>
                      <a:gd name="connsiteX11" fmla="*/ 104925 w 260976"/>
                      <a:gd name="connsiteY11" fmla="*/ 140235 h 150735"/>
                      <a:gd name="connsiteX12" fmla="*/ 177950 w 260976"/>
                      <a:gd name="connsiteY12" fmla="*/ 108485 h 150735"/>
                      <a:gd name="connsiteX13" fmla="*/ 187475 w 260976"/>
                      <a:gd name="connsiteY13" fmla="*/ 92610 h 150735"/>
                      <a:gd name="connsiteX14" fmla="*/ 187475 w 260976"/>
                      <a:gd name="connsiteY14" fmla="*/ 64035 h 150735"/>
                      <a:gd name="connsiteX15" fmla="*/ 216050 w 260976"/>
                      <a:gd name="connsiteY15" fmla="*/ 70385 h 150735"/>
                      <a:gd name="connsiteX16" fmla="*/ 162075 w 260976"/>
                      <a:gd name="connsiteY16" fmla="*/ 535 h 1507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60976" h="150735">
                        <a:moveTo>
                          <a:pt x="162075" y="535"/>
                        </a:moveTo>
                        <a:cubicBezTo>
                          <a:pt x="158900" y="-4757"/>
                          <a:pt x="180596" y="30698"/>
                          <a:pt x="197000" y="38635"/>
                        </a:cubicBezTo>
                        <a:cubicBezTo>
                          <a:pt x="213404" y="46573"/>
                          <a:pt x="256267" y="40752"/>
                          <a:pt x="260500" y="48160"/>
                        </a:cubicBezTo>
                        <a:cubicBezTo>
                          <a:pt x="264733" y="55568"/>
                          <a:pt x="239862" y="66152"/>
                          <a:pt x="222400" y="83085"/>
                        </a:cubicBezTo>
                        <a:cubicBezTo>
                          <a:pt x="204938" y="100018"/>
                          <a:pt x="159958" y="142881"/>
                          <a:pt x="155725" y="149760"/>
                        </a:cubicBezTo>
                        <a:cubicBezTo>
                          <a:pt x="151492" y="156639"/>
                          <a:pt x="211288" y="124889"/>
                          <a:pt x="197000" y="124360"/>
                        </a:cubicBezTo>
                        <a:cubicBezTo>
                          <a:pt x="182713" y="123831"/>
                          <a:pt x="101221" y="147114"/>
                          <a:pt x="70000" y="146585"/>
                        </a:cubicBezTo>
                        <a:cubicBezTo>
                          <a:pt x="38779" y="146056"/>
                          <a:pt x="21317" y="135472"/>
                          <a:pt x="9675" y="121185"/>
                        </a:cubicBezTo>
                        <a:cubicBezTo>
                          <a:pt x="-1967" y="106898"/>
                          <a:pt x="150" y="60860"/>
                          <a:pt x="150" y="60860"/>
                        </a:cubicBezTo>
                        <a:cubicBezTo>
                          <a:pt x="2267" y="54510"/>
                          <a:pt x="14438" y="72502"/>
                          <a:pt x="22375" y="83085"/>
                        </a:cubicBezTo>
                        <a:cubicBezTo>
                          <a:pt x="30312" y="93668"/>
                          <a:pt x="34017" y="114835"/>
                          <a:pt x="47775" y="124360"/>
                        </a:cubicBezTo>
                        <a:cubicBezTo>
                          <a:pt x="61533" y="133885"/>
                          <a:pt x="83229" y="142881"/>
                          <a:pt x="104925" y="140235"/>
                        </a:cubicBezTo>
                        <a:cubicBezTo>
                          <a:pt x="126621" y="137589"/>
                          <a:pt x="164192" y="116423"/>
                          <a:pt x="177950" y="108485"/>
                        </a:cubicBezTo>
                        <a:cubicBezTo>
                          <a:pt x="191708" y="100548"/>
                          <a:pt x="185888" y="100018"/>
                          <a:pt x="187475" y="92610"/>
                        </a:cubicBezTo>
                        <a:cubicBezTo>
                          <a:pt x="189062" y="85202"/>
                          <a:pt x="182713" y="67739"/>
                          <a:pt x="187475" y="64035"/>
                        </a:cubicBezTo>
                        <a:cubicBezTo>
                          <a:pt x="192237" y="60331"/>
                          <a:pt x="216579" y="76735"/>
                          <a:pt x="216050" y="70385"/>
                        </a:cubicBezTo>
                        <a:cubicBezTo>
                          <a:pt x="215521" y="64035"/>
                          <a:pt x="165250" y="5827"/>
                          <a:pt x="162075" y="53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フリーフォーム 47">
                    <a:extLst>
                      <a:ext uri="{FF2B5EF4-FFF2-40B4-BE49-F238E27FC236}">
                        <a16:creationId xmlns:a16="http://schemas.microsoft.com/office/drawing/2014/main" id="{0EF85E56-B51F-90C5-673F-2510D2597A26}"/>
                      </a:ext>
                    </a:extLst>
                  </p:cNvPr>
                  <p:cNvSpPr/>
                  <p:nvPr/>
                </p:nvSpPr>
                <p:spPr>
                  <a:xfrm>
                    <a:off x="1212933" y="1793870"/>
                    <a:ext cx="116965" cy="88913"/>
                  </a:xfrm>
                  <a:custGeom>
                    <a:avLst/>
                    <a:gdLst>
                      <a:gd name="connsiteX0" fmla="*/ 47542 w 116965"/>
                      <a:gd name="connsiteY0" fmla="*/ 5 h 88913"/>
                      <a:gd name="connsiteX1" fmla="*/ 104692 w 116965"/>
                      <a:gd name="connsiteY1" fmla="*/ 50805 h 88913"/>
                      <a:gd name="connsiteX2" fmla="*/ 107867 w 116965"/>
                      <a:gd name="connsiteY2" fmla="*/ 88905 h 88913"/>
                      <a:gd name="connsiteX3" fmla="*/ 3092 w 116965"/>
                      <a:gd name="connsiteY3" fmla="*/ 47630 h 88913"/>
                      <a:gd name="connsiteX4" fmla="*/ 47542 w 116965"/>
                      <a:gd name="connsiteY4" fmla="*/ 5 h 889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6965" h="88913">
                        <a:moveTo>
                          <a:pt x="47542" y="5"/>
                        </a:moveTo>
                        <a:cubicBezTo>
                          <a:pt x="64475" y="534"/>
                          <a:pt x="94638" y="35988"/>
                          <a:pt x="104692" y="50805"/>
                        </a:cubicBezTo>
                        <a:cubicBezTo>
                          <a:pt x="114746" y="65622"/>
                          <a:pt x="124800" y="89434"/>
                          <a:pt x="107867" y="88905"/>
                        </a:cubicBezTo>
                        <a:cubicBezTo>
                          <a:pt x="90934" y="88376"/>
                          <a:pt x="17909" y="60330"/>
                          <a:pt x="3092" y="47630"/>
                        </a:cubicBezTo>
                        <a:cubicBezTo>
                          <a:pt x="-11725" y="34930"/>
                          <a:pt x="30609" y="-524"/>
                          <a:pt x="47542" y="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52" name="フリーフォーム 51">
                  <a:extLst>
                    <a:ext uri="{FF2B5EF4-FFF2-40B4-BE49-F238E27FC236}">
                      <a16:creationId xmlns:a16="http://schemas.microsoft.com/office/drawing/2014/main" id="{0C006D60-7DB4-9926-BD74-49F474A1935D}"/>
                    </a:ext>
                  </a:extLst>
                </p:cNvPr>
                <p:cNvSpPr/>
                <p:nvPr/>
              </p:nvSpPr>
              <p:spPr>
                <a:xfrm>
                  <a:off x="1082436" y="1529034"/>
                  <a:ext cx="464905" cy="147704"/>
                </a:xfrm>
                <a:custGeom>
                  <a:avLst/>
                  <a:gdLst>
                    <a:gd name="connsiteX0" fmla="*/ 4684 w 464905"/>
                    <a:gd name="connsiteY0" fmla="*/ 147366 h 147704"/>
                    <a:gd name="connsiteX1" fmla="*/ 96124 w 464905"/>
                    <a:gd name="connsiteY1" fmla="*/ 61006 h 147704"/>
                    <a:gd name="connsiteX2" fmla="*/ 197724 w 464905"/>
                    <a:gd name="connsiteY2" fmla="*/ 35606 h 147704"/>
                    <a:gd name="connsiteX3" fmla="*/ 136764 w 464905"/>
                    <a:gd name="connsiteY3" fmla="*/ 30526 h 147704"/>
                    <a:gd name="connsiteX4" fmla="*/ 339964 w 464905"/>
                    <a:gd name="connsiteY4" fmla="*/ 15286 h 147704"/>
                    <a:gd name="connsiteX5" fmla="*/ 314564 w 464905"/>
                    <a:gd name="connsiteY5" fmla="*/ 46 h 147704"/>
                    <a:gd name="connsiteX6" fmla="*/ 461884 w 464905"/>
                    <a:gd name="connsiteY6" fmla="*/ 20366 h 147704"/>
                    <a:gd name="connsiteX7" fmla="*/ 400924 w 464905"/>
                    <a:gd name="connsiteY7" fmla="*/ 10206 h 147704"/>
                    <a:gd name="connsiteX8" fmla="*/ 248524 w 464905"/>
                    <a:gd name="connsiteY8" fmla="*/ 25446 h 147704"/>
                    <a:gd name="connsiteX9" fmla="*/ 4684 w 464905"/>
                    <a:gd name="connsiteY9" fmla="*/ 147366 h 147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4905" h="147704">
                      <a:moveTo>
                        <a:pt x="4684" y="147366"/>
                      </a:moveTo>
                      <a:cubicBezTo>
                        <a:pt x="-20716" y="153293"/>
                        <a:pt x="63951" y="79633"/>
                        <a:pt x="96124" y="61006"/>
                      </a:cubicBezTo>
                      <a:cubicBezTo>
                        <a:pt x="128297" y="42379"/>
                        <a:pt x="190951" y="40686"/>
                        <a:pt x="197724" y="35606"/>
                      </a:cubicBezTo>
                      <a:cubicBezTo>
                        <a:pt x="204497" y="30526"/>
                        <a:pt x="113057" y="33913"/>
                        <a:pt x="136764" y="30526"/>
                      </a:cubicBezTo>
                      <a:cubicBezTo>
                        <a:pt x="160471" y="27139"/>
                        <a:pt x="310331" y="20366"/>
                        <a:pt x="339964" y="15286"/>
                      </a:cubicBezTo>
                      <a:cubicBezTo>
                        <a:pt x="369597" y="10206"/>
                        <a:pt x="294244" y="-801"/>
                        <a:pt x="314564" y="46"/>
                      </a:cubicBezTo>
                      <a:cubicBezTo>
                        <a:pt x="334884" y="893"/>
                        <a:pt x="447491" y="18673"/>
                        <a:pt x="461884" y="20366"/>
                      </a:cubicBezTo>
                      <a:cubicBezTo>
                        <a:pt x="476277" y="22059"/>
                        <a:pt x="436484" y="9359"/>
                        <a:pt x="400924" y="10206"/>
                      </a:cubicBezTo>
                      <a:cubicBezTo>
                        <a:pt x="365364" y="11053"/>
                        <a:pt x="308637" y="6819"/>
                        <a:pt x="248524" y="25446"/>
                      </a:cubicBezTo>
                      <a:cubicBezTo>
                        <a:pt x="188411" y="44073"/>
                        <a:pt x="30084" y="141439"/>
                        <a:pt x="4684" y="147366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フリーフォーム 52">
                  <a:extLst>
                    <a:ext uri="{FF2B5EF4-FFF2-40B4-BE49-F238E27FC236}">
                      <a16:creationId xmlns:a16="http://schemas.microsoft.com/office/drawing/2014/main" id="{7932018D-9E06-1898-3464-E7A0B037504F}"/>
                    </a:ext>
                  </a:extLst>
                </p:cNvPr>
                <p:cNvSpPr/>
                <p:nvPr/>
              </p:nvSpPr>
              <p:spPr>
                <a:xfrm>
                  <a:off x="1259768" y="1954278"/>
                  <a:ext cx="391671" cy="138974"/>
                </a:xfrm>
                <a:custGeom>
                  <a:avLst/>
                  <a:gdLst>
                    <a:gd name="connsiteX0" fmla="*/ 72 w 391671"/>
                    <a:gd name="connsiteY0" fmla="*/ 77722 h 138974"/>
                    <a:gd name="connsiteX1" fmla="*/ 177872 w 391671"/>
                    <a:gd name="connsiteY1" fmla="*/ 118362 h 138974"/>
                    <a:gd name="connsiteX2" fmla="*/ 386152 w 391671"/>
                    <a:gd name="connsiteY2" fmla="*/ 1522 h 138974"/>
                    <a:gd name="connsiteX3" fmla="*/ 320112 w 391671"/>
                    <a:gd name="connsiteY3" fmla="*/ 57402 h 138974"/>
                    <a:gd name="connsiteX4" fmla="*/ 198192 w 391671"/>
                    <a:gd name="connsiteY4" fmla="*/ 138682 h 138974"/>
                    <a:gd name="connsiteX5" fmla="*/ 72 w 391671"/>
                    <a:gd name="connsiteY5" fmla="*/ 77722 h 1389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1671" h="138974">
                      <a:moveTo>
                        <a:pt x="72" y="77722"/>
                      </a:moveTo>
                      <a:cubicBezTo>
                        <a:pt x="-3315" y="74335"/>
                        <a:pt x="113525" y="131062"/>
                        <a:pt x="177872" y="118362"/>
                      </a:cubicBezTo>
                      <a:cubicBezTo>
                        <a:pt x="242219" y="105662"/>
                        <a:pt x="362445" y="11682"/>
                        <a:pt x="386152" y="1522"/>
                      </a:cubicBezTo>
                      <a:cubicBezTo>
                        <a:pt x="409859" y="-8638"/>
                        <a:pt x="351439" y="34542"/>
                        <a:pt x="320112" y="57402"/>
                      </a:cubicBezTo>
                      <a:cubicBezTo>
                        <a:pt x="288785" y="80262"/>
                        <a:pt x="250685" y="133602"/>
                        <a:pt x="198192" y="138682"/>
                      </a:cubicBezTo>
                      <a:cubicBezTo>
                        <a:pt x="145699" y="143762"/>
                        <a:pt x="3459" y="81109"/>
                        <a:pt x="72" y="77722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フリーフォーム 53">
                  <a:extLst>
                    <a:ext uri="{FF2B5EF4-FFF2-40B4-BE49-F238E27FC236}">
                      <a16:creationId xmlns:a16="http://schemas.microsoft.com/office/drawing/2014/main" id="{5C4EEA8A-4C7E-B26D-C377-68357741B125}"/>
                    </a:ext>
                  </a:extLst>
                </p:cNvPr>
                <p:cNvSpPr/>
                <p:nvPr/>
              </p:nvSpPr>
              <p:spPr>
                <a:xfrm>
                  <a:off x="1188380" y="2245038"/>
                  <a:ext cx="117187" cy="366332"/>
                </a:xfrm>
                <a:custGeom>
                  <a:avLst/>
                  <a:gdLst>
                    <a:gd name="connsiteX0" fmla="*/ 117180 w 117187"/>
                    <a:gd name="connsiteY0" fmla="*/ 322 h 366332"/>
                    <a:gd name="connsiteX1" fmla="*/ 25740 w 117187"/>
                    <a:gd name="connsiteY1" fmla="*/ 193362 h 366332"/>
                    <a:gd name="connsiteX2" fmla="*/ 10500 w 117187"/>
                    <a:gd name="connsiteY2" fmla="*/ 300042 h 366332"/>
                    <a:gd name="connsiteX3" fmla="*/ 5420 w 117187"/>
                    <a:gd name="connsiteY3" fmla="*/ 228922 h 366332"/>
                    <a:gd name="connsiteX4" fmla="*/ 340 w 117187"/>
                    <a:gd name="connsiteY4" fmla="*/ 366082 h 366332"/>
                    <a:gd name="connsiteX5" fmla="*/ 15580 w 117187"/>
                    <a:gd name="connsiteY5" fmla="*/ 188282 h 366332"/>
                    <a:gd name="connsiteX6" fmla="*/ 20660 w 117187"/>
                    <a:gd name="connsiteY6" fmla="*/ 147642 h 366332"/>
                    <a:gd name="connsiteX7" fmla="*/ 117180 w 117187"/>
                    <a:gd name="connsiteY7" fmla="*/ 322 h 3663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7187" h="366332">
                      <a:moveTo>
                        <a:pt x="117180" y="322"/>
                      </a:moveTo>
                      <a:cubicBezTo>
                        <a:pt x="118027" y="7942"/>
                        <a:pt x="43520" y="143409"/>
                        <a:pt x="25740" y="193362"/>
                      </a:cubicBezTo>
                      <a:cubicBezTo>
                        <a:pt x="7960" y="243315"/>
                        <a:pt x="13887" y="294115"/>
                        <a:pt x="10500" y="300042"/>
                      </a:cubicBezTo>
                      <a:cubicBezTo>
                        <a:pt x="7113" y="305969"/>
                        <a:pt x="7113" y="217915"/>
                        <a:pt x="5420" y="228922"/>
                      </a:cubicBezTo>
                      <a:cubicBezTo>
                        <a:pt x="3727" y="239929"/>
                        <a:pt x="-1353" y="372855"/>
                        <a:pt x="340" y="366082"/>
                      </a:cubicBezTo>
                      <a:cubicBezTo>
                        <a:pt x="2033" y="359309"/>
                        <a:pt x="12193" y="224689"/>
                        <a:pt x="15580" y="188282"/>
                      </a:cubicBezTo>
                      <a:cubicBezTo>
                        <a:pt x="18967" y="151875"/>
                        <a:pt x="3727" y="173042"/>
                        <a:pt x="20660" y="147642"/>
                      </a:cubicBezTo>
                      <a:cubicBezTo>
                        <a:pt x="37593" y="122242"/>
                        <a:pt x="116333" y="-7298"/>
                        <a:pt x="117180" y="322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フリーフォーム 54">
                  <a:extLst>
                    <a:ext uri="{FF2B5EF4-FFF2-40B4-BE49-F238E27FC236}">
                      <a16:creationId xmlns:a16="http://schemas.microsoft.com/office/drawing/2014/main" id="{DF414927-1D27-D835-4145-41E5B8ACB8FE}"/>
                    </a:ext>
                  </a:extLst>
                </p:cNvPr>
                <p:cNvSpPr/>
                <p:nvPr/>
              </p:nvSpPr>
              <p:spPr>
                <a:xfrm>
                  <a:off x="1123860" y="2651125"/>
                  <a:ext cx="216123" cy="127065"/>
                </a:xfrm>
                <a:custGeom>
                  <a:avLst/>
                  <a:gdLst>
                    <a:gd name="connsiteX0" fmla="*/ 215990 w 216123"/>
                    <a:gd name="connsiteY0" fmla="*/ 0 h 127065"/>
                    <a:gd name="connsiteX1" fmla="*/ 73115 w 216123"/>
                    <a:gd name="connsiteY1" fmla="*/ 47625 h 127065"/>
                    <a:gd name="connsiteX2" fmla="*/ 19140 w 216123"/>
                    <a:gd name="connsiteY2" fmla="*/ 79375 h 127065"/>
                    <a:gd name="connsiteX3" fmla="*/ 90 w 216123"/>
                    <a:gd name="connsiteY3" fmla="*/ 127000 h 127065"/>
                    <a:gd name="connsiteX4" fmla="*/ 12790 w 216123"/>
                    <a:gd name="connsiteY4" fmla="*/ 88900 h 127065"/>
                    <a:gd name="connsiteX5" fmla="*/ 31840 w 216123"/>
                    <a:gd name="connsiteY5" fmla="*/ 53975 h 127065"/>
                    <a:gd name="connsiteX6" fmla="*/ 98515 w 216123"/>
                    <a:gd name="connsiteY6" fmla="*/ 47625 h 127065"/>
                    <a:gd name="connsiteX7" fmla="*/ 215990 w 216123"/>
                    <a:gd name="connsiteY7" fmla="*/ 0 h 127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6123" h="127065">
                      <a:moveTo>
                        <a:pt x="215990" y="0"/>
                      </a:moveTo>
                      <a:cubicBezTo>
                        <a:pt x="211757" y="0"/>
                        <a:pt x="105923" y="34396"/>
                        <a:pt x="73115" y="47625"/>
                      </a:cubicBezTo>
                      <a:cubicBezTo>
                        <a:pt x="40307" y="60854"/>
                        <a:pt x="31311" y="66146"/>
                        <a:pt x="19140" y="79375"/>
                      </a:cubicBezTo>
                      <a:cubicBezTo>
                        <a:pt x="6969" y="92604"/>
                        <a:pt x="1148" y="125412"/>
                        <a:pt x="90" y="127000"/>
                      </a:cubicBezTo>
                      <a:cubicBezTo>
                        <a:pt x="-968" y="128588"/>
                        <a:pt x="7498" y="101071"/>
                        <a:pt x="12790" y="88900"/>
                      </a:cubicBezTo>
                      <a:cubicBezTo>
                        <a:pt x="18082" y="76729"/>
                        <a:pt x="17552" y="60854"/>
                        <a:pt x="31840" y="53975"/>
                      </a:cubicBezTo>
                      <a:cubicBezTo>
                        <a:pt x="46127" y="47096"/>
                        <a:pt x="74702" y="52917"/>
                        <a:pt x="98515" y="47625"/>
                      </a:cubicBezTo>
                      <a:cubicBezTo>
                        <a:pt x="122328" y="42333"/>
                        <a:pt x="220223" y="0"/>
                        <a:pt x="21599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フリーフォーム 55">
                  <a:extLst>
                    <a:ext uri="{FF2B5EF4-FFF2-40B4-BE49-F238E27FC236}">
                      <a16:creationId xmlns:a16="http://schemas.microsoft.com/office/drawing/2014/main" id="{D4D15A6A-4393-3544-F3E5-D817AFB934E0}"/>
                    </a:ext>
                  </a:extLst>
                </p:cNvPr>
                <p:cNvSpPr/>
                <p:nvPr/>
              </p:nvSpPr>
              <p:spPr>
                <a:xfrm>
                  <a:off x="1860504" y="2838270"/>
                  <a:ext cx="232999" cy="496484"/>
                </a:xfrm>
                <a:custGeom>
                  <a:avLst/>
                  <a:gdLst>
                    <a:gd name="connsiteX0" fmla="*/ 46 w 232999"/>
                    <a:gd name="connsiteY0" fmla="*/ 180 h 496484"/>
                    <a:gd name="connsiteX1" fmla="*/ 187371 w 232999"/>
                    <a:gd name="connsiteY1" fmla="*/ 216080 h 496484"/>
                    <a:gd name="connsiteX2" fmla="*/ 171496 w 232999"/>
                    <a:gd name="connsiteY2" fmla="*/ 184330 h 496484"/>
                    <a:gd name="connsiteX3" fmla="*/ 228646 w 232999"/>
                    <a:gd name="connsiteY3" fmla="*/ 304980 h 496484"/>
                    <a:gd name="connsiteX4" fmla="*/ 228646 w 232999"/>
                    <a:gd name="connsiteY4" fmla="*/ 495480 h 496484"/>
                    <a:gd name="connsiteX5" fmla="*/ 225471 w 232999"/>
                    <a:gd name="connsiteY5" fmla="*/ 374830 h 496484"/>
                    <a:gd name="connsiteX6" fmla="*/ 206421 w 232999"/>
                    <a:gd name="connsiteY6" fmla="*/ 257355 h 496484"/>
                    <a:gd name="connsiteX7" fmla="*/ 46 w 232999"/>
                    <a:gd name="connsiteY7" fmla="*/ 180 h 496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2999" h="496484">
                      <a:moveTo>
                        <a:pt x="46" y="180"/>
                      </a:moveTo>
                      <a:cubicBezTo>
                        <a:pt x="-3129" y="-6699"/>
                        <a:pt x="158796" y="185388"/>
                        <a:pt x="187371" y="216080"/>
                      </a:cubicBezTo>
                      <a:cubicBezTo>
                        <a:pt x="215946" y="246772"/>
                        <a:pt x="164617" y="169513"/>
                        <a:pt x="171496" y="184330"/>
                      </a:cubicBezTo>
                      <a:cubicBezTo>
                        <a:pt x="178375" y="199147"/>
                        <a:pt x="219121" y="253122"/>
                        <a:pt x="228646" y="304980"/>
                      </a:cubicBezTo>
                      <a:cubicBezTo>
                        <a:pt x="238171" y="356838"/>
                        <a:pt x="229175" y="483838"/>
                        <a:pt x="228646" y="495480"/>
                      </a:cubicBezTo>
                      <a:cubicBezTo>
                        <a:pt x="228117" y="507122"/>
                        <a:pt x="229175" y="414517"/>
                        <a:pt x="225471" y="374830"/>
                      </a:cubicBezTo>
                      <a:cubicBezTo>
                        <a:pt x="221767" y="335143"/>
                        <a:pt x="240817" y="316622"/>
                        <a:pt x="206421" y="257355"/>
                      </a:cubicBezTo>
                      <a:cubicBezTo>
                        <a:pt x="172025" y="198088"/>
                        <a:pt x="3221" y="7059"/>
                        <a:pt x="46" y="18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フリーフォーム 56">
                  <a:extLst>
                    <a:ext uri="{FF2B5EF4-FFF2-40B4-BE49-F238E27FC236}">
                      <a16:creationId xmlns:a16="http://schemas.microsoft.com/office/drawing/2014/main" id="{F89F58B6-404D-185F-B7F6-FAD8E0D2A11C}"/>
                    </a:ext>
                  </a:extLst>
                </p:cNvPr>
                <p:cNvSpPr/>
                <p:nvPr/>
              </p:nvSpPr>
              <p:spPr>
                <a:xfrm>
                  <a:off x="1301579" y="2889199"/>
                  <a:ext cx="84316" cy="254581"/>
                </a:xfrm>
                <a:custGeom>
                  <a:avLst/>
                  <a:gdLst>
                    <a:gd name="connsiteX0" fmla="*/ 171 w 84316"/>
                    <a:gd name="connsiteY0" fmla="*/ 51 h 254581"/>
                    <a:gd name="connsiteX1" fmla="*/ 54146 w 84316"/>
                    <a:gd name="connsiteY1" fmla="*/ 139751 h 254581"/>
                    <a:gd name="connsiteX2" fmla="*/ 82721 w 84316"/>
                    <a:gd name="connsiteY2" fmla="*/ 254051 h 254581"/>
                    <a:gd name="connsiteX3" fmla="*/ 79546 w 84316"/>
                    <a:gd name="connsiteY3" fmla="*/ 181026 h 254581"/>
                    <a:gd name="connsiteX4" fmla="*/ 70021 w 84316"/>
                    <a:gd name="connsiteY4" fmla="*/ 146101 h 254581"/>
                    <a:gd name="connsiteX5" fmla="*/ 76371 w 84316"/>
                    <a:gd name="connsiteY5" fmla="*/ 171501 h 254581"/>
                    <a:gd name="connsiteX6" fmla="*/ 38271 w 84316"/>
                    <a:gd name="connsiteY6" fmla="*/ 123876 h 254581"/>
                    <a:gd name="connsiteX7" fmla="*/ 171 w 84316"/>
                    <a:gd name="connsiteY7" fmla="*/ 51 h 254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4316" h="254581">
                      <a:moveTo>
                        <a:pt x="171" y="51"/>
                      </a:moveTo>
                      <a:cubicBezTo>
                        <a:pt x="2817" y="2697"/>
                        <a:pt x="40388" y="97418"/>
                        <a:pt x="54146" y="139751"/>
                      </a:cubicBezTo>
                      <a:cubicBezTo>
                        <a:pt x="67904" y="182084"/>
                        <a:pt x="78488" y="247172"/>
                        <a:pt x="82721" y="254051"/>
                      </a:cubicBezTo>
                      <a:cubicBezTo>
                        <a:pt x="86954" y="260930"/>
                        <a:pt x="81663" y="199018"/>
                        <a:pt x="79546" y="181026"/>
                      </a:cubicBezTo>
                      <a:cubicBezTo>
                        <a:pt x="77429" y="163034"/>
                        <a:pt x="70021" y="146101"/>
                        <a:pt x="70021" y="146101"/>
                      </a:cubicBezTo>
                      <a:cubicBezTo>
                        <a:pt x="69492" y="144514"/>
                        <a:pt x="81663" y="175205"/>
                        <a:pt x="76371" y="171501"/>
                      </a:cubicBezTo>
                      <a:cubicBezTo>
                        <a:pt x="71079" y="167797"/>
                        <a:pt x="50442" y="149276"/>
                        <a:pt x="38271" y="123876"/>
                      </a:cubicBezTo>
                      <a:cubicBezTo>
                        <a:pt x="26100" y="98476"/>
                        <a:pt x="-2475" y="-2595"/>
                        <a:pt x="171" y="5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フリーフォーム 57">
                  <a:extLst>
                    <a:ext uri="{FF2B5EF4-FFF2-40B4-BE49-F238E27FC236}">
                      <a16:creationId xmlns:a16="http://schemas.microsoft.com/office/drawing/2014/main" id="{85139F00-683E-1EC8-B1D8-84686ADA74B9}"/>
                    </a:ext>
                  </a:extLst>
                </p:cNvPr>
                <p:cNvSpPr/>
                <p:nvPr/>
              </p:nvSpPr>
              <p:spPr>
                <a:xfrm>
                  <a:off x="1523261" y="3184257"/>
                  <a:ext cx="112094" cy="223598"/>
                </a:xfrm>
                <a:custGeom>
                  <a:avLst/>
                  <a:gdLst>
                    <a:gd name="connsiteX0" fmla="*/ 111864 w 112094"/>
                    <a:gd name="connsiteY0" fmla="*/ 268 h 223598"/>
                    <a:gd name="connsiteX1" fmla="*/ 32489 w 112094"/>
                    <a:gd name="connsiteY1" fmla="*/ 92343 h 223598"/>
                    <a:gd name="connsiteX2" fmla="*/ 29314 w 112094"/>
                    <a:gd name="connsiteY2" fmla="*/ 222518 h 223598"/>
                    <a:gd name="connsiteX3" fmla="*/ 22964 w 112094"/>
                    <a:gd name="connsiteY3" fmla="*/ 152668 h 223598"/>
                    <a:gd name="connsiteX4" fmla="*/ 3914 w 112094"/>
                    <a:gd name="connsiteY4" fmla="*/ 120918 h 223598"/>
                    <a:gd name="connsiteX5" fmla="*/ 111864 w 112094"/>
                    <a:gd name="connsiteY5" fmla="*/ 268 h 2235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2094" h="223598">
                      <a:moveTo>
                        <a:pt x="111864" y="268"/>
                      </a:moveTo>
                      <a:cubicBezTo>
                        <a:pt x="116626" y="-4494"/>
                        <a:pt x="46247" y="55301"/>
                        <a:pt x="32489" y="92343"/>
                      </a:cubicBezTo>
                      <a:cubicBezTo>
                        <a:pt x="18731" y="129385"/>
                        <a:pt x="30901" y="212464"/>
                        <a:pt x="29314" y="222518"/>
                      </a:cubicBezTo>
                      <a:cubicBezTo>
                        <a:pt x="27727" y="232572"/>
                        <a:pt x="27197" y="169601"/>
                        <a:pt x="22964" y="152668"/>
                      </a:cubicBezTo>
                      <a:cubicBezTo>
                        <a:pt x="18731" y="135735"/>
                        <a:pt x="-10373" y="144201"/>
                        <a:pt x="3914" y="120918"/>
                      </a:cubicBezTo>
                      <a:cubicBezTo>
                        <a:pt x="18201" y="97635"/>
                        <a:pt x="107102" y="5030"/>
                        <a:pt x="111864" y="268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フリーフォーム 58">
                  <a:extLst>
                    <a:ext uri="{FF2B5EF4-FFF2-40B4-BE49-F238E27FC236}">
                      <a16:creationId xmlns:a16="http://schemas.microsoft.com/office/drawing/2014/main" id="{848296B4-9D53-76E5-0F07-AAA3F57462F8}"/>
                    </a:ext>
                  </a:extLst>
                </p:cNvPr>
                <p:cNvSpPr/>
                <p:nvPr/>
              </p:nvSpPr>
              <p:spPr>
                <a:xfrm>
                  <a:off x="1716872" y="3463918"/>
                  <a:ext cx="340571" cy="98803"/>
                </a:xfrm>
                <a:custGeom>
                  <a:avLst/>
                  <a:gdLst>
                    <a:gd name="connsiteX0" fmla="*/ 803 w 340571"/>
                    <a:gd name="connsiteY0" fmla="*/ 6357 h 98803"/>
                    <a:gd name="connsiteX1" fmla="*/ 121453 w 340571"/>
                    <a:gd name="connsiteY1" fmla="*/ 82557 h 98803"/>
                    <a:gd name="connsiteX2" fmla="*/ 264328 w 340571"/>
                    <a:gd name="connsiteY2" fmla="*/ 47632 h 98803"/>
                    <a:gd name="connsiteX3" fmla="*/ 340528 w 340571"/>
                    <a:gd name="connsiteY3" fmla="*/ 7 h 98803"/>
                    <a:gd name="connsiteX4" fmla="*/ 273853 w 340571"/>
                    <a:gd name="connsiteY4" fmla="*/ 44457 h 98803"/>
                    <a:gd name="connsiteX5" fmla="*/ 181778 w 340571"/>
                    <a:gd name="connsiteY5" fmla="*/ 98432 h 98803"/>
                    <a:gd name="connsiteX6" fmla="*/ 803 w 340571"/>
                    <a:gd name="connsiteY6" fmla="*/ 6357 h 988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0571" h="98803">
                      <a:moveTo>
                        <a:pt x="803" y="6357"/>
                      </a:moveTo>
                      <a:cubicBezTo>
                        <a:pt x="-9251" y="3711"/>
                        <a:pt x="77532" y="75678"/>
                        <a:pt x="121453" y="82557"/>
                      </a:cubicBezTo>
                      <a:cubicBezTo>
                        <a:pt x="165374" y="89436"/>
                        <a:pt x="227816" y="61390"/>
                        <a:pt x="264328" y="47632"/>
                      </a:cubicBezTo>
                      <a:cubicBezTo>
                        <a:pt x="300840" y="33874"/>
                        <a:pt x="338941" y="536"/>
                        <a:pt x="340528" y="7"/>
                      </a:cubicBezTo>
                      <a:cubicBezTo>
                        <a:pt x="342115" y="-522"/>
                        <a:pt x="300311" y="28053"/>
                        <a:pt x="273853" y="44457"/>
                      </a:cubicBezTo>
                      <a:cubicBezTo>
                        <a:pt x="247395" y="60861"/>
                        <a:pt x="228345" y="103194"/>
                        <a:pt x="181778" y="98432"/>
                      </a:cubicBezTo>
                      <a:cubicBezTo>
                        <a:pt x="135211" y="93670"/>
                        <a:pt x="10857" y="9003"/>
                        <a:pt x="803" y="6357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フリーフォーム 59">
                  <a:extLst>
                    <a:ext uri="{FF2B5EF4-FFF2-40B4-BE49-F238E27FC236}">
                      <a16:creationId xmlns:a16="http://schemas.microsoft.com/office/drawing/2014/main" id="{8A9EA6F5-00E4-C1BD-0C6B-3FF4A4304F64}"/>
                    </a:ext>
                  </a:extLst>
                </p:cNvPr>
                <p:cNvSpPr/>
                <p:nvPr/>
              </p:nvSpPr>
              <p:spPr>
                <a:xfrm>
                  <a:off x="1074474" y="1682328"/>
                  <a:ext cx="125870" cy="174317"/>
                </a:xfrm>
                <a:custGeom>
                  <a:avLst/>
                  <a:gdLst>
                    <a:gd name="connsiteX0" fmla="*/ 125676 w 125870"/>
                    <a:gd name="connsiteY0" fmla="*/ 422 h 174317"/>
                    <a:gd name="connsiteX1" fmla="*/ 43126 w 125870"/>
                    <a:gd name="connsiteY1" fmla="*/ 60747 h 174317"/>
                    <a:gd name="connsiteX2" fmla="*/ 1851 w 125870"/>
                    <a:gd name="connsiteY2" fmla="*/ 171872 h 174317"/>
                    <a:gd name="connsiteX3" fmla="*/ 8201 w 125870"/>
                    <a:gd name="connsiteY3" fmla="*/ 133772 h 174317"/>
                    <a:gd name="connsiteX4" fmla="*/ 17726 w 125870"/>
                    <a:gd name="connsiteY4" fmla="*/ 89322 h 174317"/>
                    <a:gd name="connsiteX5" fmla="*/ 125676 w 125870"/>
                    <a:gd name="connsiteY5" fmla="*/ 422 h 174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5870" h="174317">
                      <a:moveTo>
                        <a:pt x="125676" y="422"/>
                      </a:moveTo>
                      <a:cubicBezTo>
                        <a:pt x="129909" y="-4340"/>
                        <a:pt x="63763" y="32172"/>
                        <a:pt x="43126" y="60747"/>
                      </a:cubicBezTo>
                      <a:cubicBezTo>
                        <a:pt x="22489" y="89322"/>
                        <a:pt x="7672" y="159701"/>
                        <a:pt x="1851" y="171872"/>
                      </a:cubicBezTo>
                      <a:cubicBezTo>
                        <a:pt x="-3970" y="184043"/>
                        <a:pt x="5555" y="147530"/>
                        <a:pt x="8201" y="133772"/>
                      </a:cubicBezTo>
                      <a:cubicBezTo>
                        <a:pt x="10847" y="120014"/>
                        <a:pt x="793" y="109430"/>
                        <a:pt x="17726" y="89322"/>
                      </a:cubicBezTo>
                      <a:cubicBezTo>
                        <a:pt x="34659" y="69214"/>
                        <a:pt x="121443" y="5184"/>
                        <a:pt x="125676" y="422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フリーフォーム 61">
                  <a:extLst>
                    <a:ext uri="{FF2B5EF4-FFF2-40B4-BE49-F238E27FC236}">
                      <a16:creationId xmlns:a16="http://schemas.microsoft.com/office/drawing/2014/main" id="{403A6513-CBE9-A186-13FA-158095C90457}"/>
                    </a:ext>
                  </a:extLst>
                </p:cNvPr>
                <p:cNvSpPr/>
                <p:nvPr/>
              </p:nvSpPr>
              <p:spPr>
                <a:xfrm>
                  <a:off x="1076214" y="1954389"/>
                  <a:ext cx="229003" cy="20657"/>
                </a:xfrm>
                <a:custGeom>
                  <a:avLst/>
                  <a:gdLst>
                    <a:gd name="connsiteX0" fmla="*/ 111 w 229003"/>
                    <a:gd name="connsiteY0" fmla="*/ 1411 h 20657"/>
                    <a:gd name="connsiteX1" fmla="*/ 171561 w 229003"/>
                    <a:gd name="connsiteY1" fmla="*/ 1411 h 20657"/>
                    <a:gd name="connsiteX2" fmla="*/ 117586 w 229003"/>
                    <a:gd name="connsiteY2" fmla="*/ 1411 h 20657"/>
                    <a:gd name="connsiteX3" fmla="*/ 228711 w 229003"/>
                    <a:gd name="connsiteY3" fmla="*/ 20461 h 20657"/>
                    <a:gd name="connsiteX4" fmla="*/ 146161 w 229003"/>
                    <a:gd name="connsiteY4" fmla="*/ 10936 h 20657"/>
                    <a:gd name="connsiteX5" fmla="*/ 111 w 229003"/>
                    <a:gd name="connsiteY5" fmla="*/ 1411 h 206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29003" h="20657">
                      <a:moveTo>
                        <a:pt x="111" y="1411"/>
                      </a:moveTo>
                      <a:cubicBezTo>
                        <a:pt x="4344" y="-176"/>
                        <a:pt x="171561" y="1411"/>
                        <a:pt x="171561" y="1411"/>
                      </a:cubicBezTo>
                      <a:cubicBezTo>
                        <a:pt x="191140" y="1411"/>
                        <a:pt x="108061" y="-1764"/>
                        <a:pt x="117586" y="1411"/>
                      </a:cubicBezTo>
                      <a:cubicBezTo>
                        <a:pt x="127111" y="4586"/>
                        <a:pt x="223949" y="18874"/>
                        <a:pt x="228711" y="20461"/>
                      </a:cubicBezTo>
                      <a:cubicBezTo>
                        <a:pt x="233473" y="22048"/>
                        <a:pt x="178969" y="13582"/>
                        <a:pt x="146161" y="10936"/>
                      </a:cubicBezTo>
                      <a:cubicBezTo>
                        <a:pt x="113353" y="8290"/>
                        <a:pt x="-4122" y="2998"/>
                        <a:pt x="111" y="141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フリーフォーム 62">
                  <a:extLst>
                    <a:ext uri="{FF2B5EF4-FFF2-40B4-BE49-F238E27FC236}">
                      <a16:creationId xmlns:a16="http://schemas.microsoft.com/office/drawing/2014/main" id="{207FE9D8-20A6-D109-025F-23400E6C4B89}"/>
                    </a:ext>
                  </a:extLst>
                </p:cNvPr>
                <p:cNvSpPr/>
                <p:nvPr/>
              </p:nvSpPr>
              <p:spPr>
                <a:xfrm>
                  <a:off x="865324" y="1834724"/>
                  <a:ext cx="132646" cy="80764"/>
                </a:xfrm>
                <a:custGeom>
                  <a:avLst/>
                  <a:gdLst>
                    <a:gd name="connsiteX0" fmla="*/ 131626 w 132646"/>
                    <a:gd name="connsiteY0" fmla="*/ 79801 h 80764"/>
                    <a:gd name="connsiteX1" fmla="*/ 1451 w 132646"/>
                    <a:gd name="connsiteY1" fmla="*/ 426 h 80764"/>
                    <a:gd name="connsiteX2" fmla="*/ 61776 w 132646"/>
                    <a:gd name="connsiteY2" fmla="*/ 48051 h 80764"/>
                    <a:gd name="connsiteX3" fmla="*/ 61776 w 132646"/>
                    <a:gd name="connsiteY3" fmla="*/ 44876 h 80764"/>
                    <a:gd name="connsiteX4" fmla="*/ 131626 w 132646"/>
                    <a:gd name="connsiteY4" fmla="*/ 79801 h 80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646" h="80764">
                      <a:moveTo>
                        <a:pt x="131626" y="79801"/>
                      </a:moveTo>
                      <a:cubicBezTo>
                        <a:pt x="121572" y="72393"/>
                        <a:pt x="13093" y="5718"/>
                        <a:pt x="1451" y="426"/>
                      </a:cubicBezTo>
                      <a:cubicBezTo>
                        <a:pt x="-10191" y="-4866"/>
                        <a:pt x="51722" y="40643"/>
                        <a:pt x="61776" y="48051"/>
                      </a:cubicBezTo>
                      <a:cubicBezTo>
                        <a:pt x="71830" y="55459"/>
                        <a:pt x="49076" y="40113"/>
                        <a:pt x="61776" y="44876"/>
                      </a:cubicBezTo>
                      <a:cubicBezTo>
                        <a:pt x="74476" y="49639"/>
                        <a:pt x="141680" y="87209"/>
                        <a:pt x="131626" y="7980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4" name="フリーフォーム 1023">
                  <a:extLst>
                    <a:ext uri="{FF2B5EF4-FFF2-40B4-BE49-F238E27FC236}">
                      <a16:creationId xmlns:a16="http://schemas.microsoft.com/office/drawing/2014/main" id="{1DE06AD2-A7C1-86A4-E2A1-7EE848F76A59}"/>
                    </a:ext>
                  </a:extLst>
                </p:cNvPr>
                <p:cNvSpPr/>
                <p:nvPr/>
              </p:nvSpPr>
              <p:spPr>
                <a:xfrm>
                  <a:off x="789360" y="1892931"/>
                  <a:ext cx="234274" cy="107713"/>
                </a:xfrm>
                <a:custGeom>
                  <a:avLst/>
                  <a:gdLst>
                    <a:gd name="connsiteX0" fmla="*/ 232990 w 234274"/>
                    <a:gd name="connsiteY0" fmla="*/ 107319 h 107713"/>
                    <a:gd name="connsiteX1" fmla="*/ 4390 w 234274"/>
                    <a:gd name="connsiteY1" fmla="*/ 2544 h 107713"/>
                    <a:gd name="connsiteX2" fmla="*/ 93290 w 234274"/>
                    <a:gd name="connsiteY2" fmla="*/ 37469 h 107713"/>
                    <a:gd name="connsiteX3" fmla="*/ 232990 w 234274"/>
                    <a:gd name="connsiteY3" fmla="*/ 107319 h 107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74" h="107713">
                      <a:moveTo>
                        <a:pt x="232990" y="107319"/>
                      </a:moveTo>
                      <a:cubicBezTo>
                        <a:pt x="218173" y="101498"/>
                        <a:pt x="27673" y="14186"/>
                        <a:pt x="4390" y="2544"/>
                      </a:cubicBezTo>
                      <a:cubicBezTo>
                        <a:pt x="-18893" y="-9098"/>
                        <a:pt x="56248" y="22123"/>
                        <a:pt x="93290" y="37469"/>
                      </a:cubicBezTo>
                      <a:cubicBezTo>
                        <a:pt x="130332" y="52815"/>
                        <a:pt x="247807" y="113140"/>
                        <a:pt x="232990" y="107319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5" name="フリーフォーム 1024">
                  <a:extLst>
                    <a:ext uri="{FF2B5EF4-FFF2-40B4-BE49-F238E27FC236}">
                      <a16:creationId xmlns:a16="http://schemas.microsoft.com/office/drawing/2014/main" id="{1DDB8B04-7E3F-43D5-26F0-7D4942B7C45B}"/>
                    </a:ext>
                  </a:extLst>
                </p:cNvPr>
                <p:cNvSpPr/>
                <p:nvPr/>
              </p:nvSpPr>
              <p:spPr>
                <a:xfrm>
                  <a:off x="758122" y="1911709"/>
                  <a:ext cx="261982" cy="97300"/>
                </a:xfrm>
                <a:custGeom>
                  <a:avLst/>
                  <a:gdLst>
                    <a:gd name="connsiteX0" fmla="*/ 251528 w 261982"/>
                    <a:gd name="connsiteY0" fmla="*/ 94891 h 97300"/>
                    <a:gd name="connsiteX1" fmla="*/ 7053 w 261982"/>
                    <a:gd name="connsiteY1" fmla="*/ 2816 h 97300"/>
                    <a:gd name="connsiteX2" fmla="*/ 61028 w 261982"/>
                    <a:gd name="connsiteY2" fmla="*/ 21866 h 97300"/>
                    <a:gd name="connsiteX3" fmla="*/ 200728 w 261982"/>
                    <a:gd name="connsiteY3" fmla="*/ 66316 h 97300"/>
                    <a:gd name="connsiteX4" fmla="*/ 251528 w 261982"/>
                    <a:gd name="connsiteY4" fmla="*/ 94891 h 97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1982" h="97300">
                      <a:moveTo>
                        <a:pt x="251528" y="94891"/>
                      </a:moveTo>
                      <a:cubicBezTo>
                        <a:pt x="219249" y="84308"/>
                        <a:pt x="38803" y="14987"/>
                        <a:pt x="7053" y="2816"/>
                      </a:cubicBezTo>
                      <a:cubicBezTo>
                        <a:pt x="-24697" y="-9355"/>
                        <a:pt x="61028" y="21866"/>
                        <a:pt x="61028" y="21866"/>
                      </a:cubicBezTo>
                      <a:cubicBezTo>
                        <a:pt x="93307" y="32449"/>
                        <a:pt x="167391" y="54145"/>
                        <a:pt x="200728" y="66316"/>
                      </a:cubicBezTo>
                      <a:cubicBezTo>
                        <a:pt x="234065" y="78487"/>
                        <a:pt x="283807" y="105474"/>
                        <a:pt x="251528" y="9489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7" name="フリーフォーム 1026">
                  <a:extLst>
                    <a:ext uri="{FF2B5EF4-FFF2-40B4-BE49-F238E27FC236}">
                      <a16:creationId xmlns:a16="http://schemas.microsoft.com/office/drawing/2014/main" id="{3631BD82-CD6D-3E2B-F17B-5585D44FFD97}"/>
                    </a:ext>
                  </a:extLst>
                </p:cNvPr>
                <p:cNvSpPr/>
                <p:nvPr/>
              </p:nvSpPr>
              <p:spPr>
                <a:xfrm>
                  <a:off x="1108033" y="1993823"/>
                  <a:ext cx="267127" cy="16256"/>
                </a:xfrm>
                <a:custGeom>
                  <a:avLst/>
                  <a:gdLst>
                    <a:gd name="connsiteX0" fmla="*/ 42 w 267127"/>
                    <a:gd name="connsiteY0" fmla="*/ 6427 h 16256"/>
                    <a:gd name="connsiteX1" fmla="*/ 139742 w 267127"/>
                    <a:gd name="connsiteY1" fmla="*/ 3252 h 16256"/>
                    <a:gd name="connsiteX2" fmla="*/ 117517 w 267127"/>
                    <a:gd name="connsiteY2" fmla="*/ 9602 h 16256"/>
                    <a:gd name="connsiteX3" fmla="*/ 266742 w 267127"/>
                    <a:gd name="connsiteY3" fmla="*/ 77 h 16256"/>
                    <a:gd name="connsiteX4" fmla="*/ 155617 w 267127"/>
                    <a:gd name="connsiteY4" fmla="*/ 15952 h 16256"/>
                    <a:gd name="connsiteX5" fmla="*/ 42 w 267127"/>
                    <a:gd name="connsiteY5" fmla="*/ 6427 h 16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127" h="16256">
                      <a:moveTo>
                        <a:pt x="42" y="6427"/>
                      </a:moveTo>
                      <a:cubicBezTo>
                        <a:pt x="-2604" y="4310"/>
                        <a:pt x="120163" y="2723"/>
                        <a:pt x="139742" y="3252"/>
                      </a:cubicBezTo>
                      <a:cubicBezTo>
                        <a:pt x="159321" y="3781"/>
                        <a:pt x="96350" y="10131"/>
                        <a:pt x="117517" y="9602"/>
                      </a:cubicBezTo>
                      <a:cubicBezTo>
                        <a:pt x="138684" y="9073"/>
                        <a:pt x="260392" y="-981"/>
                        <a:pt x="266742" y="77"/>
                      </a:cubicBezTo>
                      <a:cubicBezTo>
                        <a:pt x="273092" y="1135"/>
                        <a:pt x="199538" y="13835"/>
                        <a:pt x="155617" y="15952"/>
                      </a:cubicBezTo>
                      <a:cubicBezTo>
                        <a:pt x="111696" y="18069"/>
                        <a:pt x="2688" y="8544"/>
                        <a:pt x="42" y="6427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8" name="フリーフォーム 1027">
                  <a:extLst>
                    <a:ext uri="{FF2B5EF4-FFF2-40B4-BE49-F238E27FC236}">
                      <a16:creationId xmlns:a16="http://schemas.microsoft.com/office/drawing/2014/main" id="{9495534E-FDDC-AEF3-4B24-1F35E866798C}"/>
                    </a:ext>
                  </a:extLst>
                </p:cNvPr>
                <p:cNvSpPr/>
                <p:nvPr/>
              </p:nvSpPr>
              <p:spPr>
                <a:xfrm>
                  <a:off x="1097006" y="2008384"/>
                  <a:ext cx="313444" cy="36642"/>
                </a:xfrm>
                <a:custGeom>
                  <a:avLst/>
                  <a:gdLst>
                    <a:gd name="connsiteX0" fmla="*/ 4719 w 313444"/>
                    <a:gd name="connsiteY0" fmla="*/ 26791 h 36642"/>
                    <a:gd name="connsiteX1" fmla="*/ 74569 w 313444"/>
                    <a:gd name="connsiteY1" fmla="*/ 29966 h 36642"/>
                    <a:gd name="connsiteX2" fmla="*/ 303169 w 313444"/>
                    <a:gd name="connsiteY2" fmla="*/ 1391 h 36642"/>
                    <a:gd name="connsiteX3" fmla="*/ 258719 w 313444"/>
                    <a:gd name="connsiteY3" fmla="*/ 7741 h 36642"/>
                    <a:gd name="connsiteX4" fmla="*/ 122194 w 313444"/>
                    <a:gd name="connsiteY4" fmla="*/ 36316 h 36642"/>
                    <a:gd name="connsiteX5" fmla="*/ 185694 w 313444"/>
                    <a:gd name="connsiteY5" fmla="*/ 23616 h 36642"/>
                    <a:gd name="connsiteX6" fmla="*/ 4719 w 313444"/>
                    <a:gd name="connsiteY6" fmla="*/ 26791 h 36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444" h="36642">
                      <a:moveTo>
                        <a:pt x="4719" y="26791"/>
                      </a:moveTo>
                      <a:cubicBezTo>
                        <a:pt x="-13802" y="27849"/>
                        <a:pt x="24827" y="34199"/>
                        <a:pt x="74569" y="29966"/>
                      </a:cubicBezTo>
                      <a:cubicBezTo>
                        <a:pt x="124311" y="25733"/>
                        <a:pt x="272477" y="5095"/>
                        <a:pt x="303169" y="1391"/>
                      </a:cubicBezTo>
                      <a:cubicBezTo>
                        <a:pt x="333861" y="-2313"/>
                        <a:pt x="288882" y="1920"/>
                        <a:pt x="258719" y="7741"/>
                      </a:cubicBezTo>
                      <a:cubicBezTo>
                        <a:pt x="228556" y="13562"/>
                        <a:pt x="134365" y="33670"/>
                        <a:pt x="122194" y="36316"/>
                      </a:cubicBezTo>
                      <a:cubicBezTo>
                        <a:pt x="110023" y="38962"/>
                        <a:pt x="203685" y="24674"/>
                        <a:pt x="185694" y="23616"/>
                      </a:cubicBezTo>
                      <a:cubicBezTo>
                        <a:pt x="167703" y="22558"/>
                        <a:pt x="23240" y="25733"/>
                        <a:pt x="4719" y="2679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36" name="円/楕円 1035">
                <a:extLst>
                  <a:ext uri="{FF2B5EF4-FFF2-40B4-BE49-F238E27FC236}">
                    <a16:creationId xmlns:a16="http://schemas.microsoft.com/office/drawing/2014/main" id="{A16083BF-BF80-2A13-D37A-2417EB7D8863}"/>
                  </a:ext>
                </a:extLst>
              </p:cNvPr>
              <p:cNvSpPr/>
              <p:nvPr/>
            </p:nvSpPr>
            <p:spPr>
              <a:xfrm>
                <a:off x="1243966" y="1817148"/>
                <a:ext cx="45719" cy="45719"/>
              </a:xfrm>
              <a:prstGeom prst="ellipse">
                <a:avLst/>
              </a:pr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9AFCEF2C-778C-0741-E465-9F6922500F03}"/>
                  </a:ext>
                </a:extLst>
              </p:cNvPr>
              <p:cNvSpPr/>
              <p:nvPr/>
            </p:nvSpPr>
            <p:spPr>
              <a:xfrm>
                <a:off x="1627109" y="1037804"/>
                <a:ext cx="389033" cy="280467"/>
              </a:xfrm>
              <a:custGeom>
                <a:avLst/>
                <a:gdLst>
                  <a:gd name="connsiteX0" fmla="*/ 389016 w 389033"/>
                  <a:gd name="connsiteY0" fmla="*/ 421 h 280467"/>
                  <a:gd name="connsiteX1" fmla="*/ 157241 w 389033"/>
                  <a:gd name="connsiteY1" fmla="*/ 143296 h 280467"/>
                  <a:gd name="connsiteX2" fmla="*/ 223916 w 389033"/>
                  <a:gd name="connsiteY2" fmla="*/ 117896 h 280467"/>
                  <a:gd name="connsiteX3" fmla="*/ 61991 w 389033"/>
                  <a:gd name="connsiteY3" fmla="*/ 229021 h 280467"/>
                  <a:gd name="connsiteX4" fmla="*/ 1666 w 389033"/>
                  <a:gd name="connsiteY4" fmla="*/ 276646 h 280467"/>
                  <a:gd name="connsiteX5" fmla="*/ 119141 w 389033"/>
                  <a:gd name="connsiteY5" fmla="*/ 133771 h 280467"/>
                  <a:gd name="connsiteX6" fmla="*/ 163591 w 389033"/>
                  <a:gd name="connsiteY6" fmla="*/ 86146 h 280467"/>
                  <a:gd name="connsiteX7" fmla="*/ 169941 w 389033"/>
                  <a:gd name="connsiteY7" fmla="*/ 98846 h 280467"/>
                  <a:gd name="connsiteX8" fmla="*/ 389016 w 389033"/>
                  <a:gd name="connsiteY8" fmla="*/ 421 h 280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9033" h="280467">
                    <a:moveTo>
                      <a:pt x="389016" y="421"/>
                    </a:moveTo>
                    <a:cubicBezTo>
                      <a:pt x="386899" y="7829"/>
                      <a:pt x="184758" y="123717"/>
                      <a:pt x="157241" y="143296"/>
                    </a:cubicBezTo>
                    <a:cubicBezTo>
                      <a:pt x="129724" y="162875"/>
                      <a:pt x="239791" y="103609"/>
                      <a:pt x="223916" y="117896"/>
                    </a:cubicBezTo>
                    <a:cubicBezTo>
                      <a:pt x="208041" y="132184"/>
                      <a:pt x="99033" y="202563"/>
                      <a:pt x="61991" y="229021"/>
                    </a:cubicBezTo>
                    <a:cubicBezTo>
                      <a:pt x="24949" y="255479"/>
                      <a:pt x="-7859" y="292521"/>
                      <a:pt x="1666" y="276646"/>
                    </a:cubicBezTo>
                    <a:cubicBezTo>
                      <a:pt x="11191" y="260771"/>
                      <a:pt x="92154" y="165521"/>
                      <a:pt x="119141" y="133771"/>
                    </a:cubicBezTo>
                    <a:cubicBezTo>
                      <a:pt x="146128" y="102021"/>
                      <a:pt x="155124" y="91967"/>
                      <a:pt x="163591" y="86146"/>
                    </a:cubicBezTo>
                    <a:cubicBezTo>
                      <a:pt x="172058" y="80325"/>
                      <a:pt x="137133" y="112075"/>
                      <a:pt x="169941" y="98846"/>
                    </a:cubicBezTo>
                    <a:cubicBezTo>
                      <a:pt x="202749" y="85617"/>
                      <a:pt x="391133" y="-6987"/>
                      <a:pt x="389016" y="421"/>
                    </a:cubicBezTo>
                    <a:close/>
                  </a:path>
                </a:pathLst>
              </a:cu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9950B2A0-2E0A-5978-F686-8A6D2B22ACEB}"/>
                  </a:ext>
                </a:extLst>
              </p:cNvPr>
              <p:cNvSpPr/>
              <p:nvPr/>
            </p:nvSpPr>
            <p:spPr>
              <a:xfrm>
                <a:off x="1927147" y="1574585"/>
                <a:ext cx="346478" cy="139078"/>
              </a:xfrm>
              <a:custGeom>
                <a:avLst/>
                <a:gdLst>
                  <a:gd name="connsiteX0" fmla="*/ 78 w 346478"/>
                  <a:gd name="connsiteY0" fmla="*/ 133565 h 139078"/>
                  <a:gd name="connsiteX1" fmla="*/ 228678 w 346478"/>
                  <a:gd name="connsiteY1" fmla="*/ 31965 h 139078"/>
                  <a:gd name="connsiteX2" fmla="*/ 82628 w 346478"/>
                  <a:gd name="connsiteY2" fmla="*/ 57365 h 139078"/>
                  <a:gd name="connsiteX3" fmla="*/ 339803 w 346478"/>
                  <a:gd name="connsiteY3" fmla="*/ 215 h 139078"/>
                  <a:gd name="connsiteX4" fmla="*/ 276303 w 346478"/>
                  <a:gd name="connsiteY4" fmla="*/ 38315 h 139078"/>
                  <a:gd name="connsiteX5" fmla="*/ 336628 w 346478"/>
                  <a:gd name="connsiteY5" fmla="*/ 51015 h 139078"/>
                  <a:gd name="connsiteX6" fmla="*/ 247728 w 346478"/>
                  <a:gd name="connsiteY6" fmla="*/ 104990 h 139078"/>
                  <a:gd name="connsiteX7" fmla="*/ 203278 w 346478"/>
                  <a:gd name="connsiteY7" fmla="*/ 124040 h 139078"/>
                  <a:gd name="connsiteX8" fmla="*/ 78 w 346478"/>
                  <a:gd name="connsiteY8" fmla="*/ 133565 h 139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478" h="139078">
                    <a:moveTo>
                      <a:pt x="78" y="133565"/>
                    </a:moveTo>
                    <a:cubicBezTo>
                      <a:pt x="4311" y="118219"/>
                      <a:pt x="214920" y="44665"/>
                      <a:pt x="228678" y="31965"/>
                    </a:cubicBezTo>
                    <a:cubicBezTo>
                      <a:pt x="242436" y="19265"/>
                      <a:pt x="64107" y="62657"/>
                      <a:pt x="82628" y="57365"/>
                    </a:cubicBezTo>
                    <a:cubicBezTo>
                      <a:pt x="101149" y="52073"/>
                      <a:pt x="307524" y="3390"/>
                      <a:pt x="339803" y="215"/>
                    </a:cubicBezTo>
                    <a:cubicBezTo>
                      <a:pt x="372082" y="-2960"/>
                      <a:pt x="276832" y="29848"/>
                      <a:pt x="276303" y="38315"/>
                    </a:cubicBezTo>
                    <a:cubicBezTo>
                      <a:pt x="275774" y="46782"/>
                      <a:pt x="341390" y="39903"/>
                      <a:pt x="336628" y="51015"/>
                    </a:cubicBezTo>
                    <a:cubicBezTo>
                      <a:pt x="331866" y="62127"/>
                      <a:pt x="269953" y="92819"/>
                      <a:pt x="247728" y="104990"/>
                    </a:cubicBezTo>
                    <a:cubicBezTo>
                      <a:pt x="225503" y="117161"/>
                      <a:pt x="242436" y="120336"/>
                      <a:pt x="203278" y="124040"/>
                    </a:cubicBezTo>
                    <a:cubicBezTo>
                      <a:pt x="164120" y="127744"/>
                      <a:pt x="-4155" y="148911"/>
                      <a:pt x="78" y="133565"/>
                    </a:cubicBezTo>
                    <a:close/>
                  </a:path>
                </a:pathLst>
              </a:cu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BD843950-1400-C4C8-F21F-6BC35D9CFB0B}"/>
                  </a:ext>
                </a:extLst>
              </p:cNvPr>
              <p:cNvSpPr/>
              <p:nvPr/>
            </p:nvSpPr>
            <p:spPr>
              <a:xfrm>
                <a:off x="962025" y="1755607"/>
                <a:ext cx="45768" cy="89299"/>
              </a:xfrm>
              <a:custGeom>
                <a:avLst/>
                <a:gdLst>
                  <a:gd name="connsiteX0" fmla="*/ 0 w 45768"/>
                  <a:gd name="connsiteY0" fmla="*/ 168 h 89299"/>
                  <a:gd name="connsiteX1" fmla="*/ 44450 w 45768"/>
                  <a:gd name="connsiteY1" fmla="*/ 41443 h 89299"/>
                  <a:gd name="connsiteX2" fmla="*/ 34925 w 45768"/>
                  <a:gd name="connsiteY2" fmla="*/ 89068 h 89299"/>
                  <a:gd name="connsiteX3" fmla="*/ 44450 w 45768"/>
                  <a:gd name="connsiteY3" fmla="*/ 57318 h 89299"/>
                  <a:gd name="connsiteX4" fmla="*/ 0 w 45768"/>
                  <a:gd name="connsiteY4" fmla="*/ 168 h 89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768" h="89299">
                    <a:moveTo>
                      <a:pt x="0" y="168"/>
                    </a:moveTo>
                    <a:cubicBezTo>
                      <a:pt x="0" y="-2478"/>
                      <a:pt x="38629" y="26626"/>
                      <a:pt x="44450" y="41443"/>
                    </a:cubicBezTo>
                    <a:cubicBezTo>
                      <a:pt x="50271" y="56260"/>
                      <a:pt x="34925" y="86422"/>
                      <a:pt x="34925" y="89068"/>
                    </a:cubicBezTo>
                    <a:cubicBezTo>
                      <a:pt x="34925" y="91714"/>
                      <a:pt x="48683" y="71076"/>
                      <a:pt x="44450" y="57318"/>
                    </a:cubicBezTo>
                    <a:cubicBezTo>
                      <a:pt x="40217" y="43560"/>
                      <a:pt x="0" y="2814"/>
                      <a:pt x="0" y="16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82C64180-338B-F4C3-A935-0AD002781E83}"/>
                  </a:ext>
                </a:extLst>
              </p:cNvPr>
              <p:cNvSpPr/>
              <p:nvPr/>
            </p:nvSpPr>
            <p:spPr>
              <a:xfrm>
                <a:off x="647685" y="1996959"/>
                <a:ext cx="371578" cy="45868"/>
              </a:xfrm>
              <a:custGeom>
                <a:avLst/>
                <a:gdLst>
                  <a:gd name="connsiteX0" fmla="*/ 15 w 371578"/>
                  <a:gd name="connsiteY0" fmla="*/ 116 h 45868"/>
                  <a:gd name="connsiteX1" fmla="*/ 161940 w 371578"/>
                  <a:gd name="connsiteY1" fmla="*/ 28691 h 45868"/>
                  <a:gd name="connsiteX2" fmla="*/ 114315 w 371578"/>
                  <a:gd name="connsiteY2" fmla="*/ 19166 h 45868"/>
                  <a:gd name="connsiteX3" fmla="*/ 219090 w 371578"/>
                  <a:gd name="connsiteY3" fmla="*/ 31866 h 45868"/>
                  <a:gd name="connsiteX4" fmla="*/ 371490 w 371578"/>
                  <a:gd name="connsiteY4" fmla="*/ 28691 h 45868"/>
                  <a:gd name="connsiteX5" fmla="*/ 196865 w 371578"/>
                  <a:gd name="connsiteY5" fmla="*/ 44566 h 45868"/>
                  <a:gd name="connsiteX6" fmla="*/ 238140 w 371578"/>
                  <a:gd name="connsiteY6" fmla="*/ 44566 h 45868"/>
                  <a:gd name="connsiteX7" fmla="*/ 152415 w 371578"/>
                  <a:gd name="connsiteY7" fmla="*/ 41391 h 45868"/>
                  <a:gd name="connsiteX8" fmla="*/ 15 w 371578"/>
                  <a:gd name="connsiteY8" fmla="*/ 116 h 45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1578" h="45868">
                    <a:moveTo>
                      <a:pt x="15" y="116"/>
                    </a:moveTo>
                    <a:cubicBezTo>
                      <a:pt x="1603" y="-2001"/>
                      <a:pt x="142890" y="25516"/>
                      <a:pt x="161940" y="28691"/>
                    </a:cubicBezTo>
                    <a:cubicBezTo>
                      <a:pt x="180990" y="31866"/>
                      <a:pt x="104790" y="18637"/>
                      <a:pt x="114315" y="19166"/>
                    </a:cubicBezTo>
                    <a:cubicBezTo>
                      <a:pt x="123840" y="19695"/>
                      <a:pt x="176228" y="30279"/>
                      <a:pt x="219090" y="31866"/>
                    </a:cubicBezTo>
                    <a:cubicBezTo>
                      <a:pt x="261952" y="33453"/>
                      <a:pt x="375194" y="26574"/>
                      <a:pt x="371490" y="28691"/>
                    </a:cubicBezTo>
                    <a:cubicBezTo>
                      <a:pt x="367786" y="30808"/>
                      <a:pt x="219090" y="41920"/>
                      <a:pt x="196865" y="44566"/>
                    </a:cubicBezTo>
                    <a:cubicBezTo>
                      <a:pt x="174640" y="47212"/>
                      <a:pt x="245548" y="45095"/>
                      <a:pt x="238140" y="44566"/>
                    </a:cubicBezTo>
                    <a:cubicBezTo>
                      <a:pt x="230732" y="44037"/>
                      <a:pt x="187340" y="48270"/>
                      <a:pt x="152415" y="41391"/>
                    </a:cubicBezTo>
                    <a:cubicBezTo>
                      <a:pt x="117490" y="34512"/>
                      <a:pt x="-1573" y="2233"/>
                      <a:pt x="15" y="1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5F04CD2A-9F3C-DB63-515F-5B19E59F3A54}"/>
                  </a:ext>
                </a:extLst>
              </p:cNvPr>
              <p:cNvSpPr/>
              <p:nvPr/>
            </p:nvSpPr>
            <p:spPr>
              <a:xfrm>
                <a:off x="627112" y="1978006"/>
                <a:ext cx="402613" cy="96209"/>
              </a:xfrm>
              <a:custGeom>
                <a:avLst/>
                <a:gdLst>
                  <a:gd name="connsiteX0" fmla="*/ 7888 w 402613"/>
                  <a:gd name="connsiteY0" fmla="*/ 19 h 96209"/>
                  <a:gd name="connsiteX1" fmla="*/ 49163 w 402613"/>
                  <a:gd name="connsiteY1" fmla="*/ 53994 h 96209"/>
                  <a:gd name="connsiteX2" fmla="*/ 1538 w 402613"/>
                  <a:gd name="connsiteY2" fmla="*/ 73044 h 96209"/>
                  <a:gd name="connsiteX3" fmla="*/ 119013 w 402613"/>
                  <a:gd name="connsiteY3" fmla="*/ 79394 h 96209"/>
                  <a:gd name="connsiteX4" fmla="*/ 84088 w 402613"/>
                  <a:gd name="connsiteY4" fmla="*/ 88919 h 96209"/>
                  <a:gd name="connsiteX5" fmla="*/ 214263 w 402613"/>
                  <a:gd name="connsiteY5" fmla="*/ 95269 h 96209"/>
                  <a:gd name="connsiteX6" fmla="*/ 179338 w 402613"/>
                  <a:gd name="connsiteY6" fmla="*/ 95269 h 96209"/>
                  <a:gd name="connsiteX7" fmla="*/ 284113 w 402613"/>
                  <a:gd name="connsiteY7" fmla="*/ 95269 h 96209"/>
                  <a:gd name="connsiteX8" fmla="*/ 401588 w 402613"/>
                  <a:gd name="connsiteY8" fmla="*/ 82569 h 96209"/>
                  <a:gd name="connsiteX9" fmla="*/ 344438 w 402613"/>
                  <a:gd name="connsiteY9" fmla="*/ 82569 h 96209"/>
                  <a:gd name="connsiteX10" fmla="*/ 182513 w 402613"/>
                  <a:gd name="connsiteY10" fmla="*/ 82569 h 96209"/>
                  <a:gd name="connsiteX11" fmla="*/ 33288 w 402613"/>
                  <a:gd name="connsiteY11" fmla="*/ 85744 h 96209"/>
                  <a:gd name="connsiteX12" fmla="*/ 33288 w 402613"/>
                  <a:gd name="connsiteY12" fmla="*/ 60344 h 96209"/>
                  <a:gd name="connsiteX13" fmla="*/ 7888 w 402613"/>
                  <a:gd name="connsiteY13" fmla="*/ 19 h 96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2613" h="96209">
                    <a:moveTo>
                      <a:pt x="7888" y="19"/>
                    </a:moveTo>
                    <a:cubicBezTo>
                      <a:pt x="10534" y="-1039"/>
                      <a:pt x="50221" y="41823"/>
                      <a:pt x="49163" y="53994"/>
                    </a:cubicBezTo>
                    <a:cubicBezTo>
                      <a:pt x="48105" y="66165"/>
                      <a:pt x="-10104" y="68811"/>
                      <a:pt x="1538" y="73044"/>
                    </a:cubicBezTo>
                    <a:cubicBezTo>
                      <a:pt x="13180" y="77277"/>
                      <a:pt x="105255" y="76748"/>
                      <a:pt x="119013" y="79394"/>
                    </a:cubicBezTo>
                    <a:cubicBezTo>
                      <a:pt x="132771" y="82040"/>
                      <a:pt x="68213" y="86273"/>
                      <a:pt x="84088" y="88919"/>
                    </a:cubicBezTo>
                    <a:cubicBezTo>
                      <a:pt x="99963" y="91565"/>
                      <a:pt x="198388" y="94211"/>
                      <a:pt x="214263" y="95269"/>
                    </a:cubicBezTo>
                    <a:cubicBezTo>
                      <a:pt x="230138" y="96327"/>
                      <a:pt x="179338" y="95269"/>
                      <a:pt x="179338" y="95269"/>
                    </a:cubicBezTo>
                    <a:cubicBezTo>
                      <a:pt x="190980" y="95269"/>
                      <a:pt x="247071" y="97386"/>
                      <a:pt x="284113" y="95269"/>
                    </a:cubicBezTo>
                    <a:cubicBezTo>
                      <a:pt x="321155" y="93152"/>
                      <a:pt x="391534" y="84686"/>
                      <a:pt x="401588" y="82569"/>
                    </a:cubicBezTo>
                    <a:cubicBezTo>
                      <a:pt x="411642" y="80452"/>
                      <a:pt x="344438" y="82569"/>
                      <a:pt x="344438" y="82569"/>
                    </a:cubicBezTo>
                    <a:lnTo>
                      <a:pt x="182513" y="82569"/>
                    </a:lnTo>
                    <a:cubicBezTo>
                      <a:pt x="130655" y="83098"/>
                      <a:pt x="58159" y="89448"/>
                      <a:pt x="33288" y="85744"/>
                    </a:cubicBezTo>
                    <a:cubicBezTo>
                      <a:pt x="8417" y="82040"/>
                      <a:pt x="35405" y="70398"/>
                      <a:pt x="33288" y="60344"/>
                    </a:cubicBezTo>
                    <a:cubicBezTo>
                      <a:pt x="31171" y="50290"/>
                      <a:pt x="5242" y="1077"/>
                      <a:pt x="7888" y="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EF22F5D0-D381-8E85-671A-85D71AC8E1B7}"/>
                  </a:ext>
                </a:extLst>
              </p:cNvPr>
              <p:cNvSpPr/>
              <p:nvPr/>
            </p:nvSpPr>
            <p:spPr>
              <a:xfrm>
                <a:off x="600075" y="1949329"/>
                <a:ext cx="76610" cy="127516"/>
              </a:xfrm>
              <a:custGeom>
                <a:avLst/>
                <a:gdLst>
                  <a:gd name="connsiteX0" fmla="*/ 50800 w 76610"/>
                  <a:gd name="connsiteY0" fmla="*/ 121 h 127516"/>
                  <a:gd name="connsiteX1" fmla="*/ 76200 w 76610"/>
                  <a:gd name="connsiteY1" fmla="*/ 57271 h 127516"/>
                  <a:gd name="connsiteX2" fmla="*/ 63500 w 76610"/>
                  <a:gd name="connsiteY2" fmla="*/ 92196 h 127516"/>
                  <a:gd name="connsiteX3" fmla="*/ 25400 w 76610"/>
                  <a:gd name="connsiteY3" fmla="*/ 127121 h 127516"/>
                  <a:gd name="connsiteX4" fmla="*/ 31750 w 76610"/>
                  <a:gd name="connsiteY4" fmla="*/ 108071 h 127516"/>
                  <a:gd name="connsiteX5" fmla="*/ 3175 w 76610"/>
                  <a:gd name="connsiteY5" fmla="*/ 63621 h 127516"/>
                  <a:gd name="connsiteX6" fmla="*/ 22225 w 76610"/>
                  <a:gd name="connsiteY6" fmla="*/ 82671 h 127516"/>
                  <a:gd name="connsiteX7" fmla="*/ 0 w 76610"/>
                  <a:gd name="connsiteY7" fmla="*/ 22346 h 127516"/>
                  <a:gd name="connsiteX8" fmla="*/ 22225 w 76610"/>
                  <a:gd name="connsiteY8" fmla="*/ 41396 h 127516"/>
                  <a:gd name="connsiteX9" fmla="*/ 50800 w 76610"/>
                  <a:gd name="connsiteY9" fmla="*/ 121 h 127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610" h="127516">
                    <a:moveTo>
                      <a:pt x="50800" y="121"/>
                    </a:moveTo>
                    <a:cubicBezTo>
                      <a:pt x="59796" y="2767"/>
                      <a:pt x="74083" y="41925"/>
                      <a:pt x="76200" y="57271"/>
                    </a:cubicBezTo>
                    <a:cubicBezTo>
                      <a:pt x="78317" y="72617"/>
                      <a:pt x="71967" y="80554"/>
                      <a:pt x="63500" y="92196"/>
                    </a:cubicBezTo>
                    <a:cubicBezTo>
                      <a:pt x="55033" y="103838"/>
                      <a:pt x="25400" y="127121"/>
                      <a:pt x="25400" y="127121"/>
                    </a:cubicBezTo>
                    <a:cubicBezTo>
                      <a:pt x="20108" y="129767"/>
                      <a:pt x="35454" y="118654"/>
                      <a:pt x="31750" y="108071"/>
                    </a:cubicBezTo>
                    <a:cubicBezTo>
                      <a:pt x="28046" y="97488"/>
                      <a:pt x="3175" y="63621"/>
                      <a:pt x="3175" y="63621"/>
                    </a:cubicBezTo>
                    <a:cubicBezTo>
                      <a:pt x="1588" y="59388"/>
                      <a:pt x="22754" y="89550"/>
                      <a:pt x="22225" y="82671"/>
                    </a:cubicBezTo>
                    <a:cubicBezTo>
                      <a:pt x="21696" y="75792"/>
                      <a:pt x="0" y="29225"/>
                      <a:pt x="0" y="22346"/>
                    </a:cubicBezTo>
                    <a:cubicBezTo>
                      <a:pt x="0" y="15467"/>
                      <a:pt x="16933" y="44042"/>
                      <a:pt x="22225" y="41396"/>
                    </a:cubicBezTo>
                    <a:cubicBezTo>
                      <a:pt x="27517" y="38750"/>
                      <a:pt x="41804" y="-2525"/>
                      <a:pt x="50800" y="121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602403F3-5A91-E633-334C-A550DDCEA624}"/>
                  </a:ext>
                </a:extLst>
              </p:cNvPr>
              <p:cNvSpPr/>
              <p:nvPr/>
            </p:nvSpPr>
            <p:spPr>
              <a:xfrm>
                <a:off x="904861" y="2031736"/>
                <a:ext cx="105021" cy="46782"/>
              </a:xfrm>
              <a:custGeom>
                <a:avLst/>
                <a:gdLst>
                  <a:gd name="connsiteX0" fmla="*/ 14 w 105021"/>
                  <a:gd name="connsiteY0" fmla="*/ 264 h 46782"/>
                  <a:gd name="connsiteX1" fmla="*/ 57164 w 105021"/>
                  <a:gd name="connsiteY1" fmla="*/ 44714 h 46782"/>
                  <a:gd name="connsiteX2" fmla="*/ 44464 w 105021"/>
                  <a:gd name="connsiteY2" fmla="*/ 38364 h 46782"/>
                  <a:gd name="connsiteX3" fmla="*/ 104789 w 105021"/>
                  <a:gd name="connsiteY3" fmla="*/ 28839 h 46782"/>
                  <a:gd name="connsiteX4" fmla="*/ 63514 w 105021"/>
                  <a:gd name="connsiteY4" fmla="*/ 25664 h 46782"/>
                  <a:gd name="connsiteX5" fmla="*/ 14 w 105021"/>
                  <a:gd name="connsiteY5" fmla="*/ 264 h 4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021" h="46782">
                    <a:moveTo>
                      <a:pt x="14" y="264"/>
                    </a:moveTo>
                    <a:cubicBezTo>
                      <a:pt x="-1044" y="3439"/>
                      <a:pt x="57164" y="44714"/>
                      <a:pt x="57164" y="44714"/>
                    </a:cubicBezTo>
                    <a:cubicBezTo>
                      <a:pt x="64572" y="51064"/>
                      <a:pt x="36527" y="41010"/>
                      <a:pt x="44464" y="38364"/>
                    </a:cubicBezTo>
                    <a:cubicBezTo>
                      <a:pt x="52401" y="35718"/>
                      <a:pt x="101614" y="30956"/>
                      <a:pt x="104789" y="28839"/>
                    </a:cubicBezTo>
                    <a:cubicBezTo>
                      <a:pt x="107964" y="26722"/>
                      <a:pt x="77802" y="27781"/>
                      <a:pt x="63514" y="25664"/>
                    </a:cubicBezTo>
                    <a:cubicBezTo>
                      <a:pt x="49227" y="23547"/>
                      <a:pt x="1072" y="-2911"/>
                      <a:pt x="14" y="2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D33FF9D9-314B-22BA-3003-A9936FE7DDC0}"/>
                  </a:ext>
                </a:extLst>
              </p:cNvPr>
              <p:cNvSpPr/>
              <p:nvPr/>
            </p:nvSpPr>
            <p:spPr>
              <a:xfrm>
                <a:off x="510811" y="1257046"/>
                <a:ext cx="152418" cy="711559"/>
              </a:xfrm>
              <a:custGeom>
                <a:avLst/>
                <a:gdLst>
                  <a:gd name="connsiteX0" fmla="*/ 41639 w 152418"/>
                  <a:gd name="connsiteY0" fmla="*/ 254 h 711559"/>
                  <a:gd name="connsiteX1" fmla="*/ 364 w 152418"/>
                  <a:gd name="connsiteY1" fmla="*/ 108204 h 711559"/>
                  <a:gd name="connsiteX2" fmla="*/ 70214 w 152418"/>
                  <a:gd name="connsiteY2" fmla="*/ 212979 h 711559"/>
                  <a:gd name="connsiteX3" fmla="*/ 9889 w 152418"/>
                  <a:gd name="connsiteY3" fmla="*/ 324104 h 711559"/>
                  <a:gd name="connsiteX4" fmla="*/ 146414 w 152418"/>
                  <a:gd name="connsiteY4" fmla="*/ 447929 h 711559"/>
                  <a:gd name="connsiteX5" fmla="*/ 92439 w 152418"/>
                  <a:gd name="connsiteY5" fmla="*/ 514604 h 711559"/>
                  <a:gd name="connsiteX6" fmla="*/ 133714 w 152418"/>
                  <a:gd name="connsiteY6" fmla="*/ 565404 h 711559"/>
                  <a:gd name="connsiteX7" fmla="*/ 105139 w 152418"/>
                  <a:gd name="connsiteY7" fmla="*/ 663829 h 711559"/>
                  <a:gd name="connsiteX8" fmla="*/ 127364 w 152418"/>
                  <a:gd name="connsiteY8" fmla="*/ 711454 h 711559"/>
                  <a:gd name="connsiteX9" fmla="*/ 108314 w 152418"/>
                  <a:gd name="connsiteY9" fmla="*/ 673354 h 711559"/>
                  <a:gd name="connsiteX10" fmla="*/ 136889 w 152418"/>
                  <a:gd name="connsiteY10" fmla="*/ 571754 h 711559"/>
                  <a:gd name="connsiteX11" fmla="*/ 114664 w 152418"/>
                  <a:gd name="connsiteY11" fmla="*/ 527304 h 711559"/>
                  <a:gd name="connsiteX12" fmla="*/ 143239 w 152418"/>
                  <a:gd name="connsiteY12" fmla="*/ 470154 h 711559"/>
                  <a:gd name="connsiteX13" fmla="*/ 146414 w 152418"/>
                  <a:gd name="connsiteY13" fmla="*/ 441579 h 711559"/>
                  <a:gd name="connsiteX14" fmla="*/ 67039 w 152418"/>
                  <a:gd name="connsiteY14" fmla="*/ 384429 h 711559"/>
                  <a:gd name="connsiteX15" fmla="*/ 16239 w 152418"/>
                  <a:gd name="connsiteY15" fmla="*/ 324104 h 711559"/>
                  <a:gd name="connsiteX16" fmla="*/ 76564 w 152418"/>
                  <a:gd name="connsiteY16" fmla="*/ 232029 h 711559"/>
                  <a:gd name="connsiteX17" fmla="*/ 35289 w 152418"/>
                  <a:gd name="connsiteY17" fmla="*/ 159004 h 711559"/>
                  <a:gd name="connsiteX18" fmla="*/ 16239 w 152418"/>
                  <a:gd name="connsiteY18" fmla="*/ 120904 h 711559"/>
                  <a:gd name="connsiteX19" fmla="*/ 16239 w 152418"/>
                  <a:gd name="connsiteY19" fmla="*/ 79629 h 711559"/>
                  <a:gd name="connsiteX20" fmla="*/ 41639 w 152418"/>
                  <a:gd name="connsiteY20" fmla="*/ 254 h 711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52418" h="711559">
                    <a:moveTo>
                      <a:pt x="41639" y="254"/>
                    </a:moveTo>
                    <a:cubicBezTo>
                      <a:pt x="38993" y="5016"/>
                      <a:pt x="-4398" y="72750"/>
                      <a:pt x="364" y="108204"/>
                    </a:cubicBezTo>
                    <a:cubicBezTo>
                      <a:pt x="5126" y="143658"/>
                      <a:pt x="68627" y="176996"/>
                      <a:pt x="70214" y="212979"/>
                    </a:cubicBezTo>
                    <a:cubicBezTo>
                      <a:pt x="71802" y="248962"/>
                      <a:pt x="-2811" y="284946"/>
                      <a:pt x="9889" y="324104"/>
                    </a:cubicBezTo>
                    <a:cubicBezTo>
                      <a:pt x="22589" y="363262"/>
                      <a:pt x="132656" y="416179"/>
                      <a:pt x="146414" y="447929"/>
                    </a:cubicBezTo>
                    <a:cubicBezTo>
                      <a:pt x="160172" y="479679"/>
                      <a:pt x="94556" y="495025"/>
                      <a:pt x="92439" y="514604"/>
                    </a:cubicBezTo>
                    <a:cubicBezTo>
                      <a:pt x="90322" y="534183"/>
                      <a:pt x="131597" y="540533"/>
                      <a:pt x="133714" y="565404"/>
                    </a:cubicBezTo>
                    <a:cubicBezTo>
                      <a:pt x="135831" y="590275"/>
                      <a:pt x="106197" y="639487"/>
                      <a:pt x="105139" y="663829"/>
                    </a:cubicBezTo>
                    <a:cubicBezTo>
                      <a:pt x="104081" y="688171"/>
                      <a:pt x="126835" y="709867"/>
                      <a:pt x="127364" y="711454"/>
                    </a:cubicBezTo>
                    <a:cubicBezTo>
                      <a:pt x="127893" y="713041"/>
                      <a:pt x="106727" y="696637"/>
                      <a:pt x="108314" y="673354"/>
                    </a:cubicBezTo>
                    <a:cubicBezTo>
                      <a:pt x="109902" y="650071"/>
                      <a:pt x="135831" y="596096"/>
                      <a:pt x="136889" y="571754"/>
                    </a:cubicBezTo>
                    <a:cubicBezTo>
                      <a:pt x="137947" y="547412"/>
                      <a:pt x="113606" y="544237"/>
                      <a:pt x="114664" y="527304"/>
                    </a:cubicBezTo>
                    <a:cubicBezTo>
                      <a:pt x="115722" y="510371"/>
                      <a:pt x="137947" y="484441"/>
                      <a:pt x="143239" y="470154"/>
                    </a:cubicBezTo>
                    <a:cubicBezTo>
                      <a:pt x="148531" y="455867"/>
                      <a:pt x="159114" y="455867"/>
                      <a:pt x="146414" y="441579"/>
                    </a:cubicBezTo>
                    <a:cubicBezTo>
                      <a:pt x="133714" y="427292"/>
                      <a:pt x="88735" y="404008"/>
                      <a:pt x="67039" y="384429"/>
                    </a:cubicBezTo>
                    <a:cubicBezTo>
                      <a:pt x="45343" y="364850"/>
                      <a:pt x="14651" y="349504"/>
                      <a:pt x="16239" y="324104"/>
                    </a:cubicBezTo>
                    <a:cubicBezTo>
                      <a:pt x="17826" y="298704"/>
                      <a:pt x="73389" y="259546"/>
                      <a:pt x="76564" y="232029"/>
                    </a:cubicBezTo>
                    <a:cubicBezTo>
                      <a:pt x="79739" y="204512"/>
                      <a:pt x="45343" y="177525"/>
                      <a:pt x="35289" y="159004"/>
                    </a:cubicBezTo>
                    <a:cubicBezTo>
                      <a:pt x="25235" y="140483"/>
                      <a:pt x="19414" y="134133"/>
                      <a:pt x="16239" y="120904"/>
                    </a:cubicBezTo>
                    <a:cubicBezTo>
                      <a:pt x="13064" y="107675"/>
                      <a:pt x="14122" y="100266"/>
                      <a:pt x="16239" y="79629"/>
                    </a:cubicBezTo>
                    <a:cubicBezTo>
                      <a:pt x="18356" y="58992"/>
                      <a:pt x="44285" y="-4508"/>
                      <a:pt x="41639" y="2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1A0643D6-5365-66D2-FC9C-F4489128F292}"/>
                  </a:ext>
                </a:extLst>
              </p:cNvPr>
              <p:cNvSpPr/>
              <p:nvPr/>
            </p:nvSpPr>
            <p:spPr>
              <a:xfrm>
                <a:off x="1514360" y="2282759"/>
                <a:ext cx="301516" cy="323454"/>
              </a:xfrm>
              <a:custGeom>
                <a:avLst/>
                <a:gdLst>
                  <a:gd name="connsiteX0" fmla="*/ 111240 w 301516"/>
                  <a:gd name="connsiteY0" fmla="*/ 66 h 323454"/>
                  <a:gd name="connsiteX1" fmla="*/ 212840 w 301516"/>
                  <a:gd name="connsiteY1" fmla="*/ 92141 h 323454"/>
                  <a:gd name="connsiteX2" fmla="*/ 254115 w 301516"/>
                  <a:gd name="connsiteY2" fmla="*/ 108016 h 323454"/>
                  <a:gd name="connsiteX3" fmla="*/ 203315 w 301516"/>
                  <a:gd name="connsiteY3" fmla="*/ 152466 h 323454"/>
                  <a:gd name="connsiteX4" fmla="*/ 298565 w 301516"/>
                  <a:gd name="connsiteY4" fmla="*/ 269941 h 323454"/>
                  <a:gd name="connsiteX5" fmla="*/ 266815 w 301516"/>
                  <a:gd name="connsiteY5" fmla="*/ 241366 h 323454"/>
                  <a:gd name="connsiteX6" fmla="*/ 162040 w 301516"/>
                  <a:gd name="connsiteY6" fmla="*/ 215966 h 323454"/>
                  <a:gd name="connsiteX7" fmla="*/ 250940 w 301516"/>
                  <a:gd name="connsiteY7" fmla="*/ 254066 h 323454"/>
                  <a:gd name="connsiteX8" fmla="*/ 149340 w 301516"/>
                  <a:gd name="connsiteY8" fmla="*/ 228666 h 323454"/>
                  <a:gd name="connsiteX9" fmla="*/ 22340 w 301516"/>
                  <a:gd name="connsiteY9" fmla="*/ 320741 h 323454"/>
                  <a:gd name="connsiteX10" fmla="*/ 63615 w 301516"/>
                  <a:gd name="connsiteY10" fmla="*/ 295341 h 323454"/>
                  <a:gd name="connsiteX11" fmla="*/ 85840 w 301516"/>
                  <a:gd name="connsiteY11" fmla="*/ 257241 h 323454"/>
                  <a:gd name="connsiteX12" fmla="*/ 41390 w 301516"/>
                  <a:gd name="connsiteY12" fmla="*/ 285816 h 323454"/>
                  <a:gd name="connsiteX13" fmla="*/ 79490 w 301516"/>
                  <a:gd name="connsiteY13" fmla="*/ 215966 h 323454"/>
                  <a:gd name="connsiteX14" fmla="*/ 115 w 301516"/>
                  <a:gd name="connsiteY14" fmla="*/ 152466 h 323454"/>
                  <a:gd name="connsiteX15" fmla="*/ 60440 w 301516"/>
                  <a:gd name="connsiteY15" fmla="*/ 133416 h 323454"/>
                  <a:gd name="connsiteX16" fmla="*/ 115 w 301516"/>
                  <a:gd name="connsiteY16" fmla="*/ 130241 h 323454"/>
                  <a:gd name="connsiteX17" fmla="*/ 69965 w 301516"/>
                  <a:gd name="connsiteY17" fmla="*/ 108016 h 323454"/>
                  <a:gd name="connsiteX18" fmla="*/ 111240 w 301516"/>
                  <a:gd name="connsiteY18" fmla="*/ 66 h 323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01516" h="323454">
                    <a:moveTo>
                      <a:pt x="111240" y="66"/>
                    </a:moveTo>
                    <a:cubicBezTo>
                      <a:pt x="135052" y="-2580"/>
                      <a:pt x="189028" y="74149"/>
                      <a:pt x="212840" y="92141"/>
                    </a:cubicBezTo>
                    <a:cubicBezTo>
                      <a:pt x="236653" y="110133"/>
                      <a:pt x="255702" y="97962"/>
                      <a:pt x="254115" y="108016"/>
                    </a:cubicBezTo>
                    <a:cubicBezTo>
                      <a:pt x="252528" y="118070"/>
                      <a:pt x="195907" y="125479"/>
                      <a:pt x="203315" y="152466"/>
                    </a:cubicBezTo>
                    <a:cubicBezTo>
                      <a:pt x="210723" y="179453"/>
                      <a:pt x="287982" y="255124"/>
                      <a:pt x="298565" y="269941"/>
                    </a:cubicBezTo>
                    <a:cubicBezTo>
                      <a:pt x="309148" y="284758"/>
                      <a:pt x="289569" y="250362"/>
                      <a:pt x="266815" y="241366"/>
                    </a:cubicBezTo>
                    <a:cubicBezTo>
                      <a:pt x="244061" y="232370"/>
                      <a:pt x="164686" y="213849"/>
                      <a:pt x="162040" y="215966"/>
                    </a:cubicBezTo>
                    <a:cubicBezTo>
                      <a:pt x="159394" y="218083"/>
                      <a:pt x="253057" y="251949"/>
                      <a:pt x="250940" y="254066"/>
                    </a:cubicBezTo>
                    <a:cubicBezTo>
                      <a:pt x="248823" y="256183"/>
                      <a:pt x="187440" y="217554"/>
                      <a:pt x="149340" y="228666"/>
                    </a:cubicBezTo>
                    <a:cubicBezTo>
                      <a:pt x="111240" y="239778"/>
                      <a:pt x="36627" y="309629"/>
                      <a:pt x="22340" y="320741"/>
                    </a:cubicBezTo>
                    <a:cubicBezTo>
                      <a:pt x="8052" y="331854"/>
                      <a:pt x="53032" y="305924"/>
                      <a:pt x="63615" y="295341"/>
                    </a:cubicBezTo>
                    <a:cubicBezTo>
                      <a:pt x="74198" y="284758"/>
                      <a:pt x="89544" y="258828"/>
                      <a:pt x="85840" y="257241"/>
                    </a:cubicBezTo>
                    <a:cubicBezTo>
                      <a:pt x="82136" y="255654"/>
                      <a:pt x="42448" y="292695"/>
                      <a:pt x="41390" y="285816"/>
                    </a:cubicBezTo>
                    <a:cubicBezTo>
                      <a:pt x="40332" y="278937"/>
                      <a:pt x="86369" y="238191"/>
                      <a:pt x="79490" y="215966"/>
                    </a:cubicBezTo>
                    <a:cubicBezTo>
                      <a:pt x="72611" y="193741"/>
                      <a:pt x="3290" y="166224"/>
                      <a:pt x="115" y="152466"/>
                    </a:cubicBezTo>
                    <a:cubicBezTo>
                      <a:pt x="-3060" y="138708"/>
                      <a:pt x="60440" y="137120"/>
                      <a:pt x="60440" y="133416"/>
                    </a:cubicBezTo>
                    <a:cubicBezTo>
                      <a:pt x="60440" y="129712"/>
                      <a:pt x="-1472" y="134474"/>
                      <a:pt x="115" y="130241"/>
                    </a:cubicBezTo>
                    <a:cubicBezTo>
                      <a:pt x="1702" y="126008"/>
                      <a:pt x="55677" y="124420"/>
                      <a:pt x="69965" y="108016"/>
                    </a:cubicBezTo>
                    <a:cubicBezTo>
                      <a:pt x="84253" y="91612"/>
                      <a:pt x="87428" y="2712"/>
                      <a:pt x="111240" y="6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D41955D6-268C-7F23-6DF0-EE94AE050764}"/>
                </a:ext>
              </a:extLst>
            </p:cNvPr>
            <p:cNvSpPr/>
            <p:nvPr/>
          </p:nvSpPr>
          <p:spPr>
            <a:xfrm>
              <a:off x="2250736" y="3136387"/>
              <a:ext cx="679485" cy="66637"/>
            </a:xfrm>
            <a:custGeom>
              <a:avLst/>
              <a:gdLst>
                <a:gd name="connsiteX0" fmla="*/ 3949 w 679485"/>
                <a:gd name="connsiteY0" fmla="*/ 36873 h 66637"/>
                <a:gd name="connsiteX1" fmla="*/ 651127 w 679485"/>
                <a:gd name="connsiteY1" fmla="*/ 3471 h 66637"/>
                <a:gd name="connsiteX2" fmla="*/ 534217 w 679485"/>
                <a:gd name="connsiteY2" fmla="*/ 7646 h 66637"/>
                <a:gd name="connsiteX3" fmla="*/ 262820 w 679485"/>
                <a:gd name="connsiteY3" fmla="*/ 61925 h 66637"/>
                <a:gd name="connsiteX4" fmla="*/ 375554 w 679485"/>
                <a:gd name="connsiteY4" fmla="*/ 61925 h 66637"/>
                <a:gd name="connsiteX5" fmla="*/ 3949 w 679485"/>
                <a:gd name="connsiteY5" fmla="*/ 36873 h 66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9485" h="66637">
                  <a:moveTo>
                    <a:pt x="3949" y="36873"/>
                  </a:moveTo>
                  <a:cubicBezTo>
                    <a:pt x="49878" y="27131"/>
                    <a:pt x="562749" y="8342"/>
                    <a:pt x="651127" y="3471"/>
                  </a:cubicBezTo>
                  <a:cubicBezTo>
                    <a:pt x="739505" y="-1400"/>
                    <a:pt x="598935" y="-2096"/>
                    <a:pt x="534217" y="7646"/>
                  </a:cubicBezTo>
                  <a:cubicBezTo>
                    <a:pt x="469499" y="17388"/>
                    <a:pt x="289264" y="52879"/>
                    <a:pt x="262820" y="61925"/>
                  </a:cubicBezTo>
                  <a:cubicBezTo>
                    <a:pt x="236376" y="70971"/>
                    <a:pt x="424266" y="64708"/>
                    <a:pt x="375554" y="61925"/>
                  </a:cubicBezTo>
                  <a:cubicBezTo>
                    <a:pt x="326842" y="59142"/>
                    <a:pt x="-41980" y="46615"/>
                    <a:pt x="3949" y="3687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839B05E2-96ED-FFB9-2E57-AB5A41BED7A6}"/>
                </a:ext>
              </a:extLst>
            </p:cNvPr>
            <p:cNvSpPr/>
            <p:nvPr/>
          </p:nvSpPr>
          <p:spPr>
            <a:xfrm>
              <a:off x="1724013" y="1051997"/>
              <a:ext cx="451801" cy="288496"/>
            </a:xfrm>
            <a:custGeom>
              <a:avLst/>
              <a:gdLst>
                <a:gd name="connsiteX0" fmla="*/ 451340 w 451801"/>
                <a:gd name="connsiteY0" fmla="*/ 189 h 288496"/>
                <a:gd name="connsiteX1" fmla="*/ 292677 w 451801"/>
                <a:gd name="connsiteY1" fmla="*/ 87871 h 288496"/>
                <a:gd name="connsiteX2" fmla="*/ 92261 w 451801"/>
                <a:gd name="connsiteY2" fmla="*/ 221482 h 288496"/>
                <a:gd name="connsiteX3" fmla="*/ 150716 w 451801"/>
                <a:gd name="connsiteY3" fmla="*/ 192255 h 288496"/>
                <a:gd name="connsiteX4" fmla="*/ 403 w 451801"/>
                <a:gd name="connsiteY4" fmla="*/ 288288 h 288496"/>
                <a:gd name="connsiteX5" fmla="*/ 108962 w 451801"/>
                <a:gd name="connsiteY5" fmla="*/ 217307 h 288496"/>
                <a:gd name="connsiteX6" fmla="*/ 184119 w 451801"/>
                <a:gd name="connsiteY6" fmla="*/ 196430 h 288496"/>
                <a:gd name="connsiteX7" fmla="*/ 171592 w 451801"/>
                <a:gd name="connsiteY7" fmla="*/ 196430 h 288496"/>
                <a:gd name="connsiteX8" fmla="*/ 246749 w 451801"/>
                <a:gd name="connsiteY8" fmla="*/ 146326 h 288496"/>
                <a:gd name="connsiteX9" fmla="*/ 338606 w 451801"/>
                <a:gd name="connsiteY9" fmla="*/ 66995 h 288496"/>
                <a:gd name="connsiteX10" fmla="*/ 451340 w 451801"/>
                <a:gd name="connsiteY10" fmla="*/ 189 h 28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801" h="288496">
                  <a:moveTo>
                    <a:pt x="451340" y="189"/>
                  </a:moveTo>
                  <a:cubicBezTo>
                    <a:pt x="443685" y="3668"/>
                    <a:pt x="352523" y="50989"/>
                    <a:pt x="292677" y="87871"/>
                  </a:cubicBezTo>
                  <a:cubicBezTo>
                    <a:pt x="232831" y="124753"/>
                    <a:pt x="115921" y="204085"/>
                    <a:pt x="92261" y="221482"/>
                  </a:cubicBezTo>
                  <a:cubicBezTo>
                    <a:pt x="68601" y="238879"/>
                    <a:pt x="166026" y="181121"/>
                    <a:pt x="150716" y="192255"/>
                  </a:cubicBezTo>
                  <a:cubicBezTo>
                    <a:pt x="135406" y="203389"/>
                    <a:pt x="7362" y="284113"/>
                    <a:pt x="403" y="288288"/>
                  </a:cubicBezTo>
                  <a:cubicBezTo>
                    <a:pt x="-6556" y="292463"/>
                    <a:pt x="78343" y="232617"/>
                    <a:pt x="108962" y="217307"/>
                  </a:cubicBezTo>
                  <a:cubicBezTo>
                    <a:pt x="139581" y="201997"/>
                    <a:pt x="173681" y="199909"/>
                    <a:pt x="184119" y="196430"/>
                  </a:cubicBezTo>
                  <a:cubicBezTo>
                    <a:pt x="194557" y="192951"/>
                    <a:pt x="161154" y="204781"/>
                    <a:pt x="171592" y="196430"/>
                  </a:cubicBezTo>
                  <a:cubicBezTo>
                    <a:pt x="182030" y="188079"/>
                    <a:pt x="218913" y="167898"/>
                    <a:pt x="246749" y="146326"/>
                  </a:cubicBezTo>
                  <a:cubicBezTo>
                    <a:pt x="274585" y="124754"/>
                    <a:pt x="307987" y="92047"/>
                    <a:pt x="338606" y="66995"/>
                  </a:cubicBezTo>
                  <a:cubicBezTo>
                    <a:pt x="369225" y="41943"/>
                    <a:pt x="458995" y="-3290"/>
                    <a:pt x="451340" y="18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7D55C78F-AFEF-6A1C-91BC-4A3DFD38B5F6}"/>
                </a:ext>
              </a:extLst>
            </p:cNvPr>
            <p:cNvSpPr/>
            <p:nvPr/>
          </p:nvSpPr>
          <p:spPr>
            <a:xfrm>
              <a:off x="2134866" y="1435989"/>
              <a:ext cx="478086" cy="176943"/>
            </a:xfrm>
            <a:custGeom>
              <a:avLst/>
              <a:gdLst>
                <a:gd name="connsiteX0" fmla="*/ 2909 w 478086"/>
                <a:gd name="connsiteY0" fmla="*/ 50433 h 176943"/>
                <a:gd name="connsiteX1" fmla="*/ 199150 w 478086"/>
                <a:gd name="connsiteY1" fmla="*/ 329 h 176943"/>
                <a:gd name="connsiteX2" fmla="*/ 445496 w 478086"/>
                <a:gd name="connsiteY2" fmla="*/ 29556 h 176943"/>
                <a:gd name="connsiteX3" fmla="*/ 407918 w 478086"/>
                <a:gd name="connsiteY3" fmla="*/ 46258 h 176943"/>
                <a:gd name="connsiteX4" fmla="*/ 220027 w 478086"/>
                <a:gd name="connsiteY4" fmla="*/ 175693 h 176943"/>
                <a:gd name="connsiteX5" fmla="*/ 307709 w 478086"/>
                <a:gd name="connsiteY5" fmla="*/ 108888 h 176943"/>
                <a:gd name="connsiteX6" fmla="*/ 462197 w 478086"/>
                <a:gd name="connsiteY6" fmla="*/ 58784 h 176943"/>
                <a:gd name="connsiteX7" fmla="*/ 432970 w 478086"/>
                <a:gd name="connsiteY7" fmla="*/ 21206 h 176943"/>
                <a:gd name="connsiteX8" fmla="*/ 107293 w 478086"/>
                <a:gd name="connsiteY8" fmla="*/ 12855 h 176943"/>
                <a:gd name="connsiteX9" fmla="*/ 2909 w 478086"/>
                <a:gd name="connsiteY9" fmla="*/ 50433 h 176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086" h="176943">
                  <a:moveTo>
                    <a:pt x="2909" y="50433"/>
                  </a:moveTo>
                  <a:cubicBezTo>
                    <a:pt x="18219" y="48345"/>
                    <a:pt x="125385" y="3809"/>
                    <a:pt x="199150" y="329"/>
                  </a:cubicBezTo>
                  <a:cubicBezTo>
                    <a:pt x="272915" y="-3151"/>
                    <a:pt x="410701" y="21901"/>
                    <a:pt x="445496" y="29556"/>
                  </a:cubicBezTo>
                  <a:cubicBezTo>
                    <a:pt x="480291" y="37211"/>
                    <a:pt x="445496" y="21902"/>
                    <a:pt x="407918" y="46258"/>
                  </a:cubicBezTo>
                  <a:cubicBezTo>
                    <a:pt x="370340" y="70614"/>
                    <a:pt x="236729" y="165255"/>
                    <a:pt x="220027" y="175693"/>
                  </a:cubicBezTo>
                  <a:cubicBezTo>
                    <a:pt x="203326" y="186131"/>
                    <a:pt x="267347" y="128373"/>
                    <a:pt x="307709" y="108888"/>
                  </a:cubicBezTo>
                  <a:cubicBezTo>
                    <a:pt x="348071" y="89403"/>
                    <a:pt x="441320" y="73398"/>
                    <a:pt x="462197" y="58784"/>
                  </a:cubicBezTo>
                  <a:cubicBezTo>
                    <a:pt x="483074" y="44170"/>
                    <a:pt x="492121" y="28861"/>
                    <a:pt x="432970" y="21206"/>
                  </a:cubicBezTo>
                  <a:cubicBezTo>
                    <a:pt x="373819" y="13551"/>
                    <a:pt x="180361" y="9376"/>
                    <a:pt x="107293" y="12855"/>
                  </a:cubicBezTo>
                  <a:cubicBezTo>
                    <a:pt x="34225" y="16334"/>
                    <a:pt x="-12401" y="52521"/>
                    <a:pt x="2909" y="504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A71AAC50-A51F-4133-577F-B0B08B89E5E9}"/>
                </a:ext>
              </a:extLst>
            </p:cNvPr>
            <p:cNvSpPr/>
            <p:nvPr/>
          </p:nvSpPr>
          <p:spPr>
            <a:xfrm>
              <a:off x="1490389" y="1636198"/>
              <a:ext cx="94689" cy="259598"/>
            </a:xfrm>
            <a:custGeom>
              <a:avLst/>
              <a:gdLst>
                <a:gd name="connsiteX0" fmla="*/ 87890 w 94689"/>
                <a:gd name="connsiteY0" fmla="*/ 4712 h 259598"/>
                <a:gd name="connsiteX1" fmla="*/ 21085 w 94689"/>
                <a:gd name="connsiteY1" fmla="*/ 8887 h 259598"/>
                <a:gd name="connsiteX2" fmla="*/ 75364 w 94689"/>
                <a:gd name="connsiteY2" fmla="*/ 104920 h 259598"/>
                <a:gd name="connsiteX3" fmla="*/ 92066 w 94689"/>
                <a:gd name="connsiteY3" fmla="*/ 171725 h 259598"/>
                <a:gd name="connsiteX4" fmla="*/ 25260 w 94689"/>
                <a:gd name="connsiteY4" fmla="*/ 259407 h 259598"/>
                <a:gd name="connsiteX5" fmla="*/ 83715 w 94689"/>
                <a:gd name="connsiteY5" fmla="*/ 196777 h 259598"/>
                <a:gd name="connsiteX6" fmla="*/ 54488 w 94689"/>
                <a:gd name="connsiteY6" fmla="*/ 251057 h 259598"/>
                <a:gd name="connsiteX7" fmla="*/ 87890 w 94689"/>
                <a:gd name="connsiteY7" fmla="*/ 138323 h 259598"/>
                <a:gd name="connsiteX8" fmla="*/ 37786 w 94689"/>
                <a:gd name="connsiteY8" fmla="*/ 67342 h 259598"/>
                <a:gd name="connsiteX9" fmla="*/ 208 w 94689"/>
                <a:gd name="connsiteY9" fmla="*/ 13062 h 259598"/>
                <a:gd name="connsiteX10" fmla="*/ 87890 w 94689"/>
                <a:gd name="connsiteY10" fmla="*/ 4712 h 259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689" h="259598">
                  <a:moveTo>
                    <a:pt x="87890" y="4712"/>
                  </a:moveTo>
                  <a:cubicBezTo>
                    <a:pt x="91369" y="4016"/>
                    <a:pt x="23173" y="-7814"/>
                    <a:pt x="21085" y="8887"/>
                  </a:cubicBezTo>
                  <a:cubicBezTo>
                    <a:pt x="18997" y="25588"/>
                    <a:pt x="63534" y="77780"/>
                    <a:pt x="75364" y="104920"/>
                  </a:cubicBezTo>
                  <a:cubicBezTo>
                    <a:pt x="87194" y="132060"/>
                    <a:pt x="100417" y="145977"/>
                    <a:pt x="92066" y="171725"/>
                  </a:cubicBezTo>
                  <a:cubicBezTo>
                    <a:pt x="83715" y="197473"/>
                    <a:pt x="26652" y="255232"/>
                    <a:pt x="25260" y="259407"/>
                  </a:cubicBezTo>
                  <a:cubicBezTo>
                    <a:pt x="23868" y="263582"/>
                    <a:pt x="78844" y="198169"/>
                    <a:pt x="83715" y="196777"/>
                  </a:cubicBezTo>
                  <a:cubicBezTo>
                    <a:pt x="88586" y="195385"/>
                    <a:pt x="53792" y="260799"/>
                    <a:pt x="54488" y="251057"/>
                  </a:cubicBezTo>
                  <a:cubicBezTo>
                    <a:pt x="55184" y="241315"/>
                    <a:pt x="90674" y="168942"/>
                    <a:pt x="87890" y="138323"/>
                  </a:cubicBezTo>
                  <a:cubicBezTo>
                    <a:pt x="85106" y="107704"/>
                    <a:pt x="52400" y="88219"/>
                    <a:pt x="37786" y="67342"/>
                  </a:cubicBezTo>
                  <a:cubicBezTo>
                    <a:pt x="23172" y="46465"/>
                    <a:pt x="-2576" y="22109"/>
                    <a:pt x="208" y="13062"/>
                  </a:cubicBezTo>
                  <a:cubicBezTo>
                    <a:pt x="2992" y="4015"/>
                    <a:pt x="84411" y="5408"/>
                    <a:pt x="87890" y="47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円/楕円 1051">
              <a:extLst>
                <a:ext uri="{FF2B5EF4-FFF2-40B4-BE49-F238E27FC236}">
                  <a16:creationId xmlns:a16="http://schemas.microsoft.com/office/drawing/2014/main" id="{31712778-E7A4-CB4D-F3A0-AEE489955AFA}"/>
                </a:ext>
              </a:extLst>
            </p:cNvPr>
            <p:cNvSpPr/>
            <p:nvPr/>
          </p:nvSpPr>
          <p:spPr>
            <a:xfrm>
              <a:off x="1389243" y="1868474"/>
              <a:ext cx="148379" cy="148379"/>
            </a:xfrm>
            <a:prstGeom prst="ellipse">
              <a:avLst/>
            </a:prstGeom>
            <a:solidFill>
              <a:srgbClr val="FF8AD8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97D61AEE-81A7-08D8-E466-1F25021D6050}"/>
                </a:ext>
              </a:extLst>
            </p:cNvPr>
            <p:cNvSpPr/>
            <p:nvPr/>
          </p:nvSpPr>
          <p:spPr>
            <a:xfrm>
              <a:off x="1093849" y="1715692"/>
              <a:ext cx="133897" cy="167427"/>
            </a:xfrm>
            <a:custGeom>
              <a:avLst/>
              <a:gdLst>
                <a:gd name="connsiteX0" fmla="*/ 133702 w 133897"/>
                <a:gd name="connsiteY0" fmla="*/ 374 h 167427"/>
                <a:gd name="connsiteX1" fmla="*/ 58546 w 133897"/>
                <a:gd name="connsiteY1" fmla="*/ 63004 h 167427"/>
                <a:gd name="connsiteX2" fmla="*/ 41844 w 133897"/>
                <a:gd name="connsiteY2" fmla="*/ 142335 h 167427"/>
                <a:gd name="connsiteX3" fmla="*/ 91 w 133897"/>
                <a:gd name="connsiteY3" fmla="*/ 167387 h 167427"/>
                <a:gd name="connsiteX4" fmla="*/ 54370 w 133897"/>
                <a:gd name="connsiteY4" fmla="*/ 138160 h 167427"/>
                <a:gd name="connsiteX5" fmla="*/ 33493 w 133897"/>
                <a:gd name="connsiteY5" fmla="*/ 92231 h 167427"/>
                <a:gd name="connsiteX6" fmla="*/ 133702 w 133897"/>
                <a:gd name="connsiteY6" fmla="*/ 374 h 167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97" h="167427">
                  <a:moveTo>
                    <a:pt x="133702" y="374"/>
                  </a:moveTo>
                  <a:cubicBezTo>
                    <a:pt x="137877" y="-4497"/>
                    <a:pt x="73856" y="39344"/>
                    <a:pt x="58546" y="63004"/>
                  </a:cubicBezTo>
                  <a:cubicBezTo>
                    <a:pt x="43236" y="86664"/>
                    <a:pt x="51586" y="124938"/>
                    <a:pt x="41844" y="142335"/>
                  </a:cubicBezTo>
                  <a:cubicBezTo>
                    <a:pt x="32102" y="159732"/>
                    <a:pt x="-1997" y="168083"/>
                    <a:pt x="91" y="167387"/>
                  </a:cubicBezTo>
                  <a:cubicBezTo>
                    <a:pt x="2179" y="166691"/>
                    <a:pt x="48803" y="150686"/>
                    <a:pt x="54370" y="138160"/>
                  </a:cubicBezTo>
                  <a:cubicBezTo>
                    <a:pt x="59937" y="125634"/>
                    <a:pt x="22359" y="110324"/>
                    <a:pt x="33493" y="92231"/>
                  </a:cubicBezTo>
                  <a:cubicBezTo>
                    <a:pt x="44627" y="74138"/>
                    <a:pt x="129527" y="5245"/>
                    <a:pt x="133702" y="3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D7124173-D057-AFC3-D788-C18D23125C7F}"/>
                </a:ext>
              </a:extLst>
            </p:cNvPr>
            <p:cNvSpPr/>
            <p:nvPr/>
          </p:nvSpPr>
          <p:spPr>
            <a:xfrm>
              <a:off x="1306489" y="3209923"/>
              <a:ext cx="46111" cy="185132"/>
            </a:xfrm>
            <a:custGeom>
              <a:avLst/>
              <a:gdLst>
                <a:gd name="connsiteX0" fmla="*/ 1611 w 46111"/>
                <a:gd name="connsiteY0" fmla="*/ 2 h 185132"/>
                <a:gd name="connsiteX1" fmla="*/ 17486 w 46111"/>
                <a:gd name="connsiteY1" fmla="*/ 95252 h 185132"/>
                <a:gd name="connsiteX2" fmla="*/ 46061 w 46111"/>
                <a:gd name="connsiteY2" fmla="*/ 184152 h 185132"/>
                <a:gd name="connsiteX3" fmla="*/ 23836 w 46111"/>
                <a:gd name="connsiteY3" fmla="*/ 139702 h 185132"/>
                <a:gd name="connsiteX4" fmla="*/ 1611 w 46111"/>
                <a:gd name="connsiteY4" fmla="*/ 92077 h 185132"/>
                <a:gd name="connsiteX5" fmla="*/ 1611 w 46111"/>
                <a:gd name="connsiteY5" fmla="*/ 2 h 18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11" h="185132">
                  <a:moveTo>
                    <a:pt x="1611" y="2"/>
                  </a:moveTo>
                  <a:cubicBezTo>
                    <a:pt x="4257" y="531"/>
                    <a:pt x="10078" y="64560"/>
                    <a:pt x="17486" y="95252"/>
                  </a:cubicBezTo>
                  <a:cubicBezTo>
                    <a:pt x="24894" y="125944"/>
                    <a:pt x="45003" y="176744"/>
                    <a:pt x="46061" y="184152"/>
                  </a:cubicBezTo>
                  <a:cubicBezTo>
                    <a:pt x="47119" y="191560"/>
                    <a:pt x="31244" y="155048"/>
                    <a:pt x="23836" y="139702"/>
                  </a:cubicBezTo>
                  <a:cubicBezTo>
                    <a:pt x="16428" y="124356"/>
                    <a:pt x="3198" y="113244"/>
                    <a:pt x="1611" y="92077"/>
                  </a:cubicBezTo>
                  <a:cubicBezTo>
                    <a:pt x="24" y="70910"/>
                    <a:pt x="-1035" y="-527"/>
                    <a:pt x="1611" y="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C9B7BF4F-CD60-ECE3-3469-11F869B57DC3}"/>
                </a:ext>
              </a:extLst>
            </p:cNvPr>
            <p:cNvSpPr/>
            <p:nvPr/>
          </p:nvSpPr>
          <p:spPr>
            <a:xfrm>
              <a:off x="1174519" y="3371850"/>
              <a:ext cx="143473" cy="70844"/>
            </a:xfrm>
            <a:custGeom>
              <a:avLst/>
              <a:gdLst>
                <a:gd name="connsiteX0" fmla="*/ 231 w 143473"/>
                <a:gd name="connsiteY0" fmla="*/ 0 h 70844"/>
                <a:gd name="connsiteX1" fmla="*/ 51031 w 143473"/>
                <a:gd name="connsiteY1" fmla="*/ 63500 h 70844"/>
                <a:gd name="connsiteX2" fmla="*/ 143106 w 143473"/>
                <a:gd name="connsiteY2" fmla="*/ 69850 h 70844"/>
                <a:gd name="connsiteX3" fmla="*/ 82781 w 143473"/>
                <a:gd name="connsiteY3" fmla="*/ 66675 h 70844"/>
                <a:gd name="connsiteX4" fmla="*/ 70081 w 143473"/>
                <a:gd name="connsiteY4" fmla="*/ 63500 h 70844"/>
                <a:gd name="connsiteX5" fmla="*/ 231 w 143473"/>
                <a:gd name="connsiteY5" fmla="*/ 0 h 7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473" h="70844">
                  <a:moveTo>
                    <a:pt x="231" y="0"/>
                  </a:moveTo>
                  <a:cubicBezTo>
                    <a:pt x="-2944" y="0"/>
                    <a:pt x="27218" y="51858"/>
                    <a:pt x="51031" y="63500"/>
                  </a:cubicBezTo>
                  <a:cubicBezTo>
                    <a:pt x="74844" y="75142"/>
                    <a:pt x="137814" y="69321"/>
                    <a:pt x="143106" y="69850"/>
                  </a:cubicBezTo>
                  <a:cubicBezTo>
                    <a:pt x="148398" y="70379"/>
                    <a:pt x="94952" y="67733"/>
                    <a:pt x="82781" y="66675"/>
                  </a:cubicBezTo>
                  <a:cubicBezTo>
                    <a:pt x="70610" y="65617"/>
                    <a:pt x="82252" y="73025"/>
                    <a:pt x="70081" y="63500"/>
                  </a:cubicBezTo>
                  <a:cubicBezTo>
                    <a:pt x="57910" y="53975"/>
                    <a:pt x="3406" y="0"/>
                    <a:pt x="231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8E398650-2BA0-22CA-4204-09DDDC54D303}"/>
                </a:ext>
              </a:extLst>
            </p:cNvPr>
            <p:cNvSpPr/>
            <p:nvPr/>
          </p:nvSpPr>
          <p:spPr>
            <a:xfrm>
              <a:off x="1377721" y="3529658"/>
              <a:ext cx="244778" cy="30610"/>
            </a:xfrm>
            <a:custGeom>
              <a:avLst/>
              <a:gdLst>
                <a:gd name="connsiteX0" fmla="*/ 229 w 244778"/>
                <a:gd name="connsiteY0" fmla="*/ 29517 h 30610"/>
                <a:gd name="connsiteX1" fmla="*/ 139929 w 244778"/>
                <a:gd name="connsiteY1" fmla="*/ 4117 h 30610"/>
                <a:gd name="connsiteX2" fmla="*/ 244704 w 244778"/>
                <a:gd name="connsiteY2" fmla="*/ 4117 h 30610"/>
                <a:gd name="connsiteX3" fmla="*/ 155804 w 244778"/>
                <a:gd name="connsiteY3" fmla="*/ 942 h 30610"/>
                <a:gd name="connsiteX4" fmla="*/ 108179 w 244778"/>
                <a:gd name="connsiteY4" fmla="*/ 23167 h 30610"/>
                <a:gd name="connsiteX5" fmla="*/ 229 w 244778"/>
                <a:gd name="connsiteY5" fmla="*/ 29517 h 3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778" h="30610">
                  <a:moveTo>
                    <a:pt x="229" y="29517"/>
                  </a:moveTo>
                  <a:cubicBezTo>
                    <a:pt x="5521" y="26342"/>
                    <a:pt x="99183" y="8350"/>
                    <a:pt x="139929" y="4117"/>
                  </a:cubicBezTo>
                  <a:cubicBezTo>
                    <a:pt x="180675" y="-116"/>
                    <a:pt x="242058" y="4646"/>
                    <a:pt x="244704" y="4117"/>
                  </a:cubicBezTo>
                  <a:cubicBezTo>
                    <a:pt x="247350" y="3588"/>
                    <a:pt x="178558" y="-2233"/>
                    <a:pt x="155804" y="942"/>
                  </a:cubicBezTo>
                  <a:cubicBezTo>
                    <a:pt x="133050" y="4117"/>
                    <a:pt x="133579" y="17875"/>
                    <a:pt x="108179" y="23167"/>
                  </a:cubicBezTo>
                  <a:cubicBezTo>
                    <a:pt x="82779" y="28459"/>
                    <a:pt x="-5063" y="32692"/>
                    <a:pt x="229" y="2951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59D52131-F60F-2674-37B9-702C96793572}"/>
                </a:ext>
              </a:extLst>
            </p:cNvPr>
            <p:cNvSpPr/>
            <p:nvPr/>
          </p:nvSpPr>
          <p:spPr>
            <a:xfrm>
              <a:off x="257174" y="1358896"/>
              <a:ext cx="352965" cy="573855"/>
            </a:xfrm>
            <a:custGeom>
              <a:avLst/>
              <a:gdLst>
                <a:gd name="connsiteX0" fmla="*/ 1 w 352965"/>
                <a:gd name="connsiteY0" fmla="*/ 4 h 573855"/>
                <a:gd name="connsiteX1" fmla="*/ 142876 w 352965"/>
                <a:gd name="connsiteY1" fmla="*/ 69854 h 573855"/>
                <a:gd name="connsiteX2" fmla="*/ 174626 w 352965"/>
                <a:gd name="connsiteY2" fmla="*/ 165104 h 573855"/>
                <a:gd name="connsiteX3" fmla="*/ 279401 w 352965"/>
                <a:gd name="connsiteY3" fmla="*/ 425454 h 573855"/>
                <a:gd name="connsiteX4" fmla="*/ 266701 w 352965"/>
                <a:gd name="connsiteY4" fmla="*/ 463554 h 573855"/>
                <a:gd name="connsiteX5" fmla="*/ 352426 w 352965"/>
                <a:gd name="connsiteY5" fmla="*/ 571504 h 573855"/>
                <a:gd name="connsiteX6" fmla="*/ 301626 w 352965"/>
                <a:gd name="connsiteY6" fmla="*/ 530229 h 573855"/>
                <a:gd name="connsiteX7" fmla="*/ 269876 w 352965"/>
                <a:gd name="connsiteY7" fmla="*/ 441329 h 573855"/>
                <a:gd name="connsiteX8" fmla="*/ 234951 w 352965"/>
                <a:gd name="connsiteY8" fmla="*/ 361954 h 573855"/>
                <a:gd name="connsiteX9" fmla="*/ 171451 w 352965"/>
                <a:gd name="connsiteY9" fmla="*/ 146054 h 573855"/>
                <a:gd name="connsiteX10" fmla="*/ 133351 w 352965"/>
                <a:gd name="connsiteY10" fmla="*/ 92079 h 573855"/>
                <a:gd name="connsiteX11" fmla="*/ 174626 w 352965"/>
                <a:gd name="connsiteY11" fmla="*/ 123829 h 573855"/>
                <a:gd name="connsiteX12" fmla="*/ 139701 w 352965"/>
                <a:gd name="connsiteY12" fmla="*/ 66679 h 573855"/>
                <a:gd name="connsiteX13" fmla="*/ 1 w 352965"/>
                <a:gd name="connsiteY13" fmla="*/ 4 h 57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2965" h="573855">
                  <a:moveTo>
                    <a:pt x="1" y="4"/>
                  </a:moveTo>
                  <a:cubicBezTo>
                    <a:pt x="530" y="533"/>
                    <a:pt x="113772" y="42337"/>
                    <a:pt x="142876" y="69854"/>
                  </a:cubicBezTo>
                  <a:cubicBezTo>
                    <a:pt x="171980" y="97371"/>
                    <a:pt x="151872" y="105837"/>
                    <a:pt x="174626" y="165104"/>
                  </a:cubicBezTo>
                  <a:cubicBezTo>
                    <a:pt x="197380" y="224371"/>
                    <a:pt x="264055" y="375712"/>
                    <a:pt x="279401" y="425454"/>
                  </a:cubicBezTo>
                  <a:cubicBezTo>
                    <a:pt x="294747" y="475196"/>
                    <a:pt x="254530" y="439212"/>
                    <a:pt x="266701" y="463554"/>
                  </a:cubicBezTo>
                  <a:cubicBezTo>
                    <a:pt x="278872" y="487896"/>
                    <a:pt x="346605" y="560392"/>
                    <a:pt x="352426" y="571504"/>
                  </a:cubicBezTo>
                  <a:cubicBezTo>
                    <a:pt x="358247" y="582616"/>
                    <a:pt x="315384" y="551925"/>
                    <a:pt x="301626" y="530229"/>
                  </a:cubicBezTo>
                  <a:cubicBezTo>
                    <a:pt x="287868" y="508533"/>
                    <a:pt x="280989" y="469375"/>
                    <a:pt x="269876" y="441329"/>
                  </a:cubicBezTo>
                  <a:cubicBezTo>
                    <a:pt x="258764" y="413283"/>
                    <a:pt x="251355" y="411167"/>
                    <a:pt x="234951" y="361954"/>
                  </a:cubicBezTo>
                  <a:cubicBezTo>
                    <a:pt x="218547" y="312742"/>
                    <a:pt x="188384" y="191033"/>
                    <a:pt x="171451" y="146054"/>
                  </a:cubicBezTo>
                  <a:cubicBezTo>
                    <a:pt x="154518" y="101075"/>
                    <a:pt x="132822" y="95783"/>
                    <a:pt x="133351" y="92079"/>
                  </a:cubicBezTo>
                  <a:cubicBezTo>
                    <a:pt x="133880" y="88375"/>
                    <a:pt x="173568" y="128062"/>
                    <a:pt x="174626" y="123829"/>
                  </a:cubicBezTo>
                  <a:cubicBezTo>
                    <a:pt x="175684" y="119596"/>
                    <a:pt x="167747" y="86258"/>
                    <a:pt x="139701" y="66679"/>
                  </a:cubicBezTo>
                  <a:cubicBezTo>
                    <a:pt x="111655" y="47100"/>
                    <a:pt x="-528" y="-525"/>
                    <a:pt x="1" y="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7" name="グループ化 1106">
            <a:extLst>
              <a:ext uri="{FF2B5EF4-FFF2-40B4-BE49-F238E27FC236}">
                <a16:creationId xmlns:a16="http://schemas.microsoft.com/office/drawing/2014/main" id="{AB2E39A2-6143-25AC-F0C0-DD573F966453}"/>
              </a:ext>
            </a:extLst>
          </p:cNvPr>
          <p:cNvGrpSpPr/>
          <p:nvPr/>
        </p:nvGrpSpPr>
        <p:grpSpPr>
          <a:xfrm>
            <a:off x="258175" y="2208876"/>
            <a:ext cx="604535" cy="1574368"/>
            <a:chOff x="896751" y="835459"/>
            <a:chExt cx="1113120" cy="2898857"/>
          </a:xfrm>
          <a:solidFill>
            <a:schemeClr val="bg1">
              <a:lumMod val="50000"/>
            </a:schemeClr>
          </a:solidFill>
        </p:grpSpPr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229818FB-D6D8-165B-942D-8D2A13A2C697}"/>
                </a:ext>
              </a:extLst>
            </p:cNvPr>
            <p:cNvSpPr/>
            <p:nvPr/>
          </p:nvSpPr>
          <p:spPr>
            <a:xfrm>
              <a:off x="901466" y="835459"/>
              <a:ext cx="1085413" cy="215959"/>
            </a:xfrm>
            <a:custGeom>
              <a:avLst/>
              <a:gdLst>
                <a:gd name="connsiteX0" fmla="*/ 234 w 1085413"/>
                <a:gd name="connsiteY0" fmla="*/ 215466 h 215959"/>
                <a:gd name="connsiteX1" fmla="*/ 212959 w 1085413"/>
                <a:gd name="connsiteY1" fmla="*/ 53541 h 215959"/>
                <a:gd name="connsiteX2" fmla="*/ 289159 w 1085413"/>
                <a:gd name="connsiteY2" fmla="*/ 37666 h 215959"/>
                <a:gd name="connsiteX3" fmla="*/ 266934 w 1085413"/>
                <a:gd name="connsiteY3" fmla="*/ 37666 h 215959"/>
                <a:gd name="connsiteX4" fmla="*/ 327259 w 1085413"/>
                <a:gd name="connsiteY4" fmla="*/ 18616 h 215959"/>
                <a:gd name="connsiteX5" fmla="*/ 435209 w 1085413"/>
                <a:gd name="connsiteY5" fmla="*/ 15441 h 215959"/>
                <a:gd name="connsiteX6" fmla="*/ 435209 w 1085413"/>
                <a:gd name="connsiteY6" fmla="*/ 24966 h 215959"/>
                <a:gd name="connsiteX7" fmla="*/ 797159 w 1085413"/>
                <a:gd name="connsiteY7" fmla="*/ 50366 h 215959"/>
                <a:gd name="connsiteX8" fmla="*/ 1076559 w 1085413"/>
                <a:gd name="connsiteY8" fmla="*/ 78941 h 215959"/>
                <a:gd name="connsiteX9" fmla="*/ 952734 w 1085413"/>
                <a:gd name="connsiteY9" fmla="*/ 59891 h 215959"/>
                <a:gd name="connsiteX10" fmla="*/ 346309 w 1085413"/>
                <a:gd name="connsiteY10" fmla="*/ 2741 h 215959"/>
                <a:gd name="connsiteX11" fmla="*/ 292334 w 1085413"/>
                <a:gd name="connsiteY11" fmla="*/ 18616 h 215959"/>
                <a:gd name="connsiteX12" fmla="*/ 174859 w 1085413"/>
                <a:gd name="connsiteY12" fmla="*/ 101166 h 215959"/>
                <a:gd name="connsiteX13" fmla="*/ 234 w 1085413"/>
                <a:gd name="connsiteY13" fmla="*/ 215466 h 215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85413" h="215959">
                  <a:moveTo>
                    <a:pt x="234" y="215466"/>
                  </a:moveTo>
                  <a:cubicBezTo>
                    <a:pt x="6584" y="207529"/>
                    <a:pt x="164805" y="83174"/>
                    <a:pt x="212959" y="53541"/>
                  </a:cubicBezTo>
                  <a:cubicBezTo>
                    <a:pt x="261113" y="23908"/>
                    <a:pt x="280163" y="40312"/>
                    <a:pt x="289159" y="37666"/>
                  </a:cubicBezTo>
                  <a:cubicBezTo>
                    <a:pt x="298155" y="35020"/>
                    <a:pt x="260584" y="40841"/>
                    <a:pt x="266934" y="37666"/>
                  </a:cubicBezTo>
                  <a:cubicBezTo>
                    <a:pt x="273284" y="34491"/>
                    <a:pt x="299213" y="22320"/>
                    <a:pt x="327259" y="18616"/>
                  </a:cubicBezTo>
                  <a:cubicBezTo>
                    <a:pt x="355305" y="14912"/>
                    <a:pt x="417218" y="14383"/>
                    <a:pt x="435209" y="15441"/>
                  </a:cubicBezTo>
                  <a:cubicBezTo>
                    <a:pt x="453200" y="16499"/>
                    <a:pt x="374884" y="19145"/>
                    <a:pt x="435209" y="24966"/>
                  </a:cubicBezTo>
                  <a:cubicBezTo>
                    <a:pt x="495534" y="30787"/>
                    <a:pt x="690267" y="41370"/>
                    <a:pt x="797159" y="50366"/>
                  </a:cubicBezTo>
                  <a:cubicBezTo>
                    <a:pt x="904051" y="59362"/>
                    <a:pt x="1050630" y="77353"/>
                    <a:pt x="1076559" y="78941"/>
                  </a:cubicBezTo>
                  <a:cubicBezTo>
                    <a:pt x="1102488" y="80528"/>
                    <a:pt x="1074442" y="72591"/>
                    <a:pt x="952734" y="59891"/>
                  </a:cubicBezTo>
                  <a:cubicBezTo>
                    <a:pt x="831026" y="47191"/>
                    <a:pt x="456376" y="9620"/>
                    <a:pt x="346309" y="2741"/>
                  </a:cubicBezTo>
                  <a:cubicBezTo>
                    <a:pt x="236242" y="-4138"/>
                    <a:pt x="320909" y="2212"/>
                    <a:pt x="292334" y="18616"/>
                  </a:cubicBezTo>
                  <a:cubicBezTo>
                    <a:pt x="263759" y="35020"/>
                    <a:pt x="231480" y="68887"/>
                    <a:pt x="174859" y="101166"/>
                  </a:cubicBezTo>
                  <a:cubicBezTo>
                    <a:pt x="118238" y="133445"/>
                    <a:pt x="-6116" y="223403"/>
                    <a:pt x="234" y="2154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C8C61F7D-EC92-FF84-DF9B-738C14BF9A6F}"/>
                </a:ext>
              </a:extLst>
            </p:cNvPr>
            <p:cNvSpPr/>
            <p:nvPr/>
          </p:nvSpPr>
          <p:spPr>
            <a:xfrm>
              <a:off x="1990386" y="895338"/>
              <a:ext cx="19485" cy="161956"/>
            </a:xfrm>
            <a:custGeom>
              <a:avLst/>
              <a:gdLst>
                <a:gd name="connsiteX0" fmla="*/ 339 w 19485"/>
                <a:gd name="connsiteY0" fmla="*/ 12 h 161956"/>
                <a:gd name="connsiteX1" fmla="*/ 6689 w 19485"/>
                <a:gd name="connsiteY1" fmla="*/ 92087 h 161956"/>
                <a:gd name="connsiteX2" fmla="*/ 339 w 19485"/>
                <a:gd name="connsiteY2" fmla="*/ 161937 h 161956"/>
                <a:gd name="connsiteX3" fmla="*/ 19389 w 19485"/>
                <a:gd name="connsiteY3" fmla="*/ 98437 h 161956"/>
                <a:gd name="connsiteX4" fmla="*/ 339 w 19485"/>
                <a:gd name="connsiteY4" fmla="*/ 12 h 16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85" h="161956">
                  <a:moveTo>
                    <a:pt x="339" y="12"/>
                  </a:moveTo>
                  <a:cubicBezTo>
                    <a:pt x="-1778" y="-1046"/>
                    <a:pt x="6689" y="65100"/>
                    <a:pt x="6689" y="92087"/>
                  </a:cubicBezTo>
                  <a:cubicBezTo>
                    <a:pt x="6689" y="119074"/>
                    <a:pt x="-1778" y="160879"/>
                    <a:pt x="339" y="161937"/>
                  </a:cubicBezTo>
                  <a:cubicBezTo>
                    <a:pt x="2456" y="162995"/>
                    <a:pt x="17802" y="121720"/>
                    <a:pt x="19389" y="98437"/>
                  </a:cubicBezTo>
                  <a:cubicBezTo>
                    <a:pt x="20977" y="75154"/>
                    <a:pt x="2456" y="1070"/>
                    <a:pt x="339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A6B446AB-D175-57E7-A05A-3EB36D50F297}"/>
                </a:ext>
              </a:extLst>
            </p:cNvPr>
            <p:cNvSpPr/>
            <p:nvPr/>
          </p:nvSpPr>
          <p:spPr>
            <a:xfrm>
              <a:off x="896751" y="1058799"/>
              <a:ext cx="789777" cy="81164"/>
            </a:xfrm>
            <a:custGeom>
              <a:avLst/>
              <a:gdLst>
                <a:gd name="connsiteX0" fmla="*/ 1774 w 789777"/>
                <a:gd name="connsiteY0" fmla="*/ 11176 h 81164"/>
                <a:gd name="connsiteX1" fmla="*/ 303399 w 789777"/>
                <a:gd name="connsiteY1" fmla="*/ 27051 h 81164"/>
                <a:gd name="connsiteX2" fmla="*/ 249424 w 789777"/>
                <a:gd name="connsiteY2" fmla="*/ 30226 h 81164"/>
                <a:gd name="connsiteX3" fmla="*/ 519299 w 789777"/>
                <a:gd name="connsiteY3" fmla="*/ 61976 h 81164"/>
                <a:gd name="connsiteX4" fmla="*/ 506599 w 789777"/>
                <a:gd name="connsiteY4" fmla="*/ 68326 h 81164"/>
                <a:gd name="connsiteX5" fmla="*/ 744724 w 789777"/>
                <a:gd name="connsiteY5" fmla="*/ 74676 h 81164"/>
                <a:gd name="connsiteX6" fmla="*/ 776474 w 789777"/>
                <a:gd name="connsiteY6" fmla="*/ 81026 h 81164"/>
                <a:gd name="connsiteX7" fmla="*/ 589149 w 789777"/>
                <a:gd name="connsiteY7" fmla="*/ 68326 h 81164"/>
                <a:gd name="connsiteX8" fmla="*/ 411349 w 789777"/>
                <a:gd name="connsiteY8" fmla="*/ 42926 h 81164"/>
                <a:gd name="connsiteX9" fmla="*/ 189099 w 789777"/>
                <a:gd name="connsiteY9" fmla="*/ 1651 h 81164"/>
                <a:gd name="connsiteX10" fmla="*/ 1774 w 789777"/>
                <a:gd name="connsiteY10" fmla="*/ 11176 h 81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9777" h="81164">
                  <a:moveTo>
                    <a:pt x="1774" y="11176"/>
                  </a:moveTo>
                  <a:cubicBezTo>
                    <a:pt x="20824" y="15409"/>
                    <a:pt x="262124" y="23876"/>
                    <a:pt x="303399" y="27051"/>
                  </a:cubicBezTo>
                  <a:cubicBezTo>
                    <a:pt x="344674" y="30226"/>
                    <a:pt x="213441" y="24405"/>
                    <a:pt x="249424" y="30226"/>
                  </a:cubicBezTo>
                  <a:cubicBezTo>
                    <a:pt x="285407" y="36047"/>
                    <a:pt x="476437" y="55626"/>
                    <a:pt x="519299" y="61976"/>
                  </a:cubicBezTo>
                  <a:cubicBezTo>
                    <a:pt x="562161" y="68326"/>
                    <a:pt x="469028" y="66209"/>
                    <a:pt x="506599" y="68326"/>
                  </a:cubicBezTo>
                  <a:cubicBezTo>
                    <a:pt x="544170" y="70443"/>
                    <a:pt x="699745" y="72559"/>
                    <a:pt x="744724" y="74676"/>
                  </a:cubicBezTo>
                  <a:cubicBezTo>
                    <a:pt x="789703" y="76793"/>
                    <a:pt x="802403" y="82084"/>
                    <a:pt x="776474" y="81026"/>
                  </a:cubicBezTo>
                  <a:cubicBezTo>
                    <a:pt x="750545" y="79968"/>
                    <a:pt x="650003" y="74676"/>
                    <a:pt x="589149" y="68326"/>
                  </a:cubicBezTo>
                  <a:cubicBezTo>
                    <a:pt x="528295" y="61976"/>
                    <a:pt x="478024" y="54039"/>
                    <a:pt x="411349" y="42926"/>
                  </a:cubicBezTo>
                  <a:cubicBezTo>
                    <a:pt x="344674" y="31814"/>
                    <a:pt x="256303" y="7472"/>
                    <a:pt x="189099" y="1651"/>
                  </a:cubicBezTo>
                  <a:cubicBezTo>
                    <a:pt x="121895" y="-4170"/>
                    <a:pt x="-17276" y="6943"/>
                    <a:pt x="1774" y="111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DCF14184-7F2E-98BB-21BE-B3C9F2D903D7}"/>
                </a:ext>
              </a:extLst>
            </p:cNvPr>
            <p:cNvSpPr/>
            <p:nvPr/>
          </p:nvSpPr>
          <p:spPr>
            <a:xfrm>
              <a:off x="959430" y="850326"/>
              <a:ext cx="974145" cy="196527"/>
            </a:xfrm>
            <a:custGeom>
              <a:avLst/>
              <a:gdLst>
                <a:gd name="connsiteX0" fmla="*/ 2595 w 974145"/>
                <a:gd name="connsiteY0" fmla="*/ 194249 h 196527"/>
                <a:gd name="connsiteX1" fmla="*/ 120070 w 974145"/>
                <a:gd name="connsiteY1" fmla="*/ 114874 h 196527"/>
                <a:gd name="connsiteX2" fmla="*/ 247070 w 974145"/>
                <a:gd name="connsiteY2" fmla="*/ 22799 h 196527"/>
                <a:gd name="connsiteX3" fmla="*/ 234370 w 974145"/>
                <a:gd name="connsiteY3" fmla="*/ 32324 h 196527"/>
                <a:gd name="connsiteX4" fmla="*/ 288345 w 974145"/>
                <a:gd name="connsiteY4" fmla="*/ 22799 h 196527"/>
                <a:gd name="connsiteX5" fmla="*/ 393120 w 974145"/>
                <a:gd name="connsiteY5" fmla="*/ 35499 h 196527"/>
                <a:gd name="connsiteX6" fmla="*/ 377245 w 974145"/>
                <a:gd name="connsiteY6" fmla="*/ 22799 h 196527"/>
                <a:gd name="connsiteX7" fmla="*/ 662995 w 974145"/>
                <a:gd name="connsiteY7" fmla="*/ 48199 h 196527"/>
                <a:gd name="connsiteX8" fmla="*/ 974145 w 974145"/>
                <a:gd name="connsiteY8" fmla="*/ 79949 h 196527"/>
                <a:gd name="connsiteX9" fmla="*/ 878895 w 974145"/>
                <a:gd name="connsiteY9" fmla="*/ 70424 h 196527"/>
                <a:gd name="connsiteX10" fmla="*/ 288345 w 974145"/>
                <a:gd name="connsiteY10" fmla="*/ 6924 h 196527"/>
                <a:gd name="connsiteX11" fmla="*/ 237545 w 974145"/>
                <a:gd name="connsiteY11" fmla="*/ 22799 h 196527"/>
                <a:gd name="connsiteX12" fmla="*/ 2595 w 974145"/>
                <a:gd name="connsiteY12" fmla="*/ 194249 h 19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4145" h="196527">
                  <a:moveTo>
                    <a:pt x="2595" y="194249"/>
                  </a:moveTo>
                  <a:cubicBezTo>
                    <a:pt x="-16984" y="209595"/>
                    <a:pt x="79324" y="143449"/>
                    <a:pt x="120070" y="114874"/>
                  </a:cubicBezTo>
                  <a:cubicBezTo>
                    <a:pt x="160816" y="86299"/>
                    <a:pt x="247070" y="22799"/>
                    <a:pt x="247070" y="22799"/>
                  </a:cubicBezTo>
                  <a:cubicBezTo>
                    <a:pt x="266120" y="9041"/>
                    <a:pt x="227491" y="32324"/>
                    <a:pt x="234370" y="32324"/>
                  </a:cubicBezTo>
                  <a:cubicBezTo>
                    <a:pt x="241249" y="32324"/>
                    <a:pt x="261887" y="22270"/>
                    <a:pt x="288345" y="22799"/>
                  </a:cubicBezTo>
                  <a:cubicBezTo>
                    <a:pt x="314803" y="23328"/>
                    <a:pt x="393120" y="35499"/>
                    <a:pt x="393120" y="35499"/>
                  </a:cubicBezTo>
                  <a:cubicBezTo>
                    <a:pt x="407937" y="35499"/>
                    <a:pt x="332266" y="20682"/>
                    <a:pt x="377245" y="22799"/>
                  </a:cubicBezTo>
                  <a:cubicBezTo>
                    <a:pt x="422224" y="24916"/>
                    <a:pt x="662995" y="48199"/>
                    <a:pt x="662995" y="48199"/>
                  </a:cubicBezTo>
                  <a:lnTo>
                    <a:pt x="974145" y="79949"/>
                  </a:lnTo>
                  <a:lnTo>
                    <a:pt x="878895" y="70424"/>
                  </a:lnTo>
                  <a:lnTo>
                    <a:pt x="288345" y="6924"/>
                  </a:lnTo>
                  <a:cubicBezTo>
                    <a:pt x="181453" y="-1013"/>
                    <a:pt x="286228" y="-8422"/>
                    <a:pt x="237545" y="22799"/>
                  </a:cubicBezTo>
                  <a:cubicBezTo>
                    <a:pt x="188862" y="54020"/>
                    <a:pt x="22174" y="178903"/>
                    <a:pt x="2595" y="1942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DE7680EB-151A-35B7-7E03-E1C563F23600}"/>
                </a:ext>
              </a:extLst>
            </p:cNvPr>
            <p:cNvSpPr/>
            <p:nvPr/>
          </p:nvSpPr>
          <p:spPr>
            <a:xfrm>
              <a:off x="1345815" y="873095"/>
              <a:ext cx="576192" cy="54150"/>
            </a:xfrm>
            <a:custGeom>
              <a:avLst/>
              <a:gdLst>
                <a:gd name="connsiteX0" fmla="*/ 385 w 576192"/>
                <a:gd name="connsiteY0" fmla="*/ 30 h 54150"/>
                <a:gd name="connsiteX1" fmla="*/ 413135 w 576192"/>
                <a:gd name="connsiteY1" fmla="*/ 41305 h 54150"/>
                <a:gd name="connsiteX2" fmla="*/ 568710 w 576192"/>
                <a:gd name="connsiteY2" fmla="*/ 54005 h 54150"/>
                <a:gd name="connsiteX3" fmla="*/ 492510 w 576192"/>
                <a:gd name="connsiteY3" fmla="*/ 34955 h 54150"/>
                <a:gd name="connsiteX4" fmla="*/ 385 w 576192"/>
                <a:gd name="connsiteY4" fmla="*/ 30 h 5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192" h="54150">
                  <a:moveTo>
                    <a:pt x="385" y="30"/>
                  </a:moveTo>
                  <a:cubicBezTo>
                    <a:pt x="-12844" y="1088"/>
                    <a:pt x="318414" y="32309"/>
                    <a:pt x="413135" y="41305"/>
                  </a:cubicBezTo>
                  <a:cubicBezTo>
                    <a:pt x="507856" y="50301"/>
                    <a:pt x="555481" y="55063"/>
                    <a:pt x="568710" y="54005"/>
                  </a:cubicBezTo>
                  <a:cubicBezTo>
                    <a:pt x="581939" y="52947"/>
                    <a:pt x="588289" y="44480"/>
                    <a:pt x="492510" y="34955"/>
                  </a:cubicBezTo>
                  <a:cubicBezTo>
                    <a:pt x="396731" y="25430"/>
                    <a:pt x="13614" y="-1028"/>
                    <a:pt x="385" y="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96517804-82BE-9119-1E0A-226D3EBFBF44}"/>
                </a:ext>
              </a:extLst>
            </p:cNvPr>
            <p:cNvSpPr/>
            <p:nvPr/>
          </p:nvSpPr>
          <p:spPr>
            <a:xfrm>
              <a:off x="1717338" y="913297"/>
              <a:ext cx="277491" cy="224398"/>
            </a:xfrm>
            <a:custGeom>
              <a:avLst/>
              <a:gdLst>
                <a:gd name="connsiteX0" fmla="*/ 276562 w 277491"/>
                <a:gd name="connsiteY0" fmla="*/ 1103 h 224398"/>
                <a:gd name="connsiteX1" fmla="*/ 168612 w 277491"/>
                <a:gd name="connsiteY1" fmla="*/ 99528 h 224398"/>
                <a:gd name="connsiteX2" fmla="*/ 60662 w 277491"/>
                <a:gd name="connsiteY2" fmla="*/ 204303 h 224398"/>
                <a:gd name="connsiteX3" fmla="*/ 337 w 277491"/>
                <a:gd name="connsiteY3" fmla="*/ 223353 h 224398"/>
                <a:gd name="connsiteX4" fmla="*/ 86062 w 277491"/>
                <a:gd name="connsiteY4" fmla="*/ 188428 h 224398"/>
                <a:gd name="connsiteX5" fmla="*/ 105112 w 277491"/>
                <a:gd name="connsiteY5" fmla="*/ 166203 h 224398"/>
                <a:gd name="connsiteX6" fmla="*/ 276562 w 277491"/>
                <a:gd name="connsiteY6" fmla="*/ 1103 h 22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491" h="224398">
                  <a:moveTo>
                    <a:pt x="276562" y="1103"/>
                  </a:moveTo>
                  <a:cubicBezTo>
                    <a:pt x="287145" y="-10009"/>
                    <a:pt x="204595" y="65661"/>
                    <a:pt x="168612" y="99528"/>
                  </a:cubicBezTo>
                  <a:cubicBezTo>
                    <a:pt x="132629" y="133395"/>
                    <a:pt x="88708" y="183666"/>
                    <a:pt x="60662" y="204303"/>
                  </a:cubicBezTo>
                  <a:cubicBezTo>
                    <a:pt x="32616" y="224941"/>
                    <a:pt x="-3896" y="225999"/>
                    <a:pt x="337" y="223353"/>
                  </a:cubicBezTo>
                  <a:cubicBezTo>
                    <a:pt x="4570" y="220707"/>
                    <a:pt x="68599" y="197953"/>
                    <a:pt x="86062" y="188428"/>
                  </a:cubicBezTo>
                  <a:cubicBezTo>
                    <a:pt x="103524" y="178903"/>
                    <a:pt x="76008" y="194249"/>
                    <a:pt x="105112" y="166203"/>
                  </a:cubicBezTo>
                  <a:lnTo>
                    <a:pt x="276562" y="11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1A6BE48D-962F-EE1B-FAD1-5DCE868DDE69}"/>
                </a:ext>
              </a:extLst>
            </p:cNvPr>
            <p:cNvSpPr/>
            <p:nvPr/>
          </p:nvSpPr>
          <p:spPr>
            <a:xfrm>
              <a:off x="1720800" y="1019175"/>
              <a:ext cx="288975" cy="216496"/>
            </a:xfrm>
            <a:custGeom>
              <a:avLst/>
              <a:gdLst>
                <a:gd name="connsiteX0" fmla="*/ 288975 w 288975"/>
                <a:gd name="connsiteY0" fmla="*/ 0 h 216496"/>
                <a:gd name="connsiteX1" fmla="*/ 136575 w 288975"/>
                <a:gd name="connsiteY1" fmla="*/ 117475 h 216496"/>
                <a:gd name="connsiteX2" fmla="*/ 63550 w 288975"/>
                <a:gd name="connsiteY2" fmla="*/ 206375 h 216496"/>
                <a:gd name="connsiteX3" fmla="*/ 50 w 288975"/>
                <a:gd name="connsiteY3" fmla="*/ 212725 h 216496"/>
                <a:gd name="connsiteX4" fmla="*/ 54025 w 288975"/>
                <a:gd name="connsiteY4" fmla="*/ 190500 h 216496"/>
                <a:gd name="connsiteX5" fmla="*/ 114350 w 288975"/>
                <a:gd name="connsiteY5" fmla="*/ 149225 h 216496"/>
                <a:gd name="connsiteX6" fmla="*/ 82600 w 288975"/>
                <a:gd name="connsiteY6" fmla="*/ 171450 h 216496"/>
                <a:gd name="connsiteX7" fmla="*/ 174675 w 288975"/>
                <a:gd name="connsiteY7" fmla="*/ 85725 h 216496"/>
                <a:gd name="connsiteX8" fmla="*/ 152450 w 288975"/>
                <a:gd name="connsiteY8" fmla="*/ 104775 h 216496"/>
                <a:gd name="connsiteX9" fmla="*/ 288975 w 288975"/>
                <a:gd name="connsiteY9" fmla="*/ 0 h 21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975" h="216496">
                  <a:moveTo>
                    <a:pt x="288975" y="0"/>
                  </a:moveTo>
                  <a:cubicBezTo>
                    <a:pt x="231560" y="41539"/>
                    <a:pt x="174146" y="83079"/>
                    <a:pt x="136575" y="117475"/>
                  </a:cubicBezTo>
                  <a:cubicBezTo>
                    <a:pt x="99004" y="151871"/>
                    <a:pt x="86304" y="190500"/>
                    <a:pt x="63550" y="206375"/>
                  </a:cubicBezTo>
                  <a:cubicBezTo>
                    <a:pt x="40796" y="222250"/>
                    <a:pt x="1637" y="215371"/>
                    <a:pt x="50" y="212725"/>
                  </a:cubicBezTo>
                  <a:cubicBezTo>
                    <a:pt x="-1538" y="210079"/>
                    <a:pt x="34975" y="201083"/>
                    <a:pt x="54025" y="190500"/>
                  </a:cubicBezTo>
                  <a:cubicBezTo>
                    <a:pt x="73075" y="179917"/>
                    <a:pt x="109588" y="152400"/>
                    <a:pt x="114350" y="149225"/>
                  </a:cubicBezTo>
                  <a:cubicBezTo>
                    <a:pt x="119112" y="146050"/>
                    <a:pt x="72546" y="182033"/>
                    <a:pt x="82600" y="171450"/>
                  </a:cubicBezTo>
                  <a:cubicBezTo>
                    <a:pt x="92654" y="160867"/>
                    <a:pt x="163033" y="96838"/>
                    <a:pt x="174675" y="85725"/>
                  </a:cubicBezTo>
                  <a:cubicBezTo>
                    <a:pt x="186317" y="74613"/>
                    <a:pt x="152450" y="104775"/>
                    <a:pt x="152450" y="104775"/>
                  </a:cubicBezTo>
                  <a:lnTo>
                    <a:pt x="2889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85E498C3-C835-CBF2-3C48-49BAADE96261}"/>
                </a:ext>
              </a:extLst>
            </p:cNvPr>
            <p:cNvSpPr/>
            <p:nvPr/>
          </p:nvSpPr>
          <p:spPr>
            <a:xfrm>
              <a:off x="1689064" y="1114169"/>
              <a:ext cx="73593" cy="130722"/>
            </a:xfrm>
            <a:custGeom>
              <a:avLst/>
              <a:gdLst>
                <a:gd name="connsiteX0" fmla="*/ 60361 w 73593"/>
                <a:gd name="connsiteY0" fmla="*/ 256 h 130722"/>
                <a:gd name="connsiteX1" fmla="*/ 69886 w 73593"/>
                <a:gd name="connsiteY1" fmla="*/ 73281 h 130722"/>
                <a:gd name="connsiteX2" fmla="*/ 60361 w 73593"/>
                <a:gd name="connsiteY2" fmla="*/ 92331 h 130722"/>
                <a:gd name="connsiteX3" fmla="*/ 36 w 73593"/>
                <a:gd name="connsiteY3" fmla="*/ 130431 h 130722"/>
                <a:gd name="connsiteX4" fmla="*/ 69886 w 73593"/>
                <a:gd name="connsiteY4" fmla="*/ 105031 h 130722"/>
                <a:gd name="connsiteX5" fmla="*/ 60361 w 73593"/>
                <a:gd name="connsiteY5" fmla="*/ 256 h 13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93" h="130722">
                  <a:moveTo>
                    <a:pt x="60361" y="256"/>
                  </a:moveTo>
                  <a:cubicBezTo>
                    <a:pt x="60361" y="-5036"/>
                    <a:pt x="69886" y="73281"/>
                    <a:pt x="69886" y="73281"/>
                  </a:cubicBezTo>
                  <a:cubicBezTo>
                    <a:pt x="69886" y="88627"/>
                    <a:pt x="72003" y="82806"/>
                    <a:pt x="60361" y="92331"/>
                  </a:cubicBezTo>
                  <a:cubicBezTo>
                    <a:pt x="48719" y="101856"/>
                    <a:pt x="-1552" y="128314"/>
                    <a:pt x="36" y="130431"/>
                  </a:cubicBezTo>
                  <a:cubicBezTo>
                    <a:pt x="1624" y="132548"/>
                    <a:pt x="57715" y="123023"/>
                    <a:pt x="69886" y="105031"/>
                  </a:cubicBezTo>
                  <a:cubicBezTo>
                    <a:pt x="82057" y="87039"/>
                    <a:pt x="60361" y="5548"/>
                    <a:pt x="60361" y="2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D956F0EE-4EE3-834A-8DFD-3B06843E0FDE}"/>
                </a:ext>
              </a:extLst>
            </p:cNvPr>
            <p:cNvSpPr/>
            <p:nvPr/>
          </p:nvSpPr>
          <p:spPr>
            <a:xfrm>
              <a:off x="898896" y="1006449"/>
              <a:ext cx="828367" cy="225790"/>
            </a:xfrm>
            <a:custGeom>
              <a:avLst/>
              <a:gdLst>
                <a:gd name="connsiteX0" fmla="*/ 21854 w 828367"/>
                <a:gd name="connsiteY0" fmla="*/ 26 h 225790"/>
                <a:gd name="connsiteX1" fmla="*/ 15504 w 828367"/>
                <a:gd name="connsiteY1" fmla="*/ 92101 h 225790"/>
                <a:gd name="connsiteX2" fmla="*/ 21854 w 828367"/>
                <a:gd name="connsiteY2" fmla="*/ 139726 h 225790"/>
                <a:gd name="connsiteX3" fmla="*/ 28204 w 828367"/>
                <a:gd name="connsiteY3" fmla="*/ 149251 h 225790"/>
                <a:gd name="connsiteX4" fmla="*/ 196479 w 828367"/>
                <a:gd name="connsiteY4" fmla="*/ 165126 h 225790"/>
                <a:gd name="connsiteX5" fmla="*/ 167904 w 828367"/>
                <a:gd name="connsiteY5" fmla="*/ 168301 h 225790"/>
                <a:gd name="connsiteX6" fmla="*/ 406029 w 828367"/>
                <a:gd name="connsiteY6" fmla="*/ 193701 h 225790"/>
                <a:gd name="connsiteX7" fmla="*/ 685429 w 828367"/>
                <a:gd name="connsiteY7" fmla="*/ 225451 h 225790"/>
                <a:gd name="connsiteX8" fmla="*/ 650504 w 828367"/>
                <a:gd name="connsiteY8" fmla="*/ 206401 h 225790"/>
                <a:gd name="connsiteX9" fmla="*/ 828304 w 828367"/>
                <a:gd name="connsiteY9" fmla="*/ 225451 h 225790"/>
                <a:gd name="connsiteX10" fmla="*/ 672729 w 828367"/>
                <a:gd name="connsiteY10" fmla="*/ 219101 h 225790"/>
                <a:gd name="connsiteX11" fmla="*/ 69479 w 828367"/>
                <a:gd name="connsiteY11" fmla="*/ 171476 h 225790"/>
                <a:gd name="connsiteX12" fmla="*/ 5979 w 828367"/>
                <a:gd name="connsiteY12" fmla="*/ 155601 h 225790"/>
                <a:gd name="connsiteX13" fmla="*/ 5979 w 828367"/>
                <a:gd name="connsiteY13" fmla="*/ 101626 h 225790"/>
                <a:gd name="connsiteX14" fmla="*/ 21854 w 828367"/>
                <a:gd name="connsiteY14" fmla="*/ 26 h 22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8367" h="225790">
                  <a:moveTo>
                    <a:pt x="21854" y="26"/>
                  </a:moveTo>
                  <a:cubicBezTo>
                    <a:pt x="23441" y="-1561"/>
                    <a:pt x="15504" y="68818"/>
                    <a:pt x="15504" y="92101"/>
                  </a:cubicBezTo>
                  <a:cubicBezTo>
                    <a:pt x="15504" y="115384"/>
                    <a:pt x="19737" y="130201"/>
                    <a:pt x="21854" y="139726"/>
                  </a:cubicBezTo>
                  <a:cubicBezTo>
                    <a:pt x="23971" y="149251"/>
                    <a:pt x="-900" y="145018"/>
                    <a:pt x="28204" y="149251"/>
                  </a:cubicBezTo>
                  <a:cubicBezTo>
                    <a:pt x="57308" y="153484"/>
                    <a:pt x="173196" y="161951"/>
                    <a:pt x="196479" y="165126"/>
                  </a:cubicBezTo>
                  <a:cubicBezTo>
                    <a:pt x="219762" y="168301"/>
                    <a:pt x="132979" y="163539"/>
                    <a:pt x="167904" y="168301"/>
                  </a:cubicBezTo>
                  <a:cubicBezTo>
                    <a:pt x="202829" y="173064"/>
                    <a:pt x="406029" y="193701"/>
                    <a:pt x="406029" y="193701"/>
                  </a:cubicBezTo>
                  <a:cubicBezTo>
                    <a:pt x="492283" y="203226"/>
                    <a:pt x="644683" y="223334"/>
                    <a:pt x="685429" y="225451"/>
                  </a:cubicBezTo>
                  <a:cubicBezTo>
                    <a:pt x="726175" y="227568"/>
                    <a:pt x="626692" y="206401"/>
                    <a:pt x="650504" y="206401"/>
                  </a:cubicBezTo>
                  <a:cubicBezTo>
                    <a:pt x="674316" y="206401"/>
                    <a:pt x="824600" y="223334"/>
                    <a:pt x="828304" y="225451"/>
                  </a:cubicBezTo>
                  <a:cubicBezTo>
                    <a:pt x="832008" y="227568"/>
                    <a:pt x="672729" y="219101"/>
                    <a:pt x="672729" y="219101"/>
                  </a:cubicBezTo>
                  <a:lnTo>
                    <a:pt x="69479" y="171476"/>
                  </a:lnTo>
                  <a:cubicBezTo>
                    <a:pt x="-41646" y="160893"/>
                    <a:pt x="16562" y="167243"/>
                    <a:pt x="5979" y="155601"/>
                  </a:cubicBezTo>
                  <a:cubicBezTo>
                    <a:pt x="-4604" y="143959"/>
                    <a:pt x="4921" y="123322"/>
                    <a:pt x="5979" y="101626"/>
                  </a:cubicBezTo>
                  <a:cubicBezTo>
                    <a:pt x="7037" y="79930"/>
                    <a:pt x="20267" y="1613"/>
                    <a:pt x="21854" y="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93EF9AE5-3128-6765-B99A-674E41D8F9A3}"/>
                </a:ext>
              </a:extLst>
            </p:cNvPr>
            <p:cNvSpPr/>
            <p:nvPr/>
          </p:nvSpPr>
          <p:spPr>
            <a:xfrm>
              <a:off x="901562" y="1162050"/>
              <a:ext cx="25964" cy="1230994"/>
            </a:xfrm>
            <a:custGeom>
              <a:avLst/>
              <a:gdLst>
                <a:gd name="connsiteX0" fmla="*/ 138 w 25964"/>
                <a:gd name="connsiteY0" fmla="*/ 0 h 1230994"/>
                <a:gd name="connsiteX1" fmla="*/ 12838 w 25964"/>
                <a:gd name="connsiteY1" fmla="*/ 431800 h 1230994"/>
                <a:gd name="connsiteX2" fmla="*/ 19188 w 25964"/>
                <a:gd name="connsiteY2" fmla="*/ 1200150 h 1230994"/>
                <a:gd name="connsiteX3" fmla="*/ 25538 w 25964"/>
                <a:gd name="connsiteY3" fmla="*/ 1016000 h 1230994"/>
                <a:gd name="connsiteX4" fmla="*/ 6488 w 25964"/>
                <a:gd name="connsiteY4" fmla="*/ 428625 h 1230994"/>
                <a:gd name="connsiteX5" fmla="*/ 138 w 25964"/>
                <a:gd name="connsiteY5" fmla="*/ 0 h 12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4" h="1230994">
                  <a:moveTo>
                    <a:pt x="138" y="0"/>
                  </a:moveTo>
                  <a:cubicBezTo>
                    <a:pt x="1196" y="529"/>
                    <a:pt x="9663" y="231775"/>
                    <a:pt x="12838" y="431800"/>
                  </a:cubicBezTo>
                  <a:cubicBezTo>
                    <a:pt x="16013" y="631825"/>
                    <a:pt x="17071" y="1102783"/>
                    <a:pt x="19188" y="1200150"/>
                  </a:cubicBezTo>
                  <a:cubicBezTo>
                    <a:pt x="21305" y="1297517"/>
                    <a:pt x="27655" y="1144587"/>
                    <a:pt x="25538" y="1016000"/>
                  </a:cubicBezTo>
                  <a:cubicBezTo>
                    <a:pt x="23421" y="887413"/>
                    <a:pt x="8605" y="593725"/>
                    <a:pt x="6488" y="428625"/>
                  </a:cubicBezTo>
                  <a:cubicBezTo>
                    <a:pt x="4371" y="263525"/>
                    <a:pt x="-920" y="-529"/>
                    <a:pt x="13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20268291-73ED-8200-639C-47065A83BAE0}"/>
                </a:ext>
              </a:extLst>
            </p:cNvPr>
            <p:cNvSpPr/>
            <p:nvPr/>
          </p:nvSpPr>
          <p:spPr>
            <a:xfrm>
              <a:off x="1978025" y="968463"/>
              <a:ext cx="25443" cy="1762950"/>
            </a:xfrm>
            <a:custGeom>
              <a:avLst/>
              <a:gdLst>
                <a:gd name="connsiteX0" fmla="*/ 15875 w 25443"/>
                <a:gd name="connsiteY0" fmla="*/ 76112 h 1762950"/>
                <a:gd name="connsiteX1" fmla="*/ 6350 w 25443"/>
                <a:gd name="connsiteY1" fmla="*/ 1682662 h 1762950"/>
                <a:gd name="connsiteX2" fmla="*/ 25400 w 25443"/>
                <a:gd name="connsiteY2" fmla="*/ 1403262 h 1762950"/>
                <a:gd name="connsiteX3" fmla="*/ 0 w 25443"/>
                <a:gd name="connsiteY3" fmla="*/ 377737 h 1762950"/>
                <a:gd name="connsiteX4" fmla="*/ 15875 w 25443"/>
                <a:gd name="connsiteY4" fmla="*/ 76112 h 176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3" h="1762950">
                  <a:moveTo>
                    <a:pt x="15875" y="76112"/>
                  </a:moveTo>
                  <a:cubicBezTo>
                    <a:pt x="16933" y="293599"/>
                    <a:pt x="4762" y="1461470"/>
                    <a:pt x="6350" y="1682662"/>
                  </a:cubicBezTo>
                  <a:cubicBezTo>
                    <a:pt x="7937" y="1903854"/>
                    <a:pt x="26458" y="1620749"/>
                    <a:pt x="25400" y="1403262"/>
                  </a:cubicBezTo>
                  <a:cubicBezTo>
                    <a:pt x="24342" y="1185775"/>
                    <a:pt x="0" y="601574"/>
                    <a:pt x="0" y="377737"/>
                  </a:cubicBezTo>
                  <a:cubicBezTo>
                    <a:pt x="0" y="153900"/>
                    <a:pt x="14817" y="-141375"/>
                    <a:pt x="15875" y="761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EA92ACA4-6EF2-CBB7-BA5F-615DC8BA080B}"/>
                </a:ext>
              </a:extLst>
            </p:cNvPr>
            <p:cNvSpPr/>
            <p:nvPr/>
          </p:nvSpPr>
          <p:spPr>
            <a:xfrm>
              <a:off x="915899" y="2350506"/>
              <a:ext cx="20786" cy="1163369"/>
            </a:xfrm>
            <a:custGeom>
              <a:avLst/>
              <a:gdLst>
                <a:gd name="connsiteX0" fmla="*/ 1676 w 20786"/>
                <a:gd name="connsiteY0" fmla="*/ 52969 h 1163369"/>
                <a:gd name="connsiteX1" fmla="*/ 1676 w 20786"/>
                <a:gd name="connsiteY1" fmla="*/ 1110244 h 1163369"/>
                <a:gd name="connsiteX2" fmla="*/ 20726 w 20786"/>
                <a:gd name="connsiteY2" fmla="*/ 926094 h 1163369"/>
                <a:gd name="connsiteX3" fmla="*/ 8026 w 20786"/>
                <a:gd name="connsiteY3" fmla="*/ 237119 h 1163369"/>
                <a:gd name="connsiteX4" fmla="*/ 1676 w 20786"/>
                <a:gd name="connsiteY4" fmla="*/ 52969 h 116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6" h="1163369">
                  <a:moveTo>
                    <a:pt x="1676" y="52969"/>
                  </a:moveTo>
                  <a:cubicBezTo>
                    <a:pt x="618" y="198490"/>
                    <a:pt x="-1499" y="964723"/>
                    <a:pt x="1676" y="1110244"/>
                  </a:cubicBezTo>
                  <a:cubicBezTo>
                    <a:pt x="4851" y="1255765"/>
                    <a:pt x="19668" y="1071615"/>
                    <a:pt x="20726" y="926094"/>
                  </a:cubicBezTo>
                  <a:cubicBezTo>
                    <a:pt x="21784" y="780573"/>
                    <a:pt x="8555" y="381582"/>
                    <a:pt x="8026" y="237119"/>
                  </a:cubicBezTo>
                  <a:cubicBezTo>
                    <a:pt x="7497" y="92657"/>
                    <a:pt x="2734" y="-92552"/>
                    <a:pt x="1676" y="529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2B463C83-064F-C13A-BE61-FDA69A99BDC2}"/>
                </a:ext>
              </a:extLst>
            </p:cNvPr>
            <p:cNvSpPr/>
            <p:nvPr/>
          </p:nvSpPr>
          <p:spPr>
            <a:xfrm>
              <a:off x="1711034" y="1199397"/>
              <a:ext cx="10817" cy="1423462"/>
            </a:xfrm>
            <a:custGeom>
              <a:avLst/>
              <a:gdLst>
                <a:gd name="connsiteX0" fmla="*/ 9816 w 10817"/>
                <a:gd name="connsiteY0" fmla="*/ 51553 h 1423462"/>
                <a:gd name="connsiteX1" fmla="*/ 9816 w 10817"/>
                <a:gd name="connsiteY1" fmla="*/ 1315203 h 1423462"/>
                <a:gd name="connsiteX2" fmla="*/ 3466 w 10817"/>
                <a:gd name="connsiteY2" fmla="*/ 1245353 h 1423462"/>
                <a:gd name="connsiteX3" fmla="*/ 291 w 10817"/>
                <a:gd name="connsiteY3" fmla="*/ 340478 h 1423462"/>
                <a:gd name="connsiteX4" fmla="*/ 9816 w 10817"/>
                <a:gd name="connsiteY4" fmla="*/ 51553 h 142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17" h="1423462">
                  <a:moveTo>
                    <a:pt x="9816" y="51553"/>
                  </a:moveTo>
                  <a:cubicBezTo>
                    <a:pt x="11403" y="214007"/>
                    <a:pt x="10874" y="1116236"/>
                    <a:pt x="9816" y="1315203"/>
                  </a:cubicBezTo>
                  <a:cubicBezTo>
                    <a:pt x="8758" y="1514170"/>
                    <a:pt x="5053" y="1407807"/>
                    <a:pt x="3466" y="1245353"/>
                  </a:cubicBezTo>
                  <a:cubicBezTo>
                    <a:pt x="1879" y="1082899"/>
                    <a:pt x="2408" y="535741"/>
                    <a:pt x="291" y="340478"/>
                  </a:cubicBezTo>
                  <a:cubicBezTo>
                    <a:pt x="-1826" y="145216"/>
                    <a:pt x="8229" y="-110901"/>
                    <a:pt x="9816" y="515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6D3B0F43-911C-2853-DC4B-A73617EEE6F1}"/>
                </a:ext>
              </a:extLst>
            </p:cNvPr>
            <p:cNvSpPr/>
            <p:nvPr/>
          </p:nvSpPr>
          <p:spPr>
            <a:xfrm>
              <a:off x="1694758" y="2615076"/>
              <a:ext cx="29520" cy="961895"/>
            </a:xfrm>
            <a:custGeom>
              <a:avLst/>
              <a:gdLst>
                <a:gd name="connsiteX0" fmla="*/ 13392 w 29520"/>
                <a:gd name="connsiteY0" fmla="*/ 1124 h 961895"/>
                <a:gd name="connsiteX1" fmla="*/ 26092 w 29520"/>
                <a:gd name="connsiteY1" fmla="*/ 836149 h 961895"/>
                <a:gd name="connsiteX2" fmla="*/ 29267 w 29520"/>
                <a:gd name="connsiteY2" fmla="*/ 959974 h 961895"/>
                <a:gd name="connsiteX3" fmla="*/ 26092 w 29520"/>
                <a:gd name="connsiteY3" fmla="*/ 893299 h 961895"/>
                <a:gd name="connsiteX4" fmla="*/ 692 w 29520"/>
                <a:gd name="connsiteY4" fmla="*/ 661524 h 961895"/>
                <a:gd name="connsiteX5" fmla="*/ 13392 w 29520"/>
                <a:gd name="connsiteY5" fmla="*/ 1124 h 961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20" h="961895">
                  <a:moveTo>
                    <a:pt x="13392" y="1124"/>
                  </a:moveTo>
                  <a:cubicBezTo>
                    <a:pt x="17625" y="30228"/>
                    <a:pt x="23446" y="676341"/>
                    <a:pt x="26092" y="836149"/>
                  </a:cubicBezTo>
                  <a:cubicBezTo>
                    <a:pt x="28738" y="995957"/>
                    <a:pt x="29267" y="950449"/>
                    <a:pt x="29267" y="959974"/>
                  </a:cubicBezTo>
                  <a:cubicBezTo>
                    <a:pt x="29267" y="969499"/>
                    <a:pt x="30854" y="943041"/>
                    <a:pt x="26092" y="893299"/>
                  </a:cubicBezTo>
                  <a:cubicBezTo>
                    <a:pt x="21330" y="843557"/>
                    <a:pt x="4396" y="807045"/>
                    <a:pt x="692" y="661524"/>
                  </a:cubicBezTo>
                  <a:cubicBezTo>
                    <a:pt x="-3012" y="516003"/>
                    <a:pt x="9159" y="-27980"/>
                    <a:pt x="13392" y="11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0E34811F-1D04-8DC1-043C-5C41222C5028}"/>
                </a:ext>
              </a:extLst>
            </p:cNvPr>
            <p:cNvSpPr/>
            <p:nvPr/>
          </p:nvSpPr>
          <p:spPr>
            <a:xfrm>
              <a:off x="1739900" y="1244600"/>
              <a:ext cx="6585" cy="895243"/>
            </a:xfrm>
            <a:custGeom>
              <a:avLst/>
              <a:gdLst>
                <a:gd name="connsiteX0" fmla="*/ 0 w 6585"/>
                <a:gd name="connsiteY0" fmla="*/ 0 h 895243"/>
                <a:gd name="connsiteX1" fmla="*/ 3175 w 6585"/>
                <a:gd name="connsiteY1" fmla="*/ 860425 h 895243"/>
                <a:gd name="connsiteX2" fmla="*/ 6350 w 6585"/>
                <a:gd name="connsiteY2" fmla="*/ 698500 h 895243"/>
                <a:gd name="connsiteX3" fmla="*/ 6350 w 6585"/>
                <a:gd name="connsiteY3" fmla="*/ 431800 h 895243"/>
                <a:gd name="connsiteX4" fmla="*/ 0 w 6585"/>
                <a:gd name="connsiteY4" fmla="*/ 0 h 895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85" h="895243">
                  <a:moveTo>
                    <a:pt x="0" y="0"/>
                  </a:moveTo>
                  <a:cubicBezTo>
                    <a:pt x="1058" y="372004"/>
                    <a:pt x="2117" y="744008"/>
                    <a:pt x="3175" y="860425"/>
                  </a:cubicBezTo>
                  <a:cubicBezTo>
                    <a:pt x="4233" y="976842"/>
                    <a:pt x="5821" y="769938"/>
                    <a:pt x="6350" y="698500"/>
                  </a:cubicBezTo>
                  <a:cubicBezTo>
                    <a:pt x="6879" y="627063"/>
                    <a:pt x="6350" y="431800"/>
                    <a:pt x="6350" y="431800"/>
                  </a:cubicBezTo>
                  <a:cubicBezTo>
                    <a:pt x="4233" y="287867"/>
                    <a:pt x="2117" y="14393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F86EC34E-DE0E-9F90-70BD-4562B845903F}"/>
                </a:ext>
              </a:extLst>
            </p:cNvPr>
            <p:cNvSpPr/>
            <p:nvPr/>
          </p:nvSpPr>
          <p:spPr>
            <a:xfrm>
              <a:off x="1744510" y="2146790"/>
              <a:ext cx="17753" cy="1000857"/>
            </a:xfrm>
            <a:custGeom>
              <a:avLst/>
              <a:gdLst>
                <a:gd name="connsiteX0" fmla="*/ 4915 w 17753"/>
                <a:gd name="connsiteY0" fmla="*/ 5860 h 1000857"/>
                <a:gd name="connsiteX1" fmla="*/ 17615 w 17753"/>
                <a:gd name="connsiteY1" fmla="*/ 701185 h 1000857"/>
                <a:gd name="connsiteX2" fmla="*/ 11265 w 17753"/>
                <a:gd name="connsiteY2" fmla="*/ 999635 h 1000857"/>
                <a:gd name="connsiteX3" fmla="*/ 4915 w 17753"/>
                <a:gd name="connsiteY3" fmla="*/ 790085 h 1000857"/>
                <a:gd name="connsiteX4" fmla="*/ 1740 w 17753"/>
                <a:gd name="connsiteY4" fmla="*/ 390035 h 1000857"/>
                <a:gd name="connsiteX5" fmla="*/ 4915 w 17753"/>
                <a:gd name="connsiteY5" fmla="*/ 5860 h 100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53" h="1000857">
                  <a:moveTo>
                    <a:pt x="4915" y="5860"/>
                  </a:moveTo>
                  <a:cubicBezTo>
                    <a:pt x="7561" y="57718"/>
                    <a:pt x="16557" y="535556"/>
                    <a:pt x="17615" y="701185"/>
                  </a:cubicBezTo>
                  <a:cubicBezTo>
                    <a:pt x="18673" y="866814"/>
                    <a:pt x="13382" y="984818"/>
                    <a:pt x="11265" y="999635"/>
                  </a:cubicBezTo>
                  <a:cubicBezTo>
                    <a:pt x="9148" y="1014452"/>
                    <a:pt x="6503" y="891685"/>
                    <a:pt x="4915" y="790085"/>
                  </a:cubicBezTo>
                  <a:cubicBezTo>
                    <a:pt x="3327" y="688485"/>
                    <a:pt x="-3023" y="520210"/>
                    <a:pt x="1740" y="390035"/>
                  </a:cubicBezTo>
                  <a:cubicBezTo>
                    <a:pt x="6503" y="259860"/>
                    <a:pt x="2269" y="-45998"/>
                    <a:pt x="4915" y="58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96E2A394-D55C-61C4-D003-1EAF900B9F07}"/>
                </a:ext>
              </a:extLst>
            </p:cNvPr>
            <p:cNvSpPr/>
            <p:nvPr/>
          </p:nvSpPr>
          <p:spPr>
            <a:xfrm>
              <a:off x="1971668" y="2703114"/>
              <a:ext cx="28918" cy="573661"/>
            </a:xfrm>
            <a:custGeom>
              <a:avLst/>
              <a:gdLst>
                <a:gd name="connsiteX0" fmla="*/ 28582 w 28918"/>
                <a:gd name="connsiteY0" fmla="*/ 17861 h 573661"/>
                <a:gd name="connsiteX1" fmla="*/ 15882 w 28918"/>
                <a:gd name="connsiteY1" fmla="*/ 560786 h 573661"/>
                <a:gd name="connsiteX2" fmla="*/ 19057 w 28918"/>
                <a:gd name="connsiteY2" fmla="*/ 382986 h 573661"/>
                <a:gd name="connsiteX3" fmla="*/ 7 w 28918"/>
                <a:gd name="connsiteY3" fmla="*/ 154386 h 573661"/>
                <a:gd name="connsiteX4" fmla="*/ 28582 w 28918"/>
                <a:gd name="connsiteY4" fmla="*/ 17861 h 57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18" h="573661">
                  <a:moveTo>
                    <a:pt x="28582" y="17861"/>
                  </a:moveTo>
                  <a:cubicBezTo>
                    <a:pt x="31228" y="85594"/>
                    <a:pt x="17469" y="499932"/>
                    <a:pt x="15882" y="560786"/>
                  </a:cubicBezTo>
                  <a:cubicBezTo>
                    <a:pt x="14295" y="621640"/>
                    <a:pt x="21703" y="450719"/>
                    <a:pt x="19057" y="382986"/>
                  </a:cubicBezTo>
                  <a:cubicBezTo>
                    <a:pt x="16411" y="315253"/>
                    <a:pt x="536" y="216298"/>
                    <a:pt x="7" y="154386"/>
                  </a:cubicBezTo>
                  <a:cubicBezTo>
                    <a:pt x="-522" y="92474"/>
                    <a:pt x="25936" y="-49872"/>
                    <a:pt x="28582" y="178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4387F03C-7B09-204F-968D-C2918B9D56F3}"/>
                </a:ext>
              </a:extLst>
            </p:cNvPr>
            <p:cNvSpPr/>
            <p:nvPr/>
          </p:nvSpPr>
          <p:spPr>
            <a:xfrm>
              <a:off x="1752422" y="3158128"/>
              <a:ext cx="19285" cy="411195"/>
            </a:xfrm>
            <a:custGeom>
              <a:avLst/>
              <a:gdLst>
                <a:gd name="connsiteX0" fmla="*/ 3353 w 19285"/>
                <a:gd name="connsiteY0" fmla="*/ 23222 h 411195"/>
                <a:gd name="connsiteX1" fmla="*/ 178 w 19285"/>
                <a:gd name="connsiteY1" fmla="*/ 394697 h 411195"/>
                <a:gd name="connsiteX2" fmla="*/ 6528 w 19285"/>
                <a:gd name="connsiteY2" fmla="*/ 318497 h 411195"/>
                <a:gd name="connsiteX3" fmla="*/ 19228 w 19285"/>
                <a:gd name="connsiteY3" fmla="*/ 70847 h 411195"/>
                <a:gd name="connsiteX4" fmla="*/ 3353 w 19285"/>
                <a:gd name="connsiteY4" fmla="*/ 23222 h 41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85" h="411195">
                  <a:moveTo>
                    <a:pt x="3353" y="23222"/>
                  </a:moveTo>
                  <a:cubicBezTo>
                    <a:pt x="178" y="77197"/>
                    <a:pt x="-351" y="345485"/>
                    <a:pt x="178" y="394697"/>
                  </a:cubicBezTo>
                  <a:cubicBezTo>
                    <a:pt x="707" y="443909"/>
                    <a:pt x="3353" y="372472"/>
                    <a:pt x="6528" y="318497"/>
                  </a:cubicBezTo>
                  <a:cubicBezTo>
                    <a:pt x="9703" y="264522"/>
                    <a:pt x="18170" y="122176"/>
                    <a:pt x="19228" y="70847"/>
                  </a:cubicBezTo>
                  <a:cubicBezTo>
                    <a:pt x="20286" y="19518"/>
                    <a:pt x="6528" y="-30753"/>
                    <a:pt x="3353" y="232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1642808B-E1FF-5A5C-4ADC-6D313EC4E164}"/>
                </a:ext>
              </a:extLst>
            </p:cNvPr>
            <p:cNvSpPr/>
            <p:nvPr/>
          </p:nvSpPr>
          <p:spPr>
            <a:xfrm>
              <a:off x="926610" y="3256389"/>
              <a:ext cx="1082387" cy="381597"/>
            </a:xfrm>
            <a:custGeom>
              <a:avLst/>
              <a:gdLst>
                <a:gd name="connsiteX0" fmla="*/ 3665 w 1082387"/>
                <a:gd name="connsiteY0" fmla="*/ 213886 h 381597"/>
                <a:gd name="connsiteX1" fmla="*/ 283065 w 1082387"/>
                <a:gd name="connsiteY1" fmla="*/ 267861 h 381597"/>
                <a:gd name="connsiteX2" fmla="*/ 194165 w 1082387"/>
                <a:gd name="connsiteY2" fmla="*/ 267861 h 381597"/>
                <a:gd name="connsiteX3" fmla="*/ 511665 w 1082387"/>
                <a:gd name="connsiteY3" fmla="*/ 302786 h 381597"/>
                <a:gd name="connsiteX4" fmla="*/ 816465 w 1082387"/>
                <a:gd name="connsiteY4" fmla="*/ 359936 h 381597"/>
                <a:gd name="connsiteX5" fmla="*/ 857740 w 1082387"/>
                <a:gd name="connsiteY5" fmla="*/ 312311 h 381597"/>
                <a:gd name="connsiteX6" fmla="*/ 845040 w 1082387"/>
                <a:gd name="connsiteY6" fmla="*/ 312311 h 381597"/>
                <a:gd name="connsiteX7" fmla="*/ 984740 w 1082387"/>
                <a:gd name="connsiteY7" fmla="*/ 112286 h 381597"/>
                <a:gd name="connsiteX8" fmla="*/ 1079990 w 1082387"/>
                <a:gd name="connsiteY8" fmla="*/ 1161 h 381597"/>
                <a:gd name="connsiteX9" fmla="*/ 1035540 w 1082387"/>
                <a:gd name="connsiteY9" fmla="*/ 74186 h 381597"/>
                <a:gd name="connsiteX10" fmla="*/ 845040 w 1082387"/>
                <a:gd name="connsiteY10" fmla="*/ 363111 h 381597"/>
                <a:gd name="connsiteX11" fmla="*/ 743440 w 1082387"/>
                <a:gd name="connsiteY11" fmla="*/ 353586 h 381597"/>
                <a:gd name="connsiteX12" fmla="*/ 362440 w 1082387"/>
                <a:gd name="connsiteY12" fmla="*/ 302786 h 381597"/>
                <a:gd name="connsiteX13" fmla="*/ 518015 w 1082387"/>
                <a:gd name="connsiteY13" fmla="*/ 328186 h 381597"/>
                <a:gd name="connsiteX14" fmla="*/ 3665 w 1082387"/>
                <a:gd name="connsiteY14" fmla="*/ 213886 h 38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2387" h="381597">
                  <a:moveTo>
                    <a:pt x="3665" y="213886"/>
                  </a:moveTo>
                  <a:cubicBezTo>
                    <a:pt x="-35493" y="203832"/>
                    <a:pt x="251315" y="258865"/>
                    <a:pt x="283065" y="267861"/>
                  </a:cubicBezTo>
                  <a:cubicBezTo>
                    <a:pt x="314815" y="276857"/>
                    <a:pt x="156065" y="262040"/>
                    <a:pt x="194165" y="267861"/>
                  </a:cubicBezTo>
                  <a:cubicBezTo>
                    <a:pt x="232265" y="273682"/>
                    <a:pt x="407948" y="287440"/>
                    <a:pt x="511665" y="302786"/>
                  </a:cubicBezTo>
                  <a:cubicBezTo>
                    <a:pt x="615382" y="318132"/>
                    <a:pt x="758786" y="358349"/>
                    <a:pt x="816465" y="359936"/>
                  </a:cubicBezTo>
                  <a:cubicBezTo>
                    <a:pt x="874144" y="361523"/>
                    <a:pt x="852978" y="320249"/>
                    <a:pt x="857740" y="312311"/>
                  </a:cubicBezTo>
                  <a:cubicBezTo>
                    <a:pt x="862503" y="304374"/>
                    <a:pt x="823873" y="345648"/>
                    <a:pt x="845040" y="312311"/>
                  </a:cubicBezTo>
                  <a:cubicBezTo>
                    <a:pt x="866207" y="278974"/>
                    <a:pt x="945582" y="164144"/>
                    <a:pt x="984740" y="112286"/>
                  </a:cubicBezTo>
                  <a:cubicBezTo>
                    <a:pt x="1023898" y="60428"/>
                    <a:pt x="1071523" y="7511"/>
                    <a:pt x="1079990" y="1161"/>
                  </a:cubicBezTo>
                  <a:cubicBezTo>
                    <a:pt x="1088457" y="-5189"/>
                    <a:pt x="1074698" y="13861"/>
                    <a:pt x="1035540" y="74186"/>
                  </a:cubicBezTo>
                  <a:cubicBezTo>
                    <a:pt x="996382" y="134511"/>
                    <a:pt x="893723" y="316544"/>
                    <a:pt x="845040" y="363111"/>
                  </a:cubicBezTo>
                  <a:cubicBezTo>
                    <a:pt x="796357" y="409678"/>
                    <a:pt x="743440" y="353586"/>
                    <a:pt x="743440" y="353586"/>
                  </a:cubicBezTo>
                  <a:lnTo>
                    <a:pt x="362440" y="302786"/>
                  </a:lnTo>
                  <a:cubicBezTo>
                    <a:pt x="324869" y="298553"/>
                    <a:pt x="579398" y="342473"/>
                    <a:pt x="518015" y="328186"/>
                  </a:cubicBezTo>
                  <a:cubicBezTo>
                    <a:pt x="456632" y="313899"/>
                    <a:pt x="42823" y="223940"/>
                    <a:pt x="3665" y="2138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498FB737-5D94-A0E1-4DE0-4C1A42C07F23}"/>
                </a:ext>
              </a:extLst>
            </p:cNvPr>
            <p:cNvSpPr/>
            <p:nvPr/>
          </p:nvSpPr>
          <p:spPr>
            <a:xfrm>
              <a:off x="1714272" y="904868"/>
              <a:ext cx="286058" cy="219112"/>
            </a:xfrm>
            <a:custGeom>
              <a:avLst/>
              <a:gdLst>
                <a:gd name="connsiteX0" fmla="*/ 285978 w 286058"/>
                <a:gd name="connsiteY0" fmla="*/ 7 h 219112"/>
                <a:gd name="connsiteX1" fmla="*/ 85953 w 286058"/>
                <a:gd name="connsiteY1" fmla="*/ 149232 h 219112"/>
                <a:gd name="connsiteX2" fmla="*/ 228 w 286058"/>
                <a:gd name="connsiteY2" fmla="*/ 219082 h 219112"/>
                <a:gd name="connsiteX3" fmla="*/ 108178 w 286058"/>
                <a:gd name="connsiteY3" fmla="*/ 158757 h 219112"/>
                <a:gd name="connsiteX4" fmla="*/ 28803 w 286058"/>
                <a:gd name="connsiteY4" fmla="*/ 215907 h 219112"/>
                <a:gd name="connsiteX5" fmla="*/ 178028 w 286058"/>
                <a:gd name="connsiteY5" fmla="*/ 127007 h 219112"/>
                <a:gd name="connsiteX6" fmla="*/ 111353 w 286058"/>
                <a:gd name="connsiteY6" fmla="*/ 155582 h 219112"/>
                <a:gd name="connsiteX7" fmla="*/ 285978 w 286058"/>
                <a:gd name="connsiteY7" fmla="*/ 7 h 2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58" h="219112">
                  <a:moveTo>
                    <a:pt x="285978" y="7"/>
                  </a:moveTo>
                  <a:cubicBezTo>
                    <a:pt x="281745" y="-1051"/>
                    <a:pt x="133578" y="112720"/>
                    <a:pt x="85953" y="149232"/>
                  </a:cubicBezTo>
                  <a:cubicBezTo>
                    <a:pt x="38328" y="185745"/>
                    <a:pt x="-3476" y="217495"/>
                    <a:pt x="228" y="219082"/>
                  </a:cubicBezTo>
                  <a:cubicBezTo>
                    <a:pt x="3932" y="220669"/>
                    <a:pt x="103415" y="159286"/>
                    <a:pt x="108178" y="158757"/>
                  </a:cubicBezTo>
                  <a:cubicBezTo>
                    <a:pt x="112940" y="158228"/>
                    <a:pt x="17161" y="221199"/>
                    <a:pt x="28803" y="215907"/>
                  </a:cubicBezTo>
                  <a:cubicBezTo>
                    <a:pt x="40445" y="210615"/>
                    <a:pt x="164270" y="137061"/>
                    <a:pt x="178028" y="127007"/>
                  </a:cubicBezTo>
                  <a:cubicBezTo>
                    <a:pt x="191786" y="116953"/>
                    <a:pt x="97595" y="170399"/>
                    <a:pt x="111353" y="155582"/>
                  </a:cubicBezTo>
                  <a:cubicBezTo>
                    <a:pt x="125111" y="140765"/>
                    <a:pt x="290211" y="1065"/>
                    <a:pt x="285978" y="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7E316046-8487-C190-1093-71EBED1A9907}"/>
                </a:ext>
              </a:extLst>
            </p:cNvPr>
            <p:cNvSpPr/>
            <p:nvPr/>
          </p:nvSpPr>
          <p:spPr>
            <a:xfrm>
              <a:off x="942498" y="3476336"/>
              <a:ext cx="786523" cy="257980"/>
            </a:xfrm>
            <a:custGeom>
              <a:avLst/>
              <a:gdLst>
                <a:gd name="connsiteX0" fmla="*/ 25877 w 786523"/>
                <a:gd name="connsiteY0" fmla="*/ 289 h 257980"/>
                <a:gd name="connsiteX1" fmla="*/ 29052 w 786523"/>
                <a:gd name="connsiteY1" fmla="*/ 82839 h 257980"/>
                <a:gd name="connsiteX2" fmla="*/ 35402 w 786523"/>
                <a:gd name="connsiteY2" fmla="*/ 114589 h 257980"/>
                <a:gd name="connsiteX3" fmla="*/ 3652 w 786523"/>
                <a:gd name="connsiteY3" fmla="*/ 117764 h 257980"/>
                <a:gd name="connsiteX4" fmla="*/ 133827 w 786523"/>
                <a:gd name="connsiteY4" fmla="*/ 143164 h 257980"/>
                <a:gd name="connsiteX5" fmla="*/ 156052 w 786523"/>
                <a:gd name="connsiteY5" fmla="*/ 130464 h 257980"/>
                <a:gd name="connsiteX6" fmla="*/ 660877 w 786523"/>
                <a:gd name="connsiteY6" fmla="*/ 225714 h 257980"/>
                <a:gd name="connsiteX7" fmla="*/ 756127 w 786523"/>
                <a:gd name="connsiteY7" fmla="*/ 254289 h 257980"/>
                <a:gd name="connsiteX8" fmla="*/ 762477 w 786523"/>
                <a:gd name="connsiteY8" fmla="*/ 152689 h 257980"/>
                <a:gd name="connsiteX9" fmla="*/ 759302 w 786523"/>
                <a:gd name="connsiteY9" fmla="*/ 219364 h 257980"/>
                <a:gd name="connsiteX10" fmla="*/ 752952 w 786523"/>
                <a:gd name="connsiteY10" fmla="*/ 232064 h 257980"/>
                <a:gd name="connsiteX11" fmla="*/ 324327 w 786523"/>
                <a:gd name="connsiteY11" fmla="*/ 181264 h 257980"/>
                <a:gd name="connsiteX12" fmla="*/ 67152 w 786523"/>
                <a:gd name="connsiteY12" fmla="*/ 146339 h 257980"/>
                <a:gd name="connsiteX13" fmla="*/ 187802 w 786523"/>
                <a:gd name="connsiteY13" fmla="*/ 155864 h 257980"/>
                <a:gd name="connsiteX14" fmla="*/ 25877 w 786523"/>
                <a:gd name="connsiteY14" fmla="*/ 114589 h 257980"/>
                <a:gd name="connsiteX15" fmla="*/ 25877 w 786523"/>
                <a:gd name="connsiteY15" fmla="*/ 289 h 257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6523" h="257980">
                  <a:moveTo>
                    <a:pt x="25877" y="289"/>
                  </a:moveTo>
                  <a:cubicBezTo>
                    <a:pt x="26406" y="-5003"/>
                    <a:pt x="27465" y="63789"/>
                    <a:pt x="29052" y="82839"/>
                  </a:cubicBezTo>
                  <a:cubicBezTo>
                    <a:pt x="30639" y="101889"/>
                    <a:pt x="39635" y="108768"/>
                    <a:pt x="35402" y="114589"/>
                  </a:cubicBezTo>
                  <a:cubicBezTo>
                    <a:pt x="31169" y="120410"/>
                    <a:pt x="-12752" y="113001"/>
                    <a:pt x="3652" y="117764"/>
                  </a:cubicBezTo>
                  <a:cubicBezTo>
                    <a:pt x="20056" y="122527"/>
                    <a:pt x="108427" y="141047"/>
                    <a:pt x="133827" y="143164"/>
                  </a:cubicBezTo>
                  <a:cubicBezTo>
                    <a:pt x="159227" y="145281"/>
                    <a:pt x="68211" y="116706"/>
                    <a:pt x="156052" y="130464"/>
                  </a:cubicBezTo>
                  <a:cubicBezTo>
                    <a:pt x="243893" y="144222"/>
                    <a:pt x="560865" y="205077"/>
                    <a:pt x="660877" y="225714"/>
                  </a:cubicBezTo>
                  <a:cubicBezTo>
                    <a:pt x="760889" y="246351"/>
                    <a:pt x="739194" y="266460"/>
                    <a:pt x="756127" y="254289"/>
                  </a:cubicBezTo>
                  <a:cubicBezTo>
                    <a:pt x="773060" y="242118"/>
                    <a:pt x="761948" y="158510"/>
                    <a:pt x="762477" y="152689"/>
                  </a:cubicBezTo>
                  <a:cubicBezTo>
                    <a:pt x="763006" y="146868"/>
                    <a:pt x="760889" y="206135"/>
                    <a:pt x="759302" y="219364"/>
                  </a:cubicBezTo>
                  <a:cubicBezTo>
                    <a:pt x="757715" y="232593"/>
                    <a:pt x="825448" y="238414"/>
                    <a:pt x="752952" y="232064"/>
                  </a:cubicBezTo>
                  <a:cubicBezTo>
                    <a:pt x="680456" y="225714"/>
                    <a:pt x="438627" y="195552"/>
                    <a:pt x="324327" y="181264"/>
                  </a:cubicBezTo>
                  <a:cubicBezTo>
                    <a:pt x="210027" y="166976"/>
                    <a:pt x="89906" y="150572"/>
                    <a:pt x="67152" y="146339"/>
                  </a:cubicBezTo>
                  <a:cubicBezTo>
                    <a:pt x="44398" y="142106"/>
                    <a:pt x="194681" y="161156"/>
                    <a:pt x="187802" y="155864"/>
                  </a:cubicBezTo>
                  <a:cubicBezTo>
                    <a:pt x="180923" y="150572"/>
                    <a:pt x="54452" y="137872"/>
                    <a:pt x="25877" y="114589"/>
                  </a:cubicBezTo>
                  <a:cubicBezTo>
                    <a:pt x="-2698" y="91306"/>
                    <a:pt x="25348" y="5581"/>
                    <a:pt x="25877" y="2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8325F954-A802-2C72-AC0E-BA6114AFF773}"/>
                </a:ext>
              </a:extLst>
            </p:cNvPr>
            <p:cNvSpPr/>
            <p:nvPr/>
          </p:nvSpPr>
          <p:spPr>
            <a:xfrm>
              <a:off x="1727067" y="3041400"/>
              <a:ext cx="277210" cy="689276"/>
            </a:xfrm>
            <a:custGeom>
              <a:avLst/>
              <a:gdLst>
                <a:gd name="connsiteX0" fmla="*/ 273183 w 277210"/>
                <a:gd name="connsiteY0" fmla="*/ 250 h 689276"/>
                <a:gd name="connsiteX1" fmla="*/ 276358 w 277210"/>
                <a:gd name="connsiteY1" fmla="*/ 193925 h 689276"/>
                <a:gd name="connsiteX2" fmla="*/ 260483 w 277210"/>
                <a:gd name="connsiteY2" fmla="*/ 254250 h 689276"/>
                <a:gd name="connsiteX3" fmla="*/ 266833 w 277210"/>
                <a:gd name="connsiteY3" fmla="*/ 311400 h 689276"/>
                <a:gd name="connsiteX4" fmla="*/ 257308 w 277210"/>
                <a:gd name="connsiteY4" fmla="*/ 311400 h 689276"/>
                <a:gd name="connsiteX5" fmla="*/ 257308 w 277210"/>
                <a:gd name="connsiteY5" fmla="*/ 327275 h 689276"/>
                <a:gd name="connsiteX6" fmla="*/ 200158 w 277210"/>
                <a:gd name="connsiteY6" fmla="*/ 397125 h 689276"/>
                <a:gd name="connsiteX7" fmla="*/ 50933 w 277210"/>
                <a:gd name="connsiteY7" fmla="*/ 638425 h 689276"/>
                <a:gd name="connsiteX8" fmla="*/ 133 w 277210"/>
                <a:gd name="connsiteY8" fmla="*/ 689225 h 689276"/>
                <a:gd name="connsiteX9" fmla="*/ 35058 w 277210"/>
                <a:gd name="connsiteY9" fmla="*/ 635250 h 689276"/>
                <a:gd name="connsiteX10" fmla="*/ 209683 w 277210"/>
                <a:gd name="connsiteY10" fmla="*/ 371725 h 689276"/>
                <a:gd name="connsiteX11" fmla="*/ 257308 w 277210"/>
                <a:gd name="connsiteY11" fmla="*/ 270125 h 689276"/>
                <a:gd name="connsiteX12" fmla="*/ 250958 w 277210"/>
                <a:gd name="connsiteY12" fmla="*/ 136775 h 689276"/>
                <a:gd name="connsiteX13" fmla="*/ 257308 w 277210"/>
                <a:gd name="connsiteY13" fmla="*/ 238375 h 689276"/>
                <a:gd name="connsiteX14" fmla="*/ 273183 w 277210"/>
                <a:gd name="connsiteY14" fmla="*/ 250 h 68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7210" h="689276">
                  <a:moveTo>
                    <a:pt x="273183" y="250"/>
                  </a:moveTo>
                  <a:cubicBezTo>
                    <a:pt x="276358" y="-7158"/>
                    <a:pt x="278475" y="151592"/>
                    <a:pt x="276358" y="193925"/>
                  </a:cubicBezTo>
                  <a:cubicBezTo>
                    <a:pt x="274241" y="236258"/>
                    <a:pt x="262070" y="234671"/>
                    <a:pt x="260483" y="254250"/>
                  </a:cubicBezTo>
                  <a:cubicBezTo>
                    <a:pt x="258896" y="273829"/>
                    <a:pt x="267362" y="301875"/>
                    <a:pt x="266833" y="311400"/>
                  </a:cubicBezTo>
                  <a:cubicBezTo>
                    <a:pt x="266304" y="320925"/>
                    <a:pt x="258895" y="308754"/>
                    <a:pt x="257308" y="311400"/>
                  </a:cubicBezTo>
                  <a:cubicBezTo>
                    <a:pt x="255720" y="314046"/>
                    <a:pt x="266833" y="312988"/>
                    <a:pt x="257308" y="327275"/>
                  </a:cubicBezTo>
                  <a:cubicBezTo>
                    <a:pt x="247783" y="341562"/>
                    <a:pt x="234554" y="345267"/>
                    <a:pt x="200158" y="397125"/>
                  </a:cubicBezTo>
                  <a:cubicBezTo>
                    <a:pt x="165762" y="448983"/>
                    <a:pt x="84270" y="589742"/>
                    <a:pt x="50933" y="638425"/>
                  </a:cubicBezTo>
                  <a:cubicBezTo>
                    <a:pt x="17596" y="687108"/>
                    <a:pt x="2779" y="689754"/>
                    <a:pt x="133" y="689225"/>
                  </a:cubicBezTo>
                  <a:cubicBezTo>
                    <a:pt x="-2513" y="688696"/>
                    <a:pt x="35058" y="635250"/>
                    <a:pt x="35058" y="635250"/>
                  </a:cubicBezTo>
                  <a:cubicBezTo>
                    <a:pt x="69983" y="582333"/>
                    <a:pt x="172641" y="432579"/>
                    <a:pt x="209683" y="371725"/>
                  </a:cubicBezTo>
                  <a:cubicBezTo>
                    <a:pt x="246725" y="310871"/>
                    <a:pt x="250429" y="309283"/>
                    <a:pt x="257308" y="270125"/>
                  </a:cubicBezTo>
                  <a:cubicBezTo>
                    <a:pt x="264187" y="230967"/>
                    <a:pt x="250958" y="142067"/>
                    <a:pt x="250958" y="136775"/>
                  </a:cubicBezTo>
                  <a:cubicBezTo>
                    <a:pt x="250958" y="131483"/>
                    <a:pt x="254133" y="260071"/>
                    <a:pt x="257308" y="238375"/>
                  </a:cubicBezTo>
                  <a:cubicBezTo>
                    <a:pt x="260483" y="216679"/>
                    <a:pt x="270008" y="7658"/>
                    <a:pt x="273183" y="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00312C43-A45B-9208-32F4-480C4D40D929}"/>
                </a:ext>
              </a:extLst>
            </p:cNvPr>
            <p:cNvSpPr/>
            <p:nvPr/>
          </p:nvSpPr>
          <p:spPr>
            <a:xfrm>
              <a:off x="1244515" y="911083"/>
              <a:ext cx="168866" cy="22658"/>
            </a:xfrm>
            <a:custGeom>
              <a:avLst/>
              <a:gdLst>
                <a:gd name="connsiteX0" fmla="*/ 85 w 168866"/>
                <a:gd name="connsiteY0" fmla="*/ 12842 h 22658"/>
                <a:gd name="connsiteX1" fmla="*/ 111210 w 168866"/>
                <a:gd name="connsiteY1" fmla="*/ 142 h 22658"/>
                <a:gd name="connsiteX2" fmla="*/ 168360 w 168866"/>
                <a:gd name="connsiteY2" fmla="*/ 22367 h 22658"/>
                <a:gd name="connsiteX3" fmla="*/ 130260 w 168866"/>
                <a:gd name="connsiteY3" fmla="*/ 12842 h 22658"/>
                <a:gd name="connsiteX4" fmla="*/ 85 w 168866"/>
                <a:gd name="connsiteY4" fmla="*/ 12842 h 22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66" h="22658">
                  <a:moveTo>
                    <a:pt x="85" y="12842"/>
                  </a:moveTo>
                  <a:cubicBezTo>
                    <a:pt x="-3090" y="10725"/>
                    <a:pt x="83164" y="-1445"/>
                    <a:pt x="111210" y="142"/>
                  </a:cubicBezTo>
                  <a:cubicBezTo>
                    <a:pt x="139256" y="1729"/>
                    <a:pt x="165185" y="20250"/>
                    <a:pt x="168360" y="22367"/>
                  </a:cubicBezTo>
                  <a:cubicBezTo>
                    <a:pt x="171535" y="24484"/>
                    <a:pt x="159893" y="14429"/>
                    <a:pt x="130260" y="12842"/>
                  </a:cubicBezTo>
                  <a:cubicBezTo>
                    <a:pt x="100627" y="11255"/>
                    <a:pt x="3260" y="14959"/>
                    <a:pt x="85" y="128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4E44AE03-B2AE-6EF9-A5DC-E5861FE72032}"/>
                </a:ext>
              </a:extLst>
            </p:cNvPr>
            <p:cNvSpPr/>
            <p:nvPr/>
          </p:nvSpPr>
          <p:spPr>
            <a:xfrm>
              <a:off x="1133475" y="955172"/>
              <a:ext cx="136525" cy="27057"/>
            </a:xfrm>
            <a:custGeom>
              <a:avLst/>
              <a:gdLst>
                <a:gd name="connsiteX0" fmla="*/ 0 w 136525"/>
                <a:gd name="connsiteY0" fmla="*/ 10028 h 27057"/>
                <a:gd name="connsiteX1" fmla="*/ 76200 w 136525"/>
                <a:gd name="connsiteY1" fmla="*/ 503 h 27057"/>
                <a:gd name="connsiteX2" fmla="*/ 136525 w 136525"/>
                <a:gd name="connsiteY2" fmla="*/ 25903 h 27057"/>
                <a:gd name="connsiteX3" fmla="*/ 76200 w 136525"/>
                <a:gd name="connsiteY3" fmla="*/ 22728 h 27057"/>
                <a:gd name="connsiteX4" fmla="*/ 0 w 136525"/>
                <a:gd name="connsiteY4" fmla="*/ 10028 h 2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25" h="27057">
                  <a:moveTo>
                    <a:pt x="0" y="10028"/>
                  </a:moveTo>
                  <a:cubicBezTo>
                    <a:pt x="0" y="6324"/>
                    <a:pt x="53446" y="-2143"/>
                    <a:pt x="76200" y="503"/>
                  </a:cubicBezTo>
                  <a:cubicBezTo>
                    <a:pt x="98954" y="3149"/>
                    <a:pt x="136525" y="22199"/>
                    <a:pt x="136525" y="25903"/>
                  </a:cubicBezTo>
                  <a:cubicBezTo>
                    <a:pt x="136525" y="29607"/>
                    <a:pt x="94192" y="23257"/>
                    <a:pt x="76200" y="22728"/>
                  </a:cubicBezTo>
                  <a:cubicBezTo>
                    <a:pt x="58208" y="22199"/>
                    <a:pt x="0" y="13732"/>
                    <a:pt x="0" y="100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B691FBB4-93B9-1C17-9878-5E8B8D6B35B9}"/>
                </a:ext>
              </a:extLst>
            </p:cNvPr>
            <p:cNvSpPr/>
            <p:nvPr/>
          </p:nvSpPr>
          <p:spPr>
            <a:xfrm>
              <a:off x="1457289" y="914321"/>
              <a:ext cx="146126" cy="36972"/>
            </a:xfrm>
            <a:custGeom>
              <a:avLst/>
              <a:gdLst>
                <a:gd name="connsiteX0" fmla="*/ 36 w 146126"/>
                <a:gd name="connsiteY0" fmla="*/ 79 h 36972"/>
                <a:gd name="connsiteX1" fmla="*/ 73061 w 146126"/>
                <a:gd name="connsiteY1" fmla="*/ 35004 h 36972"/>
                <a:gd name="connsiteX2" fmla="*/ 146086 w 146126"/>
                <a:gd name="connsiteY2" fmla="*/ 31829 h 36972"/>
                <a:gd name="connsiteX3" fmla="*/ 82586 w 146126"/>
                <a:gd name="connsiteY3" fmla="*/ 25479 h 36972"/>
                <a:gd name="connsiteX4" fmla="*/ 36 w 146126"/>
                <a:gd name="connsiteY4" fmla="*/ 79 h 3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26" h="36972">
                  <a:moveTo>
                    <a:pt x="36" y="79"/>
                  </a:moveTo>
                  <a:cubicBezTo>
                    <a:pt x="-1551" y="1666"/>
                    <a:pt x="48719" y="29712"/>
                    <a:pt x="73061" y="35004"/>
                  </a:cubicBezTo>
                  <a:cubicBezTo>
                    <a:pt x="97403" y="40296"/>
                    <a:pt x="144499" y="33416"/>
                    <a:pt x="146086" y="31829"/>
                  </a:cubicBezTo>
                  <a:cubicBezTo>
                    <a:pt x="147673" y="30242"/>
                    <a:pt x="102694" y="29712"/>
                    <a:pt x="82586" y="25479"/>
                  </a:cubicBezTo>
                  <a:cubicBezTo>
                    <a:pt x="62478" y="21246"/>
                    <a:pt x="1623" y="-1508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A06D6A59-7393-2D66-8589-97FD2940DB5A}"/>
                </a:ext>
              </a:extLst>
            </p:cNvPr>
            <p:cNvSpPr/>
            <p:nvPr/>
          </p:nvSpPr>
          <p:spPr>
            <a:xfrm>
              <a:off x="1127099" y="1014999"/>
              <a:ext cx="114609" cy="10549"/>
            </a:xfrm>
            <a:custGeom>
              <a:avLst/>
              <a:gdLst>
                <a:gd name="connsiteX0" fmla="*/ 26 w 114609"/>
                <a:gd name="connsiteY0" fmla="*/ 1001 h 10549"/>
                <a:gd name="connsiteX1" fmla="*/ 92101 w 114609"/>
                <a:gd name="connsiteY1" fmla="*/ 1001 h 10549"/>
                <a:gd name="connsiteX2" fmla="*/ 114326 w 114609"/>
                <a:gd name="connsiteY2" fmla="*/ 7351 h 10549"/>
                <a:gd name="connsiteX3" fmla="*/ 82576 w 114609"/>
                <a:gd name="connsiteY3" fmla="*/ 10526 h 10549"/>
                <a:gd name="connsiteX4" fmla="*/ 26 w 114609"/>
                <a:gd name="connsiteY4" fmla="*/ 1001 h 10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09" h="10549">
                  <a:moveTo>
                    <a:pt x="26" y="1001"/>
                  </a:moveTo>
                  <a:cubicBezTo>
                    <a:pt x="1613" y="-586"/>
                    <a:pt x="73051" y="-57"/>
                    <a:pt x="92101" y="1001"/>
                  </a:cubicBezTo>
                  <a:cubicBezTo>
                    <a:pt x="111151" y="2059"/>
                    <a:pt x="115913" y="5764"/>
                    <a:pt x="114326" y="7351"/>
                  </a:cubicBezTo>
                  <a:cubicBezTo>
                    <a:pt x="112739" y="8938"/>
                    <a:pt x="96334" y="9997"/>
                    <a:pt x="82576" y="10526"/>
                  </a:cubicBezTo>
                  <a:cubicBezTo>
                    <a:pt x="68818" y="11055"/>
                    <a:pt x="-1561" y="2588"/>
                    <a:pt x="26" y="10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01060CFC-704B-CB7B-8229-4EAAD4A2B015}"/>
                </a:ext>
              </a:extLst>
            </p:cNvPr>
            <p:cNvSpPr/>
            <p:nvPr/>
          </p:nvSpPr>
          <p:spPr>
            <a:xfrm>
              <a:off x="1272921" y="968168"/>
              <a:ext cx="127812" cy="20933"/>
            </a:xfrm>
            <a:custGeom>
              <a:avLst/>
              <a:gdLst>
                <a:gd name="connsiteX0" fmla="*/ 254 w 127812"/>
                <a:gd name="connsiteY0" fmla="*/ 9732 h 20933"/>
                <a:gd name="connsiteX1" fmla="*/ 66929 w 127812"/>
                <a:gd name="connsiteY1" fmla="*/ 207 h 20933"/>
                <a:gd name="connsiteX2" fmla="*/ 127254 w 127812"/>
                <a:gd name="connsiteY2" fmla="*/ 19257 h 20933"/>
                <a:gd name="connsiteX3" fmla="*/ 92329 w 127812"/>
                <a:gd name="connsiteY3" fmla="*/ 19257 h 20933"/>
                <a:gd name="connsiteX4" fmla="*/ 254 w 127812"/>
                <a:gd name="connsiteY4" fmla="*/ 9732 h 2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12" h="20933">
                  <a:moveTo>
                    <a:pt x="254" y="9732"/>
                  </a:moveTo>
                  <a:cubicBezTo>
                    <a:pt x="-3979" y="6557"/>
                    <a:pt x="45762" y="-1380"/>
                    <a:pt x="66929" y="207"/>
                  </a:cubicBezTo>
                  <a:cubicBezTo>
                    <a:pt x="88096" y="1794"/>
                    <a:pt x="123021" y="16082"/>
                    <a:pt x="127254" y="19257"/>
                  </a:cubicBezTo>
                  <a:cubicBezTo>
                    <a:pt x="131487" y="22432"/>
                    <a:pt x="110850" y="20315"/>
                    <a:pt x="92329" y="19257"/>
                  </a:cubicBezTo>
                  <a:cubicBezTo>
                    <a:pt x="73808" y="18199"/>
                    <a:pt x="4487" y="12907"/>
                    <a:pt x="254" y="97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48E2D221-F03A-2197-590F-4243D57A6EBB}"/>
                </a:ext>
              </a:extLst>
            </p:cNvPr>
            <p:cNvSpPr/>
            <p:nvPr/>
          </p:nvSpPr>
          <p:spPr>
            <a:xfrm>
              <a:off x="1447800" y="971550"/>
              <a:ext cx="111335" cy="4064"/>
            </a:xfrm>
            <a:custGeom>
              <a:avLst/>
              <a:gdLst>
                <a:gd name="connsiteX0" fmla="*/ 0 w 111335"/>
                <a:gd name="connsiteY0" fmla="*/ 0 h 4064"/>
                <a:gd name="connsiteX1" fmla="*/ 111125 w 111335"/>
                <a:gd name="connsiteY1" fmla="*/ 3175 h 4064"/>
                <a:gd name="connsiteX2" fmla="*/ 0 w 111335"/>
                <a:gd name="connsiteY2" fmla="*/ 0 h 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335" h="4064">
                  <a:moveTo>
                    <a:pt x="0" y="0"/>
                  </a:moveTo>
                  <a:cubicBezTo>
                    <a:pt x="0" y="0"/>
                    <a:pt x="105304" y="0"/>
                    <a:pt x="111125" y="3175"/>
                  </a:cubicBezTo>
                  <a:cubicBezTo>
                    <a:pt x="116946" y="635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608B6158-918B-23B2-5625-8D4C5FAFE242}"/>
                </a:ext>
              </a:extLst>
            </p:cNvPr>
            <p:cNvSpPr/>
            <p:nvPr/>
          </p:nvSpPr>
          <p:spPr>
            <a:xfrm>
              <a:off x="1392917" y="984250"/>
              <a:ext cx="132499" cy="36665"/>
            </a:xfrm>
            <a:custGeom>
              <a:avLst/>
              <a:gdLst>
                <a:gd name="connsiteX0" fmla="*/ 908 w 132499"/>
                <a:gd name="connsiteY0" fmla="*/ 0 h 36665"/>
                <a:gd name="connsiteX1" fmla="*/ 54883 w 132499"/>
                <a:gd name="connsiteY1" fmla="*/ 34925 h 36665"/>
                <a:gd name="connsiteX2" fmla="*/ 131083 w 132499"/>
                <a:gd name="connsiteY2" fmla="*/ 31750 h 36665"/>
                <a:gd name="connsiteX3" fmla="*/ 99333 w 132499"/>
                <a:gd name="connsiteY3" fmla="*/ 34925 h 36665"/>
                <a:gd name="connsiteX4" fmla="*/ 908 w 132499"/>
                <a:gd name="connsiteY4" fmla="*/ 0 h 3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499" h="36665">
                  <a:moveTo>
                    <a:pt x="908" y="0"/>
                  </a:moveTo>
                  <a:cubicBezTo>
                    <a:pt x="-6500" y="0"/>
                    <a:pt x="33187" y="29633"/>
                    <a:pt x="54883" y="34925"/>
                  </a:cubicBezTo>
                  <a:cubicBezTo>
                    <a:pt x="76579" y="40217"/>
                    <a:pt x="123675" y="31750"/>
                    <a:pt x="131083" y="31750"/>
                  </a:cubicBezTo>
                  <a:cubicBezTo>
                    <a:pt x="138491" y="31750"/>
                    <a:pt x="115208" y="37571"/>
                    <a:pt x="99333" y="34925"/>
                  </a:cubicBezTo>
                  <a:cubicBezTo>
                    <a:pt x="83458" y="32279"/>
                    <a:pt x="8316" y="0"/>
                    <a:pt x="9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0D358911-D9D6-650E-43AE-91DE25CAC3DC}"/>
                </a:ext>
              </a:extLst>
            </p:cNvPr>
            <p:cNvSpPr/>
            <p:nvPr/>
          </p:nvSpPr>
          <p:spPr>
            <a:xfrm>
              <a:off x="1342605" y="1031771"/>
              <a:ext cx="137568" cy="25547"/>
            </a:xfrm>
            <a:custGeom>
              <a:avLst/>
              <a:gdLst>
                <a:gd name="connsiteX0" fmla="*/ 420 w 137568"/>
                <a:gd name="connsiteY0" fmla="*/ 104 h 25547"/>
                <a:gd name="connsiteX1" fmla="*/ 63920 w 137568"/>
                <a:gd name="connsiteY1" fmla="*/ 25504 h 25547"/>
                <a:gd name="connsiteX2" fmla="*/ 136945 w 137568"/>
                <a:gd name="connsiteY2" fmla="*/ 6454 h 25547"/>
                <a:gd name="connsiteX3" fmla="*/ 95670 w 137568"/>
                <a:gd name="connsiteY3" fmla="*/ 15979 h 25547"/>
                <a:gd name="connsiteX4" fmla="*/ 420 w 137568"/>
                <a:gd name="connsiteY4" fmla="*/ 104 h 2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568" h="25547">
                  <a:moveTo>
                    <a:pt x="420" y="104"/>
                  </a:moveTo>
                  <a:cubicBezTo>
                    <a:pt x="-4872" y="1691"/>
                    <a:pt x="41166" y="24446"/>
                    <a:pt x="63920" y="25504"/>
                  </a:cubicBezTo>
                  <a:cubicBezTo>
                    <a:pt x="86674" y="26562"/>
                    <a:pt x="131653" y="8041"/>
                    <a:pt x="136945" y="6454"/>
                  </a:cubicBezTo>
                  <a:cubicBezTo>
                    <a:pt x="142237" y="4867"/>
                    <a:pt x="112603" y="16508"/>
                    <a:pt x="95670" y="15979"/>
                  </a:cubicBezTo>
                  <a:cubicBezTo>
                    <a:pt x="78737" y="15450"/>
                    <a:pt x="5712" y="-1483"/>
                    <a:pt x="420" y="1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1AA0CFE2-180E-2CBC-4FBF-AABEC660872F}"/>
                </a:ext>
              </a:extLst>
            </p:cNvPr>
            <p:cNvSpPr/>
            <p:nvPr/>
          </p:nvSpPr>
          <p:spPr>
            <a:xfrm>
              <a:off x="1533525" y="993750"/>
              <a:ext cx="111125" cy="41482"/>
            </a:xfrm>
            <a:custGeom>
              <a:avLst/>
              <a:gdLst>
                <a:gd name="connsiteX0" fmla="*/ 0 w 111125"/>
                <a:gd name="connsiteY0" fmla="*/ 25 h 41482"/>
                <a:gd name="connsiteX1" fmla="*/ 69850 w 111125"/>
                <a:gd name="connsiteY1" fmla="*/ 34950 h 41482"/>
                <a:gd name="connsiteX2" fmla="*/ 111125 w 111125"/>
                <a:gd name="connsiteY2" fmla="*/ 25425 h 41482"/>
                <a:gd name="connsiteX3" fmla="*/ 69850 w 111125"/>
                <a:gd name="connsiteY3" fmla="*/ 41300 h 41482"/>
                <a:gd name="connsiteX4" fmla="*/ 0 w 111125"/>
                <a:gd name="connsiteY4" fmla="*/ 25 h 4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25" h="41482">
                  <a:moveTo>
                    <a:pt x="0" y="25"/>
                  </a:moveTo>
                  <a:cubicBezTo>
                    <a:pt x="0" y="-1033"/>
                    <a:pt x="51329" y="30717"/>
                    <a:pt x="69850" y="34950"/>
                  </a:cubicBezTo>
                  <a:cubicBezTo>
                    <a:pt x="88371" y="39183"/>
                    <a:pt x="111125" y="24367"/>
                    <a:pt x="111125" y="25425"/>
                  </a:cubicBezTo>
                  <a:cubicBezTo>
                    <a:pt x="111125" y="26483"/>
                    <a:pt x="84138" y="43417"/>
                    <a:pt x="69850" y="41300"/>
                  </a:cubicBezTo>
                  <a:cubicBezTo>
                    <a:pt x="55563" y="39183"/>
                    <a:pt x="0" y="1083"/>
                    <a:pt x="0" y="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E5E86B42-D16C-826D-6236-92ABDD28714D}"/>
                </a:ext>
              </a:extLst>
            </p:cNvPr>
            <p:cNvSpPr/>
            <p:nvPr/>
          </p:nvSpPr>
          <p:spPr>
            <a:xfrm>
              <a:off x="1530345" y="1063544"/>
              <a:ext cx="117485" cy="32122"/>
            </a:xfrm>
            <a:custGeom>
              <a:avLst/>
              <a:gdLst>
                <a:gd name="connsiteX0" fmla="*/ 5 w 117485"/>
                <a:gd name="connsiteY0" fmla="*/ 9606 h 32122"/>
                <a:gd name="connsiteX1" fmla="*/ 60330 w 117485"/>
                <a:gd name="connsiteY1" fmla="*/ 22306 h 32122"/>
                <a:gd name="connsiteX2" fmla="*/ 117480 w 117485"/>
                <a:gd name="connsiteY2" fmla="*/ 81 h 32122"/>
                <a:gd name="connsiteX3" fmla="*/ 57155 w 117485"/>
                <a:gd name="connsiteY3" fmla="*/ 31831 h 32122"/>
                <a:gd name="connsiteX4" fmla="*/ 5 w 117485"/>
                <a:gd name="connsiteY4" fmla="*/ 9606 h 3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485" h="32122">
                  <a:moveTo>
                    <a:pt x="5" y="9606"/>
                  </a:moveTo>
                  <a:cubicBezTo>
                    <a:pt x="534" y="8019"/>
                    <a:pt x="40751" y="23893"/>
                    <a:pt x="60330" y="22306"/>
                  </a:cubicBezTo>
                  <a:cubicBezTo>
                    <a:pt x="79909" y="20719"/>
                    <a:pt x="118009" y="-1506"/>
                    <a:pt x="117480" y="81"/>
                  </a:cubicBezTo>
                  <a:cubicBezTo>
                    <a:pt x="116951" y="1668"/>
                    <a:pt x="76205" y="28656"/>
                    <a:pt x="57155" y="31831"/>
                  </a:cubicBezTo>
                  <a:cubicBezTo>
                    <a:pt x="38105" y="35006"/>
                    <a:pt x="-524" y="11193"/>
                    <a:pt x="5" y="96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DFA1A8F3-9918-00EC-9268-9DBF867D2AF4}"/>
                </a:ext>
              </a:extLst>
            </p:cNvPr>
            <p:cNvSpPr/>
            <p:nvPr/>
          </p:nvSpPr>
          <p:spPr>
            <a:xfrm>
              <a:off x="1657308" y="1019106"/>
              <a:ext cx="152476" cy="35000"/>
            </a:xfrm>
            <a:custGeom>
              <a:avLst/>
              <a:gdLst>
                <a:gd name="connsiteX0" fmla="*/ 42 w 152476"/>
                <a:gd name="connsiteY0" fmla="*/ 3244 h 35000"/>
                <a:gd name="connsiteX1" fmla="*/ 66717 w 152476"/>
                <a:gd name="connsiteY1" fmla="*/ 34994 h 35000"/>
                <a:gd name="connsiteX2" fmla="*/ 152442 w 152476"/>
                <a:gd name="connsiteY2" fmla="*/ 69 h 35000"/>
                <a:gd name="connsiteX3" fmla="*/ 76242 w 152476"/>
                <a:gd name="connsiteY3" fmla="*/ 25469 h 35000"/>
                <a:gd name="connsiteX4" fmla="*/ 42 w 152476"/>
                <a:gd name="connsiteY4" fmla="*/ 3244 h 3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76" h="35000">
                  <a:moveTo>
                    <a:pt x="42" y="3244"/>
                  </a:moveTo>
                  <a:cubicBezTo>
                    <a:pt x="-1545" y="4831"/>
                    <a:pt x="41317" y="35523"/>
                    <a:pt x="66717" y="34994"/>
                  </a:cubicBezTo>
                  <a:cubicBezTo>
                    <a:pt x="92117" y="34465"/>
                    <a:pt x="150855" y="1656"/>
                    <a:pt x="152442" y="69"/>
                  </a:cubicBezTo>
                  <a:cubicBezTo>
                    <a:pt x="154029" y="-1518"/>
                    <a:pt x="101113" y="24411"/>
                    <a:pt x="76242" y="25469"/>
                  </a:cubicBezTo>
                  <a:cubicBezTo>
                    <a:pt x="51371" y="26527"/>
                    <a:pt x="1629" y="1657"/>
                    <a:pt x="42" y="32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E92C1C47-B457-C8E2-9C49-C71220CC04D2}"/>
                </a:ext>
              </a:extLst>
            </p:cNvPr>
            <p:cNvSpPr/>
            <p:nvPr/>
          </p:nvSpPr>
          <p:spPr>
            <a:xfrm>
              <a:off x="1656907" y="961073"/>
              <a:ext cx="130583" cy="32746"/>
            </a:xfrm>
            <a:custGeom>
              <a:avLst/>
              <a:gdLst>
                <a:gd name="connsiteX0" fmla="*/ 443 w 130583"/>
                <a:gd name="connsiteY0" fmla="*/ 952 h 32746"/>
                <a:gd name="connsiteX1" fmla="*/ 127443 w 130583"/>
                <a:gd name="connsiteY1" fmla="*/ 10477 h 32746"/>
                <a:gd name="connsiteX2" fmla="*/ 86168 w 130583"/>
                <a:gd name="connsiteY2" fmla="*/ 32702 h 32746"/>
                <a:gd name="connsiteX3" fmla="*/ 443 w 130583"/>
                <a:gd name="connsiteY3" fmla="*/ 952 h 3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583" h="32746">
                  <a:moveTo>
                    <a:pt x="443" y="952"/>
                  </a:moveTo>
                  <a:cubicBezTo>
                    <a:pt x="7322" y="-2752"/>
                    <a:pt x="113156" y="5185"/>
                    <a:pt x="127443" y="10477"/>
                  </a:cubicBezTo>
                  <a:cubicBezTo>
                    <a:pt x="141730" y="15769"/>
                    <a:pt x="103630" y="33760"/>
                    <a:pt x="86168" y="32702"/>
                  </a:cubicBezTo>
                  <a:cubicBezTo>
                    <a:pt x="68706" y="31644"/>
                    <a:pt x="-6436" y="4656"/>
                    <a:pt x="443" y="9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BD66BFA6-340A-16C4-6DC4-1FD91205BE4B}"/>
                </a:ext>
              </a:extLst>
            </p:cNvPr>
            <p:cNvSpPr/>
            <p:nvPr/>
          </p:nvSpPr>
          <p:spPr>
            <a:xfrm>
              <a:off x="1247572" y="907908"/>
              <a:ext cx="143815" cy="51161"/>
            </a:xfrm>
            <a:custGeom>
              <a:avLst/>
              <a:gdLst>
                <a:gd name="connsiteX0" fmla="*/ 203 w 143815"/>
                <a:gd name="connsiteY0" fmla="*/ 142 h 51161"/>
                <a:gd name="connsiteX1" fmla="*/ 82753 w 143815"/>
                <a:gd name="connsiteY1" fmla="*/ 50942 h 51161"/>
                <a:gd name="connsiteX2" fmla="*/ 143078 w 143815"/>
                <a:gd name="connsiteY2" fmla="*/ 19192 h 51161"/>
                <a:gd name="connsiteX3" fmla="*/ 108153 w 143815"/>
                <a:gd name="connsiteY3" fmla="*/ 35067 h 51161"/>
                <a:gd name="connsiteX4" fmla="*/ 203 w 143815"/>
                <a:gd name="connsiteY4" fmla="*/ 142 h 5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15" h="51161">
                  <a:moveTo>
                    <a:pt x="203" y="142"/>
                  </a:moveTo>
                  <a:cubicBezTo>
                    <a:pt x="-4030" y="2788"/>
                    <a:pt x="58941" y="47767"/>
                    <a:pt x="82753" y="50942"/>
                  </a:cubicBezTo>
                  <a:cubicBezTo>
                    <a:pt x="106566" y="54117"/>
                    <a:pt x="138845" y="21838"/>
                    <a:pt x="143078" y="19192"/>
                  </a:cubicBezTo>
                  <a:cubicBezTo>
                    <a:pt x="147311" y="16546"/>
                    <a:pt x="133024" y="37713"/>
                    <a:pt x="108153" y="35067"/>
                  </a:cubicBezTo>
                  <a:cubicBezTo>
                    <a:pt x="83282" y="32421"/>
                    <a:pt x="4436" y="-2504"/>
                    <a:pt x="203" y="1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3DCF001E-EC1A-8BEA-D538-1560317BE420}"/>
                </a:ext>
              </a:extLst>
            </p:cNvPr>
            <p:cNvSpPr/>
            <p:nvPr/>
          </p:nvSpPr>
          <p:spPr>
            <a:xfrm>
              <a:off x="1114388" y="965151"/>
              <a:ext cx="136608" cy="47825"/>
            </a:xfrm>
            <a:custGeom>
              <a:avLst/>
              <a:gdLst>
                <a:gd name="connsiteX0" fmla="*/ 37 w 136608"/>
                <a:gd name="connsiteY0" fmla="*/ 49 h 47825"/>
                <a:gd name="connsiteX1" fmla="*/ 76237 w 136608"/>
                <a:gd name="connsiteY1" fmla="*/ 38149 h 47825"/>
                <a:gd name="connsiteX2" fmla="*/ 136562 w 136608"/>
                <a:gd name="connsiteY2" fmla="*/ 15924 h 47825"/>
                <a:gd name="connsiteX3" fmla="*/ 66712 w 136608"/>
                <a:gd name="connsiteY3" fmla="*/ 47674 h 47825"/>
                <a:gd name="connsiteX4" fmla="*/ 37 w 136608"/>
                <a:gd name="connsiteY4" fmla="*/ 49 h 4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08" h="47825">
                  <a:moveTo>
                    <a:pt x="37" y="49"/>
                  </a:moveTo>
                  <a:cubicBezTo>
                    <a:pt x="1624" y="-1538"/>
                    <a:pt x="53483" y="35503"/>
                    <a:pt x="76237" y="38149"/>
                  </a:cubicBezTo>
                  <a:cubicBezTo>
                    <a:pt x="98991" y="40795"/>
                    <a:pt x="138149" y="14337"/>
                    <a:pt x="136562" y="15924"/>
                  </a:cubicBezTo>
                  <a:cubicBezTo>
                    <a:pt x="134975" y="17511"/>
                    <a:pt x="85233" y="50320"/>
                    <a:pt x="66712" y="47674"/>
                  </a:cubicBezTo>
                  <a:cubicBezTo>
                    <a:pt x="48191" y="45028"/>
                    <a:pt x="-1550" y="1636"/>
                    <a:pt x="37" y="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C0BD9DCC-88C6-D737-5B03-5F347AFDBE6E}"/>
                </a:ext>
              </a:extLst>
            </p:cNvPr>
            <p:cNvSpPr/>
            <p:nvPr/>
          </p:nvSpPr>
          <p:spPr>
            <a:xfrm>
              <a:off x="1104888" y="1012818"/>
              <a:ext cx="136558" cy="33173"/>
            </a:xfrm>
            <a:custGeom>
              <a:avLst/>
              <a:gdLst>
                <a:gd name="connsiteX0" fmla="*/ 12 w 136558"/>
                <a:gd name="connsiteY0" fmla="*/ 7 h 33173"/>
                <a:gd name="connsiteX1" fmla="*/ 85737 w 136558"/>
                <a:gd name="connsiteY1" fmla="*/ 28582 h 33173"/>
                <a:gd name="connsiteX2" fmla="*/ 136537 w 136558"/>
                <a:gd name="connsiteY2" fmla="*/ 9532 h 33173"/>
                <a:gd name="connsiteX3" fmla="*/ 92087 w 136558"/>
                <a:gd name="connsiteY3" fmla="*/ 28582 h 33173"/>
                <a:gd name="connsiteX4" fmla="*/ 92087 w 136558"/>
                <a:gd name="connsiteY4" fmla="*/ 31757 h 33173"/>
                <a:gd name="connsiteX5" fmla="*/ 12 w 136558"/>
                <a:gd name="connsiteY5" fmla="*/ 7 h 33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58" h="33173">
                  <a:moveTo>
                    <a:pt x="12" y="7"/>
                  </a:moveTo>
                  <a:cubicBezTo>
                    <a:pt x="-1046" y="-522"/>
                    <a:pt x="62983" y="26995"/>
                    <a:pt x="85737" y="28582"/>
                  </a:cubicBezTo>
                  <a:cubicBezTo>
                    <a:pt x="108491" y="30169"/>
                    <a:pt x="135479" y="9532"/>
                    <a:pt x="136537" y="9532"/>
                  </a:cubicBezTo>
                  <a:cubicBezTo>
                    <a:pt x="137595" y="9532"/>
                    <a:pt x="99495" y="24878"/>
                    <a:pt x="92087" y="28582"/>
                  </a:cubicBezTo>
                  <a:cubicBezTo>
                    <a:pt x="84679" y="32286"/>
                    <a:pt x="102141" y="34932"/>
                    <a:pt x="92087" y="31757"/>
                  </a:cubicBezTo>
                  <a:cubicBezTo>
                    <a:pt x="82033" y="28582"/>
                    <a:pt x="1070" y="536"/>
                    <a:pt x="12" y="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06418899-04E7-0710-1E7F-EF16C8BD5A81}"/>
                </a:ext>
              </a:extLst>
            </p:cNvPr>
            <p:cNvSpPr/>
            <p:nvPr/>
          </p:nvSpPr>
          <p:spPr>
            <a:xfrm>
              <a:off x="1255759" y="996161"/>
              <a:ext cx="149356" cy="19853"/>
            </a:xfrm>
            <a:custGeom>
              <a:avLst/>
              <a:gdLst>
                <a:gd name="connsiteX0" fmla="*/ 1541 w 149356"/>
                <a:gd name="connsiteY0" fmla="*/ 789 h 19853"/>
                <a:gd name="connsiteX1" fmla="*/ 49166 w 149356"/>
                <a:gd name="connsiteY1" fmla="*/ 19839 h 19853"/>
                <a:gd name="connsiteX2" fmla="*/ 147591 w 149356"/>
                <a:gd name="connsiteY2" fmla="*/ 3964 h 19853"/>
                <a:gd name="connsiteX3" fmla="*/ 103141 w 149356"/>
                <a:gd name="connsiteY3" fmla="*/ 3964 h 19853"/>
                <a:gd name="connsiteX4" fmla="*/ 1541 w 149356"/>
                <a:gd name="connsiteY4" fmla="*/ 789 h 1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56" h="19853">
                  <a:moveTo>
                    <a:pt x="1541" y="789"/>
                  </a:moveTo>
                  <a:cubicBezTo>
                    <a:pt x="-7455" y="3435"/>
                    <a:pt x="24824" y="19310"/>
                    <a:pt x="49166" y="19839"/>
                  </a:cubicBezTo>
                  <a:cubicBezTo>
                    <a:pt x="73508" y="20368"/>
                    <a:pt x="138595" y="6610"/>
                    <a:pt x="147591" y="3964"/>
                  </a:cubicBezTo>
                  <a:cubicBezTo>
                    <a:pt x="156587" y="1318"/>
                    <a:pt x="129599" y="5022"/>
                    <a:pt x="103141" y="3964"/>
                  </a:cubicBezTo>
                  <a:cubicBezTo>
                    <a:pt x="76683" y="2906"/>
                    <a:pt x="10537" y="-1857"/>
                    <a:pt x="1541" y="7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ED7457B2-AC34-46E4-C8AF-82B65F77F8B4}"/>
                </a:ext>
              </a:extLst>
            </p:cNvPr>
            <p:cNvSpPr/>
            <p:nvPr/>
          </p:nvSpPr>
          <p:spPr>
            <a:xfrm>
              <a:off x="1431912" y="945846"/>
              <a:ext cx="127051" cy="22848"/>
            </a:xfrm>
            <a:custGeom>
              <a:avLst/>
              <a:gdLst>
                <a:gd name="connsiteX0" fmla="*/ 13 w 127051"/>
                <a:gd name="connsiteY0" fmla="*/ 9829 h 22848"/>
                <a:gd name="connsiteX1" fmla="*/ 85738 w 127051"/>
                <a:gd name="connsiteY1" fmla="*/ 304 h 22848"/>
                <a:gd name="connsiteX2" fmla="*/ 127013 w 127051"/>
                <a:gd name="connsiteY2" fmla="*/ 22529 h 22848"/>
                <a:gd name="connsiteX3" fmla="*/ 79388 w 127051"/>
                <a:gd name="connsiteY3" fmla="*/ 13004 h 22848"/>
                <a:gd name="connsiteX4" fmla="*/ 13 w 127051"/>
                <a:gd name="connsiteY4" fmla="*/ 9829 h 2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051" h="22848">
                  <a:moveTo>
                    <a:pt x="13" y="9829"/>
                  </a:moveTo>
                  <a:cubicBezTo>
                    <a:pt x="1071" y="7712"/>
                    <a:pt x="64571" y="-1813"/>
                    <a:pt x="85738" y="304"/>
                  </a:cubicBezTo>
                  <a:cubicBezTo>
                    <a:pt x="106905" y="2421"/>
                    <a:pt x="128071" y="20412"/>
                    <a:pt x="127013" y="22529"/>
                  </a:cubicBezTo>
                  <a:cubicBezTo>
                    <a:pt x="125955" y="24646"/>
                    <a:pt x="100555" y="15650"/>
                    <a:pt x="79388" y="13004"/>
                  </a:cubicBezTo>
                  <a:cubicBezTo>
                    <a:pt x="58221" y="10358"/>
                    <a:pt x="-1045" y="11946"/>
                    <a:pt x="13" y="98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38E4CE7A-2B6D-13A9-A04D-8DB27D664E66}"/>
                </a:ext>
              </a:extLst>
            </p:cNvPr>
            <p:cNvSpPr/>
            <p:nvPr/>
          </p:nvSpPr>
          <p:spPr>
            <a:xfrm>
              <a:off x="1443580" y="955675"/>
              <a:ext cx="119868" cy="28881"/>
            </a:xfrm>
            <a:custGeom>
              <a:avLst/>
              <a:gdLst>
                <a:gd name="connsiteX0" fmla="*/ 1045 w 119868"/>
                <a:gd name="connsiteY0" fmla="*/ 0 h 28881"/>
                <a:gd name="connsiteX1" fmla="*/ 42320 w 119868"/>
                <a:gd name="connsiteY1" fmla="*/ 28575 h 28881"/>
                <a:gd name="connsiteX2" fmla="*/ 118520 w 119868"/>
                <a:gd name="connsiteY2" fmla="*/ 15875 h 28881"/>
                <a:gd name="connsiteX3" fmla="*/ 83595 w 119868"/>
                <a:gd name="connsiteY3" fmla="*/ 28575 h 28881"/>
                <a:gd name="connsiteX4" fmla="*/ 1045 w 119868"/>
                <a:gd name="connsiteY4" fmla="*/ 0 h 28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68" h="28881">
                  <a:moveTo>
                    <a:pt x="1045" y="0"/>
                  </a:moveTo>
                  <a:cubicBezTo>
                    <a:pt x="-5834" y="0"/>
                    <a:pt x="22741" y="25929"/>
                    <a:pt x="42320" y="28575"/>
                  </a:cubicBezTo>
                  <a:cubicBezTo>
                    <a:pt x="61899" y="31221"/>
                    <a:pt x="111641" y="15875"/>
                    <a:pt x="118520" y="15875"/>
                  </a:cubicBezTo>
                  <a:cubicBezTo>
                    <a:pt x="125399" y="15875"/>
                    <a:pt x="104762" y="26988"/>
                    <a:pt x="83595" y="28575"/>
                  </a:cubicBezTo>
                  <a:cubicBezTo>
                    <a:pt x="62428" y="30162"/>
                    <a:pt x="7924" y="0"/>
                    <a:pt x="104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43EFF346-882F-BA0B-4584-EB2569B6BFD1}"/>
                </a:ext>
              </a:extLst>
            </p:cNvPr>
            <p:cNvSpPr/>
            <p:nvPr/>
          </p:nvSpPr>
          <p:spPr>
            <a:xfrm>
              <a:off x="1409689" y="971419"/>
              <a:ext cx="98794" cy="44734"/>
            </a:xfrm>
            <a:custGeom>
              <a:avLst/>
              <a:gdLst>
                <a:gd name="connsiteX0" fmla="*/ 11 w 98794"/>
                <a:gd name="connsiteY0" fmla="*/ 131 h 44734"/>
                <a:gd name="connsiteX1" fmla="*/ 85736 w 98794"/>
                <a:gd name="connsiteY1" fmla="*/ 19181 h 44734"/>
                <a:gd name="connsiteX2" fmla="*/ 98436 w 98794"/>
                <a:gd name="connsiteY2" fmla="*/ 44581 h 44734"/>
                <a:gd name="connsiteX3" fmla="*/ 79386 w 98794"/>
                <a:gd name="connsiteY3" fmla="*/ 28706 h 44734"/>
                <a:gd name="connsiteX4" fmla="*/ 11 w 98794"/>
                <a:gd name="connsiteY4" fmla="*/ 131 h 4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94" h="44734">
                  <a:moveTo>
                    <a:pt x="11" y="131"/>
                  </a:moveTo>
                  <a:cubicBezTo>
                    <a:pt x="1069" y="-1457"/>
                    <a:pt x="69332" y="11773"/>
                    <a:pt x="85736" y="19181"/>
                  </a:cubicBezTo>
                  <a:cubicBezTo>
                    <a:pt x="102140" y="26589"/>
                    <a:pt x="98436" y="44581"/>
                    <a:pt x="98436" y="44581"/>
                  </a:cubicBezTo>
                  <a:cubicBezTo>
                    <a:pt x="97378" y="46169"/>
                    <a:pt x="88382" y="35056"/>
                    <a:pt x="79386" y="28706"/>
                  </a:cubicBezTo>
                  <a:cubicBezTo>
                    <a:pt x="70390" y="22356"/>
                    <a:pt x="-1047" y="1719"/>
                    <a:pt x="11" y="1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0076F070-87F7-DC17-523E-48BF844E457A}"/>
                </a:ext>
              </a:extLst>
            </p:cNvPr>
            <p:cNvSpPr/>
            <p:nvPr/>
          </p:nvSpPr>
          <p:spPr>
            <a:xfrm>
              <a:off x="1292159" y="1000118"/>
              <a:ext cx="173524" cy="32756"/>
            </a:xfrm>
            <a:custGeom>
              <a:avLst/>
              <a:gdLst>
                <a:gd name="connsiteX0" fmla="*/ 66 w 173524"/>
                <a:gd name="connsiteY0" fmla="*/ 31757 h 32756"/>
                <a:gd name="connsiteX1" fmla="*/ 149291 w 173524"/>
                <a:gd name="connsiteY1" fmla="*/ 25407 h 32756"/>
                <a:gd name="connsiteX2" fmla="*/ 171516 w 173524"/>
                <a:gd name="connsiteY2" fmla="*/ 31757 h 32756"/>
                <a:gd name="connsiteX3" fmla="*/ 130241 w 173524"/>
                <a:gd name="connsiteY3" fmla="*/ 7 h 32756"/>
                <a:gd name="connsiteX4" fmla="*/ 66 w 173524"/>
                <a:gd name="connsiteY4" fmla="*/ 31757 h 3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524" h="32756">
                  <a:moveTo>
                    <a:pt x="66" y="31757"/>
                  </a:moveTo>
                  <a:cubicBezTo>
                    <a:pt x="3241" y="35990"/>
                    <a:pt x="120716" y="25407"/>
                    <a:pt x="149291" y="25407"/>
                  </a:cubicBezTo>
                  <a:cubicBezTo>
                    <a:pt x="177866" y="25407"/>
                    <a:pt x="174691" y="35990"/>
                    <a:pt x="171516" y="31757"/>
                  </a:cubicBezTo>
                  <a:cubicBezTo>
                    <a:pt x="168341" y="27524"/>
                    <a:pt x="151937" y="536"/>
                    <a:pt x="130241" y="7"/>
                  </a:cubicBezTo>
                  <a:cubicBezTo>
                    <a:pt x="108545" y="-522"/>
                    <a:pt x="-3109" y="27524"/>
                    <a:pt x="66" y="317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0C20A38A-75FD-1ADE-002C-C99EB3148ADE}"/>
                </a:ext>
              </a:extLst>
            </p:cNvPr>
            <p:cNvSpPr/>
            <p:nvPr/>
          </p:nvSpPr>
          <p:spPr>
            <a:xfrm>
              <a:off x="1294611" y="1050350"/>
              <a:ext cx="138070" cy="33720"/>
            </a:xfrm>
            <a:custGeom>
              <a:avLst/>
              <a:gdLst>
                <a:gd name="connsiteX0" fmla="*/ 789 w 138070"/>
                <a:gd name="connsiteY0" fmla="*/ 13275 h 33720"/>
                <a:gd name="connsiteX1" fmla="*/ 76989 w 138070"/>
                <a:gd name="connsiteY1" fmla="*/ 6925 h 33720"/>
                <a:gd name="connsiteX2" fmla="*/ 137314 w 138070"/>
                <a:gd name="connsiteY2" fmla="*/ 25975 h 33720"/>
                <a:gd name="connsiteX3" fmla="*/ 111914 w 138070"/>
                <a:gd name="connsiteY3" fmla="*/ 32325 h 33720"/>
                <a:gd name="connsiteX4" fmla="*/ 127789 w 138070"/>
                <a:gd name="connsiteY4" fmla="*/ 575 h 33720"/>
                <a:gd name="connsiteX5" fmla="*/ 789 w 138070"/>
                <a:gd name="connsiteY5" fmla="*/ 13275 h 3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070" h="33720">
                  <a:moveTo>
                    <a:pt x="789" y="13275"/>
                  </a:moveTo>
                  <a:cubicBezTo>
                    <a:pt x="-7678" y="14333"/>
                    <a:pt x="54235" y="4808"/>
                    <a:pt x="76989" y="6925"/>
                  </a:cubicBezTo>
                  <a:cubicBezTo>
                    <a:pt x="99743" y="9042"/>
                    <a:pt x="131493" y="21742"/>
                    <a:pt x="137314" y="25975"/>
                  </a:cubicBezTo>
                  <a:cubicBezTo>
                    <a:pt x="143135" y="30208"/>
                    <a:pt x="113501" y="36558"/>
                    <a:pt x="111914" y="32325"/>
                  </a:cubicBezTo>
                  <a:cubicBezTo>
                    <a:pt x="110327" y="28092"/>
                    <a:pt x="144193" y="4279"/>
                    <a:pt x="127789" y="575"/>
                  </a:cubicBezTo>
                  <a:cubicBezTo>
                    <a:pt x="111385" y="-3129"/>
                    <a:pt x="9256" y="12217"/>
                    <a:pt x="789" y="132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B0AD9588-A6E4-6D3A-CE1D-CC6D94099F30}"/>
                </a:ext>
              </a:extLst>
            </p:cNvPr>
            <p:cNvSpPr/>
            <p:nvPr/>
          </p:nvSpPr>
          <p:spPr>
            <a:xfrm>
              <a:off x="1536660" y="980908"/>
              <a:ext cx="117572" cy="44752"/>
            </a:xfrm>
            <a:custGeom>
              <a:avLst/>
              <a:gdLst>
                <a:gd name="connsiteX0" fmla="*/ 40 w 117572"/>
                <a:gd name="connsiteY0" fmla="*/ 167 h 44752"/>
                <a:gd name="connsiteX1" fmla="*/ 63540 w 117572"/>
                <a:gd name="connsiteY1" fmla="*/ 16042 h 44752"/>
                <a:gd name="connsiteX2" fmla="*/ 117515 w 117572"/>
                <a:gd name="connsiteY2" fmla="*/ 44617 h 44752"/>
                <a:gd name="connsiteX3" fmla="*/ 73065 w 117572"/>
                <a:gd name="connsiteY3" fmla="*/ 25567 h 44752"/>
                <a:gd name="connsiteX4" fmla="*/ 40 w 117572"/>
                <a:gd name="connsiteY4" fmla="*/ 167 h 44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72" h="44752">
                  <a:moveTo>
                    <a:pt x="40" y="167"/>
                  </a:moveTo>
                  <a:cubicBezTo>
                    <a:pt x="-1547" y="-1420"/>
                    <a:pt x="43961" y="8634"/>
                    <a:pt x="63540" y="16042"/>
                  </a:cubicBezTo>
                  <a:cubicBezTo>
                    <a:pt x="83119" y="23450"/>
                    <a:pt x="115928" y="43030"/>
                    <a:pt x="117515" y="44617"/>
                  </a:cubicBezTo>
                  <a:cubicBezTo>
                    <a:pt x="119102" y="46204"/>
                    <a:pt x="87352" y="33504"/>
                    <a:pt x="73065" y="25567"/>
                  </a:cubicBezTo>
                  <a:cubicBezTo>
                    <a:pt x="58778" y="17630"/>
                    <a:pt x="1627" y="1754"/>
                    <a:pt x="40" y="1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6DF0D282-DF16-60CE-E91B-46EFCDCA530D}"/>
                </a:ext>
              </a:extLst>
            </p:cNvPr>
            <p:cNvSpPr/>
            <p:nvPr/>
          </p:nvSpPr>
          <p:spPr>
            <a:xfrm>
              <a:off x="1501699" y="1041400"/>
              <a:ext cx="149484" cy="31918"/>
            </a:xfrm>
            <a:custGeom>
              <a:avLst/>
              <a:gdLst>
                <a:gd name="connsiteX0" fmla="*/ 76 w 149484"/>
                <a:gd name="connsiteY0" fmla="*/ 31750 h 31918"/>
                <a:gd name="connsiteX1" fmla="*/ 88976 w 149484"/>
                <a:gd name="connsiteY1" fmla="*/ 12700 h 31918"/>
                <a:gd name="connsiteX2" fmla="*/ 149301 w 149484"/>
                <a:gd name="connsiteY2" fmla="*/ 15875 h 31918"/>
                <a:gd name="connsiteX3" fmla="*/ 104851 w 149484"/>
                <a:gd name="connsiteY3" fmla="*/ 0 h 31918"/>
                <a:gd name="connsiteX4" fmla="*/ 76 w 149484"/>
                <a:gd name="connsiteY4" fmla="*/ 31750 h 3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484" h="31918">
                  <a:moveTo>
                    <a:pt x="76" y="31750"/>
                  </a:moveTo>
                  <a:cubicBezTo>
                    <a:pt x="-2570" y="33867"/>
                    <a:pt x="64105" y="15346"/>
                    <a:pt x="88976" y="12700"/>
                  </a:cubicBezTo>
                  <a:cubicBezTo>
                    <a:pt x="113847" y="10054"/>
                    <a:pt x="146655" y="17992"/>
                    <a:pt x="149301" y="15875"/>
                  </a:cubicBezTo>
                  <a:cubicBezTo>
                    <a:pt x="151947" y="13758"/>
                    <a:pt x="125488" y="0"/>
                    <a:pt x="104851" y="0"/>
                  </a:cubicBezTo>
                  <a:cubicBezTo>
                    <a:pt x="84214" y="0"/>
                    <a:pt x="2722" y="29633"/>
                    <a:pt x="76" y="317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55F90B86-DC08-BCE2-11F9-380E500515F2}"/>
                </a:ext>
              </a:extLst>
            </p:cNvPr>
            <p:cNvSpPr/>
            <p:nvPr/>
          </p:nvSpPr>
          <p:spPr>
            <a:xfrm>
              <a:off x="1295383" y="1050503"/>
              <a:ext cx="130585" cy="41706"/>
            </a:xfrm>
            <a:custGeom>
              <a:avLst/>
              <a:gdLst>
                <a:gd name="connsiteX0" fmla="*/ 130192 w 130585"/>
                <a:gd name="connsiteY0" fmla="*/ 9947 h 41706"/>
                <a:gd name="connsiteX1" fmla="*/ 22242 w 130585"/>
                <a:gd name="connsiteY1" fmla="*/ 9947 h 41706"/>
                <a:gd name="connsiteX2" fmla="*/ 50817 w 130585"/>
                <a:gd name="connsiteY2" fmla="*/ 41697 h 41706"/>
                <a:gd name="connsiteX3" fmla="*/ 17 w 130585"/>
                <a:gd name="connsiteY3" fmla="*/ 13122 h 41706"/>
                <a:gd name="connsiteX4" fmla="*/ 57167 w 130585"/>
                <a:gd name="connsiteY4" fmla="*/ 422 h 41706"/>
                <a:gd name="connsiteX5" fmla="*/ 130192 w 130585"/>
                <a:gd name="connsiteY5" fmla="*/ 9947 h 4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585" h="41706">
                  <a:moveTo>
                    <a:pt x="130192" y="9947"/>
                  </a:moveTo>
                  <a:cubicBezTo>
                    <a:pt x="124371" y="11535"/>
                    <a:pt x="35471" y="4655"/>
                    <a:pt x="22242" y="9947"/>
                  </a:cubicBezTo>
                  <a:cubicBezTo>
                    <a:pt x="9013" y="15239"/>
                    <a:pt x="54521" y="41168"/>
                    <a:pt x="50817" y="41697"/>
                  </a:cubicBezTo>
                  <a:cubicBezTo>
                    <a:pt x="47113" y="42226"/>
                    <a:pt x="-1041" y="20001"/>
                    <a:pt x="17" y="13122"/>
                  </a:cubicBezTo>
                  <a:cubicBezTo>
                    <a:pt x="1075" y="6243"/>
                    <a:pt x="38646" y="3068"/>
                    <a:pt x="57167" y="422"/>
                  </a:cubicBezTo>
                  <a:cubicBezTo>
                    <a:pt x="75688" y="-2224"/>
                    <a:pt x="136013" y="8359"/>
                    <a:pt x="130192" y="99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D9D44AB5-159C-1693-8BBC-49D64ABC51F5}"/>
                </a:ext>
              </a:extLst>
            </p:cNvPr>
            <p:cNvSpPr/>
            <p:nvPr/>
          </p:nvSpPr>
          <p:spPr>
            <a:xfrm>
              <a:off x="1650865" y="1003291"/>
              <a:ext cx="134833" cy="28675"/>
            </a:xfrm>
            <a:custGeom>
              <a:avLst/>
              <a:gdLst>
                <a:gd name="connsiteX0" fmla="*/ 135 w 134833"/>
                <a:gd name="connsiteY0" fmla="*/ 28584 h 28675"/>
                <a:gd name="connsiteX1" fmla="*/ 92210 w 134833"/>
                <a:gd name="connsiteY1" fmla="*/ 9534 h 28675"/>
                <a:gd name="connsiteX2" fmla="*/ 133485 w 134833"/>
                <a:gd name="connsiteY2" fmla="*/ 22234 h 28675"/>
                <a:gd name="connsiteX3" fmla="*/ 114435 w 134833"/>
                <a:gd name="connsiteY3" fmla="*/ 9 h 28675"/>
                <a:gd name="connsiteX4" fmla="*/ 135 w 134833"/>
                <a:gd name="connsiteY4" fmla="*/ 28584 h 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33" h="28675">
                  <a:moveTo>
                    <a:pt x="135" y="28584"/>
                  </a:moveTo>
                  <a:cubicBezTo>
                    <a:pt x="-3569" y="30171"/>
                    <a:pt x="69985" y="10592"/>
                    <a:pt x="92210" y="9534"/>
                  </a:cubicBezTo>
                  <a:cubicBezTo>
                    <a:pt x="114435" y="8476"/>
                    <a:pt x="129781" y="23821"/>
                    <a:pt x="133485" y="22234"/>
                  </a:cubicBezTo>
                  <a:cubicBezTo>
                    <a:pt x="137189" y="20647"/>
                    <a:pt x="134014" y="-520"/>
                    <a:pt x="114435" y="9"/>
                  </a:cubicBezTo>
                  <a:cubicBezTo>
                    <a:pt x="94856" y="538"/>
                    <a:pt x="3839" y="26997"/>
                    <a:pt x="135" y="285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E0649F85-6393-3FD4-49A5-937CB08D5FCF}"/>
              </a:ext>
            </a:extLst>
          </p:cNvPr>
          <p:cNvSpPr/>
          <p:nvPr/>
        </p:nvSpPr>
        <p:spPr>
          <a:xfrm>
            <a:off x="-107584" y="3693988"/>
            <a:ext cx="3032251" cy="436699"/>
          </a:xfrm>
          <a:custGeom>
            <a:avLst/>
            <a:gdLst>
              <a:gd name="connsiteX0" fmla="*/ 266527 w 3032251"/>
              <a:gd name="connsiteY0" fmla="*/ 374549 h 436699"/>
              <a:gd name="connsiteX1" fmla="*/ 2544214 w 3032251"/>
              <a:gd name="connsiteY1" fmla="*/ 50353 h 436699"/>
              <a:gd name="connsiteX2" fmla="*/ 2037138 w 3032251"/>
              <a:gd name="connsiteY2" fmla="*/ 116855 h 436699"/>
              <a:gd name="connsiteX3" fmla="*/ 3018040 w 3032251"/>
              <a:gd name="connsiteY3" fmla="*/ 476 h 436699"/>
              <a:gd name="connsiteX4" fmla="*/ 2635654 w 3032251"/>
              <a:gd name="connsiteY4" fmla="*/ 75291 h 436699"/>
              <a:gd name="connsiteX5" fmla="*/ 2868410 w 3032251"/>
              <a:gd name="connsiteY5" fmla="*/ 66978 h 436699"/>
              <a:gd name="connsiteX6" fmla="*/ 1895821 w 3032251"/>
              <a:gd name="connsiteY6" fmla="*/ 158418 h 436699"/>
              <a:gd name="connsiteX7" fmla="*/ 906607 w 3032251"/>
              <a:gd name="connsiteY7" fmla="*/ 308047 h 436699"/>
              <a:gd name="connsiteX8" fmla="*/ 116898 w 3032251"/>
              <a:gd name="connsiteY8" fmla="*/ 432738 h 436699"/>
              <a:gd name="connsiteX9" fmla="*/ 266527 w 3032251"/>
              <a:gd name="connsiteY9" fmla="*/ 374549 h 43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2251" h="436699">
                <a:moveTo>
                  <a:pt x="266527" y="374549"/>
                </a:moveTo>
                <a:cubicBezTo>
                  <a:pt x="671080" y="310818"/>
                  <a:pt x="2249112" y="93302"/>
                  <a:pt x="2544214" y="50353"/>
                </a:cubicBezTo>
                <a:cubicBezTo>
                  <a:pt x="2839316" y="7404"/>
                  <a:pt x="1958167" y="125168"/>
                  <a:pt x="2037138" y="116855"/>
                </a:cubicBezTo>
                <a:cubicBezTo>
                  <a:pt x="2116109" y="108542"/>
                  <a:pt x="2918287" y="7403"/>
                  <a:pt x="3018040" y="476"/>
                </a:cubicBezTo>
                <a:cubicBezTo>
                  <a:pt x="3117793" y="-6451"/>
                  <a:pt x="2660592" y="64207"/>
                  <a:pt x="2635654" y="75291"/>
                </a:cubicBezTo>
                <a:cubicBezTo>
                  <a:pt x="2610716" y="86375"/>
                  <a:pt x="2991716" y="53123"/>
                  <a:pt x="2868410" y="66978"/>
                </a:cubicBezTo>
                <a:cubicBezTo>
                  <a:pt x="2745105" y="80832"/>
                  <a:pt x="2222788" y="118240"/>
                  <a:pt x="1895821" y="158418"/>
                </a:cubicBezTo>
                <a:cubicBezTo>
                  <a:pt x="1568854" y="198596"/>
                  <a:pt x="906607" y="308047"/>
                  <a:pt x="906607" y="308047"/>
                </a:cubicBezTo>
                <a:cubicBezTo>
                  <a:pt x="610120" y="353767"/>
                  <a:pt x="223578" y="423040"/>
                  <a:pt x="116898" y="432738"/>
                </a:cubicBezTo>
                <a:cubicBezTo>
                  <a:pt x="10218" y="442436"/>
                  <a:pt x="-138026" y="438280"/>
                  <a:pt x="266527" y="37454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1AC5E989-16C7-520C-E7DC-07A11132762C}"/>
              </a:ext>
            </a:extLst>
          </p:cNvPr>
          <p:cNvSpPr/>
          <p:nvPr/>
        </p:nvSpPr>
        <p:spPr>
          <a:xfrm>
            <a:off x="67367" y="282348"/>
            <a:ext cx="109138" cy="3665114"/>
          </a:xfrm>
          <a:custGeom>
            <a:avLst/>
            <a:gdLst>
              <a:gd name="connsiteX0" fmla="*/ 58325 w 109138"/>
              <a:gd name="connsiteY0" fmla="*/ 3898 h 3665114"/>
              <a:gd name="connsiteX1" fmla="*/ 108201 w 109138"/>
              <a:gd name="connsiteY1" fmla="*/ 1649818 h 3665114"/>
              <a:gd name="connsiteX2" fmla="*/ 91576 w 109138"/>
              <a:gd name="connsiteY2" fmla="*/ 1483564 h 3665114"/>
              <a:gd name="connsiteX3" fmla="*/ 99889 w 109138"/>
              <a:gd name="connsiteY3" fmla="*/ 2456153 h 3665114"/>
              <a:gd name="connsiteX4" fmla="*/ 58325 w 109138"/>
              <a:gd name="connsiteY4" fmla="*/ 2240022 h 3665114"/>
              <a:gd name="connsiteX5" fmla="*/ 25074 w 109138"/>
              <a:gd name="connsiteY5" fmla="*/ 3345615 h 3665114"/>
              <a:gd name="connsiteX6" fmla="*/ 41699 w 109138"/>
              <a:gd name="connsiteY6" fmla="*/ 3661498 h 3665114"/>
              <a:gd name="connsiteX7" fmla="*/ 136 w 109138"/>
              <a:gd name="connsiteY7" fmla="*/ 3195986 h 3665114"/>
              <a:gd name="connsiteX8" fmla="*/ 58325 w 109138"/>
              <a:gd name="connsiteY8" fmla="*/ 1508502 h 3665114"/>
              <a:gd name="connsiteX9" fmla="*/ 74950 w 109138"/>
              <a:gd name="connsiteY9" fmla="*/ 1200931 h 3665114"/>
              <a:gd name="connsiteX10" fmla="*/ 58325 w 109138"/>
              <a:gd name="connsiteY10" fmla="*/ 3898 h 366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138" h="3665114">
                <a:moveTo>
                  <a:pt x="58325" y="3898"/>
                </a:moveTo>
                <a:cubicBezTo>
                  <a:pt x="63867" y="78712"/>
                  <a:pt x="102659" y="1403207"/>
                  <a:pt x="108201" y="1649818"/>
                </a:cubicBezTo>
                <a:cubicBezTo>
                  <a:pt x="113743" y="1896429"/>
                  <a:pt x="92961" y="1349175"/>
                  <a:pt x="91576" y="1483564"/>
                </a:cubicBezTo>
                <a:cubicBezTo>
                  <a:pt x="90191" y="1617953"/>
                  <a:pt x="105431" y="2330077"/>
                  <a:pt x="99889" y="2456153"/>
                </a:cubicBezTo>
                <a:cubicBezTo>
                  <a:pt x="94347" y="2582229"/>
                  <a:pt x="70794" y="2091778"/>
                  <a:pt x="58325" y="2240022"/>
                </a:cubicBezTo>
                <a:cubicBezTo>
                  <a:pt x="45856" y="2388266"/>
                  <a:pt x="27845" y="3108702"/>
                  <a:pt x="25074" y="3345615"/>
                </a:cubicBezTo>
                <a:cubicBezTo>
                  <a:pt x="22303" y="3582528"/>
                  <a:pt x="45855" y="3686436"/>
                  <a:pt x="41699" y="3661498"/>
                </a:cubicBezTo>
                <a:cubicBezTo>
                  <a:pt x="37543" y="3636560"/>
                  <a:pt x="-2635" y="3554819"/>
                  <a:pt x="136" y="3195986"/>
                </a:cubicBezTo>
                <a:cubicBezTo>
                  <a:pt x="2907" y="2837153"/>
                  <a:pt x="45856" y="1841011"/>
                  <a:pt x="58325" y="1508502"/>
                </a:cubicBezTo>
                <a:cubicBezTo>
                  <a:pt x="70794" y="1175993"/>
                  <a:pt x="74950" y="1448927"/>
                  <a:pt x="74950" y="1200931"/>
                </a:cubicBezTo>
                <a:cubicBezTo>
                  <a:pt x="74950" y="952935"/>
                  <a:pt x="52783" y="-70916"/>
                  <a:pt x="58325" y="389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A6BAED4-7115-FB32-4344-BB5A56C540DA}"/>
              </a:ext>
            </a:extLst>
          </p:cNvPr>
          <p:cNvSpPr/>
          <p:nvPr/>
        </p:nvSpPr>
        <p:spPr>
          <a:xfrm>
            <a:off x="558299" y="858795"/>
            <a:ext cx="52451" cy="408332"/>
          </a:xfrm>
          <a:custGeom>
            <a:avLst/>
            <a:gdLst>
              <a:gd name="connsiteX0" fmla="*/ 14000 w 52451"/>
              <a:gd name="connsiteY0" fmla="*/ 407297 h 408332"/>
              <a:gd name="connsiteX1" fmla="*/ 52367 w 52451"/>
              <a:gd name="connsiteY1" fmla="*/ 257029 h 408332"/>
              <a:gd name="connsiteX2" fmla="*/ 1211 w 52451"/>
              <a:gd name="connsiteY2" fmla="*/ 10844 h 408332"/>
              <a:gd name="connsiteX3" fmla="*/ 17198 w 52451"/>
              <a:gd name="connsiteY3" fmla="*/ 52408 h 408332"/>
              <a:gd name="connsiteX4" fmla="*/ 29986 w 52451"/>
              <a:gd name="connsiteY4" fmla="*/ 132338 h 408332"/>
              <a:gd name="connsiteX5" fmla="*/ 33184 w 52451"/>
              <a:gd name="connsiteY5" fmla="*/ 241043 h 408332"/>
              <a:gd name="connsiteX6" fmla="*/ 42775 w 52451"/>
              <a:gd name="connsiteY6" fmla="*/ 320973 h 408332"/>
              <a:gd name="connsiteX7" fmla="*/ 14000 w 52451"/>
              <a:gd name="connsiteY7" fmla="*/ 407297 h 40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51" h="408332">
                <a:moveTo>
                  <a:pt x="14000" y="407297"/>
                </a:moveTo>
                <a:cubicBezTo>
                  <a:pt x="15599" y="396640"/>
                  <a:pt x="54498" y="323104"/>
                  <a:pt x="52367" y="257029"/>
                </a:cubicBezTo>
                <a:cubicBezTo>
                  <a:pt x="50236" y="190954"/>
                  <a:pt x="7072" y="44947"/>
                  <a:pt x="1211" y="10844"/>
                </a:cubicBezTo>
                <a:cubicBezTo>
                  <a:pt x="-4651" y="-23260"/>
                  <a:pt x="12402" y="32159"/>
                  <a:pt x="17198" y="52408"/>
                </a:cubicBezTo>
                <a:cubicBezTo>
                  <a:pt x="21994" y="72657"/>
                  <a:pt x="27322" y="100899"/>
                  <a:pt x="29986" y="132338"/>
                </a:cubicBezTo>
                <a:cubicBezTo>
                  <a:pt x="32650" y="163777"/>
                  <a:pt x="31053" y="209604"/>
                  <a:pt x="33184" y="241043"/>
                </a:cubicBezTo>
                <a:cubicBezTo>
                  <a:pt x="35315" y="272482"/>
                  <a:pt x="43841" y="298593"/>
                  <a:pt x="42775" y="320973"/>
                </a:cubicBezTo>
                <a:cubicBezTo>
                  <a:pt x="41709" y="343353"/>
                  <a:pt x="12401" y="417954"/>
                  <a:pt x="14000" y="40729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640FE2C-5148-184C-83CF-E31CB3906750}"/>
              </a:ext>
            </a:extLst>
          </p:cNvPr>
          <p:cNvSpPr/>
          <p:nvPr/>
        </p:nvSpPr>
        <p:spPr>
          <a:xfrm>
            <a:off x="574313" y="810454"/>
            <a:ext cx="271750" cy="211855"/>
          </a:xfrm>
          <a:custGeom>
            <a:avLst/>
            <a:gdLst>
              <a:gd name="connsiteX0" fmla="*/ 1184 w 271750"/>
              <a:gd name="connsiteY0" fmla="*/ 78368 h 211855"/>
              <a:gd name="connsiteX1" fmla="*/ 45944 w 271750"/>
              <a:gd name="connsiteY1" fmla="*/ 8030 h 211855"/>
              <a:gd name="connsiteX2" fmla="*/ 138663 w 271750"/>
              <a:gd name="connsiteY2" fmla="*/ 11227 h 211855"/>
              <a:gd name="connsiteX3" fmla="*/ 119480 w 271750"/>
              <a:gd name="connsiteY3" fmla="*/ 94354 h 211855"/>
              <a:gd name="connsiteX4" fmla="*/ 77916 w 271750"/>
              <a:gd name="connsiteY4" fmla="*/ 209454 h 211855"/>
              <a:gd name="connsiteX5" fmla="*/ 269749 w 271750"/>
              <a:gd name="connsiteY5" fmla="*/ 174284 h 211855"/>
              <a:gd name="connsiteX6" fmla="*/ 173832 w 271750"/>
              <a:gd name="connsiteY6" fmla="*/ 196665 h 211855"/>
              <a:gd name="connsiteX7" fmla="*/ 103494 w 271750"/>
              <a:gd name="connsiteY7" fmla="*/ 203059 h 211855"/>
              <a:gd name="connsiteX8" fmla="*/ 109888 w 271750"/>
              <a:gd name="connsiteY8" fmla="*/ 129524 h 211855"/>
              <a:gd name="connsiteX9" fmla="*/ 125874 w 271750"/>
              <a:gd name="connsiteY9" fmla="*/ 40002 h 211855"/>
              <a:gd name="connsiteX10" fmla="*/ 113086 w 271750"/>
              <a:gd name="connsiteY10" fmla="*/ 24016 h 211855"/>
              <a:gd name="connsiteX11" fmla="*/ 90705 w 271750"/>
              <a:gd name="connsiteY11" fmla="*/ 24016 h 211855"/>
              <a:gd name="connsiteX12" fmla="*/ 1184 w 271750"/>
              <a:gd name="connsiteY12" fmla="*/ 78368 h 21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750" h="211855">
                <a:moveTo>
                  <a:pt x="1184" y="78368"/>
                </a:moveTo>
                <a:cubicBezTo>
                  <a:pt x="-6276" y="75704"/>
                  <a:pt x="23031" y="19220"/>
                  <a:pt x="45944" y="8030"/>
                </a:cubicBezTo>
                <a:cubicBezTo>
                  <a:pt x="68857" y="-3160"/>
                  <a:pt x="126407" y="-3160"/>
                  <a:pt x="138663" y="11227"/>
                </a:cubicBezTo>
                <a:cubicBezTo>
                  <a:pt x="150919" y="25614"/>
                  <a:pt x="129604" y="61316"/>
                  <a:pt x="119480" y="94354"/>
                </a:cubicBezTo>
                <a:cubicBezTo>
                  <a:pt x="109356" y="127392"/>
                  <a:pt x="52871" y="196132"/>
                  <a:pt x="77916" y="209454"/>
                </a:cubicBezTo>
                <a:cubicBezTo>
                  <a:pt x="102961" y="222776"/>
                  <a:pt x="253763" y="176416"/>
                  <a:pt x="269749" y="174284"/>
                </a:cubicBezTo>
                <a:cubicBezTo>
                  <a:pt x="285735" y="172152"/>
                  <a:pt x="201541" y="191869"/>
                  <a:pt x="173832" y="196665"/>
                </a:cubicBezTo>
                <a:cubicBezTo>
                  <a:pt x="146123" y="201461"/>
                  <a:pt x="114151" y="214249"/>
                  <a:pt x="103494" y="203059"/>
                </a:cubicBezTo>
                <a:cubicBezTo>
                  <a:pt x="92837" y="191869"/>
                  <a:pt x="106158" y="156700"/>
                  <a:pt x="109888" y="129524"/>
                </a:cubicBezTo>
                <a:cubicBezTo>
                  <a:pt x="113618" y="102348"/>
                  <a:pt x="125874" y="40002"/>
                  <a:pt x="125874" y="40002"/>
                </a:cubicBezTo>
                <a:cubicBezTo>
                  <a:pt x="126407" y="22417"/>
                  <a:pt x="118947" y="26680"/>
                  <a:pt x="113086" y="24016"/>
                </a:cubicBezTo>
                <a:cubicBezTo>
                  <a:pt x="107225" y="21352"/>
                  <a:pt x="107757" y="19220"/>
                  <a:pt x="90705" y="24016"/>
                </a:cubicBezTo>
                <a:cubicBezTo>
                  <a:pt x="73653" y="28812"/>
                  <a:pt x="8644" y="81032"/>
                  <a:pt x="1184" y="7836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2870DD7-11F0-FD19-A55A-E240A03729D5}"/>
              </a:ext>
            </a:extLst>
          </p:cNvPr>
          <p:cNvSpPr/>
          <p:nvPr/>
        </p:nvSpPr>
        <p:spPr>
          <a:xfrm>
            <a:off x="812068" y="767225"/>
            <a:ext cx="44840" cy="217909"/>
          </a:xfrm>
          <a:custGeom>
            <a:avLst/>
            <a:gdLst>
              <a:gd name="connsiteX0" fmla="*/ 44782 w 44840"/>
              <a:gd name="connsiteY0" fmla="*/ 104 h 217909"/>
              <a:gd name="connsiteX1" fmla="*/ 22 w 44840"/>
              <a:gd name="connsiteY1" fmla="*/ 105611 h 217909"/>
              <a:gd name="connsiteX2" fmla="*/ 38388 w 44840"/>
              <a:gd name="connsiteY2" fmla="*/ 217513 h 217909"/>
              <a:gd name="connsiteX3" fmla="*/ 16008 w 44840"/>
              <a:gd name="connsiteY3" fmla="*/ 140781 h 217909"/>
              <a:gd name="connsiteX4" fmla="*/ 9613 w 44840"/>
              <a:gd name="connsiteY4" fmla="*/ 86428 h 217909"/>
              <a:gd name="connsiteX5" fmla="*/ 44782 w 44840"/>
              <a:gd name="connsiteY5" fmla="*/ 104 h 21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0" h="217909">
                <a:moveTo>
                  <a:pt x="44782" y="104"/>
                </a:moveTo>
                <a:cubicBezTo>
                  <a:pt x="43184" y="3301"/>
                  <a:pt x="1088" y="69376"/>
                  <a:pt x="22" y="105611"/>
                </a:cubicBezTo>
                <a:cubicBezTo>
                  <a:pt x="-1044" y="141846"/>
                  <a:pt x="35724" y="211651"/>
                  <a:pt x="38388" y="217513"/>
                </a:cubicBezTo>
                <a:cubicBezTo>
                  <a:pt x="41052" y="223375"/>
                  <a:pt x="20804" y="162629"/>
                  <a:pt x="16008" y="140781"/>
                </a:cubicBezTo>
                <a:cubicBezTo>
                  <a:pt x="11212" y="118934"/>
                  <a:pt x="4284" y="105079"/>
                  <a:pt x="9613" y="86428"/>
                </a:cubicBezTo>
                <a:cubicBezTo>
                  <a:pt x="14942" y="67778"/>
                  <a:pt x="46380" y="-3093"/>
                  <a:pt x="44782" y="10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BB35DE6F-A244-421E-F062-D92DFF6ADBB8}"/>
              </a:ext>
            </a:extLst>
          </p:cNvPr>
          <p:cNvSpPr/>
          <p:nvPr/>
        </p:nvSpPr>
        <p:spPr>
          <a:xfrm>
            <a:off x="850277" y="741222"/>
            <a:ext cx="64278" cy="234073"/>
          </a:xfrm>
          <a:custGeom>
            <a:avLst/>
            <a:gdLst>
              <a:gd name="connsiteX0" fmla="*/ 179 w 64278"/>
              <a:gd name="connsiteY0" fmla="*/ 529 h 234073"/>
              <a:gd name="connsiteX1" fmla="*/ 44940 w 64278"/>
              <a:gd name="connsiteY1" fmla="*/ 80459 h 234073"/>
              <a:gd name="connsiteX2" fmla="*/ 44940 w 64278"/>
              <a:gd name="connsiteY2" fmla="*/ 144403 h 234073"/>
              <a:gd name="connsiteX3" fmla="*/ 6573 w 64278"/>
              <a:gd name="connsiteY3" fmla="*/ 233925 h 234073"/>
              <a:gd name="connsiteX4" fmla="*/ 64123 w 64278"/>
              <a:gd name="connsiteY4" fmla="*/ 122023 h 234073"/>
              <a:gd name="connsiteX5" fmla="*/ 179 w 64278"/>
              <a:gd name="connsiteY5" fmla="*/ 529 h 23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78" h="234073">
                <a:moveTo>
                  <a:pt x="179" y="529"/>
                </a:moveTo>
                <a:cubicBezTo>
                  <a:pt x="-3018" y="-6398"/>
                  <a:pt x="37480" y="56480"/>
                  <a:pt x="44940" y="80459"/>
                </a:cubicBezTo>
                <a:cubicBezTo>
                  <a:pt x="52400" y="104438"/>
                  <a:pt x="51334" y="118825"/>
                  <a:pt x="44940" y="144403"/>
                </a:cubicBezTo>
                <a:cubicBezTo>
                  <a:pt x="38546" y="169981"/>
                  <a:pt x="3376" y="237655"/>
                  <a:pt x="6573" y="233925"/>
                </a:cubicBezTo>
                <a:cubicBezTo>
                  <a:pt x="9770" y="230195"/>
                  <a:pt x="60393" y="157192"/>
                  <a:pt x="64123" y="122023"/>
                </a:cubicBezTo>
                <a:cubicBezTo>
                  <a:pt x="67853" y="86854"/>
                  <a:pt x="3376" y="7456"/>
                  <a:pt x="179" y="52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95B46F61-8471-60AB-ECED-04CC08B0E703}"/>
              </a:ext>
            </a:extLst>
          </p:cNvPr>
          <p:cNvSpPr/>
          <p:nvPr/>
        </p:nvSpPr>
        <p:spPr>
          <a:xfrm>
            <a:off x="907947" y="739531"/>
            <a:ext cx="180249" cy="216570"/>
          </a:xfrm>
          <a:custGeom>
            <a:avLst/>
            <a:gdLst>
              <a:gd name="connsiteX0" fmla="*/ 44819 w 180249"/>
              <a:gd name="connsiteY0" fmla="*/ 2220 h 216570"/>
              <a:gd name="connsiteX1" fmla="*/ 111961 w 180249"/>
              <a:gd name="connsiteY1" fmla="*/ 15009 h 216570"/>
              <a:gd name="connsiteX2" fmla="*/ 140736 w 180249"/>
              <a:gd name="connsiteY2" fmla="*/ 85347 h 216570"/>
              <a:gd name="connsiteX3" fmla="*/ 70397 w 180249"/>
              <a:gd name="connsiteY3" fmla="*/ 162080 h 216570"/>
              <a:gd name="connsiteX4" fmla="*/ 3256 w 180249"/>
              <a:gd name="connsiteY4" fmla="*/ 216433 h 216570"/>
              <a:gd name="connsiteX5" fmla="*/ 179102 w 180249"/>
              <a:gd name="connsiteY5" fmla="*/ 178066 h 216570"/>
              <a:gd name="connsiteX6" fmla="*/ 79989 w 180249"/>
              <a:gd name="connsiteY6" fmla="*/ 190855 h 216570"/>
              <a:gd name="connsiteX7" fmla="*/ 95975 w 180249"/>
              <a:gd name="connsiteY7" fmla="*/ 152489 h 216570"/>
              <a:gd name="connsiteX8" fmla="*/ 121552 w 180249"/>
              <a:gd name="connsiteY8" fmla="*/ 82150 h 216570"/>
              <a:gd name="connsiteX9" fmla="*/ 111961 w 180249"/>
              <a:gd name="connsiteY9" fmla="*/ 46981 h 216570"/>
              <a:gd name="connsiteX10" fmla="*/ 44819 w 180249"/>
              <a:gd name="connsiteY10" fmla="*/ 2220 h 21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249" h="216570">
                <a:moveTo>
                  <a:pt x="44819" y="2220"/>
                </a:moveTo>
                <a:cubicBezTo>
                  <a:pt x="44819" y="-3109"/>
                  <a:pt x="95975" y="1155"/>
                  <a:pt x="111961" y="15009"/>
                </a:cubicBezTo>
                <a:cubicBezTo>
                  <a:pt x="127947" y="28863"/>
                  <a:pt x="147663" y="60835"/>
                  <a:pt x="140736" y="85347"/>
                </a:cubicBezTo>
                <a:cubicBezTo>
                  <a:pt x="133809" y="109859"/>
                  <a:pt x="93310" y="140232"/>
                  <a:pt x="70397" y="162080"/>
                </a:cubicBezTo>
                <a:cubicBezTo>
                  <a:pt x="47484" y="183928"/>
                  <a:pt x="-14862" y="213769"/>
                  <a:pt x="3256" y="216433"/>
                </a:cubicBezTo>
                <a:cubicBezTo>
                  <a:pt x="21374" y="219097"/>
                  <a:pt x="166313" y="182329"/>
                  <a:pt x="179102" y="178066"/>
                </a:cubicBezTo>
                <a:cubicBezTo>
                  <a:pt x="191891" y="173803"/>
                  <a:pt x="93843" y="195118"/>
                  <a:pt x="79989" y="190855"/>
                </a:cubicBezTo>
                <a:cubicBezTo>
                  <a:pt x="66135" y="186592"/>
                  <a:pt x="89048" y="170606"/>
                  <a:pt x="95975" y="152489"/>
                </a:cubicBezTo>
                <a:cubicBezTo>
                  <a:pt x="102902" y="134372"/>
                  <a:pt x="118888" y="99735"/>
                  <a:pt x="121552" y="82150"/>
                </a:cubicBezTo>
                <a:cubicBezTo>
                  <a:pt x="124216" y="64565"/>
                  <a:pt x="119421" y="58704"/>
                  <a:pt x="111961" y="46981"/>
                </a:cubicBezTo>
                <a:cubicBezTo>
                  <a:pt x="104501" y="35258"/>
                  <a:pt x="44819" y="7549"/>
                  <a:pt x="44819" y="22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E24AE1A8-F1BC-F585-6BD9-64F7BA3551A2}"/>
              </a:ext>
            </a:extLst>
          </p:cNvPr>
          <p:cNvSpPr/>
          <p:nvPr/>
        </p:nvSpPr>
        <p:spPr>
          <a:xfrm>
            <a:off x="1087005" y="690559"/>
            <a:ext cx="164661" cy="230320"/>
          </a:xfrm>
          <a:custGeom>
            <a:avLst/>
            <a:gdLst>
              <a:gd name="connsiteX0" fmla="*/ 35213 w 164661"/>
              <a:gd name="connsiteY0" fmla="*/ 37 h 230320"/>
              <a:gd name="connsiteX1" fmla="*/ 134326 w 164661"/>
              <a:gd name="connsiteY1" fmla="*/ 73572 h 230320"/>
              <a:gd name="connsiteX2" fmla="*/ 51199 w 164661"/>
              <a:gd name="connsiteY2" fmla="*/ 131122 h 230320"/>
              <a:gd name="connsiteX3" fmla="*/ 121538 w 164661"/>
              <a:gd name="connsiteY3" fmla="*/ 166291 h 230320"/>
              <a:gd name="connsiteX4" fmla="*/ 134326 w 164661"/>
              <a:gd name="connsiteY4" fmla="*/ 207855 h 230320"/>
              <a:gd name="connsiteX5" fmla="*/ 44 w 164661"/>
              <a:gd name="connsiteY5" fmla="*/ 230235 h 230320"/>
              <a:gd name="connsiteX6" fmla="*/ 150312 w 164661"/>
              <a:gd name="connsiteY6" fmla="*/ 214249 h 230320"/>
              <a:gd name="connsiteX7" fmla="*/ 153510 w 164661"/>
              <a:gd name="connsiteY7" fmla="*/ 182277 h 230320"/>
              <a:gd name="connsiteX8" fmla="*/ 105552 w 164661"/>
              <a:gd name="connsiteY8" fmla="*/ 140714 h 230320"/>
              <a:gd name="connsiteX9" fmla="*/ 95960 w 164661"/>
              <a:gd name="connsiteY9" fmla="*/ 108742 h 230320"/>
              <a:gd name="connsiteX10" fmla="*/ 121538 w 164661"/>
              <a:gd name="connsiteY10" fmla="*/ 63981 h 230320"/>
              <a:gd name="connsiteX11" fmla="*/ 35213 w 164661"/>
              <a:gd name="connsiteY11" fmla="*/ 37 h 23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661" h="230320">
                <a:moveTo>
                  <a:pt x="35213" y="37"/>
                </a:moveTo>
                <a:cubicBezTo>
                  <a:pt x="37344" y="1635"/>
                  <a:pt x="131662" y="51725"/>
                  <a:pt x="134326" y="73572"/>
                </a:cubicBezTo>
                <a:cubicBezTo>
                  <a:pt x="136990" y="95419"/>
                  <a:pt x="53330" y="115669"/>
                  <a:pt x="51199" y="131122"/>
                </a:cubicBezTo>
                <a:cubicBezTo>
                  <a:pt x="49068" y="146575"/>
                  <a:pt x="107684" y="153502"/>
                  <a:pt x="121538" y="166291"/>
                </a:cubicBezTo>
                <a:cubicBezTo>
                  <a:pt x="135392" y="179080"/>
                  <a:pt x="154575" y="197198"/>
                  <a:pt x="134326" y="207855"/>
                </a:cubicBezTo>
                <a:cubicBezTo>
                  <a:pt x="114077" y="218512"/>
                  <a:pt x="-2620" y="229169"/>
                  <a:pt x="44" y="230235"/>
                </a:cubicBezTo>
                <a:cubicBezTo>
                  <a:pt x="2708" y="231301"/>
                  <a:pt x="124734" y="222242"/>
                  <a:pt x="150312" y="214249"/>
                </a:cubicBezTo>
                <a:cubicBezTo>
                  <a:pt x="175890" y="206256"/>
                  <a:pt x="160970" y="194533"/>
                  <a:pt x="153510" y="182277"/>
                </a:cubicBezTo>
                <a:cubicBezTo>
                  <a:pt x="146050" y="170021"/>
                  <a:pt x="115144" y="152970"/>
                  <a:pt x="105552" y="140714"/>
                </a:cubicBezTo>
                <a:cubicBezTo>
                  <a:pt x="95960" y="128458"/>
                  <a:pt x="93296" y="121531"/>
                  <a:pt x="95960" y="108742"/>
                </a:cubicBezTo>
                <a:cubicBezTo>
                  <a:pt x="98624" y="95953"/>
                  <a:pt x="128465" y="79967"/>
                  <a:pt x="121538" y="63981"/>
                </a:cubicBezTo>
                <a:cubicBezTo>
                  <a:pt x="114611" y="47995"/>
                  <a:pt x="33082" y="-1561"/>
                  <a:pt x="35213" y="3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68" name="グループ化 1067">
            <a:extLst>
              <a:ext uri="{FF2B5EF4-FFF2-40B4-BE49-F238E27FC236}">
                <a16:creationId xmlns:a16="http://schemas.microsoft.com/office/drawing/2014/main" id="{26918FE4-A254-2666-2D72-A8F314B36510}"/>
              </a:ext>
            </a:extLst>
          </p:cNvPr>
          <p:cNvGrpSpPr/>
          <p:nvPr/>
        </p:nvGrpSpPr>
        <p:grpSpPr>
          <a:xfrm>
            <a:off x="2576613" y="76682"/>
            <a:ext cx="330775" cy="329365"/>
            <a:chOff x="2576613" y="76682"/>
            <a:chExt cx="330775" cy="329365"/>
          </a:xfrm>
        </p:grpSpPr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744712F3-B6F6-DAB3-F8C4-33CF5707BD7A}"/>
                </a:ext>
              </a:extLst>
            </p:cNvPr>
            <p:cNvSpPr/>
            <p:nvPr/>
          </p:nvSpPr>
          <p:spPr>
            <a:xfrm>
              <a:off x="2576613" y="96210"/>
              <a:ext cx="169247" cy="196136"/>
            </a:xfrm>
            <a:custGeom>
              <a:avLst/>
              <a:gdLst>
                <a:gd name="connsiteX0" fmla="*/ 163390 w 169247"/>
                <a:gd name="connsiteY0" fmla="*/ 2903 h 196136"/>
                <a:gd name="connsiteX1" fmla="*/ 332 w 169247"/>
                <a:gd name="connsiteY1" fmla="*/ 194735 h 196136"/>
                <a:gd name="connsiteX2" fmla="*/ 121826 w 169247"/>
                <a:gd name="connsiteY2" fmla="*/ 86031 h 196136"/>
                <a:gd name="connsiteX3" fmla="*/ 163390 w 169247"/>
                <a:gd name="connsiteY3" fmla="*/ 2903 h 19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247" h="196136">
                  <a:moveTo>
                    <a:pt x="163390" y="2903"/>
                  </a:moveTo>
                  <a:cubicBezTo>
                    <a:pt x="143141" y="21020"/>
                    <a:pt x="7259" y="180880"/>
                    <a:pt x="332" y="194735"/>
                  </a:cubicBezTo>
                  <a:cubicBezTo>
                    <a:pt x="-6595" y="208590"/>
                    <a:pt x="96781" y="115871"/>
                    <a:pt x="121826" y="86031"/>
                  </a:cubicBezTo>
                  <a:cubicBezTo>
                    <a:pt x="146871" y="56191"/>
                    <a:pt x="183639" y="-15214"/>
                    <a:pt x="163390" y="290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32971D91-6DD7-381B-5C2D-72AB9E2D3392}"/>
                </a:ext>
              </a:extLst>
            </p:cNvPr>
            <p:cNvSpPr/>
            <p:nvPr/>
          </p:nvSpPr>
          <p:spPr>
            <a:xfrm>
              <a:off x="2716435" y="76682"/>
              <a:ext cx="190953" cy="214403"/>
            </a:xfrm>
            <a:custGeom>
              <a:avLst/>
              <a:gdLst>
                <a:gd name="connsiteX0" fmla="*/ 1187 w 190953"/>
                <a:gd name="connsiteY0" fmla="*/ 51 h 214403"/>
                <a:gd name="connsiteX1" fmla="*/ 68329 w 190953"/>
                <a:gd name="connsiteY1" fmla="*/ 134333 h 214403"/>
                <a:gd name="connsiteX2" fmla="*/ 189822 w 190953"/>
                <a:gd name="connsiteY2" fmla="*/ 214263 h 214403"/>
                <a:gd name="connsiteX3" fmla="*/ 122681 w 190953"/>
                <a:gd name="connsiteY3" fmla="*/ 150319 h 214403"/>
                <a:gd name="connsiteX4" fmla="*/ 1187 w 190953"/>
                <a:gd name="connsiteY4" fmla="*/ 51 h 214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953" h="214403">
                  <a:moveTo>
                    <a:pt x="1187" y="51"/>
                  </a:moveTo>
                  <a:cubicBezTo>
                    <a:pt x="-7872" y="-2613"/>
                    <a:pt x="36890" y="98631"/>
                    <a:pt x="68329" y="134333"/>
                  </a:cubicBezTo>
                  <a:cubicBezTo>
                    <a:pt x="99768" y="170035"/>
                    <a:pt x="180763" y="211599"/>
                    <a:pt x="189822" y="214263"/>
                  </a:cubicBezTo>
                  <a:cubicBezTo>
                    <a:pt x="198881" y="216927"/>
                    <a:pt x="151456" y="181225"/>
                    <a:pt x="122681" y="150319"/>
                  </a:cubicBezTo>
                  <a:cubicBezTo>
                    <a:pt x="93906" y="119413"/>
                    <a:pt x="10246" y="2715"/>
                    <a:pt x="1187" y="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A1EBD8A1-5D46-2AD0-C027-AFBE328A7A26}"/>
                </a:ext>
              </a:extLst>
            </p:cNvPr>
            <p:cNvSpPr/>
            <p:nvPr/>
          </p:nvSpPr>
          <p:spPr>
            <a:xfrm>
              <a:off x="2669335" y="239581"/>
              <a:ext cx="121869" cy="19435"/>
            </a:xfrm>
            <a:custGeom>
              <a:avLst/>
              <a:gdLst>
                <a:gd name="connsiteX0" fmla="*/ 329 w 121869"/>
                <a:gd name="connsiteY0" fmla="*/ 209 h 19435"/>
                <a:gd name="connsiteX1" fmla="*/ 118626 w 121869"/>
                <a:gd name="connsiteY1" fmla="*/ 9801 h 19435"/>
                <a:gd name="connsiteX2" fmla="*/ 83457 w 121869"/>
                <a:gd name="connsiteY2" fmla="*/ 19392 h 19435"/>
                <a:gd name="connsiteX3" fmla="*/ 329 w 121869"/>
                <a:gd name="connsiteY3" fmla="*/ 209 h 1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69" h="19435">
                  <a:moveTo>
                    <a:pt x="329" y="209"/>
                  </a:moveTo>
                  <a:cubicBezTo>
                    <a:pt x="6191" y="-1390"/>
                    <a:pt x="104771" y="6604"/>
                    <a:pt x="118626" y="9801"/>
                  </a:cubicBezTo>
                  <a:cubicBezTo>
                    <a:pt x="132481" y="12998"/>
                    <a:pt x="98377" y="18326"/>
                    <a:pt x="83457" y="19392"/>
                  </a:cubicBezTo>
                  <a:cubicBezTo>
                    <a:pt x="68537" y="20458"/>
                    <a:pt x="-5533" y="1808"/>
                    <a:pt x="329" y="2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66D4A252-E11A-9701-5180-C6A8CE2B5350}"/>
                </a:ext>
              </a:extLst>
            </p:cNvPr>
            <p:cNvSpPr/>
            <p:nvPr/>
          </p:nvSpPr>
          <p:spPr>
            <a:xfrm>
              <a:off x="2644026" y="267680"/>
              <a:ext cx="196327" cy="138367"/>
            </a:xfrm>
            <a:custGeom>
              <a:avLst/>
              <a:gdLst>
                <a:gd name="connsiteX0" fmla="*/ 61 w 196327"/>
                <a:gd name="connsiteY0" fmla="*/ 885 h 138367"/>
                <a:gd name="connsiteX1" fmla="*/ 115160 w 196327"/>
                <a:gd name="connsiteY1" fmla="*/ 13674 h 138367"/>
                <a:gd name="connsiteX2" fmla="*/ 195090 w 196327"/>
                <a:gd name="connsiteY2" fmla="*/ 29660 h 138367"/>
                <a:gd name="connsiteX3" fmla="*/ 156724 w 196327"/>
                <a:gd name="connsiteY3" fmla="*/ 42449 h 138367"/>
                <a:gd name="connsiteX4" fmla="*/ 64005 w 196327"/>
                <a:gd name="connsiteY4" fmla="*/ 138365 h 138367"/>
                <a:gd name="connsiteX5" fmla="*/ 134343 w 196327"/>
                <a:gd name="connsiteY5" fmla="*/ 45646 h 138367"/>
                <a:gd name="connsiteX6" fmla="*/ 131146 w 196327"/>
                <a:gd name="connsiteY6" fmla="*/ 39251 h 138367"/>
                <a:gd name="connsiteX7" fmla="*/ 61 w 196327"/>
                <a:gd name="connsiteY7" fmla="*/ 885 h 13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327" h="138367">
                  <a:moveTo>
                    <a:pt x="61" y="885"/>
                  </a:moveTo>
                  <a:cubicBezTo>
                    <a:pt x="-2603" y="-3378"/>
                    <a:pt x="82655" y="8878"/>
                    <a:pt x="115160" y="13674"/>
                  </a:cubicBezTo>
                  <a:cubicBezTo>
                    <a:pt x="147665" y="18470"/>
                    <a:pt x="188163" y="24864"/>
                    <a:pt x="195090" y="29660"/>
                  </a:cubicBezTo>
                  <a:cubicBezTo>
                    <a:pt x="202017" y="34456"/>
                    <a:pt x="178571" y="24332"/>
                    <a:pt x="156724" y="42449"/>
                  </a:cubicBezTo>
                  <a:cubicBezTo>
                    <a:pt x="134877" y="60566"/>
                    <a:pt x="67735" y="137832"/>
                    <a:pt x="64005" y="138365"/>
                  </a:cubicBezTo>
                  <a:cubicBezTo>
                    <a:pt x="60275" y="138898"/>
                    <a:pt x="134343" y="45646"/>
                    <a:pt x="134343" y="45646"/>
                  </a:cubicBezTo>
                  <a:cubicBezTo>
                    <a:pt x="145533" y="29127"/>
                    <a:pt x="147132" y="41915"/>
                    <a:pt x="131146" y="39251"/>
                  </a:cubicBezTo>
                  <a:cubicBezTo>
                    <a:pt x="115160" y="36587"/>
                    <a:pt x="2725" y="5148"/>
                    <a:pt x="61" y="8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9" name="グループ化 1068">
            <a:extLst>
              <a:ext uri="{FF2B5EF4-FFF2-40B4-BE49-F238E27FC236}">
                <a16:creationId xmlns:a16="http://schemas.microsoft.com/office/drawing/2014/main" id="{00DD1B76-6795-9F12-CF26-33C5D385787F}"/>
              </a:ext>
            </a:extLst>
          </p:cNvPr>
          <p:cNvGrpSpPr/>
          <p:nvPr/>
        </p:nvGrpSpPr>
        <p:grpSpPr>
          <a:xfrm>
            <a:off x="2667512" y="402667"/>
            <a:ext cx="282703" cy="304594"/>
            <a:chOff x="2667512" y="402667"/>
            <a:chExt cx="282703" cy="304594"/>
          </a:xfrm>
        </p:grpSpPr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6317C3F6-D15D-9D00-010F-B7D9649D127F}"/>
                </a:ext>
              </a:extLst>
            </p:cNvPr>
            <p:cNvSpPr/>
            <p:nvPr/>
          </p:nvSpPr>
          <p:spPr>
            <a:xfrm>
              <a:off x="2667512" y="402667"/>
              <a:ext cx="137415" cy="65851"/>
            </a:xfrm>
            <a:custGeom>
              <a:avLst/>
              <a:gdLst>
                <a:gd name="connsiteX0" fmla="*/ 136435 w 137415"/>
                <a:gd name="connsiteY0" fmla="*/ 181 h 65851"/>
                <a:gd name="connsiteX1" fmla="*/ 2152 w 137415"/>
                <a:gd name="connsiteY1" fmla="*/ 64125 h 65851"/>
                <a:gd name="connsiteX2" fmla="*/ 59702 w 137415"/>
                <a:gd name="connsiteY2" fmla="*/ 44941 h 65851"/>
                <a:gd name="connsiteX3" fmla="*/ 136435 w 137415"/>
                <a:gd name="connsiteY3" fmla="*/ 181 h 6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415" h="65851">
                  <a:moveTo>
                    <a:pt x="136435" y="181"/>
                  </a:moveTo>
                  <a:cubicBezTo>
                    <a:pt x="126843" y="3378"/>
                    <a:pt x="14941" y="56665"/>
                    <a:pt x="2152" y="64125"/>
                  </a:cubicBezTo>
                  <a:cubicBezTo>
                    <a:pt x="-10637" y="71585"/>
                    <a:pt x="36789" y="52934"/>
                    <a:pt x="59702" y="44941"/>
                  </a:cubicBezTo>
                  <a:cubicBezTo>
                    <a:pt x="82615" y="36948"/>
                    <a:pt x="146027" y="-3016"/>
                    <a:pt x="136435" y="1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22FA5ADD-E607-8B1A-2BB9-CAD00D8AF999}"/>
                </a:ext>
              </a:extLst>
            </p:cNvPr>
            <p:cNvSpPr/>
            <p:nvPr/>
          </p:nvSpPr>
          <p:spPr>
            <a:xfrm>
              <a:off x="2742107" y="448675"/>
              <a:ext cx="153639" cy="31093"/>
            </a:xfrm>
            <a:custGeom>
              <a:avLst/>
              <a:gdLst>
                <a:gd name="connsiteX0" fmla="*/ 1093 w 153639"/>
                <a:gd name="connsiteY0" fmla="*/ 2131 h 31093"/>
                <a:gd name="connsiteX1" fmla="*/ 141770 w 153639"/>
                <a:gd name="connsiteY1" fmla="*/ 2131 h 31093"/>
                <a:gd name="connsiteX2" fmla="*/ 138573 w 153639"/>
                <a:gd name="connsiteY2" fmla="*/ 11722 h 31093"/>
                <a:gd name="connsiteX3" fmla="*/ 77826 w 153639"/>
                <a:gd name="connsiteY3" fmla="*/ 30905 h 31093"/>
                <a:gd name="connsiteX4" fmla="*/ 1093 w 153639"/>
                <a:gd name="connsiteY4" fmla="*/ 2131 h 3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639" h="31093">
                  <a:moveTo>
                    <a:pt x="1093" y="2131"/>
                  </a:moveTo>
                  <a:cubicBezTo>
                    <a:pt x="11750" y="-2665"/>
                    <a:pt x="141770" y="2131"/>
                    <a:pt x="141770" y="2131"/>
                  </a:cubicBezTo>
                  <a:cubicBezTo>
                    <a:pt x="164683" y="3729"/>
                    <a:pt x="149230" y="6926"/>
                    <a:pt x="138573" y="11722"/>
                  </a:cubicBezTo>
                  <a:cubicBezTo>
                    <a:pt x="127916" y="16518"/>
                    <a:pt x="94878" y="33036"/>
                    <a:pt x="77826" y="30905"/>
                  </a:cubicBezTo>
                  <a:cubicBezTo>
                    <a:pt x="60774" y="28774"/>
                    <a:pt x="-9564" y="6927"/>
                    <a:pt x="1093" y="21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920DC5E6-2B83-54B1-3715-F84E53BB78A0}"/>
                </a:ext>
              </a:extLst>
            </p:cNvPr>
            <p:cNvSpPr/>
            <p:nvPr/>
          </p:nvSpPr>
          <p:spPr>
            <a:xfrm>
              <a:off x="2736691" y="492012"/>
              <a:ext cx="153796" cy="38983"/>
            </a:xfrm>
            <a:custGeom>
              <a:avLst/>
              <a:gdLst>
                <a:gd name="connsiteX0" fmla="*/ 115 w 153796"/>
                <a:gd name="connsiteY0" fmla="*/ 357 h 38983"/>
                <a:gd name="connsiteX1" fmla="*/ 86439 w 153796"/>
                <a:gd name="connsiteY1" fmla="*/ 19540 h 38983"/>
                <a:gd name="connsiteX2" fmla="*/ 153580 w 153796"/>
                <a:gd name="connsiteY2" fmla="*/ 19540 h 38983"/>
                <a:gd name="connsiteX3" fmla="*/ 105622 w 153796"/>
                <a:gd name="connsiteY3" fmla="*/ 38724 h 38983"/>
                <a:gd name="connsiteX4" fmla="*/ 115 w 153796"/>
                <a:gd name="connsiteY4" fmla="*/ 357 h 3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796" h="38983">
                  <a:moveTo>
                    <a:pt x="115" y="357"/>
                  </a:moveTo>
                  <a:cubicBezTo>
                    <a:pt x="-3082" y="-2840"/>
                    <a:pt x="60862" y="16343"/>
                    <a:pt x="86439" y="19540"/>
                  </a:cubicBezTo>
                  <a:cubicBezTo>
                    <a:pt x="112016" y="22737"/>
                    <a:pt x="150383" y="16343"/>
                    <a:pt x="153580" y="19540"/>
                  </a:cubicBezTo>
                  <a:cubicBezTo>
                    <a:pt x="156777" y="22737"/>
                    <a:pt x="123740" y="41388"/>
                    <a:pt x="105622" y="38724"/>
                  </a:cubicBezTo>
                  <a:cubicBezTo>
                    <a:pt x="87504" y="36060"/>
                    <a:pt x="3312" y="3554"/>
                    <a:pt x="115" y="35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5B7417B8-AC7D-BB71-CE92-4D5AD24EDAE0}"/>
                </a:ext>
              </a:extLst>
            </p:cNvPr>
            <p:cNvSpPr/>
            <p:nvPr/>
          </p:nvSpPr>
          <p:spPr>
            <a:xfrm>
              <a:off x="2752090" y="492365"/>
              <a:ext cx="16706" cy="89538"/>
            </a:xfrm>
            <a:custGeom>
              <a:avLst/>
              <a:gdLst>
                <a:gd name="connsiteX0" fmla="*/ 3899 w 16706"/>
                <a:gd name="connsiteY0" fmla="*/ 4 h 89538"/>
                <a:gd name="connsiteX1" fmla="*/ 16688 w 16706"/>
                <a:gd name="connsiteY1" fmla="*/ 60751 h 89538"/>
                <a:gd name="connsiteX2" fmla="*/ 702 w 16706"/>
                <a:gd name="connsiteY2" fmla="*/ 89526 h 89538"/>
                <a:gd name="connsiteX3" fmla="*/ 3899 w 16706"/>
                <a:gd name="connsiteY3" fmla="*/ 63948 h 89538"/>
                <a:gd name="connsiteX4" fmla="*/ 3899 w 16706"/>
                <a:gd name="connsiteY4" fmla="*/ 4 h 8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06" h="89538">
                  <a:moveTo>
                    <a:pt x="3899" y="4"/>
                  </a:moveTo>
                  <a:cubicBezTo>
                    <a:pt x="6030" y="-529"/>
                    <a:pt x="17221" y="45831"/>
                    <a:pt x="16688" y="60751"/>
                  </a:cubicBezTo>
                  <a:cubicBezTo>
                    <a:pt x="16155" y="75671"/>
                    <a:pt x="2833" y="88993"/>
                    <a:pt x="702" y="89526"/>
                  </a:cubicBezTo>
                  <a:cubicBezTo>
                    <a:pt x="-1429" y="90059"/>
                    <a:pt x="1768" y="73007"/>
                    <a:pt x="3899" y="63948"/>
                  </a:cubicBezTo>
                  <a:cubicBezTo>
                    <a:pt x="6030" y="54889"/>
                    <a:pt x="1768" y="537"/>
                    <a:pt x="3899" y="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5DC1C735-A19A-E62F-E064-0D1A6D04F676}"/>
                </a:ext>
              </a:extLst>
            </p:cNvPr>
            <p:cNvSpPr/>
            <p:nvPr/>
          </p:nvSpPr>
          <p:spPr>
            <a:xfrm>
              <a:off x="2685412" y="562593"/>
              <a:ext cx="264803" cy="25709"/>
            </a:xfrm>
            <a:custGeom>
              <a:avLst/>
              <a:gdLst>
                <a:gd name="connsiteX0" fmla="*/ 3436 w 264803"/>
                <a:gd name="connsiteY0" fmla="*/ 115 h 25709"/>
                <a:gd name="connsiteX1" fmla="*/ 99352 w 264803"/>
                <a:gd name="connsiteY1" fmla="*/ 16101 h 25709"/>
                <a:gd name="connsiteX2" fmla="*/ 256015 w 264803"/>
                <a:gd name="connsiteY2" fmla="*/ 12904 h 25709"/>
                <a:gd name="connsiteX3" fmla="*/ 220845 w 264803"/>
                <a:gd name="connsiteY3" fmla="*/ 25692 h 25709"/>
                <a:gd name="connsiteX4" fmla="*/ 3436 w 264803"/>
                <a:gd name="connsiteY4" fmla="*/ 115 h 2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803" h="25709">
                  <a:moveTo>
                    <a:pt x="3436" y="115"/>
                  </a:moveTo>
                  <a:cubicBezTo>
                    <a:pt x="-16813" y="-1483"/>
                    <a:pt x="57256" y="13970"/>
                    <a:pt x="99352" y="16101"/>
                  </a:cubicBezTo>
                  <a:cubicBezTo>
                    <a:pt x="141449" y="18233"/>
                    <a:pt x="235766" y="11306"/>
                    <a:pt x="256015" y="12904"/>
                  </a:cubicBezTo>
                  <a:cubicBezTo>
                    <a:pt x="276264" y="14502"/>
                    <a:pt x="260277" y="26225"/>
                    <a:pt x="220845" y="25692"/>
                  </a:cubicBezTo>
                  <a:cubicBezTo>
                    <a:pt x="181413" y="25159"/>
                    <a:pt x="23685" y="1713"/>
                    <a:pt x="3436" y="1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1DF15DAC-DEED-5A4A-DF2E-0960E5DE3690}"/>
                </a:ext>
              </a:extLst>
            </p:cNvPr>
            <p:cNvSpPr/>
            <p:nvPr/>
          </p:nvSpPr>
          <p:spPr>
            <a:xfrm>
              <a:off x="2803920" y="479836"/>
              <a:ext cx="17471" cy="227425"/>
            </a:xfrm>
            <a:custGeom>
              <a:avLst/>
              <a:gdLst>
                <a:gd name="connsiteX0" fmla="*/ 16013 w 17471"/>
                <a:gd name="connsiteY0" fmla="*/ 2942 h 227425"/>
                <a:gd name="connsiteX1" fmla="*/ 16013 w 17471"/>
                <a:gd name="connsiteY1" fmla="*/ 223549 h 227425"/>
                <a:gd name="connsiteX2" fmla="*/ 9618 w 17471"/>
                <a:gd name="connsiteY2" fmla="*/ 140421 h 227425"/>
                <a:gd name="connsiteX3" fmla="*/ 27 w 17471"/>
                <a:gd name="connsiteY3" fmla="*/ 98858 h 227425"/>
                <a:gd name="connsiteX4" fmla="*/ 16013 w 17471"/>
                <a:gd name="connsiteY4" fmla="*/ 2942 h 22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1" h="227425">
                  <a:moveTo>
                    <a:pt x="16013" y="2942"/>
                  </a:moveTo>
                  <a:cubicBezTo>
                    <a:pt x="18677" y="23724"/>
                    <a:pt x="17079" y="200636"/>
                    <a:pt x="16013" y="223549"/>
                  </a:cubicBezTo>
                  <a:cubicBezTo>
                    <a:pt x="14947" y="246462"/>
                    <a:pt x="12282" y="161203"/>
                    <a:pt x="9618" y="140421"/>
                  </a:cubicBezTo>
                  <a:cubicBezTo>
                    <a:pt x="6954" y="119639"/>
                    <a:pt x="-506" y="120173"/>
                    <a:pt x="27" y="98858"/>
                  </a:cubicBezTo>
                  <a:cubicBezTo>
                    <a:pt x="560" y="77543"/>
                    <a:pt x="13349" y="-17840"/>
                    <a:pt x="16013" y="29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70" name="グループ化 1069">
            <a:extLst>
              <a:ext uri="{FF2B5EF4-FFF2-40B4-BE49-F238E27FC236}">
                <a16:creationId xmlns:a16="http://schemas.microsoft.com/office/drawing/2014/main" id="{120ED989-20E2-5811-E619-CAE00C41E2C9}"/>
              </a:ext>
            </a:extLst>
          </p:cNvPr>
          <p:cNvGrpSpPr/>
          <p:nvPr/>
        </p:nvGrpSpPr>
        <p:grpSpPr>
          <a:xfrm rot="1087973">
            <a:off x="2701129" y="680734"/>
            <a:ext cx="176328" cy="273633"/>
            <a:chOff x="2701129" y="712704"/>
            <a:chExt cx="176328" cy="273633"/>
          </a:xfrm>
        </p:grpSpPr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7FF60EA2-72A1-0C0B-218D-3C1612182A1B}"/>
                </a:ext>
              </a:extLst>
            </p:cNvPr>
            <p:cNvSpPr/>
            <p:nvPr/>
          </p:nvSpPr>
          <p:spPr>
            <a:xfrm>
              <a:off x="2742791" y="712704"/>
              <a:ext cx="134666" cy="273633"/>
            </a:xfrm>
            <a:custGeom>
              <a:avLst/>
              <a:gdLst>
                <a:gd name="connsiteX0" fmla="*/ 25987 w 134666"/>
                <a:gd name="connsiteY0" fmla="*/ 272 h 273633"/>
                <a:gd name="connsiteX1" fmla="*/ 409 w 134666"/>
                <a:gd name="connsiteY1" fmla="*/ 108977 h 273633"/>
                <a:gd name="connsiteX2" fmla="*/ 19592 w 134666"/>
                <a:gd name="connsiteY2" fmla="*/ 256048 h 273633"/>
                <a:gd name="connsiteX3" fmla="*/ 125100 w 134666"/>
                <a:gd name="connsiteY3" fmla="*/ 262443 h 273633"/>
                <a:gd name="connsiteX4" fmla="*/ 128297 w 134666"/>
                <a:gd name="connsiteY4" fmla="*/ 179316 h 273633"/>
                <a:gd name="connsiteX5" fmla="*/ 112311 w 134666"/>
                <a:gd name="connsiteY5" fmla="*/ 256048 h 273633"/>
                <a:gd name="connsiteX6" fmla="*/ 41973 w 134666"/>
                <a:gd name="connsiteY6" fmla="*/ 262443 h 273633"/>
                <a:gd name="connsiteX7" fmla="*/ 29184 w 134666"/>
                <a:gd name="connsiteY7" fmla="*/ 169724 h 273633"/>
                <a:gd name="connsiteX8" fmla="*/ 13198 w 134666"/>
                <a:gd name="connsiteY8" fmla="*/ 80202 h 273633"/>
                <a:gd name="connsiteX9" fmla="*/ 25987 w 134666"/>
                <a:gd name="connsiteY9" fmla="*/ 272 h 27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4666" h="273633">
                  <a:moveTo>
                    <a:pt x="25987" y="272"/>
                  </a:moveTo>
                  <a:cubicBezTo>
                    <a:pt x="23856" y="5068"/>
                    <a:pt x="1475" y="66348"/>
                    <a:pt x="409" y="108977"/>
                  </a:cubicBezTo>
                  <a:cubicBezTo>
                    <a:pt x="-657" y="151606"/>
                    <a:pt x="-1190" y="230470"/>
                    <a:pt x="19592" y="256048"/>
                  </a:cubicBezTo>
                  <a:cubicBezTo>
                    <a:pt x="40374" y="281626"/>
                    <a:pt x="106983" y="275232"/>
                    <a:pt x="125100" y="262443"/>
                  </a:cubicBezTo>
                  <a:cubicBezTo>
                    <a:pt x="143218" y="249654"/>
                    <a:pt x="130428" y="180382"/>
                    <a:pt x="128297" y="179316"/>
                  </a:cubicBezTo>
                  <a:cubicBezTo>
                    <a:pt x="126166" y="178250"/>
                    <a:pt x="126698" y="242194"/>
                    <a:pt x="112311" y="256048"/>
                  </a:cubicBezTo>
                  <a:cubicBezTo>
                    <a:pt x="97924" y="269902"/>
                    <a:pt x="55827" y="276830"/>
                    <a:pt x="41973" y="262443"/>
                  </a:cubicBezTo>
                  <a:cubicBezTo>
                    <a:pt x="28119" y="248056"/>
                    <a:pt x="33980" y="200098"/>
                    <a:pt x="29184" y="169724"/>
                  </a:cubicBezTo>
                  <a:cubicBezTo>
                    <a:pt x="24388" y="139351"/>
                    <a:pt x="15329" y="105247"/>
                    <a:pt x="13198" y="80202"/>
                  </a:cubicBezTo>
                  <a:cubicBezTo>
                    <a:pt x="11066" y="55157"/>
                    <a:pt x="28118" y="-4524"/>
                    <a:pt x="25987" y="27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3DDD4477-9812-617E-030A-AF7A781426AE}"/>
                </a:ext>
              </a:extLst>
            </p:cNvPr>
            <p:cNvSpPr/>
            <p:nvPr/>
          </p:nvSpPr>
          <p:spPr>
            <a:xfrm>
              <a:off x="2701129" y="764116"/>
              <a:ext cx="117935" cy="67917"/>
            </a:xfrm>
            <a:custGeom>
              <a:avLst/>
              <a:gdLst>
                <a:gd name="connsiteX0" fmla="*/ 507 w 117935"/>
                <a:gd name="connsiteY0" fmla="*/ 15 h 67917"/>
                <a:gd name="connsiteX1" fmla="*/ 115607 w 117935"/>
                <a:gd name="connsiteY1" fmla="*/ 63960 h 67917"/>
                <a:gd name="connsiteX2" fmla="*/ 74043 w 117935"/>
                <a:gd name="connsiteY2" fmla="*/ 57565 h 67917"/>
                <a:gd name="connsiteX3" fmla="*/ 507 w 117935"/>
                <a:gd name="connsiteY3" fmla="*/ 15 h 67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935" h="67917">
                  <a:moveTo>
                    <a:pt x="507" y="15"/>
                  </a:moveTo>
                  <a:cubicBezTo>
                    <a:pt x="7434" y="1081"/>
                    <a:pt x="103351" y="54368"/>
                    <a:pt x="115607" y="63960"/>
                  </a:cubicBezTo>
                  <a:cubicBezTo>
                    <a:pt x="127863" y="73552"/>
                    <a:pt x="88430" y="63427"/>
                    <a:pt x="74043" y="57565"/>
                  </a:cubicBezTo>
                  <a:cubicBezTo>
                    <a:pt x="59656" y="51703"/>
                    <a:pt x="-6420" y="-1051"/>
                    <a:pt x="507" y="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5B95FD70-CA59-EF72-9BA7-E1FFE2564B4A}"/>
                </a:ext>
              </a:extLst>
            </p:cNvPr>
            <p:cNvSpPr/>
            <p:nvPr/>
          </p:nvSpPr>
          <p:spPr>
            <a:xfrm>
              <a:off x="2711058" y="837624"/>
              <a:ext cx="118743" cy="62772"/>
            </a:xfrm>
            <a:custGeom>
              <a:avLst/>
              <a:gdLst>
                <a:gd name="connsiteX0" fmla="*/ 170 w 118743"/>
                <a:gd name="connsiteY0" fmla="*/ 43 h 62772"/>
                <a:gd name="connsiteX1" fmla="*/ 76903 w 118743"/>
                <a:gd name="connsiteY1" fmla="*/ 51198 h 62772"/>
                <a:gd name="connsiteX2" fmla="*/ 118466 w 118743"/>
                <a:gd name="connsiteY2" fmla="*/ 57593 h 62772"/>
                <a:gd name="connsiteX3" fmla="*/ 57720 w 118743"/>
                <a:gd name="connsiteY3" fmla="*/ 60790 h 62772"/>
                <a:gd name="connsiteX4" fmla="*/ 170 w 118743"/>
                <a:gd name="connsiteY4" fmla="*/ 43 h 6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743" h="62772">
                  <a:moveTo>
                    <a:pt x="170" y="43"/>
                  </a:moveTo>
                  <a:cubicBezTo>
                    <a:pt x="3367" y="-1556"/>
                    <a:pt x="57187" y="41606"/>
                    <a:pt x="76903" y="51198"/>
                  </a:cubicBezTo>
                  <a:cubicBezTo>
                    <a:pt x="96619" y="60790"/>
                    <a:pt x="121663" y="55994"/>
                    <a:pt x="118466" y="57593"/>
                  </a:cubicBezTo>
                  <a:cubicBezTo>
                    <a:pt x="115269" y="59192"/>
                    <a:pt x="75837" y="66119"/>
                    <a:pt x="57720" y="60790"/>
                  </a:cubicBezTo>
                  <a:cubicBezTo>
                    <a:pt x="39603" y="55461"/>
                    <a:pt x="-3027" y="1642"/>
                    <a:pt x="170" y="4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78" name="グループ化 1077">
            <a:extLst>
              <a:ext uri="{FF2B5EF4-FFF2-40B4-BE49-F238E27FC236}">
                <a16:creationId xmlns:a16="http://schemas.microsoft.com/office/drawing/2014/main" id="{1F8A517A-ADE8-9993-8ECA-C8BFE5B0A5CD}"/>
              </a:ext>
            </a:extLst>
          </p:cNvPr>
          <p:cNvGrpSpPr/>
          <p:nvPr/>
        </p:nvGrpSpPr>
        <p:grpSpPr>
          <a:xfrm>
            <a:off x="2366992" y="267661"/>
            <a:ext cx="190515" cy="282636"/>
            <a:chOff x="2293720" y="267437"/>
            <a:chExt cx="190515" cy="282636"/>
          </a:xfrm>
        </p:grpSpPr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F7122029-72A7-CF6C-F54E-1619D207153D}"/>
                </a:ext>
              </a:extLst>
            </p:cNvPr>
            <p:cNvSpPr/>
            <p:nvPr/>
          </p:nvSpPr>
          <p:spPr>
            <a:xfrm>
              <a:off x="2343547" y="325969"/>
              <a:ext cx="140688" cy="35326"/>
            </a:xfrm>
            <a:custGeom>
              <a:avLst/>
              <a:gdLst>
                <a:gd name="connsiteX0" fmla="*/ 3 w 140688"/>
                <a:gd name="connsiteY0" fmla="*/ 146 h 35326"/>
                <a:gd name="connsiteX1" fmla="*/ 92722 w 140688"/>
                <a:gd name="connsiteY1" fmla="*/ 22526 h 35326"/>
                <a:gd name="connsiteX2" fmla="*/ 140680 w 140688"/>
                <a:gd name="connsiteY2" fmla="*/ 16132 h 35326"/>
                <a:gd name="connsiteX3" fmla="*/ 95919 w 140688"/>
                <a:gd name="connsiteY3" fmla="*/ 35315 h 35326"/>
                <a:gd name="connsiteX4" fmla="*/ 3 w 140688"/>
                <a:gd name="connsiteY4" fmla="*/ 146 h 35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88" h="35326">
                  <a:moveTo>
                    <a:pt x="3" y="146"/>
                  </a:moveTo>
                  <a:cubicBezTo>
                    <a:pt x="-530" y="-1985"/>
                    <a:pt x="69276" y="19862"/>
                    <a:pt x="92722" y="22526"/>
                  </a:cubicBezTo>
                  <a:cubicBezTo>
                    <a:pt x="116168" y="25190"/>
                    <a:pt x="140147" y="14001"/>
                    <a:pt x="140680" y="16132"/>
                  </a:cubicBezTo>
                  <a:cubicBezTo>
                    <a:pt x="141213" y="18263"/>
                    <a:pt x="115102" y="35848"/>
                    <a:pt x="95919" y="35315"/>
                  </a:cubicBezTo>
                  <a:cubicBezTo>
                    <a:pt x="76736" y="34782"/>
                    <a:pt x="536" y="2277"/>
                    <a:pt x="3" y="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0E27DE0D-F1F7-CE37-CEAC-34D410B92B04}"/>
                </a:ext>
              </a:extLst>
            </p:cNvPr>
            <p:cNvSpPr/>
            <p:nvPr/>
          </p:nvSpPr>
          <p:spPr>
            <a:xfrm>
              <a:off x="2293720" y="267437"/>
              <a:ext cx="85923" cy="282636"/>
            </a:xfrm>
            <a:custGeom>
              <a:avLst/>
              <a:gdLst>
                <a:gd name="connsiteX0" fmla="*/ 37041 w 85923"/>
                <a:gd name="connsiteY0" fmla="*/ 1128 h 282636"/>
                <a:gd name="connsiteX1" fmla="*/ 75407 w 85923"/>
                <a:gd name="connsiteY1" fmla="*/ 84255 h 282636"/>
                <a:gd name="connsiteX2" fmla="*/ 53027 w 85923"/>
                <a:gd name="connsiteY2" fmla="*/ 269693 h 282636"/>
                <a:gd name="connsiteX3" fmla="*/ 5069 w 85923"/>
                <a:gd name="connsiteY3" fmla="*/ 189763 h 282636"/>
                <a:gd name="connsiteX4" fmla="*/ 8266 w 85923"/>
                <a:gd name="connsiteY4" fmla="*/ 234524 h 282636"/>
                <a:gd name="connsiteX5" fmla="*/ 65816 w 85923"/>
                <a:gd name="connsiteY5" fmla="*/ 282482 h 282636"/>
                <a:gd name="connsiteX6" fmla="*/ 84999 w 85923"/>
                <a:gd name="connsiteY6" fmla="*/ 244115 h 282636"/>
                <a:gd name="connsiteX7" fmla="*/ 81802 w 85923"/>
                <a:gd name="connsiteY7" fmla="*/ 106636 h 282636"/>
                <a:gd name="connsiteX8" fmla="*/ 72210 w 85923"/>
                <a:gd name="connsiteY8" fmla="*/ 39494 h 282636"/>
                <a:gd name="connsiteX9" fmla="*/ 37041 w 85923"/>
                <a:gd name="connsiteY9" fmla="*/ 1128 h 28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923" h="282636">
                  <a:moveTo>
                    <a:pt x="37041" y="1128"/>
                  </a:moveTo>
                  <a:cubicBezTo>
                    <a:pt x="37574" y="8588"/>
                    <a:pt x="72743" y="39494"/>
                    <a:pt x="75407" y="84255"/>
                  </a:cubicBezTo>
                  <a:cubicBezTo>
                    <a:pt x="78071" y="129016"/>
                    <a:pt x="64750" y="252108"/>
                    <a:pt x="53027" y="269693"/>
                  </a:cubicBezTo>
                  <a:cubicBezTo>
                    <a:pt x="41304" y="287278"/>
                    <a:pt x="12529" y="195624"/>
                    <a:pt x="5069" y="189763"/>
                  </a:cubicBezTo>
                  <a:cubicBezTo>
                    <a:pt x="-2391" y="183902"/>
                    <a:pt x="-1858" y="219071"/>
                    <a:pt x="8266" y="234524"/>
                  </a:cubicBezTo>
                  <a:cubicBezTo>
                    <a:pt x="18390" y="249977"/>
                    <a:pt x="53027" y="280883"/>
                    <a:pt x="65816" y="282482"/>
                  </a:cubicBezTo>
                  <a:cubicBezTo>
                    <a:pt x="78605" y="284081"/>
                    <a:pt x="82335" y="273423"/>
                    <a:pt x="84999" y="244115"/>
                  </a:cubicBezTo>
                  <a:cubicBezTo>
                    <a:pt x="87663" y="214807"/>
                    <a:pt x="83934" y="140740"/>
                    <a:pt x="81802" y="106636"/>
                  </a:cubicBezTo>
                  <a:cubicBezTo>
                    <a:pt x="79671" y="72533"/>
                    <a:pt x="77006" y="53881"/>
                    <a:pt x="72210" y="39494"/>
                  </a:cubicBezTo>
                  <a:cubicBezTo>
                    <a:pt x="67414" y="25107"/>
                    <a:pt x="36508" y="-6332"/>
                    <a:pt x="37041" y="112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09C9619D-E902-90E9-EC51-DB979149AEC0}"/>
                </a:ext>
              </a:extLst>
            </p:cNvPr>
            <p:cNvSpPr/>
            <p:nvPr/>
          </p:nvSpPr>
          <p:spPr>
            <a:xfrm>
              <a:off x="2298611" y="424208"/>
              <a:ext cx="128145" cy="43064"/>
            </a:xfrm>
            <a:custGeom>
              <a:avLst/>
              <a:gdLst>
                <a:gd name="connsiteX0" fmla="*/ 178 w 128145"/>
                <a:gd name="connsiteY0" fmla="*/ 39386 h 43064"/>
                <a:gd name="connsiteX1" fmla="*/ 86502 w 128145"/>
                <a:gd name="connsiteY1" fmla="*/ 26598 h 43064"/>
                <a:gd name="connsiteX2" fmla="*/ 128066 w 128145"/>
                <a:gd name="connsiteY2" fmla="*/ 42584 h 43064"/>
                <a:gd name="connsiteX3" fmla="*/ 96094 w 128145"/>
                <a:gd name="connsiteY3" fmla="*/ 4217 h 43064"/>
                <a:gd name="connsiteX4" fmla="*/ 64122 w 128145"/>
                <a:gd name="connsiteY4" fmla="*/ 4217 h 43064"/>
                <a:gd name="connsiteX5" fmla="*/ 178 w 128145"/>
                <a:gd name="connsiteY5" fmla="*/ 39386 h 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145" h="43064">
                  <a:moveTo>
                    <a:pt x="178" y="39386"/>
                  </a:moveTo>
                  <a:cubicBezTo>
                    <a:pt x="3908" y="43116"/>
                    <a:pt x="65187" y="26065"/>
                    <a:pt x="86502" y="26598"/>
                  </a:cubicBezTo>
                  <a:cubicBezTo>
                    <a:pt x="107817" y="27131"/>
                    <a:pt x="126467" y="46314"/>
                    <a:pt x="128066" y="42584"/>
                  </a:cubicBezTo>
                  <a:cubicBezTo>
                    <a:pt x="129665" y="38854"/>
                    <a:pt x="106751" y="10611"/>
                    <a:pt x="96094" y="4217"/>
                  </a:cubicBezTo>
                  <a:cubicBezTo>
                    <a:pt x="85437" y="-2177"/>
                    <a:pt x="75845" y="-579"/>
                    <a:pt x="64122" y="4217"/>
                  </a:cubicBezTo>
                  <a:cubicBezTo>
                    <a:pt x="52399" y="9013"/>
                    <a:pt x="-3552" y="35656"/>
                    <a:pt x="178" y="3938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D06E5188-ED8E-2293-4462-A99D13316D86}"/>
              </a:ext>
            </a:extLst>
          </p:cNvPr>
          <p:cNvSpPr/>
          <p:nvPr/>
        </p:nvSpPr>
        <p:spPr>
          <a:xfrm>
            <a:off x="2429804" y="450483"/>
            <a:ext cx="179577" cy="276039"/>
          </a:xfrm>
          <a:custGeom>
            <a:avLst/>
            <a:gdLst>
              <a:gd name="connsiteX0" fmla="*/ 51315 w 179577"/>
              <a:gd name="connsiteY0" fmla="*/ 219 h 276039"/>
              <a:gd name="connsiteX1" fmla="*/ 86484 w 179577"/>
              <a:gd name="connsiteY1" fmla="*/ 67361 h 276039"/>
              <a:gd name="connsiteX2" fmla="*/ 163217 w 179577"/>
              <a:gd name="connsiteY2" fmla="*/ 73755 h 276039"/>
              <a:gd name="connsiteX3" fmla="*/ 6554 w 179577"/>
              <a:gd name="connsiteY3" fmla="*/ 192051 h 276039"/>
              <a:gd name="connsiteX4" fmla="*/ 147231 w 179577"/>
              <a:gd name="connsiteY4" fmla="*/ 153685 h 276039"/>
              <a:gd name="connsiteX5" fmla="*/ 172809 w 179577"/>
              <a:gd name="connsiteY5" fmla="*/ 252798 h 276039"/>
              <a:gd name="connsiteX6" fmla="*/ 51315 w 179577"/>
              <a:gd name="connsiteY6" fmla="*/ 275179 h 276039"/>
              <a:gd name="connsiteX7" fmla="*/ 172809 w 179577"/>
              <a:gd name="connsiteY7" fmla="*/ 233615 h 276039"/>
              <a:gd name="connsiteX8" fmla="*/ 144034 w 179577"/>
              <a:gd name="connsiteY8" fmla="*/ 169671 h 276039"/>
              <a:gd name="connsiteX9" fmla="*/ 160 w 179577"/>
              <a:gd name="connsiteY9" fmla="*/ 195249 h 276039"/>
              <a:gd name="connsiteX10" fmla="*/ 115259 w 179577"/>
              <a:gd name="connsiteY10" fmla="*/ 108924 h 276039"/>
              <a:gd name="connsiteX11" fmla="*/ 92879 w 179577"/>
              <a:gd name="connsiteY11" fmla="*/ 92938 h 276039"/>
              <a:gd name="connsiteX12" fmla="*/ 51315 w 179577"/>
              <a:gd name="connsiteY12" fmla="*/ 219 h 2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577" h="276039">
                <a:moveTo>
                  <a:pt x="51315" y="219"/>
                </a:moveTo>
                <a:cubicBezTo>
                  <a:pt x="50249" y="-4044"/>
                  <a:pt x="67834" y="55105"/>
                  <a:pt x="86484" y="67361"/>
                </a:cubicBezTo>
                <a:cubicBezTo>
                  <a:pt x="105134" y="79617"/>
                  <a:pt x="176539" y="52973"/>
                  <a:pt x="163217" y="73755"/>
                </a:cubicBezTo>
                <a:cubicBezTo>
                  <a:pt x="149895" y="94537"/>
                  <a:pt x="9218" y="178729"/>
                  <a:pt x="6554" y="192051"/>
                </a:cubicBezTo>
                <a:cubicBezTo>
                  <a:pt x="3890" y="205373"/>
                  <a:pt x="119522" y="143561"/>
                  <a:pt x="147231" y="153685"/>
                </a:cubicBezTo>
                <a:cubicBezTo>
                  <a:pt x="174940" y="163809"/>
                  <a:pt x="188795" y="232549"/>
                  <a:pt x="172809" y="252798"/>
                </a:cubicBezTo>
                <a:cubicBezTo>
                  <a:pt x="156823" y="273047"/>
                  <a:pt x="51315" y="278376"/>
                  <a:pt x="51315" y="275179"/>
                </a:cubicBezTo>
                <a:cubicBezTo>
                  <a:pt x="51315" y="271982"/>
                  <a:pt x="157356" y="251200"/>
                  <a:pt x="172809" y="233615"/>
                </a:cubicBezTo>
                <a:cubicBezTo>
                  <a:pt x="188262" y="216030"/>
                  <a:pt x="172809" y="176065"/>
                  <a:pt x="144034" y="169671"/>
                </a:cubicBezTo>
                <a:cubicBezTo>
                  <a:pt x="115259" y="163277"/>
                  <a:pt x="4956" y="205374"/>
                  <a:pt x="160" y="195249"/>
                </a:cubicBezTo>
                <a:cubicBezTo>
                  <a:pt x="-4636" y="185125"/>
                  <a:pt x="99806" y="125976"/>
                  <a:pt x="115259" y="108924"/>
                </a:cubicBezTo>
                <a:cubicBezTo>
                  <a:pt x="130712" y="91872"/>
                  <a:pt x="101938" y="107858"/>
                  <a:pt x="92879" y="92938"/>
                </a:cubicBezTo>
                <a:cubicBezTo>
                  <a:pt x="83820" y="78018"/>
                  <a:pt x="52381" y="4482"/>
                  <a:pt x="51315" y="21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CE4E64CB-742E-9889-AA05-86905370D06C}"/>
              </a:ext>
            </a:extLst>
          </p:cNvPr>
          <p:cNvSpPr/>
          <p:nvPr/>
        </p:nvSpPr>
        <p:spPr>
          <a:xfrm>
            <a:off x="2367492" y="630888"/>
            <a:ext cx="124624" cy="220664"/>
          </a:xfrm>
          <a:custGeom>
            <a:avLst/>
            <a:gdLst>
              <a:gd name="connsiteX0" fmla="*/ 10894 w 124624"/>
              <a:gd name="connsiteY0" fmla="*/ 40 h 220664"/>
              <a:gd name="connsiteX1" fmla="*/ 7697 w 124624"/>
              <a:gd name="connsiteY1" fmla="*/ 172689 h 220664"/>
              <a:gd name="connsiteX2" fmla="*/ 113205 w 124624"/>
              <a:gd name="connsiteY2" fmla="*/ 220647 h 220664"/>
              <a:gd name="connsiteX3" fmla="*/ 119599 w 124624"/>
              <a:gd name="connsiteY3" fmla="*/ 169492 h 220664"/>
              <a:gd name="connsiteX4" fmla="*/ 94021 w 124624"/>
              <a:gd name="connsiteY4" fmla="*/ 207859 h 220664"/>
              <a:gd name="connsiteX5" fmla="*/ 33275 w 124624"/>
              <a:gd name="connsiteY5" fmla="*/ 156703 h 220664"/>
              <a:gd name="connsiteX6" fmla="*/ 10894 w 124624"/>
              <a:gd name="connsiteY6" fmla="*/ 40 h 22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624" h="220664">
                <a:moveTo>
                  <a:pt x="10894" y="40"/>
                </a:moveTo>
                <a:cubicBezTo>
                  <a:pt x="6631" y="2704"/>
                  <a:pt x="-9355" y="135921"/>
                  <a:pt x="7697" y="172689"/>
                </a:cubicBezTo>
                <a:cubicBezTo>
                  <a:pt x="24749" y="209457"/>
                  <a:pt x="94555" y="221180"/>
                  <a:pt x="113205" y="220647"/>
                </a:cubicBezTo>
                <a:cubicBezTo>
                  <a:pt x="131855" y="220114"/>
                  <a:pt x="122796" y="171623"/>
                  <a:pt x="119599" y="169492"/>
                </a:cubicBezTo>
                <a:cubicBezTo>
                  <a:pt x="116402" y="167361"/>
                  <a:pt x="108408" y="209990"/>
                  <a:pt x="94021" y="207859"/>
                </a:cubicBezTo>
                <a:cubicBezTo>
                  <a:pt x="79634" y="205728"/>
                  <a:pt x="46064" y="186544"/>
                  <a:pt x="33275" y="156703"/>
                </a:cubicBezTo>
                <a:cubicBezTo>
                  <a:pt x="20486" y="126862"/>
                  <a:pt x="15157" y="-2624"/>
                  <a:pt x="10894" y="4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ADAB5CD3-1DD1-B585-B3FB-35F524FC3292}"/>
              </a:ext>
            </a:extLst>
          </p:cNvPr>
          <p:cNvSpPr/>
          <p:nvPr/>
        </p:nvSpPr>
        <p:spPr>
          <a:xfrm>
            <a:off x="2411202" y="815406"/>
            <a:ext cx="165411" cy="233424"/>
          </a:xfrm>
          <a:custGeom>
            <a:avLst/>
            <a:gdLst>
              <a:gd name="connsiteX0" fmla="*/ 158854 w 165411"/>
              <a:gd name="connsiteY0" fmla="*/ 2 h 233424"/>
              <a:gd name="connsiteX1" fmla="*/ 8586 w 165411"/>
              <a:gd name="connsiteY1" fmla="*/ 140679 h 233424"/>
              <a:gd name="connsiteX2" fmla="*/ 34163 w 165411"/>
              <a:gd name="connsiteY2" fmla="*/ 147073 h 233424"/>
              <a:gd name="connsiteX3" fmla="*/ 165249 w 165411"/>
              <a:gd name="connsiteY3" fmla="*/ 233398 h 233424"/>
              <a:gd name="connsiteX4" fmla="*/ 62938 w 165411"/>
              <a:gd name="connsiteY4" fmla="*/ 137482 h 233424"/>
              <a:gd name="connsiteX5" fmla="*/ 158854 w 165411"/>
              <a:gd name="connsiteY5" fmla="*/ 2 h 23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11" h="233424">
                <a:moveTo>
                  <a:pt x="158854" y="2"/>
                </a:moveTo>
                <a:cubicBezTo>
                  <a:pt x="149795" y="535"/>
                  <a:pt x="29368" y="116167"/>
                  <a:pt x="8586" y="140679"/>
                </a:cubicBezTo>
                <a:cubicBezTo>
                  <a:pt x="-12196" y="165191"/>
                  <a:pt x="8053" y="131620"/>
                  <a:pt x="34163" y="147073"/>
                </a:cubicBezTo>
                <a:cubicBezTo>
                  <a:pt x="60273" y="162526"/>
                  <a:pt x="160453" y="234997"/>
                  <a:pt x="165249" y="233398"/>
                </a:cubicBezTo>
                <a:cubicBezTo>
                  <a:pt x="170045" y="231799"/>
                  <a:pt x="67201" y="171586"/>
                  <a:pt x="62938" y="137482"/>
                </a:cubicBezTo>
                <a:cubicBezTo>
                  <a:pt x="58675" y="103379"/>
                  <a:pt x="167913" y="-531"/>
                  <a:pt x="158854" y="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8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マトリックス レザレクションズ タトゥーシール グッズ - Neowing" hidden="1">
            <a:extLst>
              <a:ext uri="{FF2B5EF4-FFF2-40B4-BE49-F238E27FC236}">
                <a16:creationId xmlns:a16="http://schemas.microsoft.com/office/drawing/2014/main" id="{3CAF8A3D-7373-600A-DA00-6F872AD4A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225"/>
            <a:ext cx="2971800" cy="40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8" name="グループ化 1057">
            <a:extLst>
              <a:ext uri="{FF2B5EF4-FFF2-40B4-BE49-F238E27FC236}">
                <a16:creationId xmlns:a16="http://schemas.microsoft.com/office/drawing/2014/main" id="{2BECC3A4-78D0-7C56-8E98-EAA5020F4A3F}"/>
              </a:ext>
            </a:extLst>
          </p:cNvPr>
          <p:cNvGrpSpPr/>
          <p:nvPr/>
        </p:nvGrpSpPr>
        <p:grpSpPr>
          <a:xfrm>
            <a:off x="258175" y="981843"/>
            <a:ext cx="2673047" cy="2708787"/>
            <a:chOff x="257174" y="961604"/>
            <a:chExt cx="2673047" cy="2708787"/>
          </a:xfrm>
        </p:grpSpPr>
        <p:grpSp>
          <p:nvGrpSpPr>
            <p:cNvPr id="1046" name="グループ化 1045">
              <a:extLst>
                <a:ext uri="{FF2B5EF4-FFF2-40B4-BE49-F238E27FC236}">
                  <a16:creationId xmlns:a16="http://schemas.microsoft.com/office/drawing/2014/main" id="{4E400C25-F249-1264-4417-3B28A173B899}"/>
                </a:ext>
              </a:extLst>
            </p:cNvPr>
            <p:cNvGrpSpPr/>
            <p:nvPr/>
          </p:nvGrpSpPr>
          <p:grpSpPr>
            <a:xfrm>
              <a:off x="510811" y="961604"/>
              <a:ext cx="2227014" cy="2708787"/>
              <a:chOff x="510811" y="961604"/>
              <a:chExt cx="2227014" cy="2708787"/>
            </a:xfrm>
          </p:grpSpPr>
          <p:sp>
            <p:nvSpPr>
              <p:cNvPr id="1035" name="円/楕円 1034">
                <a:extLst>
                  <a:ext uri="{FF2B5EF4-FFF2-40B4-BE49-F238E27FC236}">
                    <a16:creationId xmlns:a16="http://schemas.microsoft.com/office/drawing/2014/main" id="{62D85E7D-093F-E58F-A7CA-B29EFB250A2D}"/>
                  </a:ext>
                </a:extLst>
              </p:cNvPr>
              <p:cNvSpPr/>
              <p:nvPr/>
            </p:nvSpPr>
            <p:spPr>
              <a:xfrm>
                <a:off x="986971" y="1784051"/>
                <a:ext cx="45719" cy="45719"/>
              </a:xfrm>
              <a:prstGeom prst="ellipse">
                <a:avLst/>
              </a:pr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3C2FF14F-A07B-4A2F-8B73-CB251A01A5C1}"/>
                  </a:ext>
                </a:extLst>
              </p:cNvPr>
              <p:cNvSpPr/>
              <p:nvPr/>
            </p:nvSpPr>
            <p:spPr>
              <a:xfrm>
                <a:off x="982472" y="1911173"/>
                <a:ext cx="54929" cy="120831"/>
              </a:xfrm>
              <a:custGeom>
                <a:avLst/>
                <a:gdLst>
                  <a:gd name="connsiteX0" fmla="*/ 17653 w 54929"/>
                  <a:gd name="connsiteY0" fmla="*/ 177 h 120831"/>
                  <a:gd name="connsiteX1" fmla="*/ 52578 w 54929"/>
                  <a:gd name="connsiteY1" fmla="*/ 57327 h 120831"/>
                  <a:gd name="connsiteX2" fmla="*/ 46228 w 54929"/>
                  <a:gd name="connsiteY2" fmla="*/ 120827 h 120831"/>
                  <a:gd name="connsiteX3" fmla="*/ 1778 w 54929"/>
                  <a:gd name="connsiteY3" fmla="*/ 54152 h 120831"/>
                  <a:gd name="connsiteX4" fmla="*/ 8128 w 54929"/>
                  <a:gd name="connsiteY4" fmla="*/ 76377 h 120831"/>
                  <a:gd name="connsiteX5" fmla="*/ 17653 w 54929"/>
                  <a:gd name="connsiteY5" fmla="*/ 177 h 120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929" h="120831">
                    <a:moveTo>
                      <a:pt x="17653" y="177"/>
                    </a:moveTo>
                    <a:cubicBezTo>
                      <a:pt x="25061" y="-2998"/>
                      <a:pt x="47816" y="37219"/>
                      <a:pt x="52578" y="57327"/>
                    </a:cubicBezTo>
                    <a:cubicBezTo>
                      <a:pt x="57340" y="77435"/>
                      <a:pt x="54695" y="121356"/>
                      <a:pt x="46228" y="120827"/>
                    </a:cubicBezTo>
                    <a:cubicBezTo>
                      <a:pt x="37761" y="120298"/>
                      <a:pt x="8128" y="61560"/>
                      <a:pt x="1778" y="54152"/>
                    </a:cubicBezTo>
                    <a:cubicBezTo>
                      <a:pt x="-4572" y="46744"/>
                      <a:pt x="8128" y="81669"/>
                      <a:pt x="8128" y="76377"/>
                    </a:cubicBezTo>
                    <a:cubicBezTo>
                      <a:pt x="8128" y="71085"/>
                      <a:pt x="10245" y="3352"/>
                      <a:pt x="17653" y="177"/>
                    </a:cubicBezTo>
                    <a:close/>
                  </a:path>
                </a:pathLst>
              </a:cu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30" name="グループ化 1029">
                <a:extLst>
                  <a:ext uri="{FF2B5EF4-FFF2-40B4-BE49-F238E27FC236}">
                    <a16:creationId xmlns:a16="http://schemas.microsoft.com/office/drawing/2014/main" id="{767B23D5-9842-5900-EB86-A47AF8701B4A}"/>
                  </a:ext>
                </a:extLst>
              </p:cNvPr>
              <p:cNvGrpSpPr/>
              <p:nvPr/>
            </p:nvGrpSpPr>
            <p:grpSpPr>
              <a:xfrm>
                <a:off x="758122" y="961604"/>
                <a:ext cx="1979703" cy="2708787"/>
                <a:chOff x="758122" y="961604"/>
                <a:chExt cx="1979703" cy="2708787"/>
              </a:xfrm>
            </p:grpSpPr>
            <p:grpSp>
              <p:nvGrpSpPr>
                <p:cNvPr id="50" name="グループ化 49">
                  <a:extLst>
                    <a:ext uri="{FF2B5EF4-FFF2-40B4-BE49-F238E27FC236}">
                      <a16:creationId xmlns:a16="http://schemas.microsoft.com/office/drawing/2014/main" id="{11BA9A51-7BA1-198F-241D-A215D7ADC5FF}"/>
                    </a:ext>
                  </a:extLst>
                </p:cNvPr>
                <p:cNvGrpSpPr/>
                <p:nvPr/>
              </p:nvGrpSpPr>
              <p:grpSpPr>
                <a:xfrm>
                  <a:off x="898349" y="961604"/>
                  <a:ext cx="1839476" cy="2708787"/>
                  <a:chOff x="898349" y="961604"/>
                  <a:chExt cx="1839476" cy="2708787"/>
                </a:xfrm>
                <a:solidFill>
                  <a:schemeClr val="bg1">
                    <a:lumMod val="50000"/>
                  </a:schemeClr>
                </a:solidFill>
              </p:grpSpPr>
              <p:sp>
                <p:nvSpPr>
                  <p:cNvPr id="4" name="フリーフォーム 3">
                    <a:extLst>
                      <a:ext uri="{FF2B5EF4-FFF2-40B4-BE49-F238E27FC236}">
                        <a16:creationId xmlns:a16="http://schemas.microsoft.com/office/drawing/2014/main" id="{3C6F2281-0D06-98C6-A7CE-445A1CCC3F50}"/>
                      </a:ext>
                    </a:extLst>
                  </p:cNvPr>
                  <p:cNvSpPr/>
                  <p:nvPr/>
                </p:nvSpPr>
                <p:spPr>
                  <a:xfrm>
                    <a:off x="1504609" y="961604"/>
                    <a:ext cx="887309" cy="530647"/>
                  </a:xfrm>
                  <a:custGeom>
                    <a:avLst/>
                    <a:gdLst>
                      <a:gd name="connsiteX0" fmla="*/ 341 w 887309"/>
                      <a:gd name="connsiteY0" fmla="*/ 530646 h 530647"/>
                      <a:gd name="connsiteX1" fmla="*/ 108291 w 887309"/>
                      <a:gd name="connsiteY1" fmla="*/ 359196 h 530647"/>
                      <a:gd name="connsiteX2" fmla="*/ 54316 w 887309"/>
                      <a:gd name="connsiteY2" fmla="*/ 432221 h 530647"/>
                      <a:gd name="connsiteX3" fmla="*/ 184491 w 887309"/>
                      <a:gd name="connsiteY3" fmla="*/ 216321 h 530647"/>
                      <a:gd name="connsiteX4" fmla="*/ 140041 w 887309"/>
                      <a:gd name="connsiteY4" fmla="*/ 263946 h 530647"/>
                      <a:gd name="connsiteX5" fmla="*/ 460716 w 887309"/>
                      <a:gd name="connsiteY5" fmla="*/ 67096 h 530647"/>
                      <a:gd name="connsiteX6" fmla="*/ 165441 w 887309"/>
                      <a:gd name="connsiteY6" fmla="*/ 190921 h 530647"/>
                      <a:gd name="connsiteX7" fmla="*/ 543266 w 887309"/>
                      <a:gd name="connsiteY7" fmla="*/ 57571 h 530647"/>
                      <a:gd name="connsiteX8" fmla="*/ 762341 w 887309"/>
                      <a:gd name="connsiteY8" fmla="*/ 44871 h 530647"/>
                      <a:gd name="connsiteX9" fmla="*/ 638516 w 887309"/>
                      <a:gd name="connsiteY9" fmla="*/ 32171 h 530647"/>
                      <a:gd name="connsiteX10" fmla="*/ 832191 w 887309"/>
                      <a:gd name="connsiteY10" fmla="*/ 51221 h 530647"/>
                      <a:gd name="connsiteX11" fmla="*/ 882991 w 887309"/>
                      <a:gd name="connsiteY11" fmla="*/ 114721 h 530647"/>
                      <a:gd name="connsiteX12" fmla="*/ 857591 w 887309"/>
                      <a:gd name="connsiteY12" fmla="*/ 67096 h 530647"/>
                      <a:gd name="connsiteX13" fmla="*/ 644866 w 887309"/>
                      <a:gd name="connsiteY13" fmla="*/ 421 h 530647"/>
                      <a:gd name="connsiteX14" fmla="*/ 286091 w 887309"/>
                      <a:gd name="connsiteY14" fmla="*/ 38521 h 530647"/>
                      <a:gd name="connsiteX15" fmla="*/ 581366 w 887309"/>
                      <a:gd name="connsiteY15" fmla="*/ 35346 h 530647"/>
                      <a:gd name="connsiteX16" fmla="*/ 317841 w 887309"/>
                      <a:gd name="connsiteY16" fmla="*/ 108371 h 530647"/>
                      <a:gd name="connsiteX17" fmla="*/ 203541 w 887309"/>
                      <a:gd name="connsiteY17" fmla="*/ 181396 h 530647"/>
                      <a:gd name="connsiteX18" fmla="*/ 105116 w 887309"/>
                      <a:gd name="connsiteY18" fmla="*/ 321096 h 530647"/>
                      <a:gd name="connsiteX19" fmla="*/ 162266 w 887309"/>
                      <a:gd name="connsiteY19" fmla="*/ 219496 h 530647"/>
                      <a:gd name="connsiteX20" fmla="*/ 76541 w 887309"/>
                      <a:gd name="connsiteY20" fmla="*/ 362371 h 530647"/>
                      <a:gd name="connsiteX21" fmla="*/ 341 w 887309"/>
                      <a:gd name="connsiteY21" fmla="*/ 530646 h 5306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887309" h="530647">
                        <a:moveTo>
                          <a:pt x="341" y="530646"/>
                        </a:moveTo>
                        <a:cubicBezTo>
                          <a:pt x="5633" y="530117"/>
                          <a:pt x="99295" y="375600"/>
                          <a:pt x="108291" y="359196"/>
                        </a:cubicBezTo>
                        <a:cubicBezTo>
                          <a:pt x="117287" y="342792"/>
                          <a:pt x="41616" y="456033"/>
                          <a:pt x="54316" y="432221"/>
                        </a:cubicBezTo>
                        <a:cubicBezTo>
                          <a:pt x="67016" y="408408"/>
                          <a:pt x="170204" y="244367"/>
                          <a:pt x="184491" y="216321"/>
                        </a:cubicBezTo>
                        <a:cubicBezTo>
                          <a:pt x="198779" y="188275"/>
                          <a:pt x="94004" y="288817"/>
                          <a:pt x="140041" y="263946"/>
                        </a:cubicBezTo>
                        <a:cubicBezTo>
                          <a:pt x="186078" y="239075"/>
                          <a:pt x="456483" y="79267"/>
                          <a:pt x="460716" y="67096"/>
                        </a:cubicBezTo>
                        <a:cubicBezTo>
                          <a:pt x="464949" y="54925"/>
                          <a:pt x="151683" y="192508"/>
                          <a:pt x="165441" y="190921"/>
                        </a:cubicBezTo>
                        <a:cubicBezTo>
                          <a:pt x="179199" y="189334"/>
                          <a:pt x="443783" y="81913"/>
                          <a:pt x="543266" y="57571"/>
                        </a:cubicBezTo>
                        <a:cubicBezTo>
                          <a:pt x="642749" y="33229"/>
                          <a:pt x="746466" y="49104"/>
                          <a:pt x="762341" y="44871"/>
                        </a:cubicBezTo>
                        <a:cubicBezTo>
                          <a:pt x="778216" y="40638"/>
                          <a:pt x="638516" y="32171"/>
                          <a:pt x="638516" y="32171"/>
                        </a:cubicBezTo>
                        <a:cubicBezTo>
                          <a:pt x="650158" y="33229"/>
                          <a:pt x="791445" y="37463"/>
                          <a:pt x="832191" y="51221"/>
                        </a:cubicBezTo>
                        <a:cubicBezTo>
                          <a:pt x="872937" y="64979"/>
                          <a:pt x="878758" y="112075"/>
                          <a:pt x="882991" y="114721"/>
                        </a:cubicBezTo>
                        <a:cubicBezTo>
                          <a:pt x="887224" y="117367"/>
                          <a:pt x="897279" y="86146"/>
                          <a:pt x="857591" y="67096"/>
                        </a:cubicBezTo>
                        <a:cubicBezTo>
                          <a:pt x="817903" y="48046"/>
                          <a:pt x="740116" y="5183"/>
                          <a:pt x="644866" y="421"/>
                        </a:cubicBezTo>
                        <a:cubicBezTo>
                          <a:pt x="549616" y="-4341"/>
                          <a:pt x="296674" y="32700"/>
                          <a:pt x="286091" y="38521"/>
                        </a:cubicBezTo>
                        <a:cubicBezTo>
                          <a:pt x="275508" y="44342"/>
                          <a:pt x="576074" y="23704"/>
                          <a:pt x="581366" y="35346"/>
                        </a:cubicBezTo>
                        <a:cubicBezTo>
                          <a:pt x="586658" y="46988"/>
                          <a:pt x="380812" y="84029"/>
                          <a:pt x="317841" y="108371"/>
                        </a:cubicBezTo>
                        <a:cubicBezTo>
                          <a:pt x="254870" y="132713"/>
                          <a:pt x="238995" y="145942"/>
                          <a:pt x="203541" y="181396"/>
                        </a:cubicBezTo>
                        <a:cubicBezTo>
                          <a:pt x="168087" y="216850"/>
                          <a:pt x="111995" y="314746"/>
                          <a:pt x="105116" y="321096"/>
                        </a:cubicBezTo>
                        <a:cubicBezTo>
                          <a:pt x="98237" y="327446"/>
                          <a:pt x="167028" y="212617"/>
                          <a:pt x="162266" y="219496"/>
                        </a:cubicBezTo>
                        <a:cubicBezTo>
                          <a:pt x="157504" y="226375"/>
                          <a:pt x="100353" y="312629"/>
                          <a:pt x="76541" y="362371"/>
                        </a:cubicBezTo>
                        <a:cubicBezTo>
                          <a:pt x="52729" y="412113"/>
                          <a:pt x="-4951" y="531175"/>
                          <a:pt x="341" y="53064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" name="フリーフォーム 4">
                    <a:extLst>
                      <a:ext uri="{FF2B5EF4-FFF2-40B4-BE49-F238E27FC236}">
                        <a16:creationId xmlns:a16="http://schemas.microsoft.com/office/drawing/2014/main" id="{2C0D1DA5-8E59-5D6C-06F3-C5B637812E1E}"/>
                      </a:ext>
                    </a:extLst>
                  </p:cNvPr>
                  <p:cNvSpPr/>
                  <p:nvPr/>
                </p:nvSpPr>
                <p:spPr>
                  <a:xfrm>
                    <a:off x="1568966" y="1031040"/>
                    <a:ext cx="476458" cy="345274"/>
                  </a:xfrm>
                  <a:custGeom>
                    <a:avLst/>
                    <a:gdLst>
                      <a:gd name="connsiteX0" fmla="*/ 2659 w 476458"/>
                      <a:gd name="connsiteY0" fmla="*/ 337385 h 345274"/>
                      <a:gd name="connsiteX1" fmla="*/ 256659 w 476458"/>
                      <a:gd name="connsiteY1" fmla="*/ 159585 h 345274"/>
                      <a:gd name="connsiteX2" fmla="*/ 189984 w 476458"/>
                      <a:gd name="connsiteY2" fmla="*/ 232610 h 345274"/>
                      <a:gd name="connsiteX3" fmla="*/ 463034 w 476458"/>
                      <a:gd name="connsiteY3" fmla="*/ 10360 h 345274"/>
                      <a:gd name="connsiteX4" fmla="*/ 412234 w 476458"/>
                      <a:gd name="connsiteY4" fmla="*/ 48460 h 345274"/>
                      <a:gd name="connsiteX5" fmla="*/ 218559 w 476458"/>
                      <a:gd name="connsiteY5" fmla="*/ 153235 h 345274"/>
                      <a:gd name="connsiteX6" fmla="*/ 269359 w 476458"/>
                      <a:gd name="connsiteY6" fmla="*/ 131010 h 345274"/>
                      <a:gd name="connsiteX7" fmla="*/ 132834 w 476458"/>
                      <a:gd name="connsiteY7" fmla="*/ 264360 h 345274"/>
                      <a:gd name="connsiteX8" fmla="*/ 123309 w 476458"/>
                      <a:gd name="connsiteY8" fmla="*/ 308810 h 345274"/>
                      <a:gd name="connsiteX9" fmla="*/ 2659 w 476458"/>
                      <a:gd name="connsiteY9" fmla="*/ 337385 h 3452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76458" h="345274">
                        <a:moveTo>
                          <a:pt x="2659" y="337385"/>
                        </a:moveTo>
                        <a:cubicBezTo>
                          <a:pt x="24884" y="312514"/>
                          <a:pt x="225438" y="177047"/>
                          <a:pt x="256659" y="159585"/>
                        </a:cubicBezTo>
                        <a:cubicBezTo>
                          <a:pt x="287880" y="142123"/>
                          <a:pt x="155588" y="257481"/>
                          <a:pt x="189984" y="232610"/>
                        </a:cubicBezTo>
                        <a:cubicBezTo>
                          <a:pt x="224380" y="207739"/>
                          <a:pt x="425992" y="41052"/>
                          <a:pt x="463034" y="10360"/>
                        </a:cubicBezTo>
                        <a:cubicBezTo>
                          <a:pt x="500076" y="-20332"/>
                          <a:pt x="452980" y="24648"/>
                          <a:pt x="412234" y="48460"/>
                        </a:cubicBezTo>
                        <a:cubicBezTo>
                          <a:pt x="371488" y="72272"/>
                          <a:pt x="242371" y="139477"/>
                          <a:pt x="218559" y="153235"/>
                        </a:cubicBezTo>
                        <a:cubicBezTo>
                          <a:pt x="194747" y="166993"/>
                          <a:pt x="283646" y="112489"/>
                          <a:pt x="269359" y="131010"/>
                        </a:cubicBezTo>
                        <a:cubicBezTo>
                          <a:pt x="255072" y="149531"/>
                          <a:pt x="157176" y="234727"/>
                          <a:pt x="132834" y="264360"/>
                        </a:cubicBezTo>
                        <a:cubicBezTo>
                          <a:pt x="108492" y="293993"/>
                          <a:pt x="142359" y="296110"/>
                          <a:pt x="123309" y="308810"/>
                        </a:cubicBezTo>
                        <a:cubicBezTo>
                          <a:pt x="104259" y="321510"/>
                          <a:pt x="-19566" y="362256"/>
                          <a:pt x="2659" y="33738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" name="フリーフォーム 5">
                    <a:extLst>
                      <a:ext uri="{FF2B5EF4-FFF2-40B4-BE49-F238E27FC236}">
                        <a16:creationId xmlns:a16="http://schemas.microsoft.com/office/drawing/2014/main" id="{77774EC5-D16D-D839-EF62-F477EC94690F}"/>
                      </a:ext>
                    </a:extLst>
                  </p:cNvPr>
                  <p:cNvSpPr/>
                  <p:nvPr/>
                </p:nvSpPr>
                <p:spPr>
                  <a:xfrm>
                    <a:off x="1581128" y="1006336"/>
                    <a:ext cx="810737" cy="517664"/>
                  </a:xfrm>
                  <a:custGeom>
                    <a:avLst/>
                    <a:gdLst>
                      <a:gd name="connsiteX0" fmla="*/ 22 w 810737"/>
                      <a:gd name="connsiteY0" fmla="*/ 517664 h 517664"/>
                      <a:gd name="connsiteX1" fmla="*/ 168297 w 810737"/>
                      <a:gd name="connsiteY1" fmla="*/ 384314 h 517664"/>
                      <a:gd name="connsiteX2" fmla="*/ 92097 w 810737"/>
                      <a:gd name="connsiteY2" fmla="*/ 419239 h 517664"/>
                      <a:gd name="connsiteX3" fmla="*/ 330222 w 810737"/>
                      <a:gd name="connsiteY3" fmla="*/ 327164 h 517664"/>
                      <a:gd name="connsiteX4" fmla="*/ 304822 w 810737"/>
                      <a:gd name="connsiteY4" fmla="*/ 333514 h 517664"/>
                      <a:gd name="connsiteX5" fmla="*/ 587397 w 810737"/>
                      <a:gd name="connsiteY5" fmla="*/ 111264 h 517664"/>
                      <a:gd name="connsiteX6" fmla="*/ 673122 w 810737"/>
                      <a:gd name="connsiteY6" fmla="*/ 50939 h 517664"/>
                      <a:gd name="connsiteX7" fmla="*/ 803297 w 810737"/>
                      <a:gd name="connsiteY7" fmla="*/ 76339 h 517664"/>
                      <a:gd name="connsiteX8" fmla="*/ 727097 w 810737"/>
                      <a:gd name="connsiteY8" fmla="*/ 139 h 517664"/>
                      <a:gd name="connsiteX9" fmla="*/ 809647 w 810737"/>
                      <a:gd name="connsiteY9" fmla="*/ 98564 h 517664"/>
                      <a:gd name="connsiteX10" fmla="*/ 654072 w 810737"/>
                      <a:gd name="connsiteY10" fmla="*/ 47764 h 517664"/>
                      <a:gd name="connsiteX11" fmla="*/ 460397 w 810737"/>
                      <a:gd name="connsiteY11" fmla="*/ 225564 h 517664"/>
                      <a:gd name="connsiteX12" fmla="*/ 422297 w 810737"/>
                      <a:gd name="connsiteY12" fmla="*/ 250964 h 517664"/>
                      <a:gd name="connsiteX13" fmla="*/ 495322 w 810737"/>
                      <a:gd name="connsiteY13" fmla="*/ 158889 h 517664"/>
                      <a:gd name="connsiteX14" fmla="*/ 314347 w 810737"/>
                      <a:gd name="connsiteY14" fmla="*/ 289064 h 517664"/>
                      <a:gd name="connsiteX15" fmla="*/ 190522 w 810737"/>
                      <a:gd name="connsiteY15" fmla="*/ 358914 h 517664"/>
                      <a:gd name="connsiteX16" fmla="*/ 79397 w 810737"/>
                      <a:gd name="connsiteY16" fmla="*/ 406539 h 517664"/>
                      <a:gd name="connsiteX17" fmla="*/ 155597 w 810737"/>
                      <a:gd name="connsiteY17" fmla="*/ 384314 h 517664"/>
                      <a:gd name="connsiteX18" fmla="*/ 22 w 810737"/>
                      <a:gd name="connsiteY18" fmla="*/ 517664 h 517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810737" h="517664">
                        <a:moveTo>
                          <a:pt x="22" y="517664"/>
                        </a:moveTo>
                        <a:cubicBezTo>
                          <a:pt x="2139" y="517664"/>
                          <a:pt x="152951" y="400718"/>
                          <a:pt x="168297" y="384314"/>
                        </a:cubicBezTo>
                        <a:cubicBezTo>
                          <a:pt x="183643" y="367910"/>
                          <a:pt x="65110" y="428764"/>
                          <a:pt x="92097" y="419239"/>
                        </a:cubicBezTo>
                        <a:cubicBezTo>
                          <a:pt x="119084" y="409714"/>
                          <a:pt x="294768" y="341451"/>
                          <a:pt x="330222" y="327164"/>
                        </a:cubicBezTo>
                        <a:cubicBezTo>
                          <a:pt x="365676" y="312876"/>
                          <a:pt x="261960" y="369497"/>
                          <a:pt x="304822" y="333514"/>
                        </a:cubicBezTo>
                        <a:cubicBezTo>
                          <a:pt x="347684" y="297531"/>
                          <a:pt x="526014" y="158360"/>
                          <a:pt x="587397" y="111264"/>
                        </a:cubicBezTo>
                        <a:cubicBezTo>
                          <a:pt x="648780" y="64168"/>
                          <a:pt x="637139" y="56760"/>
                          <a:pt x="673122" y="50939"/>
                        </a:cubicBezTo>
                        <a:cubicBezTo>
                          <a:pt x="709105" y="45118"/>
                          <a:pt x="794301" y="84806"/>
                          <a:pt x="803297" y="76339"/>
                        </a:cubicBezTo>
                        <a:cubicBezTo>
                          <a:pt x="812293" y="67872"/>
                          <a:pt x="726039" y="-3565"/>
                          <a:pt x="727097" y="139"/>
                        </a:cubicBezTo>
                        <a:cubicBezTo>
                          <a:pt x="728155" y="3843"/>
                          <a:pt x="821818" y="90627"/>
                          <a:pt x="809647" y="98564"/>
                        </a:cubicBezTo>
                        <a:cubicBezTo>
                          <a:pt x="797476" y="106501"/>
                          <a:pt x="712280" y="26597"/>
                          <a:pt x="654072" y="47764"/>
                        </a:cubicBezTo>
                        <a:cubicBezTo>
                          <a:pt x="595864" y="68931"/>
                          <a:pt x="499026" y="191697"/>
                          <a:pt x="460397" y="225564"/>
                        </a:cubicBezTo>
                        <a:cubicBezTo>
                          <a:pt x="421768" y="259431"/>
                          <a:pt x="416476" y="262076"/>
                          <a:pt x="422297" y="250964"/>
                        </a:cubicBezTo>
                        <a:cubicBezTo>
                          <a:pt x="428118" y="239852"/>
                          <a:pt x="513314" y="152539"/>
                          <a:pt x="495322" y="158889"/>
                        </a:cubicBezTo>
                        <a:cubicBezTo>
                          <a:pt x="477330" y="165239"/>
                          <a:pt x="365147" y="255727"/>
                          <a:pt x="314347" y="289064"/>
                        </a:cubicBezTo>
                        <a:cubicBezTo>
                          <a:pt x="263547" y="322401"/>
                          <a:pt x="229680" y="339335"/>
                          <a:pt x="190522" y="358914"/>
                        </a:cubicBezTo>
                        <a:cubicBezTo>
                          <a:pt x="151364" y="378493"/>
                          <a:pt x="85218" y="402306"/>
                          <a:pt x="79397" y="406539"/>
                        </a:cubicBezTo>
                        <a:cubicBezTo>
                          <a:pt x="73576" y="410772"/>
                          <a:pt x="164593" y="370556"/>
                          <a:pt x="155597" y="384314"/>
                        </a:cubicBezTo>
                        <a:cubicBezTo>
                          <a:pt x="146601" y="398072"/>
                          <a:pt x="-2095" y="517664"/>
                          <a:pt x="22" y="51766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" name="フリーフォーム 6">
                    <a:extLst>
                      <a:ext uri="{FF2B5EF4-FFF2-40B4-BE49-F238E27FC236}">
                        <a16:creationId xmlns:a16="http://schemas.microsoft.com/office/drawing/2014/main" id="{1D321C46-4152-2AD9-1A9B-98ACFF19590F}"/>
                      </a:ext>
                    </a:extLst>
                  </p:cNvPr>
                  <p:cNvSpPr/>
                  <p:nvPr/>
                </p:nvSpPr>
                <p:spPr>
                  <a:xfrm>
                    <a:off x="1604822" y="1375479"/>
                    <a:ext cx="1133003" cy="383380"/>
                  </a:xfrm>
                  <a:custGeom>
                    <a:avLst/>
                    <a:gdLst>
                      <a:gd name="connsiteX0" fmla="*/ 65228 w 1133003"/>
                      <a:gd name="connsiteY0" fmla="*/ 380296 h 383380"/>
                      <a:gd name="connsiteX1" fmla="*/ 350978 w 1133003"/>
                      <a:gd name="connsiteY1" fmla="*/ 199321 h 383380"/>
                      <a:gd name="connsiteX2" fmla="*/ 316053 w 1133003"/>
                      <a:gd name="connsiteY2" fmla="*/ 212021 h 383380"/>
                      <a:gd name="connsiteX3" fmla="*/ 620853 w 1133003"/>
                      <a:gd name="connsiteY3" fmla="*/ 27871 h 383380"/>
                      <a:gd name="connsiteX4" fmla="*/ 947878 w 1133003"/>
                      <a:gd name="connsiteY4" fmla="*/ 2471 h 383380"/>
                      <a:gd name="connsiteX5" fmla="*/ 852628 w 1133003"/>
                      <a:gd name="connsiteY5" fmla="*/ 5646 h 383380"/>
                      <a:gd name="connsiteX6" fmla="*/ 1033603 w 1133003"/>
                      <a:gd name="connsiteY6" fmla="*/ 43746 h 383380"/>
                      <a:gd name="connsiteX7" fmla="*/ 1132028 w 1133003"/>
                      <a:gd name="connsiteY7" fmla="*/ 113596 h 383380"/>
                      <a:gd name="connsiteX8" fmla="*/ 1068528 w 1133003"/>
                      <a:gd name="connsiteY8" fmla="*/ 72321 h 383380"/>
                      <a:gd name="connsiteX9" fmla="*/ 836753 w 1133003"/>
                      <a:gd name="connsiteY9" fmla="*/ 27871 h 383380"/>
                      <a:gd name="connsiteX10" fmla="*/ 462103 w 1133003"/>
                      <a:gd name="connsiteY10" fmla="*/ 88196 h 383380"/>
                      <a:gd name="connsiteX11" fmla="*/ 519253 w 1133003"/>
                      <a:gd name="connsiteY11" fmla="*/ 50096 h 383380"/>
                      <a:gd name="connsiteX12" fmla="*/ 357328 w 1133003"/>
                      <a:gd name="connsiteY12" fmla="*/ 173921 h 383380"/>
                      <a:gd name="connsiteX13" fmla="*/ 119203 w 1133003"/>
                      <a:gd name="connsiteY13" fmla="*/ 348546 h 383380"/>
                      <a:gd name="connsiteX14" fmla="*/ 1728 w 1133003"/>
                      <a:gd name="connsiteY14" fmla="*/ 316796 h 383380"/>
                      <a:gd name="connsiteX15" fmla="*/ 65228 w 1133003"/>
                      <a:gd name="connsiteY15" fmla="*/ 380296 h 38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133003" h="383380">
                        <a:moveTo>
                          <a:pt x="65228" y="380296"/>
                        </a:moveTo>
                        <a:cubicBezTo>
                          <a:pt x="123436" y="360717"/>
                          <a:pt x="309174" y="227367"/>
                          <a:pt x="350978" y="199321"/>
                        </a:cubicBezTo>
                        <a:cubicBezTo>
                          <a:pt x="392782" y="171275"/>
                          <a:pt x="271074" y="240596"/>
                          <a:pt x="316053" y="212021"/>
                        </a:cubicBezTo>
                        <a:cubicBezTo>
                          <a:pt x="361032" y="183446"/>
                          <a:pt x="515549" y="62796"/>
                          <a:pt x="620853" y="27871"/>
                        </a:cubicBezTo>
                        <a:cubicBezTo>
                          <a:pt x="726157" y="-7054"/>
                          <a:pt x="909249" y="6175"/>
                          <a:pt x="947878" y="2471"/>
                        </a:cubicBezTo>
                        <a:cubicBezTo>
                          <a:pt x="986507" y="-1233"/>
                          <a:pt x="838341" y="-1233"/>
                          <a:pt x="852628" y="5646"/>
                        </a:cubicBezTo>
                        <a:cubicBezTo>
                          <a:pt x="866916" y="12525"/>
                          <a:pt x="987036" y="25754"/>
                          <a:pt x="1033603" y="43746"/>
                        </a:cubicBezTo>
                        <a:cubicBezTo>
                          <a:pt x="1080170" y="61738"/>
                          <a:pt x="1126207" y="108834"/>
                          <a:pt x="1132028" y="113596"/>
                        </a:cubicBezTo>
                        <a:cubicBezTo>
                          <a:pt x="1137849" y="118358"/>
                          <a:pt x="1117741" y="86608"/>
                          <a:pt x="1068528" y="72321"/>
                        </a:cubicBezTo>
                        <a:cubicBezTo>
                          <a:pt x="1019316" y="58033"/>
                          <a:pt x="937824" y="25225"/>
                          <a:pt x="836753" y="27871"/>
                        </a:cubicBezTo>
                        <a:cubicBezTo>
                          <a:pt x="735682" y="30517"/>
                          <a:pt x="515020" y="84492"/>
                          <a:pt x="462103" y="88196"/>
                        </a:cubicBezTo>
                        <a:cubicBezTo>
                          <a:pt x="409186" y="91900"/>
                          <a:pt x="536715" y="35809"/>
                          <a:pt x="519253" y="50096"/>
                        </a:cubicBezTo>
                        <a:cubicBezTo>
                          <a:pt x="501791" y="64383"/>
                          <a:pt x="424003" y="124179"/>
                          <a:pt x="357328" y="173921"/>
                        </a:cubicBezTo>
                        <a:cubicBezTo>
                          <a:pt x="290653" y="223663"/>
                          <a:pt x="178470" y="324733"/>
                          <a:pt x="119203" y="348546"/>
                        </a:cubicBezTo>
                        <a:cubicBezTo>
                          <a:pt x="59936" y="372359"/>
                          <a:pt x="8607" y="313621"/>
                          <a:pt x="1728" y="316796"/>
                        </a:cubicBezTo>
                        <a:cubicBezTo>
                          <a:pt x="-5151" y="319971"/>
                          <a:pt x="7020" y="399875"/>
                          <a:pt x="65228" y="38029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" name="フリーフォーム 7">
                    <a:extLst>
                      <a:ext uri="{FF2B5EF4-FFF2-40B4-BE49-F238E27FC236}">
                        <a16:creationId xmlns:a16="http://schemas.microsoft.com/office/drawing/2014/main" id="{A9A92876-8A8B-FDB1-ACB0-3937D703327A}"/>
                      </a:ext>
                    </a:extLst>
                  </p:cNvPr>
                  <p:cNvSpPr/>
                  <p:nvPr/>
                </p:nvSpPr>
                <p:spPr>
                  <a:xfrm>
                    <a:off x="1827273" y="1460310"/>
                    <a:ext cx="658871" cy="267142"/>
                  </a:xfrm>
                  <a:custGeom>
                    <a:avLst/>
                    <a:gdLst>
                      <a:gd name="connsiteX0" fmla="*/ 1527 w 658871"/>
                      <a:gd name="connsiteY0" fmla="*/ 266890 h 267142"/>
                      <a:gd name="connsiteX1" fmla="*/ 309502 w 658871"/>
                      <a:gd name="connsiteY1" fmla="*/ 111315 h 267142"/>
                      <a:gd name="connsiteX2" fmla="*/ 490477 w 658871"/>
                      <a:gd name="connsiteY2" fmla="*/ 95440 h 267142"/>
                      <a:gd name="connsiteX3" fmla="*/ 538102 w 658871"/>
                      <a:gd name="connsiteY3" fmla="*/ 82740 h 267142"/>
                      <a:gd name="connsiteX4" fmla="*/ 658752 w 658871"/>
                      <a:gd name="connsiteY4" fmla="*/ 190 h 267142"/>
                      <a:gd name="connsiteX5" fmla="*/ 557152 w 658871"/>
                      <a:gd name="connsiteY5" fmla="*/ 60515 h 267142"/>
                      <a:gd name="connsiteX6" fmla="*/ 395227 w 658871"/>
                      <a:gd name="connsiteY6" fmla="*/ 76390 h 267142"/>
                      <a:gd name="connsiteX7" fmla="*/ 201552 w 658871"/>
                      <a:gd name="connsiteY7" fmla="*/ 89090 h 267142"/>
                      <a:gd name="connsiteX8" fmla="*/ 287277 w 658871"/>
                      <a:gd name="connsiteY8" fmla="*/ 85915 h 267142"/>
                      <a:gd name="connsiteX9" fmla="*/ 195202 w 658871"/>
                      <a:gd name="connsiteY9" fmla="*/ 146240 h 267142"/>
                      <a:gd name="connsiteX10" fmla="*/ 1527 w 658871"/>
                      <a:gd name="connsiteY10" fmla="*/ 266890 h 2671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58871" h="267142">
                        <a:moveTo>
                          <a:pt x="1527" y="266890"/>
                        </a:moveTo>
                        <a:cubicBezTo>
                          <a:pt x="20577" y="261069"/>
                          <a:pt x="228010" y="139890"/>
                          <a:pt x="309502" y="111315"/>
                        </a:cubicBezTo>
                        <a:cubicBezTo>
                          <a:pt x="390994" y="82740"/>
                          <a:pt x="452377" y="100202"/>
                          <a:pt x="490477" y="95440"/>
                        </a:cubicBezTo>
                        <a:cubicBezTo>
                          <a:pt x="528577" y="90677"/>
                          <a:pt x="510056" y="98615"/>
                          <a:pt x="538102" y="82740"/>
                        </a:cubicBezTo>
                        <a:cubicBezTo>
                          <a:pt x="566148" y="66865"/>
                          <a:pt x="655577" y="3894"/>
                          <a:pt x="658752" y="190"/>
                        </a:cubicBezTo>
                        <a:cubicBezTo>
                          <a:pt x="661927" y="-3514"/>
                          <a:pt x="601073" y="47815"/>
                          <a:pt x="557152" y="60515"/>
                        </a:cubicBezTo>
                        <a:cubicBezTo>
                          <a:pt x="513231" y="73215"/>
                          <a:pt x="454494" y="71627"/>
                          <a:pt x="395227" y="76390"/>
                        </a:cubicBezTo>
                        <a:cubicBezTo>
                          <a:pt x="335960" y="81152"/>
                          <a:pt x="219544" y="87502"/>
                          <a:pt x="201552" y="89090"/>
                        </a:cubicBezTo>
                        <a:cubicBezTo>
                          <a:pt x="183560" y="90677"/>
                          <a:pt x="288335" y="76390"/>
                          <a:pt x="287277" y="85915"/>
                        </a:cubicBezTo>
                        <a:cubicBezTo>
                          <a:pt x="286219" y="95440"/>
                          <a:pt x="243356" y="116077"/>
                          <a:pt x="195202" y="146240"/>
                        </a:cubicBezTo>
                        <a:cubicBezTo>
                          <a:pt x="147048" y="176402"/>
                          <a:pt x="-17523" y="272711"/>
                          <a:pt x="1527" y="26689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" name="フリーフォーム 8">
                    <a:extLst>
                      <a:ext uri="{FF2B5EF4-FFF2-40B4-BE49-F238E27FC236}">
                        <a16:creationId xmlns:a16="http://schemas.microsoft.com/office/drawing/2014/main" id="{3FED2C48-26E6-1ED0-8B17-31D1FB584E7D}"/>
                      </a:ext>
                    </a:extLst>
                  </p:cNvPr>
                  <p:cNvSpPr/>
                  <p:nvPr/>
                </p:nvSpPr>
                <p:spPr>
                  <a:xfrm>
                    <a:off x="1711276" y="1479547"/>
                    <a:ext cx="730823" cy="346136"/>
                  </a:xfrm>
                  <a:custGeom>
                    <a:avLst/>
                    <a:gdLst>
                      <a:gd name="connsiteX0" fmla="*/ 49 w 730823"/>
                      <a:gd name="connsiteY0" fmla="*/ 346078 h 346136"/>
                      <a:gd name="connsiteX1" fmla="*/ 136574 w 730823"/>
                      <a:gd name="connsiteY1" fmla="*/ 282578 h 346136"/>
                      <a:gd name="connsiteX2" fmla="*/ 431849 w 730823"/>
                      <a:gd name="connsiteY2" fmla="*/ 285753 h 346136"/>
                      <a:gd name="connsiteX3" fmla="*/ 406449 w 730823"/>
                      <a:gd name="connsiteY3" fmla="*/ 276228 h 346136"/>
                      <a:gd name="connsiteX4" fmla="*/ 492174 w 730823"/>
                      <a:gd name="connsiteY4" fmla="*/ 225428 h 346136"/>
                      <a:gd name="connsiteX5" fmla="*/ 603299 w 730823"/>
                      <a:gd name="connsiteY5" fmla="*/ 101603 h 346136"/>
                      <a:gd name="connsiteX6" fmla="*/ 590599 w 730823"/>
                      <a:gd name="connsiteY6" fmla="*/ 69853 h 346136"/>
                      <a:gd name="connsiteX7" fmla="*/ 676324 w 730823"/>
                      <a:gd name="connsiteY7" fmla="*/ 73028 h 346136"/>
                      <a:gd name="connsiteX8" fmla="*/ 730299 w 730823"/>
                      <a:gd name="connsiteY8" fmla="*/ 3 h 346136"/>
                      <a:gd name="connsiteX9" fmla="*/ 644574 w 730823"/>
                      <a:gd name="connsiteY9" fmla="*/ 76203 h 346136"/>
                      <a:gd name="connsiteX10" fmla="*/ 511224 w 730823"/>
                      <a:gd name="connsiteY10" fmla="*/ 234953 h 346136"/>
                      <a:gd name="connsiteX11" fmla="*/ 428674 w 730823"/>
                      <a:gd name="connsiteY11" fmla="*/ 257178 h 346136"/>
                      <a:gd name="connsiteX12" fmla="*/ 269924 w 730823"/>
                      <a:gd name="connsiteY12" fmla="*/ 250828 h 346136"/>
                      <a:gd name="connsiteX13" fmla="*/ 149274 w 730823"/>
                      <a:gd name="connsiteY13" fmla="*/ 269878 h 346136"/>
                      <a:gd name="connsiteX14" fmla="*/ 49 w 730823"/>
                      <a:gd name="connsiteY14" fmla="*/ 346078 h 3461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30823" h="346136">
                        <a:moveTo>
                          <a:pt x="49" y="346078"/>
                        </a:moveTo>
                        <a:cubicBezTo>
                          <a:pt x="-2068" y="348195"/>
                          <a:pt x="64607" y="292632"/>
                          <a:pt x="136574" y="282578"/>
                        </a:cubicBezTo>
                        <a:cubicBezTo>
                          <a:pt x="208541" y="272524"/>
                          <a:pt x="386870" y="286811"/>
                          <a:pt x="431849" y="285753"/>
                        </a:cubicBezTo>
                        <a:cubicBezTo>
                          <a:pt x="476828" y="284695"/>
                          <a:pt x="396395" y="286282"/>
                          <a:pt x="406449" y="276228"/>
                        </a:cubicBezTo>
                        <a:cubicBezTo>
                          <a:pt x="416503" y="266174"/>
                          <a:pt x="459366" y="254532"/>
                          <a:pt x="492174" y="225428"/>
                        </a:cubicBezTo>
                        <a:cubicBezTo>
                          <a:pt x="524982" y="196324"/>
                          <a:pt x="586895" y="127532"/>
                          <a:pt x="603299" y="101603"/>
                        </a:cubicBezTo>
                        <a:cubicBezTo>
                          <a:pt x="619703" y="75674"/>
                          <a:pt x="578428" y="74615"/>
                          <a:pt x="590599" y="69853"/>
                        </a:cubicBezTo>
                        <a:cubicBezTo>
                          <a:pt x="602770" y="65091"/>
                          <a:pt x="653041" y="84670"/>
                          <a:pt x="676324" y="73028"/>
                        </a:cubicBezTo>
                        <a:cubicBezTo>
                          <a:pt x="699607" y="61386"/>
                          <a:pt x="735591" y="-526"/>
                          <a:pt x="730299" y="3"/>
                        </a:cubicBezTo>
                        <a:cubicBezTo>
                          <a:pt x="725007" y="532"/>
                          <a:pt x="681086" y="37045"/>
                          <a:pt x="644574" y="76203"/>
                        </a:cubicBezTo>
                        <a:cubicBezTo>
                          <a:pt x="608062" y="115361"/>
                          <a:pt x="547207" y="204790"/>
                          <a:pt x="511224" y="234953"/>
                        </a:cubicBezTo>
                        <a:cubicBezTo>
                          <a:pt x="475241" y="265116"/>
                          <a:pt x="468891" y="254532"/>
                          <a:pt x="428674" y="257178"/>
                        </a:cubicBezTo>
                        <a:cubicBezTo>
                          <a:pt x="388457" y="259824"/>
                          <a:pt x="316491" y="248711"/>
                          <a:pt x="269924" y="250828"/>
                        </a:cubicBezTo>
                        <a:cubicBezTo>
                          <a:pt x="223357" y="252945"/>
                          <a:pt x="193724" y="255591"/>
                          <a:pt x="149274" y="269878"/>
                        </a:cubicBezTo>
                        <a:cubicBezTo>
                          <a:pt x="104824" y="284165"/>
                          <a:pt x="2166" y="343961"/>
                          <a:pt x="49" y="34607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" name="フリーフォーム 9">
                    <a:extLst>
                      <a:ext uri="{FF2B5EF4-FFF2-40B4-BE49-F238E27FC236}">
                        <a16:creationId xmlns:a16="http://schemas.microsoft.com/office/drawing/2014/main" id="{D24F04AC-B704-5A69-A9D1-023EEC91351C}"/>
                      </a:ext>
                    </a:extLst>
                  </p:cNvPr>
                  <p:cNvSpPr/>
                  <p:nvPr/>
                </p:nvSpPr>
                <p:spPr>
                  <a:xfrm>
                    <a:off x="1588820" y="1352194"/>
                    <a:ext cx="167313" cy="207599"/>
                  </a:xfrm>
                  <a:custGeom>
                    <a:avLst/>
                    <a:gdLst>
                      <a:gd name="connsiteX0" fmla="*/ 166955 w 167313"/>
                      <a:gd name="connsiteY0" fmla="*/ 356 h 207599"/>
                      <a:gd name="connsiteX1" fmla="*/ 52655 w 167313"/>
                      <a:gd name="connsiteY1" fmla="*/ 73381 h 207599"/>
                      <a:gd name="connsiteX2" fmla="*/ 5030 w 167313"/>
                      <a:gd name="connsiteY2" fmla="*/ 203556 h 207599"/>
                      <a:gd name="connsiteX3" fmla="*/ 1855 w 167313"/>
                      <a:gd name="connsiteY3" fmla="*/ 165456 h 207599"/>
                      <a:gd name="connsiteX4" fmla="*/ 5030 w 167313"/>
                      <a:gd name="connsiteY4" fmla="*/ 73381 h 207599"/>
                      <a:gd name="connsiteX5" fmla="*/ 11380 w 167313"/>
                      <a:gd name="connsiteY5" fmla="*/ 101956 h 207599"/>
                      <a:gd name="connsiteX6" fmla="*/ 166955 w 167313"/>
                      <a:gd name="connsiteY6" fmla="*/ 356 h 2075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7313" h="207599">
                        <a:moveTo>
                          <a:pt x="166955" y="356"/>
                        </a:moveTo>
                        <a:cubicBezTo>
                          <a:pt x="173834" y="-4406"/>
                          <a:pt x="79642" y="39514"/>
                          <a:pt x="52655" y="73381"/>
                        </a:cubicBezTo>
                        <a:cubicBezTo>
                          <a:pt x="25668" y="107248"/>
                          <a:pt x="13497" y="188210"/>
                          <a:pt x="5030" y="203556"/>
                        </a:cubicBezTo>
                        <a:cubicBezTo>
                          <a:pt x="-3437" y="218902"/>
                          <a:pt x="1855" y="187152"/>
                          <a:pt x="1855" y="165456"/>
                        </a:cubicBezTo>
                        <a:cubicBezTo>
                          <a:pt x="1855" y="143760"/>
                          <a:pt x="3442" y="83964"/>
                          <a:pt x="5030" y="73381"/>
                        </a:cubicBezTo>
                        <a:cubicBezTo>
                          <a:pt x="6617" y="62798"/>
                          <a:pt x="-10845" y="108306"/>
                          <a:pt x="11380" y="101956"/>
                        </a:cubicBezTo>
                        <a:cubicBezTo>
                          <a:pt x="33605" y="95606"/>
                          <a:pt x="160076" y="5118"/>
                          <a:pt x="166955" y="3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" name="フリーフォーム 10">
                    <a:extLst>
                      <a:ext uri="{FF2B5EF4-FFF2-40B4-BE49-F238E27FC236}">
                        <a16:creationId xmlns:a16="http://schemas.microsoft.com/office/drawing/2014/main" id="{4683BA4A-2FC2-375F-C1FB-B95952288EC0}"/>
                      </a:ext>
                    </a:extLst>
                  </p:cNvPr>
                  <p:cNvSpPr/>
                  <p:nvPr/>
                </p:nvSpPr>
                <p:spPr>
                  <a:xfrm>
                    <a:off x="2183172" y="1422387"/>
                    <a:ext cx="552415" cy="414925"/>
                  </a:xfrm>
                  <a:custGeom>
                    <a:avLst/>
                    <a:gdLst>
                      <a:gd name="connsiteX0" fmla="*/ 515578 w 552415"/>
                      <a:gd name="connsiteY0" fmla="*/ 13 h 414925"/>
                      <a:gd name="connsiteX1" fmla="*/ 544153 w 552415"/>
                      <a:gd name="connsiteY1" fmla="*/ 88913 h 414925"/>
                      <a:gd name="connsiteX2" fmla="*/ 344128 w 552415"/>
                      <a:gd name="connsiteY2" fmla="*/ 180988 h 414925"/>
                      <a:gd name="connsiteX3" fmla="*/ 433028 w 552415"/>
                      <a:gd name="connsiteY3" fmla="*/ 152413 h 414925"/>
                      <a:gd name="connsiteX4" fmla="*/ 156803 w 552415"/>
                      <a:gd name="connsiteY4" fmla="*/ 314338 h 414925"/>
                      <a:gd name="connsiteX5" fmla="*/ 248878 w 552415"/>
                      <a:gd name="connsiteY5" fmla="*/ 257188 h 414925"/>
                      <a:gd name="connsiteX6" fmla="*/ 10753 w 552415"/>
                      <a:gd name="connsiteY6" fmla="*/ 409588 h 414925"/>
                      <a:gd name="connsiteX7" fmla="*/ 61553 w 552415"/>
                      <a:gd name="connsiteY7" fmla="*/ 365138 h 414925"/>
                      <a:gd name="connsiteX8" fmla="*/ 245703 w 552415"/>
                      <a:gd name="connsiteY8" fmla="*/ 219088 h 414925"/>
                      <a:gd name="connsiteX9" fmla="*/ 394928 w 552415"/>
                      <a:gd name="connsiteY9" fmla="*/ 133363 h 414925"/>
                      <a:gd name="connsiteX10" fmla="*/ 264753 w 552415"/>
                      <a:gd name="connsiteY10" fmla="*/ 219088 h 414925"/>
                      <a:gd name="connsiteX11" fmla="*/ 467953 w 552415"/>
                      <a:gd name="connsiteY11" fmla="*/ 104788 h 414925"/>
                      <a:gd name="connsiteX12" fmla="*/ 528278 w 552415"/>
                      <a:gd name="connsiteY12" fmla="*/ 95263 h 414925"/>
                      <a:gd name="connsiteX13" fmla="*/ 515578 w 552415"/>
                      <a:gd name="connsiteY13" fmla="*/ 13 h 414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52415" h="414925">
                        <a:moveTo>
                          <a:pt x="515578" y="13"/>
                        </a:moveTo>
                        <a:cubicBezTo>
                          <a:pt x="518224" y="-1045"/>
                          <a:pt x="572728" y="58751"/>
                          <a:pt x="544153" y="88913"/>
                        </a:cubicBezTo>
                        <a:cubicBezTo>
                          <a:pt x="515578" y="119075"/>
                          <a:pt x="362649" y="170405"/>
                          <a:pt x="344128" y="180988"/>
                        </a:cubicBezTo>
                        <a:cubicBezTo>
                          <a:pt x="325607" y="191571"/>
                          <a:pt x="464249" y="130188"/>
                          <a:pt x="433028" y="152413"/>
                        </a:cubicBezTo>
                        <a:cubicBezTo>
                          <a:pt x="401807" y="174638"/>
                          <a:pt x="187495" y="296876"/>
                          <a:pt x="156803" y="314338"/>
                        </a:cubicBezTo>
                        <a:cubicBezTo>
                          <a:pt x="126111" y="331801"/>
                          <a:pt x="273220" y="241313"/>
                          <a:pt x="248878" y="257188"/>
                        </a:cubicBezTo>
                        <a:cubicBezTo>
                          <a:pt x="224536" y="273063"/>
                          <a:pt x="41974" y="391596"/>
                          <a:pt x="10753" y="409588"/>
                        </a:cubicBezTo>
                        <a:cubicBezTo>
                          <a:pt x="-20468" y="427580"/>
                          <a:pt x="22395" y="396888"/>
                          <a:pt x="61553" y="365138"/>
                        </a:cubicBezTo>
                        <a:cubicBezTo>
                          <a:pt x="100711" y="333388"/>
                          <a:pt x="190141" y="257717"/>
                          <a:pt x="245703" y="219088"/>
                        </a:cubicBezTo>
                        <a:cubicBezTo>
                          <a:pt x="301265" y="180459"/>
                          <a:pt x="391753" y="133363"/>
                          <a:pt x="394928" y="133363"/>
                        </a:cubicBezTo>
                        <a:cubicBezTo>
                          <a:pt x="398103" y="133363"/>
                          <a:pt x="252582" y="223850"/>
                          <a:pt x="264753" y="219088"/>
                        </a:cubicBezTo>
                        <a:cubicBezTo>
                          <a:pt x="276924" y="214326"/>
                          <a:pt x="424032" y="125425"/>
                          <a:pt x="467953" y="104788"/>
                        </a:cubicBezTo>
                        <a:cubicBezTo>
                          <a:pt x="511874" y="84151"/>
                          <a:pt x="519811" y="107963"/>
                          <a:pt x="528278" y="95263"/>
                        </a:cubicBezTo>
                        <a:cubicBezTo>
                          <a:pt x="536745" y="82563"/>
                          <a:pt x="512932" y="1071"/>
                          <a:pt x="515578" y="1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" name="フリーフォーム 11">
                    <a:extLst>
                      <a:ext uri="{FF2B5EF4-FFF2-40B4-BE49-F238E27FC236}">
                        <a16:creationId xmlns:a16="http://schemas.microsoft.com/office/drawing/2014/main" id="{78910AD7-F55C-981F-7384-AE8F8DDE9D79}"/>
                      </a:ext>
                    </a:extLst>
                  </p:cNvPr>
                  <p:cNvSpPr/>
                  <p:nvPr/>
                </p:nvSpPr>
                <p:spPr>
                  <a:xfrm>
                    <a:off x="1705772" y="1731540"/>
                    <a:ext cx="212953" cy="103949"/>
                  </a:xfrm>
                  <a:custGeom>
                    <a:avLst/>
                    <a:gdLst>
                      <a:gd name="connsiteX0" fmla="*/ 8728 w 212953"/>
                      <a:gd name="connsiteY0" fmla="*/ 103610 h 103949"/>
                      <a:gd name="connsiteX1" fmla="*/ 211928 w 212953"/>
                      <a:gd name="connsiteY1" fmla="*/ 8360 h 103949"/>
                      <a:gd name="connsiteX2" fmla="*/ 91278 w 212953"/>
                      <a:gd name="connsiteY2" fmla="*/ 5185 h 103949"/>
                      <a:gd name="connsiteX3" fmla="*/ 180178 w 212953"/>
                      <a:gd name="connsiteY3" fmla="*/ 11535 h 103949"/>
                      <a:gd name="connsiteX4" fmla="*/ 50003 w 212953"/>
                      <a:gd name="connsiteY4" fmla="*/ 40110 h 103949"/>
                      <a:gd name="connsiteX5" fmla="*/ 8728 w 212953"/>
                      <a:gd name="connsiteY5" fmla="*/ 103610 h 103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12953" h="103949">
                        <a:moveTo>
                          <a:pt x="8728" y="103610"/>
                        </a:moveTo>
                        <a:cubicBezTo>
                          <a:pt x="35716" y="98318"/>
                          <a:pt x="198170" y="24764"/>
                          <a:pt x="211928" y="8360"/>
                        </a:cubicBezTo>
                        <a:cubicBezTo>
                          <a:pt x="225686" y="-8044"/>
                          <a:pt x="96570" y="4656"/>
                          <a:pt x="91278" y="5185"/>
                        </a:cubicBezTo>
                        <a:cubicBezTo>
                          <a:pt x="85986" y="5714"/>
                          <a:pt x="187057" y="5714"/>
                          <a:pt x="180178" y="11535"/>
                        </a:cubicBezTo>
                        <a:cubicBezTo>
                          <a:pt x="173299" y="17356"/>
                          <a:pt x="76461" y="29527"/>
                          <a:pt x="50003" y="40110"/>
                        </a:cubicBezTo>
                        <a:cubicBezTo>
                          <a:pt x="23545" y="50693"/>
                          <a:pt x="-18260" y="108902"/>
                          <a:pt x="8728" y="10361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" name="フリーフォーム 12">
                    <a:extLst>
                      <a:ext uri="{FF2B5EF4-FFF2-40B4-BE49-F238E27FC236}">
                        <a16:creationId xmlns:a16="http://schemas.microsoft.com/office/drawing/2014/main" id="{818C8E2E-AB7E-EF32-4733-F83DC3A023F1}"/>
                      </a:ext>
                    </a:extLst>
                  </p:cNvPr>
                  <p:cNvSpPr/>
                  <p:nvPr/>
                </p:nvSpPr>
                <p:spPr>
                  <a:xfrm>
                    <a:off x="1641537" y="1677763"/>
                    <a:ext cx="729767" cy="236640"/>
                  </a:xfrm>
                  <a:custGeom>
                    <a:avLst/>
                    <a:gdLst>
                      <a:gd name="connsiteX0" fmla="*/ 12638 w 729767"/>
                      <a:gd name="connsiteY0" fmla="*/ 233587 h 236640"/>
                      <a:gd name="connsiteX1" fmla="*/ 292038 w 729767"/>
                      <a:gd name="connsiteY1" fmla="*/ 141512 h 236640"/>
                      <a:gd name="connsiteX2" fmla="*/ 174563 w 729767"/>
                      <a:gd name="connsiteY2" fmla="*/ 141512 h 236640"/>
                      <a:gd name="connsiteX3" fmla="*/ 304738 w 729767"/>
                      <a:gd name="connsiteY3" fmla="*/ 144687 h 236640"/>
                      <a:gd name="connsiteX4" fmla="*/ 438088 w 729767"/>
                      <a:gd name="connsiteY4" fmla="*/ 173262 h 236640"/>
                      <a:gd name="connsiteX5" fmla="*/ 723838 w 729767"/>
                      <a:gd name="connsiteY5" fmla="*/ 1812 h 236640"/>
                      <a:gd name="connsiteX6" fmla="*/ 619063 w 729767"/>
                      <a:gd name="connsiteY6" fmla="*/ 87537 h 236640"/>
                      <a:gd name="connsiteX7" fmla="*/ 469838 w 729767"/>
                      <a:gd name="connsiteY7" fmla="*/ 157387 h 236640"/>
                      <a:gd name="connsiteX8" fmla="*/ 323788 w 729767"/>
                      <a:gd name="connsiteY8" fmla="*/ 151037 h 236640"/>
                      <a:gd name="connsiteX9" fmla="*/ 174563 w 729767"/>
                      <a:gd name="connsiteY9" fmla="*/ 144687 h 236640"/>
                      <a:gd name="connsiteX10" fmla="*/ 203138 w 729767"/>
                      <a:gd name="connsiteY10" fmla="*/ 144687 h 236640"/>
                      <a:gd name="connsiteX11" fmla="*/ 60263 w 729767"/>
                      <a:gd name="connsiteY11" fmla="*/ 208187 h 236640"/>
                      <a:gd name="connsiteX12" fmla="*/ 12638 w 729767"/>
                      <a:gd name="connsiteY12" fmla="*/ 233587 h 236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29767" h="236640">
                        <a:moveTo>
                          <a:pt x="12638" y="233587"/>
                        </a:moveTo>
                        <a:cubicBezTo>
                          <a:pt x="51267" y="222475"/>
                          <a:pt x="265051" y="156858"/>
                          <a:pt x="292038" y="141512"/>
                        </a:cubicBezTo>
                        <a:cubicBezTo>
                          <a:pt x="319025" y="126166"/>
                          <a:pt x="172446" y="140983"/>
                          <a:pt x="174563" y="141512"/>
                        </a:cubicBezTo>
                        <a:cubicBezTo>
                          <a:pt x="176680" y="142041"/>
                          <a:pt x="260817" y="139395"/>
                          <a:pt x="304738" y="144687"/>
                        </a:cubicBezTo>
                        <a:cubicBezTo>
                          <a:pt x="348659" y="149979"/>
                          <a:pt x="368238" y="197074"/>
                          <a:pt x="438088" y="173262"/>
                        </a:cubicBezTo>
                        <a:cubicBezTo>
                          <a:pt x="507938" y="149450"/>
                          <a:pt x="693676" y="16099"/>
                          <a:pt x="723838" y="1812"/>
                        </a:cubicBezTo>
                        <a:cubicBezTo>
                          <a:pt x="754000" y="-12475"/>
                          <a:pt x="661396" y="61608"/>
                          <a:pt x="619063" y="87537"/>
                        </a:cubicBezTo>
                        <a:cubicBezTo>
                          <a:pt x="576730" y="113466"/>
                          <a:pt x="519050" y="146804"/>
                          <a:pt x="469838" y="157387"/>
                        </a:cubicBezTo>
                        <a:cubicBezTo>
                          <a:pt x="420626" y="167970"/>
                          <a:pt x="323788" y="151037"/>
                          <a:pt x="323788" y="151037"/>
                        </a:cubicBezTo>
                        <a:lnTo>
                          <a:pt x="174563" y="144687"/>
                        </a:lnTo>
                        <a:cubicBezTo>
                          <a:pt x="154455" y="143629"/>
                          <a:pt x="222188" y="134104"/>
                          <a:pt x="203138" y="144687"/>
                        </a:cubicBezTo>
                        <a:cubicBezTo>
                          <a:pt x="184088" y="155270"/>
                          <a:pt x="86721" y="193370"/>
                          <a:pt x="60263" y="208187"/>
                        </a:cubicBezTo>
                        <a:cubicBezTo>
                          <a:pt x="33805" y="223004"/>
                          <a:pt x="-25991" y="244699"/>
                          <a:pt x="12638" y="23358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" name="フリーフォーム 13">
                    <a:extLst>
                      <a:ext uri="{FF2B5EF4-FFF2-40B4-BE49-F238E27FC236}">
                        <a16:creationId xmlns:a16="http://schemas.microsoft.com/office/drawing/2014/main" id="{5BF5A434-CE8E-EC0F-C96C-9EC5E1139192}"/>
                      </a:ext>
                    </a:extLst>
                  </p:cNvPr>
                  <p:cNvSpPr/>
                  <p:nvPr/>
                </p:nvSpPr>
                <p:spPr>
                  <a:xfrm>
                    <a:off x="901157" y="1460347"/>
                    <a:ext cx="668830" cy="284763"/>
                  </a:xfrm>
                  <a:custGeom>
                    <a:avLst/>
                    <a:gdLst>
                      <a:gd name="connsiteX0" fmla="*/ 543 w 668830"/>
                      <a:gd name="connsiteY0" fmla="*/ 270028 h 284763"/>
                      <a:gd name="connsiteX1" fmla="*/ 127543 w 668830"/>
                      <a:gd name="connsiteY1" fmla="*/ 279553 h 284763"/>
                      <a:gd name="connsiteX2" fmla="*/ 168818 w 668830"/>
                      <a:gd name="connsiteY2" fmla="*/ 181128 h 284763"/>
                      <a:gd name="connsiteX3" fmla="*/ 168818 w 668830"/>
                      <a:gd name="connsiteY3" fmla="*/ 187478 h 284763"/>
                      <a:gd name="connsiteX4" fmla="*/ 270418 w 668830"/>
                      <a:gd name="connsiteY4" fmla="*/ 82703 h 284763"/>
                      <a:gd name="connsiteX5" fmla="*/ 505368 w 668830"/>
                      <a:gd name="connsiteY5" fmla="*/ 41428 h 284763"/>
                      <a:gd name="connsiteX6" fmla="*/ 448218 w 668830"/>
                      <a:gd name="connsiteY6" fmla="*/ 38253 h 284763"/>
                      <a:gd name="connsiteX7" fmla="*/ 635543 w 668830"/>
                      <a:gd name="connsiteY7" fmla="*/ 47778 h 284763"/>
                      <a:gd name="connsiteX8" fmla="*/ 660943 w 668830"/>
                      <a:gd name="connsiteY8" fmla="*/ 50953 h 284763"/>
                      <a:gd name="connsiteX9" fmla="*/ 546643 w 668830"/>
                      <a:gd name="connsiteY9" fmla="*/ 25553 h 284763"/>
                      <a:gd name="connsiteX10" fmla="*/ 368843 w 668830"/>
                      <a:gd name="connsiteY10" fmla="*/ 153 h 284763"/>
                      <a:gd name="connsiteX11" fmla="*/ 514893 w 668830"/>
                      <a:gd name="connsiteY11" fmla="*/ 16028 h 284763"/>
                      <a:gd name="connsiteX12" fmla="*/ 337093 w 668830"/>
                      <a:gd name="connsiteY12" fmla="*/ 38253 h 284763"/>
                      <a:gd name="connsiteX13" fmla="*/ 200568 w 668830"/>
                      <a:gd name="connsiteY13" fmla="*/ 60478 h 284763"/>
                      <a:gd name="connsiteX14" fmla="*/ 225968 w 668830"/>
                      <a:gd name="connsiteY14" fmla="*/ 66828 h 284763"/>
                      <a:gd name="connsiteX15" fmla="*/ 146593 w 668830"/>
                      <a:gd name="connsiteY15" fmla="*/ 136678 h 284763"/>
                      <a:gd name="connsiteX16" fmla="*/ 133893 w 668830"/>
                      <a:gd name="connsiteY16" fmla="*/ 203353 h 284763"/>
                      <a:gd name="connsiteX17" fmla="*/ 111668 w 668830"/>
                      <a:gd name="connsiteY17" fmla="*/ 231928 h 284763"/>
                      <a:gd name="connsiteX18" fmla="*/ 83093 w 668830"/>
                      <a:gd name="connsiteY18" fmla="*/ 260503 h 284763"/>
                      <a:gd name="connsiteX19" fmla="*/ 543 w 668830"/>
                      <a:gd name="connsiteY19" fmla="*/ 270028 h 284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668830" h="284763">
                        <a:moveTo>
                          <a:pt x="543" y="270028"/>
                        </a:moveTo>
                        <a:cubicBezTo>
                          <a:pt x="7951" y="273203"/>
                          <a:pt x="99497" y="294370"/>
                          <a:pt x="127543" y="279553"/>
                        </a:cubicBezTo>
                        <a:cubicBezTo>
                          <a:pt x="155589" y="264736"/>
                          <a:pt x="161939" y="196474"/>
                          <a:pt x="168818" y="181128"/>
                        </a:cubicBezTo>
                        <a:cubicBezTo>
                          <a:pt x="175697" y="165782"/>
                          <a:pt x="151885" y="203882"/>
                          <a:pt x="168818" y="187478"/>
                        </a:cubicBezTo>
                        <a:cubicBezTo>
                          <a:pt x="185751" y="171074"/>
                          <a:pt x="214326" y="107045"/>
                          <a:pt x="270418" y="82703"/>
                        </a:cubicBezTo>
                        <a:cubicBezTo>
                          <a:pt x="326510" y="58361"/>
                          <a:pt x="475735" y="48836"/>
                          <a:pt x="505368" y="41428"/>
                        </a:cubicBezTo>
                        <a:cubicBezTo>
                          <a:pt x="535001" y="34020"/>
                          <a:pt x="448218" y="38253"/>
                          <a:pt x="448218" y="38253"/>
                        </a:cubicBezTo>
                        <a:lnTo>
                          <a:pt x="635543" y="47778"/>
                        </a:lnTo>
                        <a:cubicBezTo>
                          <a:pt x="670997" y="49895"/>
                          <a:pt x="675760" y="54657"/>
                          <a:pt x="660943" y="50953"/>
                        </a:cubicBezTo>
                        <a:cubicBezTo>
                          <a:pt x="646126" y="47249"/>
                          <a:pt x="595326" y="34020"/>
                          <a:pt x="546643" y="25553"/>
                        </a:cubicBezTo>
                        <a:cubicBezTo>
                          <a:pt x="497960" y="17086"/>
                          <a:pt x="374135" y="1740"/>
                          <a:pt x="368843" y="153"/>
                        </a:cubicBezTo>
                        <a:cubicBezTo>
                          <a:pt x="363551" y="-1434"/>
                          <a:pt x="520185" y="9678"/>
                          <a:pt x="514893" y="16028"/>
                        </a:cubicBezTo>
                        <a:cubicBezTo>
                          <a:pt x="509601" y="22378"/>
                          <a:pt x="389481" y="30845"/>
                          <a:pt x="337093" y="38253"/>
                        </a:cubicBezTo>
                        <a:cubicBezTo>
                          <a:pt x="284706" y="45661"/>
                          <a:pt x="219089" y="55715"/>
                          <a:pt x="200568" y="60478"/>
                        </a:cubicBezTo>
                        <a:cubicBezTo>
                          <a:pt x="182047" y="65241"/>
                          <a:pt x="234964" y="54128"/>
                          <a:pt x="225968" y="66828"/>
                        </a:cubicBezTo>
                        <a:cubicBezTo>
                          <a:pt x="216972" y="79528"/>
                          <a:pt x="161939" y="113924"/>
                          <a:pt x="146593" y="136678"/>
                        </a:cubicBezTo>
                        <a:cubicBezTo>
                          <a:pt x="131247" y="159432"/>
                          <a:pt x="139714" y="187478"/>
                          <a:pt x="133893" y="203353"/>
                        </a:cubicBezTo>
                        <a:cubicBezTo>
                          <a:pt x="128072" y="219228"/>
                          <a:pt x="120135" y="222403"/>
                          <a:pt x="111668" y="231928"/>
                        </a:cubicBezTo>
                        <a:cubicBezTo>
                          <a:pt x="103201" y="241453"/>
                          <a:pt x="102672" y="254153"/>
                          <a:pt x="83093" y="260503"/>
                        </a:cubicBezTo>
                        <a:cubicBezTo>
                          <a:pt x="63514" y="266853"/>
                          <a:pt x="-6865" y="266853"/>
                          <a:pt x="543" y="27002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" name="フリーフォーム 14">
                    <a:extLst>
                      <a:ext uri="{FF2B5EF4-FFF2-40B4-BE49-F238E27FC236}">
                        <a16:creationId xmlns:a16="http://schemas.microsoft.com/office/drawing/2014/main" id="{61BD195B-BD9A-3DB3-B3D9-49EE9C2B4A85}"/>
                      </a:ext>
                    </a:extLst>
                  </p:cNvPr>
                  <p:cNvSpPr/>
                  <p:nvPr/>
                </p:nvSpPr>
                <p:spPr>
                  <a:xfrm>
                    <a:off x="1406484" y="1455873"/>
                    <a:ext cx="364635" cy="649407"/>
                  </a:xfrm>
                  <a:custGeom>
                    <a:avLst/>
                    <a:gdLst>
                      <a:gd name="connsiteX0" fmla="*/ 92116 w 364635"/>
                      <a:gd name="connsiteY0" fmla="*/ 1452 h 649407"/>
                      <a:gd name="connsiteX1" fmla="*/ 234991 w 364635"/>
                      <a:gd name="connsiteY1" fmla="*/ 131627 h 649407"/>
                      <a:gd name="connsiteX2" fmla="*/ 292141 w 364635"/>
                      <a:gd name="connsiteY2" fmla="*/ 204652 h 649407"/>
                      <a:gd name="connsiteX3" fmla="*/ 323891 w 364635"/>
                      <a:gd name="connsiteY3" fmla="*/ 306252 h 649407"/>
                      <a:gd name="connsiteX4" fmla="*/ 330241 w 364635"/>
                      <a:gd name="connsiteY4" fmla="*/ 274502 h 649407"/>
                      <a:gd name="connsiteX5" fmla="*/ 361991 w 364635"/>
                      <a:gd name="connsiteY5" fmla="*/ 439602 h 649407"/>
                      <a:gd name="connsiteX6" fmla="*/ 355641 w 364635"/>
                      <a:gd name="connsiteY6" fmla="*/ 474527 h 649407"/>
                      <a:gd name="connsiteX7" fmla="*/ 298491 w 364635"/>
                      <a:gd name="connsiteY7" fmla="*/ 557077 h 649407"/>
                      <a:gd name="connsiteX8" fmla="*/ 349291 w 364635"/>
                      <a:gd name="connsiteY8" fmla="*/ 534852 h 649407"/>
                      <a:gd name="connsiteX9" fmla="*/ 161966 w 364635"/>
                      <a:gd name="connsiteY9" fmla="*/ 649152 h 649407"/>
                      <a:gd name="connsiteX10" fmla="*/ 295316 w 364635"/>
                      <a:gd name="connsiteY10" fmla="*/ 563427 h 649407"/>
                      <a:gd name="connsiteX11" fmla="*/ 349291 w 364635"/>
                      <a:gd name="connsiteY11" fmla="*/ 484052 h 649407"/>
                      <a:gd name="connsiteX12" fmla="*/ 311191 w 364635"/>
                      <a:gd name="connsiteY12" fmla="*/ 433252 h 649407"/>
                      <a:gd name="connsiteX13" fmla="*/ 361991 w 364635"/>
                      <a:gd name="connsiteY13" fmla="*/ 318952 h 649407"/>
                      <a:gd name="connsiteX14" fmla="*/ 333416 w 364635"/>
                      <a:gd name="connsiteY14" fmla="*/ 318952 h 649407"/>
                      <a:gd name="connsiteX15" fmla="*/ 222291 w 364635"/>
                      <a:gd name="connsiteY15" fmla="*/ 166552 h 649407"/>
                      <a:gd name="connsiteX16" fmla="*/ 177841 w 364635"/>
                      <a:gd name="connsiteY16" fmla="*/ 115752 h 649407"/>
                      <a:gd name="connsiteX17" fmla="*/ 107991 w 364635"/>
                      <a:gd name="connsiteY17" fmla="*/ 74477 h 649407"/>
                      <a:gd name="connsiteX18" fmla="*/ 41 w 364635"/>
                      <a:gd name="connsiteY18" fmla="*/ 30027 h 649407"/>
                      <a:gd name="connsiteX19" fmla="*/ 120691 w 364635"/>
                      <a:gd name="connsiteY19" fmla="*/ 58602 h 649407"/>
                      <a:gd name="connsiteX20" fmla="*/ 92116 w 364635"/>
                      <a:gd name="connsiteY20" fmla="*/ 1452 h 6494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64635" h="649407">
                        <a:moveTo>
                          <a:pt x="92116" y="1452"/>
                        </a:moveTo>
                        <a:cubicBezTo>
                          <a:pt x="111166" y="13623"/>
                          <a:pt x="201654" y="97760"/>
                          <a:pt x="234991" y="131627"/>
                        </a:cubicBezTo>
                        <a:cubicBezTo>
                          <a:pt x="268328" y="165494"/>
                          <a:pt x="277324" y="175548"/>
                          <a:pt x="292141" y="204652"/>
                        </a:cubicBezTo>
                        <a:cubicBezTo>
                          <a:pt x="306958" y="233756"/>
                          <a:pt x="317541" y="294610"/>
                          <a:pt x="323891" y="306252"/>
                        </a:cubicBezTo>
                        <a:cubicBezTo>
                          <a:pt x="330241" y="317894"/>
                          <a:pt x="323891" y="252277"/>
                          <a:pt x="330241" y="274502"/>
                        </a:cubicBezTo>
                        <a:cubicBezTo>
                          <a:pt x="336591" y="296727"/>
                          <a:pt x="357758" y="406264"/>
                          <a:pt x="361991" y="439602"/>
                        </a:cubicBezTo>
                        <a:cubicBezTo>
                          <a:pt x="366224" y="472940"/>
                          <a:pt x="366224" y="454948"/>
                          <a:pt x="355641" y="474527"/>
                        </a:cubicBezTo>
                        <a:cubicBezTo>
                          <a:pt x="345058" y="494106"/>
                          <a:pt x="299549" y="547023"/>
                          <a:pt x="298491" y="557077"/>
                        </a:cubicBezTo>
                        <a:cubicBezTo>
                          <a:pt x="297433" y="567131"/>
                          <a:pt x="372045" y="519506"/>
                          <a:pt x="349291" y="534852"/>
                        </a:cubicBezTo>
                        <a:cubicBezTo>
                          <a:pt x="326537" y="550198"/>
                          <a:pt x="170962" y="644390"/>
                          <a:pt x="161966" y="649152"/>
                        </a:cubicBezTo>
                        <a:cubicBezTo>
                          <a:pt x="152970" y="653914"/>
                          <a:pt x="264095" y="590944"/>
                          <a:pt x="295316" y="563427"/>
                        </a:cubicBezTo>
                        <a:cubicBezTo>
                          <a:pt x="326537" y="535910"/>
                          <a:pt x="346645" y="505748"/>
                          <a:pt x="349291" y="484052"/>
                        </a:cubicBezTo>
                        <a:cubicBezTo>
                          <a:pt x="351937" y="462356"/>
                          <a:pt x="309074" y="460769"/>
                          <a:pt x="311191" y="433252"/>
                        </a:cubicBezTo>
                        <a:cubicBezTo>
                          <a:pt x="313308" y="405735"/>
                          <a:pt x="358287" y="338002"/>
                          <a:pt x="361991" y="318952"/>
                        </a:cubicBezTo>
                        <a:cubicBezTo>
                          <a:pt x="365695" y="299902"/>
                          <a:pt x="356699" y="344352"/>
                          <a:pt x="333416" y="318952"/>
                        </a:cubicBezTo>
                        <a:cubicBezTo>
                          <a:pt x="310133" y="293552"/>
                          <a:pt x="248220" y="200419"/>
                          <a:pt x="222291" y="166552"/>
                        </a:cubicBezTo>
                        <a:cubicBezTo>
                          <a:pt x="196362" y="132685"/>
                          <a:pt x="196891" y="131098"/>
                          <a:pt x="177841" y="115752"/>
                        </a:cubicBezTo>
                        <a:cubicBezTo>
                          <a:pt x="158791" y="100406"/>
                          <a:pt x="137624" y="88765"/>
                          <a:pt x="107991" y="74477"/>
                        </a:cubicBezTo>
                        <a:cubicBezTo>
                          <a:pt x="78358" y="60189"/>
                          <a:pt x="-2076" y="32673"/>
                          <a:pt x="41" y="30027"/>
                        </a:cubicBezTo>
                        <a:cubicBezTo>
                          <a:pt x="2158" y="27381"/>
                          <a:pt x="103229" y="59660"/>
                          <a:pt x="120691" y="58602"/>
                        </a:cubicBezTo>
                        <a:cubicBezTo>
                          <a:pt x="138153" y="57544"/>
                          <a:pt x="73066" y="-10719"/>
                          <a:pt x="92116" y="145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" name="フリーフォーム 15">
                    <a:extLst>
                      <a:ext uri="{FF2B5EF4-FFF2-40B4-BE49-F238E27FC236}">
                        <a16:creationId xmlns:a16="http://schemas.microsoft.com/office/drawing/2014/main" id="{CC14B8E6-47FE-C8C6-09B0-2B3EDA068E36}"/>
                      </a:ext>
                    </a:extLst>
                  </p:cNvPr>
                  <p:cNvSpPr/>
                  <p:nvPr/>
                </p:nvSpPr>
                <p:spPr>
                  <a:xfrm>
                    <a:off x="1568437" y="1962052"/>
                    <a:ext cx="194305" cy="252987"/>
                  </a:xfrm>
                  <a:custGeom>
                    <a:avLst/>
                    <a:gdLst>
                      <a:gd name="connsiteX0" fmla="*/ 193688 w 194305"/>
                      <a:gd name="connsiteY0" fmla="*/ 98 h 252987"/>
                      <a:gd name="connsiteX1" fmla="*/ 31763 w 194305"/>
                      <a:gd name="connsiteY1" fmla="*/ 114398 h 252987"/>
                      <a:gd name="connsiteX2" fmla="*/ 107963 w 194305"/>
                      <a:gd name="connsiteY2" fmla="*/ 95348 h 252987"/>
                      <a:gd name="connsiteX3" fmla="*/ 85738 w 194305"/>
                      <a:gd name="connsiteY3" fmla="*/ 146148 h 252987"/>
                      <a:gd name="connsiteX4" fmla="*/ 13 w 194305"/>
                      <a:gd name="connsiteY4" fmla="*/ 250923 h 252987"/>
                      <a:gd name="connsiteX5" fmla="*/ 79388 w 194305"/>
                      <a:gd name="connsiteY5" fmla="*/ 206473 h 252987"/>
                      <a:gd name="connsiteX6" fmla="*/ 123838 w 194305"/>
                      <a:gd name="connsiteY6" fmla="*/ 95348 h 252987"/>
                      <a:gd name="connsiteX7" fmla="*/ 88913 w 194305"/>
                      <a:gd name="connsiteY7" fmla="*/ 95348 h 252987"/>
                      <a:gd name="connsiteX8" fmla="*/ 193688 w 194305"/>
                      <a:gd name="connsiteY8" fmla="*/ 98 h 2529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4305" h="252987">
                        <a:moveTo>
                          <a:pt x="193688" y="98"/>
                        </a:moveTo>
                        <a:cubicBezTo>
                          <a:pt x="184163" y="3273"/>
                          <a:pt x="46050" y="98523"/>
                          <a:pt x="31763" y="114398"/>
                        </a:cubicBezTo>
                        <a:cubicBezTo>
                          <a:pt x="17475" y="130273"/>
                          <a:pt x="98967" y="90056"/>
                          <a:pt x="107963" y="95348"/>
                        </a:cubicBezTo>
                        <a:cubicBezTo>
                          <a:pt x="116959" y="100640"/>
                          <a:pt x="103730" y="120219"/>
                          <a:pt x="85738" y="146148"/>
                        </a:cubicBezTo>
                        <a:cubicBezTo>
                          <a:pt x="67746" y="172077"/>
                          <a:pt x="1071" y="240869"/>
                          <a:pt x="13" y="250923"/>
                        </a:cubicBezTo>
                        <a:cubicBezTo>
                          <a:pt x="-1045" y="260977"/>
                          <a:pt x="58750" y="232402"/>
                          <a:pt x="79388" y="206473"/>
                        </a:cubicBezTo>
                        <a:cubicBezTo>
                          <a:pt x="100025" y="180544"/>
                          <a:pt x="122251" y="113869"/>
                          <a:pt x="123838" y="95348"/>
                        </a:cubicBezTo>
                        <a:cubicBezTo>
                          <a:pt x="125425" y="76827"/>
                          <a:pt x="78330" y="119160"/>
                          <a:pt x="88913" y="95348"/>
                        </a:cubicBezTo>
                        <a:cubicBezTo>
                          <a:pt x="99496" y="71536"/>
                          <a:pt x="203213" y="-3077"/>
                          <a:pt x="193688" y="9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" name="フリーフォーム 16">
                    <a:extLst>
                      <a:ext uri="{FF2B5EF4-FFF2-40B4-BE49-F238E27FC236}">
                        <a16:creationId xmlns:a16="http://schemas.microsoft.com/office/drawing/2014/main" id="{1CF2F183-A99D-6DAB-4358-B3D4277C5248}"/>
                      </a:ext>
                    </a:extLst>
                  </p:cNvPr>
                  <p:cNvSpPr/>
                  <p:nvPr/>
                </p:nvSpPr>
                <p:spPr>
                  <a:xfrm>
                    <a:off x="993692" y="1711242"/>
                    <a:ext cx="50887" cy="203359"/>
                  </a:xfrm>
                  <a:custGeom>
                    <a:avLst/>
                    <a:gdLst>
                      <a:gd name="connsiteX0" fmla="*/ 83 w 50887"/>
                      <a:gd name="connsiteY0" fmla="*/ 83 h 203359"/>
                      <a:gd name="connsiteX1" fmla="*/ 38183 w 50887"/>
                      <a:gd name="connsiteY1" fmla="*/ 92158 h 203359"/>
                      <a:gd name="connsiteX2" fmla="*/ 9608 w 50887"/>
                      <a:gd name="connsiteY2" fmla="*/ 203283 h 203359"/>
                      <a:gd name="connsiteX3" fmla="*/ 50883 w 50887"/>
                      <a:gd name="connsiteY3" fmla="*/ 108033 h 203359"/>
                      <a:gd name="connsiteX4" fmla="*/ 83 w 50887"/>
                      <a:gd name="connsiteY4" fmla="*/ 83 h 203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887" h="203359">
                        <a:moveTo>
                          <a:pt x="83" y="83"/>
                        </a:moveTo>
                        <a:cubicBezTo>
                          <a:pt x="-2034" y="-2563"/>
                          <a:pt x="36596" y="58291"/>
                          <a:pt x="38183" y="92158"/>
                        </a:cubicBezTo>
                        <a:cubicBezTo>
                          <a:pt x="39770" y="126025"/>
                          <a:pt x="7491" y="200637"/>
                          <a:pt x="9608" y="203283"/>
                        </a:cubicBezTo>
                        <a:cubicBezTo>
                          <a:pt x="11725" y="205929"/>
                          <a:pt x="50354" y="139254"/>
                          <a:pt x="50883" y="108033"/>
                        </a:cubicBezTo>
                        <a:cubicBezTo>
                          <a:pt x="51412" y="76812"/>
                          <a:pt x="2200" y="2729"/>
                          <a:pt x="83" y="8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" name="フリーフォーム 17">
                    <a:extLst>
                      <a:ext uri="{FF2B5EF4-FFF2-40B4-BE49-F238E27FC236}">
                        <a16:creationId xmlns:a16="http://schemas.microsoft.com/office/drawing/2014/main" id="{4739CDBF-E86B-7FD1-CDF0-5ADB6B8F203D}"/>
                      </a:ext>
                    </a:extLst>
                  </p:cNvPr>
                  <p:cNvSpPr/>
                  <p:nvPr/>
                </p:nvSpPr>
                <p:spPr>
                  <a:xfrm>
                    <a:off x="948480" y="1903339"/>
                    <a:ext cx="178686" cy="236389"/>
                  </a:xfrm>
                  <a:custGeom>
                    <a:avLst/>
                    <a:gdLst>
                      <a:gd name="connsiteX0" fmla="*/ 178645 w 178686"/>
                      <a:gd name="connsiteY0" fmla="*/ 71511 h 236389"/>
                      <a:gd name="connsiteX1" fmla="*/ 29420 w 178686"/>
                      <a:gd name="connsiteY1" fmla="*/ 17536 h 236389"/>
                      <a:gd name="connsiteX2" fmla="*/ 61170 w 178686"/>
                      <a:gd name="connsiteY2" fmla="*/ 71511 h 236389"/>
                      <a:gd name="connsiteX3" fmla="*/ 165945 w 178686"/>
                      <a:gd name="connsiteY3" fmla="*/ 233436 h 236389"/>
                      <a:gd name="connsiteX4" fmla="*/ 83395 w 178686"/>
                      <a:gd name="connsiteY4" fmla="*/ 163586 h 236389"/>
                      <a:gd name="connsiteX5" fmla="*/ 845 w 178686"/>
                      <a:gd name="connsiteY5" fmla="*/ 8011 h 236389"/>
                      <a:gd name="connsiteX6" fmla="*/ 42120 w 178686"/>
                      <a:gd name="connsiteY6" fmla="*/ 23886 h 236389"/>
                      <a:gd name="connsiteX7" fmla="*/ 67520 w 178686"/>
                      <a:gd name="connsiteY7" fmla="*/ 36586 h 236389"/>
                      <a:gd name="connsiteX8" fmla="*/ 45295 w 178686"/>
                      <a:gd name="connsiteY8" fmla="*/ 14361 h 236389"/>
                      <a:gd name="connsiteX9" fmla="*/ 178645 w 178686"/>
                      <a:gd name="connsiteY9" fmla="*/ 71511 h 236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78686" h="236389">
                        <a:moveTo>
                          <a:pt x="178645" y="71511"/>
                        </a:moveTo>
                        <a:cubicBezTo>
                          <a:pt x="175999" y="72040"/>
                          <a:pt x="48999" y="17536"/>
                          <a:pt x="29420" y="17536"/>
                        </a:cubicBezTo>
                        <a:cubicBezTo>
                          <a:pt x="9841" y="17536"/>
                          <a:pt x="38416" y="35528"/>
                          <a:pt x="61170" y="71511"/>
                        </a:cubicBezTo>
                        <a:cubicBezTo>
                          <a:pt x="83924" y="107494"/>
                          <a:pt x="162241" y="218090"/>
                          <a:pt x="165945" y="233436"/>
                        </a:cubicBezTo>
                        <a:cubicBezTo>
                          <a:pt x="169649" y="248782"/>
                          <a:pt x="110912" y="201157"/>
                          <a:pt x="83395" y="163586"/>
                        </a:cubicBezTo>
                        <a:cubicBezTo>
                          <a:pt x="55878" y="126015"/>
                          <a:pt x="7724" y="31294"/>
                          <a:pt x="845" y="8011"/>
                        </a:cubicBezTo>
                        <a:cubicBezTo>
                          <a:pt x="-6034" y="-15272"/>
                          <a:pt x="31008" y="19124"/>
                          <a:pt x="42120" y="23886"/>
                        </a:cubicBezTo>
                        <a:cubicBezTo>
                          <a:pt x="53232" y="28648"/>
                          <a:pt x="66991" y="38173"/>
                          <a:pt x="67520" y="36586"/>
                        </a:cubicBezTo>
                        <a:cubicBezTo>
                          <a:pt x="68049" y="34999"/>
                          <a:pt x="33124" y="11715"/>
                          <a:pt x="45295" y="14361"/>
                        </a:cubicBezTo>
                        <a:cubicBezTo>
                          <a:pt x="57466" y="17007"/>
                          <a:pt x="181291" y="70982"/>
                          <a:pt x="178645" y="7151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" name="フリーフォーム 18">
                    <a:extLst>
                      <a:ext uri="{FF2B5EF4-FFF2-40B4-BE49-F238E27FC236}">
                        <a16:creationId xmlns:a16="http://schemas.microsoft.com/office/drawing/2014/main" id="{6A122E21-6BA6-249E-16CD-2C180F49115E}"/>
                      </a:ext>
                    </a:extLst>
                  </p:cNvPr>
                  <p:cNvSpPr/>
                  <p:nvPr/>
                </p:nvSpPr>
                <p:spPr>
                  <a:xfrm>
                    <a:off x="1025494" y="1952570"/>
                    <a:ext cx="155728" cy="101711"/>
                  </a:xfrm>
                  <a:custGeom>
                    <a:avLst/>
                    <a:gdLst>
                      <a:gd name="connsiteX0" fmla="*/ 155606 w 155728"/>
                      <a:gd name="connsiteY0" fmla="*/ 92130 h 101711"/>
                      <a:gd name="connsiteX1" fmla="*/ 60356 w 155728"/>
                      <a:gd name="connsiteY1" fmla="*/ 44505 h 101711"/>
                      <a:gd name="connsiteX2" fmla="*/ 12731 w 155728"/>
                      <a:gd name="connsiteY2" fmla="*/ 6405 h 101711"/>
                      <a:gd name="connsiteX3" fmla="*/ 60356 w 155728"/>
                      <a:gd name="connsiteY3" fmla="*/ 47680 h 101711"/>
                      <a:gd name="connsiteX4" fmla="*/ 31 w 155728"/>
                      <a:gd name="connsiteY4" fmla="*/ 44505 h 101711"/>
                      <a:gd name="connsiteX5" fmla="*/ 69881 w 155728"/>
                      <a:gd name="connsiteY5" fmla="*/ 101655 h 101711"/>
                      <a:gd name="connsiteX6" fmla="*/ 12731 w 155728"/>
                      <a:gd name="connsiteY6" fmla="*/ 54030 h 101711"/>
                      <a:gd name="connsiteX7" fmla="*/ 9556 w 155728"/>
                      <a:gd name="connsiteY7" fmla="*/ 55 h 101711"/>
                      <a:gd name="connsiteX8" fmla="*/ 79406 w 155728"/>
                      <a:gd name="connsiteY8" fmla="*/ 44505 h 101711"/>
                      <a:gd name="connsiteX9" fmla="*/ 155606 w 155728"/>
                      <a:gd name="connsiteY9" fmla="*/ 92130 h 1017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55728" h="101711">
                        <a:moveTo>
                          <a:pt x="155606" y="92130"/>
                        </a:moveTo>
                        <a:cubicBezTo>
                          <a:pt x="152431" y="92130"/>
                          <a:pt x="84168" y="58792"/>
                          <a:pt x="60356" y="44505"/>
                        </a:cubicBezTo>
                        <a:cubicBezTo>
                          <a:pt x="36544" y="30218"/>
                          <a:pt x="12731" y="5876"/>
                          <a:pt x="12731" y="6405"/>
                        </a:cubicBezTo>
                        <a:cubicBezTo>
                          <a:pt x="12731" y="6934"/>
                          <a:pt x="62473" y="41330"/>
                          <a:pt x="60356" y="47680"/>
                        </a:cubicBezTo>
                        <a:cubicBezTo>
                          <a:pt x="58239" y="54030"/>
                          <a:pt x="-1556" y="35509"/>
                          <a:pt x="31" y="44505"/>
                        </a:cubicBezTo>
                        <a:cubicBezTo>
                          <a:pt x="1618" y="53501"/>
                          <a:pt x="67764" y="100067"/>
                          <a:pt x="69881" y="101655"/>
                        </a:cubicBezTo>
                        <a:cubicBezTo>
                          <a:pt x="71998" y="103243"/>
                          <a:pt x="22785" y="70963"/>
                          <a:pt x="12731" y="54030"/>
                        </a:cubicBezTo>
                        <a:cubicBezTo>
                          <a:pt x="2677" y="37097"/>
                          <a:pt x="-1556" y="1642"/>
                          <a:pt x="9556" y="55"/>
                        </a:cubicBezTo>
                        <a:cubicBezTo>
                          <a:pt x="20668" y="-1532"/>
                          <a:pt x="59298" y="31276"/>
                          <a:pt x="79406" y="44505"/>
                        </a:cubicBezTo>
                        <a:cubicBezTo>
                          <a:pt x="99514" y="57734"/>
                          <a:pt x="158781" y="92130"/>
                          <a:pt x="155606" y="9213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" name="フリーフォーム 20">
                    <a:extLst>
                      <a:ext uri="{FF2B5EF4-FFF2-40B4-BE49-F238E27FC236}">
                        <a16:creationId xmlns:a16="http://schemas.microsoft.com/office/drawing/2014/main" id="{34C444C1-FD7A-9B20-AA44-FBDA56537D6A}"/>
                      </a:ext>
                    </a:extLst>
                  </p:cNvPr>
                  <p:cNvSpPr/>
                  <p:nvPr/>
                </p:nvSpPr>
                <p:spPr>
                  <a:xfrm>
                    <a:off x="1016000" y="1971447"/>
                    <a:ext cx="105297" cy="92521"/>
                  </a:xfrm>
                  <a:custGeom>
                    <a:avLst/>
                    <a:gdLst>
                      <a:gd name="connsiteX0" fmla="*/ 0 w 105297"/>
                      <a:gd name="connsiteY0" fmla="*/ 228 h 92521"/>
                      <a:gd name="connsiteX1" fmla="*/ 41275 w 105297"/>
                      <a:gd name="connsiteY1" fmla="*/ 54203 h 92521"/>
                      <a:gd name="connsiteX2" fmla="*/ 104775 w 105297"/>
                      <a:gd name="connsiteY2" fmla="*/ 92303 h 92521"/>
                      <a:gd name="connsiteX3" fmla="*/ 69850 w 105297"/>
                      <a:gd name="connsiteY3" fmla="*/ 70078 h 92521"/>
                      <a:gd name="connsiteX4" fmla="*/ 41275 w 105297"/>
                      <a:gd name="connsiteY4" fmla="*/ 76428 h 92521"/>
                      <a:gd name="connsiteX5" fmla="*/ 0 w 105297"/>
                      <a:gd name="connsiteY5" fmla="*/ 228 h 925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5297" h="92521">
                        <a:moveTo>
                          <a:pt x="0" y="228"/>
                        </a:moveTo>
                        <a:cubicBezTo>
                          <a:pt x="0" y="-3476"/>
                          <a:pt x="23813" y="38857"/>
                          <a:pt x="41275" y="54203"/>
                        </a:cubicBezTo>
                        <a:cubicBezTo>
                          <a:pt x="58737" y="69549"/>
                          <a:pt x="100013" y="89657"/>
                          <a:pt x="104775" y="92303"/>
                        </a:cubicBezTo>
                        <a:cubicBezTo>
                          <a:pt x="109537" y="94949"/>
                          <a:pt x="80433" y="72724"/>
                          <a:pt x="69850" y="70078"/>
                        </a:cubicBezTo>
                        <a:cubicBezTo>
                          <a:pt x="59267" y="67432"/>
                          <a:pt x="51329" y="82249"/>
                          <a:pt x="41275" y="76428"/>
                        </a:cubicBezTo>
                        <a:cubicBezTo>
                          <a:pt x="31221" y="70607"/>
                          <a:pt x="0" y="3932"/>
                          <a:pt x="0" y="22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" name="フリーフォーム 21">
                    <a:extLst>
                      <a:ext uri="{FF2B5EF4-FFF2-40B4-BE49-F238E27FC236}">
                        <a16:creationId xmlns:a16="http://schemas.microsoft.com/office/drawing/2014/main" id="{CFBC462A-A733-EB8D-3372-414D76AA7B4F}"/>
                      </a:ext>
                    </a:extLst>
                  </p:cNvPr>
                  <p:cNvSpPr/>
                  <p:nvPr/>
                </p:nvSpPr>
                <p:spPr>
                  <a:xfrm>
                    <a:off x="1092441" y="2092321"/>
                    <a:ext cx="443388" cy="99557"/>
                  </a:xfrm>
                  <a:custGeom>
                    <a:avLst/>
                    <a:gdLst>
                      <a:gd name="connsiteX0" fmla="*/ 2934 w 443388"/>
                      <a:gd name="connsiteY0" fmla="*/ 19054 h 99557"/>
                      <a:gd name="connsiteX1" fmla="*/ 53734 w 443388"/>
                      <a:gd name="connsiteY1" fmla="*/ 28579 h 99557"/>
                      <a:gd name="connsiteX2" fmla="*/ 145809 w 443388"/>
                      <a:gd name="connsiteY2" fmla="*/ 22229 h 99557"/>
                      <a:gd name="connsiteX3" fmla="*/ 168034 w 443388"/>
                      <a:gd name="connsiteY3" fmla="*/ 6354 h 99557"/>
                      <a:gd name="connsiteX4" fmla="*/ 234709 w 443388"/>
                      <a:gd name="connsiteY4" fmla="*/ 41279 h 99557"/>
                      <a:gd name="connsiteX5" fmla="*/ 295034 w 443388"/>
                      <a:gd name="connsiteY5" fmla="*/ 73029 h 99557"/>
                      <a:gd name="connsiteX6" fmla="*/ 441084 w 443388"/>
                      <a:gd name="connsiteY6" fmla="*/ 60329 h 99557"/>
                      <a:gd name="connsiteX7" fmla="*/ 380759 w 443388"/>
                      <a:gd name="connsiteY7" fmla="*/ 76204 h 99557"/>
                      <a:gd name="connsiteX8" fmla="*/ 329959 w 443388"/>
                      <a:gd name="connsiteY8" fmla="*/ 98429 h 99557"/>
                      <a:gd name="connsiteX9" fmla="*/ 164859 w 443388"/>
                      <a:gd name="connsiteY9" fmla="*/ 38104 h 99557"/>
                      <a:gd name="connsiteX10" fmla="*/ 260109 w 443388"/>
                      <a:gd name="connsiteY10" fmla="*/ 53979 h 99557"/>
                      <a:gd name="connsiteX11" fmla="*/ 180734 w 443388"/>
                      <a:gd name="connsiteY11" fmla="*/ 4 h 99557"/>
                      <a:gd name="connsiteX12" fmla="*/ 50559 w 443388"/>
                      <a:gd name="connsiteY12" fmla="*/ 57154 h 99557"/>
                      <a:gd name="connsiteX13" fmla="*/ 139459 w 443388"/>
                      <a:gd name="connsiteY13" fmla="*/ 38104 h 99557"/>
                      <a:gd name="connsiteX14" fmla="*/ 2934 w 443388"/>
                      <a:gd name="connsiteY14" fmla="*/ 19054 h 995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43388" h="99557">
                        <a:moveTo>
                          <a:pt x="2934" y="19054"/>
                        </a:moveTo>
                        <a:cubicBezTo>
                          <a:pt x="-11353" y="17467"/>
                          <a:pt x="29922" y="28050"/>
                          <a:pt x="53734" y="28579"/>
                        </a:cubicBezTo>
                        <a:cubicBezTo>
                          <a:pt x="77546" y="29108"/>
                          <a:pt x="126759" y="25933"/>
                          <a:pt x="145809" y="22229"/>
                        </a:cubicBezTo>
                        <a:cubicBezTo>
                          <a:pt x="164859" y="18525"/>
                          <a:pt x="153217" y="3179"/>
                          <a:pt x="168034" y="6354"/>
                        </a:cubicBezTo>
                        <a:cubicBezTo>
                          <a:pt x="182851" y="9529"/>
                          <a:pt x="234709" y="41279"/>
                          <a:pt x="234709" y="41279"/>
                        </a:cubicBezTo>
                        <a:cubicBezTo>
                          <a:pt x="255876" y="52392"/>
                          <a:pt x="260638" y="69854"/>
                          <a:pt x="295034" y="73029"/>
                        </a:cubicBezTo>
                        <a:cubicBezTo>
                          <a:pt x="329430" y="76204"/>
                          <a:pt x="426797" y="59800"/>
                          <a:pt x="441084" y="60329"/>
                        </a:cubicBezTo>
                        <a:cubicBezTo>
                          <a:pt x="455372" y="60858"/>
                          <a:pt x="399280" y="69854"/>
                          <a:pt x="380759" y="76204"/>
                        </a:cubicBezTo>
                        <a:cubicBezTo>
                          <a:pt x="362238" y="82554"/>
                          <a:pt x="365942" y="104779"/>
                          <a:pt x="329959" y="98429"/>
                        </a:cubicBezTo>
                        <a:cubicBezTo>
                          <a:pt x="293976" y="92079"/>
                          <a:pt x="176501" y="45512"/>
                          <a:pt x="164859" y="38104"/>
                        </a:cubicBezTo>
                        <a:cubicBezTo>
                          <a:pt x="153217" y="30696"/>
                          <a:pt x="257463" y="60329"/>
                          <a:pt x="260109" y="53979"/>
                        </a:cubicBezTo>
                        <a:cubicBezTo>
                          <a:pt x="262755" y="47629"/>
                          <a:pt x="215659" y="-525"/>
                          <a:pt x="180734" y="4"/>
                        </a:cubicBezTo>
                        <a:cubicBezTo>
                          <a:pt x="145809" y="533"/>
                          <a:pt x="57438" y="50804"/>
                          <a:pt x="50559" y="57154"/>
                        </a:cubicBezTo>
                        <a:cubicBezTo>
                          <a:pt x="43680" y="63504"/>
                          <a:pt x="145280" y="42866"/>
                          <a:pt x="139459" y="38104"/>
                        </a:cubicBezTo>
                        <a:cubicBezTo>
                          <a:pt x="133638" y="33342"/>
                          <a:pt x="17221" y="20641"/>
                          <a:pt x="2934" y="1905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3" name="フリーフォーム 22">
                    <a:extLst>
                      <a:ext uri="{FF2B5EF4-FFF2-40B4-BE49-F238E27FC236}">
                        <a16:creationId xmlns:a16="http://schemas.microsoft.com/office/drawing/2014/main" id="{58B1D420-A976-8720-8893-118CE4F4D702}"/>
                      </a:ext>
                    </a:extLst>
                  </p:cNvPr>
                  <p:cNvSpPr/>
                  <p:nvPr/>
                </p:nvSpPr>
                <p:spPr>
                  <a:xfrm>
                    <a:off x="1161251" y="2101507"/>
                    <a:ext cx="153313" cy="114647"/>
                  </a:xfrm>
                  <a:custGeom>
                    <a:avLst/>
                    <a:gdLst>
                      <a:gd name="connsiteX0" fmla="*/ 799 w 153313"/>
                      <a:gd name="connsiteY0" fmla="*/ 343 h 114647"/>
                      <a:gd name="connsiteX1" fmla="*/ 86524 w 153313"/>
                      <a:gd name="connsiteY1" fmla="*/ 60668 h 114647"/>
                      <a:gd name="connsiteX2" fmla="*/ 153199 w 153313"/>
                      <a:gd name="connsiteY2" fmla="*/ 114643 h 114647"/>
                      <a:gd name="connsiteX3" fmla="*/ 70649 w 153313"/>
                      <a:gd name="connsiteY3" fmla="*/ 63843 h 114647"/>
                      <a:gd name="connsiteX4" fmla="*/ 140499 w 153313"/>
                      <a:gd name="connsiteY4" fmla="*/ 89243 h 114647"/>
                      <a:gd name="connsiteX5" fmla="*/ 799 w 153313"/>
                      <a:gd name="connsiteY5" fmla="*/ 343 h 1146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3313" h="114647">
                        <a:moveTo>
                          <a:pt x="799" y="343"/>
                        </a:moveTo>
                        <a:cubicBezTo>
                          <a:pt x="-8197" y="-4419"/>
                          <a:pt x="61124" y="41618"/>
                          <a:pt x="86524" y="60668"/>
                        </a:cubicBezTo>
                        <a:cubicBezTo>
                          <a:pt x="111924" y="79718"/>
                          <a:pt x="155845" y="114114"/>
                          <a:pt x="153199" y="114643"/>
                        </a:cubicBezTo>
                        <a:cubicBezTo>
                          <a:pt x="150553" y="115172"/>
                          <a:pt x="72766" y="68076"/>
                          <a:pt x="70649" y="63843"/>
                        </a:cubicBezTo>
                        <a:cubicBezTo>
                          <a:pt x="68532" y="59610"/>
                          <a:pt x="145261" y="96122"/>
                          <a:pt x="140499" y="89243"/>
                        </a:cubicBezTo>
                        <a:cubicBezTo>
                          <a:pt x="135737" y="82364"/>
                          <a:pt x="9795" y="5105"/>
                          <a:pt x="799" y="34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" name="フリーフォーム 23">
                    <a:extLst>
                      <a:ext uri="{FF2B5EF4-FFF2-40B4-BE49-F238E27FC236}">
                        <a16:creationId xmlns:a16="http://schemas.microsoft.com/office/drawing/2014/main" id="{43631AB4-22A9-BE72-265D-C7277816CA26}"/>
                      </a:ext>
                    </a:extLst>
                  </p:cNvPr>
                  <p:cNvSpPr/>
                  <p:nvPr/>
                </p:nvSpPr>
                <p:spPr>
                  <a:xfrm>
                    <a:off x="1103553" y="2152508"/>
                    <a:ext cx="163710" cy="513537"/>
                  </a:xfrm>
                  <a:custGeom>
                    <a:avLst/>
                    <a:gdLst>
                      <a:gd name="connsiteX0" fmla="*/ 163272 w 163710"/>
                      <a:gd name="connsiteY0" fmla="*/ 142 h 513537"/>
                      <a:gd name="connsiteX1" fmla="*/ 74372 w 163710"/>
                      <a:gd name="connsiteY1" fmla="*/ 158892 h 513537"/>
                      <a:gd name="connsiteX2" fmla="*/ 118822 w 163710"/>
                      <a:gd name="connsiteY2" fmla="*/ 120792 h 513537"/>
                      <a:gd name="connsiteX3" fmla="*/ 68022 w 163710"/>
                      <a:gd name="connsiteY3" fmla="*/ 219217 h 513537"/>
                      <a:gd name="connsiteX4" fmla="*/ 45797 w 163710"/>
                      <a:gd name="connsiteY4" fmla="*/ 282717 h 513537"/>
                      <a:gd name="connsiteX5" fmla="*/ 87072 w 163710"/>
                      <a:gd name="connsiteY5" fmla="*/ 244617 h 513537"/>
                      <a:gd name="connsiteX6" fmla="*/ 39447 w 163710"/>
                      <a:gd name="connsiteY6" fmla="*/ 339867 h 513537"/>
                      <a:gd name="connsiteX7" fmla="*/ 77547 w 163710"/>
                      <a:gd name="connsiteY7" fmla="*/ 508142 h 513537"/>
                      <a:gd name="connsiteX8" fmla="*/ 55322 w 163710"/>
                      <a:gd name="connsiteY8" fmla="*/ 457342 h 513537"/>
                      <a:gd name="connsiteX9" fmla="*/ 1347 w 163710"/>
                      <a:gd name="connsiteY9" fmla="*/ 311292 h 513537"/>
                      <a:gd name="connsiteX10" fmla="*/ 20397 w 163710"/>
                      <a:gd name="connsiteY10" fmla="*/ 320817 h 513537"/>
                      <a:gd name="connsiteX11" fmla="*/ 64847 w 163710"/>
                      <a:gd name="connsiteY11" fmla="*/ 155717 h 513537"/>
                      <a:gd name="connsiteX12" fmla="*/ 29922 w 163710"/>
                      <a:gd name="connsiteY12" fmla="*/ 190642 h 513537"/>
                      <a:gd name="connsiteX13" fmla="*/ 163272 w 163710"/>
                      <a:gd name="connsiteY13" fmla="*/ 142 h 513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63710" h="513537">
                        <a:moveTo>
                          <a:pt x="163272" y="142"/>
                        </a:moveTo>
                        <a:cubicBezTo>
                          <a:pt x="170680" y="-5150"/>
                          <a:pt x="81780" y="138784"/>
                          <a:pt x="74372" y="158892"/>
                        </a:cubicBezTo>
                        <a:cubicBezTo>
                          <a:pt x="66964" y="179000"/>
                          <a:pt x="119880" y="110738"/>
                          <a:pt x="118822" y="120792"/>
                        </a:cubicBezTo>
                        <a:cubicBezTo>
                          <a:pt x="117764" y="130846"/>
                          <a:pt x="80193" y="192230"/>
                          <a:pt x="68022" y="219217"/>
                        </a:cubicBezTo>
                        <a:cubicBezTo>
                          <a:pt x="55851" y="246205"/>
                          <a:pt x="42622" y="278484"/>
                          <a:pt x="45797" y="282717"/>
                        </a:cubicBezTo>
                        <a:cubicBezTo>
                          <a:pt x="48972" y="286950"/>
                          <a:pt x="88130" y="235092"/>
                          <a:pt x="87072" y="244617"/>
                        </a:cubicBezTo>
                        <a:cubicBezTo>
                          <a:pt x="86014" y="254142"/>
                          <a:pt x="41034" y="295946"/>
                          <a:pt x="39447" y="339867"/>
                        </a:cubicBezTo>
                        <a:cubicBezTo>
                          <a:pt x="37860" y="383788"/>
                          <a:pt x="74901" y="488563"/>
                          <a:pt x="77547" y="508142"/>
                        </a:cubicBezTo>
                        <a:cubicBezTo>
                          <a:pt x="80193" y="527721"/>
                          <a:pt x="68022" y="490150"/>
                          <a:pt x="55322" y="457342"/>
                        </a:cubicBezTo>
                        <a:cubicBezTo>
                          <a:pt x="42622" y="424534"/>
                          <a:pt x="7168" y="334046"/>
                          <a:pt x="1347" y="311292"/>
                        </a:cubicBezTo>
                        <a:cubicBezTo>
                          <a:pt x="-4474" y="288538"/>
                          <a:pt x="9814" y="346746"/>
                          <a:pt x="20397" y="320817"/>
                        </a:cubicBezTo>
                        <a:cubicBezTo>
                          <a:pt x="30980" y="294888"/>
                          <a:pt x="63260" y="177413"/>
                          <a:pt x="64847" y="155717"/>
                        </a:cubicBezTo>
                        <a:cubicBezTo>
                          <a:pt x="66434" y="134021"/>
                          <a:pt x="14576" y="213925"/>
                          <a:pt x="29922" y="190642"/>
                        </a:cubicBezTo>
                        <a:cubicBezTo>
                          <a:pt x="45268" y="167359"/>
                          <a:pt x="155864" y="5434"/>
                          <a:pt x="163272" y="14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5" name="フリーフォーム 24">
                    <a:extLst>
                      <a:ext uri="{FF2B5EF4-FFF2-40B4-BE49-F238E27FC236}">
                        <a16:creationId xmlns:a16="http://schemas.microsoft.com/office/drawing/2014/main" id="{035F64FF-8A3A-F477-2980-1D44EB38520C}"/>
                      </a:ext>
                    </a:extLst>
                  </p:cNvPr>
                  <p:cNvSpPr/>
                  <p:nvPr/>
                </p:nvSpPr>
                <p:spPr>
                  <a:xfrm>
                    <a:off x="1030449" y="2559038"/>
                    <a:ext cx="122199" cy="340879"/>
                  </a:xfrm>
                  <a:custGeom>
                    <a:avLst/>
                    <a:gdLst>
                      <a:gd name="connsiteX0" fmla="*/ 122076 w 122199"/>
                      <a:gd name="connsiteY0" fmla="*/ 12 h 340879"/>
                      <a:gd name="connsiteX1" fmla="*/ 68101 w 122199"/>
                      <a:gd name="connsiteY1" fmla="*/ 76212 h 340879"/>
                      <a:gd name="connsiteX2" fmla="*/ 26826 w 122199"/>
                      <a:gd name="connsiteY2" fmla="*/ 120662 h 340879"/>
                      <a:gd name="connsiteX3" fmla="*/ 36351 w 122199"/>
                      <a:gd name="connsiteY3" fmla="*/ 107962 h 340879"/>
                      <a:gd name="connsiteX4" fmla="*/ 20476 w 122199"/>
                      <a:gd name="connsiteY4" fmla="*/ 171462 h 340879"/>
                      <a:gd name="connsiteX5" fmla="*/ 45876 w 122199"/>
                      <a:gd name="connsiteY5" fmla="*/ 263537 h 340879"/>
                      <a:gd name="connsiteX6" fmla="*/ 36351 w 122199"/>
                      <a:gd name="connsiteY6" fmla="*/ 238137 h 340879"/>
                      <a:gd name="connsiteX7" fmla="*/ 74451 w 122199"/>
                      <a:gd name="connsiteY7" fmla="*/ 339737 h 340879"/>
                      <a:gd name="connsiteX8" fmla="*/ 36351 w 122199"/>
                      <a:gd name="connsiteY8" fmla="*/ 288937 h 340879"/>
                      <a:gd name="connsiteX9" fmla="*/ 1426 w 122199"/>
                      <a:gd name="connsiteY9" fmla="*/ 228612 h 340879"/>
                      <a:gd name="connsiteX10" fmla="*/ 7776 w 122199"/>
                      <a:gd name="connsiteY10" fmla="*/ 95262 h 340879"/>
                      <a:gd name="connsiteX11" fmla="*/ 17301 w 122199"/>
                      <a:gd name="connsiteY11" fmla="*/ 127012 h 340879"/>
                      <a:gd name="connsiteX12" fmla="*/ 52226 w 122199"/>
                      <a:gd name="connsiteY12" fmla="*/ 50812 h 340879"/>
                      <a:gd name="connsiteX13" fmla="*/ 52226 w 122199"/>
                      <a:gd name="connsiteY13" fmla="*/ 69862 h 340879"/>
                      <a:gd name="connsiteX14" fmla="*/ 122076 w 122199"/>
                      <a:gd name="connsiteY14" fmla="*/ 12 h 3408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22199" h="340879">
                        <a:moveTo>
                          <a:pt x="122076" y="12"/>
                        </a:moveTo>
                        <a:cubicBezTo>
                          <a:pt x="124722" y="1070"/>
                          <a:pt x="83976" y="56104"/>
                          <a:pt x="68101" y="76212"/>
                        </a:cubicBezTo>
                        <a:cubicBezTo>
                          <a:pt x="52226" y="96320"/>
                          <a:pt x="26826" y="120662"/>
                          <a:pt x="26826" y="120662"/>
                        </a:cubicBezTo>
                        <a:cubicBezTo>
                          <a:pt x="21534" y="125954"/>
                          <a:pt x="37409" y="99495"/>
                          <a:pt x="36351" y="107962"/>
                        </a:cubicBezTo>
                        <a:cubicBezTo>
                          <a:pt x="35293" y="116429"/>
                          <a:pt x="18888" y="145533"/>
                          <a:pt x="20476" y="171462"/>
                        </a:cubicBezTo>
                        <a:cubicBezTo>
                          <a:pt x="22063" y="197391"/>
                          <a:pt x="43230" y="252424"/>
                          <a:pt x="45876" y="263537"/>
                        </a:cubicBezTo>
                        <a:cubicBezTo>
                          <a:pt x="48522" y="274650"/>
                          <a:pt x="36351" y="238137"/>
                          <a:pt x="36351" y="238137"/>
                        </a:cubicBezTo>
                        <a:cubicBezTo>
                          <a:pt x="41114" y="250837"/>
                          <a:pt x="74451" y="331270"/>
                          <a:pt x="74451" y="339737"/>
                        </a:cubicBezTo>
                        <a:cubicBezTo>
                          <a:pt x="74451" y="348204"/>
                          <a:pt x="48522" y="307458"/>
                          <a:pt x="36351" y="288937"/>
                        </a:cubicBezTo>
                        <a:cubicBezTo>
                          <a:pt x="24180" y="270416"/>
                          <a:pt x="6188" y="260891"/>
                          <a:pt x="1426" y="228612"/>
                        </a:cubicBezTo>
                        <a:cubicBezTo>
                          <a:pt x="-3337" y="196333"/>
                          <a:pt x="5130" y="112195"/>
                          <a:pt x="7776" y="95262"/>
                        </a:cubicBezTo>
                        <a:cubicBezTo>
                          <a:pt x="10422" y="78329"/>
                          <a:pt x="9893" y="134420"/>
                          <a:pt x="17301" y="127012"/>
                        </a:cubicBezTo>
                        <a:cubicBezTo>
                          <a:pt x="24709" y="119604"/>
                          <a:pt x="46405" y="60337"/>
                          <a:pt x="52226" y="50812"/>
                        </a:cubicBezTo>
                        <a:cubicBezTo>
                          <a:pt x="58047" y="41287"/>
                          <a:pt x="42701" y="73566"/>
                          <a:pt x="52226" y="69862"/>
                        </a:cubicBezTo>
                        <a:cubicBezTo>
                          <a:pt x="61751" y="66158"/>
                          <a:pt x="119430" y="-1046"/>
                          <a:pt x="122076" y="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フリーフォーム 25">
                    <a:extLst>
                      <a:ext uri="{FF2B5EF4-FFF2-40B4-BE49-F238E27FC236}">
                        <a16:creationId xmlns:a16="http://schemas.microsoft.com/office/drawing/2014/main" id="{96B2801C-C44B-3E07-31B1-74DD184FB03E}"/>
                      </a:ext>
                    </a:extLst>
                  </p:cNvPr>
                  <p:cNvSpPr/>
                  <p:nvPr/>
                </p:nvSpPr>
                <p:spPr>
                  <a:xfrm>
                    <a:off x="1068304" y="2533596"/>
                    <a:ext cx="295409" cy="193769"/>
                  </a:xfrm>
                  <a:custGeom>
                    <a:avLst/>
                    <a:gdLst>
                      <a:gd name="connsiteX0" fmla="*/ 293771 w 295409"/>
                      <a:gd name="connsiteY0" fmla="*/ 54 h 193769"/>
                      <a:gd name="connsiteX1" fmla="*/ 265196 w 295409"/>
                      <a:gd name="connsiteY1" fmla="*/ 76254 h 193769"/>
                      <a:gd name="connsiteX2" fmla="*/ 211221 w 295409"/>
                      <a:gd name="connsiteY2" fmla="*/ 111179 h 193769"/>
                      <a:gd name="connsiteX3" fmla="*/ 128671 w 295409"/>
                      <a:gd name="connsiteY3" fmla="*/ 117529 h 193769"/>
                      <a:gd name="connsiteX4" fmla="*/ 208046 w 295409"/>
                      <a:gd name="connsiteY4" fmla="*/ 114354 h 193769"/>
                      <a:gd name="connsiteX5" fmla="*/ 81046 w 295409"/>
                      <a:gd name="connsiteY5" fmla="*/ 136579 h 193769"/>
                      <a:gd name="connsiteX6" fmla="*/ 1671 w 295409"/>
                      <a:gd name="connsiteY6" fmla="*/ 193729 h 193769"/>
                      <a:gd name="connsiteX7" fmla="*/ 154071 w 295409"/>
                      <a:gd name="connsiteY7" fmla="*/ 127054 h 193769"/>
                      <a:gd name="connsiteX8" fmla="*/ 242971 w 295409"/>
                      <a:gd name="connsiteY8" fmla="*/ 85779 h 193769"/>
                      <a:gd name="connsiteX9" fmla="*/ 217571 w 295409"/>
                      <a:gd name="connsiteY9" fmla="*/ 88954 h 193769"/>
                      <a:gd name="connsiteX10" fmla="*/ 293771 w 295409"/>
                      <a:gd name="connsiteY10" fmla="*/ 54 h 19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95409" h="193769">
                        <a:moveTo>
                          <a:pt x="293771" y="54"/>
                        </a:moveTo>
                        <a:cubicBezTo>
                          <a:pt x="301708" y="-2063"/>
                          <a:pt x="278954" y="57733"/>
                          <a:pt x="265196" y="76254"/>
                        </a:cubicBezTo>
                        <a:cubicBezTo>
                          <a:pt x="251438" y="94775"/>
                          <a:pt x="233975" y="104300"/>
                          <a:pt x="211221" y="111179"/>
                        </a:cubicBezTo>
                        <a:cubicBezTo>
                          <a:pt x="188467" y="118058"/>
                          <a:pt x="129200" y="117000"/>
                          <a:pt x="128671" y="117529"/>
                        </a:cubicBezTo>
                        <a:cubicBezTo>
                          <a:pt x="128142" y="118058"/>
                          <a:pt x="215984" y="111179"/>
                          <a:pt x="208046" y="114354"/>
                        </a:cubicBezTo>
                        <a:cubicBezTo>
                          <a:pt x="200108" y="117529"/>
                          <a:pt x="115442" y="123350"/>
                          <a:pt x="81046" y="136579"/>
                        </a:cubicBezTo>
                        <a:cubicBezTo>
                          <a:pt x="46650" y="149808"/>
                          <a:pt x="-10500" y="195316"/>
                          <a:pt x="1671" y="193729"/>
                        </a:cubicBezTo>
                        <a:cubicBezTo>
                          <a:pt x="13842" y="192142"/>
                          <a:pt x="113854" y="145046"/>
                          <a:pt x="154071" y="127054"/>
                        </a:cubicBezTo>
                        <a:cubicBezTo>
                          <a:pt x="194288" y="109062"/>
                          <a:pt x="232388" y="92129"/>
                          <a:pt x="242971" y="85779"/>
                        </a:cubicBezTo>
                        <a:cubicBezTo>
                          <a:pt x="253554" y="79429"/>
                          <a:pt x="211750" y="99008"/>
                          <a:pt x="217571" y="88954"/>
                        </a:cubicBezTo>
                        <a:cubicBezTo>
                          <a:pt x="223392" y="78900"/>
                          <a:pt x="285834" y="2171"/>
                          <a:pt x="293771" y="5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フリーフォーム 26">
                    <a:extLst>
                      <a:ext uri="{FF2B5EF4-FFF2-40B4-BE49-F238E27FC236}">
                        <a16:creationId xmlns:a16="http://schemas.microsoft.com/office/drawing/2014/main" id="{4C93F1C5-1276-D99C-D44D-19D6A31CEDCE}"/>
                      </a:ext>
                    </a:extLst>
                  </p:cNvPr>
                  <p:cNvSpPr/>
                  <p:nvPr/>
                </p:nvSpPr>
                <p:spPr>
                  <a:xfrm>
                    <a:off x="1228681" y="2599963"/>
                    <a:ext cx="203467" cy="44960"/>
                  </a:xfrm>
                  <a:custGeom>
                    <a:avLst/>
                    <a:gdLst>
                      <a:gd name="connsiteX0" fmla="*/ 203244 w 203467"/>
                      <a:gd name="connsiteY0" fmla="*/ 19412 h 44960"/>
                      <a:gd name="connsiteX1" fmla="*/ 123869 w 203467"/>
                      <a:gd name="connsiteY1" fmla="*/ 362 h 44960"/>
                      <a:gd name="connsiteX2" fmla="*/ 60369 w 203467"/>
                      <a:gd name="connsiteY2" fmla="*/ 9887 h 44960"/>
                      <a:gd name="connsiteX3" fmla="*/ 44 w 203467"/>
                      <a:gd name="connsiteY3" fmla="*/ 44812 h 44960"/>
                      <a:gd name="connsiteX4" fmla="*/ 69894 w 203467"/>
                      <a:gd name="connsiteY4" fmla="*/ 22587 h 44960"/>
                      <a:gd name="connsiteX5" fmla="*/ 146094 w 203467"/>
                      <a:gd name="connsiteY5" fmla="*/ 25762 h 44960"/>
                      <a:gd name="connsiteX6" fmla="*/ 203244 w 203467"/>
                      <a:gd name="connsiteY6" fmla="*/ 19412 h 44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3467" h="44960">
                        <a:moveTo>
                          <a:pt x="203244" y="19412"/>
                        </a:moveTo>
                        <a:cubicBezTo>
                          <a:pt x="199540" y="15179"/>
                          <a:pt x="147682" y="1950"/>
                          <a:pt x="123869" y="362"/>
                        </a:cubicBezTo>
                        <a:cubicBezTo>
                          <a:pt x="100056" y="-1226"/>
                          <a:pt x="81006" y="2479"/>
                          <a:pt x="60369" y="9887"/>
                        </a:cubicBezTo>
                        <a:cubicBezTo>
                          <a:pt x="39732" y="17295"/>
                          <a:pt x="-1544" y="42695"/>
                          <a:pt x="44" y="44812"/>
                        </a:cubicBezTo>
                        <a:cubicBezTo>
                          <a:pt x="1632" y="46929"/>
                          <a:pt x="45552" y="25762"/>
                          <a:pt x="69894" y="22587"/>
                        </a:cubicBezTo>
                        <a:cubicBezTo>
                          <a:pt x="94236" y="19412"/>
                          <a:pt x="128631" y="23116"/>
                          <a:pt x="146094" y="25762"/>
                        </a:cubicBezTo>
                        <a:cubicBezTo>
                          <a:pt x="163557" y="28408"/>
                          <a:pt x="206948" y="23645"/>
                          <a:pt x="203244" y="194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" name="フリーフォーム 27">
                    <a:extLst>
                      <a:ext uri="{FF2B5EF4-FFF2-40B4-BE49-F238E27FC236}">
                        <a16:creationId xmlns:a16="http://schemas.microsoft.com/office/drawing/2014/main" id="{EC3B8920-21F4-935D-459F-260A280618D6}"/>
                      </a:ext>
                    </a:extLst>
                  </p:cNvPr>
                  <p:cNvSpPr/>
                  <p:nvPr/>
                </p:nvSpPr>
                <p:spPr>
                  <a:xfrm>
                    <a:off x="1081081" y="2701899"/>
                    <a:ext cx="256613" cy="260399"/>
                  </a:xfrm>
                  <a:custGeom>
                    <a:avLst/>
                    <a:gdLst>
                      <a:gd name="connsiteX0" fmla="*/ 20644 w 256613"/>
                      <a:gd name="connsiteY0" fmla="*/ 26 h 260399"/>
                      <a:gd name="connsiteX1" fmla="*/ 20644 w 256613"/>
                      <a:gd name="connsiteY1" fmla="*/ 139726 h 260399"/>
                      <a:gd name="connsiteX2" fmla="*/ 23819 w 256613"/>
                      <a:gd name="connsiteY2" fmla="*/ 181001 h 260399"/>
                      <a:gd name="connsiteX3" fmla="*/ 68269 w 256613"/>
                      <a:gd name="connsiteY3" fmla="*/ 247676 h 260399"/>
                      <a:gd name="connsiteX4" fmla="*/ 100019 w 256613"/>
                      <a:gd name="connsiteY4" fmla="*/ 215926 h 260399"/>
                      <a:gd name="connsiteX5" fmla="*/ 109544 w 256613"/>
                      <a:gd name="connsiteY5" fmla="*/ 104801 h 260399"/>
                      <a:gd name="connsiteX6" fmla="*/ 150819 w 256613"/>
                      <a:gd name="connsiteY6" fmla="*/ 111151 h 260399"/>
                      <a:gd name="connsiteX7" fmla="*/ 255594 w 256613"/>
                      <a:gd name="connsiteY7" fmla="*/ 101626 h 260399"/>
                      <a:gd name="connsiteX8" fmla="*/ 198444 w 256613"/>
                      <a:gd name="connsiteY8" fmla="*/ 88926 h 260399"/>
                      <a:gd name="connsiteX9" fmla="*/ 106369 w 256613"/>
                      <a:gd name="connsiteY9" fmla="*/ 76226 h 260399"/>
                      <a:gd name="connsiteX10" fmla="*/ 125419 w 256613"/>
                      <a:gd name="connsiteY10" fmla="*/ 123851 h 260399"/>
                      <a:gd name="connsiteX11" fmla="*/ 125419 w 256613"/>
                      <a:gd name="connsiteY11" fmla="*/ 203226 h 260399"/>
                      <a:gd name="connsiteX12" fmla="*/ 84144 w 256613"/>
                      <a:gd name="connsiteY12" fmla="*/ 260376 h 260399"/>
                      <a:gd name="connsiteX13" fmla="*/ 1594 w 256613"/>
                      <a:gd name="connsiteY13" fmla="*/ 196876 h 260399"/>
                      <a:gd name="connsiteX14" fmla="*/ 30169 w 256613"/>
                      <a:gd name="connsiteY14" fmla="*/ 181001 h 260399"/>
                      <a:gd name="connsiteX15" fmla="*/ 36519 w 256613"/>
                      <a:gd name="connsiteY15" fmla="*/ 76226 h 260399"/>
                      <a:gd name="connsiteX16" fmla="*/ 14294 w 256613"/>
                      <a:gd name="connsiteY16" fmla="*/ 127026 h 260399"/>
                      <a:gd name="connsiteX17" fmla="*/ 20644 w 256613"/>
                      <a:gd name="connsiteY17" fmla="*/ 26 h 2603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56613" h="260399">
                        <a:moveTo>
                          <a:pt x="20644" y="26"/>
                        </a:moveTo>
                        <a:cubicBezTo>
                          <a:pt x="21702" y="2143"/>
                          <a:pt x="20115" y="109564"/>
                          <a:pt x="20644" y="139726"/>
                        </a:cubicBezTo>
                        <a:cubicBezTo>
                          <a:pt x="21173" y="169889"/>
                          <a:pt x="15881" y="163009"/>
                          <a:pt x="23819" y="181001"/>
                        </a:cubicBezTo>
                        <a:cubicBezTo>
                          <a:pt x="31757" y="198993"/>
                          <a:pt x="55569" y="241855"/>
                          <a:pt x="68269" y="247676"/>
                        </a:cubicBezTo>
                        <a:cubicBezTo>
                          <a:pt x="80969" y="253497"/>
                          <a:pt x="93140" y="239738"/>
                          <a:pt x="100019" y="215926"/>
                        </a:cubicBezTo>
                        <a:cubicBezTo>
                          <a:pt x="106898" y="192114"/>
                          <a:pt x="101077" y="122263"/>
                          <a:pt x="109544" y="104801"/>
                        </a:cubicBezTo>
                        <a:cubicBezTo>
                          <a:pt x="118011" y="87339"/>
                          <a:pt x="126477" y="111680"/>
                          <a:pt x="150819" y="111151"/>
                        </a:cubicBezTo>
                        <a:cubicBezTo>
                          <a:pt x="175161" y="110622"/>
                          <a:pt x="247657" y="105330"/>
                          <a:pt x="255594" y="101626"/>
                        </a:cubicBezTo>
                        <a:cubicBezTo>
                          <a:pt x="263531" y="97922"/>
                          <a:pt x="223315" y="93159"/>
                          <a:pt x="198444" y="88926"/>
                        </a:cubicBezTo>
                        <a:cubicBezTo>
                          <a:pt x="173573" y="84693"/>
                          <a:pt x="118540" y="70405"/>
                          <a:pt x="106369" y="76226"/>
                        </a:cubicBezTo>
                        <a:cubicBezTo>
                          <a:pt x="94198" y="82047"/>
                          <a:pt x="122244" y="102684"/>
                          <a:pt x="125419" y="123851"/>
                        </a:cubicBezTo>
                        <a:cubicBezTo>
                          <a:pt x="128594" y="145018"/>
                          <a:pt x="132298" y="180472"/>
                          <a:pt x="125419" y="203226"/>
                        </a:cubicBezTo>
                        <a:cubicBezTo>
                          <a:pt x="118540" y="225980"/>
                          <a:pt x="104781" y="261434"/>
                          <a:pt x="84144" y="260376"/>
                        </a:cubicBezTo>
                        <a:cubicBezTo>
                          <a:pt x="63507" y="259318"/>
                          <a:pt x="10590" y="210105"/>
                          <a:pt x="1594" y="196876"/>
                        </a:cubicBezTo>
                        <a:cubicBezTo>
                          <a:pt x="-7402" y="183647"/>
                          <a:pt x="24348" y="201109"/>
                          <a:pt x="30169" y="181001"/>
                        </a:cubicBezTo>
                        <a:cubicBezTo>
                          <a:pt x="35990" y="160893"/>
                          <a:pt x="39165" y="85222"/>
                          <a:pt x="36519" y="76226"/>
                        </a:cubicBezTo>
                        <a:cubicBezTo>
                          <a:pt x="33873" y="67230"/>
                          <a:pt x="17998" y="132318"/>
                          <a:pt x="14294" y="127026"/>
                        </a:cubicBezTo>
                        <a:cubicBezTo>
                          <a:pt x="10590" y="121734"/>
                          <a:pt x="19586" y="-2091"/>
                          <a:pt x="20644" y="2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9" name="フリーフォーム 28">
                    <a:extLst>
                      <a:ext uri="{FF2B5EF4-FFF2-40B4-BE49-F238E27FC236}">
                        <a16:creationId xmlns:a16="http://schemas.microsoft.com/office/drawing/2014/main" id="{4CDA4B29-CDB6-5522-B596-956BCD4DEA75}"/>
                      </a:ext>
                    </a:extLst>
                  </p:cNvPr>
                  <p:cNvSpPr/>
                  <p:nvPr/>
                </p:nvSpPr>
                <p:spPr>
                  <a:xfrm>
                    <a:off x="1282642" y="2750576"/>
                    <a:ext cx="321509" cy="97423"/>
                  </a:xfrm>
                  <a:custGeom>
                    <a:avLst/>
                    <a:gdLst>
                      <a:gd name="connsiteX0" fmla="*/ 58 w 321509"/>
                      <a:gd name="connsiteY0" fmla="*/ 18024 h 97423"/>
                      <a:gd name="connsiteX1" fmla="*/ 184208 w 321509"/>
                      <a:gd name="connsiteY1" fmla="*/ 75174 h 97423"/>
                      <a:gd name="connsiteX2" fmla="*/ 130233 w 321509"/>
                      <a:gd name="connsiteY2" fmla="*/ 81524 h 97423"/>
                      <a:gd name="connsiteX3" fmla="*/ 231833 w 321509"/>
                      <a:gd name="connsiteY3" fmla="*/ 71999 h 97423"/>
                      <a:gd name="connsiteX4" fmla="*/ 320733 w 321509"/>
                      <a:gd name="connsiteY4" fmla="*/ 5324 h 97423"/>
                      <a:gd name="connsiteX5" fmla="*/ 273108 w 321509"/>
                      <a:gd name="connsiteY5" fmla="*/ 8499 h 97423"/>
                      <a:gd name="connsiteX6" fmla="*/ 238183 w 321509"/>
                      <a:gd name="connsiteY6" fmla="*/ 43424 h 97423"/>
                      <a:gd name="connsiteX7" fmla="*/ 266758 w 321509"/>
                      <a:gd name="connsiteY7" fmla="*/ 27549 h 97423"/>
                      <a:gd name="connsiteX8" fmla="*/ 165158 w 321509"/>
                      <a:gd name="connsiteY8" fmla="*/ 97399 h 97423"/>
                      <a:gd name="connsiteX9" fmla="*/ 58 w 321509"/>
                      <a:gd name="connsiteY9" fmla="*/ 18024 h 974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21509" h="97423">
                        <a:moveTo>
                          <a:pt x="58" y="18024"/>
                        </a:moveTo>
                        <a:cubicBezTo>
                          <a:pt x="3233" y="14320"/>
                          <a:pt x="162512" y="64591"/>
                          <a:pt x="184208" y="75174"/>
                        </a:cubicBezTo>
                        <a:cubicBezTo>
                          <a:pt x="205904" y="85757"/>
                          <a:pt x="122296" y="82053"/>
                          <a:pt x="130233" y="81524"/>
                        </a:cubicBezTo>
                        <a:cubicBezTo>
                          <a:pt x="138171" y="80995"/>
                          <a:pt x="200083" y="84699"/>
                          <a:pt x="231833" y="71999"/>
                        </a:cubicBezTo>
                        <a:cubicBezTo>
                          <a:pt x="263583" y="59299"/>
                          <a:pt x="313854" y="15907"/>
                          <a:pt x="320733" y="5324"/>
                        </a:cubicBezTo>
                        <a:cubicBezTo>
                          <a:pt x="327612" y="-5259"/>
                          <a:pt x="286866" y="2149"/>
                          <a:pt x="273108" y="8499"/>
                        </a:cubicBezTo>
                        <a:cubicBezTo>
                          <a:pt x="259350" y="14849"/>
                          <a:pt x="239241" y="40249"/>
                          <a:pt x="238183" y="43424"/>
                        </a:cubicBezTo>
                        <a:cubicBezTo>
                          <a:pt x="237125" y="46599"/>
                          <a:pt x="278929" y="18553"/>
                          <a:pt x="266758" y="27549"/>
                        </a:cubicBezTo>
                        <a:cubicBezTo>
                          <a:pt x="254587" y="36545"/>
                          <a:pt x="205375" y="95811"/>
                          <a:pt x="165158" y="97399"/>
                        </a:cubicBezTo>
                        <a:cubicBezTo>
                          <a:pt x="124941" y="98987"/>
                          <a:pt x="-3117" y="21728"/>
                          <a:pt x="58" y="1802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" name="フリーフォーム 29">
                    <a:extLst>
                      <a:ext uri="{FF2B5EF4-FFF2-40B4-BE49-F238E27FC236}">
                        <a16:creationId xmlns:a16="http://schemas.microsoft.com/office/drawing/2014/main" id="{2079ABE6-B02A-6223-9D48-F9E22FA480D1}"/>
                      </a:ext>
                    </a:extLst>
                  </p:cNvPr>
                  <p:cNvSpPr/>
                  <p:nvPr/>
                </p:nvSpPr>
                <p:spPr>
                  <a:xfrm>
                    <a:off x="1666690" y="2075263"/>
                    <a:ext cx="258619" cy="679430"/>
                  </a:xfrm>
                  <a:custGeom>
                    <a:avLst/>
                    <a:gdLst>
                      <a:gd name="connsiteX0" fmla="*/ 6535 w 258619"/>
                      <a:gd name="connsiteY0" fmla="*/ 1187 h 679430"/>
                      <a:gd name="connsiteX1" fmla="*/ 174810 w 258619"/>
                      <a:gd name="connsiteY1" fmla="*/ 194862 h 679430"/>
                      <a:gd name="connsiteX2" fmla="*/ 177985 w 258619"/>
                      <a:gd name="connsiteY2" fmla="*/ 172637 h 679430"/>
                      <a:gd name="connsiteX3" fmla="*/ 209735 w 258619"/>
                      <a:gd name="connsiteY3" fmla="*/ 353612 h 679430"/>
                      <a:gd name="connsiteX4" fmla="*/ 219260 w 258619"/>
                      <a:gd name="connsiteY4" fmla="*/ 318687 h 679430"/>
                      <a:gd name="connsiteX5" fmla="*/ 209735 w 258619"/>
                      <a:gd name="connsiteY5" fmla="*/ 452037 h 679430"/>
                      <a:gd name="connsiteX6" fmla="*/ 219260 w 258619"/>
                      <a:gd name="connsiteY6" fmla="*/ 426637 h 679430"/>
                      <a:gd name="connsiteX7" fmla="*/ 206560 w 258619"/>
                      <a:gd name="connsiteY7" fmla="*/ 550462 h 679430"/>
                      <a:gd name="connsiteX8" fmla="*/ 187510 w 258619"/>
                      <a:gd name="connsiteY8" fmla="*/ 674287 h 679430"/>
                      <a:gd name="connsiteX9" fmla="*/ 197035 w 258619"/>
                      <a:gd name="connsiteY9" fmla="*/ 626662 h 679430"/>
                      <a:gd name="connsiteX10" fmla="*/ 257360 w 258619"/>
                      <a:gd name="connsiteY10" fmla="*/ 366312 h 679430"/>
                      <a:gd name="connsiteX11" fmla="*/ 133535 w 258619"/>
                      <a:gd name="connsiteY11" fmla="*/ 207562 h 679430"/>
                      <a:gd name="connsiteX12" fmla="*/ 120835 w 258619"/>
                      <a:gd name="connsiteY12" fmla="*/ 201212 h 679430"/>
                      <a:gd name="connsiteX13" fmla="*/ 41460 w 258619"/>
                      <a:gd name="connsiteY13" fmla="*/ 115487 h 679430"/>
                      <a:gd name="connsiteX14" fmla="*/ 6535 w 258619"/>
                      <a:gd name="connsiteY14" fmla="*/ 1187 h 679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58619" h="679430">
                        <a:moveTo>
                          <a:pt x="6535" y="1187"/>
                        </a:moveTo>
                        <a:cubicBezTo>
                          <a:pt x="28760" y="14416"/>
                          <a:pt x="146235" y="166287"/>
                          <a:pt x="174810" y="194862"/>
                        </a:cubicBezTo>
                        <a:cubicBezTo>
                          <a:pt x="203385" y="223437"/>
                          <a:pt x="172164" y="146179"/>
                          <a:pt x="177985" y="172637"/>
                        </a:cubicBezTo>
                        <a:cubicBezTo>
                          <a:pt x="183806" y="199095"/>
                          <a:pt x="202856" y="329270"/>
                          <a:pt x="209735" y="353612"/>
                        </a:cubicBezTo>
                        <a:cubicBezTo>
                          <a:pt x="216614" y="377954"/>
                          <a:pt x="219260" y="302283"/>
                          <a:pt x="219260" y="318687"/>
                        </a:cubicBezTo>
                        <a:cubicBezTo>
                          <a:pt x="219260" y="335091"/>
                          <a:pt x="209735" y="434045"/>
                          <a:pt x="209735" y="452037"/>
                        </a:cubicBezTo>
                        <a:cubicBezTo>
                          <a:pt x="209735" y="470029"/>
                          <a:pt x="219789" y="410233"/>
                          <a:pt x="219260" y="426637"/>
                        </a:cubicBezTo>
                        <a:cubicBezTo>
                          <a:pt x="218731" y="443041"/>
                          <a:pt x="211852" y="509187"/>
                          <a:pt x="206560" y="550462"/>
                        </a:cubicBezTo>
                        <a:cubicBezTo>
                          <a:pt x="201268" y="591737"/>
                          <a:pt x="189097" y="661587"/>
                          <a:pt x="187510" y="674287"/>
                        </a:cubicBezTo>
                        <a:cubicBezTo>
                          <a:pt x="185923" y="686987"/>
                          <a:pt x="185393" y="677991"/>
                          <a:pt x="197035" y="626662"/>
                        </a:cubicBezTo>
                        <a:cubicBezTo>
                          <a:pt x="208677" y="575333"/>
                          <a:pt x="267943" y="436162"/>
                          <a:pt x="257360" y="366312"/>
                        </a:cubicBezTo>
                        <a:cubicBezTo>
                          <a:pt x="246777" y="296462"/>
                          <a:pt x="156289" y="235079"/>
                          <a:pt x="133535" y="207562"/>
                        </a:cubicBezTo>
                        <a:cubicBezTo>
                          <a:pt x="110781" y="180045"/>
                          <a:pt x="136181" y="216558"/>
                          <a:pt x="120835" y="201212"/>
                        </a:cubicBezTo>
                        <a:cubicBezTo>
                          <a:pt x="105489" y="185866"/>
                          <a:pt x="58393" y="141945"/>
                          <a:pt x="41460" y="115487"/>
                        </a:cubicBezTo>
                        <a:cubicBezTo>
                          <a:pt x="24527" y="89029"/>
                          <a:pt x="-15690" y="-12042"/>
                          <a:pt x="6535" y="118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" name="フリーフォーム 30">
                    <a:extLst>
                      <a:ext uri="{FF2B5EF4-FFF2-40B4-BE49-F238E27FC236}">
                        <a16:creationId xmlns:a16="http://schemas.microsoft.com/office/drawing/2014/main" id="{E5184DC3-8ED7-FA37-B4D8-9478371B65C2}"/>
                      </a:ext>
                    </a:extLst>
                  </p:cNvPr>
                  <p:cNvSpPr/>
                  <p:nvPr/>
                </p:nvSpPr>
                <p:spPr>
                  <a:xfrm>
                    <a:off x="1421939" y="2216147"/>
                    <a:ext cx="200942" cy="407558"/>
                  </a:xfrm>
                  <a:custGeom>
                    <a:avLst/>
                    <a:gdLst>
                      <a:gd name="connsiteX0" fmla="*/ 200486 w 200942"/>
                      <a:gd name="connsiteY0" fmla="*/ 3 h 407558"/>
                      <a:gd name="connsiteX1" fmla="*/ 171911 w 200942"/>
                      <a:gd name="connsiteY1" fmla="*/ 79378 h 407558"/>
                      <a:gd name="connsiteX2" fmla="*/ 162386 w 200942"/>
                      <a:gd name="connsiteY2" fmla="*/ 149228 h 407558"/>
                      <a:gd name="connsiteX3" fmla="*/ 76661 w 200942"/>
                      <a:gd name="connsiteY3" fmla="*/ 184153 h 407558"/>
                      <a:gd name="connsiteX4" fmla="*/ 29036 w 200942"/>
                      <a:gd name="connsiteY4" fmla="*/ 203203 h 407558"/>
                      <a:gd name="connsiteX5" fmla="*/ 133811 w 200942"/>
                      <a:gd name="connsiteY5" fmla="*/ 250828 h 407558"/>
                      <a:gd name="connsiteX6" fmla="*/ 130636 w 200942"/>
                      <a:gd name="connsiteY6" fmla="*/ 285753 h 407558"/>
                      <a:gd name="connsiteX7" fmla="*/ 102061 w 200942"/>
                      <a:gd name="connsiteY7" fmla="*/ 406403 h 407558"/>
                      <a:gd name="connsiteX8" fmla="*/ 102061 w 200942"/>
                      <a:gd name="connsiteY8" fmla="*/ 342903 h 407558"/>
                      <a:gd name="connsiteX9" fmla="*/ 98886 w 200942"/>
                      <a:gd name="connsiteY9" fmla="*/ 279403 h 407558"/>
                      <a:gd name="connsiteX10" fmla="*/ 461 w 200942"/>
                      <a:gd name="connsiteY10" fmla="*/ 184153 h 407558"/>
                      <a:gd name="connsiteX11" fmla="*/ 63961 w 200942"/>
                      <a:gd name="connsiteY11" fmla="*/ 212728 h 407558"/>
                      <a:gd name="connsiteX12" fmla="*/ 111586 w 200942"/>
                      <a:gd name="connsiteY12" fmla="*/ 139703 h 407558"/>
                      <a:gd name="connsiteX13" fmla="*/ 121111 w 200942"/>
                      <a:gd name="connsiteY13" fmla="*/ 168278 h 407558"/>
                      <a:gd name="connsiteX14" fmla="*/ 146511 w 200942"/>
                      <a:gd name="connsiteY14" fmla="*/ 117478 h 407558"/>
                      <a:gd name="connsiteX15" fmla="*/ 146511 w 200942"/>
                      <a:gd name="connsiteY15" fmla="*/ 76203 h 407558"/>
                      <a:gd name="connsiteX16" fmla="*/ 200486 w 200942"/>
                      <a:gd name="connsiteY16" fmla="*/ 3 h 407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00942" h="407558">
                        <a:moveTo>
                          <a:pt x="200486" y="3"/>
                        </a:moveTo>
                        <a:cubicBezTo>
                          <a:pt x="204719" y="532"/>
                          <a:pt x="178261" y="54507"/>
                          <a:pt x="171911" y="79378"/>
                        </a:cubicBezTo>
                        <a:cubicBezTo>
                          <a:pt x="165561" y="104249"/>
                          <a:pt x="178261" y="131766"/>
                          <a:pt x="162386" y="149228"/>
                        </a:cubicBezTo>
                        <a:cubicBezTo>
                          <a:pt x="146511" y="166690"/>
                          <a:pt x="76661" y="184153"/>
                          <a:pt x="76661" y="184153"/>
                        </a:cubicBezTo>
                        <a:cubicBezTo>
                          <a:pt x="54436" y="193149"/>
                          <a:pt x="19511" y="192091"/>
                          <a:pt x="29036" y="203203"/>
                        </a:cubicBezTo>
                        <a:cubicBezTo>
                          <a:pt x="38561" y="214316"/>
                          <a:pt x="116878" y="237070"/>
                          <a:pt x="133811" y="250828"/>
                        </a:cubicBezTo>
                        <a:cubicBezTo>
                          <a:pt x="150744" y="264586"/>
                          <a:pt x="135928" y="259824"/>
                          <a:pt x="130636" y="285753"/>
                        </a:cubicBezTo>
                        <a:cubicBezTo>
                          <a:pt x="125344" y="311682"/>
                          <a:pt x="106824" y="396878"/>
                          <a:pt x="102061" y="406403"/>
                        </a:cubicBezTo>
                        <a:cubicBezTo>
                          <a:pt x="97298" y="415928"/>
                          <a:pt x="102590" y="364070"/>
                          <a:pt x="102061" y="342903"/>
                        </a:cubicBezTo>
                        <a:cubicBezTo>
                          <a:pt x="101532" y="321736"/>
                          <a:pt x="115819" y="305861"/>
                          <a:pt x="98886" y="279403"/>
                        </a:cubicBezTo>
                        <a:cubicBezTo>
                          <a:pt x="81953" y="252945"/>
                          <a:pt x="6282" y="195265"/>
                          <a:pt x="461" y="184153"/>
                        </a:cubicBezTo>
                        <a:cubicBezTo>
                          <a:pt x="-5360" y="173041"/>
                          <a:pt x="45440" y="220136"/>
                          <a:pt x="63961" y="212728"/>
                        </a:cubicBezTo>
                        <a:cubicBezTo>
                          <a:pt x="82482" y="205320"/>
                          <a:pt x="102061" y="147111"/>
                          <a:pt x="111586" y="139703"/>
                        </a:cubicBezTo>
                        <a:cubicBezTo>
                          <a:pt x="121111" y="132295"/>
                          <a:pt x="115290" y="171982"/>
                          <a:pt x="121111" y="168278"/>
                        </a:cubicBezTo>
                        <a:cubicBezTo>
                          <a:pt x="126932" y="164574"/>
                          <a:pt x="142278" y="132824"/>
                          <a:pt x="146511" y="117478"/>
                        </a:cubicBezTo>
                        <a:cubicBezTo>
                          <a:pt x="150744" y="102132"/>
                          <a:pt x="136986" y="93666"/>
                          <a:pt x="146511" y="76203"/>
                        </a:cubicBezTo>
                        <a:cubicBezTo>
                          <a:pt x="156036" y="58741"/>
                          <a:pt x="196253" y="-526"/>
                          <a:pt x="200486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" name="フリーフォーム 31">
                    <a:extLst>
                      <a:ext uri="{FF2B5EF4-FFF2-40B4-BE49-F238E27FC236}">
                        <a16:creationId xmlns:a16="http://schemas.microsoft.com/office/drawing/2014/main" id="{B9358A7E-B872-EC0E-CE30-910A00FAD9DB}"/>
                      </a:ext>
                    </a:extLst>
                  </p:cNvPr>
                  <p:cNvSpPr/>
                  <p:nvPr/>
                </p:nvSpPr>
                <p:spPr>
                  <a:xfrm>
                    <a:off x="1583633" y="2219314"/>
                    <a:ext cx="264267" cy="244601"/>
                  </a:xfrm>
                  <a:custGeom>
                    <a:avLst/>
                    <a:gdLst>
                      <a:gd name="connsiteX0" fmla="*/ 692 w 264267"/>
                      <a:gd name="connsiteY0" fmla="*/ 11 h 244601"/>
                      <a:gd name="connsiteX1" fmla="*/ 76892 w 264267"/>
                      <a:gd name="connsiteY1" fmla="*/ 92086 h 244601"/>
                      <a:gd name="connsiteX2" fmla="*/ 130867 w 264267"/>
                      <a:gd name="connsiteY2" fmla="*/ 136536 h 244601"/>
                      <a:gd name="connsiteX3" fmla="*/ 95942 w 264267"/>
                      <a:gd name="connsiteY3" fmla="*/ 120661 h 244601"/>
                      <a:gd name="connsiteX4" fmla="*/ 222942 w 264267"/>
                      <a:gd name="connsiteY4" fmla="*/ 161936 h 244601"/>
                      <a:gd name="connsiteX5" fmla="*/ 216592 w 264267"/>
                      <a:gd name="connsiteY5" fmla="*/ 196861 h 244601"/>
                      <a:gd name="connsiteX6" fmla="*/ 156267 w 264267"/>
                      <a:gd name="connsiteY6" fmla="*/ 244486 h 244601"/>
                      <a:gd name="connsiteX7" fmla="*/ 200717 w 264267"/>
                      <a:gd name="connsiteY7" fmla="*/ 209561 h 244601"/>
                      <a:gd name="connsiteX8" fmla="*/ 264217 w 264267"/>
                      <a:gd name="connsiteY8" fmla="*/ 187336 h 244601"/>
                      <a:gd name="connsiteX9" fmla="*/ 210242 w 264267"/>
                      <a:gd name="connsiteY9" fmla="*/ 133361 h 244601"/>
                      <a:gd name="connsiteX10" fmla="*/ 146742 w 264267"/>
                      <a:gd name="connsiteY10" fmla="*/ 130186 h 244601"/>
                      <a:gd name="connsiteX11" fmla="*/ 188017 w 264267"/>
                      <a:gd name="connsiteY11" fmla="*/ 149236 h 244601"/>
                      <a:gd name="connsiteX12" fmla="*/ 124517 w 264267"/>
                      <a:gd name="connsiteY12" fmla="*/ 98436 h 244601"/>
                      <a:gd name="connsiteX13" fmla="*/ 692 w 264267"/>
                      <a:gd name="connsiteY13" fmla="*/ 11 h 244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267" h="244601">
                        <a:moveTo>
                          <a:pt x="692" y="11"/>
                        </a:moveTo>
                        <a:cubicBezTo>
                          <a:pt x="-7245" y="-1047"/>
                          <a:pt x="55196" y="69332"/>
                          <a:pt x="76892" y="92086"/>
                        </a:cubicBezTo>
                        <a:cubicBezTo>
                          <a:pt x="98588" y="114840"/>
                          <a:pt x="127692" y="131774"/>
                          <a:pt x="130867" y="136536"/>
                        </a:cubicBezTo>
                        <a:cubicBezTo>
                          <a:pt x="134042" y="141298"/>
                          <a:pt x="80596" y="116428"/>
                          <a:pt x="95942" y="120661"/>
                        </a:cubicBezTo>
                        <a:cubicBezTo>
                          <a:pt x="111288" y="124894"/>
                          <a:pt x="202834" y="149236"/>
                          <a:pt x="222942" y="161936"/>
                        </a:cubicBezTo>
                        <a:cubicBezTo>
                          <a:pt x="243050" y="174636"/>
                          <a:pt x="227705" y="183103"/>
                          <a:pt x="216592" y="196861"/>
                        </a:cubicBezTo>
                        <a:cubicBezTo>
                          <a:pt x="205479" y="210619"/>
                          <a:pt x="158913" y="242369"/>
                          <a:pt x="156267" y="244486"/>
                        </a:cubicBezTo>
                        <a:cubicBezTo>
                          <a:pt x="153621" y="246603"/>
                          <a:pt x="182725" y="219086"/>
                          <a:pt x="200717" y="209561"/>
                        </a:cubicBezTo>
                        <a:cubicBezTo>
                          <a:pt x="218709" y="200036"/>
                          <a:pt x="262630" y="200036"/>
                          <a:pt x="264217" y="187336"/>
                        </a:cubicBezTo>
                        <a:cubicBezTo>
                          <a:pt x="265804" y="174636"/>
                          <a:pt x="229821" y="142886"/>
                          <a:pt x="210242" y="133361"/>
                        </a:cubicBezTo>
                        <a:cubicBezTo>
                          <a:pt x="190663" y="123836"/>
                          <a:pt x="150446" y="127540"/>
                          <a:pt x="146742" y="130186"/>
                        </a:cubicBezTo>
                        <a:cubicBezTo>
                          <a:pt x="143038" y="132832"/>
                          <a:pt x="191721" y="154528"/>
                          <a:pt x="188017" y="149236"/>
                        </a:cubicBezTo>
                        <a:cubicBezTo>
                          <a:pt x="184313" y="143944"/>
                          <a:pt x="153621" y="120132"/>
                          <a:pt x="124517" y="98436"/>
                        </a:cubicBezTo>
                        <a:cubicBezTo>
                          <a:pt x="95413" y="76740"/>
                          <a:pt x="8629" y="1069"/>
                          <a:pt x="692" y="1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フリーフォーム 32">
                    <a:extLst>
                      <a:ext uri="{FF2B5EF4-FFF2-40B4-BE49-F238E27FC236}">
                        <a16:creationId xmlns:a16="http://schemas.microsoft.com/office/drawing/2014/main" id="{E10422EA-BEAF-5DB3-EA88-75E1D51495F1}"/>
                      </a:ext>
                    </a:extLst>
                  </p:cNvPr>
                  <p:cNvSpPr/>
                  <p:nvPr/>
                </p:nvSpPr>
                <p:spPr>
                  <a:xfrm>
                    <a:off x="1523620" y="2421035"/>
                    <a:ext cx="314116" cy="202140"/>
                  </a:xfrm>
                  <a:custGeom>
                    <a:avLst/>
                    <a:gdLst>
                      <a:gd name="connsiteX0" fmla="*/ 3555 w 314116"/>
                      <a:gd name="connsiteY0" fmla="*/ 195165 h 202140"/>
                      <a:gd name="connsiteX1" fmla="*/ 162305 w 314116"/>
                      <a:gd name="connsiteY1" fmla="*/ 106265 h 202140"/>
                      <a:gd name="connsiteX2" fmla="*/ 124205 w 314116"/>
                      <a:gd name="connsiteY2" fmla="*/ 93565 h 202140"/>
                      <a:gd name="connsiteX3" fmla="*/ 209930 w 314116"/>
                      <a:gd name="connsiteY3" fmla="*/ 138015 h 202140"/>
                      <a:gd name="connsiteX4" fmla="*/ 308355 w 314116"/>
                      <a:gd name="connsiteY4" fmla="*/ 144365 h 202140"/>
                      <a:gd name="connsiteX5" fmla="*/ 263905 w 314116"/>
                      <a:gd name="connsiteY5" fmla="*/ 99915 h 202140"/>
                      <a:gd name="connsiteX6" fmla="*/ 238505 w 314116"/>
                      <a:gd name="connsiteY6" fmla="*/ 1490 h 202140"/>
                      <a:gd name="connsiteX7" fmla="*/ 273430 w 314116"/>
                      <a:gd name="connsiteY7" fmla="*/ 45940 h 202140"/>
                      <a:gd name="connsiteX8" fmla="*/ 308355 w 314116"/>
                      <a:gd name="connsiteY8" fmla="*/ 118965 h 202140"/>
                      <a:gd name="connsiteX9" fmla="*/ 292480 w 314116"/>
                      <a:gd name="connsiteY9" fmla="*/ 163415 h 202140"/>
                      <a:gd name="connsiteX10" fmla="*/ 108330 w 314116"/>
                      <a:gd name="connsiteY10" fmla="*/ 128490 h 202140"/>
                      <a:gd name="connsiteX11" fmla="*/ 168655 w 314116"/>
                      <a:gd name="connsiteY11" fmla="*/ 138015 h 202140"/>
                      <a:gd name="connsiteX12" fmla="*/ 60705 w 314116"/>
                      <a:gd name="connsiteY12" fmla="*/ 188815 h 202140"/>
                      <a:gd name="connsiteX13" fmla="*/ 3555 w 314116"/>
                      <a:gd name="connsiteY13" fmla="*/ 195165 h 202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14116" h="202140">
                        <a:moveTo>
                          <a:pt x="3555" y="195165"/>
                        </a:moveTo>
                        <a:cubicBezTo>
                          <a:pt x="20488" y="181407"/>
                          <a:pt x="142197" y="123198"/>
                          <a:pt x="162305" y="106265"/>
                        </a:cubicBezTo>
                        <a:cubicBezTo>
                          <a:pt x="182413" y="89332"/>
                          <a:pt x="116268" y="88273"/>
                          <a:pt x="124205" y="93565"/>
                        </a:cubicBezTo>
                        <a:cubicBezTo>
                          <a:pt x="132142" y="98857"/>
                          <a:pt x="179238" y="129548"/>
                          <a:pt x="209930" y="138015"/>
                        </a:cubicBezTo>
                        <a:cubicBezTo>
                          <a:pt x="240622" y="146482"/>
                          <a:pt x="299359" y="150715"/>
                          <a:pt x="308355" y="144365"/>
                        </a:cubicBezTo>
                        <a:cubicBezTo>
                          <a:pt x="317351" y="138015"/>
                          <a:pt x="275547" y="123728"/>
                          <a:pt x="263905" y="99915"/>
                        </a:cubicBezTo>
                        <a:cubicBezTo>
                          <a:pt x="252263" y="76102"/>
                          <a:pt x="236918" y="10486"/>
                          <a:pt x="238505" y="1490"/>
                        </a:cubicBezTo>
                        <a:cubicBezTo>
                          <a:pt x="240092" y="-7506"/>
                          <a:pt x="261788" y="26361"/>
                          <a:pt x="273430" y="45940"/>
                        </a:cubicBezTo>
                        <a:cubicBezTo>
                          <a:pt x="285072" y="65519"/>
                          <a:pt x="305180" y="99386"/>
                          <a:pt x="308355" y="118965"/>
                        </a:cubicBezTo>
                        <a:cubicBezTo>
                          <a:pt x="311530" y="138544"/>
                          <a:pt x="325817" y="161828"/>
                          <a:pt x="292480" y="163415"/>
                        </a:cubicBezTo>
                        <a:cubicBezTo>
                          <a:pt x="259143" y="165002"/>
                          <a:pt x="128967" y="132723"/>
                          <a:pt x="108330" y="128490"/>
                        </a:cubicBezTo>
                        <a:cubicBezTo>
                          <a:pt x="87693" y="124257"/>
                          <a:pt x="176592" y="127961"/>
                          <a:pt x="168655" y="138015"/>
                        </a:cubicBezTo>
                        <a:cubicBezTo>
                          <a:pt x="160718" y="148069"/>
                          <a:pt x="87163" y="177702"/>
                          <a:pt x="60705" y="188815"/>
                        </a:cubicBezTo>
                        <a:cubicBezTo>
                          <a:pt x="34247" y="199928"/>
                          <a:pt x="-13378" y="208923"/>
                          <a:pt x="3555" y="19516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" name="フリーフォーム 33">
                    <a:extLst>
                      <a:ext uri="{FF2B5EF4-FFF2-40B4-BE49-F238E27FC236}">
                        <a16:creationId xmlns:a16="http://schemas.microsoft.com/office/drawing/2014/main" id="{0E4D28C4-D30C-9E52-1F12-A50894960F05}"/>
                      </a:ext>
                    </a:extLst>
                  </p:cNvPr>
                  <p:cNvSpPr/>
                  <p:nvPr/>
                </p:nvSpPr>
                <p:spPr>
                  <a:xfrm>
                    <a:off x="1208415" y="2812775"/>
                    <a:ext cx="281551" cy="484883"/>
                  </a:xfrm>
                  <a:custGeom>
                    <a:avLst/>
                    <a:gdLst>
                      <a:gd name="connsiteX0" fmla="*/ 45710 w 281551"/>
                      <a:gd name="connsiteY0" fmla="*/ 275 h 484883"/>
                      <a:gd name="connsiteX1" fmla="*/ 36185 w 281551"/>
                      <a:gd name="connsiteY1" fmla="*/ 82825 h 484883"/>
                      <a:gd name="connsiteX2" fmla="*/ 58410 w 281551"/>
                      <a:gd name="connsiteY2" fmla="*/ 174900 h 484883"/>
                      <a:gd name="connsiteX3" fmla="*/ 39360 w 281551"/>
                      <a:gd name="connsiteY3" fmla="*/ 159025 h 484883"/>
                      <a:gd name="connsiteX4" fmla="*/ 125085 w 281551"/>
                      <a:gd name="connsiteY4" fmla="*/ 292375 h 484883"/>
                      <a:gd name="connsiteX5" fmla="*/ 169535 w 281551"/>
                      <a:gd name="connsiteY5" fmla="*/ 381275 h 484883"/>
                      <a:gd name="connsiteX6" fmla="*/ 280660 w 281551"/>
                      <a:gd name="connsiteY6" fmla="*/ 482875 h 484883"/>
                      <a:gd name="connsiteX7" fmla="*/ 213985 w 281551"/>
                      <a:gd name="connsiteY7" fmla="*/ 438425 h 484883"/>
                      <a:gd name="connsiteX8" fmla="*/ 77460 w 281551"/>
                      <a:gd name="connsiteY8" fmla="*/ 314600 h 484883"/>
                      <a:gd name="connsiteX9" fmla="*/ 33010 w 281551"/>
                      <a:gd name="connsiteY9" fmla="*/ 187600 h 484883"/>
                      <a:gd name="connsiteX10" fmla="*/ 55235 w 281551"/>
                      <a:gd name="connsiteY10" fmla="*/ 228875 h 484883"/>
                      <a:gd name="connsiteX11" fmla="*/ 1260 w 281551"/>
                      <a:gd name="connsiteY11" fmla="*/ 92350 h 484883"/>
                      <a:gd name="connsiteX12" fmla="*/ 17135 w 281551"/>
                      <a:gd name="connsiteY12" fmla="*/ 111400 h 484883"/>
                      <a:gd name="connsiteX13" fmla="*/ 45710 w 281551"/>
                      <a:gd name="connsiteY13" fmla="*/ 275 h 484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81551" h="484883">
                        <a:moveTo>
                          <a:pt x="45710" y="275"/>
                        </a:moveTo>
                        <a:cubicBezTo>
                          <a:pt x="48885" y="-4487"/>
                          <a:pt x="34068" y="53721"/>
                          <a:pt x="36185" y="82825"/>
                        </a:cubicBezTo>
                        <a:cubicBezTo>
                          <a:pt x="38302" y="111929"/>
                          <a:pt x="57881" y="162200"/>
                          <a:pt x="58410" y="174900"/>
                        </a:cubicBezTo>
                        <a:cubicBezTo>
                          <a:pt x="58939" y="187600"/>
                          <a:pt x="28248" y="139446"/>
                          <a:pt x="39360" y="159025"/>
                        </a:cubicBezTo>
                        <a:cubicBezTo>
                          <a:pt x="50472" y="178604"/>
                          <a:pt x="103389" y="255333"/>
                          <a:pt x="125085" y="292375"/>
                        </a:cubicBezTo>
                        <a:cubicBezTo>
                          <a:pt x="146781" y="329417"/>
                          <a:pt x="143606" y="349525"/>
                          <a:pt x="169535" y="381275"/>
                        </a:cubicBezTo>
                        <a:cubicBezTo>
                          <a:pt x="195464" y="413025"/>
                          <a:pt x="273252" y="473350"/>
                          <a:pt x="280660" y="482875"/>
                        </a:cubicBezTo>
                        <a:cubicBezTo>
                          <a:pt x="288068" y="492400"/>
                          <a:pt x="247852" y="466471"/>
                          <a:pt x="213985" y="438425"/>
                        </a:cubicBezTo>
                        <a:cubicBezTo>
                          <a:pt x="180118" y="410379"/>
                          <a:pt x="107623" y="356404"/>
                          <a:pt x="77460" y="314600"/>
                        </a:cubicBezTo>
                        <a:cubicBezTo>
                          <a:pt x="47298" y="272796"/>
                          <a:pt x="36714" y="201887"/>
                          <a:pt x="33010" y="187600"/>
                        </a:cubicBezTo>
                        <a:cubicBezTo>
                          <a:pt x="29306" y="173313"/>
                          <a:pt x="60527" y="244750"/>
                          <a:pt x="55235" y="228875"/>
                        </a:cubicBezTo>
                        <a:cubicBezTo>
                          <a:pt x="49943" y="213000"/>
                          <a:pt x="7610" y="111929"/>
                          <a:pt x="1260" y="92350"/>
                        </a:cubicBezTo>
                        <a:cubicBezTo>
                          <a:pt x="-5090" y="72771"/>
                          <a:pt x="14489" y="123042"/>
                          <a:pt x="17135" y="111400"/>
                        </a:cubicBezTo>
                        <a:cubicBezTo>
                          <a:pt x="19781" y="99758"/>
                          <a:pt x="42535" y="5037"/>
                          <a:pt x="45710" y="27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" name="フリーフォーム 34">
                    <a:extLst>
                      <a:ext uri="{FF2B5EF4-FFF2-40B4-BE49-F238E27FC236}">
                        <a16:creationId xmlns:a16="http://schemas.microsoft.com/office/drawing/2014/main" id="{E3324605-97D4-1E2B-287E-F1B1DB8F93B5}"/>
                      </a:ext>
                    </a:extLst>
                  </p:cNvPr>
                  <p:cNvSpPr/>
                  <p:nvPr/>
                </p:nvSpPr>
                <p:spPr>
                  <a:xfrm>
                    <a:off x="1849024" y="2615887"/>
                    <a:ext cx="284741" cy="676589"/>
                  </a:xfrm>
                  <a:custGeom>
                    <a:avLst/>
                    <a:gdLst>
                      <a:gd name="connsiteX0" fmla="*/ 71851 w 284741"/>
                      <a:gd name="connsiteY0" fmla="*/ 313 h 676589"/>
                      <a:gd name="connsiteX1" fmla="*/ 27401 w 284741"/>
                      <a:gd name="connsiteY1" fmla="*/ 105088 h 676589"/>
                      <a:gd name="connsiteX2" fmla="*/ 78201 w 284741"/>
                      <a:gd name="connsiteY2" fmla="*/ 203513 h 676589"/>
                      <a:gd name="connsiteX3" fmla="*/ 65501 w 284741"/>
                      <a:gd name="connsiteY3" fmla="*/ 165413 h 676589"/>
                      <a:gd name="connsiteX4" fmla="*/ 211551 w 284741"/>
                      <a:gd name="connsiteY4" fmla="*/ 308288 h 676589"/>
                      <a:gd name="connsiteX5" fmla="*/ 265526 w 284741"/>
                      <a:gd name="connsiteY5" fmla="*/ 394013 h 676589"/>
                      <a:gd name="connsiteX6" fmla="*/ 265526 w 284741"/>
                      <a:gd name="connsiteY6" fmla="*/ 533713 h 676589"/>
                      <a:gd name="connsiteX7" fmla="*/ 278226 w 284741"/>
                      <a:gd name="connsiteY7" fmla="*/ 486088 h 676589"/>
                      <a:gd name="connsiteX8" fmla="*/ 284576 w 284741"/>
                      <a:gd name="connsiteY8" fmla="*/ 676588 h 676589"/>
                      <a:gd name="connsiteX9" fmla="*/ 271876 w 284741"/>
                      <a:gd name="connsiteY9" fmla="*/ 489263 h 676589"/>
                      <a:gd name="connsiteX10" fmla="*/ 202026 w 284741"/>
                      <a:gd name="connsiteY10" fmla="*/ 320988 h 676589"/>
                      <a:gd name="connsiteX11" fmla="*/ 27401 w 284741"/>
                      <a:gd name="connsiteY11" fmla="*/ 162238 h 676589"/>
                      <a:gd name="connsiteX12" fmla="*/ 2001 w 284741"/>
                      <a:gd name="connsiteY12" fmla="*/ 140013 h 676589"/>
                      <a:gd name="connsiteX13" fmla="*/ 71851 w 284741"/>
                      <a:gd name="connsiteY13" fmla="*/ 313 h 6765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84741" h="676589">
                        <a:moveTo>
                          <a:pt x="71851" y="313"/>
                        </a:moveTo>
                        <a:cubicBezTo>
                          <a:pt x="76084" y="-5508"/>
                          <a:pt x="26343" y="71221"/>
                          <a:pt x="27401" y="105088"/>
                        </a:cubicBezTo>
                        <a:cubicBezTo>
                          <a:pt x="28459" y="138955"/>
                          <a:pt x="71851" y="193459"/>
                          <a:pt x="78201" y="203513"/>
                        </a:cubicBezTo>
                        <a:cubicBezTo>
                          <a:pt x="84551" y="213567"/>
                          <a:pt x="43276" y="147951"/>
                          <a:pt x="65501" y="165413"/>
                        </a:cubicBezTo>
                        <a:cubicBezTo>
                          <a:pt x="87726" y="182875"/>
                          <a:pt x="178214" y="270188"/>
                          <a:pt x="211551" y="308288"/>
                        </a:cubicBezTo>
                        <a:cubicBezTo>
                          <a:pt x="244888" y="346388"/>
                          <a:pt x="256530" y="356442"/>
                          <a:pt x="265526" y="394013"/>
                        </a:cubicBezTo>
                        <a:cubicBezTo>
                          <a:pt x="274522" y="431584"/>
                          <a:pt x="263409" y="518367"/>
                          <a:pt x="265526" y="533713"/>
                        </a:cubicBezTo>
                        <a:cubicBezTo>
                          <a:pt x="267643" y="549059"/>
                          <a:pt x="275051" y="462276"/>
                          <a:pt x="278226" y="486088"/>
                        </a:cubicBezTo>
                        <a:cubicBezTo>
                          <a:pt x="281401" y="509901"/>
                          <a:pt x="285634" y="676059"/>
                          <a:pt x="284576" y="676588"/>
                        </a:cubicBezTo>
                        <a:cubicBezTo>
                          <a:pt x="283518" y="677117"/>
                          <a:pt x="285634" y="548530"/>
                          <a:pt x="271876" y="489263"/>
                        </a:cubicBezTo>
                        <a:cubicBezTo>
                          <a:pt x="258118" y="429996"/>
                          <a:pt x="242772" y="375492"/>
                          <a:pt x="202026" y="320988"/>
                        </a:cubicBezTo>
                        <a:cubicBezTo>
                          <a:pt x="161280" y="266484"/>
                          <a:pt x="60738" y="192400"/>
                          <a:pt x="27401" y="162238"/>
                        </a:cubicBezTo>
                        <a:cubicBezTo>
                          <a:pt x="-5936" y="132076"/>
                          <a:pt x="-645" y="162238"/>
                          <a:pt x="2001" y="140013"/>
                        </a:cubicBezTo>
                        <a:cubicBezTo>
                          <a:pt x="4647" y="117788"/>
                          <a:pt x="67618" y="6134"/>
                          <a:pt x="71851" y="31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" name="フリーフォーム 35">
                    <a:extLst>
                      <a:ext uri="{FF2B5EF4-FFF2-40B4-BE49-F238E27FC236}">
                        <a16:creationId xmlns:a16="http://schemas.microsoft.com/office/drawing/2014/main" id="{6D01D7A7-C68B-FD9C-802D-139379C5EE10}"/>
                      </a:ext>
                    </a:extLst>
                  </p:cNvPr>
                  <p:cNvSpPr/>
                  <p:nvPr/>
                </p:nvSpPr>
                <p:spPr>
                  <a:xfrm>
                    <a:off x="1237851" y="3092135"/>
                    <a:ext cx="92594" cy="329687"/>
                  </a:xfrm>
                  <a:custGeom>
                    <a:avLst/>
                    <a:gdLst>
                      <a:gd name="connsiteX0" fmla="*/ 51199 w 92594"/>
                      <a:gd name="connsiteY0" fmla="*/ 315 h 329687"/>
                      <a:gd name="connsiteX1" fmla="*/ 25799 w 92594"/>
                      <a:gd name="connsiteY1" fmla="*/ 105090 h 329687"/>
                      <a:gd name="connsiteX2" fmla="*/ 41674 w 92594"/>
                      <a:gd name="connsiteY2" fmla="*/ 286065 h 329687"/>
                      <a:gd name="connsiteX3" fmla="*/ 44849 w 92594"/>
                      <a:gd name="connsiteY3" fmla="*/ 209865 h 329687"/>
                      <a:gd name="connsiteX4" fmla="*/ 92474 w 92594"/>
                      <a:gd name="connsiteY4" fmla="*/ 327340 h 329687"/>
                      <a:gd name="connsiteX5" fmla="*/ 28974 w 92594"/>
                      <a:gd name="connsiteY5" fmla="*/ 273365 h 329687"/>
                      <a:gd name="connsiteX6" fmla="*/ 13099 w 92594"/>
                      <a:gd name="connsiteY6" fmla="*/ 98740 h 329687"/>
                      <a:gd name="connsiteX7" fmla="*/ 3574 w 92594"/>
                      <a:gd name="connsiteY7" fmla="*/ 136840 h 329687"/>
                      <a:gd name="connsiteX8" fmla="*/ 51199 w 92594"/>
                      <a:gd name="connsiteY8" fmla="*/ 315 h 329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2594" h="329687">
                        <a:moveTo>
                          <a:pt x="51199" y="315"/>
                        </a:moveTo>
                        <a:cubicBezTo>
                          <a:pt x="54903" y="-4977"/>
                          <a:pt x="27386" y="57465"/>
                          <a:pt x="25799" y="105090"/>
                        </a:cubicBezTo>
                        <a:cubicBezTo>
                          <a:pt x="24212" y="152715"/>
                          <a:pt x="38499" y="268603"/>
                          <a:pt x="41674" y="286065"/>
                        </a:cubicBezTo>
                        <a:cubicBezTo>
                          <a:pt x="44849" y="303528"/>
                          <a:pt x="36382" y="202986"/>
                          <a:pt x="44849" y="209865"/>
                        </a:cubicBezTo>
                        <a:cubicBezTo>
                          <a:pt x="53316" y="216744"/>
                          <a:pt x="95120" y="316757"/>
                          <a:pt x="92474" y="327340"/>
                        </a:cubicBezTo>
                        <a:cubicBezTo>
                          <a:pt x="89828" y="337923"/>
                          <a:pt x="42203" y="311465"/>
                          <a:pt x="28974" y="273365"/>
                        </a:cubicBezTo>
                        <a:cubicBezTo>
                          <a:pt x="15745" y="235265"/>
                          <a:pt x="17332" y="121494"/>
                          <a:pt x="13099" y="98740"/>
                        </a:cubicBezTo>
                        <a:cubicBezTo>
                          <a:pt x="8866" y="75986"/>
                          <a:pt x="-7009" y="153244"/>
                          <a:pt x="3574" y="136840"/>
                        </a:cubicBezTo>
                        <a:cubicBezTo>
                          <a:pt x="14157" y="120436"/>
                          <a:pt x="47495" y="5607"/>
                          <a:pt x="51199" y="31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フリーフォーム 36">
                    <a:extLst>
                      <a:ext uri="{FF2B5EF4-FFF2-40B4-BE49-F238E27FC236}">
                        <a16:creationId xmlns:a16="http://schemas.microsoft.com/office/drawing/2014/main" id="{626B5290-90E7-7F74-9736-F71EEDCEEABD}"/>
                      </a:ext>
                    </a:extLst>
                  </p:cNvPr>
                  <p:cNvSpPr/>
                  <p:nvPr/>
                </p:nvSpPr>
                <p:spPr>
                  <a:xfrm>
                    <a:off x="2031458" y="2930644"/>
                    <a:ext cx="118017" cy="430545"/>
                  </a:xfrm>
                  <a:custGeom>
                    <a:avLst/>
                    <a:gdLst>
                      <a:gd name="connsiteX0" fmla="*/ 542 w 118017"/>
                      <a:gd name="connsiteY0" fmla="*/ 6231 h 430545"/>
                      <a:gd name="connsiteX1" fmla="*/ 76742 w 118017"/>
                      <a:gd name="connsiteY1" fmla="*/ 184031 h 430545"/>
                      <a:gd name="connsiteX2" fmla="*/ 79917 w 118017"/>
                      <a:gd name="connsiteY2" fmla="*/ 428506 h 430545"/>
                      <a:gd name="connsiteX3" fmla="*/ 108492 w 118017"/>
                      <a:gd name="connsiteY3" fmla="*/ 295156 h 430545"/>
                      <a:gd name="connsiteX4" fmla="*/ 118017 w 118017"/>
                      <a:gd name="connsiteY4" fmla="*/ 193556 h 430545"/>
                      <a:gd name="connsiteX5" fmla="*/ 108492 w 118017"/>
                      <a:gd name="connsiteY5" fmla="*/ 250706 h 430545"/>
                      <a:gd name="connsiteX6" fmla="*/ 60867 w 118017"/>
                      <a:gd name="connsiteY6" fmla="*/ 133231 h 430545"/>
                      <a:gd name="connsiteX7" fmla="*/ 41817 w 118017"/>
                      <a:gd name="connsiteY7" fmla="*/ 47506 h 430545"/>
                      <a:gd name="connsiteX8" fmla="*/ 542 w 118017"/>
                      <a:gd name="connsiteY8" fmla="*/ 6231 h 430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8017" h="430545">
                        <a:moveTo>
                          <a:pt x="542" y="6231"/>
                        </a:moveTo>
                        <a:cubicBezTo>
                          <a:pt x="6363" y="28985"/>
                          <a:pt x="63513" y="113652"/>
                          <a:pt x="76742" y="184031"/>
                        </a:cubicBezTo>
                        <a:cubicBezTo>
                          <a:pt x="89971" y="254410"/>
                          <a:pt x="74625" y="409985"/>
                          <a:pt x="79917" y="428506"/>
                        </a:cubicBezTo>
                        <a:cubicBezTo>
                          <a:pt x="85209" y="447027"/>
                          <a:pt x="102142" y="334314"/>
                          <a:pt x="108492" y="295156"/>
                        </a:cubicBezTo>
                        <a:cubicBezTo>
                          <a:pt x="114842" y="255998"/>
                          <a:pt x="118017" y="200964"/>
                          <a:pt x="118017" y="193556"/>
                        </a:cubicBezTo>
                        <a:cubicBezTo>
                          <a:pt x="118017" y="186148"/>
                          <a:pt x="118017" y="260760"/>
                          <a:pt x="108492" y="250706"/>
                        </a:cubicBezTo>
                        <a:cubicBezTo>
                          <a:pt x="98967" y="240652"/>
                          <a:pt x="71980" y="167098"/>
                          <a:pt x="60867" y="133231"/>
                        </a:cubicBezTo>
                        <a:cubicBezTo>
                          <a:pt x="49755" y="99364"/>
                          <a:pt x="46050" y="66027"/>
                          <a:pt x="41817" y="47506"/>
                        </a:cubicBezTo>
                        <a:cubicBezTo>
                          <a:pt x="37584" y="28985"/>
                          <a:pt x="-5279" y="-16523"/>
                          <a:pt x="542" y="623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フリーフォーム 37">
                    <a:extLst>
                      <a:ext uri="{FF2B5EF4-FFF2-40B4-BE49-F238E27FC236}">
                        <a16:creationId xmlns:a16="http://schemas.microsoft.com/office/drawing/2014/main" id="{9066FB89-0CAC-2EC8-1B85-499B161982EE}"/>
                      </a:ext>
                    </a:extLst>
                  </p:cNvPr>
                  <p:cNvSpPr/>
                  <p:nvPr/>
                </p:nvSpPr>
                <p:spPr>
                  <a:xfrm>
                    <a:off x="2122343" y="3222303"/>
                    <a:ext cx="157364" cy="221690"/>
                  </a:xfrm>
                  <a:custGeom>
                    <a:avLst/>
                    <a:gdLst>
                      <a:gd name="connsiteX0" fmla="*/ 1732 w 157364"/>
                      <a:gd name="connsiteY0" fmla="*/ 322 h 221690"/>
                      <a:gd name="connsiteX1" fmla="*/ 55707 w 157364"/>
                      <a:gd name="connsiteY1" fmla="*/ 70172 h 221690"/>
                      <a:gd name="connsiteX2" fmla="*/ 93807 w 157364"/>
                      <a:gd name="connsiteY2" fmla="*/ 152722 h 221690"/>
                      <a:gd name="connsiteX3" fmla="*/ 65232 w 157364"/>
                      <a:gd name="connsiteY3" fmla="*/ 124147 h 221690"/>
                      <a:gd name="connsiteX4" fmla="*/ 135082 w 157364"/>
                      <a:gd name="connsiteY4" fmla="*/ 190822 h 221690"/>
                      <a:gd name="connsiteX5" fmla="*/ 150957 w 157364"/>
                      <a:gd name="connsiteY5" fmla="*/ 219397 h 221690"/>
                      <a:gd name="connsiteX6" fmla="*/ 157307 w 157364"/>
                      <a:gd name="connsiteY6" fmla="*/ 133672 h 221690"/>
                      <a:gd name="connsiteX7" fmla="*/ 147782 w 157364"/>
                      <a:gd name="connsiteY7" fmla="*/ 159072 h 221690"/>
                      <a:gd name="connsiteX8" fmla="*/ 125557 w 157364"/>
                      <a:gd name="connsiteY8" fmla="*/ 98747 h 221690"/>
                      <a:gd name="connsiteX9" fmla="*/ 1732 w 157364"/>
                      <a:gd name="connsiteY9" fmla="*/ 322 h 2216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57364" h="221690">
                        <a:moveTo>
                          <a:pt x="1732" y="322"/>
                        </a:moveTo>
                        <a:cubicBezTo>
                          <a:pt x="-9910" y="-4440"/>
                          <a:pt x="40361" y="44772"/>
                          <a:pt x="55707" y="70172"/>
                        </a:cubicBezTo>
                        <a:cubicBezTo>
                          <a:pt x="71053" y="95572"/>
                          <a:pt x="92220" y="143726"/>
                          <a:pt x="93807" y="152722"/>
                        </a:cubicBezTo>
                        <a:cubicBezTo>
                          <a:pt x="95394" y="161718"/>
                          <a:pt x="58353" y="117797"/>
                          <a:pt x="65232" y="124147"/>
                        </a:cubicBezTo>
                        <a:cubicBezTo>
                          <a:pt x="72111" y="130497"/>
                          <a:pt x="120795" y="174947"/>
                          <a:pt x="135082" y="190822"/>
                        </a:cubicBezTo>
                        <a:cubicBezTo>
                          <a:pt x="149370" y="206697"/>
                          <a:pt x="147253" y="228922"/>
                          <a:pt x="150957" y="219397"/>
                        </a:cubicBezTo>
                        <a:cubicBezTo>
                          <a:pt x="154661" y="209872"/>
                          <a:pt x="157836" y="143726"/>
                          <a:pt x="157307" y="133672"/>
                        </a:cubicBezTo>
                        <a:cubicBezTo>
                          <a:pt x="156778" y="123618"/>
                          <a:pt x="153074" y="164893"/>
                          <a:pt x="147782" y="159072"/>
                        </a:cubicBezTo>
                        <a:cubicBezTo>
                          <a:pt x="142490" y="153251"/>
                          <a:pt x="146724" y="123618"/>
                          <a:pt x="125557" y="98747"/>
                        </a:cubicBezTo>
                        <a:cubicBezTo>
                          <a:pt x="104390" y="73876"/>
                          <a:pt x="13374" y="5084"/>
                          <a:pt x="1732" y="32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" name="フリーフォーム 38">
                    <a:extLst>
                      <a:ext uri="{FF2B5EF4-FFF2-40B4-BE49-F238E27FC236}">
                        <a16:creationId xmlns:a16="http://schemas.microsoft.com/office/drawing/2014/main" id="{7F8FED2F-7206-FE0C-2385-08CDC3F7F3A7}"/>
                      </a:ext>
                    </a:extLst>
                  </p:cNvPr>
                  <p:cNvSpPr/>
                  <p:nvPr/>
                </p:nvSpPr>
                <p:spPr>
                  <a:xfrm>
                    <a:off x="2066335" y="3419464"/>
                    <a:ext cx="226024" cy="142897"/>
                  </a:xfrm>
                  <a:custGeom>
                    <a:avLst/>
                    <a:gdLst>
                      <a:gd name="connsiteX0" fmla="*/ 226015 w 226024"/>
                      <a:gd name="connsiteY0" fmla="*/ 11 h 142897"/>
                      <a:gd name="connsiteX1" fmla="*/ 133940 w 226024"/>
                      <a:gd name="connsiteY1" fmla="*/ 79386 h 142897"/>
                      <a:gd name="connsiteX2" fmla="*/ 200615 w 226024"/>
                      <a:gd name="connsiteY2" fmla="*/ 53986 h 142897"/>
                      <a:gd name="connsiteX3" fmla="*/ 118065 w 226024"/>
                      <a:gd name="connsiteY3" fmla="*/ 117486 h 142897"/>
                      <a:gd name="connsiteX4" fmla="*/ 590 w 226024"/>
                      <a:gd name="connsiteY4" fmla="*/ 142886 h 142897"/>
                      <a:gd name="connsiteX5" fmla="*/ 70440 w 226024"/>
                      <a:gd name="connsiteY5" fmla="*/ 120661 h 142897"/>
                      <a:gd name="connsiteX6" fmla="*/ 19640 w 226024"/>
                      <a:gd name="connsiteY6" fmla="*/ 114311 h 142897"/>
                      <a:gd name="connsiteX7" fmla="*/ 127590 w 226024"/>
                      <a:gd name="connsiteY7" fmla="*/ 85736 h 142897"/>
                      <a:gd name="connsiteX8" fmla="*/ 226015 w 226024"/>
                      <a:gd name="connsiteY8" fmla="*/ 11 h 1428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6024" h="142897">
                        <a:moveTo>
                          <a:pt x="226015" y="11"/>
                        </a:moveTo>
                        <a:cubicBezTo>
                          <a:pt x="227073" y="-1047"/>
                          <a:pt x="138173" y="70390"/>
                          <a:pt x="133940" y="79386"/>
                        </a:cubicBezTo>
                        <a:cubicBezTo>
                          <a:pt x="129707" y="88382"/>
                          <a:pt x="203261" y="47636"/>
                          <a:pt x="200615" y="53986"/>
                        </a:cubicBezTo>
                        <a:cubicBezTo>
                          <a:pt x="197969" y="60336"/>
                          <a:pt x="151402" y="102669"/>
                          <a:pt x="118065" y="117486"/>
                        </a:cubicBezTo>
                        <a:cubicBezTo>
                          <a:pt x="84727" y="132303"/>
                          <a:pt x="8527" y="142357"/>
                          <a:pt x="590" y="142886"/>
                        </a:cubicBezTo>
                        <a:cubicBezTo>
                          <a:pt x="-7348" y="143415"/>
                          <a:pt x="67265" y="125423"/>
                          <a:pt x="70440" y="120661"/>
                        </a:cubicBezTo>
                        <a:cubicBezTo>
                          <a:pt x="73615" y="115899"/>
                          <a:pt x="10115" y="120132"/>
                          <a:pt x="19640" y="114311"/>
                        </a:cubicBezTo>
                        <a:cubicBezTo>
                          <a:pt x="29165" y="108490"/>
                          <a:pt x="92665" y="103728"/>
                          <a:pt x="127590" y="85736"/>
                        </a:cubicBezTo>
                        <a:cubicBezTo>
                          <a:pt x="162515" y="67744"/>
                          <a:pt x="224957" y="1069"/>
                          <a:pt x="226015" y="1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" name="フリーフォーム 39">
                    <a:extLst>
                      <a:ext uri="{FF2B5EF4-FFF2-40B4-BE49-F238E27FC236}">
                        <a16:creationId xmlns:a16="http://schemas.microsoft.com/office/drawing/2014/main" id="{64F91A3E-48E6-5AFE-88C8-84FEEB411B31}"/>
                      </a:ext>
                    </a:extLst>
                  </p:cNvPr>
                  <p:cNvSpPr/>
                  <p:nvPr/>
                </p:nvSpPr>
                <p:spPr>
                  <a:xfrm>
                    <a:off x="1095079" y="3314538"/>
                    <a:ext cx="229011" cy="76782"/>
                  </a:xfrm>
                  <a:custGeom>
                    <a:avLst/>
                    <a:gdLst>
                      <a:gd name="connsiteX0" fmla="*/ 228896 w 229011"/>
                      <a:gd name="connsiteY0" fmla="*/ 76362 h 76782"/>
                      <a:gd name="connsiteX1" fmla="*/ 108246 w 229011"/>
                      <a:gd name="connsiteY1" fmla="*/ 35087 h 76782"/>
                      <a:gd name="connsiteX2" fmla="*/ 296 w 229011"/>
                      <a:gd name="connsiteY2" fmla="*/ 22387 h 76782"/>
                      <a:gd name="connsiteX3" fmla="*/ 76496 w 229011"/>
                      <a:gd name="connsiteY3" fmla="*/ 6512 h 76782"/>
                      <a:gd name="connsiteX4" fmla="*/ 86021 w 229011"/>
                      <a:gd name="connsiteY4" fmla="*/ 6512 h 76782"/>
                      <a:gd name="connsiteX5" fmla="*/ 228896 w 229011"/>
                      <a:gd name="connsiteY5" fmla="*/ 76362 h 767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9011" h="76782">
                        <a:moveTo>
                          <a:pt x="228896" y="76362"/>
                        </a:moveTo>
                        <a:cubicBezTo>
                          <a:pt x="232600" y="81124"/>
                          <a:pt x="146346" y="44083"/>
                          <a:pt x="108246" y="35087"/>
                        </a:cubicBezTo>
                        <a:cubicBezTo>
                          <a:pt x="70146" y="26091"/>
                          <a:pt x="5588" y="27149"/>
                          <a:pt x="296" y="22387"/>
                        </a:cubicBezTo>
                        <a:cubicBezTo>
                          <a:pt x="-4996" y="17624"/>
                          <a:pt x="62209" y="9158"/>
                          <a:pt x="76496" y="6512"/>
                        </a:cubicBezTo>
                        <a:cubicBezTo>
                          <a:pt x="90783" y="3866"/>
                          <a:pt x="61150" y="-6717"/>
                          <a:pt x="86021" y="6512"/>
                        </a:cubicBezTo>
                        <a:cubicBezTo>
                          <a:pt x="110892" y="19741"/>
                          <a:pt x="225192" y="71600"/>
                          <a:pt x="228896" y="7636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" name="フリーフォーム 40">
                    <a:extLst>
                      <a:ext uri="{FF2B5EF4-FFF2-40B4-BE49-F238E27FC236}">
                        <a16:creationId xmlns:a16="http://schemas.microsoft.com/office/drawing/2014/main" id="{6292F899-A8AD-E679-E2DD-9BFABD8354F1}"/>
                      </a:ext>
                    </a:extLst>
                  </p:cNvPr>
                  <p:cNvSpPr/>
                  <p:nvPr/>
                </p:nvSpPr>
                <p:spPr>
                  <a:xfrm>
                    <a:off x="1084394" y="3340098"/>
                    <a:ext cx="322476" cy="176414"/>
                  </a:xfrm>
                  <a:custGeom>
                    <a:avLst/>
                    <a:gdLst>
                      <a:gd name="connsiteX0" fmla="*/ 1456 w 322476"/>
                      <a:gd name="connsiteY0" fmla="*/ 2 h 176414"/>
                      <a:gd name="connsiteX1" fmla="*/ 144331 w 322476"/>
                      <a:gd name="connsiteY1" fmla="*/ 107952 h 176414"/>
                      <a:gd name="connsiteX2" fmla="*/ 118931 w 322476"/>
                      <a:gd name="connsiteY2" fmla="*/ 101602 h 176414"/>
                      <a:gd name="connsiteX3" fmla="*/ 287206 w 322476"/>
                      <a:gd name="connsiteY3" fmla="*/ 168277 h 176414"/>
                      <a:gd name="connsiteX4" fmla="*/ 322131 w 322476"/>
                      <a:gd name="connsiteY4" fmla="*/ 171452 h 176414"/>
                      <a:gd name="connsiteX5" fmla="*/ 277681 w 322476"/>
                      <a:gd name="connsiteY5" fmla="*/ 133352 h 176414"/>
                      <a:gd name="connsiteX6" fmla="*/ 80831 w 322476"/>
                      <a:gd name="connsiteY6" fmla="*/ 111127 h 176414"/>
                      <a:gd name="connsiteX7" fmla="*/ 1456 w 322476"/>
                      <a:gd name="connsiteY7" fmla="*/ 2 h 1764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2476" h="176414">
                        <a:moveTo>
                          <a:pt x="1456" y="2"/>
                        </a:moveTo>
                        <a:cubicBezTo>
                          <a:pt x="12039" y="-527"/>
                          <a:pt x="124752" y="91019"/>
                          <a:pt x="144331" y="107952"/>
                        </a:cubicBezTo>
                        <a:cubicBezTo>
                          <a:pt x="163910" y="124885"/>
                          <a:pt x="95119" y="91548"/>
                          <a:pt x="118931" y="101602"/>
                        </a:cubicBezTo>
                        <a:cubicBezTo>
                          <a:pt x="142743" y="111656"/>
                          <a:pt x="253339" y="156635"/>
                          <a:pt x="287206" y="168277"/>
                        </a:cubicBezTo>
                        <a:cubicBezTo>
                          <a:pt x="321073" y="179919"/>
                          <a:pt x="323719" y="177273"/>
                          <a:pt x="322131" y="171452"/>
                        </a:cubicBezTo>
                        <a:cubicBezTo>
                          <a:pt x="320544" y="165631"/>
                          <a:pt x="317898" y="143406"/>
                          <a:pt x="277681" y="133352"/>
                        </a:cubicBezTo>
                        <a:cubicBezTo>
                          <a:pt x="237464" y="123298"/>
                          <a:pt x="121577" y="130706"/>
                          <a:pt x="80831" y="111127"/>
                        </a:cubicBezTo>
                        <a:cubicBezTo>
                          <a:pt x="40085" y="91548"/>
                          <a:pt x="-9127" y="531"/>
                          <a:pt x="1456" y="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" name="フリーフォーム 41">
                    <a:extLst>
                      <a:ext uri="{FF2B5EF4-FFF2-40B4-BE49-F238E27FC236}">
                        <a16:creationId xmlns:a16="http://schemas.microsoft.com/office/drawing/2014/main" id="{A887050B-4459-F3D9-2534-1C11D6FA6261}"/>
                      </a:ext>
                    </a:extLst>
                  </p:cNvPr>
                  <p:cNvSpPr/>
                  <p:nvPr/>
                </p:nvSpPr>
                <p:spPr>
                  <a:xfrm>
                    <a:off x="1428221" y="3095623"/>
                    <a:ext cx="255073" cy="433242"/>
                  </a:xfrm>
                  <a:custGeom>
                    <a:avLst/>
                    <a:gdLst>
                      <a:gd name="connsiteX0" fmla="*/ 254529 w 255073"/>
                      <a:gd name="connsiteY0" fmla="*/ 2 h 433242"/>
                      <a:gd name="connsiteX1" fmla="*/ 98954 w 255073"/>
                      <a:gd name="connsiteY1" fmla="*/ 104777 h 433242"/>
                      <a:gd name="connsiteX2" fmla="*/ 140229 w 255073"/>
                      <a:gd name="connsiteY2" fmla="*/ 101602 h 433242"/>
                      <a:gd name="connsiteX3" fmla="*/ 67204 w 255073"/>
                      <a:gd name="connsiteY3" fmla="*/ 168277 h 433242"/>
                      <a:gd name="connsiteX4" fmla="*/ 32279 w 255073"/>
                      <a:gd name="connsiteY4" fmla="*/ 257177 h 433242"/>
                      <a:gd name="connsiteX5" fmla="*/ 35454 w 255073"/>
                      <a:gd name="connsiteY5" fmla="*/ 219077 h 433242"/>
                      <a:gd name="connsiteX6" fmla="*/ 22754 w 255073"/>
                      <a:gd name="connsiteY6" fmla="*/ 292102 h 433242"/>
                      <a:gd name="connsiteX7" fmla="*/ 51329 w 255073"/>
                      <a:gd name="connsiteY7" fmla="*/ 336552 h 433242"/>
                      <a:gd name="connsiteX8" fmla="*/ 89429 w 255073"/>
                      <a:gd name="connsiteY8" fmla="*/ 431802 h 433242"/>
                      <a:gd name="connsiteX9" fmla="*/ 67204 w 255073"/>
                      <a:gd name="connsiteY9" fmla="*/ 387352 h 433242"/>
                      <a:gd name="connsiteX10" fmla="*/ 529 w 255073"/>
                      <a:gd name="connsiteY10" fmla="*/ 298452 h 433242"/>
                      <a:gd name="connsiteX11" fmla="*/ 35454 w 255073"/>
                      <a:gd name="connsiteY11" fmla="*/ 146052 h 433242"/>
                      <a:gd name="connsiteX12" fmla="*/ 25929 w 255073"/>
                      <a:gd name="connsiteY12" fmla="*/ 177802 h 433242"/>
                      <a:gd name="connsiteX13" fmla="*/ 83079 w 255073"/>
                      <a:gd name="connsiteY13" fmla="*/ 79377 h 433242"/>
                      <a:gd name="connsiteX14" fmla="*/ 35454 w 255073"/>
                      <a:gd name="connsiteY14" fmla="*/ 107952 h 433242"/>
                      <a:gd name="connsiteX15" fmla="*/ 254529 w 255073"/>
                      <a:gd name="connsiteY15" fmla="*/ 2 h 4332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55073" h="433242">
                        <a:moveTo>
                          <a:pt x="254529" y="2"/>
                        </a:moveTo>
                        <a:cubicBezTo>
                          <a:pt x="265112" y="-527"/>
                          <a:pt x="118004" y="87844"/>
                          <a:pt x="98954" y="104777"/>
                        </a:cubicBezTo>
                        <a:cubicBezTo>
                          <a:pt x="79904" y="121710"/>
                          <a:pt x="145521" y="91019"/>
                          <a:pt x="140229" y="101602"/>
                        </a:cubicBezTo>
                        <a:cubicBezTo>
                          <a:pt x="134937" y="112185"/>
                          <a:pt x="85196" y="142348"/>
                          <a:pt x="67204" y="168277"/>
                        </a:cubicBezTo>
                        <a:cubicBezTo>
                          <a:pt x="49212" y="194206"/>
                          <a:pt x="37571" y="248710"/>
                          <a:pt x="32279" y="257177"/>
                        </a:cubicBezTo>
                        <a:cubicBezTo>
                          <a:pt x="26987" y="265644"/>
                          <a:pt x="37041" y="213256"/>
                          <a:pt x="35454" y="219077"/>
                        </a:cubicBezTo>
                        <a:cubicBezTo>
                          <a:pt x="33866" y="224898"/>
                          <a:pt x="20108" y="272523"/>
                          <a:pt x="22754" y="292102"/>
                        </a:cubicBezTo>
                        <a:cubicBezTo>
                          <a:pt x="25400" y="311681"/>
                          <a:pt x="40217" y="313269"/>
                          <a:pt x="51329" y="336552"/>
                        </a:cubicBezTo>
                        <a:cubicBezTo>
                          <a:pt x="62441" y="359835"/>
                          <a:pt x="86783" y="423335"/>
                          <a:pt x="89429" y="431802"/>
                        </a:cubicBezTo>
                        <a:cubicBezTo>
                          <a:pt x="92075" y="440269"/>
                          <a:pt x="82021" y="409577"/>
                          <a:pt x="67204" y="387352"/>
                        </a:cubicBezTo>
                        <a:cubicBezTo>
                          <a:pt x="52387" y="365127"/>
                          <a:pt x="5821" y="338669"/>
                          <a:pt x="529" y="298452"/>
                        </a:cubicBezTo>
                        <a:cubicBezTo>
                          <a:pt x="-4763" y="258235"/>
                          <a:pt x="31221" y="166160"/>
                          <a:pt x="35454" y="146052"/>
                        </a:cubicBezTo>
                        <a:cubicBezTo>
                          <a:pt x="39687" y="125944"/>
                          <a:pt x="17991" y="188915"/>
                          <a:pt x="25929" y="177802"/>
                        </a:cubicBezTo>
                        <a:cubicBezTo>
                          <a:pt x="33866" y="166690"/>
                          <a:pt x="81492" y="91019"/>
                          <a:pt x="83079" y="79377"/>
                        </a:cubicBezTo>
                        <a:cubicBezTo>
                          <a:pt x="84666" y="67735"/>
                          <a:pt x="12171" y="116419"/>
                          <a:pt x="35454" y="107952"/>
                        </a:cubicBezTo>
                        <a:cubicBezTo>
                          <a:pt x="58737" y="99485"/>
                          <a:pt x="243946" y="531"/>
                          <a:pt x="254529" y="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" name="フリーフォーム 42">
                    <a:extLst>
                      <a:ext uri="{FF2B5EF4-FFF2-40B4-BE49-F238E27FC236}">
                        <a16:creationId xmlns:a16="http://schemas.microsoft.com/office/drawing/2014/main" id="{C2737A43-D0CB-0E40-D964-615CA3F1D675}"/>
                      </a:ext>
                    </a:extLst>
                  </p:cNvPr>
                  <p:cNvSpPr/>
                  <p:nvPr/>
                </p:nvSpPr>
                <p:spPr>
                  <a:xfrm>
                    <a:off x="1309076" y="3425736"/>
                    <a:ext cx="360722" cy="188160"/>
                  </a:xfrm>
                  <a:custGeom>
                    <a:avLst/>
                    <a:gdLst>
                      <a:gd name="connsiteX0" fmla="*/ 357799 w 360722"/>
                      <a:gd name="connsiteY0" fmla="*/ 123914 h 188160"/>
                      <a:gd name="connsiteX1" fmla="*/ 211749 w 360722"/>
                      <a:gd name="connsiteY1" fmla="*/ 88989 h 188160"/>
                      <a:gd name="connsiteX2" fmla="*/ 49824 w 360722"/>
                      <a:gd name="connsiteY2" fmla="*/ 111214 h 188160"/>
                      <a:gd name="connsiteX3" fmla="*/ 110149 w 360722"/>
                      <a:gd name="connsiteY3" fmla="*/ 95339 h 188160"/>
                      <a:gd name="connsiteX4" fmla="*/ 27599 w 360722"/>
                      <a:gd name="connsiteY4" fmla="*/ 130264 h 188160"/>
                      <a:gd name="connsiteX5" fmla="*/ 65699 w 360722"/>
                      <a:gd name="connsiteY5" fmla="*/ 187414 h 188160"/>
                      <a:gd name="connsiteX6" fmla="*/ 18074 w 360722"/>
                      <a:gd name="connsiteY6" fmla="*/ 162014 h 188160"/>
                      <a:gd name="connsiteX7" fmla="*/ 2199 w 360722"/>
                      <a:gd name="connsiteY7" fmla="*/ 149314 h 188160"/>
                      <a:gd name="connsiteX8" fmla="*/ 8549 w 360722"/>
                      <a:gd name="connsiteY8" fmla="*/ 63589 h 188160"/>
                      <a:gd name="connsiteX9" fmla="*/ 78399 w 360722"/>
                      <a:gd name="connsiteY9" fmla="*/ 82639 h 188160"/>
                      <a:gd name="connsiteX10" fmla="*/ 46649 w 360722"/>
                      <a:gd name="connsiteY10" fmla="*/ 47714 h 188160"/>
                      <a:gd name="connsiteX11" fmla="*/ 119674 w 360722"/>
                      <a:gd name="connsiteY11" fmla="*/ 82639 h 188160"/>
                      <a:gd name="connsiteX12" fmla="*/ 141899 w 360722"/>
                      <a:gd name="connsiteY12" fmla="*/ 89 h 188160"/>
                      <a:gd name="connsiteX13" fmla="*/ 116499 w 360722"/>
                      <a:gd name="connsiteY13" fmla="*/ 66764 h 188160"/>
                      <a:gd name="connsiteX14" fmla="*/ 179999 w 360722"/>
                      <a:gd name="connsiteY14" fmla="*/ 76289 h 188160"/>
                      <a:gd name="connsiteX15" fmla="*/ 300649 w 360722"/>
                      <a:gd name="connsiteY15" fmla="*/ 82639 h 188160"/>
                      <a:gd name="connsiteX16" fmla="*/ 357799 w 360722"/>
                      <a:gd name="connsiteY16" fmla="*/ 123914 h 188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60722" h="188160">
                        <a:moveTo>
                          <a:pt x="357799" y="123914"/>
                        </a:moveTo>
                        <a:cubicBezTo>
                          <a:pt x="342982" y="124972"/>
                          <a:pt x="263078" y="91106"/>
                          <a:pt x="211749" y="88989"/>
                        </a:cubicBezTo>
                        <a:cubicBezTo>
                          <a:pt x="160420" y="86872"/>
                          <a:pt x="66757" y="110156"/>
                          <a:pt x="49824" y="111214"/>
                        </a:cubicBezTo>
                        <a:cubicBezTo>
                          <a:pt x="32891" y="112272"/>
                          <a:pt x="113853" y="92164"/>
                          <a:pt x="110149" y="95339"/>
                        </a:cubicBezTo>
                        <a:cubicBezTo>
                          <a:pt x="106445" y="98514"/>
                          <a:pt x="35007" y="114918"/>
                          <a:pt x="27599" y="130264"/>
                        </a:cubicBezTo>
                        <a:cubicBezTo>
                          <a:pt x="20191" y="145610"/>
                          <a:pt x="67286" y="182122"/>
                          <a:pt x="65699" y="187414"/>
                        </a:cubicBezTo>
                        <a:cubicBezTo>
                          <a:pt x="64112" y="192706"/>
                          <a:pt x="28657" y="168364"/>
                          <a:pt x="18074" y="162014"/>
                        </a:cubicBezTo>
                        <a:cubicBezTo>
                          <a:pt x="7491" y="155664"/>
                          <a:pt x="3786" y="165718"/>
                          <a:pt x="2199" y="149314"/>
                        </a:cubicBezTo>
                        <a:cubicBezTo>
                          <a:pt x="612" y="132910"/>
                          <a:pt x="-4151" y="74701"/>
                          <a:pt x="8549" y="63589"/>
                        </a:cubicBezTo>
                        <a:cubicBezTo>
                          <a:pt x="21249" y="52477"/>
                          <a:pt x="72049" y="85285"/>
                          <a:pt x="78399" y="82639"/>
                        </a:cubicBezTo>
                        <a:cubicBezTo>
                          <a:pt x="84749" y="79993"/>
                          <a:pt x="39770" y="47714"/>
                          <a:pt x="46649" y="47714"/>
                        </a:cubicBezTo>
                        <a:cubicBezTo>
                          <a:pt x="53528" y="47714"/>
                          <a:pt x="103799" y="90576"/>
                          <a:pt x="119674" y="82639"/>
                        </a:cubicBezTo>
                        <a:cubicBezTo>
                          <a:pt x="135549" y="74702"/>
                          <a:pt x="142428" y="2735"/>
                          <a:pt x="141899" y="89"/>
                        </a:cubicBezTo>
                        <a:cubicBezTo>
                          <a:pt x="141370" y="-2557"/>
                          <a:pt x="110149" y="54064"/>
                          <a:pt x="116499" y="66764"/>
                        </a:cubicBezTo>
                        <a:cubicBezTo>
                          <a:pt x="122849" y="79464"/>
                          <a:pt x="149307" y="73643"/>
                          <a:pt x="179999" y="76289"/>
                        </a:cubicBezTo>
                        <a:cubicBezTo>
                          <a:pt x="210691" y="78935"/>
                          <a:pt x="273661" y="74172"/>
                          <a:pt x="300649" y="82639"/>
                        </a:cubicBezTo>
                        <a:cubicBezTo>
                          <a:pt x="327637" y="91106"/>
                          <a:pt x="372616" y="122856"/>
                          <a:pt x="357799" y="12391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フリーフォーム 43">
                    <a:extLst>
                      <a:ext uri="{FF2B5EF4-FFF2-40B4-BE49-F238E27FC236}">
                        <a16:creationId xmlns:a16="http://schemas.microsoft.com/office/drawing/2014/main" id="{C10AD3A2-A589-A051-D29D-2232F1872FC8}"/>
                      </a:ext>
                    </a:extLst>
                  </p:cNvPr>
                  <p:cNvSpPr/>
                  <p:nvPr/>
                </p:nvSpPr>
                <p:spPr>
                  <a:xfrm>
                    <a:off x="1333198" y="3416638"/>
                    <a:ext cx="787864" cy="253753"/>
                  </a:xfrm>
                  <a:custGeom>
                    <a:avLst/>
                    <a:gdLst>
                      <a:gd name="connsiteX0" fmla="*/ 302 w 787864"/>
                      <a:gd name="connsiteY0" fmla="*/ 190162 h 253753"/>
                      <a:gd name="connsiteX1" fmla="*/ 165402 w 787864"/>
                      <a:gd name="connsiteY1" fmla="*/ 193337 h 253753"/>
                      <a:gd name="connsiteX2" fmla="*/ 133652 w 787864"/>
                      <a:gd name="connsiteY2" fmla="*/ 174287 h 253753"/>
                      <a:gd name="connsiteX3" fmla="*/ 301927 w 787864"/>
                      <a:gd name="connsiteY3" fmla="*/ 221912 h 253753"/>
                      <a:gd name="connsiteX4" fmla="*/ 447977 w 787864"/>
                      <a:gd name="connsiteY4" fmla="*/ 253662 h 253753"/>
                      <a:gd name="connsiteX5" fmla="*/ 409877 w 787864"/>
                      <a:gd name="connsiteY5" fmla="*/ 231437 h 253753"/>
                      <a:gd name="connsiteX6" fmla="*/ 555927 w 787864"/>
                      <a:gd name="connsiteY6" fmla="*/ 228262 h 253753"/>
                      <a:gd name="connsiteX7" fmla="*/ 679752 w 787864"/>
                      <a:gd name="connsiteY7" fmla="*/ 190162 h 253753"/>
                      <a:gd name="connsiteX8" fmla="*/ 781352 w 787864"/>
                      <a:gd name="connsiteY8" fmla="*/ 2837 h 253753"/>
                      <a:gd name="connsiteX9" fmla="*/ 771827 w 787864"/>
                      <a:gd name="connsiteY9" fmla="*/ 82212 h 253753"/>
                      <a:gd name="connsiteX10" fmla="*/ 724202 w 787864"/>
                      <a:gd name="connsiteY10" fmla="*/ 152062 h 253753"/>
                      <a:gd name="connsiteX11" fmla="*/ 724202 w 787864"/>
                      <a:gd name="connsiteY11" fmla="*/ 82212 h 253753"/>
                      <a:gd name="connsiteX12" fmla="*/ 616252 w 787864"/>
                      <a:gd name="connsiteY12" fmla="*/ 202862 h 253753"/>
                      <a:gd name="connsiteX13" fmla="*/ 394002 w 787864"/>
                      <a:gd name="connsiteY13" fmla="*/ 221912 h 253753"/>
                      <a:gd name="connsiteX14" fmla="*/ 225727 w 787864"/>
                      <a:gd name="connsiteY14" fmla="*/ 186987 h 253753"/>
                      <a:gd name="connsiteX15" fmla="*/ 340027 w 787864"/>
                      <a:gd name="connsiteY15" fmla="*/ 190162 h 253753"/>
                      <a:gd name="connsiteX16" fmla="*/ 213027 w 787864"/>
                      <a:gd name="connsiteY16" fmla="*/ 209212 h 253753"/>
                      <a:gd name="connsiteX17" fmla="*/ 302 w 787864"/>
                      <a:gd name="connsiteY17" fmla="*/ 190162 h 2537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787864" h="253753">
                        <a:moveTo>
                          <a:pt x="302" y="190162"/>
                        </a:moveTo>
                        <a:cubicBezTo>
                          <a:pt x="-7635" y="187516"/>
                          <a:pt x="143177" y="195983"/>
                          <a:pt x="165402" y="193337"/>
                        </a:cubicBezTo>
                        <a:cubicBezTo>
                          <a:pt x="187627" y="190691"/>
                          <a:pt x="110898" y="169524"/>
                          <a:pt x="133652" y="174287"/>
                        </a:cubicBezTo>
                        <a:cubicBezTo>
                          <a:pt x="156406" y="179050"/>
                          <a:pt x="249540" y="208683"/>
                          <a:pt x="301927" y="221912"/>
                        </a:cubicBezTo>
                        <a:cubicBezTo>
                          <a:pt x="354315" y="235141"/>
                          <a:pt x="429985" y="252075"/>
                          <a:pt x="447977" y="253662"/>
                        </a:cubicBezTo>
                        <a:cubicBezTo>
                          <a:pt x="465969" y="255250"/>
                          <a:pt x="391885" y="235670"/>
                          <a:pt x="409877" y="231437"/>
                        </a:cubicBezTo>
                        <a:cubicBezTo>
                          <a:pt x="427869" y="227204"/>
                          <a:pt x="510948" y="235141"/>
                          <a:pt x="555927" y="228262"/>
                        </a:cubicBezTo>
                        <a:cubicBezTo>
                          <a:pt x="600906" y="221383"/>
                          <a:pt x="642181" y="227733"/>
                          <a:pt x="679752" y="190162"/>
                        </a:cubicBezTo>
                        <a:cubicBezTo>
                          <a:pt x="717323" y="152591"/>
                          <a:pt x="766006" y="20829"/>
                          <a:pt x="781352" y="2837"/>
                        </a:cubicBezTo>
                        <a:cubicBezTo>
                          <a:pt x="796698" y="-15155"/>
                          <a:pt x="781352" y="57341"/>
                          <a:pt x="771827" y="82212"/>
                        </a:cubicBezTo>
                        <a:cubicBezTo>
                          <a:pt x="762302" y="107083"/>
                          <a:pt x="732139" y="152062"/>
                          <a:pt x="724202" y="152062"/>
                        </a:cubicBezTo>
                        <a:cubicBezTo>
                          <a:pt x="716265" y="152062"/>
                          <a:pt x="742194" y="73745"/>
                          <a:pt x="724202" y="82212"/>
                        </a:cubicBezTo>
                        <a:cubicBezTo>
                          <a:pt x="706210" y="90679"/>
                          <a:pt x="671285" y="179579"/>
                          <a:pt x="616252" y="202862"/>
                        </a:cubicBezTo>
                        <a:cubicBezTo>
                          <a:pt x="561219" y="226145"/>
                          <a:pt x="459089" y="224558"/>
                          <a:pt x="394002" y="221912"/>
                        </a:cubicBezTo>
                        <a:cubicBezTo>
                          <a:pt x="328915" y="219266"/>
                          <a:pt x="234723" y="192279"/>
                          <a:pt x="225727" y="186987"/>
                        </a:cubicBezTo>
                        <a:cubicBezTo>
                          <a:pt x="216731" y="181695"/>
                          <a:pt x="342144" y="186458"/>
                          <a:pt x="340027" y="190162"/>
                        </a:cubicBezTo>
                        <a:cubicBezTo>
                          <a:pt x="337910" y="193866"/>
                          <a:pt x="265414" y="209212"/>
                          <a:pt x="213027" y="209212"/>
                        </a:cubicBezTo>
                        <a:cubicBezTo>
                          <a:pt x="160640" y="209212"/>
                          <a:pt x="8239" y="192808"/>
                          <a:pt x="302" y="19016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" name="フリーフォーム 44">
                    <a:extLst>
                      <a:ext uri="{FF2B5EF4-FFF2-40B4-BE49-F238E27FC236}">
                        <a16:creationId xmlns:a16="http://schemas.microsoft.com/office/drawing/2014/main" id="{057759C2-B816-AA95-82F2-08D0D8D60E03}"/>
                      </a:ext>
                    </a:extLst>
                  </p:cNvPr>
                  <p:cNvSpPr/>
                  <p:nvPr/>
                </p:nvSpPr>
                <p:spPr>
                  <a:xfrm>
                    <a:off x="898349" y="1736708"/>
                    <a:ext cx="134558" cy="127485"/>
                  </a:xfrm>
                  <a:custGeom>
                    <a:avLst/>
                    <a:gdLst>
                      <a:gd name="connsiteX0" fmla="*/ 176 w 134558"/>
                      <a:gd name="connsiteY0" fmla="*/ 17 h 127485"/>
                      <a:gd name="connsiteX1" fmla="*/ 82726 w 134558"/>
                      <a:gd name="connsiteY1" fmla="*/ 47642 h 127485"/>
                      <a:gd name="connsiteX2" fmla="*/ 82726 w 134558"/>
                      <a:gd name="connsiteY2" fmla="*/ 6367 h 127485"/>
                      <a:gd name="connsiteX3" fmla="*/ 133526 w 134558"/>
                      <a:gd name="connsiteY3" fmla="*/ 63517 h 127485"/>
                      <a:gd name="connsiteX4" fmla="*/ 117651 w 134558"/>
                      <a:gd name="connsiteY4" fmla="*/ 41292 h 127485"/>
                      <a:gd name="connsiteX5" fmla="*/ 127176 w 134558"/>
                      <a:gd name="connsiteY5" fmla="*/ 127017 h 127485"/>
                      <a:gd name="connsiteX6" fmla="*/ 95426 w 134558"/>
                      <a:gd name="connsiteY6" fmla="*/ 76217 h 127485"/>
                      <a:gd name="connsiteX7" fmla="*/ 127176 w 134558"/>
                      <a:gd name="connsiteY7" fmla="*/ 88917 h 127485"/>
                      <a:gd name="connsiteX8" fmla="*/ 108126 w 134558"/>
                      <a:gd name="connsiteY8" fmla="*/ 53992 h 127485"/>
                      <a:gd name="connsiteX9" fmla="*/ 176 w 134558"/>
                      <a:gd name="connsiteY9" fmla="*/ 17 h 127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4558" h="127485">
                        <a:moveTo>
                          <a:pt x="176" y="17"/>
                        </a:moveTo>
                        <a:cubicBezTo>
                          <a:pt x="-4057" y="-1041"/>
                          <a:pt x="68968" y="46584"/>
                          <a:pt x="82726" y="47642"/>
                        </a:cubicBezTo>
                        <a:cubicBezTo>
                          <a:pt x="96484" y="48700"/>
                          <a:pt x="74259" y="3721"/>
                          <a:pt x="82726" y="6367"/>
                        </a:cubicBezTo>
                        <a:cubicBezTo>
                          <a:pt x="91193" y="9013"/>
                          <a:pt x="127705" y="57696"/>
                          <a:pt x="133526" y="63517"/>
                        </a:cubicBezTo>
                        <a:cubicBezTo>
                          <a:pt x="139347" y="69338"/>
                          <a:pt x="118709" y="30709"/>
                          <a:pt x="117651" y="41292"/>
                        </a:cubicBezTo>
                        <a:cubicBezTo>
                          <a:pt x="116593" y="51875"/>
                          <a:pt x="130880" y="121196"/>
                          <a:pt x="127176" y="127017"/>
                        </a:cubicBezTo>
                        <a:cubicBezTo>
                          <a:pt x="123472" y="132838"/>
                          <a:pt x="95426" y="82567"/>
                          <a:pt x="95426" y="76217"/>
                        </a:cubicBezTo>
                        <a:cubicBezTo>
                          <a:pt x="95426" y="69867"/>
                          <a:pt x="125059" y="92621"/>
                          <a:pt x="127176" y="88917"/>
                        </a:cubicBezTo>
                        <a:cubicBezTo>
                          <a:pt x="129293" y="85213"/>
                          <a:pt x="125059" y="65634"/>
                          <a:pt x="108126" y="53992"/>
                        </a:cubicBezTo>
                        <a:cubicBezTo>
                          <a:pt x="91193" y="42350"/>
                          <a:pt x="4409" y="1075"/>
                          <a:pt x="176" y="1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フリーフォーム 45">
                    <a:extLst>
                      <a:ext uri="{FF2B5EF4-FFF2-40B4-BE49-F238E27FC236}">
                        <a16:creationId xmlns:a16="http://schemas.microsoft.com/office/drawing/2014/main" id="{CB14857A-949D-377B-4147-EEF7CC6CAE8E}"/>
                      </a:ext>
                    </a:extLst>
                  </p:cNvPr>
                  <p:cNvSpPr/>
                  <p:nvPr/>
                </p:nvSpPr>
                <p:spPr>
                  <a:xfrm>
                    <a:off x="1164914" y="1735724"/>
                    <a:ext cx="282268" cy="178822"/>
                  </a:xfrm>
                  <a:custGeom>
                    <a:avLst/>
                    <a:gdLst>
                      <a:gd name="connsiteX0" fmla="*/ 311 w 282268"/>
                      <a:gd name="connsiteY0" fmla="*/ 178801 h 178822"/>
                      <a:gd name="connsiteX1" fmla="*/ 76511 w 282268"/>
                      <a:gd name="connsiteY1" fmla="*/ 70851 h 178822"/>
                      <a:gd name="connsiteX2" fmla="*/ 92386 w 282268"/>
                      <a:gd name="connsiteY2" fmla="*/ 67676 h 178822"/>
                      <a:gd name="connsiteX3" fmla="*/ 184461 w 282268"/>
                      <a:gd name="connsiteY3" fmla="*/ 54976 h 178822"/>
                      <a:gd name="connsiteX4" fmla="*/ 162236 w 282268"/>
                      <a:gd name="connsiteY4" fmla="*/ 70851 h 178822"/>
                      <a:gd name="connsiteX5" fmla="*/ 225736 w 282268"/>
                      <a:gd name="connsiteY5" fmla="*/ 124826 h 178822"/>
                      <a:gd name="connsiteX6" fmla="*/ 219386 w 282268"/>
                      <a:gd name="connsiteY6" fmla="*/ 124826 h 178822"/>
                      <a:gd name="connsiteX7" fmla="*/ 267011 w 282268"/>
                      <a:gd name="connsiteY7" fmla="*/ 102601 h 178822"/>
                      <a:gd name="connsiteX8" fmla="*/ 279711 w 282268"/>
                      <a:gd name="connsiteY8" fmla="*/ 105776 h 178822"/>
                      <a:gd name="connsiteX9" fmla="*/ 222561 w 282268"/>
                      <a:gd name="connsiteY9" fmla="*/ 83551 h 178822"/>
                      <a:gd name="connsiteX10" fmla="*/ 216211 w 282268"/>
                      <a:gd name="connsiteY10" fmla="*/ 1001 h 178822"/>
                      <a:gd name="connsiteX11" fmla="*/ 193986 w 282268"/>
                      <a:gd name="connsiteY11" fmla="*/ 35926 h 178822"/>
                      <a:gd name="connsiteX12" fmla="*/ 181286 w 282268"/>
                      <a:gd name="connsiteY12" fmla="*/ 7351 h 178822"/>
                      <a:gd name="connsiteX13" fmla="*/ 140011 w 282268"/>
                      <a:gd name="connsiteY13" fmla="*/ 32751 h 178822"/>
                      <a:gd name="connsiteX14" fmla="*/ 66986 w 282268"/>
                      <a:gd name="connsiteY14" fmla="*/ 26401 h 178822"/>
                      <a:gd name="connsiteX15" fmla="*/ 98736 w 282268"/>
                      <a:gd name="connsiteY15" fmla="*/ 42276 h 178822"/>
                      <a:gd name="connsiteX16" fmla="*/ 51111 w 282268"/>
                      <a:gd name="connsiteY16" fmla="*/ 54976 h 178822"/>
                      <a:gd name="connsiteX17" fmla="*/ 70161 w 282268"/>
                      <a:gd name="connsiteY17" fmla="*/ 74026 h 178822"/>
                      <a:gd name="connsiteX18" fmla="*/ 19361 w 282268"/>
                      <a:gd name="connsiteY18" fmla="*/ 70851 h 178822"/>
                      <a:gd name="connsiteX19" fmla="*/ 47936 w 282268"/>
                      <a:gd name="connsiteY19" fmla="*/ 80376 h 178822"/>
                      <a:gd name="connsiteX20" fmla="*/ 311 w 282268"/>
                      <a:gd name="connsiteY20" fmla="*/ 178801 h 1788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282268" h="178822">
                        <a:moveTo>
                          <a:pt x="311" y="178801"/>
                        </a:moveTo>
                        <a:cubicBezTo>
                          <a:pt x="5073" y="177214"/>
                          <a:pt x="61165" y="89372"/>
                          <a:pt x="76511" y="70851"/>
                        </a:cubicBezTo>
                        <a:cubicBezTo>
                          <a:pt x="91857" y="52330"/>
                          <a:pt x="92386" y="67676"/>
                          <a:pt x="92386" y="67676"/>
                        </a:cubicBezTo>
                        <a:cubicBezTo>
                          <a:pt x="110378" y="65030"/>
                          <a:pt x="172819" y="54447"/>
                          <a:pt x="184461" y="54976"/>
                        </a:cubicBezTo>
                        <a:cubicBezTo>
                          <a:pt x="196103" y="55505"/>
                          <a:pt x="155357" y="59209"/>
                          <a:pt x="162236" y="70851"/>
                        </a:cubicBezTo>
                        <a:cubicBezTo>
                          <a:pt x="169115" y="82493"/>
                          <a:pt x="225736" y="124826"/>
                          <a:pt x="225736" y="124826"/>
                        </a:cubicBezTo>
                        <a:cubicBezTo>
                          <a:pt x="235261" y="133822"/>
                          <a:pt x="212507" y="128530"/>
                          <a:pt x="219386" y="124826"/>
                        </a:cubicBezTo>
                        <a:cubicBezTo>
                          <a:pt x="226265" y="121122"/>
                          <a:pt x="256957" y="105776"/>
                          <a:pt x="267011" y="102601"/>
                        </a:cubicBezTo>
                        <a:cubicBezTo>
                          <a:pt x="277065" y="99426"/>
                          <a:pt x="287119" y="108951"/>
                          <a:pt x="279711" y="105776"/>
                        </a:cubicBezTo>
                        <a:cubicBezTo>
                          <a:pt x="272303" y="102601"/>
                          <a:pt x="233144" y="101013"/>
                          <a:pt x="222561" y="83551"/>
                        </a:cubicBezTo>
                        <a:cubicBezTo>
                          <a:pt x="211978" y="66088"/>
                          <a:pt x="220974" y="8938"/>
                          <a:pt x="216211" y="1001"/>
                        </a:cubicBezTo>
                        <a:cubicBezTo>
                          <a:pt x="211449" y="-6937"/>
                          <a:pt x="199807" y="34868"/>
                          <a:pt x="193986" y="35926"/>
                        </a:cubicBezTo>
                        <a:cubicBezTo>
                          <a:pt x="188165" y="36984"/>
                          <a:pt x="190282" y="7880"/>
                          <a:pt x="181286" y="7351"/>
                        </a:cubicBezTo>
                        <a:cubicBezTo>
                          <a:pt x="172290" y="6822"/>
                          <a:pt x="159061" y="29576"/>
                          <a:pt x="140011" y="32751"/>
                        </a:cubicBezTo>
                        <a:cubicBezTo>
                          <a:pt x="120961" y="35926"/>
                          <a:pt x="73865" y="24814"/>
                          <a:pt x="66986" y="26401"/>
                        </a:cubicBezTo>
                        <a:cubicBezTo>
                          <a:pt x="60107" y="27988"/>
                          <a:pt x="101382" y="37514"/>
                          <a:pt x="98736" y="42276"/>
                        </a:cubicBezTo>
                        <a:cubicBezTo>
                          <a:pt x="96090" y="47038"/>
                          <a:pt x="51111" y="54976"/>
                          <a:pt x="51111" y="54976"/>
                        </a:cubicBezTo>
                        <a:cubicBezTo>
                          <a:pt x="46349" y="60268"/>
                          <a:pt x="75453" y="71380"/>
                          <a:pt x="70161" y="74026"/>
                        </a:cubicBezTo>
                        <a:cubicBezTo>
                          <a:pt x="64869" y="76672"/>
                          <a:pt x="23065" y="69793"/>
                          <a:pt x="19361" y="70851"/>
                        </a:cubicBezTo>
                        <a:cubicBezTo>
                          <a:pt x="15657" y="71909"/>
                          <a:pt x="48994" y="65559"/>
                          <a:pt x="47936" y="80376"/>
                        </a:cubicBezTo>
                        <a:cubicBezTo>
                          <a:pt x="46878" y="95193"/>
                          <a:pt x="-4451" y="180388"/>
                          <a:pt x="311" y="17880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フリーフォーム 46">
                    <a:extLst>
                      <a:ext uri="{FF2B5EF4-FFF2-40B4-BE49-F238E27FC236}">
                        <a16:creationId xmlns:a16="http://schemas.microsoft.com/office/drawing/2014/main" id="{7BB3F148-E018-3EF7-E609-4045EC39A5E1}"/>
                      </a:ext>
                    </a:extLst>
                  </p:cNvPr>
                  <p:cNvSpPr/>
                  <p:nvPr/>
                </p:nvSpPr>
                <p:spPr>
                  <a:xfrm>
                    <a:off x="1187300" y="1777465"/>
                    <a:ext cx="260976" cy="150735"/>
                  </a:xfrm>
                  <a:custGeom>
                    <a:avLst/>
                    <a:gdLst>
                      <a:gd name="connsiteX0" fmla="*/ 162075 w 260976"/>
                      <a:gd name="connsiteY0" fmla="*/ 535 h 150735"/>
                      <a:gd name="connsiteX1" fmla="*/ 197000 w 260976"/>
                      <a:gd name="connsiteY1" fmla="*/ 38635 h 150735"/>
                      <a:gd name="connsiteX2" fmla="*/ 260500 w 260976"/>
                      <a:gd name="connsiteY2" fmla="*/ 48160 h 150735"/>
                      <a:gd name="connsiteX3" fmla="*/ 222400 w 260976"/>
                      <a:gd name="connsiteY3" fmla="*/ 83085 h 150735"/>
                      <a:gd name="connsiteX4" fmla="*/ 155725 w 260976"/>
                      <a:gd name="connsiteY4" fmla="*/ 149760 h 150735"/>
                      <a:gd name="connsiteX5" fmla="*/ 197000 w 260976"/>
                      <a:gd name="connsiteY5" fmla="*/ 124360 h 150735"/>
                      <a:gd name="connsiteX6" fmla="*/ 70000 w 260976"/>
                      <a:gd name="connsiteY6" fmla="*/ 146585 h 150735"/>
                      <a:gd name="connsiteX7" fmla="*/ 9675 w 260976"/>
                      <a:gd name="connsiteY7" fmla="*/ 121185 h 150735"/>
                      <a:gd name="connsiteX8" fmla="*/ 150 w 260976"/>
                      <a:gd name="connsiteY8" fmla="*/ 60860 h 150735"/>
                      <a:gd name="connsiteX9" fmla="*/ 22375 w 260976"/>
                      <a:gd name="connsiteY9" fmla="*/ 83085 h 150735"/>
                      <a:gd name="connsiteX10" fmla="*/ 47775 w 260976"/>
                      <a:gd name="connsiteY10" fmla="*/ 124360 h 150735"/>
                      <a:gd name="connsiteX11" fmla="*/ 104925 w 260976"/>
                      <a:gd name="connsiteY11" fmla="*/ 140235 h 150735"/>
                      <a:gd name="connsiteX12" fmla="*/ 177950 w 260976"/>
                      <a:gd name="connsiteY12" fmla="*/ 108485 h 150735"/>
                      <a:gd name="connsiteX13" fmla="*/ 187475 w 260976"/>
                      <a:gd name="connsiteY13" fmla="*/ 92610 h 150735"/>
                      <a:gd name="connsiteX14" fmla="*/ 187475 w 260976"/>
                      <a:gd name="connsiteY14" fmla="*/ 64035 h 150735"/>
                      <a:gd name="connsiteX15" fmla="*/ 216050 w 260976"/>
                      <a:gd name="connsiteY15" fmla="*/ 70385 h 150735"/>
                      <a:gd name="connsiteX16" fmla="*/ 162075 w 260976"/>
                      <a:gd name="connsiteY16" fmla="*/ 535 h 1507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60976" h="150735">
                        <a:moveTo>
                          <a:pt x="162075" y="535"/>
                        </a:moveTo>
                        <a:cubicBezTo>
                          <a:pt x="158900" y="-4757"/>
                          <a:pt x="180596" y="30698"/>
                          <a:pt x="197000" y="38635"/>
                        </a:cubicBezTo>
                        <a:cubicBezTo>
                          <a:pt x="213404" y="46573"/>
                          <a:pt x="256267" y="40752"/>
                          <a:pt x="260500" y="48160"/>
                        </a:cubicBezTo>
                        <a:cubicBezTo>
                          <a:pt x="264733" y="55568"/>
                          <a:pt x="239862" y="66152"/>
                          <a:pt x="222400" y="83085"/>
                        </a:cubicBezTo>
                        <a:cubicBezTo>
                          <a:pt x="204938" y="100018"/>
                          <a:pt x="159958" y="142881"/>
                          <a:pt x="155725" y="149760"/>
                        </a:cubicBezTo>
                        <a:cubicBezTo>
                          <a:pt x="151492" y="156639"/>
                          <a:pt x="211288" y="124889"/>
                          <a:pt x="197000" y="124360"/>
                        </a:cubicBezTo>
                        <a:cubicBezTo>
                          <a:pt x="182713" y="123831"/>
                          <a:pt x="101221" y="147114"/>
                          <a:pt x="70000" y="146585"/>
                        </a:cubicBezTo>
                        <a:cubicBezTo>
                          <a:pt x="38779" y="146056"/>
                          <a:pt x="21317" y="135472"/>
                          <a:pt x="9675" y="121185"/>
                        </a:cubicBezTo>
                        <a:cubicBezTo>
                          <a:pt x="-1967" y="106898"/>
                          <a:pt x="150" y="60860"/>
                          <a:pt x="150" y="60860"/>
                        </a:cubicBezTo>
                        <a:cubicBezTo>
                          <a:pt x="2267" y="54510"/>
                          <a:pt x="14438" y="72502"/>
                          <a:pt x="22375" y="83085"/>
                        </a:cubicBezTo>
                        <a:cubicBezTo>
                          <a:pt x="30312" y="93668"/>
                          <a:pt x="34017" y="114835"/>
                          <a:pt x="47775" y="124360"/>
                        </a:cubicBezTo>
                        <a:cubicBezTo>
                          <a:pt x="61533" y="133885"/>
                          <a:pt x="83229" y="142881"/>
                          <a:pt x="104925" y="140235"/>
                        </a:cubicBezTo>
                        <a:cubicBezTo>
                          <a:pt x="126621" y="137589"/>
                          <a:pt x="164192" y="116423"/>
                          <a:pt x="177950" y="108485"/>
                        </a:cubicBezTo>
                        <a:cubicBezTo>
                          <a:pt x="191708" y="100548"/>
                          <a:pt x="185888" y="100018"/>
                          <a:pt x="187475" y="92610"/>
                        </a:cubicBezTo>
                        <a:cubicBezTo>
                          <a:pt x="189062" y="85202"/>
                          <a:pt x="182713" y="67739"/>
                          <a:pt x="187475" y="64035"/>
                        </a:cubicBezTo>
                        <a:cubicBezTo>
                          <a:pt x="192237" y="60331"/>
                          <a:pt x="216579" y="76735"/>
                          <a:pt x="216050" y="70385"/>
                        </a:cubicBezTo>
                        <a:cubicBezTo>
                          <a:pt x="215521" y="64035"/>
                          <a:pt x="165250" y="5827"/>
                          <a:pt x="162075" y="53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フリーフォーム 47">
                    <a:extLst>
                      <a:ext uri="{FF2B5EF4-FFF2-40B4-BE49-F238E27FC236}">
                        <a16:creationId xmlns:a16="http://schemas.microsoft.com/office/drawing/2014/main" id="{0EF85E56-B51F-90C5-673F-2510D2597A26}"/>
                      </a:ext>
                    </a:extLst>
                  </p:cNvPr>
                  <p:cNvSpPr/>
                  <p:nvPr/>
                </p:nvSpPr>
                <p:spPr>
                  <a:xfrm>
                    <a:off x="1212933" y="1793870"/>
                    <a:ext cx="116965" cy="88913"/>
                  </a:xfrm>
                  <a:custGeom>
                    <a:avLst/>
                    <a:gdLst>
                      <a:gd name="connsiteX0" fmla="*/ 47542 w 116965"/>
                      <a:gd name="connsiteY0" fmla="*/ 5 h 88913"/>
                      <a:gd name="connsiteX1" fmla="*/ 104692 w 116965"/>
                      <a:gd name="connsiteY1" fmla="*/ 50805 h 88913"/>
                      <a:gd name="connsiteX2" fmla="*/ 107867 w 116965"/>
                      <a:gd name="connsiteY2" fmla="*/ 88905 h 88913"/>
                      <a:gd name="connsiteX3" fmla="*/ 3092 w 116965"/>
                      <a:gd name="connsiteY3" fmla="*/ 47630 h 88913"/>
                      <a:gd name="connsiteX4" fmla="*/ 47542 w 116965"/>
                      <a:gd name="connsiteY4" fmla="*/ 5 h 889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6965" h="88913">
                        <a:moveTo>
                          <a:pt x="47542" y="5"/>
                        </a:moveTo>
                        <a:cubicBezTo>
                          <a:pt x="64475" y="534"/>
                          <a:pt x="94638" y="35988"/>
                          <a:pt x="104692" y="50805"/>
                        </a:cubicBezTo>
                        <a:cubicBezTo>
                          <a:pt x="114746" y="65622"/>
                          <a:pt x="124800" y="89434"/>
                          <a:pt x="107867" y="88905"/>
                        </a:cubicBezTo>
                        <a:cubicBezTo>
                          <a:pt x="90934" y="88376"/>
                          <a:pt x="17909" y="60330"/>
                          <a:pt x="3092" y="47630"/>
                        </a:cubicBezTo>
                        <a:cubicBezTo>
                          <a:pt x="-11725" y="34930"/>
                          <a:pt x="30609" y="-524"/>
                          <a:pt x="47542" y="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52" name="フリーフォーム 51">
                  <a:extLst>
                    <a:ext uri="{FF2B5EF4-FFF2-40B4-BE49-F238E27FC236}">
                      <a16:creationId xmlns:a16="http://schemas.microsoft.com/office/drawing/2014/main" id="{0C006D60-7DB4-9926-BD74-49F474A1935D}"/>
                    </a:ext>
                  </a:extLst>
                </p:cNvPr>
                <p:cNvSpPr/>
                <p:nvPr/>
              </p:nvSpPr>
              <p:spPr>
                <a:xfrm>
                  <a:off x="1082436" y="1529034"/>
                  <a:ext cx="464905" cy="147704"/>
                </a:xfrm>
                <a:custGeom>
                  <a:avLst/>
                  <a:gdLst>
                    <a:gd name="connsiteX0" fmla="*/ 4684 w 464905"/>
                    <a:gd name="connsiteY0" fmla="*/ 147366 h 147704"/>
                    <a:gd name="connsiteX1" fmla="*/ 96124 w 464905"/>
                    <a:gd name="connsiteY1" fmla="*/ 61006 h 147704"/>
                    <a:gd name="connsiteX2" fmla="*/ 197724 w 464905"/>
                    <a:gd name="connsiteY2" fmla="*/ 35606 h 147704"/>
                    <a:gd name="connsiteX3" fmla="*/ 136764 w 464905"/>
                    <a:gd name="connsiteY3" fmla="*/ 30526 h 147704"/>
                    <a:gd name="connsiteX4" fmla="*/ 339964 w 464905"/>
                    <a:gd name="connsiteY4" fmla="*/ 15286 h 147704"/>
                    <a:gd name="connsiteX5" fmla="*/ 314564 w 464905"/>
                    <a:gd name="connsiteY5" fmla="*/ 46 h 147704"/>
                    <a:gd name="connsiteX6" fmla="*/ 461884 w 464905"/>
                    <a:gd name="connsiteY6" fmla="*/ 20366 h 147704"/>
                    <a:gd name="connsiteX7" fmla="*/ 400924 w 464905"/>
                    <a:gd name="connsiteY7" fmla="*/ 10206 h 147704"/>
                    <a:gd name="connsiteX8" fmla="*/ 248524 w 464905"/>
                    <a:gd name="connsiteY8" fmla="*/ 25446 h 147704"/>
                    <a:gd name="connsiteX9" fmla="*/ 4684 w 464905"/>
                    <a:gd name="connsiteY9" fmla="*/ 147366 h 147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4905" h="147704">
                      <a:moveTo>
                        <a:pt x="4684" y="147366"/>
                      </a:moveTo>
                      <a:cubicBezTo>
                        <a:pt x="-20716" y="153293"/>
                        <a:pt x="63951" y="79633"/>
                        <a:pt x="96124" y="61006"/>
                      </a:cubicBezTo>
                      <a:cubicBezTo>
                        <a:pt x="128297" y="42379"/>
                        <a:pt x="190951" y="40686"/>
                        <a:pt x="197724" y="35606"/>
                      </a:cubicBezTo>
                      <a:cubicBezTo>
                        <a:pt x="204497" y="30526"/>
                        <a:pt x="113057" y="33913"/>
                        <a:pt x="136764" y="30526"/>
                      </a:cubicBezTo>
                      <a:cubicBezTo>
                        <a:pt x="160471" y="27139"/>
                        <a:pt x="310331" y="20366"/>
                        <a:pt x="339964" y="15286"/>
                      </a:cubicBezTo>
                      <a:cubicBezTo>
                        <a:pt x="369597" y="10206"/>
                        <a:pt x="294244" y="-801"/>
                        <a:pt x="314564" y="46"/>
                      </a:cubicBezTo>
                      <a:cubicBezTo>
                        <a:pt x="334884" y="893"/>
                        <a:pt x="447491" y="18673"/>
                        <a:pt x="461884" y="20366"/>
                      </a:cubicBezTo>
                      <a:cubicBezTo>
                        <a:pt x="476277" y="22059"/>
                        <a:pt x="436484" y="9359"/>
                        <a:pt x="400924" y="10206"/>
                      </a:cubicBezTo>
                      <a:cubicBezTo>
                        <a:pt x="365364" y="11053"/>
                        <a:pt x="308637" y="6819"/>
                        <a:pt x="248524" y="25446"/>
                      </a:cubicBezTo>
                      <a:cubicBezTo>
                        <a:pt x="188411" y="44073"/>
                        <a:pt x="30084" y="141439"/>
                        <a:pt x="4684" y="147366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フリーフォーム 52">
                  <a:extLst>
                    <a:ext uri="{FF2B5EF4-FFF2-40B4-BE49-F238E27FC236}">
                      <a16:creationId xmlns:a16="http://schemas.microsoft.com/office/drawing/2014/main" id="{7932018D-9E06-1898-3464-E7A0B037504F}"/>
                    </a:ext>
                  </a:extLst>
                </p:cNvPr>
                <p:cNvSpPr/>
                <p:nvPr/>
              </p:nvSpPr>
              <p:spPr>
                <a:xfrm>
                  <a:off x="1259768" y="1954278"/>
                  <a:ext cx="391671" cy="138974"/>
                </a:xfrm>
                <a:custGeom>
                  <a:avLst/>
                  <a:gdLst>
                    <a:gd name="connsiteX0" fmla="*/ 72 w 391671"/>
                    <a:gd name="connsiteY0" fmla="*/ 77722 h 138974"/>
                    <a:gd name="connsiteX1" fmla="*/ 177872 w 391671"/>
                    <a:gd name="connsiteY1" fmla="*/ 118362 h 138974"/>
                    <a:gd name="connsiteX2" fmla="*/ 386152 w 391671"/>
                    <a:gd name="connsiteY2" fmla="*/ 1522 h 138974"/>
                    <a:gd name="connsiteX3" fmla="*/ 320112 w 391671"/>
                    <a:gd name="connsiteY3" fmla="*/ 57402 h 138974"/>
                    <a:gd name="connsiteX4" fmla="*/ 198192 w 391671"/>
                    <a:gd name="connsiteY4" fmla="*/ 138682 h 138974"/>
                    <a:gd name="connsiteX5" fmla="*/ 72 w 391671"/>
                    <a:gd name="connsiteY5" fmla="*/ 77722 h 1389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1671" h="138974">
                      <a:moveTo>
                        <a:pt x="72" y="77722"/>
                      </a:moveTo>
                      <a:cubicBezTo>
                        <a:pt x="-3315" y="74335"/>
                        <a:pt x="113525" y="131062"/>
                        <a:pt x="177872" y="118362"/>
                      </a:cubicBezTo>
                      <a:cubicBezTo>
                        <a:pt x="242219" y="105662"/>
                        <a:pt x="362445" y="11682"/>
                        <a:pt x="386152" y="1522"/>
                      </a:cubicBezTo>
                      <a:cubicBezTo>
                        <a:pt x="409859" y="-8638"/>
                        <a:pt x="351439" y="34542"/>
                        <a:pt x="320112" y="57402"/>
                      </a:cubicBezTo>
                      <a:cubicBezTo>
                        <a:pt x="288785" y="80262"/>
                        <a:pt x="250685" y="133602"/>
                        <a:pt x="198192" y="138682"/>
                      </a:cubicBezTo>
                      <a:cubicBezTo>
                        <a:pt x="145699" y="143762"/>
                        <a:pt x="3459" y="81109"/>
                        <a:pt x="72" y="77722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フリーフォーム 53">
                  <a:extLst>
                    <a:ext uri="{FF2B5EF4-FFF2-40B4-BE49-F238E27FC236}">
                      <a16:creationId xmlns:a16="http://schemas.microsoft.com/office/drawing/2014/main" id="{5C4EEA8A-4C7E-B26D-C377-68357741B125}"/>
                    </a:ext>
                  </a:extLst>
                </p:cNvPr>
                <p:cNvSpPr/>
                <p:nvPr/>
              </p:nvSpPr>
              <p:spPr>
                <a:xfrm>
                  <a:off x="1188380" y="2245038"/>
                  <a:ext cx="117187" cy="366332"/>
                </a:xfrm>
                <a:custGeom>
                  <a:avLst/>
                  <a:gdLst>
                    <a:gd name="connsiteX0" fmla="*/ 117180 w 117187"/>
                    <a:gd name="connsiteY0" fmla="*/ 322 h 366332"/>
                    <a:gd name="connsiteX1" fmla="*/ 25740 w 117187"/>
                    <a:gd name="connsiteY1" fmla="*/ 193362 h 366332"/>
                    <a:gd name="connsiteX2" fmla="*/ 10500 w 117187"/>
                    <a:gd name="connsiteY2" fmla="*/ 300042 h 366332"/>
                    <a:gd name="connsiteX3" fmla="*/ 5420 w 117187"/>
                    <a:gd name="connsiteY3" fmla="*/ 228922 h 366332"/>
                    <a:gd name="connsiteX4" fmla="*/ 340 w 117187"/>
                    <a:gd name="connsiteY4" fmla="*/ 366082 h 366332"/>
                    <a:gd name="connsiteX5" fmla="*/ 15580 w 117187"/>
                    <a:gd name="connsiteY5" fmla="*/ 188282 h 366332"/>
                    <a:gd name="connsiteX6" fmla="*/ 20660 w 117187"/>
                    <a:gd name="connsiteY6" fmla="*/ 147642 h 366332"/>
                    <a:gd name="connsiteX7" fmla="*/ 117180 w 117187"/>
                    <a:gd name="connsiteY7" fmla="*/ 322 h 3663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7187" h="366332">
                      <a:moveTo>
                        <a:pt x="117180" y="322"/>
                      </a:moveTo>
                      <a:cubicBezTo>
                        <a:pt x="118027" y="7942"/>
                        <a:pt x="43520" y="143409"/>
                        <a:pt x="25740" y="193362"/>
                      </a:cubicBezTo>
                      <a:cubicBezTo>
                        <a:pt x="7960" y="243315"/>
                        <a:pt x="13887" y="294115"/>
                        <a:pt x="10500" y="300042"/>
                      </a:cubicBezTo>
                      <a:cubicBezTo>
                        <a:pt x="7113" y="305969"/>
                        <a:pt x="7113" y="217915"/>
                        <a:pt x="5420" y="228922"/>
                      </a:cubicBezTo>
                      <a:cubicBezTo>
                        <a:pt x="3727" y="239929"/>
                        <a:pt x="-1353" y="372855"/>
                        <a:pt x="340" y="366082"/>
                      </a:cubicBezTo>
                      <a:cubicBezTo>
                        <a:pt x="2033" y="359309"/>
                        <a:pt x="12193" y="224689"/>
                        <a:pt x="15580" y="188282"/>
                      </a:cubicBezTo>
                      <a:cubicBezTo>
                        <a:pt x="18967" y="151875"/>
                        <a:pt x="3727" y="173042"/>
                        <a:pt x="20660" y="147642"/>
                      </a:cubicBezTo>
                      <a:cubicBezTo>
                        <a:pt x="37593" y="122242"/>
                        <a:pt x="116333" y="-7298"/>
                        <a:pt x="117180" y="322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フリーフォーム 54">
                  <a:extLst>
                    <a:ext uri="{FF2B5EF4-FFF2-40B4-BE49-F238E27FC236}">
                      <a16:creationId xmlns:a16="http://schemas.microsoft.com/office/drawing/2014/main" id="{DF414927-1D27-D835-4145-41E5B8ACB8FE}"/>
                    </a:ext>
                  </a:extLst>
                </p:cNvPr>
                <p:cNvSpPr/>
                <p:nvPr/>
              </p:nvSpPr>
              <p:spPr>
                <a:xfrm>
                  <a:off x="1123860" y="2651125"/>
                  <a:ext cx="216123" cy="127065"/>
                </a:xfrm>
                <a:custGeom>
                  <a:avLst/>
                  <a:gdLst>
                    <a:gd name="connsiteX0" fmla="*/ 215990 w 216123"/>
                    <a:gd name="connsiteY0" fmla="*/ 0 h 127065"/>
                    <a:gd name="connsiteX1" fmla="*/ 73115 w 216123"/>
                    <a:gd name="connsiteY1" fmla="*/ 47625 h 127065"/>
                    <a:gd name="connsiteX2" fmla="*/ 19140 w 216123"/>
                    <a:gd name="connsiteY2" fmla="*/ 79375 h 127065"/>
                    <a:gd name="connsiteX3" fmla="*/ 90 w 216123"/>
                    <a:gd name="connsiteY3" fmla="*/ 127000 h 127065"/>
                    <a:gd name="connsiteX4" fmla="*/ 12790 w 216123"/>
                    <a:gd name="connsiteY4" fmla="*/ 88900 h 127065"/>
                    <a:gd name="connsiteX5" fmla="*/ 31840 w 216123"/>
                    <a:gd name="connsiteY5" fmla="*/ 53975 h 127065"/>
                    <a:gd name="connsiteX6" fmla="*/ 98515 w 216123"/>
                    <a:gd name="connsiteY6" fmla="*/ 47625 h 127065"/>
                    <a:gd name="connsiteX7" fmla="*/ 215990 w 216123"/>
                    <a:gd name="connsiteY7" fmla="*/ 0 h 127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6123" h="127065">
                      <a:moveTo>
                        <a:pt x="215990" y="0"/>
                      </a:moveTo>
                      <a:cubicBezTo>
                        <a:pt x="211757" y="0"/>
                        <a:pt x="105923" y="34396"/>
                        <a:pt x="73115" y="47625"/>
                      </a:cubicBezTo>
                      <a:cubicBezTo>
                        <a:pt x="40307" y="60854"/>
                        <a:pt x="31311" y="66146"/>
                        <a:pt x="19140" y="79375"/>
                      </a:cubicBezTo>
                      <a:cubicBezTo>
                        <a:pt x="6969" y="92604"/>
                        <a:pt x="1148" y="125412"/>
                        <a:pt x="90" y="127000"/>
                      </a:cubicBezTo>
                      <a:cubicBezTo>
                        <a:pt x="-968" y="128588"/>
                        <a:pt x="7498" y="101071"/>
                        <a:pt x="12790" y="88900"/>
                      </a:cubicBezTo>
                      <a:cubicBezTo>
                        <a:pt x="18082" y="76729"/>
                        <a:pt x="17552" y="60854"/>
                        <a:pt x="31840" y="53975"/>
                      </a:cubicBezTo>
                      <a:cubicBezTo>
                        <a:pt x="46127" y="47096"/>
                        <a:pt x="74702" y="52917"/>
                        <a:pt x="98515" y="47625"/>
                      </a:cubicBezTo>
                      <a:cubicBezTo>
                        <a:pt x="122328" y="42333"/>
                        <a:pt x="220223" y="0"/>
                        <a:pt x="21599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フリーフォーム 55">
                  <a:extLst>
                    <a:ext uri="{FF2B5EF4-FFF2-40B4-BE49-F238E27FC236}">
                      <a16:creationId xmlns:a16="http://schemas.microsoft.com/office/drawing/2014/main" id="{D4D15A6A-4393-3544-F3E5-D817AFB934E0}"/>
                    </a:ext>
                  </a:extLst>
                </p:cNvPr>
                <p:cNvSpPr/>
                <p:nvPr/>
              </p:nvSpPr>
              <p:spPr>
                <a:xfrm>
                  <a:off x="1860504" y="2838270"/>
                  <a:ext cx="232999" cy="496484"/>
                </a:xfrm>
                <a:custGeom>
                  <a:avLst/>
                  <a:gdLst>
                    <a:gd name="connsiteX0" fmla="*/ 46 w 232999"/>
                    <a:gd name="connsiteY0" fmla="*/ 180 h 496484"/>
                    <a:gd name="connsiteX1" fmla="*/ 187371 w 232999"/>
                    <a:gd name="connsiteY1" fmla="*/ 216080 h 496484"/>
                    <a:gd name="connsiteX2" fmla="*/ 171496 w 232999"/>
                    <a:gd name="connsiteY2" fmla="*/ 184330 h 496484"/>
                    <a:gd name="connsiteX3" fmla="*/ 228646 w 232999"/>
                    <a:gd name="connsiteY3" fmla="*/ 304980 h 496484"/>
                    <a:gd name="connsiteX4" fmla="*/ 228646 w 232999"/>
                    <a:gd name="connsiteY4" fmla="*/ 495480 h 496484"/>
                    <a:gd name="connsiteX5" fmla="*/ 225471 w 232999"/>
                    <a:gd name="connsiteY5" fmla="*/ 374830 h 496484"/>
                    <a:gd name="connsiteX6" fmla="*/ 206421 w 232999"/>
                    <a:gd name="connsiteY6" fmla="*/ 257355 h 496484"/>
                    <a:gd name="connsiteX7" fmla="*/ 46 w 232999"/>
                    <a:gd name="connsiteY7" fmla="*/ 180 h 496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2999" h="496484">
                      <a:moveTo>
                        <a:pt x="46" y="180"/>
                      </a:moveTo>
                      <a:cubicBezTo>
                        <a:pt x="-3129" y="-6699"/>
                        <a:pt x="158796" y="185388"/>
                        <a:pt x="187371" y="216080"/>
                      </a:cubicBezTo>
                      <a:cubicBezTo>
                        <a:pt x="215946" y="246772"/>
                        <a:pt x="164617" y="169513"/>
                        <a:pt x="171496" y="184330"/>
                      </a:cubicBezTo>
                      <a:cubicBezTo>
                        <a:pt x="178375" y="199147"/>
                        <a:pt x="219121" y="253122"/>
                        <a:pt x="228646" y="304980"/>
                      </a:cubicBezTo>
                      <a:cubicBezTo>
                        <a:pt x="238171" y="356838"/>
                        <a:pt x="229175" y="483838"/>
                        <a:pt x="228646" y="495480"/>
                      </a:cubicBezTo>
                      <a:cubicBezTo>
                        <a:pt x="228117" y="507122"/>
                        <a:pt x="229175" y="414517"/>
                        <a:pt x="225471" y="374830"/>
                      </a:cubicBezTo>
                      <a:cubicBezTo>
                        <a:pt x="221767" y="335143"/>
                        <a:pt x="240817" y="316622"/>
                        <a:pt x="206421" y="257355"/>
                      </a:cubicBezTo>
                      <a:cubicBezTo>
                        <a:pt x="172025" y="198088"/>
                        <a:pt x="3221" y="7059"/>
                        <a:pt x="46" y="18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フリーフォーム 56">
                  <a:extLst>
                    <a:ext uri="{FF2B5EF4-FFF2-40B4-BE49-F238E27FC236}">
                      <a16:creationId xmlns:a16="http://schemas.microsoft.com/office/drawing/2014/main" id="{F89F58B6-404D-185F-B7F6-FAD8E0D2A11C}"/>
                    </a:ext>
                  </a:extLst>
                </p:cNvPr>
                <p:cNvSpPr/>
                <p:nvPr/>
              </p:nvSpPr>
              <p:spPr>
                <a:xfrm>
                  <a:off x="1301579" y="2889199"/>
                  <a:ext cx="84316" cy="254581"/>
                </a:xfrm>
                <a:custGeom>
                  <a:avLst/>
                  <a:gdLst>
                    <a:gd name="connsiteX0" fmla="*/ 171 w 84316"/>
                    <a:gd name="connsiteY0" fmla="*/ 51 h 254581"/>
                    <a:gd name="connsiteX1" fmla="*/ 54146 w 84316"/>
                    <a:gd name="connsiteY1" fmla="*/ 139751 h 254581"/>
                    <a:gd name="connsiteX2" fmla="*/ 82721 w 84316"/>
                    <a:gd name="connsiteY2" fmla="*/ 254051 h 254581"/>
                    <a:gd name="connsiteX3" fmla="*/ 79546 w 84316"/>
                    <a:gd name="connsiteY3" fmla="*/ 181026 h 254581"/>
                    <a:gd name="connsiteX4" fmla="*/ 70021 w 84316"/>
                    <a:gd name="connsiteY4" fmla="*/ 146101 h 254581"/>
                    <a:gd name="connsiteX5" fmla="*/ 76371 w 84316"/>
                    <a:gd name="connsiteY5" fmla="*/ 171501 h 254581"/>
                    <a:gd name="connsiteX6" fmla="*/ 38271 w 84316"/>
                    <a:gd name="connsiteY6" fmla="*/ 123876 h 254581"/>
                    <a:gd name="connsiteX7" fmla="*/ 171 w 84316"/>
                    <a:gd name="connsiteY7" fmla="*/ 51 h 254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4316" h="254581">
                      <a:moveTo>
                        <a:pt x="171" y="51"/>
                      </a:moveTo>
                      <a:cubicBezTo>
                        <a:pt x="2817" y="2697"/>
                        <a:pt x="40388" y="97418"/>
                        <a:pt x="54146" y="139751"/>
                      </a:cubicBezTo>
                      <a:cubicBezTo>
                        <a:pt x="67904" y="182084"/>
                        <a:pt x="78488" y="247172"/>
                        <a:pt x="82721" y="254051"/>
                      </a:cubicBezTo>
                      <a:cubicBezTo>
                        <a:pt x="86954" y="260930"/>
                        <a:pt x="81663" y="199018"/>
                        <a:pt x="79546" y="181026"/>
                      </a:cubicBezTo>
                      <a:cubicBezTo>
                        <a:pt x="77429" y="163034"/>
                        <a:pt x="70021" y="146101"/>
                        <a:pt x="70021" y="146101"/>
                      </a:cubicBezTo>
                      <a:cubicBezTo>
                        <a:pt x="69492" y="144514"/>
                        <a:pt x="81663" y="175205"/>
                        <a:pt x="76371" y="171501"/>
                      </a:cubicBezTo>
                      <a:cubicBezTo>
                        <a:pt x="71079" y="167797"/>
                        <a:pt x="50442" y="149276"/>
                        <a:pt x="38271" y="123876"/>
                      </a:cubicBezTo>
                      <a:cubicBezTo>
                        <a:pt x="26100" y="98476"/>
                        <a:pt x="-2475" y="-2595"/>
                        <a:pt x="171" y="5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フリーフォーム 57">
                  <a:extLst>
                    <a:ext uri="{FF2B5EF4-FFF2-40B4-BE49-F238E27FC236}">
                      <a16:creationId xmlns:a16="http://schemas.microsoft.com/office/drawing/2014/main" id="{85139F00-683E-1EC8-B1D8-84686ADA74B9}"/>
                    </a:ext>
                  </a:extLst>
                </p:cNvPr>
                <p:cNvSpPr/>
                <p:nvPr/>
              </p:nvSpPr>
              <p:spPr>
                <a:xfrm>
                  <a:off x="1523261" y="3184257"/>
                  <a:ext cx="112094" cy="223598"/>
                </a:xfrm>
                <a:custGeom>
                  <a:avLst/>
                  <a:gdLst>
                    <a:gd name="connsiteX0" fmla="*/ 111864 w 112094"/>
                    <a:gd name="connsiteY0" fmla="*/ 268 h 223598"/>
                    <a:gd name="connsiteX1" fmla="*/ 32489 w 112094"/>
                    <a:gd name="connsiteY1" fmla="*/ 92343 h 223598"/>
                    <a:gd name="connsiteX2" fmla="*/ 29314 w 112094"/>
                    <a:gd name="connsiteY2" fmla="*/ 222518 h 223598"/>
                    <a:gd name="connsiteX3" fmla="*/ 22964 w 112094"/>
                    <a:gd name="connsiteY3" fmla="*/ 152668 h 223598"/>
                    <a:gd name="connsiteX4" fmla="*/ 3914 w 112094"/>
                    <a:gd name="connsiteY4" fmla="*/ 120918 h 223598"/>
                    <a:gd name="connsiteX5" fmla="*/ 111864 w 112094"/>
                    <a:gd name="connsiteY5" fmla="*/ 268 h 2235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2094" h="223598">
                      <a:moveTo>
                        <a:pt x="111864" y="268"/>
                      </a:moveTo>
                      <a:cubicBezTo>
                        <a:pt x="116626" y="-4494"/>
                        <a:pt x="46247" y="55301"/>
                        <a:pt x="32489" y="92343"/>
                      </a:cubicBezTo>
                      <a:cubicBezTo>
                        <a:pt x="18731" y="129385"/>
                        <a:pt x="30901" y="212464"/>
                        <a:pt x="29314" y="222518"/>
                      </a:cubicBezTo>
                      <a:cubicBezTo>
                        <a:pt x="27727" y="232572"/>
                        <a:pt x="27197" y="169601"/>
                        <a:pt x="22964" y="152668"/>
                      </a:cubicBezTo>
                      <a:cubicBezTo>
                        <a:pt x="18731" y="135735"/>
                        <a:pt x="-10373" y="144201"/>
                        <a:pt x="3914" y="120918"/>
                      </a:cubicBezTo>
                      <a:cubicBezTo>
                        <a:pt x="18201" y="97635"/>
                        <a:pt x="107102" y="5030"/>
                        <a:pt x="111864" y="268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フリーフォーム 58">
                  <a:extLst>
                    <a:ext uri="{FF2B5EF4-FFF2-40B4-BE49-F238E27FC236}">
                      <a16:creationId xmlns:a16="http://schemas.microsoft.com/office/drawing/2014/main" id="{848296B4-9D53-76E5-0F07-AAA3F57462F8}"/>
                    </a:ext>
                  </a:extLst>
                </p:cNvPr>
                <p:cNvSpPr/>
                <p:nvPr/>
              </p:nvSpPr>
              <p:spPr>
                <a:xfrm>
                  <a:off x="1716872" y="3463918"/>
                  <a:ext cx="340571" cy="98803"/>
                </a:xfrm>
                <a:custGeom>
                  <a:avLst/>
                  <a:gdLst>
                    <a:gd name="connsiteX0" fmla="*/ 803 w 340571"/>
                    <a:gd name="connsiteY0" fmla="*/ 6357 h 98803"/>
                    <a:gd name="connsiteX1" fmla="*/ 121453 w 340571"/>
                    <a:gd name="connsiteY1" fmla="*/ 82557 h 98803"/>
                    <a:gd name="connsiteX2" fmla="*/ 264328 w 340571"/>
                    <a:gd name="connsiteY2" fmla="*/ 47632 h 98803"/>
                    <a:gd name="connsiteX3" fmla="*/ 340528 w 340571"/>
                    <a:gd name="connsiteY3" fmla="*/ 7 h 98803"/>
                    <a:gd name="connsiteX4" fmla="*/ 273853 w 340571"/>
                    <a:gd name="connsiteY4" fmla="*/ 44457 h 98803"/>
                    <a:gd name="connsiteX5" fmla="*/ 181778 w 340571"/>
                    <a:gd name="connsiteY5" fmla="*/ 98432 h 98803"/>
                    <a:gd name="connsiteX6" fmla="*/ 803 w 340571"/>
                    <a:gd name="connsiteY6" fmla="*/ 6357 h 988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0571" h="98803">
                      <a:moveTo>
                        <a:pt x="803" y="6357"/>
                      </a:moveTo>
                      <a:cubicBezTo>
                        <a:pt x="-9251" y="3711"/>
                        <a:pt x="77532" y="75678"/>
                        <a:pt x="121453" y="82557"/>
                      </a:cubicBezTo>
                      <a:cubicBezTo>
                        <a:pt x="165374" y="89436"/>
                        <a:pt x="227816" y="61390"/>
                        <a:pt x="264328" y="47632"/>
                      </a:cubicBezTo>
                      <a:cubicBezTo>
                        <a:pt x="300840" y="33874"/>
                        <a:pt x="338941" y="536"/>
                        <a:pt x="340528" y="7"/>
                      </a:cubicBezTo>
                      <a:cubicBezTo>
                        <a:pt x="342115" y="-522"/>
                        <a:pt x="300311" y="28053"/>
                        <a:pt x="273853" y="44457"/>
                      </a:cubicBezTo>
                      <a:cubicBezTo>
                        <a:pt x="247395" y="60861"/>
                        <a:pt x="228345" y="103194"/>
                        <a:pt x="181778" y="98432"/>
                      </a:cubicBezTo>
                      <a:cubicBezTo>
                        <a:pt x="135211" y="93670"/>
                        <a:pt x="10857" y="9003"/>
                        <a:pt x="803" y="6357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フリーフォーム 59">
                  <a:extLst>
                    <a:ext uri="{FF2B5EF4-FFF2-40B4-BE49-F238E27FC236}">
                      <a16:creationId xmlns:a16="http://schemas.microsoft.com/office/drawing/2014/main" id="{8A9EA6F5-00E4-C1BD-0C6B-3FF4A4304F64}"/>
                    </a:ext>
                  </a:extLst>
                </p:cNvPr>
                <p:cNvSpPr/>
                <p:nvPr/>
              </p:nvSpPr>
              <p:spPr>
                <a:xfrm>
                  <a:off x="1074474" y="1682328"/>
                  <a:ext cx="125870" cy="174317"/>
                </a:xfrm>
                <a:custGeom>
                  <a:avLst/>
                  <a:gdLst>
                    <a:gd name="connsiteX0" fmla="*/ 125676 w 125870"/>
                    <a:gd name="connsiteY0" fmla="*/ 422 h 174317"/>
                    <a:gd name="connsiteX1" fmla="*/ 43126 w 125870"/>
                    <a:gd name="connsiteY1" fmla="*/ 60747 h 174317"/>
                    <a:gd name="connsiteX2" fmla="*/ 1851 w 125870"/>
                    <a:gd name="connsiteY2" fmla="*/ 171872 h 174317"/>
                    <a:gd name="connsiteX3" fmla="*/ 8201 w 125870"/>
                    <a:gd name="connsiteY3" fmla="*/ 133772 h 174317"/>
                    <a:gd name="connsiteX4" fmla="*/ 17726 w 125870"/>
                    <a:gd name="connsiteY4" fmla="*/ 89322 h 174317"/>
                    <a:gd name="connsiteX5" fmla="*/ 125676 w 125870"/>
                    <a:gd name="connsiteY5" fmla="*/ 422 h 174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5870" h="174317">
                      <a:moveTo>
                        <a:pt x="125676" y="422"/>
                      </a:moveTo>
                      <a:cubicBezTo>
                        <a:pt x="129909" y="-4340"/>
                        <a:pt x="63763" y="32172"/>
                        <a:pt x="43126" y="60747"/>
                      </a:cubicBezTo>
                      <a:cubicBezTo>
                        <a:pt x="22489" y="89322"/>
                        <a:pt x="7672" y="159701"/>
                        <a:pt x="1851" y="171872"/>
                      </a:cubicBezTo>
                      <a:cubicBezTo>
                        <a:pt x="-3970" y="184043"/>
                        <a:pt x="5555" y="147530"/>
                        <a:pt x="8201" y="133772"/>
                      </a:cubicBezTo>
                      <a:cubicBezTo>
                        <a:pt x="10847" y="120014"/>
                        <a:pt x="793" y="109430"/>
                        <a:pt x="17726" y="89322"/>
                      </a:cubicBezTo>
                      <a:cubicBezTo>
                        <a:pt x="34659" y="69214"/>
                        <a:pt x="121443" y="5184"/>
                        <a:pt x="125676" y="422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フリーフォーム 61">
                  <a:extLst>
                    <a:ext uri="{FF2B5EF4-FFF2-40B4-BE49-F238E27FC236}">
                      <a16:creationId xmlns:a16="http://schemas.microsoft.com/office/drawing/2014/main" id="{403A6513-CBE9-A186-13FA-158095C90457}"/>
                    </a:ext>
                  </a:extLst>
                </p:cNvPr>
                <p:cNvSpPr/>
                <p:nvPr/>
              </p:nvSpPr>
              <p:spPr>
                <a:xfrm>
                  <a:off x="1076214" y="1954389"/>
                  <a:ext cx="229003" cy="20657"/>
                </a:xfrm>
                <a:custGeom>
                  <a:avLst/>
                  <a:gdLst>
                    <a:gd name="connsiteX0" fmla="*/ 111 w 229003"/>
                    <a:gd name="connsiteY0" fmla="*/ 1411 h 20657"/>
                    <a:gd name="connsiteX1" fmla="*/ 171561 w 229003"/>
                    <a:gd name="connsiteY1" fmla="*/ 1411 h 20657"/>
                    <a:gd name="connsiteX2" fmla="*/ 117586 w 229003"/>
                    <a:gd name="connsiteY2" fmla="*/ 1411 h 20657"/>
                    <a:gd name="connsiteX3" fmla="*/ 228711 w 229003"/>
                    <a:gd name="connsiteY3" fmla="*/ 20461 h 20657"/>
                    <a:gd name="connsiteX4" fmla="*/ 146161 w 229003"/>
                    <a:gd name="connsiteY4" fmla="*/ 10936 h 20657"/>
                    <a:gd name="connsiteX5" fmla="*/ 111 w 229003"/>
                    <a:gd name="connsiteY5" fmla="*/ 1411 h 206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29003" h="20657">
                      <a:moveTo>
                        <a:pt x="111" y="1411"/>
                      </a:moveTo>
                      <a:cubicBezTo>
                        <a:pt x="4344" y="-176"/>
                        <a:pt x="171561" y="1411"/>
                        <a:pt x="171561" y="1411"/>
                      </a:cubicBezTo>
                      <a:cubicBezTo>
                        <a:pt x="191140" y="1411"/>
                        <a:pt x="108061" y="-1764"/>
                        <a:pt x="117586" y="1411"/>
                      </a:cubicBezTo>
                      <a:cubicBezTo>
                        <a:pt x="127111" y="4586"/>
                        <a:pt x="223949" y="18874"/>
                        <a:pt x="228711" y="20461"/>
                      </a:cubicBezTo>
                      <a:cubicBezTo>
                        <a:pt x="233473" y="22048"/>
                        <a:pt x="178969" y="13582"/>
                        <a:pt x="146161" y="10936"/>
                      </a:cubicBezTo>
                      <a:cubicBezTo>
                        <a:pt x="113353" y="8290"/>
                        <a:pt x="-4122" y="2998"/>
                        <a:pt x="111" y="141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フリーフォーム 62">
                  <a:extLst>
                    <a:ext uri="{FF2B5EF4-FFF2-40B4-BE49-F238E27FC236}">
                      <a16:creationId xmlns:a16="http://schemas.microsoft.com/office/drawing/2014/main" id="{207FE9D8-20A6-D109-025F-23400E6C4B89}"/>
                    </a:ext>
                  </a:extLst>
                </p:cNvPr>
                <p:cNvSpPr/>
                <p:nvPr/>
              </p:nvSpPr>
              <p:spPr>
                <a:xfrm>
                  <a:off x="865324" y="1834724"/>
                  <a:ext cx="132646" cy="80764"/>
                </a:xfrm>
                <a:custGeom>
                  <a:avLst/>
                  <a:gdLst>
                    <a:gd name="connsiteX0" fmla="*/ 131626 w 132646"/>
                    <a:gd name="connsiteY0" fmla="*/ 79801 h 80764"/>
                    <a:gd name="connsiteX1" fmla="*/ 1451 w 132646"/>
                    <a:gd name="connsiteY1" fmla="*/ 426 h 80764"/>
                    <a:gd name="connsiteX2" fmla="*/ 61776 w 132646"/>
                    <a:gd name="connsiteY2" fmla="*/ 48051 h 80764"/>
                    <a:gd name="connsiteX3" fmla="*/ 61776 w 132646"/>
                    <a:gd name="connsiteY3" fmla="*/ 44876 h 80764"/>
                    <a:gd name="connsiteX4" fmla="*/ 131626 w 132646"/>
                    <a:gd name="connsiteY4" fmla="*/ 79801 h 80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646" h="80764">
                      <a:moveTo>
                        <a:pt x="131626" y="79801"/>
                      </a:moveTo>
                      <a:cubicBezTo>
                        <a:pt x="121572" y="72393"/>
                        <a:pt x="13093" y="5718"/>
                        <a:pt x="1451" y="426"/>
                      </a:cubicBezTo>
                      <a:cubicBezTo>
                        <a:pt x="-10191" y="-4866"/>
                        <a:pt x="51722" y="40643"/>
                        <a:pt x="61776" y="48051"/>
                      </a:cubicBezTo>
                      <a:cubicBezTo>
                        <a:pt x="71830" y="55459"/>
                        <a:pt x="49076" y="40113"/>
                        <a:pt x="61776" y="44876"/>
                      </a:cubicBezTo>
                      <a:cubicBezTo>
                        <a:pt x="74476" y="49639"/>
                        <a:pt x="141680" y="87209"/>
                        <a:pt x="131626" y="7980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4" name="フリーフォーム 1023">
                  <a:extLst>
                    <a:ext uri="{FF2B5EF4-FFF2-40B4-BE49-F238E27FC236}">
                      <a16:creationId xmlns:a16="http://schemas.microsoft.com/office/drawing/2014/main" id="{1DE06AD2-A7C1-86A4-E2A1-7EE848F76A59}"/>
                    </a:ext>
                  </a:extLst>
                </p:cNvPr>
                <p:cNvSpPr/>
                <p:nvPr/>
              </p:nvSpPr>
              <p:spPr>
                <a:xfrm>
                  <a:off x="789360" y="1892931"/>
                  <a:ext cx="234274" cy="107713"/>
                </a:xfrm>
                <a:custGeom>
                  <a:avLst/>
                  <a:gdLst>
                    <a:gd name="connsiteX0" fmla="*/ 232990 w 234274"/>
                    <a:gd name="connsiteY0" fmla="*/ 107319 h 107713"/>
                    <a:gd name="connsiteX1" fmla="*/ 4390 w 234274"/>
                    <a:gd name="connsiteY1" fmla="*/ 2544 h 107713"/>
                    <a:gd name="connsiteX2" fmla="*/ 93290 w 234274"/>
                    <a:gd name="connsiteY2" fmla="*/ 37469 h 107713"/>
                    <a:gd name="connsiteX3" fmla="*/ 232990 w 234274"/>
                    <a:gd name="connsiteY3" fmla="*/ 107319 h 107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74" h="107713">
                      <a:moveTo>
                        <a:pt x="232990" y="107319"/>
                      </a:moveTo>
                      <a:cubicBezTo>
                        <a:pt x="218173" y="101498"/>
                        <a:pt x="27673" y="14186"/>
                        <a:pt x="4390" y="2544"/>
                      </a:cubicBezTo>
                      <a:cubicBezTo>
                        <a:pt x="-18893" y="-9098"/>
                        <a:pt x="56248" y="22123"/>
                        <a:pt x="93290" y="37469"/>
                      </a:cubicBezTo>
                      <a:cubicBezTo>
                        <a:pt x="130332" y="52815"/>
                        <a:pt x="247807" y="113140"/>
                        <a:pt x="232990" y="107319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5" name="フリーフォーム 1024">
                  <a:extLst>
                    <a:ext uri="{FF2B5EF4-FFF2-40B4-BE49-F238E27FC236}">
                      <a16:creationId xmlns:a16="http://schemas.microsoft.com/office/drawing/2014/main" id="{1DDB8B04-7E3F-43D5-26F0-7D4942B7C45B}"/>
                    </a:ext>
                  </a:extLst>
                </p:cNvPr>
                <p:cNvSpPr/>
                <p:nvPr/>
              </p:nvSpPr>
              <p:spPr>
                <a:xfrm>
                  <a:off x="758122" y="1911709"/>
                  <a:ext cx="261982" cy="97300"/>
                </a:xfrm>
                <a:custGeom>
                  <a:avLst/>
                  <a:gdLst>
                    <a:gd name="connsiteX0" fmla="*/ 251528 w 261982"/>
                    <a:gd name="connsiteY0" fmla="*/ 94891 h 97300"/>
                    <a:gd name="connsiteX1" fmla="*/ 7053 w 261982"/>
                    <a:gd name="connsiteY1" fmla="*/ 2816 h 97300"/>
                    <a:gd name="connsiteX2" fmla="*/ 61028 w 261982"/>
                    <a:gd name="connsiteY2" fmla="*/ 21866 h 97300"/>
                    <a:gd name="connsiteX3" fmla="*/ 200728 w 261982"/>
                    <a:gd name="connsiteY3" fmla="*/ 66316 h 97300"/>
                    <a:gd name="connsiteX4" fmla="*/ 251528 w 261982"/>
                    <a:gd name="connsiteY4" fmla="*/ 94891 h 97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1982" h="97300">
                      <a:moveTo>
                        <a:pt x="251528" y="94891"/>
                      </a:moveTo>
                      <a:cubicBezTo>
                        <a:pt x="219249" y="84308"/>
                        <a:pt x="38803" y="14987"/>
                        <a:pt x="7053" y="2816"/>
                      </a:cubicBezTo>
                      <a:cubicBezTo>
                        <a:pt x="-24697" y="-9355"/>
                        <a:pt x="61028" y="21866"/>
                        <a:pt x="61028" y="21866"/>
                      </a:cubicBezTo>
                      <a:cubicBezTo>
                        <a:pt x="93307" y="32449"/>
                        <a:pt x="167391" y="54145"/>
                        <a:pt x="200728" y="66316"/>
                      </a:cubicBezTo>
                      <a:cubicBezTo>
                        <a:pt x="234065" y="78487"/>
                        <a:pt x="283807" y="105474"/>
                        <a:pt x="251528" y="9489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7" name="フリーフォーム 1026">
                  <a:extLst>
                    <a:ext uri="{FF2B5EF4-FFF2-40B4-BE49-F238E27FC236}">
                      <a16:creationId xmlns:a16="http://schemas.microsoft.com/office/drawing/2014/main" id="{3631BD82-CD6D-3E2B-F17B-5585D44FFD97}"/>
                    </a:ext>
                  </a:extLst>
                </p:cNvPr>
                <p:cNvSpPr/>
                <p:nvPr/>
              </p:nvSpPr>
              <p:spPr>
                <a:xfrm>
                  <a:off x="1108033" y="1993823"/>
                  <a:ext cx="267127" cy="16256"/>
                </a:xfrm>
                <a:custGeom>
                  <a:avLst/>
                  <a:gdLst>
                    <a:gd name="connsiteX0" fmla="*/ 42 w 267127"/>
                    <a:gd name="connsiteY0" fmla="*/ 6427 h 16256"/>
                    <a:gd name="connsiteX1" fmla="*/ 139742 w 267127"/>
                    <a:gd name="connsiteY1" fmla="*/ 3252 h 16256"/>
                    <a:gd name="connsiteX2" fmla="*/ 117517 w 267127"/>
                    <a:gd name="connsiteY2" fmla="*/ 9602 h 16256"/>
                    <a:gd name="connsiteX3" fmla="*/ 266742 w 267127"/>
                    <a:gd name="connsiteY3" fmla="*/ 77 h 16256"/>
                    <a:gd name="connsiteX4" fmla="*/ 155617 w 267127"/>
                    <a:gd name="connsiteY4" fmla="*/ 15952 h 16256"/>
                    <a:gd name="connsiteX5" fmla="*/ 42 w 267127"/>
                    <a:gd name="connsiteY5" fmla="*/ 6427 h 16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127" h="16256">
                      <a:moveTo>
                        <a:pt x="42" y="6427"/>
                      </a:moveTo>
                      <a:cubicBezTo>
                        <a:pt x="-2604" y="4310"/>
                        <a:pt x="120163" y="2723"/>
                        <a:pt x="139742" y="3252"/>
                      </a:cubicBezTo>
                      <a:cubicBezTo>
                        <a:pt x="159321" y="3781"/>
                        <a:pt x="96350" y="10131"/>
                        <a:pt x="117517" y="9602"/>
                      </a:cubicBezTo>
                      <a:cubicBezTo>
                        <a:pt x="138684" y="9073"/>
                        <a:pt x="260392" y="-981"/>
                        <a:pt x="266742" y="77"/>
                      </a:cubicBezTo>
                      <a:cubicBezTo>
                        <a:pt x="273092" y="1135"/>
                        <a:pt x="199538" y="13835"/>
                        <a:pt x="155617" y="15952"/>
                      </a:cubicBezTo>
                      <a:cubicBezTo>
                        <a:pt x="111696" y="18069"/>
                        <a:pt x="2688" y="8544"/>
                        <a:pt x="42" y="6427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8" name="フリーフォーム 1027">
                  <a:extLst>
                    <a:ext uri="{FF2B5EF4-FFF2-40B4-BE49-F238E27FC236}">
                      <a16:creationId xmlns:a16="http://schemas.microsoft.com/office/drawing/2014/main" id="{9495534E-FDDC-AEF3-4B24-1F35E866798C}"/>
                    </a:ext>
                  </a:extLst>
                </p:cNvPr>
                <p:cNvSpPr/>
                <p:nvPr/>
              </p:nvSpPr>
              <p:spPr>
                <a:xfrm>
                  <a:off x="1097006" y="2008384"/>
                  <a:ext cx="313444" cy="36642"/>
                </a:xfrm>
                <a:custGeom>
                  <a:avLst/>
                  <a:gdLst>
                    <a:gd name="connsiteX0" fmla="*/ 4719 w 313444"/>
                    <a:gd name="connsiteY0" fmla="*/ 26791 h 36642"/>
                    <a:gd name="connsiteX1" fmla="*/ 74569 w 313444"/>
                    <a:gd name="connsiteY1" fmla="*/ 29966 h 36642"/>
                    <a:gd name="connsiteX2" fmla="*/ 303169 w 313444"/>
                    <a:gd name="connsiteY2" fmla="*/ 1391 h 36642"/>
                    <a:gd name="connsiteX3" fmla="*/ 258719 w 313444"/>
                    <a:gd name="connsiteY3" fmla="*/ 7741 h 36642"/>
                    <a:gd name="connsiteX4" fmla="*/ 122194 w 313444"/>
                    <a:gd name="connsiteY4" fmla="*/ 36316 h 36642"/>
                    <a:gd name="connsiteX5" fmla="*/ 185694 w 313444"/>
                    <a:gd name="connsiteY5" fmla="*/ 23616 h 36642"/>
                    <a:gd name="connsiteX6" fmla="*/ 4719 w 313444"/>
                    <a:gd name="connsiteY6" fmla="*/ 26791 h 36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444" h="36642">
                      <a:moveTo>
                        <a:pt x="4719" y="26791"/>
                      </a:moveTo>
                      <a:cubicBezTo>
                        <a:pt x="-13802" y="27849"/>
                        <a:pt x="24827" y="34199"/>
                        <a:pt x="74569" y="29966"/>
                      </a:cubicBezTo>
                      <a:cubicBezTo>
                        <a:pt x="124311" y="25733"/>
                        <a:pt x="272477" y="5095"/>
                        <a:pt x="303169" y="1391"/>
                      </a:cubicBezTo>
                      <a:cubicBezTo>
                        <a:pt x="333861" y="-2313"/>
                        <a:pt x="288882" y="1920"/>
                        <a:pt x="258719" y="7741"/>
                      </a:cubicBezTo>
                      <a:cubicBezTo>
                        <a:pt x="228556" y="13562"/>
                        <a:pt x="134365" y="33670"/>
                        <a:pt x="122194" y="36316"/>
                      </a:cubicBezTo>
                      <a:cubicBezTo>
                        <a:pt x="110023" y="38962"/>
                        <a:pt x="203685" y="24674"/>
                        <a:pt x="185694" y="23616"/>
                      </a:cubicBezTo>
                      <a:cubicBezTo>
                        <a:pt x="167703" y="22558"/>
                        <a:pt x="23240" y="25733"/>
                        <a:pt x="4719" y="2679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36" name="円/楕円 1035">
                <a:extLst>
                  <a:ext uri="{FF2B5EF4-FFF2-40B4-BE49-F238E27FC236}">
                    <a16:creationId xmlns:a16="http://schemas.microsoft.com/office/drawing/2014/main" id="{A16083BF-BF80-2A13-D37A-2417EB7D8863}"/>
                  </a:ext>
                </a:extLst>
              </p:cNvPr>
              <p:cNvSpPr/>
              <p:nvPr/>
            </p:nvSpPr>
            <p:spPr>
              <a:xfrm>
                <a:off x="1243966" y="1817148"/>
                <a:ext cx="45719" cy="45719"/>
              </a:xfrm>
              <a:prstGeom prst="ellipse">
                <a:avLst/>
              </a:pr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9AFCEF2C-778C-0741-E465-9F6922500F03}"/>
                  </a:ext>
                </a:extLst>
              </p:cNvPr>
              <p:cNvSpPr/>
              <p:nvPr/>
            </p:nvSpPr>
            <p:spPr>
              <a:xfrm>
                <a:off x="1627109" y="1037804"/>
                <a:ext cx="389033" cy="280467"/>
              </a:xfrm>
              <a:custGeom>
                <a:avLst/>
                <a:gdLst>
                  <a:gd name="connsiteX0" fmla="*/ 389016 w 389033"/>
                  <a:gd name="connsiteY0" fmla="*/ 421 h 280467"/>
                  <a:gd name="connsiteX1" fmla="*/ 157241 w 389033"/>
                  <a:gd name="connsiteY1" fmla="*/ 143296 h 280467"/>
                  <a:gd name="connsiteX2" fmla="*/ 223916 w 389033"/>
                  <a:gd name="connsiteY2" fmla="*/ 117896 h 280467"/>
                  <a:gd name="connsiteX3" fmla="*/ 61991 w 389033"/>
                  <a:gd name="connsiteY3" fmla="*/ 229021 h 280467"/>
                  <a:gd name="connsiteX4" fmla="*/ 1666 w 389033"/>
                  <a:gd name="connsiteY4" fmla="*/ 276646 h 280467"/>
                  <a:gd name="connsiteX5" fmla="*/ 119141 w 389033"/>
                  <a:gd name="connsiteY5" fmla="*/ 133771 h 280467"/>
                  <a:gd name="connsiteX6" fmla="*/ 163591 w 389033"/>
                  <a:gd name="connsiteY6" fmla="*/ 86146 h 280467"/>
                  <a:gd name="connsiteX7" fmla="*/ 169941 w 389033"/>
                  <a:gd name="connsiteY7" fmla="*/ 98846 h 280467"/>
                  <a:gd name="connsiteX8" fmla="*/ 389016 w 389033"/>
                  <a:gd name="connsiteY8" fmla="*/ 421 h 280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9033" h="280467">
                    <a:moveTo>
                      <a:pt x="389016" y="421"/>
                    </a:moveTo>
                    <a:cubicBezTo>
                      <a:pt x="386899" y="7829"/>
                      <a:pt x="184758" y="123717"/>
                      <a:pt x="157241" y="143296"/>
                    </a:cubicBezTo>
                    <a:cubicBezTo>
                      <a:pt x="129724" y="162875"/>
                      <a:pt x="239791" y="103609"/>
                      <a:pt x="223916" y="117896"/>
                    </a:cubicBezTo>
                    <a:cubicBezTo>
                      <a:pt x="208041" y="132184"/>
                      <a:pt x="99033" y="202563"/>
                      <a:pt x="61991" y="229021"/>
                    </a:cubicBezTo>
                    <a:cubicBezTo>
                      <a:pt x="24949" y="255479"/>
                      <a:pt x="-7859" y="292521"/>
                      <a:pt x="1666" y="276646"/>
                    </a:cubicBezTo>
                    <a:cubicBezTo>
                      <a:pt x="11191" y="260771"/>
                      <a:pt x="92154" y="165521"/>
                      <a:pt x="119141" y="133771"/>
                    </a:cubicBezTo>
                    <a:cubicBezTo>
                      <a:pt x="146128" y="102021"/>
                      <a:pt x="155124" y="91967"/>
                      <a:pt x="163591" y="86146"/>
                    </a:cubicBezTo>
                    <a:cubicBezTo>
                      <a:pt x="172058" y="80325"/>
                      <a:pt x="137133" y="112075"/>
                      <a:pt x="169941" y="98846"/>
                    </a:cubicBezTo>
                    <a:cubicBezTo>
                      <a:pt x="202749" y="85617"/>
                      <a:pt x="391133" y="-6987"/>
                      <a:pt x="389016" y="421"/>
                    </a:cubicBezTo>
                    <a:close/>
                  </a:path>
                </a:pathLst>
              </a:cu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9950B2A0-2E0A-5978-F686-8A6D2B22ACEB}"/>
                  </a:ext>
                </a:extLst>
              </p:cNvPr>
              <p:cNvSpPr/>
              <p:nvPr/>
            </p:nvSpPr>
            <p:spPr>
              <a:xfrm>
                <a:off x="1927147" y="1574585"/>
                <a:ext cx="346478" cy="139078"/>
              </a:xfrm>
              <a:custGeom>
                <a:avLst/>
                <a:gdLst>
                  <a:gd name="connsiteX0" fmla="*/ 78 w 346478"/>
                  <a:gd name="connsiteY0" fmla="*/ 133565 h 139078"/>
                  <a:gd name="connsiteX1" fmla="*/ 228678 w 346478"/>
                  <a:gd name="connsiteY1" fmla="*/ 31965 h 139078"/>
                  <a:gd name="connsiteX2" fmla="*/ 82628 w 346478"/>
                  <a:gd name="connsiteY2" fmla="*/ 57365 h 139078"/>
                  <a:gd name="connsiteX3" fmla="*/ 339803 w 346478"/>
                  <a:gd name="connsiteY3" fmla="*/ 215 h 139078"/>
                  <a:gd name="connsiteX4" fmla="*/ 276303 w 346478"/>
                  <a:gd name="connsiteY4" fmla="*/ 38315 h 139078"/>
                  <a:gd name="connsiteX5" fmla="*/ 336628 w 346478"/>
                  <a:gd name="connsiteY5" fmla="*/ 51015 h 139078"/>
                  <a:gd name="connsiteX6" fmla="*/ 247728 w 346478"/>
                  <a:gd name="connsiteY6" fmla="*/ 104990 h 139078"/>
                  <a:gd name="connsiteX7" fmla="*/ 203278 w 346478"/>
                  <a:gd name="connsiteY7" fmla="*/ 124040 h 139078"/>
                  <a:gd name="connsiteX8" fmla="*/ 78 w 346478"/>
                  <a:gd name="connsiteY8" fmla="*/ 133565 h 139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478" h="139078">
                    <a:moveTo>
                      <a:pt x="78" y="133565"/>
                    </a:moveTo>
                    <a:cubicBezTo>
                      <a:pt x="4311" y="118219"/>
                      <a:pt x="214920" y="44665"/>
                      <a:pt x="228678" y="31965"/>
                    </a:cubicBezTo>
                    <a:cubicBezTo>
                      <a:pt x="242436" y="19265"/>
                      <a:pt x="64107" y="62657"/>
                      <a:pt x="82628" y="57365"/>
                    </a:cubicBezTo>
                    <a:cubicBezTo>
                      <a:pt x="101149" y="52073"/>
                      <a:pt x="307524" y="3390"/>
                      <a:pt x="339803" y="215"/>
                    </a:cubicBezTo>
                    <a:cubicBezTo>
                      <a:pt x="372082" y="-2960"/>
                      <a:pt x="276832" y="29848"/>
                      <a:pt x="276303" y="38315"/>
                    </a:cubicBezTo>
                    <a:cubicBezTo>
                      <a:pt x="275774" y="46782"/>
                      <a:pt x="341390" y="39903"/>
                      <a:pt x="336628" y="51015"/>
                    </a:cubicBezTo>
                    <a:cubicBezTo>
                      <a:pt x="331866" y="62127"/>
                      <a:pt x="269953" y="92819"/>
                      <a:pt x="247728" y="104990"/>
                    </a:cubicBezTo>
                    <a:cubicBezTo>
                      <a:pt x="225503" y="117161"/>
                      <a:pt x="242436" y="120336"/>
                      <a:pt x="203278" y="124040"/>
                    </a:cubicBezTo>
                    <a:cubicBezTo>
                      <a:pt x="164120" y="127744"/>
                      <a:pt x="-4155" y="148911"/>
                      <a:pt x="78" y="133565"/>
                    </a:cubicBezTo>
                    <a:close/>
                  </a:path>
                </a:pathLst>
              </a:cu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BD843950-1400-C4C8-F21F-6BC35D9CFB0B}"/>
                  </a:ext>
                </a:extLst>
              </p:cNvPr>
              <p:cNvSpPr/>
              <p:nvPr/>
            </p:nvSpPr>
            <p:spPr>
              <a:xfrm>
                <a:off x="962025" y="1755607"/>
                <a:ext cx="45768" cy="89299"/>
              </a:xfrm>
              <a:custGeom>
                <a:avLst/>
                <a:gdLst>
                  <a:gd name="connsiteX0" fmla="*/ 0 w 45768"/>
                  <a:gd name="connsiteY0" fmla="*/ 168 h 89299"/>
                  <a:gd name="connsiteX1" fmla="*/ 44450 w 45768"/>
                  <a:gd name="connsiteY1" fmla="*/ 41443 h 89299"/>
                  <a:gd name="connsiteX2" fmla="*/ 34925 w 45768"/>
                  <a:gd name="connsiteY2" fmla="*/ 89068 h 89299"/>
                  <a:gd name="connsiteX3" fmla="*/ 44450 w 45768"/>
                  <a:gd name="connsiteY3" fmla="*/ 57318 h 89299"/>
                  <a:gd name="connsiteX4" fmla="*/ 0 w 45768"/>
                  <a:gd name="connsiteY4" fmla="*/ 168 h 89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768" h="89299">
                    <a:moveTo>
                      <a:pt x="0" y="168"/>
                    </a:moveTo>
                    <a:cubicBezTo>
                      <a:pt x="0" y="-2478"/>
                      <a:pt x="38629" y="26626"/>
                      <a:pt x="44450" y="41443"/>
                    </a:cubicBezTo>
                    <a:cubicBezTo>
                      <a:pt x="50271" y="56260"/>
                      <a:pt x="34925" y="86422"/>
                      <a:pt x="34925" y="89068"/>
                    </a:cubicBezTo>
                    <a:cubicBezTo>
                      <a:pt x="34925" y="91714"/>
                      <a:pt x="48683" y="71076"/>
                      <a:pt x="44450" y="57318"/>
                    </a:cubicBezTo>
                    <a:cubicBezTo>
                      <a:pt x="40217" y="43560"/>
                      <a:pt x="0" y="2814"/>
                      <a:pt x="0" y="16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82C64180-338B-F4C3-A935-0AD002781E83}"/>
                  </a:ext>
                </a:extLst>
              </p:cNvPr>
              <p:cNvSpPr/>
              <p:nvPr/>
            </p:nvSpPr>
            <p:spPr>
              <a:xfrm>
                <a:off x="647685" y="1996959"/>
                <a:ext cx="371578" cy="45868"/>
              </a:xfrm>
              <a:custGeom>
                <a:avLst/>
                <a:gdLst>
                  <a:gd name="connsiteX0" fmla="*/ 15 w 371578"/>
                  <a:gd name="connsiteY0" fmla="*/ 116 h 45868"/>
                  <a:gd name="connsiteX1" fmla="*/ 161940 w 371578"/>
                  <a:gd name="connsiteY1" fmla="*/ 28691 h 45868"/>
                  <a:gd name="connsiteX2" fmla="*/ 114315 w 371578"/>
                  <a:gd name="connsiteY2" fmla="*/ 19166 h 45868"/>
                  <a:gd name="connsiteX3" fmla="*/ 219090 w 371578"/>
                  <a:gd name="connsiteY3" fmla="*/ 31866 h 45868"/>
                  <a:gd name="connsiteX4" fmla="*/ 371490 w 371578"/>
                  <a:gd name="connsiteY4" fmla="*/ 28691 h 45868"/>
                  <a:gd name="connsiteX5" fmla="*/ 196865 w 371578"/>
                  <a:gd name="connsiteY5" fmla="*/ 44566 h 45868"/>
                  <a:gd name="connsiteX6" fmla="*/ 238140 w 371578"/>
                  <a:gd name="connsiteY6" fmla="*/ 44566 h 45868"/>
                  <a:gd name="connsiteX7" fmla="*/ 152415 w 371578"/>
                  <a:gd name="connsiteY7" fmla="*/ 41391 h 45868"/>
                  <a:gd name="connsiteX8" fmla="*/ 15 w 371578"/>
                  <a:gd name="connsiteY8" fmla="*/ 116 h 45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1578" h="45868">
                    <a:moveTo>
                      <a:pt x="15" y="116"/>
                    </a:moveTo>
                    <a:cubicBezTo>
                      <a:pt x="1603" y="-2001"/>
                      <a:pt x="142890" y="25516"/>
                      <a:pt x="161940" y="28691"/>
                    </a:cubicBezTo>
                    <a:cubicBezTo>
                      <a:pt x="180990" y="31866"/>
                      <a:pt x="104790" y="18637"/>
                      <a:pt x="114315" y="19166"/>
                    </a:cubicBezTo>
                    <a:cubicBezTo>
                      <a:pt x="123840" y="19695"/>
                      <a:pt x="176228" y="30279"/>
                      <a:pt x="219090" y="31866"/>
                    </a:cubicBezTo>
                    <a:cubicBezTo>
                      <a:pt x="261952" y="33453"/>
                      <a:pt x="375194" y="26574"/>
                      <a:pt x="371490" y="28691"/>
                    </a:cubicBezTo>
                    <a:cubicBezTo>
                      <a:pt x="367786" y="30808"/>
                      <a:pt x="219090" y="41920"/>
                      <a:pt x="196865" y="44566"/>
                    </a:cubicBezTo>
                    <a:cubicBezTo>
                      <a:pt x="174640" y="47212"/>
                      <a:pt x="245548" y="45095"/>
                      <a:pt x="238140" y="44566"/>
                    </a:cubicBezTo>
                    <a:cubicBezTo>
                      <a:pt x="230732" y="44037"/>
                      <a:pt x="187340" y="48270"/>
                      <a:pt x="152415" y="41391"/>
                    </a:cubicBezTo>
                    <a:cubicBezTo>
                      <a:pt x="117490" y="34512"/>
                      <a:pt x="-1573" y="2233"/>
                      <a:pt x="15" y="1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5F04CD2A-9F3C-DB63-515F-5B19E59F3A54}"/>
                  </a:ext>
                </a:extLst>
              </p:cNvPr>
              <p:cNvSpPr/>
              <p:nvPr/>
            </p:nvSpPr>
            <p:spPr>
              <a:xfrm>
                <a:off x="627112" y="1978006"/>
                <a:ext cx="402613" cy="96209"/>
              </a:xfrm>
              <a:custGeom>
                <a:avLst/>
                <a:gdLst>
                  <a:gd name="connsiteX0" fmla="*/ 7888 w 402613"/>
                  <a:gd name="connsiteY0" fmla="*/ 19 h 96209"/>
                  <a:gd name="connsiteX1" fmla="*/ 49163 w 402613"/>
                  <a:gd name="connsiteY1" fmla="*/ 53994 h 96209"/>
                  <a:gd name="connsiteX2" fmla="*/ 1538 w 402613"/>
                  <a:gd name="connsiteY2" fmla="*/ 73044 h 96209"/>
                  <a:gd name="connsiteX3" fmla="*/ 119013 w 402613"/>
                  <a:gd name="connsiteY3" fmla="*/ 79394 h 96209"/>
                  <a:gd name="connsiteX4" fmla="*/ 84088 w 402613"/>
                  <a:gd name="connsiteY4" fmla="*/ 88919 h 96209"/>
                  <a:gd name="connsiteX5" fmla="*/ 214263 w 402613"/>
                  <a:gd name="connsiteY5" fmla="*/ 95269 h 96209"/>
                  <a:gd name="connsiteX6" fmla="*/ 179338 w 402613"/>
                  <a:gd name="connsiteY6" fmla="*/ 95269 h 96209"/>
                  <a:gd name="connsiteX7" fmla="*/ 284113 w 402613"/>
                  <a:gd name="connsiteY7" fmla="*/ 95269 h 96209"/>
                  <a:gd name="connsiteX8" fmla="*/ 401588 w 402613"/>
                  <a:gd name="connsiteY8" fmla="*/ 82569 h 96209"/>
                  <a:gd name="connsiteX9" fmla="*/ 344438 w 402613"/>
                  <a:gd name="connsiteY9" fmla="*/ 82569 h 96209"/>
                  <a:gd name="connsiteX10" fmla="*/ 182513 w 402613"/>
                  <a:gd name="connsiteY10" fmla="*/ 82569 h 96209"/>
                  <a:gd name="connsiteX11" fmla="*/ 33288 w 402613"/>
                  <a:gd name="connsiteY11" fmla="*/ 85744 h 96209"/>
                  <a:gd name="connsiteX12" fmla="*/ 33288 w 402613"/>
                  <a:gd name="connsiteY12" fmla="*/ 60344 h 96209"/>
                  <a:gd name="connsiteX13" fmla="*/ 7888 w 402613"/>
                  <a:gd name="connsiteY13" fmla="*/ 19 h 96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2613" h="96209">
                    <a:moveTo>
                      <a:pt x="7888" y="19"/>
                    </a:moveTo>
                    <a:cubicBezTo>
                      <a:pt x="10534" y="-1039"/>
                      <a:pt x="50221" y="41823"/>
                      <a:pt x="49163" y="53994"/>
                    </a:cubicBezTo>
                    <a:cubicBezTo>
                      <a:pt x="48105" y="66165"/>
                      <a:pt x="-10104" y="68811"/>
                      <a:pt x="1538" y="73044"/>
                    </a:cubicBezTo>
                    <a:cubicBezTo>
                      <a:pt x="13180" y="77277"/>
                      <a:pt x="105255" y="76748"/>
                      <a:pt x="119013" y="79394"/>
                    </a:cubicBezTo>
                    <a:cubicBezTo>
                      <a:pt x="132771" y="82040"/>
                      <a:pt x="68213" y="86273"/>
                      <a:pt x="84088" y="88919"/>
                    </a:cubicBezTo>
                    <a:cubicBezTo>
                      <a:pt x="99963" y="91565"/>
                      <a:pt x="198388" y="94211"/>
                      <a:pt x="214263" y="95269"/>
                    </a:cubicBezTo>
                    <a:cubicBezTo>
                      <a:pt x="230138" y="96327"/>
                      <a:pt x="179338" y="95269"/>
                      <a:pt x="179338" y="95269"/>
                    </a:cubicBezTo>
                    <a:cubicBezTo>
                      <a:pt x="190980" y="95269"/>
                      <a:pt x="247071" y="97386"/>
                      <a:pt x="284113" y="95269"/>
                    </a:cubicBezTo>
                    <a:cubicBezTo>
                      <a:pt x="321155" y="93152"/>
                      <a:pt x="391534" y="84686"/>
                      <a:pt x="401588" y="82569"/>
                    </a:cubicBezTo>
                    <a:cubicBezTo>
                      <a:pt x="411642" y="80452"/>
                      <a:pt x="344438" y="82569"/>
                      <a:pt x="344438" y="82569"/>
                    </a:cubicBezTo>
                    <a:lnTo>
                      <a:pt x="182513" y="82569"/>
                    </a:lnTo>
                    <a:cubicBezTo>
                      <a:pt x="130655" y="83098"/>
                      <a:pt x="58159" y="89448"/>
                      <a:pt x="33288" y="85744"/>
                    </a:cubicBezTo>
                    <a:cubicBezTo>
                      <a:pt x="8417" y="82040"/>
                      <a:pt x="35405" y="70398"/>
                      <a:pt x="33288" y="60344"/>
                    </a:cubicBezTo>
                    <a:cubicBezTo>
                      <a:pt x="31171" y="50290"/>
                      <a:pt x="5242" y="1077"/>
                      <a:pt x="7888" y="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EF22F5D0-D381-8E85-671A-85D71AC8E1B7}"/>
                  </a:ext>
                </a:extLst>
              </p:cNvPr>
              <p:cNvSpPr/>
              <p:nvPr/>
            </p:nvSpPr>
            <p:spPr>
              <a:xfrm>
                <a:off x="600075" y="1949329"/>
                <a:ext cx="76610" cy="127516"/>
              </a:xfrm>
              <a:custGeom>
                <a:avLst/>
                <a:gdLst>
                  <a:gd name="connsiteX0" fmla="*/ 50800 w 76610"/>
                  <a:gd name="connsiteY0" fmla="*/ 121 h 127516"/>
                  <a:gd name="connsiteX1" fmla="*/ 76200 w 76610"/>
                  <a:gd name="connsiteY1" fmla="*/ 57271 h 127516"/>
                  <a:gd name="connsiteX2" fmla="*/ 63500 w 76610"/>
                  <a:gd name="connsiteY2" fmla="*/ 92196 h 127516"/>
                  <a:gd name="connsiteX3" fmla="*/ 25400 w 76610"/>
                  <a:gd name="connsiteY3" fmla="*/ 127121 h 127516"/>
                  <a:gd name="connsiteX4" fmla="*/ 31750 w 76610"/>
                  <a:gd name="connsiteY4" fmla="*/ 108071 h 127516"/>
                  <a:gd name="connsiteX5" fmla="*/ 3175 w 76610"/>
                  <a:gd name="connsiteY5" fmla="*/ 63621 h 127516"/>
                  <a:gd name="connsiteX6" fmla="*/ 22225 w 76610"/>
                  <a:gd name="connsiteY6" fmla="*/ 82671 h 127516"/>
                  <a:gd name="connsiteX7" fmla="*/ 0 w 76610"/>
                  <a:gd name="connsiteY7" fmla="*/ 22346 h 127516"/>
                  <a:gd name="connsiteX8" fmla="*/ 22225 w 76610"/>
                  <a:gd name="connsiteY8" fmla="*/ 41396 h 127516"/>
                  <a:gd name="connsiteX9" fmla="*/ 50800 w 76610"/>
                  <a:gd name="connsiteY9" fmla="*/ 121 h 127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610" h="127516">
                    <a:moveTo>
                      <a:pt x="50800" y="121"/>
                    </a:moveTo>
                    <a:cubicBezTo>
                      <a:pt x="59796" y="2767"/>
                      <a:pt x="74083" y="41925"/>
                      <a:pt x="76200" y="57271"/>
                    </a:cubicBezTo>
                    <a:cubicBezTo>
                      <a:pt x="78317" y="72617"/>
                      <a:pt x="71967" y="80554"/>
                      <a:pt x="63500" y="92196"/>
                    </a:cubicBezTo>
                    <a:cubicBezTo>
                      <a:pt x="55033" y="103838"/>
                      <a:pt x="25400" y="127121"/>
                      <a:pt x="25400" y="127121"/>
                    </a:cubicBezTo>
                    <a:cubicBezTo>
                      <a:pt x="20108" y="129767"/>
                      <a:pt x="35454" y="118654"/>
                      <a:pt x="31750" y="108071"/>
                    </a:cubicBezTo>
                    <a:cubicBezTo>
                      <a:pt x="28046" y="97488"/>
                      <a:pt x="3175" y="63621"/>
                      <a:pt x="3175" y="63621"/>
                    </a:cubicBezTo>
                    <a:cubicBezTo>
                      <a:pt x="1588" y="59388"/>
                      <a:pt x="22754" y="89550"/>
                      <a:pt x="22225" y="82671"/>
                    </a:cubicBezTo>
                    <a:cubicBezTo>
                      <a:pt x="21696" y="75792"/>
                      <a:pt x="0" y="29225"/>
                      <a:pt x="0" y="22346"/>
                    </a:cubicBezTo>
                    <a:cubicBezTo>
                      <a:pt x="0" y="15467"/>
                      <a:pt x="16933" y="44042"/>
                      <a:pt x="22225" y="41396"/>
                    </a:cubicBezTo>
                    <a:cubicBezTo>
                      <a:pt x="27517" y="38750"/>
                      <a:pt x="41804" y="-2525"/>
                      <a:pt x="50800" y="121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602403F3-5A91-E633-334C-A550DDCEA624}"/>
                  </a:ext>
                </a:extLst>
              </p:cNvPr>
              <p:cNvSpPr/>
              <p:nvPr/>
            </p:nvSpPr>
            <p:spPr>
              <a:xfrm>
                <a:off x="904861" y="2031736"/>
                <a:ext cx="105021" cy="46782"/>
              </a:xfrm>
              <a:custGeom>
                <a:avLst/>
                <a:gdLst>
                  <a:gd name="connsiteX0" fmla="*/ 14 w 105021"/>
                  <a:gd name="connsiteY0" fmla="*/ 264 h 46782"/>
                  <a:gd name="connsiteX1" fmla="*/ 57164 w 105021"/>
                  <a:gd name="connsiteY1" fmla="*/ 44714 h 46782"/>
                  <a:gd name="connsiteX2" fmla="*/ 44464 w 105021"/>
                  <a:gd name="connsiteY2" fmla="*/ 38364 h 46782"/>
                  <a:gd name="connsiteX3" fmla="*/ 104789 w 105021"/>
                  <a:gd name="connsiteY3" fmla="*/ 28839 h 46782"/>
                  <a:gd name="connsiteX4" fmla="*/ 63514 w 105021"/>
                  <a:gd name="connsiteY4" fmla="*/ 25664 h 46782"/>
                  <a:gd name="connsiteX5" fmla="*/ 14 w 105021"/>
                  <a:gd name="connsiteY5" fmla="*/ 264 h 4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021" h="46782">
                    <a:moveTo>
                      <a:pt x="14" y="264"/>
                    </a:moveTo>
                    <a:cubicBezTo>
                      <a:pt x="-1044" y="3439"/>
                      <a:pt x="57164" y="44714"/>
                      <a:pt x="57164" y="44714"/>
                    </a:cubicBezTo>
                    <a:cubicBezTo>
                      <a:pt x="64572" y="51064"/>
                      <a:pt x="36527" y="41010"/>
                      <a:pt x="44464" y="38364"/>
                    </a:cubicBezTo>
                    <a:cubicBezTo>
                      <a:pt x="52401" y="35718"/>
                      <a:pt x="101614" y="30956"/>
                      <a:pt x="104789" y="28839"/>
                    </a:cubicBezTo>
                    <a:cubicBezTo>
                      <a:pt x="107964" y="26722"/>
                      <a:pt x="77802" y="27781"/>
                      <a:pt x="63514" y="25664"/>
                    </a:cubicBezTo>
                    <a:cubicBezTo>
                      <a:pt x="49227" y="23547"/>
                      <a:pt x="1072" y="-2911"/>
                      <a:pt x="14" y="2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D33FF9D9-314B-22BA-3003-A9936FE7DDC0}"/>
                  </a:ext>
                </a:extLst>
              </p:cNvPr>
              <p:cNvSpPr/>
              <p:nvPr/>
            </p:nvSpPr>
            <p:spPr>
              <a:xfrm>
                <a:off x="510811" y="1257046"/>
                <a:ext cx="152418" cy="711559"/>
              </a:xfrm>
              <a:custGeom>
                <a:avLst/>
                <a:gdLst>
                  <a:gd name="connsiteX0" fmla="*/ 41639 w 152418"/>
                  <a:gd name="connsiteY0" fmla="*/ 254 h 711559"/>
                  <a:gd name="connsiteX1" fmla="*/ 364 w 152418"/>
                  <a:gd name="connsiteY1" fmla="*/ 108204 h 711559"/>
                  <a:gd name="connsiteX2" fmla="*/ 70214 w 152418"/>
                  <a:gd name="connsiteY2" fmla="*/ 212979 h 711559"/>
                  <a:gd name="connsiteX3" fmla="*/ 9889 w 152418"/>
                  <a:gd name="connsiteY3" fmla="*/ 324104 h 711559"/>
                  <a:gd name="connsiteX4" fmla="*/ 146414 w 152418"/>
                  <a:gd name="connsiteY4" fmla="*/ 447929 h 711559"/>
                  <a:gd name="connsiteX5" fmla="*/ 92439 w 152418"/>
                  <a:gd name="connsiteY5" fmla="*/ 514604 h 711559"/>
                  <a:gd name="connsiteX6" fmla="*/ 133714 w 152418"/>
                  <a:gd name="connsiteY6" fmla="*/ 565404 h 711559"/>
                  <a:gd name="connsiteX7" fmla="*/ 105139 w 152418"/>
                  <a:gd name="connsiteY7" fmla="*/ 663829 h 711559"/>
                  <a:gd name="connsiteX8" fmla="*/ 127364 w 152418"/>
                  <a:gd name="connsiteY8" fmla="*/ 711454 h 711559"/>
                  <a:gd name="connsiteX9" fmla="*/ 108314 w 152418"/>
                  <a:gd name="connsiteY9" fmla="*/ 673354 h 711559"/>
                  <a:gd name="connsiteX10" fmla="*/ 136889 w 152418"/>
                  <a:gd name="connsiteY10" fmla="*/ 571754 h 711559"/>
                  <a:gd name="connsiteX11" fmla="*/ 114664 w 152418"/>
                  <a:gd name="connsiteY11" fmla="*/ 527304 h 711559"/>
                  <a:gd name="connsiteX12" fmla="*/ 143239 w 152418"/>
                  <a:gd name="connsiteY12" fmla="*/ 470154 h 711559"/>
                  <a:gd name="connsiteX13" fmla="*/ 146414 w 152418"/>
                  <a:gd name="connsiteY13" fmla="*/ 441579 h 711559"/>
                  <a:gd name="connsiteX14" fmla="*/ 67039 w 152418"/>
                  <a:gd name="connsiteY14" fmla="*/ 384429 h 711559"/>
                  <a:gd name="connsiteX15" fmla="*/ 16239 w 152418"/>
                  <a:gd name="connsiteY15" fmla="*/ 324104 h 711559"/>
                  <a:gd name="connsiteX16" fmla="*/ 76564 w 152418"/>
                  <a:gd name="connsiteY16" fmla="*/ 232029 h 711559"/>
                  <a:gd name="connsiteX17" fmla="*/ 35289 w 152418"/>
                  <a:gd name="connsiteY17" fmla="*/ 159004 h 711559"/>
                  <a:gd name="connsiteX18" fmla="*/ 16239 w 152418"/>
                  <a:gd name="connsiteY18" fmla="*/ 120904 h 711559"/>
                  <a:gd name="connsiteX19" fmla="*/ 16239 w 152418"/>
                  <a:gd name="connsiteY19" fmla="*/ 79629 h 711559"/>
                  <a:gd name="connsiteX20" fmla="*/ 41639 w 152418"/>
                  <a:gd name="connsiteY20" fmla="*/ 254 h 711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52418" h="711559">
                    <a:moveTo>
                      <a:pt x="41639" y="254"/>
                    </a:moveTo>
                    <a:cubicBezTo>
                      <a:pt x="38993" y="5016"/>
                      <a:pt x="-4398" y="72750"/>
                      <a:pt x="364" y="108204"/>
                    </a:cubicBezTo>
                    <a:cubicBezTo>
                      <a:pt x="5126" y="143658"/>
                      <a:pt x="68627" y="176996"/>
                      <a:pt x="70214" y="212979"/>
                    </a:cubicBezTo>
                    <a:cubicBezTo>
                      <a:pt x="71802" y="248962"/>
                      <a:pt x="-2811" y="284946"/>
                      <a:pt x="9889" y="324104"/>
                    </a:cubicBezTo>
                    <a:cubicBezTo>
                      <a:pt x="22589" y="363262"/>
                      <a:pt x="132656" y="416179"/>
                      <a:pt x="146414" y="447929"/>
                    </a:cubicBezTo>
                    <a:cubicBezTo>
                      <a:pt x="160172" y="479679"/>
                      <a:pt x="94556" y="495025"/>
                      <a:pt x="92439" y="514604"/>
                    </a:cubicBezTo>
                    <a:cubicBezTo>
                      <a:pt x="90322" y="534183"/>
                      <a:pt x="131597" y="540533"/>
                      <a:pt x="133714" y="565404"/>
                    </a:cubicBezTo>
                    <a:cubicBezTo>
                      <a:pt x="135831" y="590275"/>
                      <a:pt x="106197" y="639487"/>
                      <a:pt x="105139" y="663829"/>
                    </a:cubicBezTo>
                    <a:cubicBezTo>
                      <a:pt x="104081" y="688171"/>
                      <a:pt x="126835" y="709867"/>
                      <a:pt x="127364" y="711454"/>
                    </a:cubicBezTo>
                    <a:cubicBezTo>
                      <a:pt x="127893" y="713041"/>
                      <a:pt x="106727" y="696637"/>
                      <a:pt x="108314" y="673354"/>
                    </a:cubicBezTo>
                    <a:cubicBezTo>
                      <a:pt x="109902" y="650071"/>
                      <a:pt x="135831" y="596096"/>
                      <a:pt x="136889" y="571754"/>
                    </a:cubicBezTo>
                    <a:cubicBezTo>
                      <a:pt x="137947" y="547412"/>
                      <a:pt x="113606" y="544237"/>
                      <a:pt x="114664" y="527304"/>
                    </a:cubicBezTo>
                    <a:cubicBezTo>
                      <a:pt x="115722" y="510371"/>
                      <a:pt x="137947" y="484441"/>
                      <a:pt x="143239" y="470154"/>
                    </a:cubicBezTo>
                    <a:cubicBezTo>
                      <a:pt x="148531" y="455867"/>
                      <a:pt x="159114" y="455867"/>
                      <a:pt x="146414" y="441579"/>
                    </a:cubicBezTo>
                    <a:cubicBezTo>
                      <a:pt x="133714" y="427292"/>
                      <a:pt x="88735" y="404008"/>
                      <a:pt x="67039" y="384429"/>
                    </a:cubicBezTo>
                    <a:cubicBezTo>
                      <a:pt x="45343" y="364850"/>
                      <a:pt x="14651" y="349504"/>
                      <a:pt x="16239" y="324104"/>
                    </a:cubicBezTo>
                    <a:cubicBezTo>
                      <a:pt x="17826" y="298704"/>
                      <a:pt x="73389" y="259546"/>
                      <a:pt x="76564" y="232029"/>
                    </a:cubicBezTo>
                    <a:cubicBezTo>
                      <a:pt x="79739" y="204512"/>
                      <a:pt x="45343" y="177525"/>
                      <a:pt x="35289" y="159004"/>
                    </a:cubicBezTo>
                    <a:cubicBezTo>
                      <a:pt x="25235" y="140483"/>
                      <a:pt x="19414" y="134133"/>
                      <a:pt x="16239" y="120904"/>
                    </a:cubicBezTo>
                    <a:cubicBezTo>
                      <a:pt x="13064" y="107675"/>
                      <a:pt x="14122" y="100266"/>
                      <a:pt x="16239" y="79629"/>
                    </a:cubicBezTo>
                    <a:cubicBezTo>
                      <a:pt x="18356" y="58992"/>
                      <a:pt x="44285" y="-4508"/>
                      <a:pt x="41639" y="2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1A0643D6-5365-66D2-FC9C-F4489128F292}"/>
                  </a:ext>
                </a:extLst>
              </p:cNvPr>
              <p:cNvSpPr/>
              <p:nvPr/>
            </p:nvSpPr>
            <p:spPr>
              <a:xfrm>
                <a:off x="1514360" y="2282759"/>
                <a:ext cx="301516" cy="323454"/>
              </a:xfrm>
              <a:custGeom>
                <a:avLst/>
                <a:gdLst>
                  <a:gd name="connsiteX0" fmla="*/ 111240 w 301516"/>
                  <a:gd name="connsiteY0" fmla="*/ 66 h 323454"/>
                  <a:gd name="connsiteX1" fmla="*/ 212840 w 301516"/>
                  <a:gd name="connsiteY1" fmla="*/ 92141 h 323454"/>
                  <a:gd name="connsiteX2" fmla="*/ 254115 w 301516"/>
                  <a:gd name="connsiteY2" fmla="*/ 108016 h 323454"/>
                  <a:gd name="connsiteX3" fmla="*/ 203315 w 301516"/>
                  <a:gd name="connsiteY3" fmla="*/ 152466 h 323454"/>
                  <a:gd name="connsiteX4" fmla="*/ 298565 w 301516"/>
                  <a:gd name="connsiteY4" fmla="*/ 269941 h 323454"/>
                  <a:gd name="connsiteX5" fmla="*/ 266815 w 301516"/>
                  <a:gd name="connsiteY5" fmla="*/ 241366 h 323454"/>
                  <a:gd name="connsiteX6" fmla="*/ 162040 w 301516"/>
                  <a:gd name="connsiteY6" fmla="*/ 215966 h 323454"/>
                  <a:gd name="connsiteX7" fmla="*/ 250940 w 301516"/>
                  <a:gd name="connsiteY7" fmla="*/ 254066 h 323454"/>
                  <a:gd name="connsiteX8" fmla="*/ 149340 w 301516"/>
                  <a:gd name="connsiteY8" fmla="*/ 228666 h 323454"/>
                  <a:gd name="connsiteX9" fmla="*/ 22340 w 301516"/>
                  <a:gd name="connsiteY9" fmla="*/ 320741 h 323454"/>
                  <a:gd name="connsiteX10" fmla="*/ 63615 w 301516"/>
                  <a:gd name="connsiteY10" fmla="*/ 295341 h 323454"/>
                  <a:gd name="connsiteX11" fmla="*/ 85840 w 301516"/>
                  <a:gd name="connsiteY11" fmla="*/ 257241 h 323454"/>
                  <a:gd name="connsiteX12" fmla="*/ 41390 w 301516"/>
                  <a:gd name="connsiteY12" fmla="*/ 285816 h 323454"/>
                  <a:gd name="connsiteX13" fmla="*/ 79490 w 301516"/>
                  <a:gd name="connsiteY13" fmla="*/ 215966 h 323454"/>
                  <a:gd name="connsiteX14" fmla="*/ 115 w 301516"/>
                  <a:gd name="connsiteY14" fmla="*/ 152466 h 323454"/>
                  <a:gd name="connsiteX15" fmla="*/ 60440 w 301516"/>
                  <a:gd name="connsiteY15" fmla="*/ 133416 h 323454"/>
                  <a:gd name="connsiteX16" fmla="*/ 115 w 301516"/>
                  <a:gd name="connsiteY16" fmla="*/ 130241 h 323454"/>
                  <a:gd name="connsiteX17" fmla="*/ 69965 w 301516"/>
                  <a:gd name="connsiteY17" fmla="*/ 108016 h 323454"/>
                  <a:gd name="connsiteX18" fmla="*/ 111240 w 301516"/>
                  <a:gd name="connsiteY18" fmla="*/ 66 h 323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01516" h="323454">
                    <a:moveTo>
                      <a:pt x="111240" y="66"/>
                    </a:moveTo>
                    <a:cubicBezTo>
                      <a:pt x="135052" y="-2580"/>
                      <a:pt x="189028" y="74149"/>
                      <a:pt x="212840" y="92141"/>
                    </a:cubicBezTo>
                    <a:cubicBezTo>
                      <a:pt x="236653" y="110133"/>
                      <a:pt x="255702" y="97962"/>
                      <a:pt x="254115" y="108016"/>
                    </a:cubicBezTo>
                    <a:cubicBezTo>
                      <a:pt x="252528" y="118070"/>
                      <a:pt x="195907" y="125479"/>
                      <a:pt x="203315" y="152466"/>
                    </a:cubicBezTo>
                    <a:cubicBezTo>
                      <a:pt x="210723" y="179453"/>
                      <a:pt x="287982" y="255124"/>
                      <a:pt x="298565" y="269941"/>
                    </a:cubicBezTo>
                    <a:cubicBezTo>
                      <a:pt x="309148" y="284758"/>
                      <a:pt x="289569" y="250362"/>
                      <a:pt x="266815" y="241366"/>
                    </a:cubicBezTo>
                    <a:cubicBezTo>
                      <a:pt x="244061" y="232370"/>
                      <a:pt x="164686" y="213849"/>
                      <a:pt x="162040" y="215966"/>
                    </a:cubicBezTo>
                    <a:cubicBezTo>
                      <a:pt x="159394" y="218083"/>
                      <a:pt x="253057" y="251949"/>
                      <a:pt x="250940" y="254066"/>
                    </a:cubicBezTo>
                    <a:cubicBezTo>
                      <a:pt x="248823" y="256183"/>
                      <a:pt x="187440" y="217554"/>
                      <a:pt x="149340" y="228666"/>
                    </a:cubicBezTo>
                    <a:cubicBezTo>
                      <a:pt x="111240" y="239778"/>
                      <a:pt x="36627" y="309629"/>
                      <a:pt x="22340" y="320741"/>
                    </a:cubicBezTo>
                    <a:cubicBezTo>
                      <a:pt x="8052" y="331854"/>
                      <a:pt x="53032" y="305924"/>
                      <a:pt x="63615" y="295341"/>
                    </a:cubicBezTo>
                    <a:cubicBezTo>
                      <a:pt x="74198" y="284758"/>
                      <a:pt x="89544" y="258828"/>
                      <a:pt x="85840" y="257241"/>
                    </a:cubicBezTo>
                    <a:cubicBezTo>
                      <a:pt x="82136" y="255654"/>
                      <a:pt x="42448" y="292695"/>
                      <a:pt x="41390" y="285816"/>
                    </a:cubicBezTo>
                    <a:cubicBezTo>
                      <a:pt x="40332" y="278937"/>
                      <a:pt x="86369" y="238191"/>
                      <a:pt x="79490" y="215966"/>
                    </a:cubicBezTo>
                    <a:cubicBezTo>
                      <a:pt x="72611" y="193741"/>
                      <a:pt x="3290" y="166224"/>
                      <a:pt x="115" y="152466"/>
                    </a:cubicBezTo>
                    <a:cubicBezTo>
                      <a:pt x="-3060" y="138708"/>
                      <a:pt x="60440" y="137120"/>
                      <a:pt x="60440" y="133416"/>
                    </a:cubicBezTo>
                    <a:cubicBezTo>
                      <a:pt x="60440" y="129712"/>
                      <a:pt x="-1472" y="134474"/>
                      <a:pt x="115" y="130241"/>
                    </a:cubicBezTo>
                    <a:cubicBezTo>
                      <a:pt x="1702" y="126008"/>
                      <a:pt x="55677" y="124420"/>
                      <a:pt x="69965" y="108016"/>
                    </a:cubicBezTo>
                    <a:cubicBezTo>
                      <a:pt x="84253" y="91612"/>
                      <a:pt x="87428" y="2712"/>
                      <a:pt x="111240" y="6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D41955D6-268C-7F23-6DF0-EE94AE050764}"/>
                </a:ext>
              </a:extLst>
            </p:cNvPr>
            <p:cNvSpPr/>
            <p:nvPr/>
          </p:nvSpPr>
          <p:spPr>
            <a:xfrm>
              <a:off x="2250736" y="3136387"/>
              <a:ext cx="679485" cy="66637"/>
            </a:xfrm>
            <a:custGeom>
              <a:avLst/>
              <a:gdLst>
                <a:gd name="connsiteX0" fmla="*/ 3949 w 679485"/>
                <a:gd name="connsiteY0" fmla="*/ 36873 h 66637"/>
                <a:gd name="connsiteX1" fmla="*/ 651127 w 679485"/>
                <a:gd name="connsiteY1" fmla="*/ 3471 h 66637"/>
                <a:gd name="connsiteX2" fmla="*/ 534217 w 679485"/>
                <a:gd name="connsiteY2" fmla="*/ 7646 h 66637"/>
                <a:gd name="connsiteX3" fmla="*/ 262820 w 679485"/>
                <a:gd name="connsiteY3" fmla="*/ 61925 h 66637"/>
                <a:gd name="connsiteX4" fmla="*/ 375554 w 679485"/>
                <a:gd name="connsiteY4" fmla="*/ 61925 h 66637"/>
                <a:gd name="connsiteX5" fmla="*/ 3949 w 679485"/>
                <a:gd name="connsiteY5" fmla="*/ 36873 h 66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9485" h="66637">
                  <a:moveTo>
                    <a:pt x="3949" y="36873"/>
                  </a:moveTo>
                  <a:cubicBezTo>
                    <a:pt x="49878" y="27131"/>
                    <a:pt x="562749" y="8342"/>
                    <a:pt x="651127" y="3471"/>
                  </a:cubicBezTo>
                  <a:cubicBezTo>
                    <a:pt x="739505" y="-1400"/>
                    <a:pt x="598935" y="-2096"/>
                    <a:pt x="534217" y="7646"/>
                  </a:cubicBezTo>
                  <a:cubicBezTo>
                    <a:pt x="469499" y="17388"/>
                    <a:pt x="289264" y="52879"/>
                    <a:pt x="262820" y="61925"/>
                  </a:cubicBezTo>
                  <a:cubicBezTo>
                    <a:pt x="236376" y="70971"/>
                    <a:pt x="424266" y="64708"/>
                    <a:pt x="375554" y="61925"/>
                  </a:cubicBezTo>
                  <a:cubicBezTo>
                    <a:pt x="326842" y="59142"/>
                    <a:pt x="-41980" y="46615"/>
                    <a:pt x="3949" y="3687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839B05E2-96ED-FFB9-2E57-AB5A41BED7A6}"/>
                </a:ext>
              </a:extLst>
            </p:cNvPr>
            <p:cNvSpPr/>
            <p:nvPr/>
          </p:nvSpPr>
          <p:spPr>
            <a:xfrm>
              <a:off x="1724013" y="1051997"/>
              <a:ext cx="451801" cy="288496"/>
            </a:xfrm>
            <a:custGeom>
              <a:avLst/>
              <a:gdLst>
                <a:gd name="connsiteX0" fmla="*/ 451340 w 451801"/>
                <a:gd name="connsiteY0" fmla="*/ 189 h 288496"/>
                <a:gd name="connsiteX1" fmla="*/ 292677 w 451801"/>
                <a:gd name="connsiteY1" fmla="*/ 87871 h 288496"/>
                <a:gd name="connsiteX2" fmla="*/ 92261 w 451801"/>
                <a:gd name="connsiteY2" fmla="*/ 221482 h 288496"/>
                <a:gd name="connsiteX3" fmla="*/ 150716 w 451801"/>
                <a:gd name="connsiteY3" fmla="*/ 192255 h 288496"/>
                <a:gd name="connsiteX4" fmla="*/ 403 w 451801"/>
                <a:gd name="connsiteY4" fmla="*/ 288288 h 288496"/>
                <a:gd name="connsiteX5" fmla="*/ 108962 w 451801"/>
                <a:gd name="connsiteY5" fmla="*/ 217307 h 288496"/>
                <a:gd name="connsiteX6" fmla="*/ 184119 w 451801"/>
                <a:gd name="connsiteY6" fmla="*/ 196430 h 288496"/>
                <a:gd name="connsiteX7" fmla="*/ 171592 w 451801"/>
                <a:gd name="connsiteY7" fmla="*/ 196430 h 288496"/>
                <a:gd name="connsiteX8" fmla="*/ 246749 w 451801"/>
                <a:gd name="connsiteY8" fmla="*/ 146326 h 288496"/>
                <a:gd name="connsiteX9" fmla="*/ 338606 w 451801"/>
                <a:gd name="connsiteY9" fmla="*/ 66995 h 288496"/>
                <a:gd name="connsiteX10" fmla="*/ 451340 w 451801"/>
                <a:gd name="connsiteY10" fmla="*/ 189 h 28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801" h="288496">
                  <a:moveTo>
                    <a:pt x="451340" y="189"/>
                  </a:moveTo>
                  <a:cubicBezTo>
                    <a:pt x="443685" y="3668"/>
                    <a:pt x="352523" y="50989"/>
                    <a:pt x="292677" y="87871"/>
                  </a:cubicBezTo>
                  <a:cubicBezTo>
                    <a:pt x="232831" y="124753"/>
                    <a:pt x="115921" y="204085"/>
                    <a:pt x="92261" y="221482"/>
                  </a:cubicBezTo>
                  <a:cubicBezTo>
                    <a:pt x="68601" y="238879"/>
                    <a:pt x="166026" y="181121"/>
                    <a:pt x="150716" y="192255"/>
                  </a:cubicBezTo>
                  <a:cubicBezTo>
                    <a:pt x="135406" y="203389"/>
                    <a:pt x="7362" y="284113"/>
                    <a:pt x="403" y="288288"/>
                  </a:cubicBezTo>
                  <a:cubicBezTo>
                    <a:pt x="-6556" y="292463"/>
                    <a:pt x="78343" y="232617"/>
                    <a:pt x="108962" y="217307"/>
                  </a:cubicBezTo>
                  <a:cubicBezTo>
                    <a:pt x="139581" y="201997"/>
                    <a:pt x="173681" y="199909"/>
                    <a:pt x="184119" y="196430"/>
                  </a:cubicBezTo>
                  <a:cubicBezTo>
                    <a:pt x="194557" y="192951"/>
                    <a:pt x="161154" y="204781"/>
                    <a:pt x="171592" y="196430"/>
                  </a:cubicBezTo>
                  <a:cubicBezTo>
                    <a:pt x="182030" y="188079"/>
                    <a:pt x="218913" y="167898"/>
                    <a:pt x="246749" y="146326"/>
                  </a:cubicBezTo>
                  <a:cubicBezTo>
                    <a:pt x="274585" y="124754"/>
                    <a:pt x="307987" y="92047"/>
                    <a:pt x="338606" y="66995"/>
                  </a:cubicBezTo>
                  <a:cubicBezTo>
                    <a:pt x="369225" y="41943"/>
                    <a:pt x="458995" y="-3290"/>
                    <a:pt x="451340" y="18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7D55C78F-AFEF-6A1C-91BC-4A3DFD38B5F6}"/>
                </a:ext>
              </a:extLst>
            </p:cNvPr>
            <p:cNvSpPr/>
            <p:nvPr/>
          </p:nvSpPr>
          <p:spPr>
            <a:xfrm>
              <a:off x="2134866" y="1435989"/>
              <a:ext cx="478086" cy="176943"/>
            </a:xfrm>
            <a:custGeom>
              <a:avLst/>
              <a:gdLst>
                <a:gd name="connsiteX0" fmla="*/ 2909 w 478086"/>
                <a:gd name="connsiteY0" fmla="*/ 50433 h 176943"/>
                <a:gd name="connsiteX1" fmla="*/ 199150 w 478086"/>
                <a:gd name="connsiteY1" fmla="*/ 329 h 176943"/>
                <a:gd name="connsiteX2" fmla="*/ 445496 w 478086"/>
                <a:gd name="connsiteY2" fmla="*/ 29556 h 176943"/>
                <a:gd name="connsiteX3" fmla="*/ 407918 w 478086"/>
                <a:gd name="connsiteY3" fmla="*/ 46258 h 176943"/>
                <a:gd name="connsiteX4" fmla="*/ 220027 w 478086"/>
                <a:gd name="connsiteY4" fmla="*/ 175693 h 176943"/>
                <a:gd name="connsiteX5" fmla="*/ 307709 w 478086"/>
                <a:gd name="connsiteY5" fmla="*/ 108888 h 176943"/>
                <a:gd name="connsiteX6" fmla="*/ 462197 w 478086"/>
                <a:gd name="connsiteY6" fmla="*/ 58784 h 176943"/>
                <a:gd name="connsiteX7" fmla="*/ 432970 w 478086"/>
                <a:gd name="connsiteY7" fmla="*/ 21206 h 176943"/>
                <a:gd name="connsiteX8" fmla="*/ 107293 w 478086"/>
                <a:gd name="connsiteY8" fmla="*/ 12855 h 176943"/>
                <a:gd name="connsiteX9" fmla="*/ 2909 w 478086"/>
                <a:gd name="connsiteY9" fmla="*/ 50433 h 176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086" h="176943">
                  <a:moveTo>
                    <a:pt x="2909" y="50433"/>
                  </a:moveTo>
                  <a:cubicBezTo>
                    <a:pt x="18219" y="48345"/>
                    <a:pt x="125385" y="3809"/>
                    <a:pt x="199150" y="329"/>
                  </a:cubicBezTo>
                  <a:cubicBezTo>
                    <a:pt x="272915" y="-3151"/>
                    <a:pt x="410701" y="21901"/>
                    <a:pt x="445496" y="29556"/>
                  </a:cubicBezTo>
                  <a:cubicBezTo>
                    <a:pt x="480291" y="37211"/>
                    <a:pt x="445496" y="21902"/>
                    <a:pt x="407918" y="46258"/>
                  </a:cubicBezTo>
                  <a:cubicBezTo>
                    <a:pt x="370340" y="70614"/>
                    <a:pt x="236729" y="165255"/>
                    <a:pt x="220027" y="175693"/>
                  </a:cubicBezTo>
                  <a:cubicBezTo>
                    <a:pt x="203326" y="186131"/>
                    <a:pt x="267347" y="128373"/>
                    <a:pt x="307709" y="108888"/>
                  </a:cubicBezTo>
                  <a:cubicBezTo>
                    <a:pt x="348071" y="89403"/>
                    <a:pt x="441320" y="73398"/>
                    <a:pt x="462197" y="58784"/>
                  </a:cubicBezTo>
                  <a:cubicBezTo>
                    <a:pt x="483074" y="44170"/>
                    <a:pt x="492121" y="28861"/>
                    <a:pt x="432970" y="21206"/>
                  </a:cubicBezTo>
                  <a:cubicBezTo>
                    <a:pt x="373819" y="13551"/>
                    <a:pt x="180361" y="9376"/>
                    <a:pt x="107293" y="12855"/>
                  </a:cubicBezTo>
                  <a:cubicBezTo>
                    <a:pt x="34225" y="16334"/>
                    <a:pt x="-12401" y="52521"/>
                    <a:pt x="2909" y="504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A71AAC50-A51F-4133-577F-B0B08B89E5E9}"/>
                </a:ext>
              </a:extLst>
            </p:cNvPr>
            <p:cNvSpPr/>
            <p:nvPr/>
          </p:nvSpPr>
          <p:spPr>
            <a:xfrm>
              <a:off x="1490389" y="1636198"/>
              <a:ext cx="94689" cy="259598"/>
            </a:xfrm>
            <a:custGeom>
              <a:avLst/>
              <a:gdLst>
                <a:gd name="connsiteX0" fmla="*/ 87890 w 94689"/>
                <a:gd name="connsiteY0" fmla="*/ 4712 h 259598"/>
                <a:gd name="connsiteX1" fmla="*/ 21085 w 94689"/>
                <a:gd name="connsiteY1" fmla="*/ 8887 h 259598"/>
                <a:gd name="connsiteX2" fmla="*/ 75364 w 94689"/>
                <a:gd name="connsiteY2" fmla="*/ 104920 h 259598"/>
                <a:gd name="connsiteX3" fmla="*/ 92066 w 94689"/>
                <a:gd name="connsiteY3" fmla="*/ 171725 h 259598"/>
                <a:gd name="connsiteX4" fmla="*/ 25260 w 94689"/>
                <a:gd name="connsiteY4" fmla="*/ 259407 h 259598"/>
                <a:gd name="connsiteX5" fmla="*/ 83715 w 94689"/>
                <a:gd name="connsiteY5" fmla="*/ 196777 h 259598"/>
                <a:gd name="connsiteX6" fmla="*/ 54488 w 94689"/>
                <a:gd name="connsiteY6" fmla="*/ 251057 h 259598"/>
                <a:gd name="connsiteX7" fmla="*/ 87890 w 94689"/>
                <a:gd name="connsiteY7" fmla="*/ 138323 h 259598"/>
                <a:gd name="connsiteX8" fmla="*/ 37786 w 94689"/>
                <a:gd name="connsiteY8" fmla="*/ 67342 h 259598"/>
                <a:gd name="connsiteX9" fmla="*/ 208 w 94689"/>
                <a:gd name="connsiteY9" fmla="*/ 13062 h 259598"/>
                <a:gd name="connsiteX10" fmla="*/ 87890 w 94689"/>
                <a:gd name="connsiteY10" fmla="*/ 4712 h 259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689" h="259598">
                  <a:moveTo>
                    <a:pt x="87890" y="4712"/>
                  </a:moveTo>
                  <a:cubicBezTo>
                    <a:pt x="91369" y="4016"/>
                    <a:pt x="23173" y="-7814"/>
                    <a:pt x="21085" y="8887"/>
                  </a:cubicBezTo>
                  <a:cubicBezTo>
                    <a:pt x="18997" y="25588"/>
                    <a:pt x="63534" y="77780"/>
                    <a:pt x="75364" y="104920"/>
                  </a:cubicBezTo>
                  <a:cubicBezTo>
                    <a:pt x="87194" y="132060"/>
                    <a:pt x="100417" y="145977"/>
                    <a:pt x="92066" y="171725"/>
                  </a:cubicBezTo>
                  <a:cubicBezTo>
                    <a:pt x="83715" y="197473"/>
                    <a:pt x="26652" y="255232"/>
                    <a:pt x="25260" y="259407"/>
                  </a:cubicBezTo>
                  <a:cubicBezTo>
                    <a:pt x="23868" y="263582"/>
                    <a:pt x="78844" y="198169"/>
                    <a:pt x="83715" y="196777"/>
                  </a:cubicBezTo>
                  <a:cubicBezTo>
                    <a:pt x="88586" y="195385"/>
                    <a:pt x="53792" y="260799"/>
                    <a:pt x="54488" y="251057"/>
                  </a:cubicBezTo>
                  <a:cubicBezTo>
                    <a:pt x="55184" y="241315"/>
                    <a:pt x="90674" y="168942"/>
                    <a:pt x="87890" y="138323"/>
                  </a:cubicBezTo>
                  <a:cubicBezTo>
                    <a:pt x="85106" y="107704"/>
                    <a:pt x="52400" y="88219"/>
                    <a:pt x="37786" y="67342"/>
                  </a:cubicBezTo>
                  <a:cubicBezTo>
                    <a:pt x="23172" y="46465"/>
                    <a:pt x="-2576" y="22109"/>
                    <a:pt x="208" y="13062"/>
                  </a:cubicBezTo>
                  <a:cubicBezTo>
                    <a:pt x="2992" y="4015"/>
                    <a:pt x="84411" y="5408"/>
                    <a:pt x="87890" y="47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円/楕円 1051">
              <a:extLst>
                <a:ext uri="{FF2B5EF4-FFF2-40B4-BE49-F238E27FC236}">
                  <a16:creationId xmlns:a16="http://schemas.microsoft.com/office/drawing/2014/main" id="{31712778-E7A4-CB4D-F3A0-AEE489955AFA}"/>
                </a:ext>
              </a:extLst>
            </p:cNvPr>
            <p:cNvSpPr/>
            <p:nvPr/>
          </p:nvSpPr>
          <p:spPr>
            <a:xfrm>
              <a:off x="1389243" y="1868474"/>
              <a:ext cx="148379" cy="148379"/>
            </a:xfrm>
            <a:prstGeom prst="ellipse">
              <a:avLst/>
            </a:prstGeom>
            <a:solidFill>
              <a:srgbClr val="FF8AD8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97D61AEE-81A7-08D8-E466-1F25021D6050}"/>
                </a:ext>
              </a:extLst>
            </p:cNvPr>
            <p:cNvSpPr/>
            <p:nvPr/>
          </p:nvSpPr>
          <p:spPr>
            <a:xfrm>
              <a:off x="1093849" y="1715692"/>
              <a:ext cx="133897" cy="167427"/>
            </a:xfrm>
            <a:custGeom>
              <a:avLst/>
              <a:gdLst>
                <a:gd name="connsiteX0" fmla="*/ 133702 w 133897"/>
                <a:gd name="connsiteY0" fmla="*/ 374 h 167427"/>
                <a:gd name="connsiteX1" fmla="*/ 58546 w 133897"/>
                <a:gd name="connsiteY1" fmla="*/ 63004 h 167427"/>
                <a:gd name="connsiteX2" fmla="*/ 41844 w 133897"/>
                <a:gd name="connsiteY2" fmla="*/ 142335 h 167427"/>
                <a:gd name="connsiteX3" fmla="*/ 91 w 133897"/>
                <a:gd name="connsiteY3" fmla="*/ 167387 h 167427"/>
                <a:gd name="connsiteX4" fmla="*/ 54370 w 133897"/>
                <a:gd name="connsiteY4" fmla="*/ 138160 h 167427"/>
                <a:gd name="connsiteX5" fmla="*/ 33493 w 133897"/>
                <a:gd name="connsiteY5" fmla="*/ 92231 h 167427"/>
                <a:gd name="connsiteX6" fmla="*/ 133702 w 133897"/>
                <a:gd name="connsiteY6" fmla="*/ 374 h 167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97" h="167427">
                  <a:moveTo>
                    <a:pt x="133702" y="374"/>
                  </a:moveTo>
                  <a:cubicBezTo>
                    <a:pt x="137877" y="-4497"/>
                    <a:pt x="73856" y="39344"/>
                    <a:pt x="58546" y="63004"/>
                  </a:cubicBezTo>
                  <a:cubicBezTo>
                    <a:pt x="43236" y="86664"/>
                    <a:pt x="51586" y="124938"/>
                    <a:pt x="41844" y="142335"/>
                  </a:cubicBezTo>
                  <a:cubicBezTo>
                    <a:pt x="32102" y="159732"/>
                    <a:pt x="-1997" y="168083"/>
                    <a:pt x="91" y="167387"/>
                  </a:cubicBezTo>
                  <a:cubicBezTo>
                    <a:pt x="2179" y="166691"/>
                    <a:pt x="48803" y="150686"/>
                    <a:pt x="54370" y="138160"/>
                  </a:cubicBezTo>
                  <a:cubicBezTo>
                    <a:pt x="59937" y="125634"/>
                    <a:pt x="22359" y="110324"/>
                    <a:pt x="33493" y="92231"/>
                  </a:cubicBezTo>
                  <a:cubicBezTo>
                    <a:pt x="44627" y="74138"/>
                    <a:pt x="129527" y="5245"/>
                    <a:pt x="133702" y="3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D7124173-D057-AFC3-D788-C18D23125C7F}"/>
                </a:ext>
              </a:extLst>
            </p:cNvPr>
            <p:cNvSpPr/>
            <p:nvPr/>
          </p:nvSpPr>
          <p:spPr>
            <a:xfrm>
              <a:off x="1306489" y="3209923"/>
              <a:ext cx="46111" cy="185132"/>
            </a:xfrm>
            <a:custGeom>
              <a:avLst/>
              <a:gdLst>
                <a:gd name="connsiteX0" fmla="*/ 1611 w 46111"/>
                <a:gd name="connsiteY0" fmla="*/ 2 h 185132"/>
                <a:gd name="connsiteX1" fmla="*/ 17486 w 46111"/>
                <a:gd name="connsiteY1" fmla="*/ 95252 h 185132"/>
                <a:gd name="connsiteX2" fmla="*/ 46061 w 46111"/>
                <a:gd name="connsiteY2" fmla="*/ 184152 h 185132"/>
                <a:gd name="connsiteX3" fmla="*/ 23836 w 46111"/>
                <a:gd name="connsiteY3" fmla="*/ 139702 h 185132"/>
                <a:gd name="connsiteX4" fmla="*/ 1611 w 46111"/>
                <a:gd name="connsiteY4" fmla="*/ 92077 h 185132"/>
                <a:gd name="connsiteX5" fmla="*/ 1611 w 46111"/>
                <a:gd name="connsiteY5" fmla="*/ 2 h 18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11" h="185132">
                  <a:moveTo>
                    <a:pt x="1611" y="2"/>
                  </a:moveTo>
                  <a:cubicBezTo>
                    <a:pt x="4257" y="531"/>
                    <a:pt x="10078" y="64560"/>
                    <a:pt x="17486" y="95252"/>
                  </a:cubicBezTo>
                  <a:cubicBezTo>
                    <a:pt x="24894" y="125944"/>
                    <a:pt x="45003" y="176744"/>
                    <a:pt x="46061" y="184152"/>
                  </a:cubicBezTo>
                  <a:cubicBezTo>
                    <a:pt x="47119" y="191560"/>
                    <a:pt x="31244" y="155048"/>
                    <a:pt x="23836" y="139702"/>
                  </a:cubicBezTo>
                  <a:cubicBezTo>
                    <a:pt x="16428" y="124356"/>
                    <a:pt x="3198" y="113244"/>
                    <a:pt x="1611" y="92077"/>
                  </a:cubicBezTo>
                  <a:cubicBezTo>
                    <a:pt x="24" y="70910"/>
                    <a:pt x="-1035" y="-527"/>
                    <a:pt x="1611" y="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C9B7BF4F-CD60-ECE3-3469-11F869B57DC3}"/>
                </a:ext>
              </a:extLst>
            </p:cNvPr>
            <p:cNvSpPr/>
            <p:nvPr/>
          </p:nvSpPr>
          <p:spPr>
            <a:xfrm>
              <a:off x="1174519" y="3371850"/>
              <a:ext cx="143473" cy="70844"/>
            </a:xfrm>
            <a:custGeom>
              <a:avLst/>
              <a:gdLst>
                <a:gd name="connsiteX0" fmla="*/ 231 w 143473"/>
                <a:gd name="connsiteY0" fmla="*/ 0 h 70844"/>
                <a:gd name="connsiteX1" fmla="*/ 51031 w 143473"/>
                <a:gd name="connsiteY1" fmla="*/ 63500 h 70844"/>
                <a:gd name="connsiteX2" fmla="*/ 143106 w 143473"/>
                <a:gd name="connsiteY2" fmla="*/ 69850 h 70844"/>
                <a:gd name="connsiteX3" fmla="*/ 82781 w 143473"/>
                <a:gd name="connsiteY3" fmla="*/ 66675 h 70844"/>
                <a:gd name="connsiteX4" fmla="*/ 70081 w 143473"/>
                <a:gd name="connsiteY4" fmla="*/ 63500 h 70844"/>
                <a:gd name="connsiteX5" fmla="*/ 231 w 143473"/>
                <a:gd name="connsiteY5" fmla="*/ 0 h 7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473" h="70844">
                  <a:moveTo>
                    <a:pt x="231" y="0"/>
                  </a:moveTo>
                  <a:cubicBezTo>
                    <a:pt x="-2944" y="0"/>
                    <a:pt x="27218" y="51858"/>
                    <a:pt x="51031" y="63500"/>
                  </a:cubicBezTo>
                  <a:cubicBezTo>
                    <a:pt x="74844" y="75142"/>
                    <a:pt x="137814" y="69321"/>
                    <a:pt x="143106" y="69850"/>
                  </a:cubicBezTo>
                  <a:cubicBezTo>
                    <a:pt x="148398" y="70379"/>
                    <a:pt x="94952" y="67733"/>
                    <a:pt x="82781" y="66675"/>
                  </a:cubicBezTo>
                  <a:cubicBezTo>
                    <a:pt x="70610" y="65617"/>
                    <a:pt x="82252" y="73025"/>
                    <a:pt x="70081" y="63500"/>
                  </a:cubicBezTo>
                  <a:cubicBezTo>
                    <a:pt x="57910" y="53975"/>
                    <a:pt x="3406" y="0"/>
                    <a:pt x="231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8E398650-2BA0-22CA-4204-09DDDC54D303}"/>
                </a:ext>
              </a:extLst>
            </p:cNvPr>
            <p:cNvSpPr/>
            <p:nvPr/>
          </p:nvSpPr>
          <p:spPr>
            <a:xfrm>
              <a:off x="1377721" y="3529658"/>
              <a:ext cx="244778" cy="30610"/>
            </a:xfrm>
            <a:custGeom>
              <a:avLst/>
              <a:gdLst>
                <a:gd name="connsiteX0" fmla="*/ 229 w 244778"/>
                <a:gd name="connsiteY0" fmla="*/ 29517 h 30610"/>
                <a:gd name="connsiteX1" fmla="*/ 139929 w 244778"/>
                <a:gd name="connsiteY1" fmla="*/ 4117 h 30610"/>
                <a:gd name="connsiteX2" fmla="*/ 244704 w 244778"/>
                <a:gd name="connsiteY2" fmla="*/ 4117 h 30610"/>
                <a:gd name="connsiteX3" fmla="*/ 155804 w 244778"/>
                <a:gd name="connsiteY3" fmla="*/ 942 h 30610"/>
                <a:gd name="connsiteX4" fmla="*/ 108179 w 244778"/>
                <a:gd name="connsiteY4" fmla="*/ 23167 h 30610"/>
                <a:gd name="connsiteX5" fmla="*/ 229 w 244778"/>
                <a:gd name="connsiteY5" fmla="*/ 29517 h 3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778" h="30610">
                  <a:moveTo>
                    <a:pt x="229" y="29517"/>
                  </a:moveTo>
                  <a:cubicBezTo>
                    <a:pt x="5521" y="26342"/>
                    <a:pt x="99183" y="8350"/>
                    <a:pt x="139929" y="4117"/>
                  </a:cubicBezTo>
                  <a:cubicBezTo>
                    <a:pt x="180675" y="-116"/>
                    <a:pt x="242058" y="4646"/>
                    <a:pt x="244704" y="4117"/>
                  </a:cubicBezTo>
                  <a:cubicBezTo>
                    <a:pt x="247350" y="3588"/>
                    <a:pt x="178558" y="-2233"/>
                    <a:pt x="155804" y="942"/>
                  </a:cubicBezTo>
                  <a:cubicBezTo>
                    <a:pt x="133050" y="4117"/>
                    <a:pt x="133579" y="17875"/>
                    <a:pt x="108179" y="23167"/>
                  </a:cubicBezTo>
                  <a:cubicBezTo>
                    <a:pt x="82779" y="28459"/>
                    <a:pt x="-5063" y="32692"/>
                    <a:pt x="229" y="2951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59D52131-F60F-2674-37B9-702C96793572}"/>
                </a:ext>
              </a:extLst>
            </p:cNvPr>
            <p:cNvSpPr/>
            <p:nvPr/>
          </p:nvSpPr>
          <p:spPr>
            <a:xfrm>
              <a:off x="257174" y="1358896"/>
              <a:ext cx="352965" cy="573855"/>
            </a:xfrm>
            <a:custGeom>
              <a:avLst/>
              <a:gdLst>
                <a:gd name="connsiteX0" fmla="*/ 1 w 352965"/>
                <a:gd name="connsiteY0" fmla="*/ 4 h 573855"/>
                <a:gd name="connsiteX1" fmla="*/ 142876 w 352965"/>
                <a:gd name="connsiteY1" fmla="*/ 69854 h 573855"/>
                <a:gd name="connsiteX2" fmla="*/ 174626 w 352965"/>
                <a:gd name="connsiteY2" fmla="*/ 165104 h 573855"/>
                <a:gd name="connsiteX3" fmla="*/ 279401 w 352965"/>
                <a:gd name="connsiteY3" fmla="*/ 425454 h 573855"/>
                <a:gd name="connsiteX4" fmla="*/ 266701 w 352965"/>
                <a:gd name="connsiteY4" fmla="*/ 463554 h 573855"/>
                <a:gd name="connsiteX5" fmla="*/ 352426 w 352965"/>
                <a:gd name="connsiteY5" fmla="*/ 571504 h 573855"/>
                <a:gd name="connsiteX6" fmla="*/ 301626 w 352965"/>
                <a:gd name="connsiteY6" fmla="*/ 530229 h 573855"/>
                <a:gd name="connsiteX7" fmla="*/ 269876 w 352965"/>
                <a:gd name="connsiteY7" fmla="*/ 441329 h 573855"/>
                <a:gd name="connsiteX8" fmla="*/ 234951 w 352965"/>
                <a:gd name="connsiteY8" fmla="*/ 361954 h 573855"/>
                <a:gd name="connsiteX9" fmla="*/ 171451 w 352965"/>
                <a:gd name="connsiteY9" fmla="*/ 146054 h 573855"/>
                <a:gd name="connsiteX10" fmla="*/ 133351 w 352965"/>
                <a:gd name="connsiteY10" fmla="*/ 92079 h 573855"/>
                <a:gd name="connsiteX11" fmla="*/ 174626 w 352965"/>
                <a:gd name="connsiteY11" fmla="*/ 123829 h 573855"/>
                <a:gd name="connsiteX12" fmla="*/ 139701 w 352965"/>
                <a:gd name="connsiteY12" fmla="*/ 66679 h 573855"/>
                <a:gd name="connsiteX13" fmla="*/ 1 w 352965"/>
                <a:gd name="connsiteY13" fmla="*/ 4 h 57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2965" h="573855">
                  <a:moveTo>
                    <a:pt x="1" y="4"/>
                  </a:moveTo>
                  <a:cubicBezTo>
                    <a:pt x="530" y="533"/>
                    <a:pt x="113772" y="42337"/>
                    <a:pt x="142876" y="69854"/>
                  </a:cubicBezTo>
                  <a:cubicBezTo>
                    <a:pt x="171980" y="97371"/>
                    <a:pt x="151872" y="105837"/>
                    <a:pt x="174626" y="165104"/>
                  </a:cubicBezTo>
                  <a:cubicBezTo>
                    <a:pt x="197380" y="224371"/>
                    <a:pt x="264055" y="375712"/>
                    <a:pt x="279401" y="425454"/>
                  </a:cubicBezTo>
                  <a:cubicBezTo>
                    <a:pt x="294747" y="475196"/>
                    <a:pt x="254530" y="439212"/>
                    <a:pt x="266701" y="463554"/>
                  </a:cubicBezTo>
                  <a:cubicBezTo>
                    <a:pt x="278872" y="487896"/>
                    <a:pt x="346605" y="560392"/>
                    <a:pt x="352426" y="571504"/>
                  </a:cubicBezTo>
                  <a:cubicBezTo>
                    <a:pt x="358247" y="582616"/>
                    <a:pt x="315384" y="551925"/>
                    <a:pt x="301626" y="530229"/>
                  </a:cubicBezTo>
                  <a:cubicBezTo>
                    <a:pt x="287868" y="508533"/>
                    <a:pt x="280989" y="469375"/>
                    <a:pt x="269876" y="441329"/>
                  </a:cubicBezTo>
                  <a:cubicBezTo>
                    <a:pt x="258764" y="413283"/>
                    <a:pt x="251355" y="411167"/>
                    <a:pt x="234951" y="361954"/>
                  </a:cubicBezTo>
                  <a:cubicBezTo>
                    <a:pt x="218547" y="312742"/>
                    <a:pt x="188384" y="191033"/>
                    <a:pt x="171451" y="146054"/>
                  </a:cubicBezTo>
                  <a:cubicBezTo>
                    <a:pt x="154518" y="101075"/>
                    <a:pt x="132822" y="95783"/>
                    <a:pt x="133351" y="92079"/>
                  </a:cubicBezTo>
                  <a:cubicBezTo>
                    <a:pt x="133880" y="88375"/>
                    <a:pt x="173568" y="128062"/>
                    <a:pt x="174626" y="123829"/>
                  </a:cubicBezTo>
                  <a:cubicBezTo>
                    <a:pt x="175684" y="119596"/>
                    <a:pt x="167747" y="86258"/>
                    <a:pt x="139701" y="66679"/>
                  </a:cubicBezTo>
                  <a:cubicBezTo>
                    <a:pt x="111655" y="47100"/>
                    <a:pt x="-528" y="-525"/>
                    <a:pt x="1" y="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7" name="グループ化 1106">
            <a:extLst>
              <a:ext uri="{FF2B5EF4-FFF2-40B4-BE49-F238E27FC236}">
                <a16:creationId xmlns:a16="http://schemas.microsoft.com/office/drawing/2014/main" id="{AB2E39A2-6143-25AC-F0C0-DD573F966453}"/>
              </a:ext>
            </a:extLst>
          </p:cNvPr>
          <p:cNvGrpSpPr/>
          <p:nvPr/>
        </p:nvGrpSpPr>
        <p:grpSpPr>
          <a:xfrm>
            <a:off x="258175" y="2208876"/>
            <a:ext cx="604535" cy="1574368"/>
            <a:chOff x="896751" y="835459"/>
            <a:chExt cx="1113120" cy="2898857"/>
          </a:xfrm>
          <a:solidFill>
            <a:schemeClr val="bg1">
              <a:lumMod val="50000"/>
            </a:schemeClr>
          </a:solidFill>
        </p:grpSpPr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229818FB-D6D8-165B-942D-8D2A13A2C697}"/>
                </a:ext>
              </a:extLst>
            </p:cNvPr>
            <p:cNvSpPr/>
            <p:nvPr/>
          </p:nvSpPr>
          <p:spPr>
            <a:xfrm>
              <a:off x="901466" y="835459"/>
              <a:ext cx="1085413" cy="215959"/>
            </a:xfrm>
            <a:custGeom>
              <a:avLst/>
              <a:gdLst>
                <a:gd name="connsiteX0" fmla="*/ 234 w 1085413"/>
                <a:gd name="connsiteY0" fmla="*/ 215466 h 215959"/>
                <a:gd name="connsiteX1" fmla="*/ 212959 w 1085413"/>
                <a:gd name="connsiteY1" fmla="*/ 53541 h 215959"/>
                <a:gd name="connsiteX2" fmla="*/ 289159 w 1085413"/>
                <a:gd name="connsiteY2" fmla="*/ 37666 h 215959"/>
                <a:gd name="connsiteX3" fmla="*/ 266934 w 1085413"/>
                <a:gd name="connsiteY3" fmla="*/ 37666 h 215959"/>
                <a:gd name="connsiteX4" fmla="*/ 327259 w 1085413"/>
                <a:gd name="connsiteY4" fmla="*/ 18616 h 215959"/>
                <a:gd name="connsiteX5" fmla="*/ 435209 w 1085413"/>
                <a:gd name="connsiteY5" fmla="*/ 15441 h 215959"/>
                <a:gd name="connsiteX6" fmla="*/ 435209 w 1085413"/>
                <a:gd name="connsiteY6" fmla="*/ 24966 h 215959"/>
                <a:gd name="connsiteX7" fmla="*/ 797159 w 1085413"/>
                <a:gd name="connsiteY7" fmla="*/ 50366 h 215959"/>
                <a:gd name="connsiteX8" fmla="*/ 1076559 w 1085413"/>
                <a:gd name="connsiteY8" fmla="*/ 78941 h 215959"/>
                <a:gd name="connsiteX9" fmla="*/ 952734 w 1085413"/>
                <a:gd name="connsiteY9" fmla="*/ 59891 h 215959"/>
                <a:gd name="connsiteX10" fmla="*/ 346309 w 1085413"/>
                <a:gd name="connsiteY10" fmla="*/ 2741 h 215959"/>
                <a:gd name="connsiteX11" fmla="*/ 292334 w 1085413"/>
                <a:gd name="connsiteY11" fmla="*/ 18616 h 215959"/>
                <a:gd name="connsiteX12" fmla="*/ 174859 w 1085413"/>
                <a:gd name="connsiteY12" fmla="*/ 101166 h 215959"/>
                <a:gd name="connsiteX13" fmla="*/ 234 w 1085413"/>
                <a:gd name="connsiteY13" fmla="*/ 215466 h 215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85413" h="215959">
                  <a:moveTo>
                    <a:pt x="234" y="215466"/>
                  </a:moveTo>
                  <a:cubicBezTo>
                    <a:pt x="6584" y="207529"/>
                    <a:pt x="164805" y="83174"/>
                    <a:pt x="212959" y="53541"/>
                  </a:cubicBezTo>
                  <a:cubicBezTo>
                    <a:pt x="261113" y="23908"/>
                    <a:pt x="280163" y="40312"/>
                    <a:pt x="289159" y="37666"/>
                  </a:cubicBezTo>
                  <a:cubicBezTo>
                    <a:pt x="298155" y="35020"/>
                    <a:pt x="260584" y="40841"/>
                    <a:pt x="266934" y="37666"/>
                  </a:cubicBezTo>
                  <a:cubicBezTo>
                    <a:pt x="273284" y="34491"/>
                    <a:pt x="299213" y="22320"/>
                    <a:pt x="327259" y="18616"/>
                  </a:cubicBezTo>
                  <a:cubicBezTo>
                    <a:pt x="355305" y="14912"/>
                    <a:pt x="417218" y="14383"/>
                    <a:pt x="435209" y="15441"/>
                  </a:cubicBezTo>
                  <a:cubicBezTo>
                    <a:pt x="453200" y="16499"/>
                    <a:pt x="374884" y="19145"/>
                    <a:pt x="435209" y="24966"/>
                  </a:cubicBezTo>
                  <a:cubicBezTo>
                    <a:pt x="495534" y="30787"/>
                    <a:pt x="690267" y="41370"/>
                    <a:pt x="797159" y="50366"/>
                  </a:cubicBezTo>
                  <a:cubicBezTo>
                    <a:pt x="904051" y="59362"/>
                    <a:pt x="1050630" y="77353"/>
                    <a:pt x="1076559" y="78941"/>
                  </a:cubicBezTo>
                  <a:cubicBezTo>
                    <a:pt x="1102488" y="80528"/>
                    <a:pt x="1074442" y="72591"/>
                    <a:pt x="952734" y="59891"/>
                  </a:cubicBezTo>
                  <a:cubicBezTo>
                    <a:pt x="831026" y="47191"/>
                    <a:pt x="456376" y="9620"/>
                    <a:pt x="346309" y="2741"/>
                  </a:cubicBezTo>
                  <a:cubicBezTo>
                    <a:pt x="236242" y="-4138"/>
                    <a:pt x="320909" y="2212"/>
                    <a:pt x="292334" y="18616"/>
                  </a:cubicBezTo>
                  <a:cubicBezTo>
                    <a:pt x="263759" y="35020"/>
                    <a:pt x="231480" y="68887"/>
                    <a:pt x="174859" y="101166"/>
                  </a:cubicBezTo>
                  <a:cubicBezTo>
                    <a:pt x="118238" y="133445"/>
                    <a:pt x="-6116" y="223403"/>
                    <a:pt x="234" y="2154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C8C61F7D-EC92-FF84-DF9B-738C14BF9A6F}"/>
                </a:ext>
              </a:extLst>
            </p:cNvPr>
            <p:cNvSpPr/>
            <p:nvPr/>
          </p:nvSpPr>
          <p:spPr>
            <a:xfrm>
              <a:off x="1990386" y="895338"/>
              <a:ext cx="19485" cy="161956"/>
            </a:xfrm>
            <a:custGeom>
              <a:avLst/>
              <a:gdLst>
                <a:gd name="connsiteX0" fmla="*/ 339 w 19485"/>
                <a:gd name="connsiteY0" fmla="*/ 12 h 161956"/>
                <a:gd name="connsiteX1" fmla="*/ 6689 w 19485"/>
                <a:gd name="connsiteY1" fmla="*/ 92087 h 161956"/>
                <a:gd name="connsiteX2" fmla="*/ 339 w 19485"/>
                <a:gd name="connsiteY2" fmla="*/ 161937 h 161956"/>
                <a:gd name="connsiteX3" fmla="*/ 19389 w 19485"/>
                <a:gd name="connsiteY3" fmla="*/ 98437 h 161956"/>
                <a:gd name="connsiteX4" fmla="*/ 339 w 19485"/>
                <a:gd name="connsiteY4" fmla="*/ 12 h 16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85" h="161956">
                  <a:moveTo>
                    <a:pt x="339" y="12"/>
                  </a:moveTo>
                  <a:cubicBezTo>
                    <a:pt x="-1778" y="-1046"/>
                    <a:pt x="6689" y="65100"/>
                    <a:pt x="6689" y="92087"/>
                  </a:cubicBezTo>
                  <a:cubicBezTo>
                    <a:pt x="6689" y="119074"/>
                    <a:pt x="-1778" y="160879"/>
                    <a:pt x="339" y="161937"/>
                  </a:cubicBezTo>
                  <a:cubicBezTo>
                    <a:pt x="2456" y="162995"/>
                    <a:pt x="17802" y="121720"/>
                    <a:pt x="19389" y="98437"/>
                  </a:cubicBezTo>
                  <a:cubicBezTo>
                    <a:pt x="20977" y="75154"/>
                    <a:pt x="2456" y="1070"/>
                    <a:pt x="339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A6B446AB-D175-57E7-A05A-3EB36D50F297}"/>
                </a:ext>
              </a:extLst>
            </p:cNvPr>
            <p:cNvSpPr/>
            <p:nvPr/>
          </p:nvSpPr>
          <p:spPr>
            <a:xfrm>
              <a:off x="896751" y="1058799"/>
              <a:ext cx="789777" cy="81164"/>
            </a:xfrm>
            <a:custGeom>
              <a:avLst/>
              <a:gdLst>
                <a:gd name="connsiteX0" fmla="*/ 1774 w 789777"/>
                <a:gd name="connsiteY0" fmla="*/ 11176 h 81164"/>
                <a:gd name="connsiteX1" fmla="*/ 303399 w 789777"/>
                <a:gd name="connsiteY1" fmla="*/ 27051 h 81164"/>
                <a:gd name="connsiteX2" fmla="*/ 249424 w 789777"/>
                <a:gd name="connsiteY2" fmla="*/ 30226 h 81164"/>
                <a:gd name="connsiteX3" fmla="*/ 519299 w 789777"/>
                <a:gd name="connsiteY3" fmla="*/ 61976 h 81164"/>
                <a:gd name="connsiteX4" fmla="*/ 506599 w 789777"/>
                <a:gd name="connsiteY4" fmla="*/ 68326 h 81164"/>
                <a:gd name="connsiteX5" fmla="*/ 744724 w 789777"/>
                <a:gd name="connsiteY5" fmla="*/ 74676 h 81164"/>
                <a:gd name="connsiteX6" fmla="*/ 776474 w 789777"/>
                <a:gd name="connsiteY6" fmla="*/ 81026 h 81164"/>
                <a:gd name="connsiteX7" fmla="*/ 589149 w 789777"/>
                <a:gd name="connsiteY7" fmla="*/ 68326 h 81164"/>
                <a:gd name="connsiteX8" fmla="*/ 411349 w 789777"/>
                <a:gd name="connsiteY8" fmla="*/ 42926 h 81164"/>
                <a:gd name="connsiteX9" fmla="*/ 189099 w 789777"/>
                <a:gd name="connsiteY9" fmla="*/ 1651 h 81164"/>
                <a:gd name="connsiteX10" fmla="*/ 1774 w 789777"/>
                <a:gd name="connsiteY10" fmla="*/ 11176 h 81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9777" h="81164">
                  <a:moveTo>
                    <a:pt x="1774" y="11176"/>
                  </a:moveTo>
                  <a:cubicBezTo>
                    <a:pt x="20824" y="15409"/>
                    <a:pt x="262124" y="23876"/>
                    <a:pt x="303399" y="27051"/>
                  </a:cubicBezTo>
                  <a:cubicBezTo>
                    <a:pt x="344674" y="30226"/>
                    <a:pt x="213441" y="24405"/>
                    <a:pt x="249424" y="30226"/>
                  </a:cubicBezTo>
                  <a:cubicBezTo>
                    <a:pt x="285407" y="36047"/>
                    <a:pt x="476437" y="55626"/>
                    <a:pt x="519299" y="61976"/>
                  </a:cubicBezTo>
                  <a:cubicBezTo>
                    <a:pt x="562161" y="68326"/>
                    <a:pt x="469028" y="66209"/>
                    <a:pt x="506599" y="68326"/>
                  </a:cubicBezTo>
                  <a:cubicBezTo>
                    <a:pt x="544170" y="70443"/>
                    <a:pt x="699745" y="72559"/>
                    <a:pt x="744724" y="74676"/>
                  </a:cubicBezTo>
                  <a:cubicBezTo>
                    <a:pt x="789703" y="76793"/>
                    <a:pt x="802403" y="82084"/>
                    <a:pt x="776474" y="81026"/>
                  </a:cubicBezTo>
                  <a:cubicBezTo>
                    <a:pt x="750545" y="79968"/>
                    <a:pt x="650003" y="74676"/>
                    <a:pt x="589149" y="68326"/>
                  </a:cubicBezTo>
                  <a:cubicBezTo>
                    <a:pt x="528295" y="61976"/>
                    <a:pt x="478024" y="54039"/>
                    <a:pt x="411349" y="42926"/>
                  </a:cubicBezTo>
                  <a:cubicBezTo>
                    <a:pt x="344674" y="31814"/>
                    <a:pt x="256303" y="7472"/>
                    <a:pt x="189099" y="1651"/>
                  </a:cubicBezTo>
                  <a:cubicBezTo>
                    <a:pt x="121895" y="-4170"/>
                    <a:pt x="-17276" y="6943"/>
                    <a:pt x="1774" y="111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DCF14184-7F2E-98BB-21BE-B3C9F2D903D7}"/>
                </a:ext>
              </a:extLst>
            </p:cNvPr>
            <p:cNvSpPr/>
            <p:nvPr/>
          </p:nvSpPr>
          <p:spPr>
            <a:xfrm>
              <a:off x="959430" y="850326"/>
              <a:ext cx="974145" cy="196527"/>
            </a:xfrm>
            <a:custGeom>
              <a:avLst/>
              <a:gdLst>
                <a:gd name="connsiteX0" fmla="*/ 2595 w 974145"/>
                <a:gd name="connsiteY0" fmla="*/ 194249 h 196527"/>
                <a:gd name="connsiteX1" fmla="*/ 120070 w 974145"/>
                <a:gd name="connsiteY1" fmla="*/ 114874 h 196527"/>
                <a:gd name="connsiteX2" fmla="*/ 247070 w 974145"/>
                <a:gd name="connsiteY2" fmla="*/ 22799 h 196527"/>
                <a:gd name="connsiteX3" fmla="*/ 234370 w 974145"/>
                <a:gd name="connsiteY3" fmla="*/ 32324 h 196527"/>
                <a:gd name="connsiteX4" fmla="*/ 288345 w 974145"/>
                <a:gd name="connsiteY4" fmla="*/ 22799 h 196527"/>
                <a:gd name="connsiteX5" fmla="*/ 393120 w 974145"/>
                <a:gd name="connsiteY5" fmla="*/ 35499 h 196527"/>
                <a:gd name="connsiteX6" fmla="*/ 377245 w 974145"/>
                <a:gd name="connsiteY6" fmla="*/ 22799 h 196527"/>
                <a:gd name="connsiteX7" fmla="*/ 662995 w 974145"/>
                <a:gd name="connsiteY7" fmla="*/ 48199 h 196527"/>
                <a:gd name="connsiteX8" fmla="*/ 974145 w 974145"/>
                <a:gd name="connsiteY8" fmla="*/ 79949 h 196527"/>
                <a:gd name="connsiteX9" fmla="*/ 878895 w 974145"/>
                <a:gd name="connsiteY9" fmla="*/ 70424 h 196527"/>
                <a:gd name="connsiteX10" fmla="*/ 288345 w 974145"/>
                <a:gd name="connsiteY10" fmla="*/ 6924 h 196527"/>
                <a:gd name="connsiteX11" fmla="*/ 237545 w 974145"/>
                <a:gd name="connsiteY11" fmla="*/ 22799 h 196527"/>
                <a:gd name="connsiteX12" fmla="*/ 2595 w 974145"/>
                <a:gd name="connsiteY12" fmla="*/ 194249 h 19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4145" h="196527">
                  <a:moveTo>
                    <a:pt x="2595" y="194249"/>
                  </a:moveTo>
                  <a:cubicBezTo>
                    <a:pt x="-16984" y="209595"/>
                    <a:pt x="79324" y="143449"/>
                    <a:pt x="120070" y="114874"/>
                  </a:cubicBezTo>
                  <a:cubicBezTo>
                    <a:pt x="160816" y="86299"/>
                    <a:pt x="247070" y="22799"/>
                    <a:pt x="247070" y="22799"/>
                  </a:cubicBezTo>
                  <a:cubicBezTo>
                    <a:pt x="266120" y="9041"/>
                    <a:pt x="227491" y="32324"/>
                    <a:pt x="234370" y="32324"/>
                  </a:cubicBezTo>
                  <a:cubicBezTo>
                    <a:pt x="241249" y="32324"/>
                    <a:pt x="261887" y="22270"/>
                    <a:pt x="288345" y="22799"/>
                  </a:cubicBezTo>
                  <a:cubicBezTo>
                    <a:pt x="314803" y="23328"/>
                    <a:pt x="393120" y="35499"/>
                    <a:pt x="393120" y="35499"/>
                  </a:cubicBezTo>
                  <a:cubicBezTo>
                    <a:pt x="407937" y="35499"/>
                    <a:pt x="332266" y="20682"/>
                    <a:pt x="377245" y="22799"/>
                  </a:cubicBezTo>
                  <a:cubicBezTo>
                    <a:pt x="422224" y="24916"/>
                    <a:pt x="662995" y="48199"/>
                    <a:pt x="662995" y="48199"/>
                  </a:cubicBezTo>
                  <a:lnTo>
                    <a:pt x="974145" y="79949"/>
                  </a:lnTo>
                  <a:lnTo>
                    <a:pt x="878895" y="70424"/>
                  </a:lnTo>
                  <a:lnTo>
                    <a:pt x="288345" y="6924"/>
                  </a:lnTo>
                  <a:cubicBezTo>
                    <a:pt x="181453" y="-1013"/>
                    <a:pt x="286228" y="-8422"/>
                    <a:pt x="237545" y="22799"/>
                  </a:cubicBezTo>
                  <a:cubicBezTo>
                    <a:pt x="188862" y="54020"/>
                    <a:pt x="22174" y="178903"/>
                    <a:pt x="2595" y="1942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DE7680EB-151A-35B7-7E03-E1C563F23600}"/>
                </a:ext>
              </a:extLst>
            </p:cNvPr>
            <p:cNvSpPr/>
            <p:nvPr/>
          </p:nvSpPr>
          <p:spPr>
            <a:xfrm>
              <a:off x="1345815" y="873095"/>
              <a:ext cx="576192" cy="54150"/>
            </a:xfrm>
            <a:custGeom>
              <a:avLst/>
              <a:gdLst>
                <a:gd name="connsiteX0" fmla="*/ 385 w 576192"/>
                <a:gd name="connsiteY0" fmla="*/ 30 h 54150"/>
                <a:gd name="connsiteX1" fmla="*/ 413135 w 576192"/>
                <a:gd name="connsiteY1" fmla="*/ 41305 h 54150"/>
                <a:gd name="connsiteX2" fmla="*/ 568710 w 576192"/>
                <a:gd name="connsiteY2" fmla="*/ 54005 h 54150"/>
                <a:gd name="connsiteX3" fmla="*/ 492510 w 576192"/>
                <a:gd name="connsiteY3" fmla="*/ 34955 h 54150"/>
                <a:gd name="connsiteX4" fmla="*/ 385 w 576192"/>
                <a:gd name="connsiteY4" fmla="*/ 30 h 5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192" h="54150">
                  <a:moveTo>
                    <a:pt x="385" y="30"/>
                  </a:moveTo>
                  <a:cubicBezTo>
                    <a:pt x="-12844" y="1088"/>
                    <a:pt x="318414" y="32309"/>
                    <a:pt x="413135" y="41305"/>
                  </a:cubicBezTo>
                  <a:cubicBezTo>
                    <a:pt x="507856" y="50301"/>
                    <a:pt x="555481" y="55063"/>
                    <a:pt x="568710" y="54005"/>
                  </a:cubicBezTo>
                  <a:cubicBezTo>
                    <a:pt x="581939" y="52947"/>
                    <a:pt x="588289" y="44480"/>
                    <a:pt x="492510" y="34955"/>
                  </a:cubicBezTo>
                  <a:cubicBezTo>
                    <a:pt x="396731" y="25430"/>
                    <a:pt x="13614" y="-1028"/>
                    <a:pt x="385" y="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96517804-82BE-9119-1E0A-226D3EBFBF44}"/>
                </a:ext>
              </a:extLst>
            </p:cNvPr>
            <p:cNvSpPr/>
            <p:nvPr/>
          </p:nvSpPr>
          <p:spPr>
            <a:xfrm>
              <a:off x="1717338" y="913297"/>
              <a:ext cx="277491" cy="224398"/>
            </a:xfrm>
            <a:custGeom>
              <a:avLst/>
              <a:gdLst>
                <a:gd name="connsiteX0" fmla="*/ 276562 w 277491"/>
                <a:gd name="connsiteY0" fmla="*/ 1103 h 224398"/>
                <a:gd name="connsiteX1" fmla="*/ 168612 w 277491"/>
                <a:gd name="connsiteY1" fmla="*/ 99528 h 224398"/>
                <a:gd name="connsiteX2" fmla="*/ 60662 w 277491"/>
                <a:gd name="connsiteY2" fmla="*/ 204303 h 224398"/>
                <a:gd name="connsiteX3" fmla="*/ 337 w 277491"/>
                <a:gd name="connsiteY3" fmla="*/ 223353 h 224398"/>
                <a:gd name="connsiteX4" fmla="*/ 86062 w 277491"/>
                <a:gd name="connsiteY4" fmla="*/ 188428 h 224398"/>
                <a:gd name="connsiteX5" fmla="*/ 105112 w 277491"/>
                <a:gd name="connsiteY5" fmla="*/ 166203 h 224398"/>
                <a:gd name="connsiteX6" fmla="*/ 276562 w 277491"/>
                <a:gd name="connsiteY6" fmla="*/ 1103 h 22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491" h="224398">
                  <a:moveTo>
                    <a:pt x="276562" y="1103"/>
                  </a:moveTo>
                  <a:cubicBezTo>
                    <a:pt x="287145" y="-10009"/>
                    <a:pt x="204595" y="65661"/>
                    <a:pt x="168612" y="99528"/>
                  </a:cubicBezTo>
                  <a:cubicBezTo>
                    <a:pt x="132629" y="133395"/>
                    <a:pt x="88708" y="183666"/>
                    <a:pt x="60662" y="204303"/>
                  </a:cubicBezTo>
                  <a:cubicBezTo>
                    <a:pt x="32616" y="224941"/>
                    <a:pt x="-3896" y="225999"/>
                    <a:pt x="337" y="223353"/>
                  </a:cubicBezTo>
                  <a:cubicBezTo>
                    <a:pt x="4570" y="220707"/>
                    <a:pt x="68599" y="197953"/>
                    <a:pt x="86062" y="188428"/>
                  </a:cubicBezTo>
                  <a:cubicBezTo>
                    <a:pt x="103524" y="178903"/>
                    <a:pt x="76008" y="194249"/>
                    <a:pt x="105112" y="166203"/>
                  </a:cubicBezTo>
                  <a:lnTo>
                    <a:pt x="276562" y="11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1A6BE48D-962F-EE1B-FAD1-5DCE868DDE69}"/>
                </a:ext>
              </a:extLst>
            </p:cNvPr>
            <p:cNvSpPr/>
            <p:nvPr/>
          </p:nvSpPr>
          <p:spPr>
            <a:xfrm>
              <a:off x="1720800" y="1019175"/>
              <a:ext cx="288975" cy="216496"/>
            </a:xfrm>
            <a:custGeom>
              <a:avLst/>
              <a:gdLst>
                <a:gd name="connsiteX0" fmla="*/ 288975 w 288975"/>
                <a:gd name="connsiteY0" fmla="*/ 0 h 216496"/>
                <a:gd name="connsiteX1" fmla="*/ 136575 w 288975"/>
                <a:gd name="connsiteY1" fmla="*/ 117475 h 216496"/>
                <a:gd name="connsiteX2" fmla="*/ 63550 w 288975"/>
                <a:gd name="connsiteY2" fmla="*/ 206375 h 216496"/>
                <a:gd name="connsiteX3" fmla="*/ 50 w 288975"/>
                <a:gd name="connsiteY3" fmla="*/ 212725 h 216496"/>
                <a:gd name="connsiteX4" fmla="*/ 54025 w 288975"/>
                <a:gd name="connsiteY4" fmla="*/ 190500 h 216496"/>
                <a:gd name="connsiteX5" fmla="*/ 114350 w 288975"/>
                <a:gd name="connsiteY5" fmla="*/ 149225 h 216496"/>
                <a:gd name="connsiteX6" fmla="*/ 82600 w 288975"/>
                <a:gd name="connsiteY6" fmla="*/ 171450 h 216496"/>
                <a:gd name="connsiteX7" fmla="*/ 174675 w 288975"/>
                <a:gd name="connsiteY7" fmla="*/ 85725 h 216496"/>
                <a:gd name="connsiteX8" fmla="*/ 152450 w 288975"/>
                <a:gd name="connsiteY8" fmla="*/ 104775 h 216496"/>
                <a:gd name="connsiteX9" fmla="*/ 288975 w 288975"/>
                <a:gd name="connsiteY9" fmla="*/ 0 h 21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975" h="216496">
                  <a:moveTo>
                    <a:pt x="288975" y="0"/>
                  </a:moveTo>
                  <a:cubicBezTo>
                    <a:pt x="231560" y="41539"/>
                    <a:pt x="174146" y="83079"/>
                    <a:pt x="136575" y="117475"/>
                  </a:cubicBezTo>
                  <a:cubicBezTo>
                    <a:pt x="99004" y="151871"/>
                    <a:pt x="86304" y="190500"/>
                    <a:pt x="63550" y="206375"/>
                  </a:cubicBezTo>
                  <a:cubicBezTo>
                    <a:pt x="40796" y="222250"/>
                    <a:pt x="1637" y="215371"/>
                    <a:pt x="50" y="212725"/>
                  </a:cubicBezTo>
                  <a:cubicBezTo>
                    <a:pt x="-1538" y="210079"/>
                    <a:pt x="34975" y="201083"/>
                    <a:pt x="54025" y="190500"/>
                  </a:cubicBezTo>
                  <a:cubicBezTo>
                    <a:pt x="73075" y="179917"/>
                    <a:pt x="109588" y="152400"/>
                    <a:pt x="114350" y="149225"/>
                  </a:cubicBezTo>
                  <a:cubicBezTo>
                    <a:pt x="119112" y="146050"/>
                    <a:pt x="72546" y="182033"/>
                    <a:pt x="82600" y="171450"/>
                  </a:cubicBezTo>
                  <a:cubicBezTo>
                    <a:pt x="92654" y="160867"/>
                    <a:pt x="163033" y="96838"/>
                    <a:pt x="174675" y="85725"/>
                  </a:cubicBezTo>
                  <a:cubicBezTo>
                    <a:pt x="186317" y="74613"/>
                    <a:pt x="152450" y="104775"/>
                    <a:pt x="152450" y="104775"/>
                  </a:cubicBezTo>
                  <a:lnTo>
                    <a:pt x="2889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85E498C3-C835-CBF2-3C48-49BAADE96261}"/>
                </a:ext>
              </a:extLst>
            </p:cNvPr>
            <p:cNvSpPr/>
            <p:nvPr/>
          </p:nvSpPr>
          <p:spPr>
            <a:xfrm>
              <a:off x="1689064" y="1114169"/>
              <a:ext cx="73593" cy="130722"/>
            </a:xfrm>
            <a:custGeom>
              <a:avLst/>
              <a:gdLst>
                <a:gd name="connsiteX0" fmla="*/ 60361 w 73593"/>
                <a:gd name="connsiteY0" fmla="*/ 256 h 130722"/>
                <a:gd name="connsiteX1" fmla="*/ 69886 w 73593"/>
                <a:gd name="connsiteY1" fmla="*/ 73281 h 130722"/>
                <a:gd name="connsiteX2" fmla="*/ 60361 w 73593"/>
                <a:gd name="connsiteY2" fmla="*/ 92331 h 130722"/>
                <a:gd name="connsiteX3" fmla="*/ 36 w 73593"/>
                <a:gd name="connsiteY3" fmla="*/ 130431 h 130722"/>
                <a:gd name="connsiteX4" fmla="*/ 69886 w 73593"/>
                <a:gd name="connsiteY4" fmla="*/ 105031 h 130722"/>
                <a:gd name="connsiteX5" fmla="*/ 60361 w 73593"/>
                <a:gd name="connsiteY5" fmla="*/ 256 h 13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93" h="130722">
                  <a:moveTo>
                    <a:pt x="60361" y="256"/>
                  </a:moveTo>
                  <a:cubicBezTo>
                    <a:pt x="60361" y="-5036"/>
                    <a:pt x="69886" y="73281"/>
                    <a:pt x="69886" y="73281"/>
                  </a:cubicBezTo>
                  <a:cubicBezTo>
                    <a:pt x="69886" y="88627"/>
                    <a:pt x="72003" y="82806"/>
                    <a:pt x="60361" y="92331"/>
                  </a:cubicBezTo>
                  <a:cubicBezTo>
                    <a:pt x="48719" y="101856"/>
                    <a:pt x="-1552" y="128314"/>
                    <a:pt x="36" y="130431"/>
                  </a:cubicBezTo>
                  <a:cubicBezTo>
                    <a:pt x="1624" y="132548"/>
                    <a:pt x="57715" y="123023"/>
                    <a:pt x="69886" y="105031"/>
                  </a:cubicBezTo>
                  <a:cubicBezTo>
                    <a:pt x="82057" y="87039"/>
                    <a:pt x="60361" y="5548"/>
                    <a:pt x="60361" y="2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D956F0EE-4EE3-834A-8DFD-3B06843E0FDE}"/>
                </a:ext>
              </a:extLst>
            </p:cNvPr>
            <p:cNvSpPr/>
            <p:nvPr/>
          </p:nvSpPr>
          <p:spPr>
            <a:xfrm>
              <a:off x="898896" y="1006449"/>
              <a:ext cx="828367" cy="225790"/>
            </a:xfrm>
            <a:custGeom>
              <a:avLst/>
              <a:gdLst>
                <a:gd name="connsiteX0" fmla="*/ 21854 w 828367"/>
                <a:gd name="connsiteY0" fmla="*/ 26 h 225790"/>
                <a:gd name="connsiteX1" fmla="*/ 15504 w 828367"/>
                <a:gd name="connsiteY1" fmla="*/ 92101 h 225790"/>
                <a:gd name="connsiteX2" fmla="*/ 21854 w 828367"/>
                <a:gd name="connsiteY2" fmla="*/ 139726 h 225790"/>
                <a:gd name="connsiteX3" fmla="*/ 28204 w 828367"/>
                <a:gd name="connsiteY3" fmla="*/ 149251 h 225790"/>
                <a:gd name="connsiteX4" fmla="*/ 196479 w 828367"/>
                <a:gd name="connsiteY4" fmla="*/ 165126 h 225790"/>
                <a:gd name="connsiteX5" fmla="*/ 167904 w 828367"/>
                <a:gd name="connsiteY5" fmla="*/ 168301 h 225790"/>
                <a:gd name="connsiteX6" fmla="*/ 406029 w 828367"/>
                <a:gd name="connsiteY6" fmla="*/ 193701 h 225790"/>
                <a:gd name="connsiteX7" fmla="*/ 685429 w 828367"/>
                <a:gd name="connsiteY7" fmla="*/ 225451 h 225790"/>
                <a:gd name="connsiteX8" fmla="*/ 650504 w 828367"/>
                <a:gd name="connsiteY8" fmla="*/ 206401 h 225790"/>
                <a:gd name="connsiteX9" fmla="*/ 828304 w 828367"/>
                <a:gd name="connsiteY9" fmla="*/ 225451 h 225790"/>
                <a:gd name="connsiteX10" fmla="*/ 672729 w 828367"/>
                <a:gd name="connsiteY10" fmla="*/ 219101 h 225790"/>
                <a:gd name="connsiteX11" fmla="*/ 69479 w 828367"/>
                <a:gd name="connsiteY11" fmla="*/ 171476 h 225790"/>
                <a:gd name="connsiteX12" fmla="*/ 5979 w 828367"/>
                <a:gd name="connsiteY12" fmla="*/ 155601 h 225790"/>
                <a:gd name="connsiteX13" fmla="*/ 5979 w 828367"/>
                <a:gd name="connsiteY13" fmla="*/ 101626 h 225790"/>
                <a:gd name="connsiteX14" fmla="*/ 21854 w 828367"/>
                <a:gd name="connsiteY14" fmla="*/ 26 h 22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8367" h="225790">
                  <a:moveTo>
                    <a:pt x="21854" y="26"/>
                  </a:moveTo>
                  <a:cubicBezTo>
                    <a:pt x="23441" y="-1561"/>
                    <a:pt x="15504" y="68818"/>
                    <a:pt x="15504" y="92101"/>
                  </a:cubicBezTo>
                  <a:cubicBezTo>
                    <a:pt x="15504" y="115384"/>
                    <a:pt x="19737" y="130201"/>
                    <a:pt x="21854" y="139726"/>
                  </a:cubicBezTo>
                  <a:cubicBezTo>
                    <a:pt x="23971" y="149251"/>
                    <a:pt x="-900" y="145018"/>
                    <a:pt x="28204" y="149251"/>
                  </a:cubicBezTo>
                  <a:cubicBezTo>
                    <a:pt x="57308" y="153484"/>
                    <a:pt x="173196" y="161951"/>
                    <a:pt x="196479" y="165126"/>
                  </a:cubicBezTo>
                  <a:cubicBezTo>
                    <a:pt x="219762" y="168301"/>
                    <a:pt x="132979" y="163539"/>
                    <a:pt x="167904" y="168301"/>
                  </a:cubicBezTo>
                  <a:cubicBezTo>
                    <a:pt x="202829" y="173064"/>
                    <a:pt x="406029" y="193701"/>
                    <a:pt x="406029" y="193701"/>
                  </a:cubicBezTo>
                  <a:cubicBezTo>
                    <a:pt x="492283" y="203226"/>
                    <a:pt x="644683" y="223334"/>
                    <a:pt x="685429" y="225451"/>
                  </a:cubicBezTo>
                  <a:cubicBezTo>
                    <a:pt x="726175" y="227568"/>
                    <a:pt x="626692" y="206401"/>
                    <a:pt x="650504" y="206401"/>
                  </a:cubicBezTo>
                  <a:cubicBezTo>
                    <a:pt x="674316" y="206401"/>
                    <a:pt x="824600" y="223334"/>
                    <a:pt x="828304" y="225451"/>
                  </a:cubicBezTo>
                  <a:cubicBezTo>
                    <a:pt x="832008" y="227568"/>
                    <a:pt x="672729" y="219101"/>
                    <a:pt x="672729" y="219101"/>
                  </a:cubicBezTo>
                  <a:lnTo>
                    <a:pt x="69479" y="171476"/>
                  </a:lnTo>
                  <a:cubicBezTo>
                    <a:pt x="-41646" y="160893"/>
                    <a:pt x="16562" y="167243"/>
                    <a:pt x="5979" y="155601"/>
                  </a:cubicBezTo>
                  <a:cubicBezTo>
                    <a:pt x="-4604" y="143959"/>
                    <a:pt x="4921" y="123322"/>
                    <a:pt x="5979" y="101626"/>
                  </a:cubicBezTo>
                  <a:cubicBezTo>
                    <a:pt x="7037" y="79930"/>
                    <a:pt x="20267" y="1613"/>
                    <a:pt x="21854" y="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93EF9AE5-3128-6765-B99A-674E41D8F9A3}"/>
                </a:ext>
              </a:extLst>
            </p:cNvPr>
            <p:cNvSpPr/>
            <p:nvPr/>
          </p:nvSpPr>
          <p:spPr>
            <a:xfrm>
              <a:off x="901562" y="1162050"/>
              <a:ext cx="25964" cy="1230994"/>
            </a:xfrm>
            <a:custGeom>
              <a:avLst/>
              <a:gdLst>
                <a:gd name="connsiteX0" fmla="*/ 138 w 25964"/>
                <a:gd name="connsiteY0" fmla="*/ 0 h 1230994"/>
                <a:gd name="connsiteX1" fmla="*/ 12838 w 25964"/>
                <a:gd name="connsiteY1" fmla="*/ 431800 h 1230994"/>
                <a:gd name="connsiteX2" fmla="*/ 19188 w 25964"/>
                <a:gd name="connsiteY2" fmla="*/ 1200150 h 1230994"/>
                <a:gd name="connsiteX3" fmla="*/ 25538 w 25964"/>
                <a:gd name="connsiteY3" fmla="*/ 1016000 h 1230994"/>
                <a:gd name="connsiteX4" fmla="*/ 6488 w 25964"/>
                <a:gd name="connsiteY4" fmla="*/ 428625 h 1230994"/>
                <a:gd name="connsiteX5" fmla="*/ 138 w 25964"/>
                <a:gd name="connsiteY5" fmla="*/ 0 h 12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4" h="1230994">
                  <a:moveTo>
                    <a:pt x="138" y="0"/>
                  </a:moveTo>
                  <a:cubicBezTo>
                    <a:pt x="1196" y="529"/>
                    <a:pt x="9663" y="231775"/>
                    <a:pt x="12838" y="431800"/>
                  </a:cubicBezTo>
                  <a:cubicBezTo>
                    <a:pt x="16013" y="631825"/>
                    <a:pt x="17071" y="1102783"/>
                    <a:pt x="19188" y="1200150"/>
                  </a:cubicBezTo>
                  <a:cubicBezTo>
                    <a:pt x="21305" y="1297517"/>
                    <a:pt x="27655" y="1144587"/>
                    <a:pt x="25538" y="1016000"/>
                  </a:cubicBezTo>
                  <a:cubicBezTo>
                    <a:pt x="23421" y="887413"/>
                    <a:pt x="8605" y="593725"/>
                    <a:pt x="6488" y="428625"/>
                  </a:cubicBezTo>
                  <a:cubicBezTo>
                    <a:pt x="4371" y="263525"/>
                    <a:pt x="-920" y="-529"/>
                    <a:pt x="13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20268291-73ED-8200-639C-47065A83BAE0}"/>
                </a:ext>
              </a:extLst>
            </p:cNvPr>
            <p:cNvSpPr/>
            <p:nvPr/>
          </p:nvSpPr>
          <p:spPr>
            <a:xfrm>
              <a:off x="1978025" y="968463"/>
              <a:ext cx="25443" cy="1762950"/>
            </a:xfrm>
            <a:custGeom>
              <a:avLst/>
              <a:gdLst>
                <a:gd name="connsiteX0" fmla="*/ 15875 w 25443"/>
                <a:gd name="connsiteY0" fmla="*/ 76112 h 1762950"/>
                <a:gd name="connsiteX1" fmla="*/ 6350 w 25443"/>
                <a:gd name="connsiteY1" fmla="*/ 1682662 h 1762950"/>
                <a:gd name="connsiteX2" fmla="*/ 25400 w 25443"/>
                <a:gd name="connsiteY2" fmla="*/ 1403262 h 1762950"/>
                <a:gd name="connsiteX3" fmla="*/ 0 w 25443"/>
                <a:gd name="connsiteY3" fmla="*/ 377737 h 1762950"/>
                <a:gd name="connsiteX4" fmla="*/ 15875 w 25443"/>
                <a:gd name="connsiteY4" fmla="*/ 76112 h 176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3" h="1762950">
                  <a:moveTo>
                    <a:pt x="15875" y="76112"/>
                  </a:moveTo>
                  <a:cubicBezTo>
                    <a:pt x="16933" y="293599"/>
                    <a:pt x="4762" y="1461470"/>
                    <a:pt x="6350" y="1682662"/>
                  </a:cubicBezTo>
                  <a:cubicBezTo>
                    <a:pt x="7937" y="1903854"/>
                    <a:pt x="26458" y="1620749"/>
                    <a:pt x="25400" y="1403262"/>
                  </a:cubicBezTo>
                  <a:cubicBezTo>
                    <a:pt x="24342" y="1185775"/>
                    <a:pt x="0" y="601574"/>
                    <a:pt x="0" y="377737"/>
                  </a:cubicBezTo>
                  <a:cubicBezTo>
                    <a:pt x="0" y="153900"/>
                    <a:pt x="14817" y="-141375"/>
                    <a:pt x="15875" y="761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EA92ACA4-6EF2-CBB7-BA5F-615DC8BA080B}"/>
                </a:ext>
              </a:extLst>
            </p:cNvPr>
            <p:cNvSpPr/>
            <p:nvPr/>
          </p:nvSpPr>
          <p:spPr>
            <a:xfrm>
              <a:off x="915899" y="2350506"/>
              <a:ext cx="20786" cy="1163369"/>
            </a:xfrm>
            <a:custGeom>
              <a:avLst/>
              <a:gdLst>
                <a:gd name="connsiteX0" fmla="*/ 1676 w 20786"/>
                <a:gd name="connsiteY0" fmla="*/ 52969 h 1163369"/>
                <a:gd name="connsiteX1" fmla="*/ 1676 w 20786"/>
                <a:gd name="connsiteY1" fmla="*/ 1110244 h 1163369"/>
                <a:gd name="connsiteX2" fmla="*/ 20726 w 20786"/>
                <a:gd name="connsiteY2" fmla="*/ 926094 h 1163369"/>
                <a:gd name="connsiteX3" fmla="*/ 8026 w 20786"/>
                <a:gd name="connsiteY3" fmla="*/ 237119 h 1163369"/>
                <a:gd name="connsiteX4" fmla="*/ 1676 w 20786"/>
                <a:gd name="connsiteY4" fmla="*/ 52969 h 116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6" h="1163369">
                  <a:moveTo>
                    <a:pt x="1676" y="52969"/>
                  </a:moveTo>
                  <a:cubicBezTo>
                    <a:pt x="618" y="198490"/>
                    <a:pt x="-1499" y="964723"/>
                    <a:pt x="1676" y="1110244"/>
                  </a:cubicBezTo>
                  <a:cubicBezTo>
                    <a:pt x="4851" y="1255765"/>
                    <a:pt x="19668" y="1071615"/>
                    <a:pt x="20726" y="926094"/>
                  </a:cubicBezTo>
                  <a:cubicBezTo>
                    <a:pt x="21784" y="780573"/>
                    <a:pt x="8555" y="381582"/>
                    <a:pt x="8026" y="237119"/>
                  </a:cubicBezTo>
                  <a:cubicBezTo>
                    <a:pt x="7497" y="92657"/>
                    <a:pt x="2734" y="-92552"/>
                    <a:pt x="1676" y="529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2B463C83-064F-C13A-BE61-FDA69A99BDC2}"/>
                </a:ext>
              </a:extLst>
            </p:cNvPr>
            <p:cNvSpPr/>
            <p:nvPr/>
          </p:nvSpPr>
          <p:spPr>
            <a:xfrm>
              <a:off x="1711034" y="1199397"/>
              <a:ext cx="10817" cy="1423462"/>
            </a:xfrm>
            <a:custGeom>
              <a:avLst/>
              <a:gdLst>
                <a:gd name="connsiteX0" fmla="*/ 9816 w 10817"/>
                <a:gd name="connsiteY0" fmla="*/ 51553 h 1423462"/>
                <a:gd name="connsiteX1" fmla="*/ 9816 w 10817"/>
                <a:gd name="connsiteY1" fmla="*/ 1315203 h 1423462"/>
                <a:gd name="connsiteX2" fmla="*/ 3466 w 10817"/>
                <a:gd name="connsiteY2" fmla="*/ 1245353 h 1423462"/>
                <a:gd name="connsiteX3" fmla="*/ 291 w 10817"/>
                <a:gd name="connsiteY3" fmla="*/ 340478 h 1423462"/>
                <a:gd name="connsiteX4" fmla="*/ 9816 w 10817"/>
                <a:gd name="connsiteY4" fmla="*/ 51553 h 142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17" h="1423462">
                  <a:moveTo>
                    <a:pt x="9816" y="51553"/>
                  </a:moveTo>
                  <a:cubicBezTo>
                    <a:pt x="11403" y="214007"/>
                    <a:pt x="10874" y="1116236"/>
                    <a:pt x="9816" y="1315203"/>
                  </a:cubicBezTo>
                  <a:cubicBezTo>
                    <a:pt x="8758" y="1514170"/>
                    <a:pt x="5053" y="1407807"/>
                    <a:pt x="3466" y="1245353"/>
                  </a:cubicBezTo>
                  <a:cubicBezTo>
                    <a:pt x="1879" y="1082899"/>
                    <a:pt x="2408" y="535741"/>
                    <a:pt x="291" y="340478"/>
                  </a:cubicBezTo>
                  <a:cubicBezTo>
                    <a:pt x="-1826" y="145216"/>
                    <a:pt x="8229" y="-110901"/>
                    <a:pt x="9816" y="515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6D3B0F43-911C-2853-DC4B-A73617EEE6F1}"/>
                </a:ext>
              </a:extLst>
            </p:cNvPr>
            <p:cNvSpPr/>
            <p:nvPr/>
          </p:nvSpPr>
          <p:spPr>
            <a:xfrm>
              <a:off x="1694758" y="2615076"/>
              <a:ext cx="29520" cy="961895"/>
            </a:xfrm>
            <a:custGeom>
              <a:avLst/>
              <a:gdLst>
                <a:gd name="connsiteX0" fmla="*/ 13392 w 29520"/>
                <a:gd name="connsiteY0" fmla="*/ 1124 h 961895"/>
                <a:gd name="connsiteX1" fmla="*/ 26092 w 29520"/>
                <a:gd name="connsiteY1" fmla="*/ 836149 h 961895"/>
                <a:gd name="connsiteX2" fmla="*/ 29267 w 29520"/>
                <a:gd name="connsiteY2" fmla="*/ 959974 h 961895"/>
                <a:gd name="connsiteX3" fmla="*/ 26092 w 29520"/>
                <a:gd name="connsiteY3" fmla="*/ 893299 h 961895"/>
                <a:gd name="connsiteX4" fmla="*/ 692 w 29520"/>
                <a:gd name="connsiteY4" fmla="*/ 661524 h 961895"/>
                <a:gd name="connsiteX5" fmla="*/ 13392 w 29520"/>
                <a:gd name="connsiteY5" fmla="*/ 1124 h 961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20" h="961895">
                  <a:moveTo>
                    <a:pt x="13392" y="1124"/>
                  </a:moveTo>
                  <a:cubicBezTo>
                    <a:pt x="17625" y="30228"/>
                    <a:pt x="23446" y="676341"/>
                    <a:pt x="26092" y="836149"/>
                  </a:cubicBezTo>
                  <a:cubicBezTo>
                    <a:pt x="28738" y="995957"/>
                    <a:pt x="29267" y="950449"/>
                    <a:pt x="29267" y="959974"/>
                  </a:cubicBezTo>
                  <a:cubicBezTo>
                    <a:pt x="29267" y="969499"/>
                    <a:pt x="30854" y="943041"/>
                    <a:pt x="26092" y="893299"/>
                  </a:cubicBezTo>
                  <a:cubicBezTo>
                    <a:pt x="21330" y="843557"/>
                    <a:pt x="4396" y="807045"/>
                    <a:pt x="692" y="661524"/>
                  </a:cubicBezTo>
                  <a:cubicBezTo>
                    <a:pt x="-3012" y="516003"/>
                    <a:pt x="9159" y="-27980"/>
                    <a:pt x="13392" y="11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0E34811F-1D04-8DC1-043C-5C41222C5028}"/>
                </a:ext>
              </a:extLst>
            </p:cNvPr>
            <p:cNvSpPr/>
            <p:nvPr/>
          </p:nvSpPr>
          <p:spPr>
            <a:xfrm>
              <a:off x="1739900" y="1244600"/>
              <a:ext cx="6585" cy="895243"/>
            </a:xfrm>
            <a:custGeom>
              <a:avLst/>
              <a:gdLst>
                <a:gd name="connsiteX0" fmla="*/ 0 w 6585"/>
                <a:gd name="connsiteY0" fmla="*/ 0 h 895243"/>
                <a:gd name="connsiteX1" fmla="*/ 3175 w 6585"/>
                <a:gd name="connsiteY1" fmla="*/ 860425 h 895243"/>
                <a:gd name="connsiteX2" fmla="*/ 6350 w 6585"/>
                <a:gd name="connsiteY2" fmla="*/ 698500 h 895243"/>
                <a:gd name="connsiteX3" fmla="*/ 6350 w 6585"/>
                <a:gd name="connsiteY3" fmla="*/ 431800 h 895243"/>
                <a:gd name="connsiteX4" fmla="*/ 0 w 6585"/>
                <a:gd name="connsiteY4" fmla="*/ 0 h 895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85" h="895243">
                  <a:moveTo>
                    <a:pt x="0" y="0"/>
                  </a:moveTo>
                  <a:cubicBezTo>
                    <a:pt x="1058" y="372004"/>
                    <a:pt x="2117" y="744008"/>
                    <a:pt x="3175" y="860425"/>
                  </a:cubicBezTo>
                  <a:cubicBezTo>
                    <a:pt x="4233" y="976842"/>
                    <a:pt x="5821" y="769938"/>
                    <a:pt x="6350" y="698500"/>
                  </a:cubicBezTo>
                  <a:cubicBezTo>
                    <a:pt x="6879" y="627063"/>
                    <a:pt x="6350" y="431800"/>
                    <a:pt x="6350" y="431800"/>
                  </a:cubicBezTo>
                  <a:cubicBezTo>
                    <a:pt x="4233" y="287867"/>
                    <a:pt x="2117" y="14393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F86EC34E-DE0E-9F90-70BD-4562B845903F}"/>
                </a:ext>
              </a:extLst>
            </p:cNvPr>
            <p:cNvSpPr/>
            <p:nvPr/>
          </p:nvSpPr>
          <p:spPr>
            <a:xfrm>
              <a:off x="1744510" y="2146790"/>
              <a:ext cx="17753" cy="1000857"/>
            </a:xfrm>
            <a:custGeom>
              <a:avLst/>
              <a:gdLst>
                <a:gd name="connsiteX0" fmla="*/ 4915 w 17753"/>
                <a:gd name="connsiteY0" fmla="*/ 5860 h 1000857"/>
                <a:gd name="connsiteX1" fmla="*/ 17615 w 17753"/>
                <a:gd name="connsiteY1" fmla="*/ 701185 h 1000857"/>
                <a:gd name="connsiteX2" fmla="*/ 11265 w 17753"/>
                <a:gd name="connsiteY2" fmla="*/ 999635 h 1000857"/>
                <a:gd name="connsiteX3" fmla="*/ 4915 w 17753"/>
                <a:gd name="connsiteY3" fmla="*/ 790085 h 1000857"/>
                <a:gd name="connsiteX4" fmla="*/ 1740 w 17753"/>
                <a:gd name="connsiteY4" fmla="*/ 390035 h 1000857"/>
                <a:gd name="connsiteX5" fmla="*/ 4915 w 17753"/>
                <a:gd name="connsiteY5" fmla="*/ 5860 h 100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53" h="1000857">
                  <a:moveTo>
                    <a:pt x="4915" y="5860"/>
                  </a:moveTo>
                  <a:cubicBezTo>
                    <a:pt x="7561" y="57718"/>
                    <a:pt x="16557" y="535556"/>
                    <a:pt x="17615" y="701185"/>
                  </a:cubicBezTo>
                  <a:cubicBezTo>
                    <a:pt x="18673" y="866814"/>
                    <a:pt x="13382" y="984818"/>
                    <a:pt x="11265" y="999635"/>
                  </a:cubicBezTo>
                  <a:cubicBezTo>
                    <a:pt x="9148" y="1014452"/>
                    <a:pt x="6503" y="891685"/>
                    <a:pt x="4915" y="790085"/>
                  </a:cubicBezTo>
                  <a:cubicBezTo>
                    <a:pt x="3327" y="688485"/>
                    <a:pt x="-3023" y="520210"/>
                    <a:pt x="1740" y="390035"/>
                  </a:cubicBezTo>
                  <a:cubicBezTo>
                    <a:pt x="6503" y="259860"/>
                    <a:pt x="2269" y="-45998"/>
                    <a:pt x="4915" y="58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96E2A394-D55C-61C4-D003-1EAF900B9F07}"/>
                </a:ext>
              </a:extLst>
            </p:cNvPr>
            <p:cNvSpPr/>
            <p:nvPr/>
          </p:nvSpPr>
          <p:spPr>
            <a:xfrm>
              <a:off x="1971668" y="2703114"/>
              <a:ext cx="28918" cy="573661"/>
            </a:xfrm>
            <a:custGeom>
              <a:avLst/>
              <a:gdLst>
                <a:gd name="connsiteX0" fmla="*/ 28582 w 28918"/>
                <a:gd name="connsiteY0" fmla="*/ 17861 h 573661"/>
                <a:gd name="connsiteX1" fmla="*/ 15882 w 28918"/>
                <a:gd name="connsiteY1" fmla="*/ 560786 h 573661"/>
                <a:gd name="connsiteX2" fmla="*/ 19057 w 28918"/>
                <a:gd name="connsiteY2" fmla="*/ 382986 h 573661"/>
                <a:gd name="connsiteX3" fmla="*/ 7 w 28918"/>
                <a:gd name="connsiteY3" fmla="*/ 154386 h 573661"/>
                <a:gd name="connsiteX4" fmla="*/ 28582 w 28918"/>
                <a:gd name="connsiteY4" fmla="*/ 17861 h 57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18" h="573661">
                  <a:moveTo>
                    <a:pt x="28582" y="17861"/>
                  </a:moveTo>
                  <a:cubicBezTo>
                    <a:pt x="31228" y="85594"/>
                    <a:pt x="17469" y="499932"/>
                    <a:pt x="15882" y="560786"/>
                  </a:cubicBezTo>
                  <a:cubicBezTo>
                    <a:pt x="14295" y="621640"/>
                    <a:pt x="21703" y="450719"/>
                    <a:pt x="19057" y="382986"/>
                  </a:cubicBezTo>
                  <a:cubicBezTo>
                    <a:pt x="16411" y="315253"/>
                    <a:pt x="536" y="216298"/>
                    <a:pt x="7" y="154386"/>
                  </a:cubicBezTo>
                  <a:cubicBezTo>
                    <a:pt x="-522" y="92474"/>
                    <a:pt x="25936" y="-49872"/>
                    <a:pt x="28582" y="178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4387F03C-7B09-204F-968D-C2918B9D56F3}"/>
                </a:ext>
              </a:extLst>
            </p:cNvPr>
            <p:cNvSpPr/>
            <p:nvPr/>
          </p:nvSpPr>
          <p:spPr>
            <a:xfrm>
              <a:off x="1752422" y="3158128"/>
              <a:ext cx="19285" cy="411195"/>
            </a:xfrm>
            <a:custGeom>
              <a:avLst/>
              <a:gdLst>
                <a:gd name="connsiteX0" fmla="*/ 3353 w 19285"/>
                <a:gd name="connsiteY0" fmla="*/ 23222 h 411195"/>
                <a:gd name="connsiteX1" fmla="*/ 178 w 19285"/>
                <a:gd name="connsiteY1" fmla="*/ 394697 h 411195"/>
                <a:gd name="connsiteX2" fmla="*/ 6528 w 19285"/>
                <a:gd name="connsiteY2" fmla="*/ 318497 h 411195"/>
                <a:gd name="connsiteX3" fmla="*/ 19228 w 19285"/>
                <a:gd name="connsiteY3" fmla="*/ 70847 h 411195"/>
                <a:gd name="connsiteX4" fmla="*/ 3353 w 19285"/>
                <a:gd name="connsiteY4" fmla="*/ 23222 h 41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85" h="411195">
                  <a:moveTo>
                    <a:pt x="3353" y="23222"/>
                  </a:moveTo>
                  <a:cubicBezTo>
                    <a:pt x="178" y="77197"/>
                    <a:pt x="-351" y="345485"/>
                    <a:pt x="178" y="394697"/>
                  </a:cubicBezTo>
                  <a:cubicBezTo>
                    <a:pt x="707" y="443909"/>
                    <a:pt x="3353" y="372472"/>
                    <a:pt x="6528" y="318497"/>
                  </a:cubicBezTo>
                  <a:cubicBezTo>
                    <a:pt x="9703" y="264522"/>
                    <a:pt x="18170" y="122176"/>
                    <a:pt x="19228" y="70847"/>
                  </a:cubicBezTo>
                  <a:cubicBezTo>
                    <a:pt x="20286" y="19518"/>
                    <a:pt x="6528" y="-30753"/>
                    <a:pt x="3353" y="232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1642808B-E1FF-5A5C-4ADC-6D313EC4E164}"/>
                </a:ext>
              </a:extLst>
            </p:cNvPr>
            <p:cNvSpPr/>
            <p:nvPr/>
          </p:nvSpPr>
          <p:spPr>
            <a:xfrm>
              <a:off x="926610" y="3256389"/>
              <a:ext cx="1082387" cy="381597"/>
            </a:xfrm>
            <a:custGeom>
              <a:avLst/>
              <a:gdLst>
                <a:gd name="connsiteX0" fmla="*/ 3665 w 1082387"/>
                <a:gd name="connsiteY0" fmla="*/ 213886 h 381597"/>
                <a:gd name="connsiteX1" fmla="*/ 283065 w 1082387"/>
                <a:gd name="connsiteY1" fmla="*/ 267861 h 381597"/>
                <a:gd name="connsiteX2" fmla="*/ 194165 w 1082387"/>
                <a:gd name="connsiteY2" fmla="*/ 267861 h 381597"/>
                <a:gd name="connsiteX3" fmla="*/ 511665 w 1082387"/>
                <a:gd name="connsiteY3" fmla="*/ 302786 h 381597"/>
                <a:gd name="connsiteX4" fmla="*/ 816465 w 1082387"/>
                <a:gd name="connsiteY4" fmla="*/ 359936 h 381597"/>
                <a:gd name="connsiteX5" fmla="*/ 857740 w 1082387"/>
                <a:gd name="connsiteY5" fmla="*/ 312311 h 381597"/>
                <a:gd name="connsiteX6" fmla="*/ 845040 w 1082387"/>
                <a:gd name="connsiteY6" fmla="*/ 312311 h 381597"/>
                <a:gd name="connsiteX7" fmla="*/ 984740 w 1082387"/>
                <a:gd name="connsiteY7" fmla="*/ 112286 h 381597"/>
                <a:gd name="connsiteX8" fmla="*/ 1079990 w 1082387"/>
                <a:gd name="connsiteY8" fmla="*/ 1161 h 381597"/>
                <a:gd name="connsiteX9" fmla="*/ 1035540 w 1082387"/>
                <a:gd name="connsiteY9" fmla="*/ 74186 h 381597"/>
                <a:gd name="connsiteX10" fmla="*/ 845040 w 1082387"/>
                <a:gd name="connsiteY10" fmla="*/ 363111 h 381597"/>
                <a:gd name="connsiteX11" fmla="*/ 743440 w 1082387"/>
                <a:gd name="connsiteY11" fmla="*/ 353586 h 381597"/>
                <a:gd name="connsiteX12" fmla="*/ 362440 w 1082387"/>
                <a:gd name="connsiteY12" fmla="*/ 302786 h 381597"/>
                <a:gd name="connsiteX13" fmla="*/ 518015 w 1082387"/>
                <a:gd name="connsiteY13" fmla="*/ 328186 h 381597"/>
                <a:gd name="connsiteX14" fmla="*/ 3665 w 1082387"/>
                <a:gd name="connsiteY14" fmla="*/ 213886 h 38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2387" h="381597">
                  <a:moveTo>
                    <a:pt x="3665" y="213886"/>
                  </a:moveTo>
                  <a:cubicBezTo>
                    <a:pt x="-35493" y="203832"/>
                    <a:pt x="251315" y="258865"/>
                    <a:pt x="283065" y="267861"/>
                  </a:cubicBezTo>
                  <a:cubicBezTo>
                    <a:pt x="314815" y="276857"/>
                    <a:pt x="156065" y="262040"/>
                    <a:pt x="194165" y="267861"/>
                  </a:cubicBezTo>
                  <a:cubicBezTo>
                    <a:pt x="232265" y="273682"/>
                    <a:pt x="407948" y="287440"/>
                    <a:pt x="511665" y="302786"/>
                  </a:cubicBezTo>
                  <a:cubicBezTo>
                    <a:pt x="615382" y="318132"/>
                    <a:pt x="758786" y="358349"/>
                    <a:pt x="816465" y="359936"/>
                  </a:cubicBezTo>
                  <a:cubicBezTo>
                    <a:pt x="874144" y="361523"/>
                    <a:pt x="852978" y="320249"/>
                    <a:pt x="857740" y="312311"/>
                  </a:cubicBezTo>
                  <a:cubicBezTo>
                    <a:pt x="862503" y="304374"/>
                    <a:pt x="823873" y="345648"/>
                    <a:pt x="845040" y="312311"/>
                  </a:cubicBezTo>
                  <a:cubicBezTo>
                    <a:pt x="866207" y="278974"/>
                    <a:pt x="945582" y="164144"/>
                    <a:pt x="984740" y="112286"/>
                  </a:cubicBezTo>
                  <a:cubicBezTo>
                    <a:pt x="1023898" y="60428"/>
                    <a:pt x="1071523" y="7511"/>
                    <a:pt x="1079990" y="1161"/>
                  </a:cubicBezTo>
                  <a:cubicBezTo>
                    <a:pt x="1088457" y="-5189"/>
                    <a:pt x="1074698" y="13861"/>
                    <a:pt x="1035540" y="74186"/>
                  </a:cubicBezTo>
                  <a:cubicBezTo>
                    <a:pt x="996382" y="134511"/>
                    <a:pt x="893723" y="316544"/>
                    <a:pt x="845040" y="363111"/>
                  </a:cubicBezTo>
                  <a:cubicBezTo>
                    <a:pt x="796357" y="409678"/>
                    <a:pt x="743440" y="353586"/>
                    <a:pt x="743440" y="353586"/>
                  </a:cubicBezTo>
                  <a:lnTo>
                    <a:pt x="362440" y="302786"/>
                  </a:lnTo>
                  <a:cubicBezTo>
                    <a:pt x="324869" y="298553"/>
                    <a:pt x="579398" y="342473"/>
                    <a:pt x="518015" y="328186"/>
                  </a:cubicBezTo>
                  <a:cubicBezTo>
                    <a:pt x="456632" y="313899"/>
                    <a:pt x="42823" y="223940"/>
                    <a:pt x="3665" y="2138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498FB737-5D94-A0E1-4DE0-4C1A42C07F23}"/>
                </a:ext>
              </a:extLst>
            </p:cNvPr>
            <p:cNvSpPr/>
            <p:nvPr/>
          </p:nvSpPr>
          <p:spPr>
            <a:xfrm>
              <a:off x="1714272" y="904868"/>
              <a:ext cx="286058" cy="219112"/>
            </a:xfrm>
            <a:custGeom>
              <a:avLst/>
              <a:gdLst>
                <a:gd name="connsiteX0" fmla="*/ 285978 w 286058"/>
                <a:gd name="connsiteY0" fmla="*/ 7 h 219112"/>
                <a:gd name="connsiteX1" fmla="*/ 85953 w 286058"/>
                <a:gd name="connsiteY1" fmla="*/ 149232 h 219112"/>
                <a:gd name="connsiteX2" fmla="*/ 228 w 286058"/>
                <a:gd name="connsiteY2" fmla="*/ 219082 h 219112"/>
                <a:gd name="connsiteX3" fmla="*/ 108178 w 286058"/>
                <a:gd name="connsiteY3" fmla="*/ 158757 h 219112"/>
                <a:gd name="connsiteX4" fmla="*/ 28803 w 286058"/>
                <a:gd name="connsiteY4" fmla="*/ 215907 h 219112"/>
                <a:gd name="connsiteX5" fmla="*/ 178028 w 286058"/>
                <a:gd name="connsiteY5" fmla="*/ 127007 h 219112"/>
                <a:gd name="connsiteX6" fmla="*/ 111353 w 286058"/>
                <a:gd name="connsiteY6" fmla="*/ 155582 h 219112"/>
                <a:gd name="connsiteX7" fmla="*/ 285978 w 286058"/>
                <a:gd name="connsiteY7" fmla="*/ 7 h 2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58" h="219112">
                  <a:moveTo>
                    <a:pt x="285978" y="7"/>
                  </a:moveTo>
                  <a:cubicBezTo>
                    <a:pt x="281745" y="-1051"/>
                    <a:pt x="133578" y="112720"/>
                    <a:pt x="85953" y="149232"/>
                  </a:cubicBezTo>
                  <a:cubicBezTo>
                    <a:pt x="38328" y="185745"/>
                    <a:pt x="-3476" y="217495"/>
                    <a:pt x="228" y="219082"/>
                  </a:cubicBezTo>
                  <a:cubicBezTo>
                    <a:pt x="3932" y="220669"/>
                    <a:pt x="103415" y="159286"/>
                    <a:pt x="108178" y="158757"/>
                  </a:cubicBezTo>
                  <a:cubicBezTo>
                    <a:pt x="112940" y="158228"/>
                    <a:pt x="17161" y="221199"/>
                    <a:pt x="28803" y="215907"/>
                  </a:cubicBezTo>
                  <a:cubicBezTo>
                    <a:pt x="40445" y="210615"/>
                    <a:pt x="164270" y="137061"/>
                    <a:pt x="178028" y="127007"/>
                  </a:cubicBezTo>
                  <a:cubicBezTo>
                    <a:pt x="191786" y="116953"/>
                    <a:pt x="97595" y="170399"/>
                    <a:pt x="111353" y="155582"/>
                  </a:cubicBezTo>
                  <a:cubicBezTo>
                    <a:pt x="125111" y="140765"/>
                    <a:pt x="290211" y="1065"/>
                    <a:pt x="285978" y="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7E316046-8487-C190-1093-71EBED1A9907}"/>
                </a:ext>
              </a:extLst>
            </p:cNvPr>
            <p:cNvSpPr/>
            <p:nvPr/>
          </p:nvSpPr>
          <p:spPr>
            <a:xfrm>
              <a:off x="942498" y="3476336"/>
              <a:ext cx="786523" cy="257980"/>
            </a:xfrm>
            <a:custGeom>
              <a:avLst/>
              <a:gdLst>
                <a:gd name="connsiteX0" fmla="*/ 25877 w 786523"/>
                <a:gd name="connsiteY0" fmla="*/ 289 h 257980"/>
                <a:gd name="connsiteX1" fmla="*/ 29052 w 786523"/>
                <a:gd name="connsiteY1" fmla="*/ 82839 h 257980"/>
                <a:gd name="connsiteX2" fmla="*/ 35402 w 786523"/>
                <a:gd name="connsiteY2" fmla="*/ 114589 h 257980"/>
                <a:gd name="connsiteX3" fmla="*/ 3652 w 786523"/>
                <a:gd name="connsiteY3" fmla="*/ 117764 h 257980"/>
                <a:gd name="connsiteX4" fmla="*/ 133827 w 786523"/>
                <a:gd name="connsiteY4" fmla="*/ 143164 h 257980"/>
                <a:gd name="connsiteX5" fmla="*/ 156052 w 786523"/>
                <a:gd name="connsiteY5" fmla="*/ 130464 h 257980"/>
                <a:gd name="connsiteX6" fmla="*/ 660877 w 786523"/>
                <a:gd name="connsiteY6" fmla="*/ 225714 h 257980"/>
                <a:gd name="connsiteX7" fmla="*/ 756127 w 786523"/>
                <a:gd name="connsiteY7" fmla="*/ 254289 h 257980"/>
                <a:gd name="connsiteX8" fmla="*/ 762477 w 786523"/>
                <a:gd name="connsiteY8" fmla="*/ 152689 h 257980"/>
                <a:gd name="connsiteX9" fmla="*/ 759302 w 786523"/>
                <a:gd name="connsiteY9" fmla="*/ 219364 h 257980"/>
                <a:gd name="connsiteX10" fmla="*/ 752952 w 786523"/>
                <a:gd name="connsiteY10" fmla="*/ 232064 h 257980"/>
                <a:gd name="connsiteX11" fmla="*/ 324327 w 786523"/>
                <a:gd name="connsiteY11" fmla="*/ 181264 h 257980"/>
                <a:gd name="connsiteX12" fmla="*/ 67152 w 786523"/>
                <a:gd name="connsiteY12" fmla="*/ 146339 h 257980"/>
                <a:gd name="connsiteX13" fmla="*/ 187802 w 786523"/>
                <a:gd name="connsiteY13" fmla="*/ 155864 h 257980"/>
                <a:gd name="connsiteX14" fmla="*/ 25877 w 786523"/>
                <a:gd name="connsiteY14" fmla="*/ 114589 h 257980"/>
                <a:gd name="connsiteX15" fmla="*/ 25877 w 786523"/>
                <a:gd name="connsiteY15" fmla="*/ 289 h 257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6523" h="257980">
                  <a:moveTo>
                    <a:pt x="25877" y="289"/>
                  </a:moveTo>
                  <a:cubicBezTo>
                    <a:pt x="26406" y="-5003"/>
                    <a:pt x="27465" y="63789"/>
                    <a:pt x="29052" y="82839"/>
                  </a:cubicBezTo>
                  <a:cubicBezTo>
                    <a:pt x="30639" y="101889"/>
                    <a:pt x="39635" y="108768"/>
                    <a:pt x="35402" y="114589"/>
                  </a:cubicBezTo>
                  <a:cubicBezTo>
                    <a:pt x="31169" y="120410"/>
                    <a:pt x="-12752" y="113001"/>
                    <a:pt x="3652" y="117764"/>
                  </a:cubicBezTo>
                  <a:cubicBezTo>
                    <a:pt x="20056" y="122527"/>
                    <a:pt x="108427" y="141047"/>
                    <a:pt x="133827" y="143164"/>
                  </a:cubicBezTo>
                  <a:cubicBezTo>
                    <a:pt x="159227" y="145281"/>
                    <a:pt x="68211" y="116706"/>
                    <a:pt x="156052" y="130464"/>
                  </a:cubicBezTo>
                  <a:cubicBezTo>
                    <a:pt x="243893" y="144222"/>
                    <a:pt x="560865" y="205077"/>
                    <a:pt x="660877" y="225714"/>
                  </a:cubicBezTo>
                  <a:cubicBezTo>
                    <a:pt x="760889" y="246351"/>
                    <a:pt x="739194" y="266460"/>
                    <a:pt x="756127" y="254289"/>
                  </a:cubicBezTo>
                  <a:cubicBezTo>
                    <a:pt x="773060" y="242118"/>
                    <a:pt x="761948" y="158510"/>
                    <a:pt x="762477" y="152689"/>
                  </a:cubicBezTo>
                  <a:cubicBezTo>
                    <a:pt x="763006" y="146868"/>
                    <a:pt x="760889" y="206135"/>
                    <a:pt x="759302" y="219364"/>
                  </a:cubicBezTo>
                  <a:cubicBezTo>
                    <a:pt x="757715" y="232593"/>
                    <a:pt x="825448" y="238414"/>
                    <a:pt x="752952" y="232064"/>
                  </a:cubicBezTo>
                  <a:cubicBezTo>
                    <a:pt x="680456" y="225714"/>
                    <a:pt x="438627" y="195552"/>
                    <a:pt x="324327" y="181264"/>
                  </a:cubicBezTo>
                  <a:cubicBezTo>
                    <a:pt x="210027" y="166976"/>
                    <a:pt x="89906" y="150572"/>
                    <a:pt x="67152" y="146339"/>
                  </a:cubicBezTo>
                  <a:cubicBezTo>
                    <a:pt x="44398" y="142106"/>
                    <a:pt x="194681" y="161156"/>
                    <a:pt x="187802" y="155864"/>
                  </a:cubicBezTo>
                  <a:cubicBezTo>
                    <a:pt x="180923" y="150572"/>
                    <a:pt x="54452" y="137872"/>
                    <a:pt x="25877" y="114589"/>
                  </a:cubicBezTo>
                  <a:cubicBezTo>
                    <a:pt x="-2698" y="91306"/>
                    <a:pt x="25348" y="5581"/>
                    <a:pt x="25877" y="2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8325F954-A802-2C72-AC0E-BA6114AFF773}"/>
                </a:ext>
              </a:extLst>
            </p:cNvPr>
            <p:cNvSpPr/>
            <p:nvPr/>
          </p:nvSpPr>
          <p:spPr>
            <a:xfrm>
              <a:off x="1727067" y="3041400"/>
              <a:ext cx="277210" cy="689276"/>
            </a:xfrm>
            <a:custGeom>
              <a:avLst/>
              <a:gdLst>
                <a:gd name="connsiteX0" fmla="*/ 273183 w 277210"/>
                <a:gd name="connsiteY0" fmla="*/ 250 h 689276"/>
                <a:gd name="connsiteX1" fmla="*/ 276358 w 277210"/>
                <a:gd name="connsiteY1" fmla="*/ 193925 h 689276"/>
                <a:gd name="connsiteX2" fmla="*/ 260483 w 277210"/>
                <a:gd name="connsiteY2" fmla="*/ 254250 h 689276"/>
                <a:gd name="connsiteX3" fmla="*/ 266833 w 277210"/>
                <a:gd name="connsiteY3" fmla="*/ 311400 h 689276"/>
                <a:gd name="connsiteX4" fmla="*/ 257308 w 277210"/>
                <a:gd name="connsiteY4" fmla="*/ 311400 h 689276"/>
                <a:gd name="connsiteX5" fmla="*/ 257308 w 277210"/>
                <a:gd name="connsiteY5" fmla="*/ 327275 h 689276"/>
                <a:gd name="connsiteX6" fmla="*/ 200158 w 277210"/>
                <a:gd name="connsiteY6" fmla="*/ 397125 h 689276"/>
                <a:gd name="connsiteX7" fmla="*/ 50933 w 277210"/>
                <a:gd name="connsiteY7" fmla="*/ 638425 h 689276"/>
                <a:gd name="connsiteX8" fmla="*/ 133 w 277210"/>
                <a:gd name="connsiteY8" fmla="*/ 689225 h 689276"/>
                <a:gd name="connsiteX9" fmla="*/ 35058 w 277210"/>
                <a:gd name="connsiteY9" fmla="*/ 635250 h 689276"/>
                <a:gd name="connsiteX10" fmla="*/ 209683 w 277210"/>
                <a:gd name="connsiteY10" fmla="*/ 371725 h 689276"/>
                <a:gd name="connsiteX11" fmla="*/ 257308 w 277210"/>
                <a:gd name="connsiteY11" fmla="*/ 270125 h 689276"/>
                <a:gd name="connsiteX12" fmla="*/ 250958 w 277210"/>
                <a:gd name="connsiteY12" fmla="*/ 136775 h 689276"/>
                <a:gd name="connsiteX13" fmla="*/ 257308 w 277210"/>
                <a:gd name="connsiteY13" fmla="*/ 238375 h 689276"/>
                <a:gd name="connsiteX14" fmla="*/ 273183 w 277210"/>
                <a:gd name="connsiteY14" fmla="*/ 250 h 68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7210" h="689276">
                  <a:moveTo>
                    <a:pt x="273183" y="250"/>
                  </a:moveTo>
                  <a:cubicBezTo>
                    <a:pt x="276358" y="-7158"/>
                    <a:pt x="278475" y="151592"/>
                    <a:pt x="276358" y="193925"/>
                  </a:cubicBezTo>
                  <a:cubicBezTo>
                    <a:pt x="274241" y="236258"/>
                    <a:pt x="262070" y="234671"/>
                    <a:pt x="260483" y="254250"/>
                  </a:cubicBezTo>
                  <a:cubicBezTo>
                    <a:pt x="258896" y="273829"/>
                    <a:pt x="267362" y="301875"/>
                    <a:pt x="266833" y="311400"/>
                  </a:cubicBezTo>
                  <a:cubicBezTo>
                    <a:pt x="266304" y="320925"/>
                    <a:pt x="258895" y="308754"/>
                    <a:pt x="257308" y="311400"/>
                  </a:cubicBezTo>
                  <a:cubicBezTo>
                    <a:pt x="255720" y="314046"/>
                    <a:pt x="266833" y="312988"/>
                    <a:pt x="257308" y="327275"/>
                  </a:cubicBezTo>
                  <a:cubicBezTo>
                    <a:pt x="247783" y="341562"/>
                    <a:pt x="234554" y="345267"/>
                    <a:pt x="200158" y="397125"/>
                  </a:cubicBezTo>
                  <a:cubicBezTo>
                    <a:pt x="165762" y="448983"/>
                    <a:pt x="84270" y="589742"/>
                    <a:pt x="50933" y="638425"/>
                  </a:cubicBezTo>
                  <a:cubicBezTo>
                    <a:pt x="17596" y="687108"/>
                    <a:pt x="2779" y="689754"/>
                    <a:pt x="133" y="689225"/>
                  </a:cubicBezTo>
                  <a:cubicBezTo>
                    <a:pt x="-2513" y="688696"/>
                    <a:pt x="35058" y="635250"/>
                    <a:pt x="35058" y="635250"/>
                  </a:cubicBezTo>
                  <a:cubicBezTo>
                    <a:pt x="69983" y="582333"/>
                    <a:pt x="172641" y="432579"/>
                    <a:pt x="209683" y="371725"/>
                  </a:cubicBezTo>
                  <a:cubicBezTo>
                    <a:pt x="246725" y="310871"/>
                    <a:pt x="250429" y="309283"/>
                    <a:pt x="257308" y="270125"/>
                  </a:cubicBezTo>
                  <a:cubicBezTo>
                    <a:pt x="264187" y="230967"/>
                    <a:pt x="250958" y="142067"/>
                    <a:pt x="250958" y="136775"/>
                  </a:cubicBezTo>
                  <a:cubicBezTo>
                    <a:pt x="250958" y="131483"/>
                    <a:pt x="254133" y="260071"/>
                    <a:pt x="257308" y="238375"/>
                  </a:cubicBezTo>
                  <a:cubicBezTo>
                    <a:pt x="260483" y="216679"/>
                    <a:pt x="270008" y="7658"/>
                    <a:pt x="273183" y="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00312C43-A45B-9208-32F4-480C4D40D929}"/>
                </a:ext>
              </a:extLst>
            </p:cNvPr>
            <p:cNvSpPr/>
            <p:nvPr/>
          </p:nvSpPr>
          <p:spPr>
            <a:xfrm>
              <a:off x="1244515" y="911083"/>
              <a:ext cx="168866" cy="22658"/>
            </a:xfrm>
            <a:custGeom>
              <a:avLst/>
              <a:gdLst>
                <a:gd name="connsiteX0" fmla="*/ 85 w 168866"/>
                <a:gd name="connsiteY0" fmla="*/ 12842 h 22658"/>
                <a:gd name="connsiteX1" fmla="*/ 111210 w 168866"/>
                <a:gd name="connsiteY1" fmla="*/ 142 h 22658"/>
                <a:gd name="connsiteX2" fmla="*/ 168360 w 168866"/>
                <a:gd name="connsiteY2" fmla="*/ 22367 h 22658"/>
                <a:gd name="connsiteX3" fmla="*/ 130260 w 168866"/>
                <a:gd name="connsiteY3" fmla="*/ 12842 h 22658"/>
                <a:gd name="connsiteX4" fmla="*/ 85 w 168866"/>
                <a:gd name="connsiteY4" fmla="*/ 12842 h 22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66" h="22658">
                  <a:moveTo>
                    <a:pt x="85" y="12842"/>
                  </a:moveTo>
                  <a:cubicBezTo>
                    <a:pt x="-3090" y="10725"/>
                    <a:pt x="83164" y="-1445"/>
                    <a:pt x="111210" y="142"/>
                  </a:cubicBezTo>
                  <a:cubicBezTo>
                    <a:pt x="139256" y="1729"/>
                    <a:pt x="165185" y="20250"/>
                    <a:pt x="168360" y="22367"/>
                  </a:cubicBezTo>
                  <a:cubicBezTo>
                    <a:pt x="171535" y="24484"/>
                    <a:pt x="159893" y="14429"/>
                    <a:pt x="130260" y="12842"/>
                  </a:cubicBezTo>
                  <a:cubicBezTo>
                    <a:pt x="100627" y="11255"/>
                    <a:pt x="3260" y="14959"/>
                    <a:pt x="85" y="128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4E44AE03-B2AE-6EF9-A5DC-E5861FE72032}"/>
                </a:ext>
              </a:extLst>
            </p:cNvPr>
            <p:cNvSpPr/>
            <p:nvPr/>
          </p:nvSpPr>
          <p:spPr>
            <a:xfrm>
              <a:off x="1133475" y="955172"/>
              <a:ext cx="136525" cy="27057"/>
            </a:xfrm>
            <a:custGeom>
              <a:avLst/>
              <a:gdLst>
                <a:gd name="connsiteX0" fmla="*/ 0 w 136525"/>
                <a:gd name="connsiteY0" fmla="*/ 10028 h 27057"/>
                <a:gd name="connsiteX1" fmla="*/ 76200 w 136525"/>
                <a:gd name="connsiteY1" fmla="*/ 503 h 27057"/>
                <a:gd name="connsiteX2" fmla="*/ 136525 w 136525"/>
                <a:gd name="connsiteY2" fmla="*/ 25903 h 27057"/>
                <a:gd name="connsiteX3" fmla="*/ 76200 w 136525"/>
                <a:gd name="connsiteY3" fmla="*/ 22728 h 27057"/>
                <a:gd name="connsiteX4" fmla="*/ 0 w 136525"/>
                <a:gd name="connsiteY4" fmla="*/ 10028 h 2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25" h="27057">
                  <a:moveTo>
                    <a:pt x="0" y="10028"/>
                  </a:moveTo>
                  <a:cubicBezTo>
                    <a:pt x="0" y="6324"/>
                    <a:pt x="53446" y="-2143"/>
                    <a:pt x="76200" y="503"/>
                  </a:cubicBezTo>
                  <a:cubicBezTo>
                    <a:pt x="98954" y="3149"/>
                    <a:pt x="136525" y="22199"/>
                    <a:pt x="136525" y="25903"/>
                  </a:cubicBezTo>
                  <a:cubicBezTo>
                    <a:pt x="136525" y="29607"/>
                    <a:pt x="94192" y="23257"/>
                    <a:pt x="76200" y="22728"/>
                  </a:cubicBezTo>
                  <a:cubicBezTo>
                    <a:pt x="58208" y="22199"/>
                    <a:pt x="0" y="13732"/>
                    <a:pt x="0" y="100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B691FBB4-93B9-1C17-9878-5E8B8D6B35B9}"/>
                </a:ext>
              </a:extLst>
            </p:cNvPr>
            <p:cNvSpPr/>
            <p:nvPr/>
          </p:nvSpPr>
          <p:spPr>
            <a:xfrm>
              <a:off x="1457289" y="914321"/>
              <a:ext cx="146126" cy="36972"/>
            </a:xfrm>
            <a:custGeom>
              <a:avLst/>
              <a:gdLst>
                <a:gd name="connsiteX0" fmla="*/ 36 w 146126"/>
                <a:gd name="connsiteY0" fmla="*/ 79 h 36972"/>
                <a:gd name="connsiteX1" fmla="*/ 73061 w 146126"/>
                <a:gd name="connsiteY1" fmla="*/ 35004 h 36972"/>
                <a:gd name="connsiteX2" fmla="*/ 146086 w 146126"/>
                <a:gd name="connsiteY2" fmla="*/ 31829 h 36972"/>
                <a:gd name="connsiteX3" fmla="*/ 82586 w 146126"/>
                <a:gd name="connsiteY3" fmla="*/ 25479 h 36972"/>
                <a:gd name="connsiteX4" fmla="*/ 36 w 146126"/>
                <a:gd name="connsiteY4" fmla="*/ 79 h 3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26" h="36972">
                  <a:moveTo>
                    <a:pt x="36" y="79"/>
                  </a:moveTo>
                  <a:cubicBezTo>
                    <a:pt x="-1551" y="1666"/>
                    <a:pt x="48719" y="29712"/>
                    <a:pt x="73061" y="35004"/>
                  </a:cubicBezTo>
                  <a:cubicBezTo>
                    <a:pt x="97403" y="40296"/>
                    <a:pt x="144499" y="33416"/>
                    <a:pt x="146086" y="31829"/>
                  </a:cubicBezTo>
                  <a:cubicBezTo>
                    <a:pt x="147673" y="30242"/>
                    <a:pt x="102694" y="29712"/>
                    <a:pt x="82586" y="25479"/>
                  </a:cubicBezTo>
                  <a:cubicBezTo>
                    <a:pt x="62478" y="21246"/>
                    <a:pt x="1623" y="-1508"/>
                    <a:pt x="36" y="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A06D6A59-7393-2D66-8589-97FD2940DB5A}"/>
                </a:ext>
              </a:extLst>
            </p:cNvPr>
            <p:cNvSpPr/>
            <p:nvPr/>
          </p:nvSpPr>
          <p:spPr>
            <a:xfrm>
              <a:off x="1127099" y="1014999"/>
              <a:ext cx="114609" cy="10549"/>
            </a:xfrm>
            <a:custGeom>
              <a:avLst/>
              <a:gdLst>
                <a:gd name="connsiteX0" fmla="*/ 26 w 114609"/>
                <a:gd name="connsiteY0" fmla="*/ 1001 h 10549"/>
                <a:gd name="connsiteX1" fmla="*/ 92101 w 114609"/>
                <a:gd name="connsiteY1" fmla="*/ 1001 h 10549"/>
                <a:gd name="connsiteX2" fmla="*/ 114326 w 114609"/>
                <a:gd name="connsiteY2" fmla="*/ 7351 h 10549"/>
                <a:gd name="connsiteX3" fmla="*/ 82576 w 114609"/>
                <a:gd name="connsiteY3" fmla="*/ 10526 h 10549"/>
                <a:gd name="connsiteX4" fmla="*/ 26 w 114609"/>
                <a:gd name="connsiteY4" fmla="*/ 1001 h 10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09" h="10549">
                  <a:moveTo>
                    <a:pt x="26" y="1001"/>
                  </a:moveTo>
                  <a:cubicBezTo>
                    <a:pt x="1613" y="-586"/>
                    <a:pt x="73051" y="-57"/>
                    <a:pt x="92101" y="1001"/>
                  </a:cubicBezTo>
                  <a:cubicBezTo>
                    <a:pt x="111151" y="2059"/>
                    <a:pt x="115913" y="5764"/>
                    <a:pt x="114326" y="7351"/>
                  </a:cubicBezTo>
                  <a:cubicBezTo>
                    <a:pt x="112739" y="8938"/>
                    <a:pt x="96334" y="9997"/>
                    <a:pt x="82576" y="10526"/>
                  </a:cubicBezTo>
                  <a:cubicBezTo>
                    <a:pt x="68818" y="11055"/>
                    <a:pt x="-1561" y="2588"/>
                    <a:pt x="26" y="10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01060CFC-704B-CB7B-8229-4EAAD4A2B015}"/>
                </a:ext>
              </a:extLst>
            </p:cNvPr>
            <p:cNvSpPr/>
            <p:nvPr/>
          </p:nvSpPr>
          <p:spPr>
            <a:xfrm>
              <a:off x="1272921" y="968168"/>
              <a:ext cx="127812" cy="20933"/>
            </a:xfrm>
            <a:custGeom>
              <a:avLst/>
              <a:gdLst>
                <a:gd name="connsiteX0" fmla="*/ 254 w 127812"/>
                <a:gd name="connsiteY0" fmla="*/ 9732 h 20933"/>
                <a:gd name="connsiteX1" fmla="*/ 66929 w 127812"/>
                <a:gd name="connsiteY1" fmla="*/ 207 h 20933"/>
                <a:gd name="connsiteX2" fmla="*/ 127254 w 127812"/>
                <a:gd name="connsiteY2" fmla="*/ 19257 h 20933"/>
                <a:gd name="connsiteX3" fmla="*/ 92329 w 127812"/>
                <a:gd name="connsiteY3" fmla="*/ 19257 h 20933"/>
                <a:gd name="connsiteX4" fmla="*/ 254 w 127812"/>
                <a:gd name="connsiteY4" fmla="*/ 9732 h 2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12" h="20933">
                  <a:moveTo>
                    <a:pt x="254" y="9732"/>
                  </a:moveTo>
                  <a:cubicBezTo>
                    <a:pt x="-3979" y="6557"/>
                    <a:pt x="45762" y="-1380"/>
                    <a:pt x="66929" y="207"/>
                  </a:cubicBezTo>
                  <a:cubicBezTo>
                    <a:pt x="88096" y="1794"/>
                    <a:pt x="123021" y="16082"/>
                    <a:pt x="127254" y="19257"/>
                  </a:cubicBezTo>
                  <a:cubicBezTo>
                    <a:pt x="131487" y="22432"/>
                    <a:pt x="110850" y="20315"/>
                    <a:pt x="92329" y="19257"/>
                  </a:cubicBezTo>
                  <a:cubicBezTo>
                    <a:pt x="73808" y="18199"/>
                    <a:pt x="4487" y="12907"/>
                    <a:pt x="254" y="97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48E2D221-F03A-2197-590F-4243D57A6EBB}"/>
                </a:ext>
              </a:extLst>
            </p:cNvPr>
            <p:cNvSpPr/>
            <p:nvPr/>
          </p:nvSpPr>
          <p:spPr>
            <a:xfrm>
              <a:off x="1447800" y="971550"/>
              <a:ext cx="111335" cy="4064"/>
            </a:xfrm>
            <a:custGeom>
              <a:avLst/>
              <a:gdLst>
                <a:gd name="connsiteX0" fmla="*/ 0 w 111335"/>
                <a:gd name="connsiteY0" fmla="*/ 0 h 4064"/>
                <a:gd name="connsiteX1" fmla="*/ 111125 w 111335"/>
                <a:gd name="connsiteY1" fmla="*/ 3175 h 4064"/>
                <a:gd name="connsiteX2" fmla="*/ 0 w 111335"/>
                <a:gd name="connsiteY2" fmla="*/ 0 h 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335" h="4064">
                  <a:moveTo>
                    <a:pt x="0" y="0"/>
                  </a:moveTo>
                  <a:cubicBezTo>
                    <a:pt x="0" y="0"/>
                    <a:pt x="105304" y="0"/>
                    <a:pt x="111125" y="3175"/>
                  </a:cubicBezTo>
                  <a:cubicBezTo>
                    <a:pt x="116946" y="635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608B6158-918B-23B2-5625-8D4C5FAFE242}"/>
                </a:ext>
              </a:extLst>
            </p:cNvPr>
            <p:cNvSpPr/>
            <p:nvPr/>
          </p:nvSpPr>
          <p:spPr>
            <a:xfrm>
              <a:off x="1392917" y="984250"/>
              <a:ext cx="132499" cy="36665"/>
            </a:xfrm>
            <a:custGeom>
              <a:avLst/>
              <a:gdLst>
                <a:gd name="connsiteX0" fmla="*/ 908 w 132499"/>
                <a:gd name="connsiteY0" fmla="*/ 0 h 36665"/>
                <a:gd name="connsiteX1" fmla="*/ 54883 w 132499"/>
                <a:gd name="connsiteY1" fmla="*/ 34925 h 36665"/>
                <a:gd name="connsiteX2" fmla="*/ 131083 w 132499"/>
                <a:gd name="connsiteY2" fmla="*/ 31750 h 36665"/>
                <a:gd name="connsiteX3" fmla="*/ 99333 w 132499"/>
                <a:gd name="connsiteY3" fmla="*/ 34925 h 36665"/>
                <a:gd name="connsiteX4" fmla="*/ 908 w 132499"/>
                <a:gd name="connsiteY4" fmla="*/ 0 h 3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499" h="36665">
                  <a:moveTo>
                    <a:pt x="908" y="0"/>
                  </a:moveTo>
                  <a:cubicBezTo>
                    <a:pt x="-6500" y="0"/>
                    <a:pt x="33187" y="29633"/>
                    <a:pt x="54883" y="34925"/>
                  </a:cubicBezTo>
                  <a:cubicBezTo>
                    <a:pt x="76579" y="40217"/>
                    <a:pt x="123675" y="31750"/>
                    <a:pt x="131083" y="31750"/>
                  </a:cubicBezTo>
                  <a:cubicBezTo>
                    <a:pt x="138491" y="31750"/>
                    <a:pt x="115208" y="37571"/>
                    <a:pt x="99333" y="34925"/>
                  </a:cubicBezTo>
                  <a:cubicBezTo>
                    <a:pt x="83458" y="32279"/>
                    <a:pt x="8316" y="0"/>
                    <a:pt x="9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0D358911-D9D6-650E-43AE-91DE25CAC3DC}"/>
                </a:ext>
              </a:extLst>
            </p:cNvPr>
            <p:cNvSpPr/>
            <p:nvPr/>
          </p:nvSpPr>
          <p:spPr>
            <a:xfrm>
              <a:off x="1342605" y="1031771"/>
              <a:ext cx="137568" cy="25547"/>
            </a:xfrm>
            <a:custGeom>
              <a:avLst/>
              <a:gdLst>
                <a:gd name="connsiteX0" fmla="*/ 420 w 137568"/>
                <a:gd name="connsiteY0" fmla="*/ 104 h 25547"/>
                <a:gd name="connsiteX1" fmla="*/ 63920 w 137568"/>
                <a:gd name="connsiteY1" fmla="*/ 25504 h 25547"/>
                <a:gd name="connsiteX2" fmla="*/ 136945 w 137568"/>
                <a:gd name="connsiteY2" fmla="*/ 6454 h 25547"/>
                <a:gd name="connsiteX3" fmla="*/ 95670 w 137568"/>
                <a:gd name="connsiteY3" fmla="*/ 15979 h 25547"/>
                <a:gd name="connsiteX4" fmla="*/ 420 w 137568"/>
                <a:gd name="connsiteY4" fmla="*/ 104 h 2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568" h="25547">
                  <a:moveTo>
                    <a:pt x="420" y="104"/>
                  </a:moveTo>
                  <a:cubicBezTo>
                    <a:pt x="-4872" y="1691"/>
                    <a:pt x="41166" y="24446"/>
                    <a:pt x="63920" y="25504"/>
                  </a:cubicBezTo>
                  <a:cubicBezTo>
                    <a:pt x="86674" y="26562"/>
                    <a:pt x="131653" y="8041"/>
                    <a:pt x="136945" y="6454"/>
                  </a:cubicBezTo>
                  <a:cubicBezTo>
                    <a:pt x="142237" y="4867"/>
                    <a:pt x="112603" y="16508"/>
                    <a:pt x="95670" y="15979"/>
                  </a:cubicBezTo>
                  <a:cubicBezTo>
                    <a:pt x="78737" y="15450"/>
                    <a:pt x="5712" y="-1483"/>
                    <a:pt x="420" y="1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1AA0CFE2-180E-2CBC-4FBF-AABEC660872F}"/>
                </a:ext>
              </a:extLst>
            </p:cNvPr>
            <p:cNvSpPr/>
            <p:nvPr/>
          </p:nvSpPr>
          <p:spPr>
            <a:xfrm>
              <a:off x="1533525" y="993750"/>
              <a:ext cx="111125" cy="41482"/>
            </a:xfrm>
            <a:custGeom>
              <a:avLst/>
              <a:gdLst>
                <a:gd name="connsiteX0" fmla="*/ 0 w 111125"/>
                <a:gd name="connsiteY0" fmla="*/ 25 h 41482"/>
                <a:gd name="connsiteX1" fmla="*/ 69850 w 111125"/>
                <a:gd name="connsiteY1" fmla="*/ 34950 h 41482"/>
                <a:gd name="connsiteX2" fmla="*/ 111125 w 111125"/>
                <a:gd name="connsiteY2" fmla="*/ 25425 h 41482"/>
                <a:gd name="connsiteX3" fmla="*/ 69850 w 111125"/>
                <a:gd name="connsiteY3" fmla="*/ 41300 h 41482"/>
                <a:gd name="connsiteX4" fmla="*/ 0 w 111125"/>
                <a:gd name="connsiteY4" fmla="*/ 25 h 4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25" h="41482">
                  <a:moveTo>
                    <a:pt x="0" y="25"/>
                  </a:moveTo>
                  <a:cubicBezTo>
                    <a:pt x="0" y="-1033"/>
                    <a:pt x="51329" y="30717"/>
                    <a:pt x="69850" y="34950"/>
                  </a:cubicBezTo>
                  <a:cubicBezTo>
                    <a:pt x="88371" y="39183"/>
                    <a:pt x="111125" y="24367"/>
                    <a:pt x="111125" y="25425"/>
                  </a:cubicBezTo>
                  <a:cubicBezTo>
                    <a:pt x="111125" y="26483"/>
                    <a:pt x="84138" y="43417"/>
                    <a:pt x="69850" y="41300"/>
                  </a:cubicBezTo>
                  <a:cubicBezTo>
                    <a:pt x="55563" y="39183"/>
                    <a:pt x="0" y="1083"/>
                    <a:pt x="0" y="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E5E86B42-D16C-826D-6236-92ABDD28714D}"/>
                </a:ext>
              </a:extLst>
            </p:cNvPr>
            <p:cNvSpPr/>
            <p:nvPr/>
          </p:nvSpPr>
          <p:spPr>
            <a:xfrm>
              <a:off x="1530345" y="1063544"/>
              <a:ext cx="117485" cy="32122"/>
            </a:xfrm>
            <a:custGeom>
              <a:avLst/>
              <a:gdLst>
                <a:gd name="connsiteX0" fmla="*/ 5 w 117485"/>
                <a:gd name="connsiteY0" fmla="*/ 9606 h 32122"/>
                <a:gd name="connsiteX1" fmla="*/ 60330 w 117485"/>
                <a:gd name="connsiteY1" fmla="*/ 22306 h 32122"/>
                <a:gd name="connsiteX2" fmla="*/ 117480 w 117485"/>
                <a:gd name="connsiteY2" fmla="*/ 81 h 32122"/>
                <a:gd name="connsiteX3" fmla="*/ 57155 w 117485"/>
                <a:gd name="connsiteY3" fmla="*/ 31831 h 32122"/>
                <a:gd name="connsiteX4" fmla="*/ 5 w 117485"/>
                <a:gd name="connsiteY4" fmla="*/ 9606 h 3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485" h="32122">
                  <a:moveTo>
                    <a:pt x="5" y="9606"/>
                  </a:moveTo>
                  <a:cubicBezTo>
                    <a:pt x="534" y="8019"/>
                    <a:pt x="40751" y="23893"/>
                    <a:pt x="60330" y="22306"/>
                  </a:cubicBezTo>
                  <a:cubicBezTo>
                    <a:pt x="79909" y="20719"/>
                    <a:pt x="118009" y="-1506"/>
                    <a:pt x="117480" y="81"/>
                  </a:cubicBezTo>
                  <a:cubicBezTo>
                    <a:pt x="116951" y="1668"/>
                    <a:pt x="76205" y="28656"/>
                    <a:pt x="57155" y="31831"/>
                  </a:cubicBezTo>
                  <a:cubicBezTo>
                    <a:pt x="38105" y="35006"/>
                    <a:pt x="-524" y="11193"/>
                    <a:pt x="5" y="96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DFA1A8F3-9918-00EC-9268-9DBF867D2AF4}"/>
                </a:ext>
              </a:extLst>
            </p:cNvPr>
            <p:cNvSpPr/>
            <p:nvPr/>
          </p:nvSpPr>
          <p:spPr>
            <a:xfrm>
              <a:off x="1657308" y="1019106"/>
              <a:ext cx="152476" cy="35000"/>
            </a:xfrm>
            <a:custGeom>
              <a:avLst/>
              <a:gdLst>
                <a:gd name="connsiteX0" fmla="*/ 42 w 152476"/>
                <a:gd name="connsiteY0" fmla="*/ 3244 h 35000"/>
                <a:gd name="connsiteX1" fmla="*/ 66717 w 152476"/>
                <a:gd name="connsiteY1" fmla="*/ 34994 h 35000"/>
                <a:gd name="connsiteX2" fmla="*/ 152442 w 152476"/>
                <a:gd name="connsiteY2" fmla="*/ 69 h 35000"/>
                <a:gd name="connsiteX3" fmla="*/ 76242 w 152476"/>
                <a:gd name="connsiteY3" fmla="*/ 25469 h 35000"/>
                <a:gd name="connsiteX4" fmla="*/ 42 w 152476"/>
                <a:gd name="connsiteY4" fmla="*/ 3244 h 3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76" h="35000">
                  <a:moveTo>
                    <a:pt x="42" y="3244"/>
                  </a:moveTo>
                  <a:cubicBezTo>
                    <a:pt x="-1545" y="4831"/>
                    <a:pt x="41317" y="35523"/>
                    <a:pt x="66717" y="34994"/>
                  </a:cubicBezTo>
                  <a:cubicBezTo>
                    <a:pt x="92117" y="34465"/>
                    <a:pt x="150855" y="1656"/>
                    <a:pt x="152442" y="69"/>
                  </a:cubicBezTo>
                  <a:cubicBezTo>
                    <a:pt x="154029" y="-1518"/>
                    <a:pt x="101113" y="24411"/>
                    <a:pt x="76242" y="25469"/>
                  </a:cubicBezTo>
                  <a:cubicBezTo>
                    <a:pt x="51371" y="26527"/>
                    <a:pt x="1629" y="1657"/>
                    <a:pt x="42" y="32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E92C1C47-B457-C8E2-9C49-C71220CC04D2}"/>
                </a:ext>
              </a:extLst>
            </p:cNvPr>
            <p:cNvSpPr/>
            <p:nvPr/>
          </p:nvSpPr>
          <p:spPr>
            <a:xfrm>
              <a:off x="1656907" y="961073"/>
              <a:ext cx="130583" cy="32746"/>
            </a:xfrm>
            <a:custGeom>
              <a:avLst/>
              <a:gdLst>
                <a:gd name="connsiteX0" fmla="*/ 443 w 130583"/>
                <a:gd name="connsiteY0" fmla="*/ 952 h 32746"/>
                <a:gd name="connsiteX1" fmla="*/ 127443 w 130583"/>
                <a:gd name="connsiteY1" fmla="*/ 10477 h 32746"/>
                <a:gd name="connsiteX2" fmla="*/ 86168 w 130583"/>
                <a:gd name="connsiteY2" fmla="*/ 32702 h 32746"/>
                <a:gd name="connsiteX3" fmla="*/ 443 w 130583"/>
                <a:gd name="connsiteY3" fmla="*/ 952 h 3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583" h="32746">
                  <a:moveTo>
                    <a:pt x="443" y="952"/>
                  </a:moveTo>
                  <a:cubicBezTo>
                    <a:pt x="7322" y="-2752"/>
                    <a:pt x="113156" y="5185"/>
                    <a:pt x="127443" y="10477"/>
                  </a:cubicBezTo>
                  <a:cubicBezTo>
                    <a:pt x="141730" y="15769"/>
                    <a:pt x="103630" y="33760"/>
                    <a:pt x="86168" y="32702"/>
                  </a:cubicBezTo>
                  <a:cubicBezTo>
                    <a:pt x="68706" y="31644"/>
                    <a:pt x="-6436" y="4656"/>
                    <a:pt x="443" y="9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BD66BFA6-340A-16C4-6DC4-1FD91205BE4B}"/>
                </a:ext>
              </a:extLst>
            </p:cNvPr>
            <p:cNvSpPr/>
            <p:nvPr/>
          </p:nvSpPr>
          <p:spPr>
            <a:xfrm>
              <a:off x="1247572" y="907908"/>
              <a:ext cx="143815" cy="51161"/>
            </a:xfrm>
            <a:custGeom>
              <a:avLst/>
              <a:gdLst>
                <a:gd name="connsiteX0" fmla="*/ 203 w 143815"/>
                <a:gd name="connsiteY0" fmla="*/ 142 h 51161"/>
                <a:gd name="connsiteX1" fmla="*/ 82753 w 143815"/>
                <a:gd name="connsiteY1" fmla="*/ 50942 h 51161"/>
                <a:gd name="connsiteX2" fmla="*/ 143078 w 143815"/>
                <a:gd name="connsiteY2" fmla="*/ 19192 h 51161"/>
                <a:gd name="connsiteX3" fmla="*/ 108153 w 143815"/>
                <a:gd name="connsiteY3" fmla="*/ 35067 h 51161"/>
                <a:gd name="connsiteX4" fmla="*/ 203 w 143815"/>
                <a:gd name="connsiteY4" fmla="*/ 142 h 5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15" h="51161">
                  <a:moveTo>
                    <a:pt x="203" y="142"/>
                  </a:moveTo>
                  <a:cubicBezTo>
                    <a:pt x="-4030" y="2788"/>
                    <a:pt x="58941" y="47767"/>
                    <a:pt x="82753" y="50942"/>
                  </a:cubicBezTo>
                  <a:cubicBezTo>
                    <a:pt x="106566" y="54117"/>
                    <a:pt x="138845" y="21838"/>
                    <a:pt x="143078" y="19192"/>
                  </a:cubicBezTo>
                  <a:cubicBezTo>
                    <a:pt x="147311" y="16546"/>
                    <a:pt x="133024" y="37713"/>
                    <a:pt x="108153" y="35067"/>
                  </a:cubicBezTo>
                  <a:cubicBezTo>
                    <a:pt x="83282" y="32421"/>
                    <a:pt x="4436" y="-2504"/>
                    <a:pt x="203" y="1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3DCF001E-EC1A-8BEA-D538-1560317BE420}"/>
                </a:ext>
              </a:extLst>
            </p:cNvPr>
            <p:cNvSpPr/>
            <p:nvPr/>
          </p:nvSpPr>
          <p:spPr>
            <a:xfrm>
              <a:off x="1114388" y="965151"/>
              <a:ext cx="136608" cy="47825"/>
            </a:xfrm>
            <a:custGeom>
              <a:avLst/>
              <a:gdLst>
                <a:gd name="connsiteX0" fmla="*/ 37 w 136608"/>
                <a:gd name="connsiteY0" fmla="*/ 49 h 47825"/>
                <a:gd name="connsiteX1" fmla="*/ 76237 w 136608"/>
                <a:gd name="connsiteY1" fmla="*/ 38149 h 47825"/>
                <a:gd name="connsiteX2" fmla="*/ 136562 w 136608"/>
                <a:gd name="connsiteY2" fmla="*/ 15924 h 47825"/>
                <a:gd name="connsiteX3" fmla="*/ 66712 w 136608"/>
                <a:gd name="connsiteY3" fmla="*/ 47674 h 47825"/>
                <a:gd name="connsiteX4" fmla="*/ 37 w 136608"/>
                <a:gd name="connsiteY4" fmla="*/ 49 h 4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08" h="47825">
                  <a:moveTo>
                    <a:pt x="37" y="49"/>
                  </a:moveTo>
                  <a:cubicBezTo>
                    <a:pt x="1624" y="-1538"/>
                    <a:pt x="53483" y="35503"/>
                    <a:pt x="76237" y="38149"/>
                  </a:cubicBezTo>
                  <a:cubicBezTo>
                    <a:pt x="98991" y="40795"/>
                    <a:pt x="138149" y="14337"/>
                    <a:pt x="136562" y="15924"/>
                  </a:cubicBezTo>
                  <a:cubicBezTo>
                    <a:pt x="134975" y="17511"/>
                    <a:pt x="85233" y="50320"/>
                    <a:pt x="66712" y="47674"/>
                  </a:cubicBezTo>
                  <a:cubicBezTo>
                    <a:pt x="48191" y="45028"/>
                    <a:pt x="-1550" y="1636"/>
                    <a:pt x="37" y="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C0BD9DCC-88C6-D737-5B03-5F347AFDBE6E}"/>
                </a:ext>
              </a:extLst>
            </p:cNvPr>
            <p:cNvSpPr/>
            <p:nvPr/>
          </p:nvSpPr>
          <p:spPr>
            <a:xfrm>
              <a:off x="1104888" y="1012818"/>
              <a:ext cx="136558" cy="33173"/>
            </a:xfrm>
            <a:custGeom>
              <a:avLst/>
              <a:gdLst>
                <a:gd name="connsiteX0" fmla="*/ 12 w 136558"/>
                <a:gd name="connsiteY0" fmla="*/ 7 h 33173"/>
                <a:gd name="connsiteX1" fmla="*/ 85737 w 136558"/>
                <a:gd name="connsiteY1" fmla="*/ 28582 h 33173"/>
                <a:gd name="connsiteX2" fmla="*/ 136537 w 136558"/>
                <a:gd name="connsiteY2" fmla="*/ 9532 h 33173"/>
                <a:gd name="connsiteX3" fmla="*/ 92087 w 136558"/>
                <a:gd name="connsiteY3" fmla="*/ 28582 h 33173"/>
                <a:gd name="connsiteX4" fmla="*/ 92087 w 136558"/>
                <a:gd name="connsiteY4" fmla="*/ 31757 h 33173"/>
                <a:gd name="connsiteX5" fmla="*/ 12 w 136558"/>
                <a:gd name="connsiteY5" fmla="*/ 7 h 33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58" h="33173">
                  <a:moveTo>
                    <a:pt x="12" y="7"/>
                  </a:moveTo>
                  <a:cubicBezTo>
                    <a:pt x="-1046" y="-522"/>
                    <a:pt x="62983" y="26995"/>
                    <a:pt x="85737" y="28582"/>
                  </a:cubicBezTo>
                  <a:cubicBezTo>
                    <a:pt x="108491" y="30169"/>
                    <a:pt x="135479" y="9532"/>
                    <a:pt x="136537" y="9532"/>
                  </a:cubicBezTo>
                  <a:cubicBezTo>
                    <a:pt x="137595" y="9532"/>
                    <a:pt x="99495" y="24878"/>
                    <a:pt x="92087" y="28582"/>
                  </a:cubicBezTo>
                  <a:cubicBezTo>
                    <a:pt x="84679" y="32286"/>
                    <a:pt x="102141" y="34932"/>
                    <a:pt x="92087" y="31757"/>
                  </a:cubicBezTo>
                  <a:cubicBezTo>
                    <a:pt x="82033" y="28582"/>
                    <a:pt x="1070" y="536"/>
                    <a:pt x="12" y="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06418899-04E7-0710-1E7F-EF16C8BD5A81}"/>
                </a:ext>
              </a:extLst>
            </p:cNvPr>
            <p:cNvSpPr/>
            <p:nvPr/>
          </p:nvSpPr>
          <p:spPr>
            <a:xfrm>
              <a:off x="1255759" y="996161"/>
              <a:ext cx="149356" cy="19853"/>
            </a:xfrm>
            <a:custGeom>
              <a:avLst/>
              <a:gdLst>
                <a:gd name="connsiteX0" fmla="*/ 1541 w 149356"/>
                <a:gd name="connsiteY0" fmla="*/ 789 h 19853"/>
                <a:gd name="connsiteX1" fmla="*/ 49166 w 149356"/>
                <a:gd name="connsiteY1" fmla="*/ 19839 h 19853"/>
                <a:gd name="connsiteX2" fmla="*/ 147591 w 149356"/>
                <a:gd name="connsiteY2" fmla="*/ 3964 h 19853"/>
                <a:gd name="connsiteX3" fmla="*/ 103141 w 149356"/>
                <a:gd name="connsiteY3" fmla="*/ 3964 h 19853"/>
                <a:gd name="connsiteX4" fmla="*/ 1541 w 149356"/>
                <a:gd name="connsiteY4" fmla="*/ 789 h 1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56" h="19853">
                  <a:moveTo>
                    <a:pt x="1541" y="789"/>
                  </a:moveTo>
                  <a:cubicBezTo>
                    <a:pt x="-7455" y="3435"/>
                    <a:pt x="24824" y="19310"/>
                    <a:pt x="49166" y="19839"/>
                  </a:cubicBezTo>
                  <a:cubicBezTo>
                    <a:pt x="73508" y="20368"/>
                    <a:pt x="138595" y="6610"/>
                    <a:pt x="147591" y="3964"/>
                  </a:cubicBezTo>
                  <a:cubicBezTo>
                    <a:pt x="156587" y="1318"/>
                    <a:pt x="129599" y="5022"/>
                    <a:pt x="103141" y="3964"/>
                  </a:cubicBezTo>
                  <a:cubicBezTo>
                    <a:pt x="76683" y="2906"/>
                    <a:pt x="10537" y="-1857"/>
                    <a:pt x="1541" y="7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ED7457B2-AC34-46E4-C8AF-82B65F77F8B4}"/>
                </a:ext>
              </a:extLst>
            </p:cNvPr>
            <p:cNvSpPr/>
            <p:nvPr/>
          </p:nvSpPr>
          <p:spPr>
            <a:xfrm>
              <a:off x="1431912" y="945846"/>
              <a:ext cx="127051" cy="22848"/>
            </a:xfrm>
            <a:custGeom>
              <a:avLst/>
              <a:gdLst>
                <a:gd name="connsiteX0" fmla="*/ 13 w 127051"/>
                <a:gd name="connsiteY0" fmla="*/ 9829 h 22848"/>
                <a:gd name="connsiteX1" fmla="*/ 85738 w 127051"/>
                <a:gd name="connsiteY1" fmla="*/ 304 h 22848"/>
                <a:gd name="connsiteX2" fmla="*/ 127013 w 127051"/>
                <a:gd name="connsiteY2" fmla="*/ 22529 h 22848"/>
                <a:gd name="connsiteX3" fmla="*/ 79388 w 127051"/>
                <a:gd name="connsiteY3" fmla="*/ 13004 h 22848"/>
                <a:gd name="connsiteX4" fmla="*/ 13 w 127051"/>
                <a:gd name="connsiteY4" fmla="*/ 9829 h 2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051" h="22848">
                  <a:moveTo>
                    <a:pt x="13" y="9829"/>
                  </a:moveTo>
                  <a:cubicBezTo>
                    <a:pt x="1071" y="7712"/>
                    <a:pt x="64571" y="-1813"/>
                    <a:pt x="85738" y="304"/>
                  </a:cubicBezTo>
                  <a:cubicBezTo>
                    <a:pt x="106905" y="2421"/>
                    <a:pt x="128071" y="20412"/>
                    <a:pt x="127013" y="22529"/>
                  </a:cubicBezTo>
                  <a:cubicBezTo>
                    <a:pt x="125955" y="24646"/>
                    <a:pt x="100555" y="15650"/>
                    <a:pt x="79388" y="13004"/>
                  </a:cubicBezTo>
                  <a:cubicBezTo>
                    <a:pt x="58221" y="10358"/>
                    <a:pt x="-1045" y="11946"/>
                    <a:pt x="13" y="98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38E4CE7A-2B6D-13A9-A04D-8DB27D664E66}"/>
                </a:ext>
              </a:extLst>
            </p:cNvPr>
            <p:cNvSpPr/>
            <p:nvPr/>
          </p:nvSpPr>
          <p:spPr>
            <a:xfrm>
              <a:off x="1443580" y="955675"/>
              <a:ext cx="119868" cy="28881"/>
            </a:xfrm>
            <a:custGeom>
              <a:avLst/>
              <a:gdLst>
                <a:gd name="connsiteX0" fmla="*/ 1045 w 119868"/>
                <a:gd name="connsiteY0" fmla="*/ 0 h 28881"/>
                <a:gd name="connsiteX1" fmla="*/ 42320 w 119868"/>
                <a:gd name="connsiteY1" fmla="*/ 28575 h 28881"/>
                <a:gd name="connsiteX2" fmla="*/ 118520 w 119868"/>
                <a:gd name="connsiteY2" fmla="*/ 15875 h 28881"/>
                <a:gd name="connsiteX3" fmla="*/ 83595 w 119868"/>
                <a:gd name="connsiteY3" fmla="*/ 28575 h 28881"/>
                <a:gd name="connsiteX4" fmla="*/ 1045 w 119868"/>
                <a:gd name="connsiteY4" fmla="*/ 0 h 28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68" h="28881">
                  <a:moveTo>
                    <a:pt x="1045" y="0"/>
                  </a:moveTo>
                  <a:cubicBezTo>
                    <a:pt x="-5834" y="0"/>
                    <a:pt x="22741" y="25929"/>
                    <a:pt x="42320" y="28575"/>
                  </a:cubicBezTo>
                  <a:cubicBezTo>
                    <a:pt x="61899" y="31221"/>
                    <a:pt x="111641" y="15875"/>
                    <a:pt x="118520" y="15875"/>
                  </a:cubicBezTo>
                  <a:cubicBezTo>
                    <a:pt x="125399" y="15875"/>
                    <a:pt x="104762" y="26988"/>
                    <a:pt x="83595" y="28575"/>
                  </a:cubicBezTo>
                  <a:cubicBezTo>
                    <a:pt x="62428" y="30162"/>
                    <a:pt x="7924" y="0"/>
                    <a:pt x="104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43EFF346-882F-BA0B-4584-EB2569B6BFD1}"/>
                </a:ext>
              </a:extLst>
            </p:cNvPr>
            <p:cNvSpPr/>
            <p:nvPr/>
          </p:nvSpPr>
          <p:spPr>
            <a:xfrm>
              <a:off x="1409689" y="971419"/>
              <a:ext cx="98794" cy="44734"/>
            </a:xfrm>
            <a:custGeom>
              <a:avLst/>
              <a:gdLst>
                <a:gd name="connsiteX0" fmla="*/ 11 w 98794"/>
                <a:gd name="connsiteY0" fmla="*/ 131 h 44734"/>
                <a:gd name="connsiteX1" fmla="*/ 85736 w 98794"/>
                <a:gd name="connsiteY1" fmla="*/ 19181 h 44734"/>
                <a:gd name="connsiteX2" fmla="*/ 98436 w 98794"/>
                <a:gd name="connsiteY2" fmla="*/ 44581 h 44734"/>
                <a:gd name="connsiteX3" fmla="*/ 79386 w 98794"/>
                <a:gd name="connsiteY3" fmla="*/ 28706 h 44734"/>
                <a:gd name="connsiteX4" fmla="*/ 11 w 98794"/>
                <a:gd name="connsiteY4" fmla="*/ 131 h 4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94" h="44734">
                  <a:moveTo>
                    <a:pt x="11" y="131"/>
                  </a:moveTo>
                  <a:cubicBezTo>
                    <a:pt x="1069" y="-1457"/>
                    <a:pt x="69332" y="11773"/>
                    <a:pt x="85736" y="19181"/>
                  </a:cubicBezTo>
                  <a:cubicBezTo>
                    <a:pt x="102140" y="26589"/>
                    <a:pt x="98436" y="44581"/>
                    <a:pt x="98436" y="44581"/>
                  </a:cubicBezTo>
                  <a:cubicBezTo>
                    <a:pt x="97378" y="46169"/>
                    <a:pt x="88382" y="35056"/>
                    <a:pt x="79386" y="28706"/>
                  </a:cubicBezTo>
                  <a:cubicBezTo>
                    <a:pt x="70390" y="22356"/>
                    <a:pt x="-1047" y="1719"/>
                    <a:pt x="11" y="1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0076F070-87F7-DC17-523E-48BF844E457A}"/>
                </a:ext>
              </a:extLst>
            </p:cNvPr>
            <p:cNvSpPr/>
            <p:nvPr/>
          </p:nvSpPr>
          <p:spPr>
            <a:xfrm>
              <a:off x="1292159" y="1000118"/>
              <a:ext cx="173524" cy="32756"/>
            </a:xfrm>
            <a:custGeom>
              <a:avLst/>
              <a:gdLst>
                <a:gd name="connsiteX0" fmla="*/ 66 w 173524"/>
                <a:gd name="connsiteY0" fmla="*/ 31757 h 32756"/>
                <a:gd name="connsiteX1" fmla="*/ 149291 w 173524"/>
                <a:gd name="connsiteY1" fmla="*/ 25407 h 32756"/>
                <a:gd name="connsiteX2" fmla="*/ 171516 w 173524"/>
                <a:gd name="connsiteY2" fmla="*/ 31757 h 32756"/>
                <a:gd name="connsiteX3" fmla="*/ 130241 w 173524"/>
                <a:gd name="connsiteY3" fmla="*/ 7 h 32756"/>
                <a:gd name="connsiteX4" fmla="*/ 66 w 173524"/>
                <a:gd name="connsiteY4" fmla="*/ 31757 h 3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524" h="32756">
                  <a:moveTo>
                    <a:pt x="66" y="31757"/>
                  </a:moveTo>
                  <a:cubicBezTo>
                    <a:pt x="3241" y="35990"/>
                    <a:pt x="120716" y="25407"/>
                    <a:pt x="149291" y="25407"/>
                  </a:cubicBezTo>
                  <a:cubicBezTo>
                    <a:pt x="177866" y="25407"/>
                    <a:pt x="174691" y="35990"/>
                    <a:pt x="171516" y="31757"/>
                  </a:cubicBezTo>
                  <a:cubicBezTo>
                    <a:pt x="168341" y="27524"/>
                    <a:pt x="151937" y="536"/>
                    <a:pt x="130241" y="7"/>
                  </a:cubicBezTo>
                  <a:cubicBezTo>
                    <a:pt x="108545" y="-522"/>
                    <a:pt x="-3109" y="27524"/>
                    <a:pt x="66" y="317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0C20A38A-75FD-1ADE-002C-C99EB3148ADE}"/>
                </a:ext>
              </a:extLst>
            </p:cNvPr>
            <p:cNvSpPr/>
            <p:nvPr/>
          </p:nvSpPr>
          <p:spPr>
            <a:xfrm>
              <a:off x="1294611" y="1050350"/>
              <a:ext cx="138070" cy="33720"/>
            </a:xfrm>
            <a:custGeom>
              <a:avLst/>
              <a:gdLst>
                <a:gd name="connsiteX0" fmla="*/ 789 w 138070"/>
                <a:gd name="connsiteY0" fmla="*/ 13275 h 33720"/>
                <a:gd name="connsiteX1" fmla="*/ 76989 w 138070"/>
                <a:gd name="connsiteY1" fmla="*/ 6925 h 33720"/>
                <a:gd name="connsiteX2" fmla="*/ 137314 w 138070"/>
                <a:gd name="connsiteY2" fmla="*/ 25975 h 33720"/>
                <a:gd name="connsiteX3" fmla="*/ 111914 w 138070"/>
                <a:gd name="connsiteY3" fmla="*/ 32325 h 33720"/>
                <a:gd name="connsiteX4" fmla="*/ 127789 w 138070"/>
                <a:gd name="connsiteY4" fmla="*/ 575 h 33720"/>
                <a:gd name="connsiteX5" fmla="*/ 789 w 138070"/>
                <a:gd name="connsiteY5" fmla="*/ 13275 h 3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070" h="33720">
                  <a:moveTo>
                    <a:pt x="789" y="13275"/>
                  </a:moveTo>
                  <a:cubicBezTo>
                    <a:pt x="-7678" y="14333"/>
                    <a:pt x="54235" y="4808"/>
                    <a:pt x="76989" y="6925"/>
                  </a:cubicBezTo>
                  <a:cubicBezTo>
                    <a:pt x="99743" y="9042"/>
                    <a:pt x="131493" y="21742"/>
                    <a:pt x="137314" y="25975"/>
                  </a:cubicBezTo>
                  <a:cubicBezTo>
                    <a:pt x="143135" y="30208"/>
                    <a:pt x="113501" y="36558"/>
                    <a:pt x="111914" y="32325"/>
                  </a:cubicBezTo>
                  <a:cubicBezTo>
                    <a:pt x="110327" y="28092"/>
                    <a:pt x="144193" y="4279"/>
                    <a:pt x="127789" y="575"/>
                  </a:cubicBezTo>
                  <a:cubicBezTo>
                    <a:pt x="111385" y="-3129"/>
                    <a:pt x="9256" y="12217"/>
                    <a:pt x="789" y="132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B0AD9588-A6E4-6D3A-CE1D-CC6D94099F30}"/>
                </a:ext>
              </a:extLst>
            </p:cNvPr>
            <p:cNvSpPr/>
            <p:nvPr/>
          </p:nvSpPr>
          <p:spPr>
            <a:xfrm>
              <a:off x="1536660" y="980908"/>
              <a:ext cx="117572" cy="44752"/>
            </a:xfrm>
            <a:custGeom>
              <a:avLst/>
              <a:gdLst>
                <a:gd name="connsiteX0" fmla="*/ 40 w 117572"/>
                <a:gd name="connsiteY0" fmla="*/ 167 h 44752"/>
                <a:gd name="connsiteX1" fmla="*/ 63540 w 117572"/>
                <a:gd name="connsiteY1" fmla="*/ 16042 h 44752"/>
                <a:gd name="connsiteX2" fmla="*/ 117515 w 117572"/>
                <a:gd name="connsiteY2" fmla="*/ 44617 h 44752"/>
                <a:gd name="connsiteX3" fmla="*/ 73065 w 117572"/>
                <a:gd name="connsiteY3" fmla="*/ 25567 h 44752"/>
                <a:gd name="connsiteX4" fmla="*/ 40 w 117572"/>
                <a:gd name="connsiteY4" fmla="*/ 167 h 44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72" h="44752">
                  <a:moveTo>
                    <a:pt x="40" y="167"/>
                  </a:moveTo>
                  <a:cubicBezTo>
                    <a:pt x="-1547" y="-1420"/>
                    <a:pt x="43961" y="8634"/>
                    <a:pt x="63540" y="16042"/>
                  </a:cubicBezTo>
                  <a:cubicBezTo>
                    <a:pt x="83119" y="23450"/>
                    <a:pt x="115928" y="43030"/>
                    <a:pt x="117515" y="44617"/>
                  </a:cubicBezTo>
                  <a:cubicBezTo>
                    <a:pt x="119102" y="46204"/>
                    <a:pt x="87352" y="33504"/>
                    <a:pt x="73065" y="25567"/>
                  </a:cubicBezTo>
                  <a:cubicBezTo>
                    <a:pt x="58778" y="17630"/>
                    <a:pt x="1627" y="1754"/>
                    <a:pt x="40" y="1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6DF0D282-DF16-60CE-E91B-46EFCDCA530D}"/>
                </a:ext>
              </a:extLst>
            </p:cNvPr>
            <p:cNvSpPr/>
            <p:nvPr/>
          </p:nvSpPr>
          <p:spPr>
            <a:xfrm>
              <a:off x="1501699" y="1041400"/>
              <a:ext cx="149484" cy="31918"/>
            </a:xfrm>
            <a:custGeom>
              <a:avLst/>
              <a:gdLst>
                <a:gd name="connsiteX0" fmla="*/ 76 w 149484"/>
                <a:gd name="connsiteY0" fmla="*/ 31750 h 31918"/>
                <a:gd name="connsiteX1" fmla="*/ 88976 w 149484"/>
                <a:gd name="connsiteY1" fmla="*/ 12700 h 31918"/>
                <a:gd name="connsiteX2" fmla="*/ 149301 w 149484"/>
                <a:gd name="connsiteY2" fmla="*/ 15875 h 31918"/>
                <a:gd name="connsiteX3" fmla="*/ 104851 w 149484"/>
                <a:gd name="connsiteY3" fmla="*/ 0 h 31918"/>
                <a:gd name="connsiteX4" fmla="*/ 76 w 149484"/>
                <a:gd name="connsiteY4" fmla="*/ 31750 h 3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484" h="31918">
                  <a:moveTo>
                    <a:pt x="76" y="31750"/>
                  </a:moveTo>
                  <a:cubicBezTo>
                    <a:pt x="-2570" y="33867"/>
                    <a:pt x="64105" y="15346"/>
                    <a:pt x="88976" y="12700"/>
                  </a:cubicBezTo>
                  <a:cubicBezTo>
                    <a:pt x="113847" y="10054"/>
                    <a:pt x="146655" y="17992"/>
                    <a:pt x="149301" y="15875"/>
                  </a:cubicBezTo>
                  <a:cubicBezTo>
                    <a:pt x="151947" y="13758"/>
                    <a:pt x="125488" y="0"/>
                    <a:pt x="104851" y="0"/>
                  </a:cubicBezTo>
                  <a:cubicBezTo>
                    <a:pt x="84214" y="0"/>
                    <a:pt x="2722" y="29633"/>
                    <a:pt x="76" y="317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55F90B86-DC08-BCE2-11F9-380E500515F2}"/>
                </a:ext>
              </a:extLst>
            </p:cNvPr>
            <p:cNvSpPr/>
            <p:nvPr/>
          </p:nvSpPr>
          <p:spPr>
            <a:xfrm>
              <a:off x="1295383" y="1050503"/>
              <a:ext cx="130585" cy="41706"/>
            </a:xfrm>
            <a:custGeom>
              <a:avLst/>
              <a:gdLst>
                <a:gd name="connsiteX0" fmla="*/ 130192 w 130585"/>
                <a:gd name="connsiteY0" fmla="*/ 9947 h 41706"/>
                <a:gd name="connsiteX1" fmla="*/ 22242 w 130585"/>
                <a:gd name="connsiteY1" fmla="*/ 9947 h 41706"/>
                <a:gd name="connsiteX2" fmla="*/ 50817 w 130585"/>
                <a:gd name="connsiteY2" fmla="*/ 41697 h 41706"/>
                <a:gd name="connsiteX3" fmla="*/ 17 w 130585"/>
                <a:gd name="connsiteY3" fmla="*/ 13122 h 41706"/>
                <a:gd name="connsiteX4" fmla="*/ 57167 w 130585"/>
                <a:gd name="connsiteY4" fmla="*/ 422 h 41706"/>
                <a:gd name="connsiteX5" fmla="*/ 130192 w 130585"/>
                <a:gd name="connsiteY5" fmla="*/ 9947 h 4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585" h="41706">
                  <a:moveTo>
                    <a:pt x="130192" y="9947"/>
                  </a:moveTo>
                  <a:cubicBezTo>
                    <a:pt x="124371" y="11535"/>
                    <a:pt x="35471" y="4655"/>
                    <a:pt x="22242" y="9947"/>
                  </a:cubicBezTo>
                  <a:cubicBezTo>
                    <a:pt x="9013" y="15239"/>
                    <a:pt x="54521" y="41168"/>
                    <a:pt x="50817" y="41697"/>
                  </a:cubicBezTo>
                  <a:cubicBezTo>
                    <a:pt x="47113" y="42226"/>
                    <a:pt x="-1041" y="20001"/>
                    <a:pt x="17" y="13122"/>
                  </a:cubicBezTo>
                  <a:cubicBezTo>
                    <a:pt x="1075" y="6243"/>
                    <a:pt x="38646" y="3068"/>
                    <a:pt x="57167" y="422"/>
                  </a:cubicBezTo>
                  <a:cubicBezTo>
                    <a:pt x="75688" y="-2224"/>
                    <a:pt x="136013" y="8359"/>
                    <a:pt x="130192" y="99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D9D44AB5-159C-1693-8BBC-49D64ABC51F5}"/>
                </a:ext>
              </a:extLst>
            </p:cNvPr>
            <p:cNvSpPr/>
            <p:nvPr/>
          </p:nvSpPr>
          <p:spPr>
            <a:xfrm>
              <a:off x="1650865" y="1003291"/>
              <a:ext cx="134833" cy="28675"/>
            </a:xfrm>
            <a:custGeom>
              <a:avLst/>
              <a:gdLst>
                <a:gd name="connsiteX0" fmla="*/ 135 w 134833"/>
                <a:gd name="connsiteY0" fmla="*/ 28584 h 28675"/>
                <a:gd name="connsiteX1" fmla="*/ 92210 w 134833"/>
                <a:gd name="connsiteY1" fmla="*/ 9534 h 28675"/>
                <a:gd name="connsiteX2" fmla="*/ 133485 w 134833"/>
                <a:gd name="connsiteY2" fmla="*/ 22234 h 28675"/>
                <a:gd name="connsiteX3" fmla="*/ 114435 w 134833"/>
                <a:gd name="connsiteY3" fmla="*/ 9 h 28675"/>
                <a:gd name="connsiteX4" fmla="*/ 135 w 134833"/>
                <a:gd name="connsiteY4" fmla="*/ 28584 h 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33" h="28675">
                  <a:moveTo>
                    <a:pt x="135" y="28584"/>
                  </a:moveTo>
                  <a:cubicBezTo>
                    <a:pt x="-3569" y="30171"/>
                    <a:pt x="69985" y="10592"/>
                    <a:pt x="92210" y="9534"/>
                  </a:cubicBezTo>
                  <a:cubicBezTo>
                    <a:pt x="114435" y="8476"/>
                    <a:pt x="129781" y="23821"/>
                    <a:pt x="133485" y="22234"/>
                  </a:cubicBezTo>
                  <a:cubicBezTo>
                    <a:pt x="137189" y="20647"/>
                    <a:pt x="134014" y="-520"/>
                    <a:pt x="114435" y="9"/>
                  </a:cubicBezTo>
                  <a:cubicBezTo>
                    <a:pt x="94856" y="538"/>
                    <a:pt x="3839" y="26997"/>
                    <a:pt x="135" y="285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E0649F85-6393-3FD4-49A5-937CB08D5FCF}"/>
              </a:ext>
            </a:extLst>
          </p:cNvPr>
          <p:cNvSpPr/>
          <p:nvPr/>
        </p:nvSpPr>
        <p:spPr>
          <a:xfrm>
            <a:off x="-107584" y="3693988"/>
            <a:ext cx="3032251" cy="436699"/>
          </a:xfrm>
          <a:custGeom>
            <a:avLst/>
            <a:gdLst>
              <a:gd name="connsiteX0" fmla="*/ 266527 w 3032251"/>
              <a:gd name="connsiteY0" fmla="*/ 374549 h 436699"/>
              <a:gd name="connsiteX1" fmla="*/ 2544214 w 3032251"/>
              <a:gd name="connsiteY1" fmla="*/ 50353 h 436699"/>
              <a:gd name="connsiteX2" fmla="*/ 2037138 w 3032251"/>
              <a:gd name="connsiteY2" fmla="*/ 116855 h 436699"/>
              <a:gd name="connsiteX3" fmla="*/ 3018040 w 3032251"/>
              <a:gd name="connsiteY3" fmla="*/ 476 h 436699"/>
              <a:gd name="connsiteX4" fmla="*/ 2635654 w 3032251"/>
              <a:gd name="connsiteY4" fmla="*/ 75291 h 436699"/>
              <a:gd name="connsiteX5" fmla="*/ 2868410 w 3032251"/>
              <a:gd name="connsiteY5" fmla="*/ 66978 h 436699"/>
              <a:gd name="connsiteX6" fmla="*/ 1895821 w 3032251"/>
              <a:gd name="connsiteY6" fmla="*/ 158418 h 436699"/>
              <a:gd name="connsiteX7" fmla="*/ 906607 w 3032251"/>
              <a:gd name="connsiteY7" fmla="*/ 308047 h 436699"/>
              <a:gd name="connsiteX8" fmla="*/ 116898 w 3032251"/>
              <a:gd name="connsiteY8" fmla="*/ 432738 h 436699"/>
              <a:gd name="connsiteX9" fmla="*/ 266527 w 3032251"/>
              <a:gd name="connsiteY9" fmla="*/ 374549 h 43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2251" h="436699">
                <a:moveTo>
                  <a:pt x="266527" y="374549"/>
                </a:moveTo>
                <a:cubicBezTo>
                  <a:pt x="671080" y="310818"/>
                  <a:pt x="2249112" y="93302"/>
                  <a:pt x="2544214" y="50353"/>
                </a:cubicBezTo>
                <a:cubicBezTo>
                  <a:pt x="2839316" y="7404"/>
                  <a:pt x="1958167" y="125168"/>
                  <a:pt x="2037138" y="116855"/>
                </a:cubicBezTo>
                <a:cubicBezTo>
                  <a:pt x="2116109" y="108542"/>
                  <a:pt x="2918287" y="7403"/>
                  <a:pt x="3018040" y="476"/>
                </a:cubicBezTo>
                <a:cubicBezTo>
                  <a:pt x="3117793" y="-6451"/>
                  <a:pt x="2660592" y="64207"/>
                  <a:pt x="2635654" y="75291"/>
                </a:cubicBezTo>
                <a:cubicBezTo>
                  <a:pt x="2610716" y="86375"/>
                  <a:pt x="2991716" y="53123"/>
                  <a:pt x="2868410" y="66978"/>
                </a:cubicBezTo>
                <a:cubicBezTo>
                  <a:pt x="2745105" y="80832"/>
                  <a:pt x="2222788" y="118240"/>
                  <a:pt x="1895821" y="158418"/>
                </a:cubicBezTo>
                <a:cubicBezTo>
                  <a:pt x="1568854" y="198596"/>
                  <a:pt x="906607" y="308047"/>
                  <a:pt x="906607" y="308047"/>
                </a:cubicBezTo>
                <a:cubicBezTo>
                  <a:pt x="610120" y="353767"/>
                  <a:pt x="223578" y="423040"/>
                  <a:pt x="116898" y="432738"/>
                </a:cubicBezTo>
                <a:cubicBezTo>
                  <a:pt x="10218" y="442436"/>
                  <a:pt x="-138026" y="438280"/>
                  <a:pt x="266527" y="37454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1AC5E989-16C7-520C-E7DC-07A11132762C}"/>
              </a:ext>
            </a:extLst>
          </p:cNvPr>
          <p:cNvSpPr/>
          <p:nvPr/>
        </p:nvSpPr>
        <p:spPr>
          <a:xfrm>
            <a:off x="67367" y="282348"/>
            <a:ext cx="109138" cy="3665114"/>
          </a:xfrm>
          <a:custGeom>
            <a:avLst/>
            <a:gdLst>
              <a:gd name="connsiteX0" fmla="*/ 58325 w 109138"/>
              <a:gd name="connsiteY0" fmla="*/ 3898 h 3665114"/>
              <a:gd name="connsiteX1" fmla="*/ 108201 w 109138"/>
              <a:gd name="connsiteY1" fmla="*/ 1649818 h 3665114"/>
              <a:gd name="connsiteX2" fmla="*/ 91576 w 109138"/>
              <a:gd name="connsiteY2" fmla="*/ 1483564 h 3665114"/>
              <a:gd name="connsiteX3" fmla="*/ 99889 w 109138"/>
              <a:gd name="connsiteY3" fmla="*/ 2456153 h 3665114"/>
              <a:gd name="connsiteX4" fmla="*/ 58325 w 109138"/>
              <a:gd name="connsiteY4" fmla="*/ 2240022 h 3665114"/>
              <a:gd name="connsiteX5" fmla="*/ 25074 w 109138"/>
              <a:gd name="connsiteY5" fmla="*/ 3345615 h 3665114"/>
              <a:gd name="connsiteX6" fmla="*/ 41699 w 109138"/>
              <a:gd name="connsiteY6" fmla="*/ 3661498 h 3665114"/>
              <a:gd name="connsiteX7" fmla="*/ 136 w 109138"/>
              <a:gd name="connsiteY7" fmla="*/ 3195986 h 3665114"/>
              <a:gd name="connsiteX8" fmla="*/ 58325 w 109138"/>
              <a:gd name="connsiteY8" fmla="*/ 1508502 h 3665114"/>
              <a:gd name="connsiteX9" fmla="*/ 74950 w 109138"/>
              <a:gd name="connsiteY9" fmla="*/ 1200931 h 3665114"/>
              <a:gd name="connsiteX10" fmla="*/ 58325 w 109138"/>
              <a:gd name="connsiteY10" fmla="*/ 3898 h 366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138" h="3665114">
                <a:moveTo>
                  <a:pt x="58325" y="3898"/>
                </a:moveTo>
                <a:cubicBezTo>
                  <a:pt x="63867" y="78712"/>
                  <a:pt x="102659" y="1403207"/>
                  <a:pt x="108201" y="1649818"/>
                </a:cubicBezTo>
                <a:cubicBezTo>
                  <a:pt x="113743" y="1896429"/>
                  <a:pt x="92961" y="1349175"/>
                  <a:pt x="91576" y="1483564"/>
                </a:cubicBezTo>
                <a:cubicBezTo>
                  <a:pt x="90191" y="1617953"/>
                  <a:pt x="105431" y="2330077"/>
                  <a:pt x="99889" y="2456153"/>
                </a:cubicBezTo>
                <a:cubicBezTo>
                  <a:pt x="94347" y="2582229"/>
                  <a:pt x="70794" y="2091778"/>
                  <a:pt x="58325" y="2240022"/>
                </a:cubicBezTo>
                <a:cubicBezTo>
                  <a:pt x="45856" y="2388266"/>
                  <a:pt x="27845" y="3108702"/>
                  <a:pt x="25074" y="3345615"/>
                </a:cubicBezTo>
                <a:cubicBezTo>
                  <a:pt x="22303" y="3582528"/>
                  <a:pt x="45855" y="3686436"/>
                  <a:pt x="41699" y="3661498"/>
                </a:cubicBezTo>
                <a:cubicBezTo>
                  <a:pt x="37543" y="3636560"/>
                  <a:pt x="-2635" y="3554819"/>
                  <a:pt x="136" y="3195986"/>
                </a:cubicBezTo>
                <a:cubicBezTo>
                  <a:pt x="2907" y="2837153"/>
                  <a:pt x="45856" y="1841011"/>
                  <a:pt x="58325" y="1508502"/>
                </a:cubicBezTo>
                <a:cubicBezTo>
                  <a:pt x="70794" y="1175993"/>
                  <a:pt x="74950" y="1448927"/>
                  <a:pt x="74950" y="1200931"/>
                </a:cubicBezTo>
                <a:cubicBezTo>
                  <a:pt x="74950" y="952935"/>
                  <a:pt x="52783" y="-70916"/>
                  <a:pt x="58325" y="389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15D6F387-B2C1-3D64-9C24-F60A7FFCEDF2}"/>
              </a:ext>
            </a:extLst>
          </p:cNvPr>
          <p:cNvSpPr/>
          <p:nvPr/>
        </p:nvSpPr>
        <p:spPr>
          <a:xfrm>
            <a:off x="270107" y="261308"/>
            <a:ext cx="2457469" cy="307879"/>
          </a:xfrm>
          <a:custGeom>
            <a:avLst/>
            <a:gdLst>
              <a:gd name="connsiteX0" fmla="*/ 30152 w 2457469"/>
              <a:gd name="connsiteY0" fmla="*/ 307571 h 307879"/>
              <a:gd name="connsiteX1" fmla="*/ 1185621 w 2457469"/>
              <a:gd name="connsiteY1" fmla="*/ 182880 h 307879"/>
              <a:gd name="connsiteX2" fmla="*/ 803236 w 2457469"/>
              <a:gd name="connsiteY2" fmla="*/ 182880 h 307879"/>
              <a:gd name="connsiteX3" fmla="*/ 2166523 w 2457469"/>
              <a:gd name="connsiteY3" fmla="*/ 33251 h 307879"/>
              <a:gd name="connsiteX4" fmla="*/ 2457469 w 2457469"/>
              <a:gd name="connsiteY4" fmla="*/ 0 h 307879"/>
              <a:gd name="connsiteX5" fmla="*/ 1742574 w 2457469"/>
              <a:gd name="connsiteY5" fmla="*/ 99753 h 307879"/>
              <a:gd name="connsiteX6" fmla="*/ 1418378 w 2457469"/>
              <a:gd name="connsiteY6" fmla="*/ 166255 h 307879"/>
              <a:gd name="connsiteX7" fmla="*/ 1135745 w 2457469"/>
              <a:gd name="connsiteY7" fmla="*/ 157942 h 307879"/>
              <a:gd name="connsiteX8" fmla="*/ 404225 w 2457469"/>
              <a:gd name="connsiteY8" fmla="*/ 216131 h 307879"/>
              <a:gd name="connsiteX9" fmla="*/ 30152 w 2457469"/>
              <a:gd name="connsiteY9" fmla="*/ 307571 h 30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7469" h="307879">
                <a:moveTo>
                  <a:pt x="30152" y="307571"/>
                </a:moveTo>
                <a:cubicBezTo>
                  <a:pt x="160385" y="302029"/>
                  <a:pt x="1056774" y="203662"/>
                  <a:pt x="1185621" y="182880"/>
                </a:cubicBezTo>
                <a:cubicBezTo>
                  <a:pt x="1314468" y="162098"/>
                  <a:pt x="639752" y="207818"/>
                  <a:pt x="803236" y="182880"/>
                </a:cubicBezTo>
                <a:cubicBezTo>
                  <a:pt x="966720" y="157942"/>
                  <a:pt x="2166523" y="33251"/>
                  <a:pt x="2166523" y="33251"/>
                </a:cubicBezTo>
                <a:lnTo>
                  <a:pt x="2457469" y="0"/>
                </a:lnTo>
                <a:cubicBezTo>
                  <a:pt x="2386811" y="11084"/>
                  <a:pt x="1915756" y="72044"/>
                  <a:pt x="1742574" y="99753"/>
                </a:cubicBezTo>
                <a:cubicBezTo>
                  <a:pt x="1569392" y="127462"/>
                  <a:pt x="1519516" y="156557"/>
                  <a:pt x="1418378" y="166255"/>
                </a:cubicBezTo>
                <a:cubicBezTo>
                  <a:pt x="1317240" y="175953"/>
                  <a:pt x="1304770" y="149629"/>
                  <a:pt x="1135745" y="157942"/>
                </a:cubicBezTo>
                <a:cubicBezTo>
                  <a:pt x="966720" y="166255"/>
                  <a:pt x="585719" y="189807"/>
                  <a:pt x="404225" y="216131"/>
                </a:cubicBezTo>
                <a:cubicBezTo>
                  <a:pt x="222731" y="242455"/>
                  <a:pt x="-100081" y="313113"/>
                  <a:pt x="30152" y="30757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テキスト ボックス 1158">
            <a:extLst>
              <a:ext uri="{FF2B5EF4-FFF2-40B4-BE49-F238E27FC236}">
                <a16:creationId xmlns:a16="http://schemas.microsoft.com/office/drawing/2014/main" id="{7EC8EDDD-C4E2-6CA3-BEA3-81D9B721A038}"/>
              </a:ext>
            </a:extLst>
          </p:cNvPr>
          <p:cNvSpPr txBox="1"/>
          <p:nvPr/>
        </p:nvSpPr>
        <p:spPr>
          <a:xfrm rot="21262083">
            <a:off x="131417" y="525227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solidFill>
                  <a:schemeClr val="bg1">
                    <a:lumMod val="50000"/>
                  </a:schemeClr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２０２３年に向け、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kumimoji="1" lang="ja-JP" altLang="en-US" sz="1200">
                <a:solidFill>
                  <a:schemeClr val="bg1">
                    <a:lumMod val="50000"/>
                  </a:schemeClr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待機中です。</a:t>
            </a:r>
          </a:p>
        </p:txBody>
      </p:sp>
      <p:sp>
        <p:nvSpPr>
          <p:cNvPr id="1160" name="テキスト ボックス 1159">
            <a:extLst>
              <a:ext uri="{FF2B5EF4-FFF2-40B4-BE49-F238E27FC236}">
                <a16:creationId xmlns:a16="http://schemas.microsoft.com/office/drawing/2014/main" id="{B5E63C25-295F-FC56-612E-47AD427134B4}"/>
              </a:ext>
            </a:extLst>
          </p:cNvPr>
          <p:cNvSpPr txBox="1"/>
          <p:nvPr/>
        </p:nvSpPr>
        <p:spPr>
          <a:xfrm rot="21262083">
            <a:off x="33890" y="0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solidFill>
                  <a:schemeClr val="bg1">
                    <a:lumMod val="50000"/>
                  </a:schemeClr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ウサギさん、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kumimoji="1" lang="ja-JP" altLang="en-US" sz="1200">
                <a:solidFill>
                  <a:schemeClr val="bg1">
                    <a:lumMod val="50000"/>
                  </a:schemeClr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武道館楽屋、入りましたぁ。</a:t>
            </a:r>
          </a:p>
        </p:txBody>
      </p:sp>
      <p:sp>
        <p:nvSpPr>
          <p:cNvPr id="1161" name="テキスト ボックス 1160">
            <a:extLst>
              <a:ext uri="{FF2B5EF4-FFF2-40B4-BE49-F238E27FC236}">
                <a16:creationId xmlns:a16="http://schemas.microsoft.com/office/drawing/2014/main" id="{5BCFCC29-6937-7491-7C97-66E54D33A163}"/>
              </a:ext>
            </a:extLst>
          </p:cNvPr>
          <p:cNvSpPr txBox="1"/>
          <p:nvPr/>
        </p:nvSpPr>
        <p:spPr>
          <a:xfrm rot="21120000">
            <a:off x="-20860" y="3908866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solidFill>
                  <a:schemeClr val="bg1">
                    <a:lumMod val="50000"/>
                  </a:schemeClr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そろそろ、明けるんで、よろしく。</a:t>
            </a:r>
          </a:p>
        </p:txBody>
      </p:sp>
      <p:sp>
        <p:nvSpPr>
          <p:cNvPr id="1162" name="テキスト ボックス 1161">
            <a:extLst>
              <a:ext uri="{FF2B5EF4-FFF2-40B4-BE49-F238E27FC236}">
                <a16:creationId xmlns:a16="http://schemas.microsoft.com/office/drawing/2014/main" id="{2D9E47C3-FFE7-DACE-A899-5DC325F0D956}"/>
              </a:ext>
            </a:extLst>
          </p:cNvPr>
          <p:cNvSpPr txBox="1"/>
          <p:nvPr/>
        </p:nvSpPr>
        <p:spPr>
          <a:xfrm>
            <a:off x="2664023" y="337539"/>
            <a:ext cx="307777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>
                <a:solidFill>
                  <a:schemeClr val="bg1">
                    <a:lumMod val="50000"/>
                  </a:schemeClr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寅さんの送別会、１２月半ばで、和民。調整中ッす。</a:t>
            </a:r>
          </a:p>
        </p:txBody>
      </p:sp>
      <p:grpSp>
        <p:nvGrpSpPr>
          <p:cNvPr id="1164" name="グループ化 1163">
            <a:extLst>
              <a:ext uri="{FF2B5EF4-FFF2-40B4-BE49-F238E27FC236}">
                <a16:creationId xmlns:a16="http://schemas.microsoft.com/office/drawing/2014/main" id="{0C004EA8-C2F2-4A78-F8C6-6FFFCEBBC09E}"/>
              </a:ext>
            </a:extLst>
          </p:cNvPr>
          <p:cNvGrpSpPr/>
          <p:nvPr/>
        </p:nvGrpSpPr>
        <p:grpSpPr>
          <a:xfrm rot="21133618">
            <a:off x="1525138" y="3967847"/>
            <a:ext cx="1379056" cy="523220"/>
            <a:chOff x="436442" y="2836962"/>
            <a:chExt cx="1379056" cy="523220"/>
          </a:xfrm>
        </p:grpSpPr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E58FD394-5922-49A5-A54C-2C96435B8A67}"/>
                </a:ext>
              </a:extLst>
            </p:cNvPr>
            <p:cNvSpPr/>
            <p:nvPr/>
          </p:nvSpPr>
          <p:spPr>
            <a:xfrm flipH="1">
              <a:off x="438149" y="2872991"/>
              <a:ext cx="962026" cy="487191"/>
            </a:xfrm>
            <a:custGeom>
              <a:avLst/>
              <a:gdLst>
                <a:gd name="connsiteX0" fmla="*/ 1 w 1906597"/>
                <a:gd name="connsiteY0" fmla="*/ 191630 h 965542"/>
                <a:gd name="connsiteX1" fmla="*/ 225426 w 1906597"/>
                <a:gd name="connsiteY1" fmla="*/ 55105 h 965542"/>
                <a:gd name="connsiteX2" fmla="*/ 146051 w 1906597"/>
                <a:gd name="connsiteY2" fmla="*/ 7480 h 965542"/>
                <a:gd name="connsiteX3" fmla="*/ 990601 w 1906597"/>
                <a:gd name="connsiteY3" fmla="*/ 4305 h 965542"/>
                <a:gd name="connsiteX4" fmla="*/ 946151 w 1906597"/>
                <a:gd name="connsiteY4" fmla="*/ 48755 h 965542"/>
                <a:gd name="connsiteX5" fmla="*/ 1333501 w 1906597"/>
                <a:gd name="connsiteY5" fmla="*/ 45580 h 965542"/>
                <a:gd name="connsiteX6" fmla="*/ 1279526 w 1906597"/>
                <a:gd name="connsiteY6" fmla="*/ 124955 h 965542"/>
                <a:gd name="connsiteX7" fmla="*/ 914401 w 1906597"/>
                <a:gd name="connsiteY7" fmla="*/ 594855 h 965542"/>
                <a:gd name="connsiteX8" fmla="*/ 793751 w 1906597"/>
                <a:gd name="connsiteY8" fmla="*/ 750430 h 965542"/>
                <a:gd name="connsiteX9" fmla="*/ 981076 w 1906597"/>
                <a:gd name="connsiteY9" fmla="*/ 756780 h 965542"/>
                <a:gd name="connsiteX10" fmla="*/ 1390651 w 1906597"/>
                <a:gd name="connsiteY10" fmla="*/ 871080 h 965542"/>
                <a:gd name="connsiteX11" fmla="*/ 1670051 w 1906597"/>
                <a:gd name="connsiteY11" fmla="*/ 852030 h 965542"/>
                <a:gd name="connsiteX12" fmla="*/ 1676401 w 1906597"/>
                <a:gd name="connsiteY12" fmla="*/ 829805 h 965542"/>
                <a:gd name="connsiteX13" fmla="*/ 1527176 w 1906597"/>
                <a:gd name="connsiteY13" fmla="*/ 779005 h 965542"/>
                <a:gd name="connsiteX14" fmla="*/ 1641476 w 1906597"/>
                <a:gd name="connsiteY14" fmla="*/ 639305 h 965542"/>
                <a:gd name="connsiteX15" fmla="*/ 1844676 w 1906597"/>
                <a:gd name="connsiteY15" fmla="*/ 626605 h 965542"/>
                <a:gd name="connsiteX16" fmla="*/ 1898651 w 1906597"/>
                <a:gd name="connsiteY16" fmla="*/ 721855 h 965542"/>
                <a:gd name="connsiteX17" fmla="*/ 1698626 w 1906597"/>
                <a:gd name="connsiteY17" fmla="*/ 953630 h 965542"/>
                <a:gd name="connsiteX18" fmla="*/ 1295401 w 1906597"/>
                <a:gd name="connsiteY18" fmla="*/ 934580 h 965542"/>
                <a:gd name="connsiteX19" fmla="*/ 825501 w 1906597"/>
                <a:gd name="connsiteY19" fmla="*/ 956805 h 965542"/>
                <a:gd name="connsiteX20" fmla="*/ 454026 w 1906597"/>
                <a:gd name="connsiteY20" fmla="*/ 890130 h 965542"/>
                <a:gd name="connsiteX21" fmla="*/ 454026 w 1906597"/>
                <a:gd name="connsiteY21" fmla="*/ 877430 h 965542"/>
                <a:gd name="connsiteX22" fmla="*/ 1031876 w 1906597"/>
                <a:gd name="connsiteY22" fmla="*/ 229730 h 965542"/>
                <a:gd name="connsiteX23" fmla="*/ 733426 w 1906597"/>
                <a:gd name="connsiteY23" fmla="*/ 197980 h 965542"/>
                <a:gd name="connsiteX24" fmla="*/ 730251 w 1906597"/>
                <a:gd name="connsiteY24" fmla="*/ 150355 h 965542"/>
                <a:gd name="connsiteX25" fmla="*/ 508001 w 1906597"/>
                <a:gd name="connsiteY25" fmla="*/ 140830 h 965542"/>
                <a:gd name="connsiteX26" fmla="*/ 222251 w 1906597"/>
                <a:gd name="connsiteY26" fmla="*/ 159880 h 965542"/>
                <a:gd name="connsiteX27" fmla="*/ 1 w 1906597"/>
                <a:gd name="connsiteY27" fmla="*/ 191630 h 965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06597" h="965542">
                  <a:moveTo>
                    <a:pt x="1" y="191630"/>
                  </a:moveTo>
                  <a:cubicBezTo>
                    <a:pt x="530" y="174168"/>
                    <a:pt x="201084" y="85797"/>
                    <a:pt x="225426" y="55105"/>
                  </a:cubicBezTo>
                  <a:cubicBezTo>
                    <a:pt x="249768" y="24413"/>
                    <a:pt x="18522" y="15947"/>
                    <a:pt x="146051" y="7480"/>
                  </a:cubicBezTo>
                  <a:cubicBezTo>
                    <a:pt x="273580" y="-987"/>
                    <a:pt x="857251" y="-2574"/>
                    <a:pt x="990601" y="4305"/>
                  </a:cubicBezTo>
                  <a:cubicBezTo>
                    <a:pt x="1123951" y="11184"/>
                    <a:pt x="889001" y="41876"/>
                    <a:pt x="946151" y="48755"/>
                  </a:cubicBezTo>
                  <a:cubicBezTo>
                    <a:pt x="1003301" y="55634"/>
                    <a:pt x="1277938" y="32880"/>
                    <a:pt x="1333501" y="45580"/>
                  </a:cubicBezTo>
                  <a:cubicBezTo>
                    <a:pt x="1389064" y="58280"/>
                    <a:pt x="1349376" y="33409"/>
                    <a:pt x="1279526" y="124955"/>
                  </a:cubicBezTo>
                  <a:cubicBezTo>
                    <a:pt x="1209676" y="216501"/>
                    <a:pt x="914401" y="594855"/>
                    <a:pt x="914401" y="594855"/>
                  </a:cubicBezTo>
                  <a:cubicBezTo>
                    <a:pt x="833439" y="699101"/>
                    <a:pt x="782639" y="723443"/>
                    <a:pt x="793751" y="750430"/>
                  </a:cubicBezTo>
                  <a:cubicBezTo>
                    <a:pt x="804863" y="777417"/>
                    <a:pt x="881593" y="736672"/>
                    <a:pt x="981076" y="756780"/>
                  </a:cubicBezTo>
                  <a:cubicBezTo>
                    <a:pt x="1080559" y="776888"/>
                    <a:pt x="1275822" y="855205"/>
                    <a:pt x="1390651" y="871080"/>
                  </a:cubicBezTo>
                  <a:cubicBezTo>
                    <a:pt x="1505480" y="886955"/>
                    <a:pt x="1622426" y="858909"/>
                    <a:pt x="1670051" y="852030"/>
                  </a:cubicBezTo>
                  <a:cubicBezTo>
                    <a:pt x="1717676" y="845151"/>
                    <a:pt x="1700214" y="841976"/>
                    <a:pt x="1676401" y="829805"/>
                  </a:cubicBezTo>
                  <a:cubicBezTo>
                    <a:pt x="1652589" y="817634"/>
                    <a:pt x="1532997" y="810755"/>
                    <a:pt x="1527176" y="779005"/>
                  </a:cubicBezTo>
                  <a:cubicBezTo>
                    <a:pt x="1521355" y="747255"/>
                    <a:pt x="1588559" y="664705"/>
                    <a:pt x="1641476" y="639305"/>
                  </a:cubicBezTo>
                  <a:cubicBezTo>
                    <a:pt x="1694393" y="613905"/>
                    <a:pt x="1801814" y="612847"/>
                    <a:pt x="1844676" y="626605"/>
                  </a:cubicBezTo>
                  <a:cubicBezTo>
                    <a:pt x="1887538" y="640363"/>
                    <a:pt x="1922993" y="667351"/>
                    <a:pt x="1898651" y="721855"/>
                  </a:cubicBezTo>
                  <a:cubicBezTo>
                    <a:pt x="1874309" y="776359"/>
                    <a:pt x="1799168" y="918176"/>
                    <a:pt x="1698626" y="953630"/>
                  </a:cubicBezTo>
                  <a:cubicBezTo>
                    <a:pt x="1598084" y="989084"/>
                    <a:pt x="1440922" y="934051"/>
                    <a:pt x="1295401" y="934580"/>
                  </a:cubicBezTo>
                  <a:cubicBezTo>
                    <a:pt x="1149880" y="935109"/>
                    <a:pt x="965730" y="964213"/>
                    <a:pt x="825501" y="956805"/>
                  </a:cubicBezTo>
                  <a:cubicBezTo>
                    <a:pt x="685272" y="949397"/>
                    <a:pt x="454026" y="890130"/>
                    <a:pt x="454026" y="890130"/>
                  </a:cubicBezTo>
                  <a:cubicBezTo>
                    <a:pt x="392114" y="876901"/>
                    <a:pt x="357718" y="987497"/>
                    <a:pt x="454026" y="877430"/>
                  </a:cubicBezTo>
                  <a:cubicBezTo>
                    <a:pt x="550334" y="767363"/>
                    <a:pt x="985309" y="342972"/>
                    <a:pt x="1031876" y="229730"/>
                  </a:cubicBezTo>
                  <a:cubicBezTo>
                    <a:pt x="1078443" y="116488"/>
                    <a:pt x="783697" y="211209"/>
                    <a:pt x="733426" y="197980"/>
                  </a:cubicBezTo>
                  <a:cubicBezTo>
                    <a:pt x="683155" y="184751"/>
                    <a:pt x="767822" y="159880"/>
                    <a:pt x="730251" y="150355"/>
                  </a:cubicBezTo>
                  <a:cubicBezTo>
                    <a:pt x="692680" y="140830"/>
                    <a:pt x="592668" y="139243"/>
                    <a:pt x="508001" y="140830"/>
                  </a:cubicBezTo>
                  <a:cubicBezTo>
                    <a:pt x="423334" y="142417"/>
                    <a:pt x="307447" y="149297"/>
                    <a:pt x="222251" y="159880"/>
                  </a:cubicBezTo>
                  <a:cubicBezTo>
                    <a:pt x="137055" y="170463"/>
                    <a:pt x="-528" y="209092"/>
                    <a:pt x="1" y="1916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テキスト ボックス 1165">
              <a:extLst>
                <a:ext uri="{FF2B5EF4-FFF2-40B4-BE49-F238E27FC236}">
                  <a16:creationId xmlns:a16="http://schemas.microsoft.com/office/drawing/2014/main" id="{2F99903C-3519-BF83-6354-4A553B173A37}"/>
                </a:ext>
              </a:extLst>
            </p:cNvPr>
            <p:cNvSpPr txBox="1"/>
            <p:nvPr/>
          </p:nvSpPr>
          <p:spPr>
            <a:xfrm>
              <a:off x="436442" y="283696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b="1" dirty="0">
                  <a:solidFill>
                    <a:srgbClr val="FF0000"/>
                  </a:solidFill>
                  <a:latin typeface="Arial Black" panose="020B0604020202020204" pitchFamily="34" charset="0"/>
                  <a:ea typeface="Toppan Bunkyu Midashi Gothic Ex" panose="020B0900000000000000" pitchFamily="34" charset="-128"/>
                  <a:cs typeface="Arial Black" panose="020B0604020202020204" pitchFamily="34" charset="0"/>
                </a:rPr>
                <a:t>U</a:t>
              </a:r>
              <a:endParaRPr kumimoji="1" lang="ja-JP" altLang="en-US" sz="2800" b="1">
                <a:solidFill>
                  <a:srgbClr val="FF0000"/>
                </a:solidFill>
                <a:latin typeface="Arial Black" panose="020B0604020202020204" pitchFamily="34" charset="0"/>
                <a:ea typeface="Toppan Bunkyu Midashi Gothic Ex" panose="020B0900000000000000" pitchFamily="34" charset="-128"/>
                <a:cs typeface="Arial Black" panose="020B0604020202020204" pitchFamily="34" charset="0"/>
              </a:endParaRPr>
            </a:p>
          </p:txBody>
        </p:sp>
        <p:sp>
          <p:nvSpPr>
            <p:cNvPr id="1167" name="テキスト ボックス 1166">
              <a:extLst>
                <a:ext uri="{FF2B5EF4-FFF2-40B4-BE49-F238E27FC236}">
                  <a16:creationId xmlns:a16="http://schemas.microsoft.com/office/drawing/2014/main" id="{3A503746-D40E-0525-D6C9-0FB58FF2D93F}"/>
                </a:ext>
              </a:extLst>
            </p:cNvPr>
            <p:cNvSpPr txBox="1"/>
            <p:nvPr/>
          </p:nvSpPr>
          <p:spPr>
            <a:xfrm>
              <a:off x="919162" y="2836962"/>
              <a:ext cx="8963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b="1" dirty="0">
                  <a:solidFill>
                    <a:srgbClr val="FF0000"/>
                  </a:solidFill>
                  <a:latin typeface="Arial Black" panose="020B0604020202020204" pitchFamily="34" charset="0"/>
                  <a:ea typeface="Toppan Bunkyu Midashi Gothic Ex" panose="020B0900000000000000" pitchFamily="34" charset="-128"/>
                  <a:cs typeface="Arial Black" panose="020B0604020202020204" pitchFamily="34" charset="0"/>
                </a:rPr>
                <a:t>AGI</a:t>
              </a:r>
              <a:endParaRPr kumimoji="1" lang="ja-JP" altLang="en-US" sz="2800" b="1">
                <a:solidFill>
                  <a:srgbClr val="FF0000"/>
                </a:solidFill>
                <a:latin typeface="Arial Black" panose="020B0604020202020204" pitchFamily="34" charset="0"/>
                <a:ea typeface="Toppan Bunkyu Midashi Gothic Ex" panose="020B0900000000000000" pitchFamily="34" charset="-128"/>
                <a:cs typeface="Arial Black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19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マトリックス レザレクションズ タトゥーシール グッズ - Neowing" hidden="1">
            <a:extLst>
              <a:ext uri="{FF2B5EF4-FFF2-40B4-BE49-F238E27FC236}">
                <a16:creationId xmlns:a16="http://schemas.microsoft.com/office/drawing/2014/main" id="{3CAF8A3D-7373-600A-DA00-6F872AD4A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225"/>
            <a:ext cx="2971800" cy="40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63" name="グループ化 1162">
            <a:extLst>
              <a:ext uri="{FF2B5EF4-FFF2-40B4-BE49-F238E27FC236}">
                <a16:creationId xmlns:a16="http://schemas.microsoft.com/office/drawing/2014/main" id="{C7B0C76F-10CC-A09F-FE4F-671D98586532}"/>
              </a:ext>
            </a:extLst>
          </p:cNvPr>
          <p:cNvGrpSpPr/>
          <p:nvPr/>
        </p:nvGrpSpPr>
        <p:grpSpPr>
          <a:xfrm>
            <a:off x="-108585" y="-20239"/>
            <a:ext cx="3079384" cy="4185865"/>
            <a:chOff x="-108585" y="-20239"/>
            <a:chExt cx="3079384" cy="4185865"/>
          </a:xfrm>
        </p:grpSpPr>
        <p:grpSp>
          <p:nvGrpSpPr>
            <p:cNvPr id="1058" name="グループ化 1057">
              <a:extLst>
                <a:ext uri="{FF2B5EF4-FFF2-40B4-BE49-F238E27FC236}">
                  <a16:creationId xmlns:a16="http://schemas.microsoft.com/office/drawing/2014/main" id="{2BECC3A4-78D0-7C56-8E98-EAA5020F4A3F}"/>
                </a:ext>
              </a:extLst>
            </p:cNvPr>
            <p:cNvGrpSpPr/>
            <p:nvPr/>
          </p:nvGrpSpPr>
          <p:grpSpPr>
            <a:xfrm>
              <a:off x="257174" y="961604"/>
              <a:ext cx="2673047" cy="2708787"/>
              <a:chOff x="257174" y="961604"/>
              <a:chExt cx="2673047" cy="2708787"/>
            </a:xfrm>
          </p:grpSpPr>
          <p:grpSp>
            <p:nvGrpSpPr>
              <p:cNvPr id="1046" name="グループ化 1045">
                <a:extLst>
                  <a:ext uri="{FF2B5EF4-FFF2-40B4-BE49-F238E27FC236}">
                    <a16:creationId xmlns:a16="http://schemas.microsoft.com/office/drawing/2014/main" id="{4E400C25-F249-1264-4417-3B28A173B899}"/>
                  </a:ext>
                </a:extLst>
              </p:cNvPr>
              <p:cNvGrpSpPr/>
              <p:nvPr/>
            </p:nvGrpSpPr>
            <p:grpSpPr>
              <a:xfrm>
                <a:off x="510811" y="961604"/>
                <a:ext cx="2227014" cy="2708787"/>
                <a:chOff x="510811" y="961604"/>
                <a:chExt cx="2227014" cy="2708787"/>
              </a:xfrm>
            </p:grpSpPr>
            <p:sp>
              <p:nvSpPr>
                <p:cNvPr id="1035" name="円/楕円 1034">
                  <a:extLst>
                    <a:ext uri="{FF2B5EF4-FFF2-40B4-BE49-F238E27FC236}">
                      <a16:creationId xmlns:a16="http://schemas.microsoft.com/office/drawing/2014/main" id="{62D85E7D-093F-E58F-A7CA-B29EFB250A2D}"/>
                    </a:ext>
                  </a:extLst>
                </p:cNvPr>
                <p:cNvSpPr/>
                <p:nvPr/>
              </p:nvSpPr>
              <p:spPr>
                <a:xfrm>
                  <a:off x="986971" y="1784051"/>
                  <a:ext cx="45719" cy="45719"/>
                </a:xfrm>
                <a:prstGeom prst="ellipse">
                  <a:avLst/>
                </a:prstGeom>
                <a:solidFill>
                  <a:srgbClr val="FF8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4" name="フリーフォーム 1033">
                  <a:extLst>
                    <a:ext uri="{FF2B5EF4-FFF2-40B4-BE49-F238E27FC236}">
                      <a16:creationId xmlns:a16="http://schemas.microsoft.com/office/drawing/2014/main" id="{3C2FF14F-A07B-4A2F-8B73-CB251A01A5C1}"/>
                    </a:ext>
                  </a:extLst>
                </p:cNvPr>
                <p:cNvSpPr/>
                <p:nvPr/>
              </p:nvSpPr>
              <p:spPr>
                <a:xfrm>
                  <a:off x="982472" y="1911173"/>
                  <a:ext cx="54929" cy="120831"/>
                </a:xfrm>
                <a:custGeom>
                  <a:avLst/>
                  <a:gdLst>
                    <a:gd name="connsiteX0" fmla="*/ 17653 w 54929"/>
                    <a:gd name="connsiteY0" fmla="*/ 177 h 120831"/>
                    <a:gd name="connsiteX1" fmla="*/ 52578 w 54929"/>
                    <a:gd name="connsiteY1" fmla="*/ 57327 h 120831"/>
                    <a:gd name="connsiteX2" fmla="*/ 46228 w 54929"/>
                    <a:gd name="connsiteY2" fmla="*/ 120827 h 120831"/>
                    <a:gd name="connsiteX3" fmla="*/ 1778 w 54929"/>
                    <a:gd name="connsiteY3" fmla="*/ 54152 h 120831"/>
                    <a:gd name="connsiteX4" fmla="*/ 8128 w 54929"/>
                    <a:gd name="connsiteY4" fmla="*/ 76377 h 120831"/>
                    <a:gd name="connsiteX5" fmla="*/ 17653 w 54929"/>
                    <a:gd name="connsiteY5" fmla="*/ 177 h 120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4929" h="120831">
                      <a:moveTo>
                        <a:pt x="17653" y="177"/>
                      </a:moveTo>
                      <a:cubicBezTo>
                        <a:pt x="25061" y="-2998"/>
                        <a:pt x="47816" y="37219"/>
                        <a:pt x="52578" y="57327"/>
                      </a:cubicBezTo>
                      <a:cubicBezTo>
                        <a:pt x="57340" y="77435"/>
                        <a:pt x="54695" y="121356"/>
                        <a:pt x="46228" y="120827"/>
                      </a:cubicBezTo>
                      <a:cubicBezTo>
                        <a:pt x="37761" y="120298"/>
                        <a:pt x="8128" y="61560"/>
                        <a:pt x="1778" y="54152"/>
                      </a:cubicBezTo>
                      <a:cubicBezTo>
                        <a:pt x="-4572" y="46744"/>
                        <a:pt x="8128" y="81669"/>
                        <a:pt x="8128" y="76377"/>
                      </a:cubicBezTo>
                      <a:cubicBezTo>
                        <a:pt x="8128" y="71085"/>
                        <a:pt x="10245" y="3352"/>
                        <a:pt x="17653" y="177"/>
                      </a:cubicBezTo>
                      <a:close/>
                    </a:path>
                  </a:pathLst>
                </a:custGeom>
                <a:solidFill>
                  <a:srgbClr val="FF8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30" name="グループ化 1029">
                  <a:extLst>
                    <a:ext uri="{FF2B5EF4-FFF2-40B4-BE49-F238E27FC236}">
                      <a16:creationId xmlns:a16="http://schemas.microsoft.com/office/drawing/2014/main" id="{767B23D5-9842-5900-EB86-A47AF8701B4A}"/>
                    </a:ext>
                  </a:extLst>
                </p:cNvPr>
                <p:cNvGrpSpPr/>
                <p:nvPr/>
              </p:nvGrpSpPr>
              <p:grpSpPr>
                <a:xfrm>
                  <a:off x="758122" y="961604"/>
                  <a:ext cx="1979703" cy="2708787"/>
                  <a:chOff x="758122" y="961604"/>
                  <a:chExt cx="1979703" cy="2708787"/>
                </a:xfrm>
              </p:grpSpPr>
              <p:grpSp>
                <p:nvGrpSpPr>
                  <p:cNvPr id="50" name="グループ化 49">
                    <a:extLst>
                      <a:ext uri="{FF2B5EF4-FFF2-40B4-BE49-F238E27FC236}">
                        <a16:creationId xmlns:a16="http://schemas.microsoft.com/office/drawing/2014/main" id="{11BA9A51-7BA1-198F-241D-A215D7ADC5FF}"/>
                      </a:ext>
                    </a:extLst>
                  </p:cNvPr>
                  <p:cNvGrpSpPr/>
                  <p:nvPr/>
                </p:nvGrpSpPr>
                <p:grpSpPr>
                  <a:xfrm>
                    <a:off x="898349" y="961604"/>
                    <a:ext cx="1839476" cy="2708787"/>
                    <a:chOff x="898349" y="961604"/>
                    <a:chExt cx="1839476" cy="2708787"/>
                  </a:xfrm>
                  <a:solidFill>
                    <a:schemeClr val="bg1">
                      <a:lumMod val="50000"/>
                    </a:schemeClr>
                  </a:solidFill>
                </p:grpSpPr>
                <p:sp>
                  <p:nvSpPr>
                    <p:cNvPr id="4" name="フリーフォーム 3">
                      <a:extLst>
                        <a:ext uri="{FF2B5EF4-FFF2-40B4-BE49-F238E27FC236}">
                          <a16:creationId xmlns:a16="http://schemas.microsoft.com/office/drawing/2014/main" id="{3C6F2281-0D06-98C6-A7CE-445A1CCC3F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04609" y="961604"/>
                      <a:ext cx="887309" cy="530647"/>
                    </a:xfrm>
                    <a:custGeom>
                      <a:avLst/>
                      <a:gdLst>
                        <a:gd name="connsiteX0" fmla="*/ 341 w 887309"/>
                        <a:gd name="connsiteY0" fmla="*/ 530646 h 530647"/>
                        <a:gd name="connsiteX1" fmla="*/ 108291 w 887309"/>
                        <a:gd name="connsiteY1" fmla="*/ 359196 h 530647"/>
                        <a:gd name="connsiteX2" fmla="*/ 54316 w 887309"/>
                        <a:gd name="connsiteY2" fmla="*/ 432221 h 530647"/>
                        <a:gd name="connsiteX3" fmla="*/ 184491 w 887309"/>
                        <a:gd name="connsiteY3" fmla="*/ 216321 h 530647"/>
                        <a:gd name="connsiteX4" fmla="*/ 140041 w 887309"/>
                        <a:gd name="connsiteY4" fmla="*/ 263946 h 530647"/>
                        <a:gd name="connsiteX5" fmla="*/ 460716 w 887309"/>
                        <a:gd name="connsiteY5" fmla="*/ 67096 h 530647"/>
                        <a:gd name="connsiteX6" fmla="*/ 165441 w 887309"/>
                        <a:gd name="connsiteY6" fmla="*/ 190921 h 530647"/>
                        <a:gd name="connsiteX7" fmla="*/ 543266 w 887309"/>
                        <a:gd name="connsiteY7" fmla="*/ 57571 h 530647"/>
                        <a:gd name="connsiteX8" fmla="*/ 762341 w 887309"/>
                        <a:gd name="connsiteY8" fmla="*/ 44871 h 530647"/>
                        <a:gd name="connsiteX9" fmla="*/ 638516 w 887309"/>
                        <a:gd name="connsiteY9" fmla="*/ 32171 h 530647"/>
                        <a:gd name="connsiteX10" fmla="*/ 832191 w 887309"/>
                        <a:gd name="connsiteY10" fmla="*/ 51221 h 530647"/>
                        <a:gd name="connsiteX11" fmla="*/ 882991 w 887309"/>
                        <a:gd name="connsiteY11" fmla="*/ 114721 h 530647"/>
                        <a:gd name="connsiteX12" fmla="*/ 857591 w 887309"/>
                        <a:gd name="connsiteY12" fmla="*/ 67096 h 530647"/>
                        <a:gd name="connsiteX13" fmla="*/ 644866 w 887309"/>
                        <a:gd name="connsiteY13" fmla="*/ 421 h 530647"/>
                        <a:gd name="connsiteX14" fmla="*/ 286091 w 887309"/>
                        <a:gd name="connsiteY14" fmla="*/ 38521 h 530647"/>
                        <a:gd name="connsiteX15" fmla="*/ 581366 w 887309"/>
                        <a:gd name="connsiteY15" fmla="*/ 35346 h 530647"/>
                        <a:gd name="connsiteX16" fmla="*/ 317841 w 887309"/>
                        <a:gd name="connsiteY16" fmla="*/ 108371 h 530647"/>
                        <a:gd name="connsiteX17" fmla="*/ 203541 w 887309"/>
                        <a:gd name="connsiteY17" fmla="*/ 181396 h 530647"/>
                        <a:gd name="connsiteX18" fmla="*/ 105116 w 887309"/>
                        <a:gd name="connsiteY18" fmla="*/ 321096 h 530647"/>
                        <a:gd name="connsiteX19" fmla="*/ 162266 w 887309"/>
                        <a:gd name="connsiteY19" fmla="*/ 219496 h 530647"/>
                        <a:gd name="connsiteX20" fmla="*/ 76541 w 887309"/>
                        <a:gd name="connsiteY20" fmla="*/ 362371 h 530647"/>
                        <a:gd name="connsiteX21" fmla="*/ 341 w 887309"/>
                        <a:gd name="connsiteY21" fmla="*/ 530646 h 5306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887309" h="530647">
                          <a:moveTo>
                            <a:pt x="341" y="530646"/>
                          </a:moveTo>
                          <a:cubicBezTo>
                            <a:pt x="5633" y="530117"/>
                            <a:pt x="99295" y="375600"/>
                            <a:pt x="108291" y="359196"/>
                          </a:cubicBezTo>
                          <a:cubicBezTo>
                            <a:pt x="117287" y="342792"/>
                            <a:pt x="41616" y="456033"/>
                            <a:pt x="54316" y="432221"/>
                          </a:cubicBezTo>
                          <a:cubicBezTo>
                            <a:pt x="67016" y="408408"/>
                            <a:pt x="170204" y="244367"/>
                            <a:pt x="184491" y="216321"/>
                          </a:cubicBezTo>
                          <a:cubicBezTo>
                            <a:pt x="198779" y="188275"/>
                            <a:pt x="94004" y="288817"/>
                            <a:pt x="140041" y="263946"/>
                          </a:cubicBezTo>
                          <a:cubicBezTo>
                            <a:pt x="186078" y="239075"/>
                            <a:pt x="456483" y="79267"/>
                            <a:pt x="460716" y="67096"/>
                          </a:cubicBezTo>
                          <a:cubicBezTo>
                            <a:pt x="464949" y="54925"/>
                            <a:pt x="151683" y="192508"/>
                            <a:pt x="165441" y="190921"/>
                          </a:cubicBezTo>
                          <a:cubicBezTo>
                            <a:pt x="179199" y="189334"/>
                            <a:pt x="443783" y="81913"/>
                            <a:pt x="543266" y="57571"/>
                          </a:cubicBezTo>
                          <a:cubicBezTo>
                            <a:pt x="642749" y="33229"/>
                            <a:pt x="746466" y="49104"/>
                            <a:pt x="762341" y="44871"/>
                          </a:cubicBezTo>
                          <a:cubicBezTo>
                            <a:pt x="778216" y="40638"/>
                            <a:pt x="638516" y="32171"/>
                            <a:pt x="638516" y="32171"/>
                          </a:cubicBezTo>
                          <a:cubicBezTo>
                            <a:pt x="650158" y="33229"/>
                            <a:pt x="791445" y="37463"/>
                            <a:pt x="832191" y="51221"/>
                          </a:cubicBezTo>
                          <a:cubicBezTo>
                            <a:pt x="872937" y="64979"/>
                            <a:pt x="878758" y="112075"/>
                            <a:pt x="882991" y="114721"/>
                          </a:cubicBezTo>
                          <a:cubicBezTo>
                            <a:pt x="887224" y="117367"/>
                            <a:pt x="897279" y="86146"/>
                            <a:pt x="857591" y="67096"/>
                          </a:cubicBezTo>
                          <a:cubicBezTo>
                            <a:pt x="817903" y="48046"/>
                            <a:pt x="740116" y="5183"/>
                            <a:pt x="644866" y="421"/>
                          </a:cubicBezTo>
                          <a:cubicBezTo>
                            <a:pt x="549616" y="-4341"/>
                            <a:pt x="296674" y="32700"/>
                            <a:pt x="286091" y="38521"/>
                          </a:cubicBezTo>
                          <a:cubicBezTo>
                            <a:pt x="275508" y="44342"/>
                            <a:pt x="576074" y="23704"/>
                            <a:pt x="581366" y="35346"/>
                          </a:cubicBezTo>
                          <a:cubicBezTo>
                            <a:pt x="586658" y="46988"/>
                            <a:pt x="380812" y="84029"/>
                            <a:pt x="317841" y="108371"/>
                          </a:cubicBezTo>
                          <a:cubicBezTo>
                            <a:pt x="254870" y="132713"/>
                            <a:pt x="238995" y="145942"/>
                            <a:pt x="203541" y="181396"/>
                          </a:cubicBezTo>
                          <a:cubicBezTo>
                            <a:pt x="168087" y="216850"/>
                            <a:pt x="111995" y="314746"/>
                            <a:pt x="105116" y="321096"/>
                          </a:cubicBezTo>
                          <a:cubicBezTo>
                            <a:pt x="98237" y="327446"/>
                            <a:pt x="167028" y="212617"/>
                            <a:pt x="162266" y="219496"/>
                          </a:cubicBezTo>
                          <a:cubicBezTo>
                            <a:pt x="157504" y="226375"/>
                            <a:pt x="100353" y="312629"/>
                            <a:pt x="76541" y="362371"/>
                          </a:cubicBezTo>
                          <a:cubicBezTo>
                            <a:pt x="52729" y="412113"/>
                            <a:pt x="-4951" y="531175"/>
                            <a:pt x="341" y="530646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" name="フリーフォーム 4">
                      <a:extLst>
                        <a:ext uri="{FF2B5EF4-FFF2-40B4-BE49-F238E27FC236}">
                          <a16:creationId xmlns:a16="http://schemas.microsoft.com/office/drawing/2014/main" id="{2C0D1DA5-8E59-5D6C-06F3-C5B637812E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68966" y="1031040"/>
                      <a:ext cx="476458" cy="345274"/>
                    </a:xfrm>
                    <a:custGeom>
                      <a:avLst/>
                      <a:gdLst>
                        <a:gd name="connsiteX0" fmla="*/ 2659 w 476458"/>
                        <a:gd name="connsiteY0" fmla="*/ 337385 h 345274"/>
                        <a:gd name="connsiteX1" fmla="*/ 256659 w 476458"/>
                        <a:gd name="connsiteY1" fmla="*/ 159585 h 345274"/>
                        <a:gd name="connsiteX2" fmla="*/ 189984 w 476458"/>
                        <a:gd name="connsiteY2" fmla="*/ 232610 h 345274"/>
                        <a:gd name="connsiteX3" fmla="*/ 463034 w 476458"/>
                        <a:gd name="connsiteY3" fmla="*/ 10360 h 345274"/>
                        <a:gd name="connsiteX4" fmla="*/ 412234 w 476458"/>
                        <a:gd name="connsiteY4" fmla="*/ 48460 h 345274"/>
                        <a:gd name="connsiteX5" fmla="*/ 218559 w 476458"/>
                        <a:gd name="connsiteY5" fmla="*/ 153235 h 345274"/>
                        <a:gd name="connsiteX6" fmla="*/ 269359 w 476458"/>
                        <a:gd name="connsiteY6" fmla="*/ 131010 h 345274"/>
                        <a:gd name="connsiteX7" fmla="*/ 132834 w 476458"/>
                        <a:gd name="connsiteY7" fmla="*/ 264360 h 345274"/>
                        <a:gd name="connsiteX8" fmla="*/ 123309 w 476458"/>
                        <a:gd name="connsiteY8" fmla="*/ 308810 h 345274"/>
                        <a:gd name="connsiteX9" fmla="*/ 2659 w 476458"/>
                        <a:gd name="connsiteY9" fmla="*/ 337385 h 3452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476458" h="345274">
                          <a:moveTo>
                            <a:pt x="2659" y="337385"/>
                          </a:moveTo>
                          <a:cubicBezTo>
                            <a:pt x="24884" y="312514"/>
                            <a:pt x="225438" y="177047"/>
                            <a:pt x="256659" y="159585"/>
                          </a:cubicBezTo>
                          <a:cubicBezTo>
                            <a:pt x="287880" y="142123"/>
                            <a:pt x="155588" y="257481"/>
                            <a:pt x="189984" y="232610"/>
                          </a:cubicBezTo>
                          <a:cubicBezTo>
                            <a:pt x="224380" y="207739"/>
                            <a:pt x="425992" y="41052"/>
                            <a:pt x="463034" y="10360"/>
                          </a:cubicBezTo>
                          <a:cubicBezTo>
                            <a:pt x="500076" y="-20332"/>
                            <a:pt x="452980" y="24648"/>
                            <a:pt x="412234" y="48460"/>
                          </a:cubicBezTo>
                          <a:cubicBezTo>
                            <a:pt x="371488" y="72272"/>
                            <a:pt x="242371" y="139477"/>
                            <a:pt x="218559" y="153235"/>
                          </a:cubicBezTo>
                          <a:cubicBezTo>
                            <a:pt x="194747" y="166993"/>
                            <a:pt x="283646" y="112489"/>
                            <a:pt x="269359" y="131010"/>
                          </a:cubicBezTo>
                          <a:cubicBezTo>
                            <a:pt x="255072" y="149531"/>
                            <a:pt x="157176" y="234727"/>
                            <a:pt x="132834" y="264360"/>
                          </a:cubicBezTo>
                          <a:cubicBezTo>
                            <a:pt x="108492" y="293993"/>
                            <a:pt x="142359" y="296110"/>
                            <a:pt x="123309" y="308810"/>
                          </a:cubicBezTo>
                          <a:cubicBezTo>
                            <a:pt x="104259" y="321510"/>
                            <a:pt x="-19566" y="362256"/>
                            <a:pt x="2659" y="337385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6" name="フリーフォーム 5">
                      <a:extLst>
                        <a:ext uri="{FF2B5EF4-FFF2-40B4-BE49-F238E27FC236}">
                          <a16:creationId xmlns:a16="http://schemas.microsoft.com/office/drawing/2014/main" id="{77774EC5-D16D-D839-EF62-F477EC9469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81128" y="1006336"/>
                      <a:ext cx="810737" cy="517664"/>
                    </a:xfrm>
                    <a:custGeom>
                      <a:avLst/>
                      <a:gdLst>
                        <a:gd name="connsiteX0" fmla="*/ 22 w 810737"/>
                        <a:gd name="connsiteY0" fmla="*/ 517664 h 517664"/>
                        <a:gd name="connsiteX1" fmla="*/ 168297 w 810737"/>
                        <a:gd name="connsiteY1" fmla="*/ 384314 h 517664"/>
                        <a:gd name="connsiteX2" fmla="*/ 92097 w 810737"/>
                        <a:gd name="connsiteY2" fmla="*/ 419239 h 517664"/>
                        <a:gd name="connsiteX3" fmla="*/ 330222 w 810737"/>
                        <a:gd name="connsiteY3" fmla="*/ 327164 h 517664"/>
                        <a:gd name="connsiteX4" fmla="*/ 304822 w 810737"/>
                        <a:gd name="connsiteY4" fmla="*/ 333514 h 517664"/>
                        <a:gd name="connsiteX5" fmla="*/ 587397 w 810737"/>
                        <a:gd name="connsiteY5" fmla="*/ 111264 h 517664"/>
                        <a:gd name="connsiteX6" fmla="*/ 673122 w 810737"/>
                        <a:gd name="connsiteY6" fmla="*/ 50939 h 517664"/>
                        <a:gd name="connsiteX7" fmla="*/ 803297 w 810737"/>
                        <a:gd name="connsiteY7" fmla="*/ 76339 h 517664"/>
                        <a:gd name="connsiteX8" fmla="*/ 727097 w 810737"/>
                        <a:gd name="connsiteY8" fmla="*/ 139 h 517664"/>
                        <a:gd name="connsiteX9" fmla="*/ 809647 w 810737"/>
                        <a:gd name="connsiteY9" fmla="*/ 98564 h 517664"/>
                        <a:gd name="connsiteX10" fmla="*/ 654072 w 810737"/>
                        <a:gd name="connsiteY10" fmla="*/ 47764 h 517664"/>
                        <a:gd name="connsiteX11" fmla="*/ 460397 w 810737"/>
                        <a:gd name="connsiteY11" fmla="*/ 225564 h 517664"/>
                        <a:gd name="connsiteX12" fmla="*/ 422297 w 810737"/>
                        <a:gd name="connsiteY12" fmla="*/ 250964 h 517664"/>
                        <a:gd name="connsiteX13" fmla="*/ 495322 w 810737"/>
                        <a:gd name="connsiteY13" fmla="*/ 158889 h 517664"/>
                        <a:gd name="connsiteX14" fmla="*/ 314347 w 810737"/>
                        <a:gd name="connsiteY14" fmla="*/ 289064 h 517664"/>
                        <a:gd name="connsiteX15" fmla="*/ 190522 w 810737"/>
                        <a:gd name="connsiteY15" fmla="*/ 358914 h 517664"/>
                        <a:gd name="connsiteX16" fmla="*/ 79397 w 810737"/>
                        <a:gd name="connsiteY16" fmla="*/ 406539 h 517664"/>
                        <a:gd name="connsiteX17" fmla="*/ 155597 w 810737"/>
                        <a:gd name="connsiteY17" fmla="*/ 384314 h 517664"/>
                        <a:gd name="connsiteX18" fmla="*/ 22 w 810737"/>
                        <a:gd name="connsiteY18" fmla="*/ 517664 h 5176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810737" h="517664">
                          <a:moveTo>
                            <a:pt x="22" y="517664"/>
                          </a:moveTo>
                          <a:cubicBezTo>
                            <a:pt x="2139" y="517664"/>
                            <a:pt x="152951" y="400718"/>
                            <a:pt x="168297" y="384314"/>
                          </a:cubicBezTo>
                          <a:cubicBezTo>
                            <a:pt x="183643" y="367910"/>
                            <a:pt x="65110" y="428764"/>
                            <a:pt x="92097" y="419239"/>
                          </a:cubicBezTo>
                          <a:cubicBezTo>
                            <a:pt x="119084" y="409714"/>
                            <a:pt x="294768" y="341451"/>
                            <a:pt x="330222" y="327164"/>
                          </a:cubicBezTo>
                          <a:cubicBezTo>
                            <a:pt x="365676" y="312876"/>
                            <a:pt x="261960" y="369497"/>
                            <a:pt x="304822" y="333514"/>
                          </a:cubicBezTo>
                          <a:cubicBezTo>
                            <a:pt x="347684" y="297531"/>
                            <a:pt x="526014" y="158360"/>
                            <a:pt x="587397" y="111264"/>
                          </a:cubicBezTo>
                          <a:cubicBezTo>
                            <a:pt x="648780" y="64168"/>
                            <a:pt x="637139" y="56760"/>
                            <a:pt x="673122" y="50939"/>
                          </a:cubicBezTo>
                          <a:cubicBezTo>
                            <a:pt x="709105" y="45118"/>
                            <a:pt x="794301" y="84806"/>
                            <a:pt x="803297" y="76339"/>
                          </a:cubicBezTo>
                          <a:cubicBezTo>
                            <a:pt x="812293" y="67872"/>
                            <a:pt x="726039" y="-3565"/>
                            <a:pt x="727097" y="139"/>
                          </a:cubicBezTo>
                          <a:cubicBezTo>
                            <a:pt x="728155" y="3843"/>
                            <a:pt x="821818" y="90627"/>
                            <a:pt x="809647" y="98564"/>
                          </a:cubicBezTo>
                          <a:cubicBezTo>
                            <a:pt x="797476" y="106501"/>
                            <a:pt x="712280" y="26597"/>
                            <a:pt x="654072" y="47764"/>
                          </a:cubicBezTo>
                          <a:cubicBezTo>
                            <a:pt x="595864" y="68931"/>
                            <a:pt x="499026" y="191697"/>
                            <a:pt x="460397" y="225564"/>
                          </a:cubicBezTo>
                          <a:cubicBezTo>
                            <a:pt x="421768" y="259431"/>
                            <a:pt x="416476" y="262076"/>
                            <a:pt x="422297" y="250964"/>
                          </a:cubicBezTo>
                          <a:cubicBezTo>
                            <a:pt x="428118" y="239852"/>
                            <a:pt x="513314" y="152539"/>
                            <a:pt x="495322" y="158889"/>
                          </a:cubicBezTo>
                          <a:cubicBezTo>
                            <a:pt x="477330" y="165239"/>
                            <a:pt x="365147" y="255727"/>
                            <a:pt x="314347" y="289064"/>
                          </a:cubicBezTo>
                          <a:cubicBezTo>
                            <a:pt x="263547" y="322401"/>
                            <a:pt x="229680" y="339335"/>
                            <a:pt x="190522" y="358914"/>
                          </a:cubicBezTo>
                          <a:cubicBezTo>
                            <a:pt x="151364" y="378493"/>
                            <a:pt x="85218" y="402306"/>
                            <a:pt x="79397" y="406539"/>
                          </a:cubicBezTo>
                          <a:cubicBezTo>
                            <a:pt x="73576" y="410772"/>
                            <a:pt x="164593" y="370556"/>
                            <a:pt x="155597" y="384314"/>
                          </a:cubicBezTo>
                          <a:cubicBezTo>
                            <a:pt x="146601" y="398072"/>
                            <a:pt x="-2095" y="517664"/>
                            <a:pt x="22" y="517664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7" name="フリーフォーム 6">
                      <a:extLst>
                        <a:ext uri="{FF2B5EF4-FFF2-40B4-BE49-F238E27FC236}">
                          <a16:creationId xmlns:a16="http://schemas.microsoft.com/office/drawing/2014/main" id="{1D321C46-4152-2AD9-1A9B-98ACFF1959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04822" y="1375479"/>
                      <a:ext cx="1133003" cy="383380"/>
                    </a:xfrm>
                    <a:custGeom>
                      <a:avLst/>
                      <a:gdLst>
                        <a:gd name="connsiteX0" fmla="*/ 65228 w 1133003"/>
                        <a:gd name="connsiteY0" fmla="*/ 380296 h 383380"/>
                        <a:gd name="connsiteX1" fmla="*/ 350978 w 1133003"/>
                        <a:gd name="connsiteY1" fmla="*/ 199321 h 383380"/>
                        <a:gd name="connsiteX2" fmla="*/ 316053 w 1133003"/>
                        <a:gd name="connsiteY2" fmla="*/ 212021 h 383380"/>
                        <a:gd name="connsiteX3" fmla="*/ 620853 w 1133003"/>
                        <a:gd name="connsiteY3" fmla="*/ 27871 h 383380"/>
                        <a:gd name="connsiteX4" fmla="*/ 947878 w 1133003"/>
                        <a:gd name="connsiteY4" fmla="*/ 2471 h 383380"/>
                        <a:gd name="connsiteX5" fmla="*/ 852628 w 1133003"/>
                        <a:gd name="connsiteY5" fmla="*/ 5646 h 383380"/>
                        <a:gd name="connsiteX6" fmla="*/ 1033603 w 1133003"/>
                        <a:gd name="connsiteY6" fmla="*/ 43746 h 383380"/>
                        <a:gd name="connsiteX7" fmla="*/ 1132028 w 1133003"/>
                        <a:gd name="connsiteY7" fmla="*/ 113596 h 383380"/>
                        <a:gd name="connsiteX8" fmla="*/ 1068528 w 1133003"/>
                        <a:gd name="connsiteY8" fmla="*/ 72321 h 383380"/>
                        <a:gd name="connsiteX9" fmla="*/ 836753 w 1133003"/>
                        <a:gd name="connsiteY9" fmla="*/ 27871 h 383380"/>
                        <a:gd name="connsiteX10" fmla="*/ 462103 w 1133003"/>
                        <a:gd name="connsiteY10" fmla="*/ 88196 h 383380"/>
                        <a:gd name="connsiteX11" fmla="*/ 519253 w 1133003"/>
                        <a:gd name="connsiteY11" fmla="*/ 50096 h 383380"/>
                        <a:gd name="connsiteX12" fmla="*/ 357328 w 1133003"/>
                        <a:gd name="connsiteY12" fmla="*/ 173921 h 383380"/>
                        <a:gd name="connsiteX13" fmla="*/ 119203 w 1133003"/>
                        <a:gd name="connsiteY13" fmla="*/ 348546 h 383380"/>
                        <a:gd name="connsiteX14" fmla="*/ 1728 w 1133003"/>
                        <a:gd name="connsiteY14" fmla="*/ 316796 h 383380"/>
                        <a:gd name="connsiteX15" fmla="*/ 65228 w 1133003"/>
                        <a:gd name="connsiteY15" fmla="*/ 380296 h 3833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1133003" h="383380">
                          <a:moveTo>
                            <a:pt x="65228" y="380296"/>
                          </a:moveTo>
                          <a:cubicBezTo>
                            <a:pt x="123436" y="360717"/>
                            <a:pt x="309174" y="227367"/>
                            <a:pt x="350978" y="199321"/>
                          </a:cubicBezTo>
                          <a:cubicBezTo>
                            <a:pt x="392782" y="171275"/>
                            <a:pt x="271074" y="240596"/>
                            <a:pt x="316053" y="212021"/>
                          </a:cubicBezTo>
                          <a:cubicBezTo>
                            <a:pt x="361032" y="183446"/>
                            <a:pt x="515549" y="62796"/>
                            <a:pt x="620853" y="27871"/>
                          </a:cubicBezTo>
                          <a:cubicBezTo>
                            <a:pt x="726157" y="-7054"/>
                            <a:pt x="909249" y="6175"/>
                            <a:pt x="947878" y="2471"/>
                          </a:cubicBezTo>
                          <a:cubicBezTo>
                            <a:pt x="986507" y="-1233"/>
                            <a:pt x="838341" y="-1233"/>
                            <a:pt x="852628" y="5646"/>
                          </a:cubicBezTo>
                          <a:cubicBezTo>
                            <a:pt x="866916" y="12525"/>
                            <a:pt x="987036" y="25754"/>
                            <a:pt x="1033603" y="43746"/>
                          </a:cubicBezTo>
                          <a:cubicBezTo>
                            <a:pt x="1080170" y="61738"/>
                            <a:pt x="1126207" y="108834"/>
                            <a:pt x="1132028" y="113596"/>
                          </a:cubicBezTo>
                          <a:cubicBezTo>
                            <a:pt x="1137849" y="118358"/>
                            <a:pt x="1117741" y="86608"/>
                            <a:pt x="1068528" y="72321"/>
                          </a:cubicBezTo>
                          <a:cubicBezTo>
                            <a:pt x="1019316" y="58033"/>
                            <a:pt x="937824" y="25225"/>
                            <a:pt x="836753" y="27871"/>
                          </a:cubicBezTo>
                          <a:cubicBezTo>
                            <a:pt x="735682" y="30517"/>
                            <a:pt x="515020" y="84492"/>
                            <a:pt x="462103" y="88196"/>
                          </a:cubicBezTo>
                          <a:cubicBezTo>
                            <a:pt x="409186" y="91900"/>
                            <a:pt x="536715" y="35809"/>
                            <a:pt x="519253" y="50096"/>
                          </a:cubicBezTo>
                          <a:cubicBezTo>
                            <a:pt x="501791" y="64383"/>
                            <a:pt x="424003" y="124179"/>
                            <a:pt x="357328" y="173921"/>
                          </a:cubicBezTo>
                          <a:cubicBezTo>
                            <a:pt x="290653" y="223663"/>
                            <a:pt x="178470" y="324733"/>
                            <a:pt x="119203" y="348546"/>
                          </a:cubicBezTo>
                          <a:cubicBezTo>
                            <a:pt x="59936" y="372359"/>
                            <a:pt x="8607" y="313621"/>
                            <a:pt x="1728" y="316796"/>
                          </a:cubicBezTo>
                          <a:cubicBezTo>
                            <a:pt x="-5151" y="319971"/>
                            <a:pt x="7020" y="399875"/>
                            <a:pt x="65228" y="380296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" name="フリーフォーム 7">
                      <a:extLst>
                        <a:ext uri="{FF2B5EF4-FFF2-40B4-BE49-F238E27FC236}">
                          <a16:creationId xmlns:a16="http://schemas.microsoft.com/office/drawing/2014/main" id="{A9A92876-8A8B-FDB1-ACB0-3937D70332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27273" y="1460310"/>
                      <a:ext cx="658871" cy="267142"/>
                    </a:xfrm>
                    <a:custGeom>
                      <a:avLst/>
                      <a:gdLst>
                        <a:gd name="connsiteX0" fmla="*/ 1527 w 658871"/>
                        <a:gd name="connsiteY0" fmla="*/ 266890 h 267142"/>
                        <a:gd name="connsiteX1" fmla="*/ 309502 w 658871"/>
                        <a:gd name="connsiteY1" fmla="*/ 111315 h 267142"/>
                        <a:gd name="connsiteX2" fmla="*/ 490477 w 658871"/>
                        <a:gd name="connsiteY2" fmla="*/ 95440 h 267142"/>
                        <a:gd name="connsiteX3" fmla="*/ 538102 w 658871"/>
                        <a:gd name="connsiteY3" fmla="*/ 82740 h 267142"/>
                        <a:gd name="connsiteX4" fmla="*/ 658752 w 658871"/>
                        <a:gd name="connsiteY4" fmla="*/ 190 h 267142"/>
                        <a:gd name="connsiteX5" fmla="*/ 557152 w 658871"/>
                        <a:gd name="connsiteY5" fmla="*/ 60515 h 267142"/>
                        <a:gd name="connsiteX6" fmla="*/ 395227 w 658871"/>
                        <a:gd name="connsiteY6" fmla="*/ 76390 h 267142"/>
                        <a:gd name="connsiteX7" fmla="*/ 201552 w 658871"/>
                        <a:gd name="connsiteY7" fmla="*/ 89090 h 267142"/>
                        <a:gd name="connsiteX8" fmla="*/ 287277 w 658871"/>
                        <a:gd name="connsiteY8" fmla="*/ 85915 h 267142"/>
                        <a:gd name="connsiteX9" fmla="*/ 195202 w 658871"/>
                        <a:gd name="connsiteY9" fmla="*/ 146240 h 267142"/>
                        <a:gd name="connsiteX10" fmla="*/ 1527 w 658871"/>
                        <a:gd name="connsiteY10" fmla="*/ 266890 h 2671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658871" h="267142">
                          <a:moveTo>
                            <a:pt x="1527" y="266890"/>
                          </a:moveTo>
                          <a:cubicBezTo>
                            <a:pt x="20577" y="261069"/>
                            <a:pt x="228010" y="139890"/>
                            <a:pt x="309502" y="111315"/>
                          </a:cubicBezTo>
                          <a:cubicBezTo>
                            <a:pt x="390994" y="82740"/>
                            <a:pt x="452377" y="100202"/>
                            <a:pt x="490477" y="95440"/>
                          </a:cubicBezTo>
                          <a:cubicBezTo>
                            <a:pt x="528577" y="90677"/>
                            <a:pt x="510056" y="98615"/>
                            <a:pt x="538102" y="82740"/>
                          </a:cubicBezTo>
                          <a:cubicBezTo>
                            <a:pt x="566148" y="66865"/>
                            <a:pt x="655577" y="3894"/>
                            <a:pt x="658752" y="190"/>
                          </a:cubicBezTo>
                          <a:cubicBezTo>
                            <a:pt x="661927" y="-3514"/>
                            <a:pt x="601073" y="47815"/>
                            <a:pt x="557152" y="60515"/>
                          </a:cubicBezTo>
                          <a:cubicBezTo>
                            <a:pt x="513231" y="73215"/>
                            <a:pt x="454494" y="71627"/>
                            <a:pt x="395227" y="76390"/>
                          </a:cubicBezTo>
                          <a:cubicBezTo>
                            <a:pt x="335960" y="81152"/>
                            <a:pt x="219544" y="87502"/>
                            <a:pt x="201552" y="89090"/>
                          </a:cubicBezTo>
                          <a:cubicBezTo>
                            <a:pt x="183560" y="90677"/>
                            <a:pt x="288335" y="76390"/>
                            <a:pt x="287277" y="85915"/>
                          </a:cubicBezTo>
                          <a:cubicBezTo>
                            <a:pt x="286219" y="95440"/>
                            <a:pt x="243356" y="116077"/>
                            <a:pt x="195202" y="146240"/>
                          </a:cubicBezTo>
                          <a:cubicBezTo>
                            <a:pt x="147048" y="176402"/>
                            <a:pt x="-17523" y="272711"/>
                            <a:pt x="1527" y="266890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" name="フリーフォーム 8">
                      <a:extLst>
                        <a:ext uri="{FF2B5EF4-FFF2-40B4-BE49-F238E27FC236}">
                          <a16:creationId xmlns:a16="http://schemas.microsoft.com/office/drawing/2014/main" id="{3FED2C48-26E6-1ED0-8B17-31D1FB584E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1276" y="1479547"/>
                      <a:ext cx="730823" cy="346136"/>
                    </a:xfrm>
                    <a:custGeom>
                      <a:avLst/>
                      <a:gdLst>
                        <a:gd name="connsiteX0" fmla="*/ 49 w 730823"/>
                        <a:gd name="connsiteY0" fmla="*/ 346078 h 346136"/>
                        <a:gd name="connsiteX1" fmla="*/ 136574 w 730823"/>
                        <a:gd name="connsiteY1" fmla="*/ 282578 h 346136"/>
                        <a:gd name="connsiteX2" fmla="*/ 431849 w 730823"/>
                        <a:gd name="connsiteY2" fmla="*/ 285753 h 346136"/>
                        <a:gd name="connsiteX3" fmla="*/ 406449 w 730823"/>
                        <a:gd name="connsiteY3" fmla="*/ 276228 h 346136"/>
                        <a:gd name="connsiteX4" fmla="*/ 492174 w 730823"/>
                        <a:gd name="connsiteY4" fmla="*/ 225428 h 346136"/>
                        <a:gd name="connsiteX5" fmla="*/ 603299 w 730823"/>
                        <a:gd name="connsiteY5" fmla="*/ 101603 h 346136"/>
                        <a:gd name="connsiteX6" fmla="*/ 590599 w 730823"/>
                        <a:gd name="connsiteY6" fmla="*/ 69853 h 346136"/>
                        <a:gd name="connsiteX7" fmla="*/ 676324 w 730823"/>
                        <a:gd name="connsiteY7" fmla="*/ 73028 h 346136"/>
                        <a:gd name="connsiteX8" fmla="*/ 730299 w 730823"/>
                        <a:gd name="connsiteY8" fmla="*/ 3 h 346136"/>
                        <a:gd name="connsiteX9" fmla="*/ 644574 w 730823"/>
                        <a:gd name="connsiteY9" fmla="*/ 76203 h 346136"/>
                        <a:gd name="connsiteX10" fmla="*/ 511224 w 730823"/>
                        <a:gd name="connsiteY10" fmla="*/ 234953 h 346136"/>
                        <a:gd name="connsiteX11" fmla="*/ 428674 w 730823"/>
                        <a:gd name="connsiteY11" fmla="*/ 257178 h 346136"/>
                        <a:gd name="connsiteX12" fmla="*/ 269924 w 730823"/>
                        <a:gd name="connsiteY12" fmla="*/ 250828 h 346136"/>
                        <a:gd name="connsiteX13" fmla="*/ 149274 w 730823"/>
                        <a:gd name="connsiteY13" fmla="*/ 269878 h 346136"/>
                        <a:gd name="connsiteX14" fmla="*/ 49 w 730823"/>
                        <a:gd name="connsiteY14" fmla="*/ 346078 h 346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730823" h="346136">
                          <a:moveTo>
                            <a:pt x="49" y="346078"/>
                          </a:moveTo>
                          <a:cubicBezTo>
                            <a:pt x="-2068" y="348195"/>
                            <a:pt x="64607" y="292632"/>
                            <a:pt x="136574" y="282578"/>
                          </a:cubicBezTo>
                          <a:cubicBezTo>
                            <a:pt x="208541" y="272524"/>
                            <a:pt x="386870" y="286811"/>
                            <a:pt x="431849" y="285753"/>
                          </a:cubicBezTo>
                          <a:cubicBezTo>
                            <a:pt x="476828" y="284695"/>
                            <a:pt x="396395" y="286282"/>
                            <a:pt x="406449" y="276228"/>
                          </a:cubicBezTo>
                          <a:cubicBezTo>
                            <a:pt x="416503" y="266174"/>
                            <a:pt x="459366" y="254532"/>
                            <a:pt x="492174" y="225428"/>
                          </a:cubicBezTo>
                          <a:cubicBezTo>
                            <a:pt x="524982" y="196324"/>
                            <a:pt x="586895" y="127532"/>
                            <a:pt x="603299" y="101603"/>
                          </a:cubicBezTo>
                          <a:cubicBezTo>
                            <a:pt x="619703" y="75674"/>
                            <a:pt x="578428" y="74615"/>
                            <a:pt x="590599" y="69853"/>
                          </a:cubicBezTo>
                          <a:cubicBezTo>
                            <a:pt x="602770" y="65091"/>
                            <a:pt x="653041" y="84670"/>
                            <a:pt x="676324" y="73028"/>
                          </a:cubicBezTo>
                          <a:cubicBezTo>
                            <a:pt x="699607" y="61386"/>
                            <a:pt x="735591" y="-526"/>
                            <a:pt x="730299" y="3"/>
                          </a:cubicBezTo>
                          <a:cubicBezTo>
                            <a:pt x="725007" y="532"/>
                            <a:pt x="681086" y="37045"/>
                            <a:pt x="644574" y="76203"/>
                          </a:cubicBezTo>
                          <a:cubicBezTo>
                            <a:pt x="608062" y="115361"/>
                            <a:pt x="547207" y="204790"/>
                            <a:pt x="511224" y="234953"/>
                          </a:cubicBezTo>
                          <a:cubicBezTo>
                            <a:pt x="475241" y="265116"/>
                            <a:pt x="468891" y="254532"/>
                            <a:pt x="428674" y="257178"/>
                          </a:cubicBezTo>
                          <a:cubicBezTo>
                            <a:pt x="388457" y="259824"/>
                            <a:pt x="316491" y="248711"/>
                            <a:pt x="269924" y="250828"/>
                          </a:cubicBezTo>
                          <a:cubicBezTo>
                            <a:pt x="223357" y="252945"/>
                            <a:pt x="193724" y="255591"/>
                            <a:pt x="149274" y="269878"/>
                          </a:cubicBezTo>
                          <a:cubicBezTo>
                            <a:pt x="104824" y="284165"/>
                            <a:pt x="2166" y="343961"/>
                            <a:pt x="49" y="346078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0" name="フリーフォーム 9">
                      <a:extLst>
                        <a:ext uri="{FF2B5EF4-FFF2-40B4-BE49-F238E27FC236}">
                          <a16:creationId xmlns:a16="http://schemas.microsoft.com/office/drawing/2014/main" id="{D24F04AC-B704-5A69-A9D1-023EEC9135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88820" y="1352194"/>
                      <a:ext cx="167313" cy="207599"/>
                    </a:xfrm>
                    <a:custGeom>
                      <a:avLst/>
                      <a:gdLst>
                        <a:gd name="connsiteX0" fmla="*/ 166955 w 167313"/>
                        <a:gd name="connsiteY0" fmla="*/ 356 h 207599"/>
                        <a:gd name="connsiteX1" fmla="*/ 52655 w 167313"/>
                        <a:gd name="connsiteY1" fmla="*/ 73381 h 207599"/>
                        <a:gd name="connsiteX2" fmla="*/ 5030 w 167313"/>
                        <a:gd name="connsiteY2" fmla="*/ 203556 h 207599"/>
                        <a:gd name="connsiteX3" fmla="*/ 1855 w 167313"/>
                        <a:gd name="connsiteY3" fmla="*/ 165456 h 207599"/>
                        <a:gd name="connsiteX4" fmla="*/ 5030 w 167313"/>
                        <a:gd name="connsiteY4" fmla="*/ 73381 h 207599"/>
                        <a:gd name="connsiteX5" fmla="*/ 11380 w 167313"/>
                        <a:gd name="connsiteY5" fmla="*/ 101956 h 207599"/>
                        <a:gd name="connsiteX6" fmla="*/ 166955 w 167313"/>
                        <a:gd name="connsiteY6" fmla="*/ 356 h 20759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67313" h="207599">
                          <a:moveTo>
                            <a:pt x="166955" y="356"/>
                          </a:moveTo>
                          <a:cubicBezTo>
                            <a:pt x="173834" y="-4406"/>
                            <a:pt x="79642" y="39514"/>
                            <a:pt x="52655" y="73381"/>
                          </a:cubicBezTo>
                          <a:cubicBezTo>
                            <a:pt x="25668" y="107248"/>
                            <a:pt x="13497" y="188210"/>
                            <a:pt x="5030" y="203556"/>
                          </a:cubicBezTo>
                          <a:cubicBezTo>
                            <a:pt x="-3437" y="218902"/>
                            <a:pt x="1855" y="187152"/>
                            <a:pt x="1855" y="165456"/>
                          </a:cubicBezTo>
                          <a:cubicBezTo>
                            <a:pt x="1855" y="143760"/>
                            <a:pt x="3442" y="83964"/>
                            <a:pt x="5030" y="73381"/>
                          </a:cubicBezTo>
                          <a:cubicBezTo>
                            <a:pt x="6617" y="62798"/>
                            <a:pt x="-10845" y="108306"/>
                            <a:pt x="11380" y="101956"/>
                          </a:cubicBezTo>
                          <a:cubicBezTo>
                            <a:pt x="33605" y="95606"/>
                            <a:pt x="160076" y="5118"/>
                            <a:pt x="166955" y="356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" name="フリーフォーム 10">
                      <a:extLst>
                        <a:ext uri="{FF2B5EF4-FFF2-40B4-BE49-F238E27FC236}">
                          <a16:creationId xmlns:a16="http://schemas.microsoft.com/office/drawing/2014/main" id="{4683BA4A-2FC2-375F-C1FB-B95952288E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83172" y="1422387"/>
                      <a:ext cx="552415" cy="414925"/>
                    </a:xfrm>
                    <a:custGeom>
                      <a:avLst/>
                      <a:gdLst>
                        <a:gd name="connsiteX0" fmla="*/ 515578 w 552415"/>
                        <a:gd name="connsiteY0" fmla="*/ 13 h 414925"/>
                        <a:gd name="connsiteX1" fmla="*/ 544153 w 552415"/>
                        <a:gd name="connsiteY1" fmla="*/ 88913 h 414925"/>
                        <a:gd name="connsiteX2" fmla="*/ 344128 w 552415"/>
                        <a:gd name="connsiteY2" fmla="*/ 180988 h 414925"/>
                        <a:gd name="connsiteX3" fmla="*/ 433028 w 552415"/>
                        <a:gd name="connsiteY3" fmla="*/ 152413 h 414925"/>
                        <a:gd name="connsiteX4" fmla="*/ 156803 w 552415"/>
                        <a:gd name="connsiteY4" fmla="*/ 314338 h 414925"/>
                        <a:gd name="connsiteX5" fmla="*/ 248878 w 552415"/>
                        <a:gd name="connsiteY5" fmla="*/ 257188 h 414925"/>
                        <a:gd name="connsiteX6" fmla="*/ 10753 w 552415"/>
                        <a:gd name="connsiteY6" fmla="*/ 409588 h 414925"/>
                        <a:gd name="connsiteX7" fmla="*/ 61553 w 552415"/>
                        <a:gd name="connsiteY7" fmla="*/ 365138 h 414925"/>
                        <a:gd name="connsiteX8" fmla="*/ 245703 w 552415"/>
                        <a:gd name="connsiteY8" fmla="*/ 219088 h 414925"/>
                        <a:gd name="connsiteX9" fmla="*/ 394928 w 552415"/>
                        <a:gd name="connsiteY9" fmla="*/ 133363 h 414925"/>
                        <a:gd name="connsiteX10" fmla="*/ 264753 w 552415"/>
                        <a:gd name="connsiteY10" fmla="*/ 219088 h 414925"/>
                        <a:gd name="connsiteX11" fmla="*/ 467953 w 552415"/>
                        <a:gd name="connsiteY11" fmla="*/ 104788 h 414925"/>
                        <a:gd name="connsiteX12" fmla="*/ 528278 w 552415"/>
                        <a:gd name="connsiteY12" fmla="*/ 95263 h 414925"/>
                        <a:gd name="connsiteX13" fmla="*/ 515578 w 552415"/>
                        <a:gd name="connsiteY13" fmla="*/ 13 h 4149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552415" h="414925">
                          <a:moveTo>
                            <a:pt x="515578" y="13"/>
                          </a:moveTo>
                          <a:cubicBezTo>
                            <a:pt x="518224" y="-1045"/>
                            <a:pt x="572728" y="58751"/>
                            <a:pt x="544153" y="88913"/>
                          </a:cubicBezTo>
                          <a:cubicBezTo>
                            <a:pt x="515578" y="119075"/>
                            <a:pt x="362649" y="170405"/>
                            <a:pt x="344128" y="180988"/>
                          </a:cubicBezTo>
                          <a:cubicBezTo>
                            <a:pt x="325607" y="191571"/>
                            <a:pt x="464249" y="130188"/>
                            <a:pt x="433028" y="152413"/>
                          </a:cubicBezTo>
                          <a:cubicBezTo>
                            <a:pt x="401807" y="174638"/>
                            <a:pt x="187495" y="296876"/>
                            <a:pt x="156803" y="314338"/>
                          </a:cubicBezTo>
                          <a:cubicBezTo>
                            <a:pt x="126111" y="331801"/>
                            <a:pt x="273220" y="241313"/>
                            <a:pt x="248878" y="257188"/>
                          </a:cubicBezTo>
                          <a:cubicBezTo>
                            <a:pt x="224536" y="273063"/>
                            <a:pt x="41974" y="391596"/>
                            <a:pt x="10753" y="409588"/>
                          </a:cubicBezTo>
                          <a:cubicBezTo>
                            <a:pt x="-20468" y="427580"/>
                            <a:pt x="22395" y="396888"/>
                            <a:pt x="61553" y="365138"/>
                          </a:cubicBezTo>
                          <a:cubicBezTo>
                            <a:pt x="100711" y="333388"/>
                            <a:pt x="190141" y="257717"/>
                            <a:pt x="245703" y="219088"/>
                          </a:cubicBezTo>
                          <a:cubicBezTo>
                            <a:pt x="301265" y="180459"/>
                            <a:pt x="391753" y="133363"/>
                            <a:pt x="394928" y="133363"/>
                          </a:cubicBezTo>
                          <a:cubicBezTo>
                            <a:pt x="398103" y="133363"/>
                            <a:pt x="252582" y="223850"/>
                            <a:pt x="264753" y="219088"/>
                          </a:cubicBezTo>
                          <a:cubicBezTo>
                            <a:pt x="276924" y="214326"/>
                            <a:pt x="424032" y="125425"/>
                            <a:pt x="467953" y="104788"/>
                          </a:cubicBezTo>
                          <a:cubicBezTo>
                            <a:pt x="511874" y="84151"/>
                            <a:pt x="519811" y="107963"/>
                            <a:pt x="528278" y="95263"/>
                          </a:cubicBezTo>
                          <a:cubicBezTo>
                            <a:pt x="536745" y="82563"/>
                            <a:pt x="512932" y="1071"/>
                            <a:pt x="515578" y="13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" name="フリーフォーム 11">
                      <a:extLst>
                        <a:ext uri="{FF2B5EF4-FFF2-40B4-BE49-F238E27FC236}">
                          <a16:creationId xmlns:a16="http://schemas.microsoft.com/office/drawing/2014/main" id="{78910AD7-F55C-981F-7384-AE8F8DDE9D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5772" y="1731540"/>
                      <a:ext cx="212953" cy="103949"/>
                    </a:xfrm>
                    <a:custGeom>
                      <a:avLst/>
                      <a:gdLst>
                        <a:gd name="connsiteX0" fmla="*/ 8728 w 212953"/>
                        <a:gd name="connsiteY0" fmla="*/ 103610 h 103949"/>
                        <a:gd name="connsiteX1" fmla="*/ 211928 w 212953"/>
                        <a:gd name="connsiteY1" fmla="*/ 8360 h 103949"/>
                        <a:gd name="connsiteX2" fmla="*/ 91278 w 212953"/>
                        <a:gd name="connsiteY2" fmla="*/ 5185 h 103949"/>
                        <a:gd name="connsiteX3" fmla="*/ 180178 w 212953"/>
                        <a:gd name="connsiteY3" fmla="*/ 11535 h 103949"/>
                        <a:gd name="connsiteX4" fmla="*/ 50003 w 212953"/>
                        <a:gd name="connsiteY4" fmla="*/ 40110 h 103949"/>
                        <a:gd name="connsiteX5" fmla="*/ 8728 w 212953"/>
                        <a:gd name="connsiteY5" fmla="*/ 103610 h 103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12953" h="103949">
                          <a:moveTo>
                            <a:pt x="8728" y="103610"/>
                          </a:moveTo>
                          <a:cubicBezTo>
                            <a:pt x="35716" y="98318"/>
                            <a:pt x="198170" y="24764"/>
                            <a:pt x="211928" y="8360"/>
                          </a:cubicBezTo>
                          <a:cubicBezTo>
                            <a:pt x="225686" y="-8044"/>
                            <a:pt x="96570" y="4656"/>
                            <a:pt x="91278" y="5185"/>
                          </a:cubicBezTo>
                          <a:cubicBezTo>
                            <a:pt x="85986" y="5714"/>
                            <a:pt x="187057" y="5714"/>
                            <a:pt x="180178" y="11535"/>
                          </a:cubicBezTo>
                          <a:cubicBezTo>
                            <a:pt x="173299" y="17356"/>
                            <a:pt x="76461" y="29527"/>
                            <a:pt x="50003" y="40110"/>
                          </a:cubicBezTo>
                          <a:cubicBezTo>
                            <a:pt x="23545" y="50693"/>
                            <a:pt x="-18260" y="108902"/>
                            <a:pt x="8728" y="103610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" name="フリーフォーム 12">
                      <a:extLst>
                        <a:ext uri="{FF2B5EF4-FFF2-40B4-BE49-F238E27FC236}">
                          <a16:creationId xmlns:a16="http://schemas.microsoft.com/office/drawing/2014/main" id="{818C8E2E-AB7E-EF32-4733-F83DC3A023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1537" y="1677763"/>
                      <a:ext cx="729767" cy="236640"/>
                    </a:xfrm>
                    <a:custGeom>
                      <a:avLst/>
                      <a:gdLst>
                        <a:gd name="connsiteX0" fmla="*/ 12638 w 729767"/>
                        <a:gd name="connsiteY0" fmla="*/ 233587 h 236640"/>
                        <a:gd name="connsiteX1" fmla="*/ 292038 w 729767"/>
                        <a:gd name="connsiteY1" fmla="*/ 141512 h 236640"/>
                        <a:gd name="connsiteX2" fmla="*/ 174563 w 729767"/>
                        <a:gd name="connsiteY2" fmla="*/ 141512 h 236640"/>
                        <a:gd name="connsiteX3" fmla="*/ 304738 w 729767"/>
                        <a:gd name="connsiteY3" fmla="*/ 144687 h 236640"/>
                        <a:gd name="connsiteX4" fmla="*/ 438088 w 729767"/>
                        <a:gd name="connsiteY4" fmla="*/ 173262 h 236640"/>
                        <a:gd name="connsiteX5" fmla="*/ 723838 w 729767"/>
                        <a:gd name="connsiteY5" fmla="*/ 1812 h 236640"/>
                        <a:gd name="connsiteX6" fmla="*/ 619063 w 729767"/>
                        <a:gd name="connsiteY6" fmla="*/ 87537 h 236640"/>
                        <a:gd name="connsiteX7" fmla="*/ 469838 w 729767"/>
                        <a:gd name="connsiteY7" fmla="*/ 157387 h 236640"/>
                        <a:gd name="connsiteX8" fmla="*/ 323788 w 729767"/>
                        <a:gd name="connsiteY8" fmla="*/ 151037 h 236640"/>
                        <a:gd name="connsiteX9" fmla="*/ 174563 w 729767"/>
                        <a:gd name="connsiteY9" fmla="*/ 144687 h 236640"/>
                        <a:gd name="connsiteX10" fmla="*/ 203138 w 729767"/>
                        <a:gd name="connsiteY10" fmla="*/ 144687 h 236640"/>
                        <a:gd name="connsiteX11" fmla="*/ 60263 w 729767"/>
                        <a:gd name="connsiteY11" fmla="*/ 208187 h 236640"/>
                        <a:gd name="connsiteX12" fmla="*/ 12638 w 729767"/>
                        <a:gd name="connsiteY12" fmla="*/ 233587 h 2366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729767" h="236640">
                          <a:moveTo>
                            <a:pt x="12638" y="233587"/>
                          </a:moveTo>
                          <a:cubicBezTo>
                            <a:pt x="51267" y="222475"/>
                            <a:pt x="265051" y="156858"/>
                            <a:pt x="292038" y="141512"/>
                          </a:cubicBezTo>
                          <a:cubicBezTo>
                            <a:pt x="319025" y="126166"/>
                            <a:pt x="172446" y="140983"/>
                            <a:pt x="174563" y="141512"/>
                          </a:cubicBezTo>
                          <a:cubicBezTo>
                            <a:pt x="176680" y="142041"/>
                            <a:pt x="260817" y="139395"/>
                            <a:pt x="304738" y="144687"/>
                          </a:cubicBezTo>
                          <a:cubicBezTo>
                            <a:pt x="348659" y="149979"/>
                            <a:pt x="368238" y="197074"/>
                            <a:pt x="438088" y="173262"/>
                          </a:cubicBezTo>
                          <a:cubicBezTo>
                            <a:pt x="507938" y="149450"/>
                            <a:pt x="693676" y="16099"/>
                            <a:pt x="723838" y="1812"/>
                          </a:cubicBezTo>
                          <a:cubicBezTo>
                            <a:pt x="754000" y="-12475"/>
                            <a:pt x="661396" y="61608"/>
                            <a:pt x="619063" y="87537"/>
                          </a:cubicBezTo>
                          <a:cubicBezTo>
                            <a:pt x="576730" y="113466"/>
                            <a:pt x="519050" y="146804"/>
                            <a:pt x="469838" y="157387"/>
                          </a:cubicBezTo>
                          <a:cubicBezTo>
                            <a:pt x="420626" y="167970"/>
                            <a:pt x="323788" y="151037"/>
                            <a:pt x="323788" y="151037"/>
                          </a:cubicBezTo>
                          <a:lnTo>
                            <a:pt x="174563" y="144687"/>
                          </a:lnTo>
                          <a:cubicBezTo>
                            <a:pt x="154455" y="143629"/>
                            <a:pt x="222188" y="134104"/>
                            <a:pt x="203138" y="144687"/>
                          </a:cubicBezTo>
                          <a:cubicBezTo>
                            <a:pt x="184088" y="155270"/>
                            <a:pt x="86721" y="193370"/>
                            <a:pt x="60263" y="208187"/>
                          </a:cubicBezTo>
                          <a:cubicBezTo>
                            <a:pt x="33805" y="223004"/>
                            <a:pt x="-25991" y="244699"/>
                            <a:pt x="12638" y="233587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" name="フリーフォーム 13">
                      <a:extLst>
                        <a:ext uri="{FF2B5EF4-FFF2-40B4-BE49-F238E27FC236}">
                          <a16:creationId xmlns:a16="http://schemas.microsoft.com/office/drawing/2014/main" id="{5BF5A434-CE8E-EC0F-C96C-9EC5E1139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1157" y="1460347"/>
                      <a:ext cx="668830" cy="284763"/>
                    </a:xfrm>
                    <a:custGeom>
                      <a:avLst/>
                      <a:gdLst>
                        <a:gd name="connsiteX0" fmla="*/ 543 w 668830"/>
                        <a:gd name="connsiteY0" fmla="*/ 270028 h 284763"/>
                        <a:gd name="connsiteX1" fmla="*/ 127543 w 668830"/>
                        <a:gd name="connsiteY1" fmla="*/ 279553 h 284763"/>
                        <a:gd name="connsiteX2" fmla="*/ 168818 w 668830"/>
                        <a:gd name="connsiteY2" fmla="*/ 181128 h 284763"/>
                        <a:gd name="connsiteX3" fmla="*/ 168818 w 668830"/>
                        <a:gd name="connsiteY3" fmla="*/ 187478 h 284763"/>
                        <a:gd name="connsiteX4" fmla="*/ 270418 w 668830"/>
                        <a:gd name="connsiteY4" fmla="*/ 82703 h 284763"/>
                        <a:gd name="connsiteX5" fmla="*/ 505368 w 668830"/>
                        <a:gd name="connsiteY5" fmla="*/ 41428 h 284763"/>
                        <a:gd name="connsiteX6" fmla="*/ 448218 w 668830"/>
                        <a:gd name="connsiteY6" fmla="*/ 38253 h 284763"/>
                        <a:gd name="connsiteX7" fmla="*/ 635543 w 668830"/>
                        <a:gd name="connsiteY7" fmla="*/ 47778 h 284763"/>
                        <a:gd name="connsiteX8" fmla="*/ 660943 w 668830"/>
                        <a:gd name="connsiteY8" fmla="*/ 50953 h 284763"/>
                        <a:gd name="connsiteX9" fmla="*/ 546643 w 668830"/>
                        <a:gd name="connsiteY9" fmla="*/ 25553 h 284763"/>
                        <a:gd name="connsiteX10" fmla="*/ 368843 w 668830"/>
                        <a:gd name="connsiteY10" fmla="*/ 153 h 284763"/>
                        <a:gd name="connsiteX11" fmla="*/ 514893 w 668830"/>
                        <a:gd name="connsiteY11" fmla="*/ 16028 h 284763"/>
                        <a:gd name="connsiteX12" fmla="*/ 337093 w 668830"/>
                        <a:gd name="connsiteY12" fmla="*/ 38253 h 284763"/>
                        <a:gd name="connsiteX13" fmla="*/ 200568 w 668830"/>
                        <a:gd name="connsiteY13" fmla="*/ 60478 h 284763"/>
                        <a:gd name="connsiteX14" fmla="*/ 225968 w 668830"/>
                        <a:gd name="connsiteY14" fmla="*/ 66828 h 284763"/>
                        <a:gd name="connsiteX15" fmla="*/ 146593 w 668830"/>
                        <a:gd name="connsiteY15" fmla="*/ 136678 h 284763"/>
                        <a:gd name="connsiteX16" fmla="*/ 133893 w 668830"/>
                        <a:gd name="connsiteY16" fmla="*/ 203353 h 284763"/>
                        <a:gd name="connsiteX17" fmla="*/ 111668 w 668830"/>
                        <a:gd name="connsiteY17" fmla="*/ 231928 h 284763"/>
                        <a:gd name="connsiteX18" fmla="*/ 83093 w 668830"/>
                        <a:gd name="connsiteY18" fmla="*/ 260503 h 284763"/>
                        <a:gd name="connsiteX19" fmla="*/ 543 w 668830"/>
                        <a:gd name="connsiteY19" fmla="*/ 270028 h 2847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</a:cxnLst>
                      <a:rect l="l" t="t" r="r" b="b"/>
                      <a:pathLst>
                        <a:path w="668830" h="284763">
                          <a:moveTo>
                            <a:pt x="543" y="270028"/>
                          </a:moveTo>
                          <a:cubicBezTo>
                            <a:pt x="7951" y="273203"/>
                            <a:pt x="99497" y="294370"/>
                            <a:pt x="127543" y="279553"/>
                          </a:cubicBezTo>
                          <a:cubicBezTo>
                            <a:pt x="155589" y="264736"/>
                            <a:pt x="161939" y="196474"/>
                            <a:pt x="168818" y="181128"/>
                          </a:cubicBezTo>
                          <a:cubicBezTo>
                            <a:pt x="175697" y="165782"/>
                            <a:pt x="151885" y="203882"/>
                            <a:pt x="168818" y="187478"/>
                          </a:cubicBezTo>
                          <a:cubicBezTo>
                            <a:pt x="185751" y="171074"/>
                            <a:pt x="214326" y="107045"/>
                            <a:pt x="270418" y="82703"/>
                          </a:cubicBezTo>
                          <a:cubicBezTo>
                            <a:pt x="326510" y="58361"/>
                            <a:pt x="475735" y="48836"/>
                            <a:pt x="505368" y="41428"/>
                          </a:cubicBezTo>
                          <a:cubicBezTo>
                            <a:pt x="535001" y="34020"/>
                            <a:pt x="448218" y="38253"/>
                            <a:pt x="448218" y="38253"/>
                          </a:cubicBezTo>
                          <a:lnTo>
                            <a:pt x="635543" y="47778"/>
                          </a:lnTo>
                          <a:cubicBezTo>
                            <a:pt x="670997" y="49895"/>
                            <a:pt x="675760" y="54657"/>
                            <a:pt x="660943" y="50953"/>
                          </a:cubicBezTo>
                          <a:cubicBezTo>
                            <a:pt x="646126" y="47249"/>
                            <a:pt x="595326" y="34020"/>
                            <a:pt x="546643" y="25553"/>
                          </a:cubicBezTo>
                          <a:cubicBezTo>
                            <a:pt x="497960" y="17086"/>
                            <a:pt x="374135" y="1740"/>
                            <a:pt x="368843" y="153"/>
                          </a:cubicBezTo>
                          <a:cubicBezTo>
                            <a:pt x="363551" y="-1434"/>
                            <a:pt x="520185" y="9678"/>
                            <a:pt x="514893" y="16028"/>
                          </a:cubicBezTo>
                          <a:cubicBezTo>
                            <a:pt x="509601" y="22378"/>
                            <a:pt x="389481" y="30845"/>
                            <a:pt x="337093" y="38253"/>
                          </a:cubicBezTo>
                          <a:cubicBezTo>
                            <a:pt x="284706" y="45661"/>
                            <a:pt x="219089" y="55715"/>
                            <a:pt x="200568" y="60478"/>
                          </a:cubicBezTo>
                          <a:cubicBezTo>
                            <a:pt x="182047" y="65241"/>
                            <a:pt x="234964" y="54128"/>
                            <a:pt x="225968" y="66828"/>
                          </a:cubicBezTo>
                          <a:cubicBezTo>
                            <a:pt x="216972" y="79528"/>
                            <a:pt x="161939" y="113924"/>
                            <a:pt x="146593" y="136678"/>
                          </a:cubicBezTo>
                          <a:cubicBezTo>
                            <a:pt x="131247" y="159432"/>
                            <a:pt x="139714" y="187478"/>
                            <a:pt x="133893" y="203353"/>
                          </a:cubicBezTo>
                          <a:cubicBezTo>
                            <a:pt x="128072" y="219228"/>
                            <a:pt x="120135" y="222403"/>
                            <a:pt x="111668" y="231928"/>
                          </a:cubicBezTo>
                          <a:cubicBezTo>
                            <a:pt x="103201" y="241453"/>
                            <a:pt x="102672" y="254153"/>
                            <a:pt x="83093" y="260503"/>
                          </a:cubicBezTo>
                          <a:cubicBezTo>
                            <a:pt x="63514" y="266853"/>
                            <a:pt x="-6865" y="266853"/>
                            <a:pt x="543" y="270028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" name="フリーフォーム 14">
                      <a:extLst>
                        <a:ext uri="{FF2B5EF4-FFF2-40B4-BE49-F238E27FC236}">
                          <a16:creationId xmlns:a16="http://schemas.microsoft.com/office/drawing/2014/main" id="{61BD195B-BD9A-3DB3-B3D9-49EE9C2B4A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06484" y="1455873"/>
                      <a:ext cx="364635" cy="649407"/>
                    </a:xfrm>
                    <a:custGeom>
                      <a:avLst/>
                      <a:gdLst>
                        <a:gd name="connsiteX0" fmla="*/ 92116 w 364635"/>
                        <a:gd name="connsiteY0" fmla="*/ 1452 h 649407"/>
                        <a:gd name="connsiteX1" fmla="*/ 234991 w 364635"/>
                        <a:gd name="connsiteY1" fmla="*/ 131627 h 649407"/>
                        <a:gd name="connsiteX2" fmla="*/ 292141 w 364635"/>
                        <a:gd name="connsiteY2" fmla="*/ 204652 h 649407"/>
                        <a:gd name="connsiteX3" fmla="*/ 323891 w 364635"/>
                        <a:gd name="connsiteY3" fmla="*/ 306252 h 649407"/>
                        <a:gd name="connsiteX4" fmla="*/ 330241 w 364635"/>
                        <a:gd name="connsiteY4" fmla="*/ 274502 h 649407"/>
                        <a:gd name="connsiteX5" fmla="*/ 361991 w 364635"/>
                        <a:gd name="connsiteY5" fmla="*/ 439602 h 649407"/>
                        <a:gd name="connsiteX6" fmla="*/ 355641 w 364635"/>
                        <a:gd name="connsiteY6" fmla="*/ 474527 h 649407"/>
                        <a:gd name="connsiteX7" fmla="*/ 298491 w 364635"/>
                        <a:gd name="connsiteY7" fmla="*/ 557077 h 649407"/>
                        <a:gd name="connsiteX8" fmla="*/ 349291 w 364635"/>
                        <a:gd name="connsiteY8" fmla="*/ 534852 h 649407"/>
                        <a:gd name="connsiteX9" fmla="*/ 161966 w 364635"/>
                        <a:gd name="connsiteY9" fmla="*/ 649152 h 649407"/>
                        <a:gd name="connsiteX10" fmla="*/ 295316 w 364635"/>
                        <a:gd name="connsiteY10" fmla="*/ 563427 h 649407"/>
                        <a:gd name="connsiteX11" fmla="*/ 349291 w 364635"/>
                        <a:gd name="connsiteY11" fmla="*/ 484052 h 649407"/>
                        <a:gd name="connsiteX12" fmla="*/ 311191 w 364635"/>
                        <a:gd name="connsiteY12" fmla="*/ 433252 h 649407"/>
                        <a:gd name="connsiteX13" fmla="*/ 361991 w 364635"/>
                        <a:gd name="connsiteY13" fmla="*/ 318952 h 649407"/>
                        <a:gd name="connsiteX14" fmla="*/ 333416 w 364635"/>
                        <a:gd name="connsiteY14" fmla="*/ 318952 h 649407"/>
                        <a:gd name="connsiteX15" fmla="*/ 222291 w 364635"/>
                        <a:gd name="connsiteY15" fmla="*/ 166552 h 649407"/>
                        <a:gd name="connsiteX16" fmla="*/ 177841 w 364635"/>
                        <a:gd name="connsiteY16" fmla="*/ 115752 h 649407"/>
                        <a:gd name="connsiteX17" fmla="*/ 107991 w 364635"/>
                        <a:gd name="connsiteY17" fmla="*/ 74477 h 649407"/>
                        <a:gd name="connsiteX18" fmla="*/ 41 w 364635"/>
                        <a:gd name="connsiteY18" fmla="*/ 30027 h 649407"/>
                        <a:gd name="connsiteX19" fmla="*/ 120691 w 364635"/>
                        <a:gd name="connsiteY19" fmla="*/ 58602 h 649407"/>
                        <a:gd name="connsiteX20" fmla="*/ 92116 w 364635"/>
                        <a:gd name="connsiteY20" fmla="*/ 1452 h 6494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364635" h="649407">
                          <a:moveTo>
                            <a:pt x="92116" y="1452"/>
                          </a:moveTo>
                          <a:cubicBezTo>
                            <a:pt x="111166" y="13623"/>
                            <a:pt x="201654" y="97760"/>
                            <a:pt x="234991" y="131627"/>
                          </a:cubicBezTo>
                          <a:cubicBezTo>
                            <a:pt x="268328" y="165494"/>
                            <a:pt x="277324" y="175548"/>
                            <a:pt x="292141" y="204652"/>
                          </a:cubicBezTo>
                          <a:cubicBezTo>
                            <a:pt x="306958" y="233756"/>
                            <a:pt x="317541" y="294610"/>
                            <a:pt x="323891" y="306252"/>
                          </a:cubicBezTo>
                          <a:cubicBezTo>
                            <a:pt x="330241" y="317894"/>
                            <a:pt x="323891" y="252277"/>
                            <a:pt x="330241" y="274502"/>
                          </a:cubicBezTo>
                          <a:cubicBezTo>
                            <a:pt x="336591" y="296727"/>
                            <a:pt x="357758" y="406264"/>
                            <a:pt x="361991" y="439602"/>
                          </a:cubicBezTo>
                          <a:cubicBezTo>
                            <a:pt x="366224" y="472940"/>
                            <a:pt x="366224" y="454948"/>
                            <a:pt x="355641" y="474527"/>
                          </a:cubicBezTo>
                          <a:cubicBezTo>
                            <a:pt x="345058" y="494106"/>
                            <a:pt x="299549" y="547023"/>
                            <a:pt x="298491" y="557077"/>
                          </a:cubicBezTo>
                          <a:cubicBezTo>
                            <a:pt x="297433" y="567131"/>
                            <a:pt x="372045" y="519506"/>
                            <a:pt x="349291" y="534852"/>
                          </a:cubicBezTo>
                          <a:cubicBezTo>
                            <a:pt x="326537" y="550198"/>
                            <a:pt x="170962" y="644390"/>
                            <a:pt x="161966" y="649152"/>
                          </a:cubicBezTo>
                          <a:cubicBezTo>
                            <a:pt x="152970" y="653914"/>
                            <a:pt x="264095" y="590944"/>
                            <a:pt x="295316" y="563427"/>
                          </a:cubicBezTo>
                          <a:cubicBezTo>
                            <a:pt x="326537" y="535910"/>
                            <a:pt x="346645" y="505748"/>
                            <a:pt x="349291" y="484052"/>
                          </a:cubicBezTo>
                          <a:cubicBezTo>
                            <a:pt x="351937" y="462356"/>
                            <a:pt x="309074" y="460769"/>
                            <a:pt x="311191" y="433252"/>
                          </a:cubicBezTo>
                          <a:cubicBezTo>
                            <a:pt x="313308" y="405735"/>
                            <a:pt x="358287" y="338002"/>
                            <a:pt x="361991" y="318952"/>
                          </a:cubicBezTo>
                          <a:cubicBezTo>
                            <a:pt x="365695" y="299902"/>
                            <a:pt x="356699" y="344352"/>
                            <a:pt x="333416" y="318952"/>
                          </a:cubicBezTo>
                          <a:cubicBezTo>
                            <a:pt x="310133" y="293552"/>
                            <a:pt x="248220" y="200419"/>
                            <a:pt x="222291" y="166552"/>
                          </a:cubicBezTo>
                          <a:cubicBezTo>
                            <a:pt x="196362" y="132685"/>
                            <a:pt x="196891" y="131098"/>
                            <a:pt x="177841" y="115752"/>
                          </a:cubicBezTo>
                          <a:cubicBezTo>
                            <a:pt x="158791" y="100406"/>
                            <a:pt x="137624" y="88765"/>
                            <a:pt x="107991" y="74477"/>
                          </a:cubicBezTo>
                          <a:cubicBezTo>
                            <a:pt x="78358" y="60189"/>
                            <a:pt x="-2076" y="32673"/>
                            <a:pt x="41" y="30027"/>
                          </a:cubicBezTo>
                          <a:cubicBezTo>
                            <a:pt x="2158" y="27381"/>
                            <a:pt x="103229" y="59660"/>
                            <a:pt x="120691" y="58602"/>
                          </a:cubicBezTo>
                          <a:cubicBezTo>
                            <a:pt x="138153" y="57544"/>
                            <a:pt x="73066" y="-10719"/>
                            <a:pt x="92116" y="1452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" name="フリーフォーム 15">
                      <a:extLst>
                        <a:ext uri="{FF2B5EF4-FFF2-40B4-BE49-F238E27FC236}">
                          <a16:creationId xmlns:a16="http://schemas.microsoft.com/office/drawing/2014/main" id="{CC14B8E6-47FE-C8C6-09B0-2B3EDA068E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68437" y="1962052"/>
                      <a:ext cx="194305" cy="252987"/>
                    </a:xfrm>
                    <a:custGeom>
                      <a:avLst/>
                      <a:gdLst>
                        <a:gd name="connsiteX0" fmla="*/ 193688 w 194305"/>
                        <a:gd name="connsiteY0" fmla="*/ 98 h 252987"/>
                        <a:gd name="connsiteX1" fmla="*/ 31763 w 194305"/>
                        <a:gd name="connsiteY1" fmla="*/ 114398 h 252987"/>
                        <a:gd name="connsiteX2" fmla="*/ 107963 w 194305"/>
                        <a:gd name="connsiteY2" fmla="*/ 95348 h 252987"/>
                        <a:gd name="connsiteX3" fmla="*/ 85738 w 194305"/>
                        <a:gd name="connsiteY3" fmla="*/ 146148 h 252987"/>
                        <a:gd name="connsiteX4" fmla="*/ 13 w 194305"/>
                        <a:gd name="connsiteY4" fmla="*/ 250923 h 252987"/>
                        <a:gd name="connsiteX5" fmla="*/ 79388 w 194305"/>
                        <a:gd name="connsiteY5" fmla="*/ 206473 h 252987"/>
                        <a:gd name="connsiteX6" fmla="*/ 123838 w 194305"/>
                        <a:gd name="connsiteY6" fmla="*/ 95348 h 252987"/>
                        <a:gd name="connsiteX7" fmla="*/ 88913 w 194305"/>
                        <a:gd name="connsiteY7" fmla="*/ 95348 h 252987"/>
                        <a:gd name="connsiteX8" fmla="*/ 193688 w 194305"/>
                        <a:gd name="connsiteY8" fmla="*/ 98 h 2529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94305" h="252987">
                          <a:moveTo>
                            <a:pt x="193688" y="98"/>
                          </a:moveTo>
                          <a:cubicBezTo>
                            <a:pt x="184163" y="3273"/>
                            <a:pt x="46050" y="98523"/>
                            <a:pt x="31763" y="114398"/>
                          </a:cubicBezTo>
                          <a:cubicBezTo>
                            <a:pt x="17475" y="130273"/>
                            <a:pt x="98967" y="90056"/>
                            <a:pt x="107963" y="95348"/>
                          </a:cubicBezTo>
                          <a:cubicBezTo>
                            <a:pt x="116959" y="100640"/>
                            <a:pt x="103730" y="120219"/>
                            <a:pt x="85738" y="146148"/>
                          </a:cubicBezTo>
                          <a:cubicBezTo>
                            <a:pt x="67746" y="172077"/>
                            <a:pt x="1071" y="240869"/>
                            <a:pt x="13" y="250923"/>
                          </a:cubicBezTo>
                          <a:cubicBezTo>
                            <a:pt x="-1045" y="260977"/>
                            <a:pt x="58750" y="232402"/>
                            <a:pt x="79388" y="206473"/>
                          </a:cubicBezTo>
                          <a:cubicBezTo>
                            <a:pt x="100025" y="180544"/>
                            <a:pt x="122251" y="113869"/>
                            <a:pt x="123838" y="95348"/>
                          </a:cubicBezTo>
                          <a:cubicBezTo>
                            <a:pt x="125425" y="76827"/>
                            <a:pt x="78330" y="119160"/>
                            <a:pt x="88913" y="95348"/>
                          </a:cubicBezTo>
                          <a:cubicBezTo>
                            <a:pt x="99496" y="71536"/>
                            <a:pt x="203213" y="-3077"/>
                            <a:pt x="193688" y="98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" name="フリーフォーム 16">
                      <a:extLst>
                        <a:ext uri="{FF2B5EF4-FFF2-40B4-BE49-F238E27FC236}">
                          <a16:creationId xmlns:a16="http://schemas.microsoft.com/office/drawing/2014/main" id="{1CF2F183-A99D-6DAB-4358-B3D4277C52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93692" y="1711242"/>
                      <a:ext cx="50887" cy="203359"/>
                    </a:xfrm>
                    <a:custGeom>
                      <a:avLst/>
                      <a:gdLst>
                        <a:gd name="connsiteX0" fmla="*/ 83 w 50887"/>
                        <a:gd name="connsiteY0" fmla="*/ 83 h 203359"/>
                        <a:gd name="connsiteX1" fmla="*/ 38183 w 50887"/>
                        <a:gd name="connsiteY1" fmla="*/ 92158 h 203359"/>
                        <a:gd name="connsiteX2" fmla="*/ 9608 w 50887"/>
                        <a:gd name="connsiteY2" fmla="*/ 203283 h 203359"/>
                        <a:gd name="connsiteX3" fmla="*/ 50883 w 50887"/>
                        <a:gd name="connsiteY3" fmla="*/ 108033 h 203359"/>
                        <a:gd name="connsiteX4" fmla="*/ 83 w 50887"/>
                        <a:gd name="connsiteY4" fmla="*/ 83 h 2033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0887" h="203359">
                          <a:moveTo>
                            <a:pt x="83" y="83"/>
                          </a:moveTo>
                          <a:cubicBezTo>
                            <a:pt x="-2034" y="-2563"/>
                            <a:pt x="36596" y="58291"/>
                            <a:pt x="38183" y="92158"/>
                          </a:cubicBezTo>
                          <a:cubicBezTo>
                            <a:pt x="39770" y="126025"/>
                            <a:pt x="7491" y="200637"/>
                            <a:pt x="9608" y="203283"/>
                          </a:cubicBezTo>
                          <a:cubicBezTo>
                            <a:pt x="11725" y="205929"/>
                            <a:pt x="50354" y="139254"/>
                            <a:pt x="50883" y="108033"/>
                          </a:cubicBezTo>
                          <a:cubicBezTo>
                            <a:pt x="51412" y="76812"/>
                            <a:pt x="2200" y="2729"/>
                            <a:pt x="83" y="83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" name="フリーフォーム 17">
                      <a:extLst>
                        <a:ext uri="{FF2B5EF4-FFF2-40B4-BE49-F238E27FC236}">
                          <a16:creationId xmlns:a16="http://schemas.microsoft.com/office/drawing/2014/main" id="{4739CDBF-E86B-7FD1-CDF0-5ADB6B8F20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8480" y="1903339"/>
                      <a:ext cx="178686" cy="236389"/>
                    </a:xfrm>
                    <a:custGeom>
                      <a:avLst/>
                      <a:gdLst>
                        <a:gd name="connsiteX0" fmla="*/ 178645 w 178686"/>
                        <a:gd name="connsiteY0" fmla="*/ 71511 h 236389"/>
                        <a:gd name="connsiteX1" fmla="*/ 29420 w 178686"/>
                        <a:gd name="connsiteY1" fmla="*/ 17536 h 236389"/>
                        <a:gd name="connsiteX2" fmla="*/ 61170 w 178686"/>
                        <a:gd name="connsiteY2" fmla="*/ 71511 h 236389"/>
                        <a:gd name="connsiteX3" fmla="*/ 165945 w 178686"/>
                        <a:gd name="connsiteY3" fmla="*/ 233436 h 236389"/>
                        <a:gd name="connsiteX4" fmla="*/ 83395 w 178686"/>
                        <a:gd name="connsiteY4" fmla="*/ 163586 h 236389"/>
                        <a:gd name="connsiteX5" fmla="*/ 845 w 178686"/>
                        <a:gd name="connsiteY5" fmla="*/ 8011 h 236389"/>
                        <a:gd name="connsiteX6" fmla="*/ 42120 w 178686"/>
                        <a:gd name="connsiteY6" fmla="*/ 23886 h 236389"/>
                        <a:gd name="connsiteX7" fmla="*/ 67520 w 178686"/>
                        <a:gd name="connsiteY7" fmla="*/ 36586 h 236389"/>
                        <a:gd name="connsiteX8" fmla="*/ 45295 w 178686"/>
                        <a:gd name="connsiteY8" fmla="*/ 14361 h 236389"/>
                        <a:gd name="connsiteX9" fmla="*/ 178645 w 178686"/>
                        <a:gd name="connsiteY9" fmla="*/ 71511 h 2363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78686" h="236389">
                          <a:moveTo>
                            <a:pt x="178645" y="71511"/>
                          </a:moveTo>
                          <a:cubicBezTo>
                            <a:pt x="175999" y="72040"/>
                            <a:pt x="48999" y="17536"/>
                            <a:pt x="29420" y="17536"/>
                          </a:cubicBezTo>
                          <a:cubicBezTo>
                            <a:pt x="9841" y="17536"/>
                            <a:pt x="38416" y="35528"/>
                            <a:pt x="61170" y="71511"/>
                          </a:cubicBezTo>
                          <a:cubicBezTo>
                            <a:pt x="83924" y="107494"/>
                            <a:pt x="162241" y="218090"/>
                            <a:pt x="165945" y="233436"/>
                          </a:cubicBezTo>
                          <a:cubicBezTo>
                            <a:pt x="169649" y="248782"/>
                            <a:pt x="110912" y="201157"/>
                            <a:pt x="83395" y="163586"/>
                          </a:cubicBezTo>
                          <a:cubicBezTo>
                            <a:pt x="55878" y="126015"/>
                            <a:pt x="7724" y="31294"/>
                            <a:pt x="845" y="8011"/>
                          </a:cubicBezTo>
                          <a:cubicBezTo>
                            <a:pt x="-6034" y="-15272"/>
                            <a:pt x="31008" y="19124"/>
                            <a:pt x="42120" y="23886"/>
                          </a:cubicBezTo>
                          <a:cubicBezTo>
                            <a:pt x="53232" y="28648"/>
                            <a:pt x="66991" y="38173"/>
                            <a:pt x="67520" y="36586"/>
                          </a:cubicBezTo>
                          <a:cubicBezTo>
                            <a:pt x="68049" y="34999"/>
                            <a:pt x="33124" y="11715"/>
                            <a:pt x="45295" y="14361"/>
                          </a:cubicBezTo>
                          <a:cubicBezTo>
                            <a:pt x="57466" y="17007"/>
                            <a:pt x="181291" y="70982"/>
                            <a:pt x="178645" y="71511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" name="フリーフォーム 18">
                      <a:extLst>
                        <a:ext uri="{FF2B5EF4-FFF2-40B4-BE49-F238E27FC236}">
                          <a16:creationId xmlns:a16="http://schemas.microsoft.com/office/drawing/2014/main" id="{6A122E21-6BA6-249E-16CD-2C180F4911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5494" y="1952570"/>
                      <a:ext cx="155728" cy="101711"/>
                    </a:xfrm>
                    <a:custGeom>
                      <a:avLst/>
                      <a:gdLst>
                        <a:gd name="connsiteX0" fmla="*/ 155606 w 155728"/>
                        <a:gd name="connsiteY0" fmla="*/ 92130 h 101711"/>
                        <a:gd name="connsiteX1" fmla="*/ 60356 w 155728"/>
                        <a:gd name="connsiteY1" fmla="*/ 44505 h 101711"/>
                        <a:gd name="connsiteX2" fmla="*/ 12731 w 155728"/>
                        <a:gd name="connsiteY2" fmla="*/ 6405 h 101711"/>
                        <a:gd name="connsiteX3" fmla="*/ 60356 w 155728"/>
                        <a:gd name="connsiteY3" fmla="*/ 47680 h 101711"/>
                        <a:gd name="connsiteX4" fmla="*/ 31 w 155728"/>
                        <a:gd name="connsiteY4" fmla="*/ 44505 h 101711"/>
                        <a:gd name="connsiteX5" fmla="*/ 69881 w 155728"/>
                        <a:gd name="connsiteY5" fmla="*/ 101655 h 101711"/>
                        <a:gd name="connsiteX6" fmla="*/ 12731 w 155728"/>
                        <a:gd name="connsiteY6" fmla="*/ 54030 h 101711"/>
                        <a:gd name="connsiteX7" fmla="*/ 9556 w 155728"/>
                        <a:gd name="connsiteY7" fmla="*/ 55 h 101711"/>
                        <a:gd name="connsiteX8" fmla="*/ 79406 w 155728"/>
                        <a:gd name="connsiteY8" fmla="*/ 44505 h 101711"/>
                        <a:gd name="connsiteX9" fmla="*/ 155606 w 155728"/>
                        <a:gd name="connsiteY9" fmla="*/ 92130 h 1017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55728" h="101711">
                          <a:moveTo>
                            <a:pt x="155606" y="92130"/>
                          </a:moveTo>
                          <a:cubicBezTo>
                            <a:pt x="152431" y="92130"/>
                            <a:pt x="84168" y="58792"/>
                            <a:pt x="60356" y="44505"/>
                          </a:cubicBezTo>
                          <a:cubicBezTo>
                            <a:pt x="36544" y="30218"/>
                            <a:pt x="12731" y="5876"/>
                            <a:pt x="12731" y="6405"/>
                          </a:cubicBezTo>
                          <a:cubicBezTo>
                            <a:pt x="12731" y="6934"/>
                            <a:pt x="62473" y="41330"/>
                            <a:pt x="60356" y="47680"/>
                          </a:cubicBezTo>
                          <a:cubicBezTo>
                            <a:pt x="58239" y="54030"/>
                            <a:pt x="-1556" y="35509"/>
                            <a:pt x="31" y="44505"/>
                          </a:cubicBezTo>
                          <a:cubicBezTo>
                            <a:pt x="1618" y="53501"/>
                            <a:pt x="67764" y="100067"/>
                            <a:pt x="69881" y="101655"/>
                          </a:cubicBezTo>
                          <a:cubicBezTo>
                            <a:pt x="71998" y="103243"/>
                            <a:pt x="22785" y="70963"/>
                            <a:pt x="12731" y="54030"/>
                          </a:cubicBezTo>
                          <a:cubicBezTo>
                            <a:pt x="2677" y="37097"/>
                            <a:pt x="-1556" y="1642"/>
                            <a:pt x="9556" y="55"/>
                          </a:cubicBezTo>
                          <a:cubicBezTo>
                            <a:pt x="20668" y="-1532"/>
                            <a:pt x="59298" y="31276"/>
                            <a:pt x="79406" y="44505"/>
                          </a:cubicBezTo>
                          <a:cubicBezTo>
                            <a:pt x="99514" y="57734"/>
                            <a:pt x="158781" y="92130"/>
                            <a:pt x="155606" y="92130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" name="フリーフォーム 20">
                      <a:extLst>
                        <a:ext uri="{FF2B5EF4-FFF2-40B4-BE49-F238E27FC236}">
                          <a16:creationId xmlns:a16="http://schemas.microsoft.com/office/drawing/2014/main" id="{34C444C1-FD7A-9B20-AA44-FBDA56537D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16000" y="1971447"/>
                      <a:ext cx="105297" cy="92521"/>
                    </a:xfrm>
                    <a:custGeom>
                      <a:avLst/>
                      <a:gdLst>
                        <a:gd name="connsiteX0" fmla="*/ 0 w 105297"/>
                        <a:gd name="connsiteY0" fmla="*/ 228 h 92521"/>
                        <a:gd name="connsiteX1" fmla="*/ 41275 w 105297"/>
                        <a:gd name="connsiteY1" fmla="*/ 54203 h 92521"/>
                        <a:gd name="connsiteX2" fmla="*/ 104775 w 105297"/>
                        <a:gd name="connsiteY2" fmla="*/ 92303 h 92521"/>
                        <a:gd name="connsiteX3" fmla="*/ 69850 w 105297"/>
                        <a:gd name="connsiteY3" fmla="*/ 70078 h 92521"/>
                        <a:gd name="connsiteX4" fmla="*/ 41275 w 105297"/>
                        <a:gd name="connsiteY4" fmla="*/ 76428 h 92521"/>
                        <a:gd name="connsiteX5" fmla="*/ 0 w 105297"/>
                        <a:gd name="connsiteY5" fmla="*/ 228 h 925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05297" h="92521">
                          <a:moveTo>
                            <a:pt x="0" y="228"/>
                          </a:moveTo>
                          <a:cubicBezTo>
                            <a:pt x="0" y="-3476"/>
                            <a:pt x="23813" y="38857"/>
                            <a:pt x="41275" y="54203"/>
                          </a:cubicBezTo>
                          <a:cubicBezTo>
                            <a:pt x="58737" y="69549"/>
                            <a:pt x="100013" y="89657"/>
                            <a:pt x="104775" y="92303"/>
                          </a:cubicBezTo>
                          <a:cubicBezTo>
                            <a:pt x="109537" y="94949"/>
                            <a:pt x="80433" y="72724"/>
                            <a:pt x="69850" y="70078"/>
                          </a:cubicBezTo>
                          <a:cubicBezTo>
                            <a:pt x="59267" y="67432"/>
                            <a:pt x="51329" y="82249"/>
                            <a:pt x="41275" y="76428"/>
                          </a:cubicBezTo>
                          <a:cubicBezTo>
                            <a:pt x="31221" y="70607"/>
                            <a:pt x="0" y="3932"/>
                            <a:pt x="0" y="228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" name="フリーフォーム 21">
                      <a:extLst>
                        <a:ext uri="{FF2B5EF4-FFF2-40B4-BE49-F238E27FC236}">
                          <a16:creationId xmlns:a16="http://schemas.microsoft.com/office/drawing/2014/main" id="{CFBC462A-A733-EB8D-3372-414D76AA7B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2441" y="2092321"/>
                      <a:ext cx="443388" cy="99557"/>
                    </a:xfrm>
                    <a:custGeom>
                      <a:avLst/>
                      <a:gdLst>
                        <a:gd name="connsiteX0" fmla="*/ 2934 w 443388"/>
                        <a:gd name="connsiteY0" fmla="*/ 19054 h 99557"/>
                        <a:gd name="connsiteX1" fmla="*/ 53734 w 443388"/>
                        <a:gd name="connsiteY1" fmla="*/ 28579 h 99557"/>
                        <a:gd name="connsiteX2" fmla="*/ 145809 w 443388"/>
                        <a:gd name="connsiteY2" fmla="*/ 22229 h 99557"/>
                        <a:gd name="connsiteX3" fmla="*/ 168034 w 443388"/>
                        <a:gd name="connsiteY3" fmla="*/ 6354 h 99557"/>
                        <a:gd name="connsiteX4" fmla="*/ 234709 w 443388"/>
                        <a:gd name="connsiteY4" fmla="*/ 41279 h 99557"/>
                        <a:gd name="connsiteX5" fmla="*/ 295034 w 443388"/>
                        <a:gd name="connsiteY5" fmla="*/ 73029 h 99557"/>
                        <a:gd name="connsiteX6" fmla="*/ 441084 w 443388"/>
                        <a:gd name="connsiteY6" fmla="*/ 60329 h 99557"/>
                        <a:gd name="connsiteX7" fmla="*/ 380759 w 443388"/>
                        <a:gd name="connsiteY7" fmla="*/ 76204 h 99557"/>
                        <a:gd name="connsiteX8" fmla="*/ 329959 w 443388"/>
                        <a:gd name="connsiteY8" fmla="*/ 98429 h 99557"/>
                        <a:gd name="connsiteX9" fmla="*/ 164859 w 443388"/>
                        <a:gd name="connsiteY9" fmla="*/ 38104 h 99557"/>
                        <a:gd name="connsiteX10" fmla="*/ 260109 w 443388"/>
                        <a:gd name="connsiteY10" fmla="*/ 53979 h 99557"/>
                        <a:gd name="connsiteX11" fmla="*/ 180734 w 443388"/>
                        <a:gd name="connsiteY11" fmla="*/ 4 h 99557"/>
                        <a:gd name="connsiteX12" fmla="*/ 50559 w 443388"/>
                        <a:gd name="connsiteY12" fmla="*/ 57154 h 99557"/>
                        <a:gd name="connsiteX13" fmla="*/ 139459 w 443388"/>
                        <a:gd name="connsiteY13" fmla="*/ 38104 h 99557"/>
                        <a:gd name="connsiteX14" fmla="*/ 2934 w 443388"/>
                        <a:gd name="connsiteY14" fmla="*/ 19054 h 995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443388" h="99557">
                          <a:moveTo>
                            <a:pt x="2934" y="19054"/>
                          </a:moveTo>
                          <a:cubicBezTo>
                            <a:pt x="-11353" y="17467"/>
                            <a:pt x="29922" y="28050"/>
                            <a:pt x="53734" y="28579"/>
                          </a:cubicBezTo>
                          <a:cubicBezTo>
                            <a:pt x="77546" y="29108"/>
                            <a:pt x="126759" y="25933"/>
                            <a:pt x="145809" y="22229"/>
                          </a:cubicBezTo>
                          <a:cubicBezTo>
                            <a:pt x="164859" y="18525"/>
                            <a:pt x="153217" y="3179"/>
                            <a:pt x="168034" y="6354"/>
                          </a:cubicBezTo>
                          <a:cubicBezTo>
                            <a:pt x="182851" y="9529"/>
                            <a:pt x="234709" y="41279"/>
                            <a:pt x="234709" y="41279"/>
                          </a:cubicBezTo>
                          <a:cubicBezTo>
                            <a:pt x="255876" y="52392"/>
                            <a:pt x="260638" y="69854"/>
                            <a:pt x="295034" y="73029"/>
                          </a:cubicBezTo>
                          <a:cubicBezTo>
                            <a:pt x="329430" y="76204"/>
                            <a:pt x="426797" y="59800"/>
                            <a:pt x="441084" y="60329"/>
                          </a:cubicBezTo>
                          <a:cubicBezTo>
                            <a:pt x="455372" y="60858"/>
                            <a:pt x="399280" y="69854"/>
                            <a:pt x="380759" y="76204"/>
                          </a:cubicBezTo>
                          <a:cubicBezTo>
                            <a:pt x="362238" y="82554"/>
                            <a:pt x="365942" y="104779"/>
                            <a:pt x="329959" y="98429"/>
                          </a:cubicBezTo>
                          <a:cubicBezTo>
                            <a:pt x="293976" y="92079"/>
                            <a:pt x="176501" y="45512"/>
                            <a:pt x="164859" y="38104"/>
                          </a:cubicBezTo>
                          <a:cubicBezTo>
                            <a:pt x="153217" y="30696"/>
                            <a:pt x="257463" y="60329"/>
                            <a:pt x="260109" y="53979"/>
                          </a:cubicBezTo>
                          <a:cubicBezTo>
                            <a:pt x="262755" y="47629"/>
                            <a:pt x="215659" y="-525"/>
                            <a:pt x="180734" y="4"/>
                          </a:cubicBezTo>
                          <a:cubicBezTo>
                            <a:pt x="145809" y="533"/>
                            <a:pt x="57438" y="50804"/>
                            <a:pt x="50559" y="57154"/>
                          </a:cubicBezTo>
                          <a:cubicBezTo>
                            <a:pt x="43680" y="63504"/>
                            <a:pt x="145280" y="42866"/>
                            <a:pt x="139459" y="38104"/>
                          </a:cubicBezTo>
                          <a:cubicBezTo>
                            <a:pt x="133638" y="33342"/>
                            <a:pt x="17221" y="20641"/>
                            <a:pt x="2934" y="19054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" name="フリーフォーム 22">
                      <a:extLst>
                        <a:ext uri="{FF2B5EF4-FFF2-40B4-BE49-F238E27FC236}">
                          <a16:creationId xmlns:a16="http://schemas.microsoft.com/office/drawing/2014/main" id="{58B1D420-A976-8720-8893-118CE4F4D7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1251" y="2101507"/>
                      <a:ext cx="153313" cy="114647"/>
                    </a:xfrm>
                    <a:custGeom>
                      <a:avLst/>
                      <a:gdLst>
                        <a:gd name="connsiteX0" fmla="*/ 799 w 153313"/>
                        <a:gd name="connsiteY0" fmla="*/ 343 h 114647"/>
                        <a:gd name="connsiteX1" fmla="*/ 86524 w 153313"/>
                        <a:gd name="connsiteY1" fmla="*/ 60668 h 114647"/>
                        <a:gd name="connsiteX2" fmla="*/ 153199 w 153313"/>
                        <a:gd name="connsiteY2" fmla="*/ 114643 h 114647"/>
                        <a:gd name="connsiteX3" fmla="*/ 70649 w 153313"/>
                        <a:gd name="connsiteY3" fmla="*/ 63843 h 114647"/>
                        <a:gd name="connsiteX4" fmla="*/ 140499 w 153313"/>
                        <a:gd name="connsiteY4" fmla="*/ 89243 h 114647"/>
                        <a:gd name="connsiteX5" fmla="*/ 799 w 153313"/>
                        <a:gd name="connsiteY5" fmla="*/ 343 h 1146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3313" h="114647">
                          <a:moveTo>
                            <a:pt x="799" y="343"/>
                          </a:moveTo>
                          <a:cubicBezTo>
                            <a:pt x="-8197" y="-4419"/>
                            <a:pt x="61124" y="41618"/>
                            <a:pt x="86524" y="60668"/>
                          </a:cubicBezTo>
                          <a:cubicBezTo>
                            <a:pt x="111924" y="79718"/>
                            <a:pt x="155845" y="114114"/>
                            <a:pt x="153199" y="114643"/>
                          </a:cubicBezTo>
                          <a:cubicBezTo>
                            <a:pt x="150553" y="115172"/>
                            <a:pt x="72766" y="68076"/>
                            <a:pt x="70649" y="63843"/>
                          </a:cubicBezTo>
                          <a:cubicBezTo>
                            <a:pt x="68532" y="59610"/>
                            <a:pt x="145261" y="96122"/>
                            <a:pt x="140499" y="89243"/>
                          </a:cubicBezTo>
                          <a:cubicBezTo>
                            <a:pt x="135737" y="82364"/>
                            <a:pt x="9795" y="5105"/>
                            <a:pt x="799" y="343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" name="フリーフォーム 23">
                      <a:extLst>
                        <a:ext uri="{FF2B5EF4-FFF2-40B4-BE49-F238E27FC236}">
                          <a16:creationId xmlns:a16="http://schemas.microsoft.com/office/drawing/2014/main" id="{43631AB4-22A9-BE72-265D-C7277816CA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03553" y="2152508"/>
                      <a:ext cx="163710" cy="513537"/>
                    </a:xfrm>
                    <a:custGeom>
                      <a:avLst/>
                      <a:gdLst>
                        <a:gd name="connsiteX0" fmla="*/ 163272 w 163710"/>
                        <a:gd name="connsiteY0" fmla="*/ 142 h 513537"/>
                        <a:gd name="connsiteX1" fmla="*/ 74372 w 163710"/>
                        <a:gd name="connsiteY1" fmla="*/ 158892 h 513537"/>
                        <a:gd name="connsiteX2" fmla="*/ 118822 w 163710"/>
                        <a:gd name="connsiteY2" fmla="*/ 120792 h 513537"/>
                        <a:gd name="connsiteX3" fmla="*/ 68022 w 163710"/>
                        <a:gd name="connsiteY3" fmla="*/ 219217 h 513537"/>
                        <a:gd name="connsiteX4" fmla="*/ 45797 w 163710"/>
                        <a:gd name="connsiteY4" fmla="*/ 282717 h 513537"/>
                        <a:gd name="connsiteX5" fmla="*/ 87072 w 163710"/>
                        <a:gd name="connsiteY5" fmla="*/ 244617 h 513537"/>
                        <a:gd name="connsiteX6" fmla="*/ 39447 w 163710"/>
                        <a:gd name="connsiteY6" fmla="*/ 339867 h 513537"/>
                        <a:gd name="connsiteX7" fmla="*/ 77547 w 163710"/>
                        <a:gd name="connsiteY7" fmla="*/ 508142 h 513537"/>
                        <a:gd name="connsiteX8" fmla="*/ 55322 w 163710"/>
                        <a:gd name="connsiteY8" fmla="*/ 457342 h 513537"/>
                        <a:gd name="connsiteX9" fmla="*/ 1347 w 163710"/>
                        <a:gd name="connsiteY9" fmla="*/ 311292 h 513537"/>
                        <a:gd name="connsiteX10" fmla="*/ 20397 w 163710"/>
                        <a:gd name="connsiteY10" fmla="*/ 320817 h 513537"/>
                        <a:gd name="connsiteX11" fmla="*/ 64847 w 163710"/>
                        <a:gd name="connsiteY11" fmla="*/ 155717 h 513537"/>
                        <a:gd name="connsiteX12" fmla="*/ 29922 w 163710"/>
                        <a:gd name="connsiteY12" fmla="*/ 190642 h 513537"/>
                        <a:gd name="connsiteX13" fmla="*/ 163272 w 163710"/>
                        <a:gd name="connsiteY13" fmla="*/ 142 h 513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163710" h="513537">
                          <a:moveTo>
                            <a:pt x="163272" y="142"/>
                          </a:moveTo>
                          <a:cubicBezTo>
                            <a:pt x="170680" y="-5150"/>
                            <a:pt x="81780" y="138784"/>
                            <a:pt x="74372" y="158892"/>
                          </a:cubicBezTo>
                          <a:cubicBezTo>
                            <a:pt x="66964" y="179000"/>
                            <a:pt x="119880" y="110738"/>
                            <a:pt x="118822" y="120792"/>
                          </a:cubicBezTo>
                          <a:cubicBezTo>
                            <a:pt x="117764" y="130846"/>
                            <a:pt x="80193" y="192230"/>
                            <a:pt x="68022" y="219217"/>
                          </a:cubicBezTo>
                          <a:cubicBezTo>
                            <a:pt x="55851" y="246205"/>
                            <a:pt x="42622" y="278484"/>
                            <a:pt x="45797" y="282717"/>
                          </a:cubicBezTo>
                          <a:cubicBezTo>
                            <a:pt x="48972" y="286950"/>
                            <a:pt x="88130" y="235092"/>
                            <a:pt x="87072" y="244617"/>
                          </a:cubicBezTo>
                          <a:cubicBezTo>
                            <a:pt x="86014" y="254142"/>
                            <a:pt x="41034" y="295946"/>
                            <a:pt x="39447" y="339867"/>
                          </a:cubicBezTo>
                          <a:cubicBezTo>
                            <a:pt x="37860" y="383788"/>
                            <a:pt x="74901" y="488563"/>
                            <a:pt x="77547" y="508142"/>
                          </a:cubicBezTo>
                          <a:cubicBezTo>
                            <a:pt x="80193" y="527721"/>
                            <a:pt x="68022" y="490150"/>
                            <a:pt x="55322" y="457342"/>
                          </a:cubicBezTo>
                          <a:cubicBezTo>
                            <a:pt x="42622" y="424534"/>
                            <a:pt x="7168" y="334046"/>
                            <a:pt x="1347" y="311292"/>
                          </a:cubicBezTo>
                          <a:cubicBezTo>
                            <a:pt x="-4474" y="288538"/>
                            <a:pt x="9814" y="346746"/>
                            <a:pt x="20397" y="320817"/>
                          </a:cubicBezTo>
                          <a:cubicBezTo>
                            <a:pt x="30980" y="294888"/>
                            <a:pt x="63260" y="177413"/>
                            <a:pt x="64847" y="155717"/>
                          </a:cubicBezTo>
                          <a:cubicBezTo>
                            <a:pt x="66434" y="134021"/>
                            <a:pt x="14576" y="213925"/>
                            <a:pt x="29922" y="190642"/>
                          </a:cubicBezTo>
                          <a:cubicBezTo>
                            <a:pt x="45268" y="167359"/>
                            <a:pt x="155864" y="5434"/>
                            <a:pt x="163272" y="142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" name="フリーフォーム 24">
                      <a:extLst>
                        <a:ext uri="{FF2B5EF4-FFF2-40B4-BE49-F238E27FC236}">
                          <a16:creationId xmlns:a16="http://schemas.microsoft.com/office/drawing/2014/main" id="{035F64FF-8A3A-F477-2980-1D44EB3852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0449" y="2559038"/>
                      <a:ext cx="122199" cy="340879"/>
                    </a:xfrm>
                    <a:custGeom>
                      <a:avLst/>
                      <a:gdLst>
                        <a:gd name="connsiteX0" fmla="*/ 122076 w 122199"/>
                        <a:gd name="connsiteY0" fmla="*/ 12 h 340879"/>
                        <a:gd name="connsiteX1" fmla="*/ 68101 w 122199"/>
                        <a:gd name="connsiteY1" fmla="*/ 76212 h 340879"/>
                        <a:gd name="connsiteX2" fmla="*/ 26826 w 122199"/>
                        <a:gd name="connsiteY2" fmla="*/ 120662 h 340879"/>
                        <a:gd name="connsiteX3" fmla="*/ 36351 w 122199"/>
                        <a:gd name="connsiteY3" fmla="*/ 107962 h 340879"/>
                        <a:gd name="connsiteX4" fmla="*/ 20476 w 122199"/>
                        <a:gd name="connsiteY4" fmla="*/ 171462 h 340879"/>
                        <a:gd name="connsiteX5" fmla="*/ 45876 w 122199"/>
                        <a:gd name="connsiteY5" fmla="*/ 263537 h 340879"/>
                        <a:gd name="connsiteX6" fmla="*/ 36351 w 122199"/>
                        <a:gd name="connsiteY6" fmla="*/ 238137 h 340879"/>
                        <a:gd name="connsiteX7" fmla="*/ 74451 w 122199"/>
                        <a:gd name="connsiteY7" fmla="*/ 339737 h 340879"/>
                        <a:gd name="connsiteX8" fmla="*/ 36351 w 122199"/>
                        <a:gd name="connsiteY8" fmla="*/ 288937 h 340879"/>
                        <a:gd name="connsiteX9" fmla="*/ 1426 w 122199"/>
                        <a:gd name="connsiteY9" fmla="*/ 228612 h 340879"/>
                        <a:gd name="connsiteX10" fmla="*/ 7776 w 122199"/>
                        <a:gd name="connsiteY10" fmla="*/ 95262 h 340879"/>
                        <a:gd name="connsiteX11" fmla="*/ 17301 w 122199"/>
                        <a:gd name="connsiteY11" fmla="*/ 127012 h 340879"/>
                        <a:gd name="connsiteX12" fmla="*/ 52226 w 122199"/>
                        <a:gd name="connsiteY12" fmla="*/ 50812 h 340879"/>
                        <a:gd name="connsiteX13" fmla="*/ 52226 w 122199"/>
                        <a:gd name="connsiteY13" fmla="*/ 69862 h 340879"/>
                        <a:gd name="connsiteX14" fmla="*/ 122076 w 122199"/>
                        <a:gd name="connsiteY14" fmla="*/ 12 h 34087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122199" h="340879">
                          <a:moveTo>
                            <a:pt x="122076" y="12"/>
                          </a:moveTo>
                          <a:cubicBezTo>
                            <a:pt x="124722" y="1070"/>
                            <a:pt x="83976" y="56104"/>
                            <a:pt x="68101" y="76212"/>
                          </a:cubicBezTo>
                          <a:cubicBezTo>
                            <a:pt x="52226" y="96320"/>
                            <a:pt x="26826" y="120662"/>
                            <a:pt x="26826" y="120662"/>
                          </a:cubicBezTo>
                          <a:cubicBezTo>
                            <a:pt x="21534" y="125954"/>
                            <a:pt x="37409" y="99495"/>
                            <a:pt x="36351" y="107962"/>
                          </a:cubicBezTo>
                          <a:cubicBezTo>
                            <a:pt x="35293" y="116429"/>
                            <a:pt x="18888" y="145533"/>
                            <a:pt x="20476" y="171462"/>
                          </a:cubicBezTo>
                          <a:cubicBezTo>
                            <a:pt x="22063" y="197391"/>
                            <a:pt x="43230" y="252424"/>
                            <a:pt x="45876" y="263537"/>
                          </a:cubicBezTo>
                          <a:cubicBezTo>
                            <a:pt x="48522" y="274650"/>
                            <a:pt x="36351" y="238137"/>
                            <a:pt x="36351" y="238137"/>
                          </a:cubicBezTo>
                          <a:cubicBezTo>
                            <a:pt x="41114" y="250837"/>
                            <a:pt x="74451" y="331270"/>
                            <a:pt x="74451" y="339737"/>
                          </a:cubicBezTo>
                          <a:cubicBezTo>
                            <a:pt x="74451" y="348204"/>
                            <a:pt x="48522" y="307458"/>
                            <a:pt x="36351" y="288937"/>
                          </a:cubicBezTo>
                          <a:cubicBezTo>
                            <a:pt x="24180" y="270416"/>
                            <a:pt x="6188" y="260891"/>
                            <a:pt x="1426" y="228612"/>
                          </a:cubicBezTo>
                          <a:cubicBezTo>
                            <a:pt x="-3337" y="196333"/>
                            <a:pt x="5130" y="112195"/>
                            <a:pt x="7776" y="95262"/>
                          </a:cubicBezTo>
                          <a:cubicBezTo>
                            <a:pt x="10422" y="78329"/>
                            <a:pt x="9893" y="134420"/>
                            <a:pt x="17301" y="127012"/>
                          </a:cubicBezTo>
                          <a:cubicBezTo>
                            <a:pt x="24709" y="119604"/>
                            <a:pt x="46405" y="60337"/>
                            <a:pt x="52226" y="50812"/>
                          </a:cubicBezTo>
                          <a:cubicBezTo>
                            <a:pt x="58047" y="41287"/>
                            <a:pt x="42701" y="73566"/>
                            <a:pt x="52226" y="69862"/>
                          </a:cubicBezTo>
                          <a:cubicBezTo>
                            <a:pt x="61751" y="66158"/>
                            <a:pt x="119430" y="-1046"/>
                            <a:pt x="122076" y="12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6" name="フリーフォーム 25">
                      <a:extLst>
                        <a:ext uri="{FF2B5EF4-FFF2-40B4-BE49-F238E27FC236}">
                          <a16:creationId xmlns:a16="http://schemas.microsoft.com/office/drawing/2014/main" id="{96B2801C-C44B-3E07-31B1-74DD184FB0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8304" y="2533596"/>
                      <a:ext cx="295409" cy="193769"/>
                    </a:xfrm>
                    <a:custGeom>
                      <a:avLst/>
                      <a:gdLst>
                        <a:gd name="connsiteX0" fmla="*/ 293771 w 295409"/>
                        <a:gd name="connsiteY0" fmla="*/ 54 h 193769"/>
                        <a:gd name="connsiteX1" fmla="*/ 265196 w 295409"/>
                        <a:gd name="connsiteY1" fmla="*/ 76254 h 193769"/>
                        <a:gd name="connsiteX2" fmla="*/ 211221 w 295409"/>
                        <a:gd name="connsiteY2" fmla="*/ 111179 h 193769"/>
                        <a:gd name="connsiteX3" fmla="*/ 128671 w 295409"/>
                        <a:gd name="connsiteY3" fmla="*/ 117529 h 193769"/>
                        <a:gd name="connsiteX4" fmla="*/ 208046 w 295409"/>
                        <a:gd name="connsiteY4" fmla="*/ 114354 h 193769"/>
                        <a:gd name="connsiteX5" fmla="*/ 81046 w 295409"/>
                        <a:gd name="connsiteY5" fmla="*/ 136579 h 193769"/>
                        <a:gd name="connsiteX6" fmla="*/ 1671 w 295409"/>
                        <a:gd name="connsiteY6" fmla="*/ 193729 h 193769"/>
                        <a:gd name="connsiteX7" fmla="*/ 154071 w 295409"/>
                        <a:gd name="connsiteY7" fmla="*/ 127054 h 193769"/>
                        <a:gd name="connsiteX8" fmla="*/ 242971 w 295409"/>
                        <a:gd name="connsiteY8" fmla="*/ 85779 h 193769"/>
                        <a:gd name="connsiteX9" fmla="*/ 217571 w 295409"/>
                        <a:gd name="connsiteY9" fmla="*/ 88954 h 193769"/>
                        <a:gd name="connsiteX10" fmla="*/ 293771 w 295409"/>
                        <a:gd name="connsiteY10" fmla="*/ 54 h 1937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95409" h="193769">
                          <a:moveTo>
                            <a:pt x="293771" y="54"/>
                          </a:moveTo>
                          <a:cubicBezTo>
                            <a:pt x="301708" y="-2063"/>
                            <a:pt x="278954" y="57733"/>
                            <a:pt x="265196" y="76254"/>
                          </a:cubicBezTo>
                          <a:cubicBezTo>
                            <a:pt x="251438" y="94775"/>
                            <a:pt x="233975" y="104300"/>
                            <a:pt x="211221" y="111179"/>
                          </a:cubicBezTo>
                          <a:cubicBezTo>
                            <a:pt x="188467" y="118058"/>
                            <a:pt x="129200" y="117000"/>
                            <a:pt x="128671" y="117529"/>
                          </a:cubicBezTo>
                          <a:cubicBezTo>
                            <a:pt x="128142" y="118058"/>
                            <a:pt x="215984" y="111179"/>
                            <a:pt x="208046" y="114354"/>
                          </a:cubicBezTo>
                          <a:cubicBezTo>
                            <a:pt x="200108" y="117529"/>
                            <a:pt x="115442" y="123350"/>
                            <a:pt x="81046" y="136579"/>
                          </a:cubicBezTo>
                          <a:cubicBezTo>
                            <a:pt x="46650" y="149808"/>
                            <a:pt x="-10500" y="195316"/>
                            <a:pt x="1671" y="193729"/>
                          </a:cubicBezTo>
                          <a:cubicBezTo>
                            <a:pt x="13842" y="192142"/>
                            <a:pt x="113854" y="145046"/>
                            <a:pt x="154071" y="127054"/>
                          </a:cubicBezTo>
                          <a:cubicBezTo>
                            <a:pt x="194288" y="109062"/>
                            <a:pt x="232388" y="92129"/>
                            <a:pt x="242971" y="85779"/>
                          </a:cubicBezTo>
                          <a:cubicBezTo>
                            <a:pt x="253554" y="79429"/>
                            <a:pt x="211750" y="99008"/>
                            <a:pt x="217571" y="88954"/>
                          </a:cubicBezTo>
                          <a:cubicBezTo>
                            <a:pt x="223392" y="78900"/>
                            <a:pt x="285834" y="2171"/>
                            <a:pt x="293771" y="54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7" name="フリーフォーム 26">
                      <a:extLst>
                        <a:ext uri="{FF2B5EF4-FFF2-40B4-BE49-F238E27FC236}">
                          <a16:creationId xmlns:a16="http://schemas.microsoft.com/office/drawing/2014/main" id="{4C93F1C5-1276-D99C-D44D-19D6A31CED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28681" y="2599963"/>
                      <a:ext cx="203467" cy="44960"/>
                    </a:xfrm>
                    <a:custGeom>
                      <a:avLst/>
                      <a:gdLst>
                        <a:gd name="connsiteX0" fmla="*/ 203244 w 203467"/>
                        <a:gd name="connsiteY0" fmla="*/ 19412 h 44960"/>
                        <a:gd name="connsiteX1" fmla="*/ 123869 w 203467"/>
                        <a:gd name="connsiteY1" fmla="*/ 362 h 44960"/>
                        <a:gd name="connsiteX2" fmla="*/ 60369 w 203467"/>
                        <a:gd name="connsiteY2" fmla="*/ 9887 h 44960"/>
                        <a:gd name="connsiteX3" fmla="*/ 44 w 203467"/>
                        <a:gd name="connsiteY3" fmla="*/ 44812 h 44960"/>
                        <a:gd name="connsiteX4" fmla="*/ 69894 w 203467"/>
                        <a:gd name="connsiteY4" fmla="*/ 22587 h 44960"/>
                        <a:gd name="connsiteX5" fmla="*/ 146094 w 203467"/>
                        <a:gd name="connsiteY5" fmla="*/ 25762 h 44960"/>
                        <a:gd name="connsiteX6" fmla="*/ 203244 w 203467"/>
                        <a:gd name="connsiteY6" fmla="*/ 19412 h 449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03467" h="44960">
                          <a:moveTo>
                            <a:pt x="203244" y="19412"/>
                          </a:moveTo>
                          <a:cubicBezTo>
                            <a:pt x="199540" y="15179"/>
                            <a:pt x="147682" y="1950"/>
                            <a:pt x="123869" y="362"/>
                          </a:cubicBezTo>
                          <a:cubicBezTo>
                            <a:pt x="100056" y="-1226"/>
                            <a:pt x="81006" y="2479"/>
                            <a:pt x="60369" y="9887"/>
                          </a:cubicBezTo>
                          <a:cubicBezTo>
                            <a:pt x="39732" y="17295"/>
                            <a:pt x="-1544" y="42695"/>
                            <a:pt x="44" y="44812"/>
                          </a:cubicBezTo>
                          <a:cubicBezTo>
                            <a:pt x="1632" y="46929"/>
                            <a:pt x="45552" y="25762"/>
                            <a:pt x="69894" y="22587"/>
                          </a:cubicBezTo>
                          <a:cubicBezTo>
                            <a:pt x="94236" y="19412"/>
                            <a:pt x="128631" y="23116"/>
                            <a:pt x="146094" y="25762"/>
                          </a:cubicBezTo>
                          <a:cubicBezTo>
                            <a:pt x="163557" y="28408"/>
                            <a:pt x="206948" y="23645"/>
                            <a:pt x="203244" y="19412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8" name="フリーフォーム 27">
                      <a:extLst>
                        <a:ext uri="{FF2B5EF4-FFF2-40B4-BE49-F238E27FC236}">
                          <a16:creationId xmlns:a16="http://schemas.microsoft.com/office/drawing/2014/main" id="{EC3B8920-21F4-935D-459F-260A280618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1081" y="2701899"/>
                      <a:ext cx="256613" cy="260399"/>
                    </a:xfrm>
                    <a:custGeom>
                      <a:avLst/>
                      <a:gdLst>
                        <a:gd name="connsiteX0" fmla="*/ 20644 w 256613"/>
                        <a:gd name="connsiteY0" fmla="*/ 26 h 260399"/>
                        <a:gd name="connsiteX1" fmla="*/ 20644 w 256613"/>
                        <a:gd name="connsiteY1" fmla="*/ 139726 h 260399"/>
                        <a:gd name="connsiteX2" fmla="*/ 23819 w 256613"/>
                        <a:gd name="connsiteY2" fmla="*/ 181001 h 260399"/>
                        <a:gd name="connsiteX3" fmla="*/ 68269 w 256613"/>
                        <a:gd name="connsiteY3" fmla="*/ 247676 h 260399"/>
                        <a:gd name="connsiteX4" fmla="*/ 100019 w 256613"/>
                        <a:gd name="connsiteY4" fmla="*/ 215926 h 260399"/>
                        <a:gd name="connsiteX5" fmla="*/ 109544 w 256613"/>
                        <a:gd name="connsiteY5" fmla="*/ 104801 h 260399"/>
                        <a:gd name="connsiteX6" fmla="*/ 150819 w 256613"/>
                        <a:gd name="connsiteY6" fmla="*/ 111151 h 260399"/>
                        <a:gd name="connsiteX7" fmla="*/ 255594 w 256613"/>
                        <a:gd name="connsiteY7" fmla="*/ 101626 h 260399"/>
                        <a:gd name="connsiteX8" fmla="*/ 198444 w 256613"/>
                        <a:gd name="connsiteY8" fmla="*/ 88926 h 260399"/>
                        <a:gd name="connsiteX9" fmla="*/ 106369 w 256613"/>
                        <a:gd name="connsiteY9" fmla="*/ 76226 h 260399"/>
                        <a:gd name="connsiteX10" fmla="*/ 125419 w 256613"/>
                        <a:gd name="connsiteY10" fmla="*/ 123851 h 260399"/>
                        <a:gd name="connsiteX11" fmla="*/ 125419 w 256613"/>
                        <a:gd name="connsiteY11" fmla="*/ 203226 h 260399"/>
                        <a:gd name="connsiteX12" fmla="*/ 84144 w 256613"/>
                        <a:gd name="connsiteY12" fmla="*/ 260376 h 260399"/>
                        <a:gd name="connsiteX13" fmla="*/ 1594 w 256613"/>
                        <a:gd name="connsiteY13" fmla="*/ 196876 h 260399"/>
                        <a:gd name="connsiteX14" fmla="*/ 30169 w 256613"/>
                        <a:gd name="connsiteY14" fmla="*/ 181001 h 260399"/>
                        <a:gd name="connsiteX15" fmla="*/ 36519 w 256613"/>
                        <a:gd name="connsiteY15" fmla="*/ 76226 h 260399"/>
                        <a:gd name="connsiteX16" fmla="*/ 14294 w 256613"/>
                        <a:gd name="connsiteY16" fmla="*/ 127026 h 260399"/>
                        <a:gd name="connsiteX17" fmla="*/ 20644 w 256613"/>
                        <a:gd name="connsiteY17" fmla="*/ 26 h 26039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256613" h="260399">
                          <a:moveTo>
                            <a:pt x="20644" y="26"/>
                          </a:moveTo>
                          <a:cubicBezTo>
                            <a:pt x="21702" y="2143"/>
                            <a:pt x="20115" y="109564"/>
                            <a:pt x="20644" y="139726"/>
                          </a:cubicBezTo>
                          <a:cubicBezTo>
                            <a:pt x="21173" y="169889"/>
                            <a:pt x="15881" y="163009"/>
                            <a:pt x="23819" y="181001"/>
                          </a:cubicBezTo>
                          <a:cubicBezTo>
                            <a:pt x="31757" y="198993"/>
                            <a:pt x="55569" y="241855"/>
                            <a:pt x="68269" y="247676"/>
                          </a:cubicBezTo>
                          <a:cubicBezTo>
                            <a:pt x="80969" y="253497"/>
                            <a:pt x="93140" y="239738"/>
                            <a:pt x="100019" y="215926"/>
                          </a:cubicBezTo>
                          <a:cubicBezTo>
                            <a:pt x="106898" y="192114"/>
                            <a:pt x="101077" y="122263"/>
                            <a:pt x="109544" y="104801"/>
                          </a:cubicBezTo>
                          <a:cubicBezTo>
                            <a:pt x="118011" y="87339"/>
                            <a:pt x="126477" y="111680"/>
                            <a:pt x="150819" y="111151"/>
                          </a:cubicBezTo>
                          <a:cubicBezTo>
                            <a:pt x="175161" y="110622"/>
                            <a:pt x="247657" y="105330"/>
                            <a:pt x="255594" y="101626"/>
                          </a:cubicBezTo>
                          <a:cubicBezTo>
                            <a:pt x="263531" y="97922"/>
                            <a:pt x="223315" y="93159"/>
                            <a:pt x="198444" y="88926"/>
                          </a:cubicBezTo>
                          <a:cubicBezTo>
                            <a:pt x="173573" y="84693"/>
                            <a:pt x="118540" y="70405"/>
                            <a:pt x="106369" y="76226"/>
                          </a:cubicBezTo>
                          <a:cubicBezTo>
                            <a:pt x="94198" y="82047"/>
                            <a:pt x="122244" y="102684"/>
                            <a:pt x="125419" y="123851"/>
                          </a:cubicBezTo>
                          <a:cubicBezTo>
                            <a:pt x="128594" y="145018"/>
                            <a:pt x="132298" y="180472"/>
                            <a:pt x="125419" y="203226"/>
                          </a:cubicBezTo>
                          <a:cubicBezTo>
                            <a:pt x="118540" y="225980"/>
                            <a:pt x="104781" y="261434"/>
                            <a:pt x="84144" y="260376"/>
                          </a:cubicBezTo>
                          <a:cubicBezTo>
                            <a:pt x="63507" y="259318"/>
                            <a:pt x="10590" y="210105"/>
                            <a:pt x="1594" y="196876"/>
                          </a:cubicBezTo>
                          <a:cubicBezTo>
                            <a:pt x="-7402" y="183647"/>
                            <a:pt x="24348" y="201109"/>
                            <a:pt x="30169" y="181001"/>
                          </a:cubicBezTo>
                          <a:cubicBezTo>
                            <a:pt x="35990" y="160893"/>
                            <a:pt x="39165" y="85222"/>
                            <a:pt x="36519" y="76226"/>
                          </a:cubicBezTo>
                          <a:cubicBezTo>
                            <a:pt x="33873" y="67230"/>
                            <a:pt x="17998" y="132318"/>
                            <a:pt x="14294" y="127026"/>
                          </a:cubicBezTo>
                          <a:cubicBezTo>
                            <a:pt x="10590" y="121734"/>
                            <a:pt x="19586" y="-2091"/>
                            <a:pt x="20644" y="26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9" name="フリーフォーム 28">
                      <a:extLst>
                        <a:ext uri="{FF2B5EF4-FFF2-40B4-BE49-F238E27FC236}">
                          <a16:creationId xmlns:a16="http://schemas.microsoft.com/office/drawing/2014/main" id="{4CDA4B29-CDB6-5522-B596-956BCD4DEA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2642" y="2750576"/>
                      <a:ext cx="321509" cy="97423"/>
                    </a:xfrm>
                    <a:custGeom>
                      <a:avLst/>
                      <a:gdLst>
                        <a:gd name="connsiteX0" fmla="*/ 58 w 321509"/>
                        <a:gd name="connsiteY0" fmla="*/ 18024 h 97423"/>
                        <a:gd name="connsiteX1" fmla="*/ 184208 w 321509"/>
                        <a:gd name="connsiteY1" fmla="*/ 75174 h 97423"/>
                        <a:gd name="connsiteX2" fmla="*/ 130233 w 321509"/>
                        <a:gd name="connsiteY2" fmla="*/ 81524 h 97423"/>
                        <a:gd name="connsiteX3" fmla="*/ 231833 w 321509"/>
                        <a:gd name="connsiteY3" fmla="*/ 71999 h 97423"/>
                        <a:gd name="connsiteX4" fmla="*/ 320733 w 321509"/>
                        <a:gd name="connsiteY4" fmla="*/ 5324 h 97423"/>
                        <a:gd name="connsiteX5" fmla="*/ 273108 w 321509"/>
                        <a:gd name="connsiteY5" fmla="*/ 8499 h 97423"/>
                        <a:gd name="connsiteX6" fmla="*/ 238183 w 321509"/>
                        <a:gd name="connsiteY6" fmla="*/ 43424 h 97423"/>
                        <a:gd name="connsiteX7" fmla="*/ 266758 w 321509"/>
                        <a:gd name="connsiteY7" fmla="*/ 27549 h 97423"/>
                        <a:gd name="connsiteX8" fmla="*/ 165158 w 321509"/>
                        <a:gd name="connsiteY8" fmla="*/ 97399 h 97423"/>
                        <a:gd name="connsiteX9" fmla="*/ 58 w 321509"/>
                        <a:gd name="connsiteY9" fmla="*/ 18024 h 974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21509" h="97423">
                          <a:moveTo>
                            <a:pt x="58" y="18024"/>
                          </a:moveTo>
                          <a:cubicBezTo>
                            <a:pt x="3233" y="14320"/>
                            <a:pt x="162512" y="64591"/>
                            <a:pt x="184208" y="75174"/>
                          </a:cubicBezTo>
                          <a:cubicBezTo>
                            <a:pt x="205904" y="85757"/>
                            <a:pt x="122296" y="82053"/>
                            <a:pt x="130233" y="81524"/>
                          </a:cubicBezTo>
                          <a:cubicBezTo>
                            <a:pt x="138171" y="80995"/>
                            <a:pt x="200083" y="84699"/>
                            <a:pt x="231833" y="71999"/>
                          </a:cubicBezTo>
                          <a:cubicBezTo>
                            <a:pt x="263583" y="59299"/>
                            <a:pt x="313854" y="15907"/>
                            <a:pt x="320733" y="5324"/>
                          </a:cubicBezTo>
                          <a:cubicBezTo>
                            <a:pt x="327612" y="-5259"/>
                            <a:pt x="286866" y="2149"/>
                            <a:pt x="273108" y="8499"/>
                          </a:cubicBezTo>
                          <a:cubicBezTo>
                            <a:pt x="259350" y="14849"/>
                            <a:pt x="239241" y="40249"/>
                            <a:pt x="238183" y="43424"/>
                          </a:cubicBezTo>
                          <a:cubicBezTo>
                            <a:pt x="237125" y="46599"/>
                            <a:pt x="278929" y="18553"/>
                            <a:pt x="266758" y="27549"/>
                          </a:cubicBezTo>
                          <a:cubicBezTo>
                            <a:pt x="254587" y="36545"/>
                            <a:pt x="205375" y="95811"/>
                            <a:pt x="165158" y="97399"/>
                          </a:cubicBezTo>
                          <a:cubicBezTo>
                            <a:pt x="124941" y="98987"/>
                            <a:pt x="-3117" y="21728"/>
                            <a:pt x="58" y="18024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0" name="フリーフォーム 29">
                      <a:extLst>
                        <a:ext uri="{FF2B5EF4-FFF2-40B4-BE49-F238E27FC236}">
                          <a16:creationId xmlns:a16="http://schemas.microsoft.com/office/drawing/2014/main" id="{2079ABE6-B02A-6223-9D48-F9E22FA480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6690" y="2075263"/>
                      <a:ext cx="258619" cy="679430"/>
                    </a:xfrm>
                    <a:custGeom>
                      <a:avLst/>
                      <a:gdLst>
                        <a:gd name="connsiteX0" fmla="*/ 6535 w 258619"/>
                        <a:gd name="connsiteY0" fmla="*/ 1187 h 679430"/>
                        <a:gd name="connsiteX1" fmla="*/ 174810 w 258619"/>
                        <a:gd name="connsiteY1" fmla="*/ 194862 h 679430"/>
                        <a:gd name="connsiteX2" fmla="*/ 177985 w 258619"/>
                        <a:gd name="connsiteY2" fmla="*/ 172637 h 679430"/>
                        <a:gd name="connsiteX3" fmla="*/ 209735 w 258619"/>
                        <a:gd name="connsiteY3" fmla="*/ 353612 h 679430"/>
                        <a:gd name="connsiteX4" fmla="*/ 219260 w 258619"/>
                        <a:gd name="connsiteY4" fmla="*/ 318687 h 679430"/>
                        <a:gd name="connsiteX5" fmla="*/ 209735 w 258619"/>
                        <a:gd name="connsiteY5" fmla="*/ 452037 h 679430"/>
                        <a:gd name="connsiteX6" fmla="*/ 219260 w 258619"/>
                        <a:gd name="connsiteY6" fmla="*/ 426637 h 679430"/>
                        <a:gd name="connsiteX7" fmla="*/ 206560 w 258619"/>
                        <a:gd name="connsiteY7" fmla="*/ 550462 h 679430"/>
                        <a:gd name="connsiteX8" fmla="*/ 187510 w 258619"/>
                        <a:gd name="connsiteY8" fmla="*/ 674287 h 679430"/>
                        <a:gd name="connsiteX9" fmla="*/ 197035 w 258619"/>
                        <a:gd name="connsiteY9" fmla="*/ 626662 h 679430"/>
                        <a:gd name="connsiteX10" fmla="*/ 257360 w 258619"/>
                        <a:gd name="connsiteY10" fmla="*/ 366312 h 679430"/>
                        <a:gd name="connsiteX11" fmla="*/ 133535 w 258619"/>
                        <a:gd name="connsiteY11" fmla="*/ 207562 h 679430"/>
                        <a:gd name="connsiteX12" fmla="*/ 120835 w 258619"/>
                        <a:gd name="connsiteY12" fmla="*/ 201212 h 679430"/>
                        <a:gd name="connsiteX13" fmla="*/ 41460 w 258619"/>
                        <a:gd name="connsiteY13" fmla="*/ 115487 h 679430"/>
                        <a:gd name="connsiteX14" fmla="*/ 6535 w 258619"/>
                        <a:gd name="connsiteY14" fmla="*/ 1187 h 679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258619" h="679430">
                          <a:moveTo>
                            <a:pt x="6535" y="1187"/>
                          </a:moveTo>
                          <a:cubicBezTo>
                            <a:pt x="28760" y="14416"/>
                            <a:pt x="146235" y="166287"/>
                            <a:pt x="174810" y="194862"/>
                          </a:cubicBezTo>
                          <a:cubicBezTo>
                            <a:pt x="203385" y="223437"/>
                            <a:pt x="172164" y="146179"/>
                            <a:pt x="177985" y="172637"/>
                          </a:cubicBezTo>
                          <a:cubicBezTo>
                            <a:pt x="183806" y="199095"/>
                            <a:pt x="202856" y="329270"/>
                            <a:pt x="209735" y="353612"/>
                          </a:cubicBezTo>
                          <a:cubicBezTo>
                            <a:pt x="216614" y="377954"/>
                            <a:pt x="219260" y="302283"/>
                            <a:pt x="219260" y="318687"/>
                          </a:cubicBezTo>
                          <a:cubicBezTo>
                            <a:pt x="219260" y="335091"/>
                            <a:pt x="209735" y="434045"/>
                            <a:pt x="209735" y="452037"/>
                          </a:cubicBezTo>
                          <a:cubicBezTo>
                            <a:pt x="209735" y="470029"/>
                            <a:pt x="219789" y="410233"/>
                            <a:pt x="219260" y="426637"/>
                          </a:cubicBezTo>
                          <a:cubicBezTo>
                            <a:pt x="218731" y="443041"/>
                            <a:pt x="211852" y="509187"/>
                            <a:pt x="206560" y="550462"/>
                          </a:cubicBezTo>
                          <a:cubicBezTo>
                            <a:pt x="201268" y="591737"/>
                            <a:pt x="189097" y="661587"/>
                            <a:pt x="187510" y="674287"/>
                          </a:cubicBezTo>
                          <a:cubicBezTo>
                            <a:pt x="185923" y="686987"/>
                            <a:pt x="185393" y="677991"/>
                            <a:pt x="197035" y="626662"/>
                          </a:cubicBezTo>
                          <a:cubicBezTo>
                            <a:pt x="208677" y="575333"/>
                            <a:pt x="267943" y="436162"/>
                            <a:pt x="257360" y="366312"/>
                          </a:cubicBezTo>
                          <a:cubicBezTo>
                            <a:pt x="246777" y="296462"/>
                            <a:pt x="156289" y="235079"/>
                            <a:pt x="133535" y="207562"/>
                          </a:cubicBezTo>
                          <a:cubicBezTo>
                            <a:pt x="110781" y="180045"/>
                            <a:pt x="136181" y="216558"/>
                            <a:pt x="120835" y="201212"/>
                          </a:cubicBezTo>
                          <a:cubicBezTo>
                            <a:pt x="105489" y="185866"/>
                            <a:pt x="58393" y="141945"/>
                            <a:pt x="41460" y="115487"/>
                          </a:cubicBezTo>
                          <a:cubicBezTo>
                            <a:pt x="24527" y="89029"/>
                            <a:pt x="-15690" y="-12042"/>
                            <a:pt x="6535" y="1187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1" name="フリーフォーム 30">
                      <a:extLst>
                        <a:ext uri="{FF2B5EF4-FFF2-40B4-BE49-F238E27FC236}">
                          <a16:creationId xmlns:a16="http://schemas.microsoft.com/office/drawing/2014/main" id="{E5184DC3-8ED7-FA37-B4D8-9478371B65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21939" y="2216147"/>
                      <a:ext cx="200942" cy="407558"/>
                    </a:xfrm>
                    <a:custGeom>
                      <a:avLst/>
                      <a:gdLst>
                        <a:gd name="connsiteX0" fmla="*/ 200486 w 200942"/>
                        <a:gd name="connsiteY0" fmla="*/ 3 h 407558"/>
                        <a:gd name="connsiteX1" fmla="*/ 171911 w 200942"/>
                        <a:gd name="connsiteY1" fmla="*/ 79378 h 407558"/>
                        <a:gd name="connsiteX2" fmla="*/ 162386 w 200942"/>
                        <a:gd name="connsiteY2" fmla="*/ 149228 h 407558"/>
                        <a:gd name="connsiteX3" fmla="*/ 76661 w 200942"/>
                        <a:gd name="connsiteY3" fmla="*/ 184153 h 407558"/>
                        <a:gd name="connsiteX4" fmla="*/ 29036 w 200942"/>
                        <a:gd name="connsiteY4" fmla="*/ 203203 h 407558"/>
                        <a:gd name="connsiteX5" fmla="*/ 133811 w 200942"/>
                        <a:gd name="connsiteY5" fmla="*/ 250828 h 407558"/>
                        <a:gd name="connsiteX6" fmla="*/ 130636 w 200942"/>
                        <a:gd name="connsiteY6" fmla="*/ 285753 h 407558"/>
                        <a:gd name="connsiteX7" fmla="*/ 102061 w 200942"/>
                        <a:gd name="connsiteY7" fmla="*/ 406403 h 407558"/>
                        <a:gd name="connsiteX8" fmla="*/ 102061 w 200942"/>
                        <a:gd name="connsiteY8" fmla="*/ 342903 h 407558"/>
                        <a:gd name="connsiteX9" fmla="*/ 98886 w 200942"/>
                        <a:gd name="connsiteY9" fmla="*/ 279403 h 407558"/>
                        <a:gd name="connsiteX10" fmla="*/ 461 w 200942"/>
                        <a:gd name="connsiteY10" fmla="*/ 184153 h 407558"/>
                        <a:gd name="connsiteX11" fmla="*/ 63961 w 200942"/>
                        <a:gd name="connsiteY11" fmla="*/ 212728 h 407558"/>
                        <a:gd name="connsiteX12" fmla="*/ 111586 w 200942"/>
                        <a:gd name="connsiteY12" fmla="*/ 139703 h 407558"/>
                        <a:gd name="connsiteX13" fmla="*/ 121111 w 200942"/>
                        <a:gd name="connsiteY13" fmla="*/ 168278 h 407558"/>
                        <a:gd name="connsiteX14" fmla="*/ 146511 w 200942"/>
                        <a:gd name="connsiteY14" fmla="*/ 117478 h 407558"/>
                        <a:gd name="connsiteX15" fmla="*/ 146511 w 200942"/>
                        <a:gd name="connsiteY15" fmla="*/ 76203 h 407558"/>
                        <a:gd name="connsiteX16" fmla="*/ 200486 w 200942"/>
                        <a:gd name="connsiteY16" fmla="*/ 3 h 4075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00942" h="407558">
                          <a:moveTo>
                            <a:pt x="200486" y="3"/>
                          </a:moveTo>
                          <a:cubicBezTo>
                            <a:pt x="204719" y="532"/>
                            <a:pt x="178261" y="54507"/>
                            <a:pt x="171911" y="79378"/>
                          </a:cubicBezTo>
                          <a:cubicBezTo>
                            <a:pt x="165561" y="104249"/>
                            <a:pt x="178261" y="131766"/>
                            <a:pt x="162386" y="149228"/>
                          </a:cubicBezTo>
                          <a:cubicBezTo>
                            <a:pt x="146511" y="166690"/>
                            <a:pt x="76661" y="184153"/>
                            <a:pt x="76661" y="184153"/>
                          </a:cubicBezTo>
                          <a:cubicBezTo>
                            <a:pt x="54436" y="193149"/>
                            <a:pt x="19511" y="192091"/>
                            <a:pt x="29036" y="203203"/>
                          </a:cubicBezTo>
                          <a:cubicBezTo>
                            <a:pt x="38561" y="214316"/>
                            <a:pt x="116878" y="237070"/>
                            <a:pt x="133811" y="250828"/>
                          </a:cubicBezTo>
                          <a:cubicBezTo>
                            <a:pt x="150744" y="264586"/>
                            <a:pt x="135928" y="259824"/>
                            <a:pt x="130636" y="285753"/>
                          </a:cubicBezTo>
                          <a:cubicBezTo>
                            <a:pt x="125344" y="311682"/>
                            <a:pt x="106824" y="396878"/>
                            <a:pt x="102061" y="406403"/>
                          </a:cubicBezTo>
                          <a:cubicBezTo>
                            <a:pt x="97298" y="415928"/>
                            <a:pt x="102590" y="364070"/>
                            <a:pt x="102061" y="342903"/>
                          </a:cubicBezTo>
                          <a:cubicBezTo>
                            <a:pt x="101532" y="321736"/>
                            <a:pt x="115819" y="305861"/>
                            <a:pt x="98886" y="279403"/>
                          </a:cubicBezTo>
                          <a:cubicBezTo>
                            <a:pt x="81953" y="252945"/>
                            <a:pt x="6282" y="195265"/>
                            <a:pt x="461" y="184153"/>
                          </a:cubicBezTo>
                          <a:cubicBezTo>
                            <a:pt x="-5360" y="173041"/>
                            <a:pt x="45440" y="220136"/>
                            <a:pt x="63961" y="212728"/>
                          </a:cubicBezTo>
                          <a:cubicBezTo>
                            <a:pt x="82482" y="205320"/>
                            <a:pt x="102061" y="147111"/>
                            <a:pt x="111586" y="139703"/>
                          </a:cubicBezTo>
                          <a:cubicBezTo>
                            <a:pt x="121111" y="132295"/>
                            <a:pt x="115290" y="171982"/>
                            <a:pt x="121111" y="168278"/>
                          </a:cubicBezTo>
                          <a:cubicBezTo>
                            <a:pt x="126932" y="164574"/>
                            <a:pt x="142278" y="132824"/>
                            <a:pt x="146511" y="117478"/>
                          </a:cubicBezTo>
                          <a:cubicBezTo>
                            <a:pt x="150744" y="102132"/>
                            <a:pt x="136986" y="93666"/>
                            <a:pt x="146511" y="76203"/>
                          </a:cubicBezTo>
                          <a:cubicBezTo>
                            <a:pt x="156036" y="58741"/>
                            <a:pt x="196253" y="-526"/>
                            <a:pt x="200486" y="3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2" name="フリーフォーム 31">
                      <a:extLst>
                        <a:ext uri="{FF2B5EF4-FFF2-40B4-BE49-F238E27FC236}">
                          <a16:creationId xmlns:a16="http://schemas.microsoft.com/office/drawing/2014/main" id="{B9358A7E-B872-EC0E-CE30-910A00FAD9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83633" y="2219314"/>
                      <a:ext cx="264267" cy="244601"/>
                    </a:xfrm>
                    <a:custGeom>
                      <a:avLst/>
                      <a:gdLst>
                        <a:gd name="connsiteX0" fmla="*/ 692 w 264267"/>
                        <a:gd name="connsiteY0" fmla="*/ 11 h 244601"/>
                        <a:gd name="connsiteX1" fmla="*/ 76892 w 264267"/>
                        <a:gd name="connsiteY1" fmla="*/ 92086 h 244601"/>
                        <a:gd name="connsiteX2" fmla="*/ 130867 w 264267"/>
                        <a:gd name="connsiteY2" fmla="*/ 136536 h 244601"/>
                        <a:gd name="connsiteX3" fmla="*/ 95942 w 264267"/>
                        <a:gd name="connsiteY3" fmla="*/ 120661 h 244601"/>
                        <a:gd name="connsiteX4" fmla="*/ 222942 w 264267"/>
                        <a:gd name="connsiteY4" fmla="*/ 161936 h 244601"/>
                        <a:gd name="connsiteX5" fmla="*/ 216592 w 264267"/>
                        <a:gd name="connsiteY5" fmla="*/ 196861 h 244601"/>
                        <a:gd name="connsiteX6" fmla="*/ 156267 w 264267"/>
                        <a:gd name="connsiteY6" fmla="*/ 244486 h 244601"/>
                        <a:gd name="connsiteX7" fmla="*/ 200717 w 264267"/>
                        <a:gd name="connsiteY7" fmla="*/ 209561 h 244601"/>
                        <a:gd name="connsiteX8" fmla="*/ 264217 w 264267"/>
                        <a:gd name="connsiteY8" fmla="*/ 187336 h 244601"/>
                        <a:gd name="connsiteX9" fmla="*/ 210242 w 264267"/>
                        <a:gd name="connsiteY9" fmla="*/ 133361 h 244601"/>
                        <a:gd name="connsiteX10" fmla="*/ 146742 w 264267"/>
                        <a:gd name="connsiteY10" fmla="*/ 130186 h 244601"/>
                        <a:gd name="connsiteX11" fmla="*/ 188017 w 264267"/>
                        <a:gd name="connsiteY11" fmla="*/ 149236 h 244601"/>
                        <a:gd name="connsiteX12" fmla="*/ 124517 w 264267"/>
                        <a:gd name="connsiteY12" fmla="*/ 98436 h 244601"/>
                        <a:gd name="connsiteX13" fmla="*/ 692 w 264267"/>
                        <a:gd name="connsiteY13" fmla="*/ 11 h 2446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264267" h="244601">
                          <a:moveTo>
                            <a:pt x="692" y="11"/>
                          </a:moveTo>
                          <a:cubicBezTo>
                            <a:pt x="-7245" y="-1047"/>
                            <a:pt x="55196" y="69332"/>
                            <a:pt x="76892" y="92086"/>
                          </a:cubicBezTo>
                          <a:cubicBezTo>
                            <a:pt x="98588" y="114840"/>
                            <a:pt x="127692" y="131774"/>
                            <a:pt x="130867" y="136536"/>
                          </a:cubicBezTo>
                          <a:cubicBezTo>
                            <a:pt x="134042" y="141298"/>
                            <a:pt x="80596" y="116428"/>
                            <a:pt x="95942" y="120661"/>
                          </a:cubicBezTo>
                          <a:cubicBezTo>
                            <a:pt x="111288" y="124894"/>
                            <a:pt x="202834" y="149236"/>
                            <a:pt x="222942" y="161936"/>
                          </a:cubicBezTo>
                          <a:cubicBezTo>
                            <a:pt x="243050" y="174636"/>
                            <a:pt x="227705" y="183103"/>
                            <a:pt x="216592" y="196861"/>
                          </a:cubicBezTo>
                          <a:cubicBezTo>
                            <a:pt x="205479" y="210619"/>
                            <a:pt x="158913" y="242369"/>
                            <a:pt x="156267" y="244486"/>
                          </a:cubicBezTo>
                          <a:cubicBezTo>
                            <a:pt x="153621" y="246603"/>
                            <a:pt x="182725" y="219086"/>
                            <a:pt x="200717" y="209561"/>
                          </a:cubicBezTo>
                          <a:cubicBezTo>
                            <a:pt x="218709" y="200036"/>
                            <a:pt x="262630" y="200036"/>
                            <a:pt x="264217" y="187336"/>
                          </a:cubicBezTo>
                          <a:cubicBezTo>
                            <a:pt x="265804" y="174636"/>
                            <a:pt x="229821" y="142886"/>
                            <a:pt x="210242" y="133361"/>
                          </a:cubicBezTo>
                          <a:cubicBezTo>
                            <a:pt x="190663" y="123836"/>
                            <a:pt x="150446" y="127540"/>
                            <a:pt x="146742" y="130186"/>
                          </a:cubicBezTo>
                          <a:cubicBezTo>
                            <a:pt x="143038" y="132832"/>
                            <a:pt x="191721" y="154528"/>
                            <a:pt x="188017" y="149236"/>
                          </a:cubicBezTo>
                          <a:cubicBezTo>
                            <a:pt x="184313" y="143944"/>
                            <a:pt x="153621" y="120132"/>
                            <a:pt x="124517" y="98436"/>
                          </a:cubicBezTo>
                          <a:cubicBezTo>
                            <a:pt x="95413" y="76740"/>
                            <a:pt x="8629" y="1069"/>
                            <a:pt x="692" y="11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3" name="フリーフォーム 32">
                      <a:extLst>
                        <a:ext uri="{FF2B5EF4-FFF2-40B4-BE49-F238E27FC236}">
                          <a16:creationId xmlns:a16="http://schemas.microsoft.com/office/drawing/2014/main" id="{E10422EA-BEAF-5DB3-EA88-75E1D51495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3620" y="2421035"/>
                      <a:ext cx="314116" cy="202140"/>
                    </a:xfrm>
                    <a:custGeom>
                      <a:avLst/>
                      <a:gdLst>
                        <a:gd name="connsiteX0" fmla="*/ 3555 w 314116"/>
                        <a:gd name="connsiteY0" fmla="*/ 195165 h 202140"/>
                        <a:gd name="connsiteX1" fmla="*/ 162305 w 314116"/>
                        <a:gd name="connsiteY1" fmla="*/ 106265 h 202140"/>
                        <a:gd name="connsiteX2" fmla="*/ 124205 w 314116"/>
                        <a:gd name="connsiteY2" fmla="*/ 93565 h 202140"/>
                        <a:gd name="connsiteX3" fmla="*/ 209930 w 314116"/>
                        <a:gd name="connsiteY3" fmla="*/ 138015 h 202140"/>
                        <a:gd name="connsiteX4" fmla="*/ 308355 w 314116"/>
                        <a:gd name="connsiteY4" fmla="*/ 144365 h 202140"/>
                        <a:gd name="connsiteX5" fmla="*/ 263905 w 314116"/>
                        <a:gd name="connsiteY5" fmla="*/ 99915 h 202140"/>
                        <a:gd name="connsiteX6" fmla="*/ 238505 w 314116"/>
                        <a:gd name="connsiteY6" fmla="*/ 1490 h 202140"/>
                        <a:gd name="connsiteX7" fmla="*/ 273430 w 314116"/>
                        <a:gd name="connsiteY7" fmla="*/ 45940 h 202140"/>
                        <a:gd name="connsiteX8" fmla="*/ 308355 w 314116"/>
                        <a:gd name="connsiteY8" fmla="*/ 118965 h 202140"/>
                        <a:gd name="connsiteX9" fmla="*/ 292480 w 314116"/>
                        <a:gd name="connsiteY9" fmla="*/ 163415 h 202140"/>
                        <a:gd name="connsiteX10" fmla="*/ 108330 w 314116"/>
                        <a:gd name="connsiteY10" fmla="*/ 128490 h 202140"/>
                        <a:gd name="connsiteX11" fmla="*/ 168655 w 314116"/>
                        <a:gd name="connsiteY11" fmla="*/ 138015 h 202140"/>
                        <a:gd name="connsiteX12" fmla="*/ 60705 w 314116"/>
                        <a:gd name="connsiteY12" fmla="*/ 188815 h 202140"/>
                        <a:gd name="connsiteX13" fmla="*/ 3555 w 314116"/>
                        <a:gd name="connsiteY13" fmla="*/ 195165 h 2021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314116" h="202140">
                          <a:moveTo>
                            <a:pt x="3555" y="195165"/>
                          </a:moveTo>
                          <a:cubicBezTo>
                            <a:pt x="20488" y="181407"/>
                            <a:pt x="142197" y="123198"/>
                            <a:pt x="162305" y="106265"/>
                          </a:cubicBezTo>
                          <a:cubicBezTo>
                            <a:pt x="182413" y="89332"/>
                            <a:pt x="116268" y="88273"/>
                            <a:pt x="124205" y="93565"/>
                          </a:cubicBezTo>
                          <a:cubicBezTo>
                            <a:pt x="132142" y="98857"/>
                            <a:pt x="179238" y="129548"/>
                            <a:pt x="209930" y="138015"/>
                          </a:cubicBezTo>
                          <a:cubicBezTo>
                            <a:pt x="240622" y="146482"/>
                            <a:pt x="299359" y="150715"/>
                            <a:pt x="308355" y="144365"/>
                          </a:cubicBezTo>
                          <a:cubicBezTo>
                            <a:pt x="317351" y="138015"/>
                            <a:pt x="275547" y="123728"/>
                            <a:pt x="263905" y="99915"/>
                          </a:cubicBezTo>
                          <a:cubicBezTo>
                            <a:pt x="252263" y="76102"/>
                            <a:pt x="236918" y="10486"/>
                            <a:pt x="238505" y="1490"/>
                          </a:cubicBezTo>
                          <a:cubicBezTo>
                            <a:pt x="240092" y="-7506"/>
                            <a:pt x="261788" y="26361"/>
                            <a:pt x="273430" y="45940"/>
                          </a:cubicBezTo>
                          <a:cubicBezTo>
                            <a:pt x="285072" y="65519"/>
                            <a:pt x="305180" y="99386"/>
                            <a:pt x="308355" y="118965"/>
                          </a:cubicBezTo>
                          <a:cubicBezTo>
                            <a:pt x="311530" y="138544"/>
                            <a:pt x="325817" y="161828"/>
                            <a:pt x="292480" y="163415"/>
                          </a:cubicBezTo>
                          <a:cubicBezTo>
                            <a:pt x="259143" y="165002"/>
                            <a:pt x="128967" y="132723"/>
                            <a:pt x="108330" y="128490"/>
                          </a:cubicBezTo>
                          <a:cubicBezTo>
                            <a:pt x="87693" y="124257"/>
                            <a:pt x="176592" y="127961"/>
                            <a:pt x="168655" y="138015"/>
                          </a:cubicBezTo>
                          <a:cubicBezTo>
                            <a:pt x="160718" y="148069"/>
                            <a:pt x="87163" y="177702"/>
                            <a:pt x="60705" y="188815"/>
                          </a:cubicBezTo>
                          <a:cubicBezTo>
                            <a:pt x="34247" y="199928"/>
                            <a:pt x="-13378" y="208923"/>
                            <a:pt x="3555" y="195165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4" name="フリーフォーム 33">
                      <a:extLst>
                        <a:ext uri="{FF2B5EF4-FFF2-40B4-BE49-F238E27FC236}">
                          <a16:creationId xmlns:a16="http://schemas.microsoft.com/office/drawing/2014/main" id="{0E4D28C4-D30C-9E52-1F12-A50894960F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415" y="2812775"/>
                      <a:ext cx="281551" cy="484883"/>
                    </a:xfrm>
                    <a:custGeom>
                      <a:avLst/>
                      <a:gdLst>
                        <a:gd name="connsiteX0" fmla="*/ 45710 w 281551"/>
                        <a:gd name="connsiteY0" fmla="*/ 275 h 484883"/>
                        <a:gd name="connsiteX1" fmla="*/ 36185 w 281551"/>
                        <a:gd name="connsiteY1" fmla="*/ 82825 h 484883"/>
                        <a:gd name="connsiteX2" fmla="*/ 58410 w 281551"/>
                        <a:gd name="connsiteY2" fmla="*/ 174900 h 484883"/>
                        <a:gd name="connsiteX3" fmla="*/ 39360 w 281551"/>
                        <a:gd name="connsiteY3" fmla="*/ 159025 h 484883"/>
                        <a:gd name="connsiteX4" fmla="*/ 125085 w 281551"/>
                        <a:gd name="connsiteY4" fmla="*/ 292375 h 484883"/>
                        <a:gd name="connsiteX5" fmla="*/ 169535 w 281551"/>
                        <a:gd name="connsiteY5" fmla="*/ 381275 h 484883"/>
                        <a:gd name="connsiteX6" fmla="*/ 280660 w 281551"/>
                        <a:gd name="connsiteY6" fmla="*/ 482875 h 484883"/>
                        <a:gd name="connsiteX7" fmla="*/ 213985 w 281551"/>
                        <a:gd name="connsiteY7" fmla="*/ 438425 h 484883"/>
                        <a:gd name="connsiteX8" fmla="*/ 77460 w 281551"/>
                        <a:gd name="connsiteY8" fmla="*/ 314600 h 484883"/>
                        <a:gd name="connsiteX9" fmla="*/ 33010 w 281551"/>
                        <a:gd name="connsiteY9" fmla="*/ 187600 h 484883"/>
                        <a:gd name="connsiteX10" fmla="*/ 55235 w 281551"/>
                        <a:gd name="connsiteY10" fmla="*/ 228875 h 484883"/>
                        <a:gd name="connsiteX11" fmla="*/ 1260 w 281551"/>
                        <a:gd name="connsiteY11" fmla="*/ 92350 h 484883"/>
                        <a:gd name="connsiteX12" fmla="*/ 17135 w 281551"/>
                        <a:gd name="connsiteY12" fmla="*/ 111400 h 484883"/>
                        <a:gd name="connsiteX13" fmla="*/ 45710 w 281551"/>
                        <a:gd name="connsiteY13" fmla="*/ 275 h 4848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281551" h="484883">
                          <a:moveTo>
                            <a:pt x="45710" y="275"/>
                          </a:moveTo>
                          <a:cubicBezTo>
                            <a:pt x="48885" y="-4487"/>
                            <a:pt x="34068" y="53721"/>
                            <a:pt x="36185" y="82825"/>
                          </a:cubicBezTo>
                          <a:cubicBezTo>
                            <a:pt x="38302" y="111929"/>
                            <a:pt x="57881" y="162200"/>
                            <a:pt x="58410" y="174900"/>
                          </a:cubicBezTo>
                          <a:cubicBezTo>
                            <a:pt x="58939" y="187600"/>
                            <a:pt x="28248" y="139446"/>
                            <a:pt x="39360" y="159025"/>
                          </a:cubicBezTo>
                          <a:cubicBezTo>
                            <a:pt x="50472" y="178604"/>
                            <a:pt x="103389" y="255333"/>
                            <a:pt x="125085" y="292375"/>
                          </a:cubicBezTo>
                          <a:cubicBezTo>
                            <a:pt x="146781" y="329417"/>
                            <a:pt x="143606" y="349525"/>
                            <a:pt x="169535" y="381275"/>
                          </a:cubicBezTo>
                          <a:cubicBezTo>
                            <a:pt x="195464" y="413025"/>
                            <a:pt x="273252" y="473350"/>
                            <a:pt x="280660" y="482875"/>
                          </a:cubicBezTo>
                          <a:cubicBezTo>
                            <a:pt x="288068" y="492400"/>
                            <a:pt x="247852" y="466471"/>
                            <a:pt x="213985" y="438425"/>
                          </a:cubicBezTo>
                          <a:cubicBezTo>
                            <a:pt x="180118" y="410379"/>
                            <a:pt x="107623" y="356404"/>
                            <a:pt x="77460" y="314600"/>
                          </a:cubicBezTo>
                          <a:cubicBezTo>
                            <a:pt x="47298" y="272796"/>
                            <a:pt x="36714" y="201887"/>
                            <a:pt x="33010" y="187600"/>
                          </a:cubicBezTo>
                          <a:cubicBezTo>
                            <a:pt x="29306" y="173313"/>
                            <a:pt x="60527" y="244750"/>
                            <a:pt x="55235" y="228875"/>
                          </a:cubicBezTo>
                          <a:cubicBezTo>
                            <a:pt x="49943" y="213000"/>
                            <a:pt x="7610" y="111929"/>
                            <a:pt x="1260" y="92350"/>
                          </a:cubicBezTo>
                          <a:cubicBezTo>
                            <a:pt x="-5090" y="72771"/>
                            <a:pt x="14489" y="123042"/>
                            <a:pt x="17135" y="111400"/>
                          </a:cubicBezTo>
                          <a:cubicBezTo>
                            <a:pt x="19781" y="99758"/>
                            <a:pt x="42535" y="5037"/>
                            <a:pt x="45710" y="275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5" name="フリーフォーム 34">
                      <a:extLst>
                        <a:ext uri="{FF2B5EF4-FFF2-40B4-BE49-F238E27FC236}">
                          <a16:creationId xmlns:a16="http://schemas.microsoft.com/office/drawing/2014/main" id="{E3324605-97D4-1E2B-287E-F1B1DB8F93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49024" y="2615887"/>
                      <a:ext cx="284741" cy="676589"/>
                    </a:xfrm>
                    <a:custGeom>
                      <a:avLst/>
                      <a:gdLst>
                        <a:gd name="connsiteX0" fmla="*/ 71851 w 284741"/>
                        <a:gd name="connsiteY0" fmla="*/ 313 h 676589"/>
                        <a:gd name="connsiteX1" fmla="*/ 27401 w 284741"/>
                        <a:gd name="connsiteY1" fmla="*/ 105088 h 676589"/>
                        <a:gd name="connsiteX2" fmla="*/ 78201 w 284741"/>
                        <a:gd name="connsiteY2" fmla="*/ 203513 h 676589"/>
                        <a:gd name="connsiteX3" fmla="*/ 65501 w 284741"/>
                        <a:gd name="connsiteY3" fmla="*/ 165413 h 676589"/>
                        <a:gd name="connsiteX4" fmla="*/ 211551 w 284741"/>
                        <a:gd name="connsiteY4" fmla="*/ 308288 h 676589"/>
                        <a:gd name="connsiteX5" fmla="*/ 265526 w 284741"/>
                        <a:gd name="connsiteY5" fmla="*/ 394013 h 676589"/>
                        <a:gd name="connsiteX6" fmla="*/ 265526 w 284741"/>
                        <a:gd name="connsiteY6" fmla="*/ 533713 h 676589"/>
                        <a:gd name="connsiteX7" fmla="*/ 278226 w 284741"/>
                        <a:gd name="connsiteY7" fmla="*/ 486088 h 676589"/>
                        <a:gd name="connsiteX8" fmla="*/ 284576 w 284741"/>
                        <a:gd name="connsiteY8" fmla="*/ 676588 h 676589"/>
                        <a:gd name="connsiteX9" fmla="*/ 271876 w 284741"/>
                        <a:gd name="connsiteY9" fmla="*/ 489263 h 676589"/>
                        <a:gd name="connsiteX10" fmla="*/ 202026 w 284741"/>
                        <a:gd name="connsiteY10" fmla="*/ 320988 h 676589"/>
                        <a:gd name="connsiteX11" fmla="*/ 27401 w 284741"/>
                        <a:gd name="connsiteY11" fmla="*/ 162238 h 676589"/>
                        <a:gd name="connsiteX12" fmla="*/ 2001 w 284741"/>
                        <a:gd name="connsiteY12" fmla="*/ 140013 h 676589"/>
                        <a:gd name="connsiteX13" fmla="*/ 71851 w 284741"/>
                        <a:gd name="connsiteY13" fmla="*/ 313 h 6765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284741" h="676589">
                          <a:moveTo>
                            <a:pt x="71851" y="313"/>
                          </a:moveTo>
                          <a:cubicBezTo>
                            <a:pt x="76084" y="-5508"/>
                            <a:pt x="26343" y="71221"/>
                            <a:pt x="27401" y="105088"/>
                          </a:cubicBezTo>
                          <a:cubicBezTo>
                            <a:pt x="28459" y="138955"/>
                            <a:pt x="71851" y="193459"/>
                            <a:pt x="78201" y="203513"/>
                          </a:cubicBezTo>
                          <a:cubicBezTo>
                            <a:pt x="84551" y="213567"/>
                            <a:pt x="43276" y="147951"/>
                            <a:pt x="65501" y="165413"/>
                          </a:cubicBezTo>
                          <a:cubicBezTo>
                            <a:pt x="87726" y="182875"/>
                            <a:pt x="178214" y="270188"/>
                            <a:pt x="211551" y="308288"/>
                          </a:cubicBezTo>
                          <a:cubicBezTo>
                            <a:pt x="244888" y="346388"/>
                            <a:pt x="256530" y="356442"/>
                            <a:pt x="265526" y="394013"/>
                          </a:cubicBezTo>
                          <a:cubicBezTo>
                            <a:pt x="274522" y="431584"/>
                            <a:pt x="263409" y="518367"/>
                            <a:pt x="265526" y="533713"/>
                          </a:cubicBezTo>
                          <a:cubicBezTo>
                            <a:pt x="267643" y="549059"/>
                            <a:pt x="275051" y="462276"/>
                            <a:pt x="278226" y="486088"/>
                          </a:cubicBezTo>
                          <a:cubicBezTo>
                            <a:pt x="281401" y="509901"/>
                            <a:pt x="285634" y="676059"/>
                            <a:pt x="284576" y="676588"/>
                          </a:cubicBezTo>
                          <a:cubicBezTo>
                            <a:pt x="283518" y="677117"/>
                            <a:pt x="285634" y="548530"/>
                            <a:pt x="271876" y="489263"/>
                          </a:cubicBezTo>
                          <a:cubicBezTo>
                            <a:pt x="258118" y="429996"/>
                            <a:pt x="242772" y="375492"/>
                            <a:pt x="202026" y="320988"/>
                          </a:cubicBezTo>
                          <a:cubicBezTo>
                            <a:pt x="161280" y="266484"/>
                            <a:pt x="60738" y="192400"/>
                            <a:pt x="27401" y="162238"/>
                          </a:cubicBezTo>
                          <a:cubicBezTo>
                            <a:pt x="-5936" y="132076"/>
                            <a:pt x="-645" y="162238"/>
                            <a:pt x="2001" y="140013"/>
                          </a:cubicBezTo>
                          <a:cubicBezTo>
                            <a:pt x="4647" y="117788"/>
                            <a:pt x="67618" y="6134"/>
                            <a:pt x="71851" y="313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6" name="フリーフォーム 35">
                      <a:extLst>
                        <a:ext uri="{FF2B5EF4-FFF2-40B4-BE49-F238E27FC236}">
                          <a16:creationId xmlns:a16="http://schemas.microsoft.com/office/drawing/2014/main" id="{6D01D7A7-C68B-FD9C-802D-139379C5EE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37851" y="3092135"/>
                      <a:ext cx="92594" cy="329687"/>
                    </a:xfrm>
                    <a:custGeom>
                      <a:avLst/>
                      <a:gdLst>
                        <a:gd name="connsiteX0" fmla="*/ 51199 w 92594"/>
                        <a:gd name="connsiteY0" fmla="*/ 315 h 329687"/>
                        <a:gd name="connsiteX1" fmla="*/ 25799 w 92594"/>
                        <a:gd name="connsiteY1" fmla="*/ 105090 h 329687"/>
                        <a:gd name="connsiteX2" fmla="*/ 41674 w 92594"/>
                        <a:gd name="connsiteY2" fmla="*/ 286065 h 329687"/>
                        <a:gd name="connsiteX3" fmla="*/ 44849 w 92594"/>
                        <a:gd name="connsiteY3" fmla="*/ 209865 h 329687"/>
                        <a:gd name="connsiteX4" fmla="*/ 92474 w 92594"/>
                        <a:gd name="connsiteY4" fmla="*/ 327340 h 329687"/>
                        <a:gd name="connsiteX5" fmla="*/ 28974 w 92594"/>
                        <a:gd name="connsiteY5" fmla="*/ 273365 h 329687"/>
                        <a:gd name="connsiteX6" fmla="*/ 13099 w 92594"/>
                        <a:gd name="connsiteY6" fmla="*/ 98740 h 329687"/>
                        <a:gd name="connsiteX7" fmla="*/ 3574 w 92594"/>
                        <a:gd name="connsiteY7" fmla="*/ 136840 h 329687"/>
                        <a:gd name="connsiteX8" fmla="*/ 51199 w 92594"/>
                        <a:gd name="connsiteY8" fmla="*/ 315 h 3296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92594" h="329687">
                          <a:moveTo>
                            <a:pt x="51199" y="315"/>
                          </a:moveTo>
                          <a:cubicBezTo>
                            <a:pt x="54903" y="-4977"/>
                            <a:pt x="27386" y="57465"/>
                            <a:pt x="25799" y="105090"/>
                          </a:cubicBezTo>
                          <a:cubicBezTo>
                            <a:pt x="24212" y="152715"/>
                            <a:pt x="38499" y="268603"/>
                            <a:pt x="41674" y="286065"/>
                          </a:cubicBezTo>
                          <a:cubicBezTo>
                            <a:pt x="44849" y="303528"/>
                            <a:pt x="36382" y="202986"/>
                            <a:pt x="44849" y="209865"/>
                          </a:cubicBezTo>
                          <a:cubicBezTo>
                            <a:pt x="53316" y="216744"/>
                            <a:pt x="95120" y="316757"/>
                            <a:pt x="92474" y="327340"/>
                          </a:cubicBezTo>
                          <a:cubicBezTo>
                            <a:pt x="89828" y="337923"/>
                            <a:pt x="42203" y="311465"/>
                            <a:pt x="28974" y="273365"/>
                          </a:cubicBezTo>
                          <a:cubicBezTo>
                            <a:pt x="15745" y="235265"/>
                            <a:pt x="17332" y="121494"/>
                            <a:pt x="13099" y="98740"/>
                          </a:cubicBezTo>
                          <a:cubicBezTo>
                            <a:pt x="8866" y="75986"/>
                            <a:pt x="-7009" y="153244"/>
                            <a:pt x="3574" y="136840"/>
                          </a:cubicBezTo>
                          <a:cubicBezTo>
                            <a:pt x="14157" y="120436"/>
                            <a:pt x="47495" y="5607"/>
                            <a:pt x="51199" y="315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7" name="フリーフォーム 36">
                      <a:extLst>
                        <a:ext uri="{FF2B5EF4-FFF2-40B4-BE49-F238E27FC236}">
                          <a16:creationId xmlns:a16="http://schemas.microsoft.com/office/drawing/2014/main" id="{626B5290-90E7-7F74-9736-F71EEDCEEA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31458" y="2930644"/>
                      <a:ext cx="118017" cy="430545"/>
                    </a:xfrm>
                    <a:custGeom>
                      <a:avLst/>
                      <a:gdLst>
                        <a:gd name="connsiteX0" fmla="*/ 542 w 118017"/>
                        <a:gd name="connsiteY0" fmla="*/ 6231 h 430545"/>
                        <a:gd name="connsiteX1" fmla="*/ 76742 w 118017"/>
                        <a:gd name="connsiteY1" fmla="*/ 184031 h 430545"/>
                        <a:gd name="connsiteX2" fmla="*/ 79917 w 118017"/>
                        <a:gd name="connsiteY2" fmla="*/ 428506 h 430545"/>
                        <a:gd name="connsiteX3" fmla="*/ 108492 w 118017"/>
                        <a:gd name="connsiteY3" fmla="*/ 295156 h 430545"/>
                        <a:gd name="connsiteX4" fmla="*/ 118017 w 118017"/>
                        <a:gd name="connsiteY4" fmla="*/ 193556 h 430545"/>
                        <a:gd name="connsiteX5" fmla="*/ 108492 w 118017"/>
                        <a:gd name="connsiteY5" fmla="*/ 250706 h 430545"/>
                        <a:gd name="connsiteX6" fmla="*/ 60867 w 118017"/>
                        <a:gd name="connsiteY6" fmla="*/ 133231 h 430545"/>
                        <a:gd name="connsiteX7" fmla="*/ 41817 w 118017"/>
                        <a:gd name="connsiteY7" fmla="*/ 47506 h 430545"/>
                        <a:gd name="connsiteX8" fmla="*/ 542 w 118017"/>
                        <a:gd name="connsiteY8" fmla="*/ 6231 h 4305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18017" h="430545">
                          <a:moveTo>
                            <a:pt x="542" y="6231"/>
                          </a:moveTo>
                          <a:cubicBezTo>
                            <a:pt x="6363" y="28985"/>
                            <a:pt x="63513" y="113652"/>
                            <a:pt x="76742" y="184031"/>
                          </a:cubicBezTo>
                          <a:cubicBezTo>
                            <a:pt x="89971" y="254410"/>
                            <a:pt x="74625" y="409985"/>
                            <a:pt x="79917" y="428506"/>
                          </a:cubicBezTo>
                          <a:cubicBezTo>
                            <a:pt x="85209" y="447027"/>
                            <a:pt x="102142" y="334314"/>
                            <a:pt x="108492" y="295156"/>
                          </a:cubicBezTo>
                          <a:cubicBezTo>
                            <a:pt x="114842" y="255998"/>
                            <a:pt x="118017" y="200964"/>
                            <a:pt x="118017" y="193556"/>
                          </a:cubicBezTo>
                          <a:cubicBezTo>
                            <a:pt x="118017" y="186148"/>
                            <a:pt x="118017" y="260760"/>
                            <a:pt x="108492" y="250706"/>
                          </a:cubicBezTo>
                          <a:cubicBezTo>
                            <a:pt x="98967" y="240652"/>
                            <a:pt x="71980" y="167098"/>
                            <a:pt x="60867" y="133231"/>
                          </a:cubicBezTo>
                          <a:cubicBezTo>
                            <a:pt x="49755" y="99364"/>
                            <a:pt x="46050" y="66027"/>
                            <a:pt x="41817" y="47506"/>
                          </a:cubicBezTo>
                          <a:cubicBezTo>
                            <a:pt x="37584" y="28985"/>
                            <a:pt x="-5279" y="-16523"/>
                            <a:pt x="542" y="6231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8" name="フリーフォーム 37">
                      <a:extLst>
                        <a:ext uri="{FF2B5EF4-FFF2-40B4-BE49-F238E27FC236}">
                          <a16:creationId xmlns:a16="http://schemas.microsoft.com/office/drawing/2014/main" id="{9066FB89-0CAC-2EC8-1B85-499B161982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22343" y="3222303"/>
                      <a:ext cx="157364" cy="221690"/>
                    </a:xfrm>
                    <a:custGeom>
                      <a:avLst/>
                      <a:gdLst>
                        <a:gd name="connsiteX0" fmla="*/ 1732 w 157364"/>
                        <a:gd name="connsiteY0" fmla="*/ 322 h 221690"/>
                        <a:gd name="connsiteX1" fmla="*/ 55707 w 157364"/>
                        <a:gd name="connsiteY1" fmla="*/ 70172 h 221690"/>
                        <a:gd name="connsiteX2" fmla="*/ 93807 w 157364"/>
                        <a:gd name="connsiteY2" fmla="*/ 152722 h 221690"/>
                        <a:gd name="connsiteX3" fmla="*/ 65232 w 157364"/>
                        <a:gd name="connsiteY3" fmla="*/ 124147 h 221690"/>
                        <a:gd name="connsiteX4" fmla="*/ 135082 w 157364"/>
                        <a:gd name="connsiteY4" fmla="*/ 190822 h 221690"/>
                        <a:gd name="connsiteX5" fmla="*/ 150957 w 157364"/>
                        <a:gd name="connsiteY5" fmla="*/ 219397 h 221690"/>
                        <a:gd name="connsiteX6" fmla="*/ 157307 w 157364"/>
                        <a:gd name="connsiteY6" fmla="*/ 133672 h 221690"/>
                        <a:gd name="connsiteX7" fmla="*/ 147782 w 157364"/>
                        <a:gd name="connsiteY7" fmla="*/ 159072 h 221690"/>
                        <a:gd name="connsiteX8" fmla="*/ 125557 w 157364"/>
                        <a:gd name="connsiteY8" fmla="*/ 98747 h 221690"/>
                        <a:gd name="connsiteX9" fmla="*/ 1732 w 157364"/>
                        <a:gd name="connsiteY9" fmla="*/ 322 h 2216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57364" h="221690">
                          <a:moveTo>
                            <a:pt x="1732" y="322"/>
                          </a:moveTo>
                          <a:cubicBezTo>
                            <a:pt x="-9910" y="-4440"/>
                            <a:pt x="40361" y="44772"/>
                            <a:pt x="55707" y="70172"/>
                          </a:cubicBezTo>
                          <a:cubicBezTo>
                            <a:pt x="71053" y="95572"/>
                            <a:pt x="92220" y="143726"/>
                            <a:pt x="93807" y="152722"/>
                          </a:cubicBezTo>
                          <a:cubicBezTo>
                            <a:pt x="95394" y="161718"/>
                            <a:pt x="58353" y="117797"/>
                            <a:pt x="65232" y="124147"/>
                          </a:cubicBezTo>
                          <a:cubicBezTo>
                            <a:pt x="72111" y="130497"/>
                            <a:pt x="120795" y="174947"/>
                            <a:pt x="135082" y="190822"/>
                          </a:cubicBezTo>
                          <a:cubicBezTo>
                            <a:pt x="149370" y="206697"/>
                            <a:pt x="147253" y="228922"/>
                            <a:pt x="150957" y="219397"/>
                          </a:cubicBezTo>
                          <a:cubicBezTo>
                            <a:pt x="154661" y="209872"/>
                            <a:pt x="157836" y="143726"/>
                            <a:pt x="157307" y="133672"/>
                          </a:cubicBezTo>
                          <a:cubicBezTo>
                            <a:pt x="156778" y="123618"/>
                            <a:pt x="153074" y="164893"/>
                            <a:pt x="147782" y="159072"/>
                          </a:cubicBezTo>
                          <a:cubicBezTo>
                            <a:pt x="142490" y="153251"/>
                            <a:pt x="146724" y="123618"/>
                            <a:pt x="125557" y="98747"/>
                          </a:cubicBezTo>
                          <a:cubicBezTo>
                            <a:pt x="104390" y="73876"/>
                            <a:pt x="13374" y="5084"/>
                            <a:pt x="1732" y="322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9" name="フリーフォーム 38">
                      <a:extLst>
                        <a:ext uri="{FF2B5EF4-FFF2-40B4-BE49-F238E27FC236}">
                          <a16:creationId xmlns:a16="http://schemas.microsoft.com/office/drawing/2014/main" id="{7F8FED2F-7206-FE0C-2385-08CDC3F7F3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6335" y="3419464"/>
                      <a:ext cx="226024" cy="142897"/>
                    </a:xfrm>
                    <a:custGeom>
                      <a:avLst/>
                      <a:gdLst>
                        <a:gd name="connsiteX0" fmla="*/ 226015 w 226024"/>
                        <a:gd name="connsiteY0" fmla="*/ 11 h 142897"/>
                        <a:gd name="connsiteX1" fmla="*/ 133940 w 226024"/>
                        <a:gd name="connsiteY1" fmla="*/ 79386 h 142897"/>
                        <a:gd name="connsiteX2" fmla="*/ 200615 w 226024"/>
                        <a:gd name="connsiteY2" fmla="*/ 53986 h 142897"/>
                        <a:gd name="connsiteX3" fmla="*/ 118065 w 226024"/>
                        <a:gd name="connsiteY3" fmla="*/ 117486 h 142897"/>
                        <a:gd name="connsiteX4" fmla="*/ 590 w 226024"/>
                        <a:gd name="connsiteY4" fmla="*/ 142886 h 142897"/>
                        <a:gd name="connsiteX5" fmla="*/ 70440 w 226024"/>
                        <a:gd name="connsiteY5" fmla="*/ 120661 h 142897"/>
                        <a:gd name="connsiteX6" fmla="*/ 19640 w 226024"/>
                        <a:gd name="connsiteY6" fmla="*/ 114311 h 142897"/>
                        <a:gd name="connsiteX7" fmla="*/ 127590 w 226024"/>
                        <a:gd name="connsiteY7" fmla="*/ 85736 h 142897"/>
                        <a:gd name="connsiteX8" fmla="*/ 226015 w 226024"/>
                        <a:gd name="connsiteY8" fmla="*/ 11 h 1428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024" h="142897">
                          <a:moveTo>
                            <a:pt x="226015" y="11"/>
                          </a:moveTo>
                          <a:cubicBezTo>
                            <a:pt x="227073" y="-1047"/>
                            <a:pt x="138173" y="70390"/>
                            <a:pt x="133940" y="79386"/>
                          </a:cubicBezTo>
                          <a:cubicBezTo>
                            <a:pt x="129707" y="88382"/>
                            <a:pt x="203261" y="47636"/>
                            <a:pt x="200615" y="53986"/>
                          </a:cubicBezTo>
                          <a:cubicBezTo>
                            <a:pt x="197969" y="60336"/>
                            <a:pt x="151402" y="102669"/>
                            <a:pt x="118065" y="117486"/>
                          </a:cubicBezTo>
                          <a:cubicBezTo>
                            <a:pt x="84727" y="132303"/>
                            <a:pt x="8527" y="142357"/>
                            <a:pt x="590" y="142886"/>
                          </a:cubicBezTo>
                          <a:cubicBezTo>
                            <a:pt x="-7348" y="143415"/>
                            <a:pt x="67265" y="125423"/>
                            <a:pt x="70440" y="120661"/>
                          </a:cubicBezTo>
                          <a:cubicBezTo>
                            <a:pt x="73615" y="115899"/>
                            <a:pt x="10115" y="120132"/>
                            <a:pt x="19640" y="114311"/>
                          </a:cubicBezTo>
                          <a:cubicBezTo>
                            <a:pt x="29165" y="108490"/>
                            <a:pt x="92665" y="103728"/>
                            <a:pt x="127590" y="85736"/>
                          </a:cubicBezTo>
                          <a:cubicBezTo>
                            <a:pt x="162515" y="67744"/>
                            <a:pt x="224957" y="1069"/>
                            <a:pt x="226015" y="11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0" name="フリーフォーム 39">
                      <a:extLst>
                        <a:ext uri="{FF2B5EF4-FFF2-40B4-BE49-F238E27FC236}">
                          <a16:creationId xmlns:a16="http://schemas.microsoft.com/office/drawing/2014/main" id="{64F91A3E-48E6-5AFE-88C8-84FEEB411B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5079" y="3314538"/>
                      <a:ext cx="229011" cy="76782"/>
                    </a:xfrm>
                    <a:custGeom>
                      <a:avLst/>
                      <a:gdLst>
                        <a:gd name="connsiteX0" fmla="*/ 228896 w 229011"/>
                        <a:gd name="connsiteY0" fmla="*/ 76362 h 76782"/>
                        <a:gd name="connsiteX1" fmla="*/ 108246 w 229011"/>
                        <a:gd name="connsiteY1" fmla="*/ 35087 h 76782"/>
                        <a:gd name="connsiteX2" fmla="*/ 296 w 229011"/>
                        <a:gd name="connsiteY2" fmla="*/ 22387 h 76782"/>
                        <a:gd name="connsiteX3" fmla="*/ 76496 w 229011"/>
                        <a:gd name="connsiteY3" fmla="*/ 6512 h 76782"/>
                        <a:gd name="connsiteX4" fmla="*/ 86021 w 229011"/>
                        <a:gd name="connsiteY4" fmla="*/ 6512 h 76782"/>
                        <a:gd name="connsiteX5" fmla="*/ 228896 w 229011"/>
                        <a:gd name="connsiteY5" fmla="*/ 76362 h 767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29011" h="76782">
                          <a:moveTo>
                            <a:pt x="228896" y="76362"/>
                          </a:moveTo>
                          <a:cubicBezTo>
                            <a:pt x="232600" y="81124"/>
                            <a:pt x="146346" y="44083"/>
                            <a:pt x="108246" y="35087"/>
                          </a:cubicBezTo>
                          <a:cubicBezTo>
                            <a:pt x="70146" y="26091"/>
                            <a:pt x="5588" y="27149"/>
                            <a:pt x="296" y="22387"/>
                          </a:cubicBezTo>
                          <a:cubicBezTo>
                            <a:pt x="-4996" y="17624"/>
                            <a:pt x="62209" y="9158"/>
                            <a:pt x="76496" y="6512"/>
                          </a:cubicBezTo>
                          <a:cubicBezTo>
                            <a:pt x="90783" y="3866"/>
                            <a:pt x="61150" y="-6717"/>
                            <a:pt x="86021" y="6512"/>
                          </a:cubicBezTo>
                          <a:cubicBezTo>
                            <a:pt x="110892" y="19741"/>
                            <a:pt x="225192" y="71600"/>
                            <a:pt x="228896" y="76362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1" name="フリーフォーム 40">
                      <a:extLst>
                        <a:ext uri="{FF2B5EF4-FFF2-40B4-BE49-F238E27FC236}">
                          <a16:creationId xmlns:a16="http://schemas.microsoft.com/office/drawing/2014/main" id="{6292F899-A8AD-E679-E2DD-9BFABD8354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4394" y="3340098"/>
                      <a:ext cx="322476" cy="176414"/>
                    </a:xfrm>
                    <a:custGeom>
                      <a:avLst/>
                      <a:gdLst>
                        <a:gd name="connsiteX0" fmla="*/ 1456 w 322476"/>
                        <a:gd name="connsiteY0" fmla="*/ 2 h 176414"/>
                        <a:gd name="connsiteX1" fmla="*/ 144331 w 322476"/>
                        <a:gd name="connsiteY1" fmla="*/ 107952 h 176414"/>
                        <a:gd name="connsiteX2" fmla="*/ 118931 w 322476"/>
                        <a:gd name="connsiteY2" fmla="*/ 101602 h 176414"/>
                        <a:gd name="connsiteX3" fmla="*/ 287206 w 322476"/>
                        <a:gd name="connsiteY3" fmla="*/ 168277 h 176414"/>
                        <a:gd name="connsiteX4" fmla="*/ 322131 w 322476"/>
                        <a:gd name="connsiteY4" fmla="*/ 171452 h 176414"/>
                        <a:gd name="connsiteX5" fmla="*/ 277681 w 322476"/>
                        <a:gd name="connsiteY5" fmla="*/ 133352 h 176414"/>
                        <a:gd name="connsiteX6" fmla="*/ 80831 w 322476"/>
                        <a:gd name="connsiteY6" fmla="*/ 111127 h 176414"/>
                        <a:gd name="connsiteX7" fmla="*/ 1456 w 322476"/>
                        <a:gd name="connsiteY7" fmla="*/ 2 h 1764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322476" h="176414">
                          <a:moveTo>
                            <a:pt x="1456" y="2"/>
                          </a:moveTo>
                          <a:cubicBezTo>
                            <a:pt x="12039" y="-527"/>
                            <a:pt x="124752" y="91019"/>
                            <a:pt x="144331" y="107952"/>
                          </a:cubicBezTo>
                          <a:cubicBezTo>
                            <a:pt x="163910" y="124885"/>
                            <a:pt x="95119" y="91548"/>
                            <a:pt x="118931" y="101602"/>
                          </a:cubicBezTo>
                          <a:cubicBezTo>
                            <a:pt x="142743" y="111656"/>
                            <a:pt x="253339" y="156635"/>
                            <a:pt x="287206" y="168277"/>
                          </a:cubicBezTo>
                          <a:cubicBezTo>
                            <a:pt x="321073" y="179919"/>
                            <a:pt x="323719" y="177273"/>
                            <a:pt x="322131" y="171452"/>
                          </a:cubicBezTo>
                          <a:cubicBezTo>
                            <a:pt x="320544" y="165631"/>
                            <a:pt x="317898" y="143406"/>
                            <a:pt x="277681" y="133352"/>
                          </a:cubicBezTo>
                          <a:cubicBezTo>
                            <a:pt x="237464" y="123298"/>
                            <a:pt x="121577" y="130706"/>
                            <a:pt x="80831" y="111127"/>
                          </a:cubicBezTo>
                          <a:cubicBezTo>
                            <a:pt x="40085" y="91548"/>
                            <a:pt x="-9127" y="531"/>
                            <a:pt x="1456" y="2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2" name="フリーフォーム 41">
                      <a:extLst>
                        <a:ext uri="{FF2B5EF4-FFF2-40B4-BE49-F238E27FC236}">
                          <a16:creationId xmlns:a16="http://schemas.microsoft.com/office/drawing/2014/main" id="{A887050B-4459-F3D9-2534-1C11D6FA62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28221" y="3095623"/>
                      <a:ext cx="255073" cy="433242"/>
                    </a:xfrm>
                    <a:custGeom>
                      <a:avLst/>
                      <a:gdLst>
                        <a:gd name="connsiteX0" fmla="*/ 254529 w 255073"/>
                        <a:gd name="connsiteY0" fmla="*/ 2 h 433242"/>
                        <a:gd name="connsiteX1" fmla="*/ 98954 w 255073"/>
                        <a:gd name="connsiteY1" fmla="*/ 104777 h 433242"/>
                        <a:gd name="connsiteX2" fmla="*/ 140229 w 255073"/>
                        <a:gd name="connsiteY2" fmla="*/ 101602 h 433242"/>
                        <a:gd name="connsiteX3" fmla="*/ 67204 w 255073"/>
                        <a:gd name="connsiteY3" fmla="*/ 168277 h 433242"/>
                        <a:gd name="connsiteX4" fmla="*/ 32279 w 255073"/>
                        <a:gd name="connsiteY4" fmla="*/ 257177 h 433242"/>
                        <a:gd name="connsiteX5" fmla="*/ 35454 w 255073"/>
                        <a:gd name="connsiteY5" fmla="*/ 219077 h 433242"/>
                        <a:gd name="connsiteX6" fmla="*/ 22754 w 255073"/>
                        <a:gd name="connsiteY6" fmla="*/ 292102 h 433242"/>
                        <a:gd name="connsiteX7" fmla="*/ 51329 w 255073"/>
                        <a:gd name="connsiteY7" fmla="*/ 336552 h 433242"/>
                        <a:gd name="connsiteX8" fmla="*/ 89429 w 255073"/>
                        <a:gd name="connsiteY8" fmla="*/ 431802 h 433242"/>
                        <a:gd name="connsiteX9" fmla="*/ 67204 w 255073"/>
                        <a:gd name="connsiteY9" fmla="*/ 387352 h 433242"/>
                        <a:gd name="connsiteX10" fmla="*/ 529 w 255073"/>
                        <a:gd name="connsiteY10" fmla="*/ 298452 h 433242"/>
                        <a:gd name="connsiteX11" fmla="*/ 35454 w 255073"/>
                        <a:gd name="connsiteY11" fmla="*/ 146052 h 433242"/>
                        <a:gd name="connsiteX12" fmla="*/ 25929 w 255073"/>
                        <a:gd name="connsiteY12" fmla="*/ 177802 h 433242"/>
                        <a:gd name="connsiteX13" fmla="*/ 83079 w 255073"/>
                        <a:gd name="connsiteY13" fmla="*/ 79377 h 433242"/>
                        <a:gd name="connsiteX14" fmla="*/ 35454 w 255073"/>
                        <a:gd name="connsiteY14" fmla="*/ 107952 h 433242"/>
                        <a:gd name="connsiteX15" fmla="*/ 254529 w 255073"/>
                        <a:gd name="connsiteY15" fmla="*/ 2 h 4332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255073" h="433242">
                          <a:moveTo>
                            <a:pt x="254529" y="2"/>
                          </a:moveTo>
                          <a:cubicBezTo>
                            <a:pt x="265112" y="-527"/>
                            <a:pt x="118004" y="87844"/>
                            <a:pt x="98954" y="104777"/>
                          </a:cubicBezTo>
                          <a:cubicBezTo>
                            <a:pt x="79904" y="121710"/>
                            <a:pt x="145521" y="91019"/>
                            <a:pt x="140229" y="101602"/>
                          </a:cubicBezTo>
                          <a:cubicBezTo>
                            <a:pt x="134937" y="112185"/>
                            <a:pt x="85196" y="142348"/>
                            <a:pt x="67204" y="168277"/>
                          </a:cubicBezTo>
                          <a:cubicBezTo>
                            <a:pt x="49212" y="194206"/>
                            <a:pt x="37571" y="248710"/>
                            <a:pt x="32279" y="257177"/>
                          </a:cubicBezTo>
                          <a:cubicBezTo>
                            <a:pt x="26987" y="265644"/>
                            <a:pt x="37041" y="213256"/>
                            <a:pt x="35454" y="219077"/>
                          </a:cubicBezTo>
                          <a:cubicBezTo>
                            <a:pt x="33866" y="224898"/>
                            <a:pt x="20108" y="272523"/>
                            <a:pt x="22754" y="292102"/>
                          </a:cubicBezTo>
                          <a:cubicBezTo>
                            <a:pt x="25400" y="311681"/>
                            <a:pt x="40217" y="313269"/>
                            <a:pt x="51329" y="336552"/>
                          </a:cubicBezTo>
                          <a:cubicBezTo>
                            <a:pt x="62441" y="359835"/>
                            <a:pt x="86783" y="423335"/>
                            <a:pt x="89429" y="431802"/>
                          </a:cubicBezTo>
                          <a:cubicBezTo>
                            <a:pt x="92075" y="440269"/>
                            <a:pt x="82021" y="409577"/>
                            <a:pt x="67204" y="387352"/>
                          </a:cubicBezTo>
                          <a:cubicBezTo>
                            <a:pt x="52387" y="365127"/>
                            <a:pt x="5821" y="338669"/>
                            <a:pt x="529" y="298452"/>
                          </a:cubicBezTo>
                          <a:cubicBezTo>
                            <a:pt x="-4763" y="258235"/>
                            <a:pt x="31221" y="166160"/>
                            <a:pt x="35454" y="146052"/>
                          </a:cubicBezTo>
                          <a:cubicBezTo>
                            <a:pt x="39687" y="125944"/>
                            <a:pt x="17991" y="188915"/>
                            <a:pt x="25929" y="177802"/>
                          </a:cubicBezTo>
                          <a:cubicBezTo>
                            <a:pt x="33866" y="166690"/>
                            <a:pt x="81492" y="91019"/>
                            <a:pt x="83079" y="79377"/>
                          </a:cubicBezTo>
                          <a:cubicBezTo>
                            <a:pt x="84666" y="67735"/>
                            <a:pt x="12171" y="116419"/>
                            <a:pt x="35454" y="107952"/>
                          </a:cubicBezTo>
                          <a:cubicBezTo>
                            <a:pt x="58737" y="99485"/>
                            <a:pt x="243946" y="531"/>
                            <a:pt x="254529" y="2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3" name="フリーフォーム 42">
                      <a:extLst>
                        <a:ext uri="{FF2B5EF4-FFF2-40B4-BE49-F238E27FC236}">
                          <a16:creationId xmlns:a16="http://schemas.microsoft.com/office/drawing/2014/main" id="{C2737A43-D0CB-0E40-D964-615CA3F1D6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09076" y="3425736"/>
                      <a:ext cx="360722" cy="188160"/>
                    </a:xfrm>
                    <a:custGeom>
                      <a:avLst/>
                      <a:gdLst>
                        <a:gd name="connsiteX0" fmla="*/ 357799 w 360722"/>
                        <a:gd name="connsiteY0" fmla="*/ 123914 h 188160"/>
                        <a:gd name="connsiteX1" fmla="*/ 211749 w 360722"/>
                        <a:gd name="connsiteY1" fmla="*/ 88989 h 188160"/>
                        <a:gd name="connsiteX2" fmla="*/ 49824 w 360722"/>
                        <a:gd name="connsiteY2" fmla="*/ 111214 h 188160"/>
                        <a:gd name="connsiteX3" fmla="*/ 110149 w 360722"/>
                        <a:gd name="connsiteY3" fmla="*/ 95339 h 188160"/>
                        <a:gd name="connsiteX4" fmla="*/ 27599 w 360722"/>
                        <a:gd name="connsiteY4" fmla="*/ 130264 h 188160"/>
                        <a:gd name="connsiteX5" fmla="*/ 65699 w 360722"/>
                        <a:gd name="connsiteY5" fmla="*/ 187414 h 188160"/>
                        <a:gd name="connsiteX6" fmla="*/ 18074 w 360722"/>
                        <a:gd name="connsiteY6" fmla="*/ 162014 h 188160"/>
                        <a:gd name="connsiteX7" fmla="*/ 2199 w 360722"/>
                        <a:gd name="connsiteY7" fmla="*/ 149314 h 188160"/>
                        <a:gd name="connsiteX8" fmla="*/ 8549 w 360722"/>
                        <a:gd name="connsiteY8" fmla="*/ 63589 h 188160"/>
                        <a:gd name="connsiteX9" fmla="*/ 78399 w 360722"/>
                        <a:gd name="connsiteY9" fmla="*/ 82639 h 188160"/>
                        <a:gd name="connsiteX10" fmla="*/ 46649 w 360722"/>
                        <a:gd name="connsiteY10" fmla="*/ 47714 h 188160"/>
                        <a:gd name="connsiteX11" fmla="*/ 119674 w 360722"/>
                        <a:gd name="connsiteY11" fmla="*/ 82639 h 188160"/>
                        <a:gd name="connsiteX12" fmla="*/ 141899 w 360722"/>
                        <a:gd name="connsiteY12" fmla="*/ 89 h 188160"/>
                        <a:gd name="connsiteX13" fmla="*/ 116499 w 360722"/>
                        <a:gd name="connsiteY13" fmla="*/ 66764 h 188160"/>
                        <a:gd name="connsiteX14" fmla="*/ 179999 w 360722"/>
                        <a:gd name="connsiteY14" fmla="*/ 76289 h 188160"/>
                        <a:gd name="connsiteX15" fmla="*/ 300649 w 360722"/>
                        <a:gd name="connsiteY15" fmla="*/ 82639 h 188160"/>
                        <a:gd name="connsiteX16" fmla="*/ 357799 w 360722"/>
                        <a:gd name="connsiteY16" fmla="*/ 123914 h 1881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360722" h="188160">
                          <a:moveTo>
                            <a:pt x="357799" y="123914"/>
                          </a:moveTo>
                          <a:cubicBezTo>
                            <a:pt x="342982" y="124972"/>
                            <a:pt x="263078" y="91106"/>
                            <a:pt x="211749" y="88989"/>
                          </a:cubicBezTo>
                          <a:cubicBezTo>
                            <a:pt x="160420" y="86872"/>
                            <a:pt x="66757" y="110156"/>
                            <a:pt x="49824" y="111214"/>
                          </a:cubicBezTo>
                          <a:cubicBezTo>
                            <a:pt x="32891" y="112272"/>
                            <a:pt x="113853" y="92164"/>
                            <a:pt x="110149" y="95339"/>
                          </a:cubicBezTo>
                          <a:cubicBezTo>
                            <a:pt x="106445" y="98514"/>
                            <a:pt x="35007" y="114918"/>
                            <a:pt x="27599" y="130264"/>
                          </a:cubicBezTo>
                          <a:cubicBezTo>
                            <a:pt x="20191" y="145610"/>
                            <a:pt x="67286" y="182122"/>
                            <a:pt x="65699" y="187414"/>
                          </a:cubicBezTo>
                          <a:cubicBezTo>
                            <a:pt x="64112" y="192706"/>
                            <a:pt x="28657" y="168364"/>
                            <a:pt x="18074" y="162014"/>
                          </a:cubicBezTo>
                          <a:cubicBezTo>
                            <a:pt x="7491" y="155664"/>
                            <a:pt x="3786" y="165718"/>
                            <a:pt x="2199" y="149314"/>
                          </a:cubicBezTo>
                          <a:cubicBezTo>
                            <a:pt x="612" y="132910"/>
                            <a:pt x="-4151" y="74701"/>
                            <a:pt x="8549" y="63589"/>
                          </a:cubicBezTo>
                          <a:cubicBezTo>
                            <a:pt x="21249" y="52477"/>
                            <a:pt x="72049" y="85285"/>
                            <a:pt x="78399" y="82639"/>
                          </a:cubicBezTo>
                          <a:cubicBezTo>
                            <a:pt x="84749" y="79993"/>
                            <a:pt x="39770" y="47714"/>
                            <a:pt x="46649" y="47714"/>
                          </a:cubicBezTo>
                          <a:cubicBezTo>
                            <a:pt x="53528" y="47714"/>
                            <a:pt x="103799" y="90576"/>
                            <a:pt x="119674" y="82639"/>
                          </a:cubicBezTo>
                          <a:cubicBezTo>
                            <a:pt x="135549" y="74702"/>
                            <a:pt x="142428" y="2735"/>
                            <a:pt x="141899" y="89"/>
                          </a:cubicBezTo>
                          <a:cubicBezTo>
                            <a:pt x="141370" y="-2557"/>
                            <a:pt x="110149" y="54064"/>
                            <a:pt x="116499" y="66764"/>
                          </a:cubicBezTo>
                          <a:cubicBezTo>
                            <a:pt x="122849" y="79464"/>
                            <a:pt x="149307" y="73643"/>
                            <a:pt x="179999" y="76289"/>
                          </a:cubicBezTo>
                          <a:cubicBezTo>
                            <a:pt x="210691" y="78935"/>
                            <a:pt x="273661" y="74172"/>
                            <a:pt x="300649" y="82639"/>
                          </a:cubicBezTo>
                          <a:cubicBezTo>
                            <a:pt x="327637" y="91106"/>
                            <a:pt x="372616" y="122856"/>
                            <a:pt x="357799" y="123914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" name="フリーフォーム 43">
                      <a:extLst>
                        <a:ext uri="{FF2B5EF4-FFF2-40B4-BE49-F238E27FC236}">
                          <a16:creationId xmlns:a16="http://schemas.microsoft.com/office/drawing/2014/main" id="{C10AD3A2-A589-A051-D29D-2232F1872F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33198" y="3416638"/>
                      <a:ext cx="787864" cy="253753"/>
                    </a:xfrm>
                    <a:custGeom>
                      <a:avLst/>
                      <a:gdLst>
                        <a:gd name="connsiteX0" fmla="*/ 302 w 787864"/>
                        <a:gd name="connsiteY0" fmla="*/ 190162 h 253753"/>
                        <a:gd name="connsiteX1" fmla="*/ 165402 w 787864"/>
                        <a:gd name="connsiteY1" fmla="*/ 193337 h 253753"/>
                        <a:gd name="connsiteX2" fmla="*/ 133652 w 787864"/>
                        <a:gd name="connsiteY2" fmla="*/ 174287 h 253753"/>
                        <a:gd name="connsiteX3" fmla="*/ 301927 w 787864"/>
                        <a:gd name="connsiteY3" fmla="*/ 221912 h 253753"/>
                        <a:gd name="connsiteX4" fmla="*/ 447977 w 787864"/>
                        <a:gd name="connsiteY4" fmla="*/ 253662 h 253753"/>
                        <a:gd name="connsiteX5" fmla="*/ 409877 w 787864"/>
                        <a:gd name="connsiteY5" fmla="*/ 231437 h 253753"/>
                        <a:gd name="connsiteX6" fmla="*/ 555927 w 787864"/>
                        <a:gd name="connsiteY6" fmla="*/ 228262 h 253753"/>
                        <a:gd name="connsiteX7" fmla="*/ 679752 w 787864"/>
                        <a:gd name="connsiteY7" fmla="*/ 190162 h 253753"/>
                        <a:gd name="connsiteX8" fmla="*/ 781352 w 787864"/>
                        <a:gd name="connsiteY8" fmla="*/ 2837 h 253753"/>
                        <a:gd name="connsiteX9" fmla="*/ 771827 w 787864"/>
                        <a:gd name="connsiteY9" fmla="*/ 82212 h 253753"/>
                        <a:gd name="connsiteX10" fmla="*/ 724202 w 787864"/>
                        <a:gd name="connsiteY10" fmla="*/ 152062 h 253753"/>
                        <a:gd name="connsiteX11" fmla="*/ 724202 w 787864"/>
                        <a:gd name="connsiteY11" fmla="*/ 82212 h 253753"/>
                        <a:gd name="connsiteX12" fmla="*/ 616252 w 787864"/>
                        <a:gd name="connsiteY12" fmla="*/ 202862 h 253753"/>
                        <a:gd name="connsiteX13" fmla="*/ 394002 w 787864"/>
                        <a:gd name="connsiteY13" fmla="*/ 221912 h 253753"/>
                        <a:gd name="connsiteX14" fmla="*/ 225727 w 787864"/>
                        <a:gd name="connsiteY14" fmla="*/ 186987 h 253753"/>
                        <a:gd name="connsiteX15" fmla="*/ 340027 w 787864"/>
                        <a:gd name="connsiteY15" fmla="*/ 190162 h 253753"/>
                        <a:gd name="connsiteX16" fmla="*/ 213027 w 787864"/>
                        <a:gd name="connsiteY16" fmla="*/ 209212 h 253753"/>
                        <a:gd name="connsiteX17" fmla="*/ 302 w 787864"/>
                        <a:gd name="connsiteY17" fmla="*/ 190162 h 2537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787864" h="253753">
                          <a:moveTo>
                            <a:pt x="302" y="190162"/>
                          </a:moveTo>
                          <a:cubicBezTo>
                            <a:pt x="-7635" y="187516"/>
                            <a:pt x="143177" y="195983"/>
                            <a:pt x="165402" y="193337"/>
                          </a:cubicBezTo>
                          <a:cubicBezTo>
                            <a:pt x="187627" y="190691"/>
                            <a:pt x="110898" y="169524"/>
                            <a:pt x="133652" y="174287"/>
                          </a:cubicBezTo>
                          <a:cubicBezTo>
                            <a:pt x="156406" y="179050"/>
                            <a:pt x="249540" y="208683"/>
                            <a:pt x="301927" y="221912"/>
                          </a:cubicBezTo>
                          <a:cubicBezTo>
                            <a:pt x="354315" y="235141"/>
                            <a:pt x="429985" y="252075"/>
                            <a:pt x="447977" y="253662"/>
                          </a:cubicBezTo>
                          <a:cubicBezTo>
                            <a:pt x="465969" y="255250"/>
                            <a:pt x="391885" y="235670"/>
                            <a:pt x="409877" y="231437"/>
                          </a:cubicBezTo>
                          <a:cubicBezTo>
                            <a:pt x="427869" y="227204"/>
                            <a:pt x="510948" y="235141"/>
                            <a:pt x="555927" y="228262"/>
                          </a:cubicBezTo>
                          <a:cubicBezTo>
                            <a:pt x="600906" y="221383"/>
                            <a:pt x="642181" y="227733"/>
                            <a:pt x="679752" y="190162"/>
                          </a:cubicBezTo>
                          <a:cubicBezTo>
                            <a:pt x="717323" y="152591"/>
                            <a:pt x="766006" y="20829"/>
                            <a:pt x="781352" y="2837"/>
                          </a:cubicBezTo>
                          <a:cubicBezTo>
                            <a:pt x="796698" y="-15155"/>
                            <a:pt x="781352" y="57341"/>
                            <a:pt x="771827" y="82212"/>
                          </a:cubicBezTo>
                          <a:cubicBezTo>
                            <a:pt x="762302" y="107083"/>
                            <a:pt x="732139" y="152062"/>
                            <a:pt x="724202" y="152062"/>
                          </a:cubicBezTo>
                          <a:cubicBezTo>
                            <a:pt x="716265" y="152062"/>
                            <a:pt x="742194" y="73745"/>
                            <a:pt x="724202" y="82212"/>
                          </a:cubicBezTo>
                          <a:cubicBezTo>
                            <a:pt x="706210" y="90679"/>
                            <a:pt x="671285" y="179579"/>
                            <a:pt x="616252" y="202862"/>
                          </a:cubicBezTo>
                          <a:cubicBezTo>
                            <a:pt x="561219" y="226145"/>
                            <a:pt x="459089" y="224558"/>
                            <a:pt x="394002" y="221912"/>
                          </a:cubicBezTo>
                          <a:cubicBezTo>
                            <a:pt x="328915" y="219266"/>
                            <a:pt x="234723" y="192279"/>
                            <a:pt x="225727" y="186987"/>
                          </a:cubicBezTo>
                          <a:cubicBezTo>
                            <a:pt x="216731" y="181695"/>
                            <a:pt x="342144" y="186458"/>
                            <a:pt x="340027" y="190162"/>
                          </a:cubicBezTo>
                          <a:cubicBezTo>
                            <a:pt x="337910" y="193866"/>
                            <a:pt x="265414" y="209212"/>
                            <a:pt x="213027" y="209212"/>
                          </a:cubicBezTo>
                          <a:cubicBezTo>
                            <a:pt x="160640" y="209212"/>
                            <a:pt x="8239" y="192808"/>
                            <a:pt x="302" y="190162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" name="フリーフォーム 44">
                      <a:extLst>
                        <a:ext uri="{FF2B5EF4-FFF2-40B4-BE49-F238E27FC236}">
                          <a16:creationId xmlns:a16="http://schemas.microsoft.com/office/drawing/2014/main" id="{057759C2-B816-AA95-82F2-08D0D8D60E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349" y="1736708"/>
                      <a:ext cx="134558" cy="127485"/>
                    </a:xfrm>
                    <a:custGeom>
                      <a:avLst/>
                      <a:gdLst>
                        <a:gd name="connsiteX0" fmla="*/ 176 w 134558"/>
                        <a:gd name="connsiteY0" fmla="*/ 17 h 127485"/>
                        <a:gd name="connsiteX1" fmla="*/ 82726 w 134558"/>
                        <a:gd name="connsiteY1" fmla="*/ 47642 h 127485"/>
                        <a:gd name="connsiteX2" fmla="*/ 82726 w 134558"/>
                        <a:gd name="connsiteY2" fmla="*/ 6367 h 127485"/>
                        <a:gd name="connsiteX3" fmla="*/ 133526 w 134558"/>
                        <a:gd name="connsiteY3" fmla="*/ 63517 h 127485"/>
                        <a:gd name="connsiteX4" fmla="*/ 117651 w 134558"/>
                        <a:gd name="connsiteY4" fmla="*/ 41292 h 127485"/>
                        <a:gd name="connsiteX5" fmla="*/ 127176 w 134558"/>
                        <a:gd name="connsiteY5" fmla="*/ 127017 h 127485"/>
                        <a:gd name="connsiteX6" fmla="*/ 95426 w 134558"/>
                        <a:gd name="connsiteY6" fmla="*/ 76217 h 127485"/>
                        <a:gd name="connsiteX7" fmla="*/ 127176 w 134558"/>
                        <a:gd name="connsiteY7" fmla="*/ 88917 h 127485"/>
                        <a:gd name="connsiteX8" fmla="*/ 108126 w 134558"/>
                        <a:gd name="connsiteY8" fmla="*/ 53992 h 127485"/>
                        <a:gd name="connsiteX9" fmla="*/ 176 w 134558"/>
                        <a:gd name="connsiteY9" fmla="*/ 17 h 127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34558" h="127485">
                          <a:moveTo>
                            <a:pt x="176" y="17"/>
                          </a:moveTo>
                          <a:cubicBezTo>
                            <a:pt x="-4057" y="-1041"/>
                            <a:pt x="68968" y="46584"/>
                            <a:pt x="82726" y="47642"/>
                          </a:cubicBezTo>
                          <a:cubicBezTo>
                            <a:pt x="96484" y="48700"/>
                            <a:pt x="74259" y="3721"/>
                            <a:pt x="82726" y="6367"/>
                          </a:cubicBezTo>
                          <a:cubicBezTo>
                            <a:pt x="91193" y="9013"/>
                            <a:pt x="127705" y="57696"/>
                            <a:pt x="133526" y="63517"/>
                          </a:cubicBezTo>
                          <a:cubicBezTo>
                            <a:pt x="139347" y="69338"/>
                            <a:pt x="118709" y="30709"/>
                            <a:pt x="117651" y="41292"/>
                          </a:cubicBezTo>
                          <a:cubicBezTo>
                            <a:pt x="116593" y="51875"/>
                            <a:pt x="130880" y="121196"/>
                            <a:pt x="127176" y="127017"/>
                          </a:cubicBezTo>
                          <a:cubicBezTo>
                            <a:pt x="123472" y="132838"/>
                            <a:pt x="95426" y="82567"/>
                            <a:pt x="95426" y="76217"/>
                          </a:cubicBezTo>
                          <a:cubicBezTo>
                            <a:pt x="95426" y="69867"/>
                            <a:pt x="125059" y="92621"/>
                            <a:pt x="127176" y="88917"/>
                          </a:cubicBezTo>
                          <a:cubicBezTo>
                            <a:pt x="129293" y="85213"/>
                            <a:pt x="125059" y="65634"/>
                            <a:pt x="108126" y="53992"/>
                          </a:cubicBezTo>
                          <a:cubicBezTo>
                            <a:pt x="91193" y="42350"/>
                            <a:pt x="4409" y="1075"/>
                            <a:pt x="176" y="17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6" name="フリーフォーム 45">
                      <a:extLst>
                        <a:ext uri="{FF2B5EF4-FFF2-40B4-BE49-F238E27FC236}">
                          <a16:creationId xmlns:a16="http://schemas.microsoft.com/office/drawing/2014/main" id="{CB14857A-949D-377B-4147-EEF7CC6CAE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4914" y="1735724"/>
                      <a:ext cx="282268" cy="178822"/>
                    </a:xfrm>
                    <a:custGeom>
                      <a:avLst/>
                      <a:gdLst>
                        <a:gd name="connsiteX0" fmla="*/ 311 w 282268"/>
                        <a:gd name="connsiteY0" fmla="*/ 178801 h 178822"/>
                        <a:gd name="connsiteX1" fmla="*/ 76511 w 282268"/>
                        <a:gd name="connsiteY1" fmla="*/ 70851 h 178822"/>
                        <a:gd name="connsiteX2" fmla="*/ 92386 w 282268"/>
                        <a:gd name="connsiteY2" fmla="*/ 67676 h 178822"/>
                        <a:gd name="connsiteX3" fmla="*/ 184461 w 282268"/>
                        <a:gd name="connsiteY3" fmla="*/ 54976 h 178822"/>
                        <a:gd name="connsiteX4" fmla="*/ 162236 w 282268"/>
                        <a:gd name="connsiteY4" fmla="*/ 70851 h 178822"/>
                        <a:gd name="connsiteX5" fmla="*/ 225736 w 282268"/>
                        <a:gd name="connsiteY5" fmla="*/ 124826 h 178822"/>
                        <a:gd name="connsiteX6" fmla="*/ 219386 w 282268"/>
                        <a:gd name="connsiteY6" fmla="*/ 124826 h 178822"/>
                        <a:gd name="connsiteX7" fmla="*/ 267011 w 282268"/>
                        <a:gd name="connsiteY7" fmla="*/ 102601 h 178822"/>
                        <a:gd name="connsiteX8" fmla="*/ 279711 w 282268"/>
                        <a:gd name="connsiteY8" fmla="*/ 105776 h 178822"/>
                        <a:gd name="connsiteX9" fmla="*/ 222561 w 282268"/>
                        <a:gd name="connsiteY9" fmla="*/ 83551 h 178822"/>
                        <a:gd name="connsiteX10" fmla="*/ 216211 w 282268"/>
                        <a:gd name="connsiteY10" fmla="*/ 1001 h 178822"/>
                        <a:gd name="connsiteX11" fmla="*/ 193986 w 282268"/>
                        <a:gd name="connsiteY11" fmla="*/ 35926 h 178822"/>
                        <a:gd name="connsiteX12" fmla="*/ 181286 w 282268"/>
                        <a:gd name="connsiteY12" fmla="*/ 7351 h 178822"/>
                        <a:gd name="connsiteX13" fmla="*/ 140011 w 282268"/>
                        <a:gd name="connsiteY13" fmla="*/ 32751 h 178822"/>
                        <a:gd name="connsiteX14" fmla="*/ 66986 w 282268"/>
                        <a:gd name="connsiteY14" fmla="*/ 26401 h 178822"/>
                        <a:gd name="connsiteX15" fmla="*/ 98736 w 282268"/>
                        <a:gd name="connsiteY15" fmla="*/ 42276 h 178822"/>
                        <a:gd name="connsiteX16" fmla="*/ 51111 w 282268"/>
                        <a:gd name="connsiteY16" fmla="*/ 54976 h 178822"/>
                        <a:gd name="connsiteX17" fmla="*/ 70161 w 282268"/>
                        <a:gd name="connsiteY17" fmla="*/ 74026 h 178822"/>
                        <a:gd name="connsiteX18" fmla="*/ 19361 w 282268"/>
                        <a:gd name="connsiteY18" fmla="*/ 70851 h 178822"/>
                        <a:gd name="connsiteX19" fmla="*/ 47936 w 282268"/>
                        <a:gd name="connsiteY19" fmla="*/ 80376 h 178822"/>
                        <a:gd name="connsiteX20" fmla="*/ 311 w 282268"/>
                        <a:gd name="connsiteY20" fmla="*/ 178801 h 1788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282268" h="178822">
                          <a:moveTo>
                            <a:pt x="311" y="178801"/>
                          </a:moveTo>
                          <a:cubicBezTo>
                            <a:pt x="5073" y="177214"/>
                            <a:pt x="61165" y="89372"/>
                            <a:pt x="76511" y="70851"/>
                          </a:cubicBezTo>
                          <a:cubicBezTo>
                            <a:pt x="91857" y="52330"/>
                            <a:pt x="92386" y="67676"/>
                            <a:pt x="92386" y="67676"/>
                          </a:cubicBezTo>
                          <a:cubicBezTo>
                            <a:pt x="110378" y="65030"/>
                            <a:pt x="172819" y="54447"/>
                            <a:pt x="184461" y="54976"/>
                          </a:cubicBezTo>
                          <a:cubicBezTo>
                            <a:pt x="196103" y="55505"/>
                            <a:pt x="155357" y="59209"/>
                            <a:pt x="162236" y="70851"/>
                          </a:cubicBezTo>
                          <a:cubicBezTo>
                            <a:pt x="169115" y="82493"/>
                            <a:pt x="225736" y="124826"/>
                            <a:pt x="225736" y="124826"/>
                          </a:cubicBezTo>
                          <a:cubicBezTo>
                            <a:pt x="235261" y="133822"/>
                            <a:pt x="212507" y="128530"/>
                            <a:pt x="219386" y="124826"/>
                          </a:cubicBezTo>
                          <a:cubicBezTo>
                            <a:pt x="226265" y="121122"/>
                            <a:pt x="256957" y="105776"/>
                            <a:pt x="267011" y="102601"/>
                          </a:cubicBezTo>
                          <a:cubicBezTo>
                            <a:pt x="277065" y="99426"/>
                            <a:pt x="287119" y="108951"/>
                            <a:pt x="279711" y="105776"/>
                          </a:cubicBezTo>
                          <a:cubicBezTo>
                            <a:pt x="272303" y="102601"/>
                            <a:pt x="233144" y="101013"/>
                            <a:pt x="222561" y="83551"/>
                          </a:cubicBezTo>
                          <a:cubicBezTo>
                            <a:pt x="211978" y="66088"/>
                            <a:pt x="220974" y="8938"/>
                            <a:pt x="216211" y="1001"/>
                          </a:cubicBezTo>
                          <a:cubicBezTo>
                            <a:pt x="211449" y="-6937"/>
                            <a:pt x="199807" y="34868"/>
                            <a:pt x="193986" y="35926"/>
                          </a:cubicBezTo>
                          <a:cubicBezTo>
                            <a:pt x="188165" y="36984"/>
                            <a:pt x="190282" y="7880"/>
                            <a:pt x="181286" y="7351"/>
                          </a:cubicBezTo>
                          <a:cubicBezTo>
                            <a:pt x="172290" y="6822"/>
                            <a:pt x="159061" y="29576"/>
                            <a:pt x="140011" y="32751"/>
                          </a:cubicBezTo>
                          <a:cubicBezTo>
                            <a:pt x="120961" y="35926"/>
                            <a:pt x="73865" y="24814"/>
                            <a:pt x="66986" y="26401"/>
                          </a:cubicBezTo>
                          <a:cubicBezTo>
                            <a:pt x="60107" y="27988"/>
                            <a:pt x="101382" y="37514"/>
                            <a:pt x="98736" y="42276"/>
                          </a:cubicBezTo>
                          <a:cubicBezTo>
                            <a:pt x="96090" y="47038"/>
                            <a:pt x="51111" y="54976"/>
                            <a:pt x="51111" y="54976"/>
                          </a:cubicBezTo>
                          <a:cubicBezTo>
                            <a:pt x="46349" y="60268"/>
                            <a:pt x="75453" y="71380"/>
                            <a:pt x="70161" y="74026"/>
                          </a:cubicBezTo>
                          <a:cubicBezTo>
                            <a:pt x="64869" y="76672"/>
                            <a:pt x="23065" y="69793"/>
                            <a:pt x="19361" y="70851"/>
                          </a:cubicBezTo>
                          <a:cubicBezTo>
                            <a:pt x="15657" y="71909"/>
                            <a:pt x="48994" y="65559"/>
                            <a:pt x="47936" y="80376"/>
                          </a:cubicBezTo>
                          <a:cubicBezTo>
                            <a:pt x="46878" y="95193"/>
                            <a:pt x="-4451" y="180388"/>
                            <a:pt x="311" y="178801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" name="フリーフォーム 46">
                      <a:extLst>
                        <a:ext uri="{FF2B5EF4-FFF2-40B4-BE49-F238E27FC236}">
                          <a16:creationId xmlns:a16="http://schemas.microsoft.com/office/drawing/2014/main" id="{7BB3F148-E018-3EF7-E609-4045EC39A5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87300" y="1777465"/>
                      <a:ext cx="260976" cy="150735"/>
                    </a:xfrm>
                    <a:custGeom>
                      <a:avLst/>
                      <a:gdLst>
                        <a:gd name="connsiteX0" fmla="*/ 162075 w 260976"/>
                        <a:gd name="connsiteY0" fmla="*/ 535 h 150735"/>
                        <a:gd name="connsiteX1" fmla="*/ 197000 w 260976"/>
                        <a:gd name="connsiteY1" fmla="*/ 38635 h 150735"/>
                        <a:gd name="connsiteX2" fmla="*/ 260500 w 260976"/>
                        <a:gd name="connsiteY2" fmla="*/ 48160 h 150735"/>
                        <a:gd name="connsiteX3" fmla="*/ 222400 w 260976"/>
                        <a:gd name="connsiteY3" fmla="*/ 83085 h 150735"/>
                        <a:gd name="connsiteX4" fmla="*/ 155725 w 260976"/>
                        <a:gd name="connsiteY4" fmla="*/ 149760 h 150735"/>
                        <a:gd name="connsiteX5" fmla="*/ 197000 w 260976"/>
                        <a:gd name="connsiteY5" fmla="*/ 124360 h 150735"/>
                        <a:gd name="connsiteX6" fmla="*/ 70000 w 260976"/>
                        <a:gd name="connsiteY6" fmla="*/ 146585 h 150735"/>
                        <a:gd name="connsiteX7" fmla="*/ 9675 w 260976"/>
                        <a:gd name="connsiteY7" fmla="*/ 121185 h 150735"/>
                        <a:gd name="connsiteX8" fmla="*/ 150 w 260976"/>
                        <a:gd name="connsiteY8" fmla="*/ 60860 h 150735"/>
                        <a:gd name="connsiteX9" fmla="*/ 22375 w 260976"/>
                        <a:gd name="connsiteY9" fmla="*/ 83085 h 150735"/>
                        <a:gd name="connsiteX10" fmla="*/ 47775 w 260976"/>
                        <a:gd name="connsiteY10" fmla="*/ 124360 h 150735"/>
                        <a:gd name="connsiteX11" fmla="*/ 104925 w 260976"/>
                        <a:gd name="connsiteY11" fmla="*/ 140235 h 150735"/>
                        <a:gd name="connsiteX12" fmla="*/ 177950 w 260976"/>
                        <a:gd name="connsiteY12" fmla="*/ 108485 h 150735"/>
                        <a:gd name="connsiteX13" fmla="*/ 187475 w 260976"/>
                        <a:gd name="connsiteY13" fmla="*/ 92610 h 150735"/>
                        <a:gd name="connsiteX14" fmla="*/ 187475 w 260976"/>
                        <a:gd name="connsiteY14" fmla="*/ 64035 h 150735"/>
                        <a:gd name="connsiteX15" fmla="*/ 216050 w 260976"/>
                        <a:gd name="connsiteY15" fmla="*/ 70385 h 150735"/>
                        <a:gd name="connsiteX16" fmla="*/ 162075 w 260976"/>
                        <a:gd name="connsiteY16" fmla="*/ 535 h 1507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60976" h="150735">
                          <a:moveTo>
                            <a:pt x="162075" y="535"/>
                          </a:moveTo>
                          <a:cubicBezTo>
                            <a:pt x="158900" y="-4757"/>
                            <a:pt x="180596" y="30698"/>
                            <a:pt x="197000" y="38635"/>
                          </a:cubicBezTo>
                          <a:cubicBezTo>
                            <a:pt x="213404" y="46573"/>
                            <a:pt x="256267" y="40752"/>
                            <a:pt x="260500" y="48160"/>
                          </a:cubicBezTo>
                          <a:cubicBezTo>
                            <a:pt x="264733" y="55568"/>
                            <a:pt x="239862" y="66152"/>
                            <a:pt x="222400" y="83085"/>
                          </a:cubicBezTo>
                          <a:cubicBezTo>
                            <a:pt x="204938" y="100018"/>
                            <a:pt x="159958" y="142881"/>
                            <a:pt x="155725" y="149760"/>
                          </a:cubicBezTo>
                          <a:cubicBezTo>
                            <a:pt x="151492" y="156639"/>
                            <a:pt x="211288" y="124889"/>
                            <a:pt x="197000" y="124360"/>
                          </a:cubicBezTo>
                          <a:cubicBezTo>
                            <a:pt x="182713" y="123831"/>
                            <a:pt x="101221" y="147114"/>
                            <a:pt x="70000" y="146585"/>
                          </a:cubicBezTo>
                          <a:cubicBezTo>
                            <a:pt x="38779" y="146056"/>
                            <a:pt x="21317" y="135472"/>
                            <a:pt x="9675" y="121185"/>
                          </a:cubicBezTo>
                          <a:cubicBezTo>
                            <a:pt x="-1967" y="106898"/>
                            <a:pt x="150" y="60860"/>
                            <a:pt x="150" y="60860"/>
                          </a:cubicBezTo>
                          <a:cubicBezTo>
                            <a:pt x="2267" y="54510"/>
                            <a:pt x="14438" y="72502"/>
                            <a:pt x="22375" y="83085"/>
                          </a:cubicBezTo>
                          <a:cubicBezTo>
                            <a:pt x="30312" y="93668"/>
                            <a:pt x="34017" y="114835"/>
                            <a:pt x="47775" y="124360"/>
                          </a:cubicBezTo>
                          <a:cubicBezTo>
                            <a:pt x="61533" y="133885"/>
                            <a:pt x="83229" y="142881"/>
                            <a:pt x="104925" y="140235"/>
                          </a:cubicBezTo>
                          <a:cubicBezTo>
                            <a:pt x="126621" y="137589"/>
                            <a:pt x="164192" y="116423"/>
                            <a:pt x="177950" y="108485"/>
                          </a:cubicBezTo>
                          <a:cubicBezTo>
                            <a:pt x="191708" y="100548"/>
                            <a:pt x="185888" y="100018"/>
                            <a:pt x="187475" y="92610"/>
                          </a:cubicBezTo>
                          <a:cubicBezTo>
                            <a:pt x="189062" y="85202"/>
                            <a:pt x="182713" y="67739"/>
                            <a:pt x="187475" y="64035"/>
                          </a:cubicBezTo>
                          <a:cubicBezTo>
                            <a:pt x="192237" y="60331"/>
                            <a:pt x="216579" y="76735"/>
                            <a:pt x="216050" y="70385"/>
                          </a:cubicBezTo>
                          <a:cubicBezTo>
                            <a:pt x="215521" y="64035"/>
                            <a:pt x="165250" y="5827"/>
                            <a:pt x="162075" y="535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" name="フリーフォーム 47">
                      <a:extLst>
                        <a:ext uri="{FF2B5EF4-FFF2-40B4-BE49-F238E27FC236}">
                          <a16:creationId xmlns:a16="http://schemas.microsoft.com/office/drawing/2014/main" id="{0EF85E56-B51F-90C5-673F-2510D2597A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12933" y="1793870"/>
                      <a:ext cx="116965" cy="88913"/>
                    </a:xfrm>
                    <a:custGeom>
                      <a:avLst/>
                      <a:gdLst>
                        <a:gd name="connsiteX0" fmla="*/ 47542 w 116965"/>
                        <a:gd name="connsiteY0" fmla="*/ 5 h 88913"/>
                        <a:gd name="connsiteX1" fmla="*/ 104692 w 116965"/>
                        <a:gd name="connsiteY1" fmla="*/ 50805 h 88913"/>
                        <a:gd name="connsiteX2" fmla="*/ 107867 w 116965"/>
                        <a:gd name="connsiteY2" fmla="*/ 88905 h 88913"/>
                        <a:gd name="connsiteX3" fmla="*/ 3092 w 116965"/>
                        <a:gd name="connsiteY3" fmla="*/ 47630 h 88913"/>
                        <a:gd name="connsiteX4" fmla="*/ 47542 w 116965"/>
                        <a:gd name="connsiteY4" fmla="*/ 5 h 889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16965" h="88913">
                          <a:moveTo>
                            <a:pt x="47542" y="5"/>
                          </a:moveTo>
                          <a:cubicBezTo>
                            <a:pt x="64475" y="534"/>
                            <a:pt x="94638" y="35988"/>
                            <a:pt x="104692" y="50805"/>
                          </a:cubicBezTo>
                          <a:cubicBezTo>
                            <a:pt x="114746" y="65622"/>
                            <a:pt x="124800" y="89434"/>
                            <a:pt x="107867" y="88905"/>
                          </a:cubicBezTo>
                          <a:cubicBezTo>
                            <a:pt x="90934" y="88376"/>
                            <a:pt x="17909" y="60330"/>
                            <a:pt x="3092" y="47630"/>
                          </a:cubicBezTo>
                          <a:cubicBezTo>
                            <a:pt x="-11725" y="34930"/>
                            <a:pt x="30609" y="-524"/>
                            <a:pt x="47542" y="5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2" name="フリーフォーム 51">
                    <a:extLst>
                      <a:ext uri="{FF2B5EF4-FFF2-40B4-BE49-F238E27FC236}">
                        <a16:creationId xmlns:a16="http://schemas.microsoft.com/office/drawing/2014/main" id="{0C006D60-7DB4-9926-BD74-49F474A1935D}"/>
                      </a:ext>
                    </a:extLst>
                  </p:cNvPr>
                  <p:cNvSpPr/>
                  <p:nvPr/>
                </p:nvSpPr>
                <p:spPr>
                  <a:xfrm>
                    <a:off x="1082436" y="1529034"/>
                    <a:ext cx="464905" cy="147704"/>
                  </a:xfrm>
                  <a:custGeom>
                    <a:avLst/>
                    <a:gdLst>
                      <a:gd name="connsiteX0" fmla="*/ 4684 w 464905"/>
                      <a:gd name="connsiteY0" fmla="*/ 147366 h 147704"/>
                      <a:gd name="connsiteX1" fmla="*/ 96124 w 464905"/>
                      <a:gd name="connsiteY1" fmla="*/ 61006 h 147704"/>
                      <a:gd name="connsiteX2" fmla="*/ 197724 w 464905"/>
                      <a:gd name="connsiteY2" fmla="*/ 35606 h 147704"/>
                      <a:gd name="connsiteX3" fmla="*/ 136764 w 464905"/>
                      <a:gd name="connsiteY3" fmla="*/ 30526 h 147704"/>
                      <a:gd name="connsiteX4" fmla="*/ 339964 w 464905"/>
                      <a:gd name="connsiteY4" fmla="*/ 15286 h 147704"/>
                      <a:gd name="connsiteX5" fmla="*/ 314564 w 464905"/>
                      <a:gd name="connsiteY5" fmla="*/ 46 h 147704"/>
                      <a:gd name="connsiteX6" fmla="*/ 461884 w 464905"/>
                      <a:gd name="connsiteY6" fmla="*/ 20366 h 147704"/>
                      <a:gd name="connsiteX7" fmla="*/ 400924 w 464905"/>
                      <a:gd name="connsiteY7" fmla="*/ 10206 h 147704"/>
                      <a:gd name="connsiteX8" fmla="*/ 248524 w 464905"/>
                      <a:gd name="connsiteY8" fmla="*/ 25446 h 147704"/>
                      <a:gd name="connsiteX9" fmla="*/ 4684 w 464905"/>
                      <a:gd name="connsiteY9" fmla="*/ 147366 h 1477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64905" h="147704">
                        <a:moveTo>
                          <a:pt x="4684" y="147366"/>
                        </a:moveTo>
                        <a:cubicBezTo>
                          <a:pt x="-20716" y="153293"/>
                          <a:pt x="63951" y="79633"/>
                          <a:pt x="96124" y="61006"/>
                        </a:cubicBezTo>
                        <a:cubicBezTo>
                          <a:pt x="128297" y="42379"/>
                          <a:pt x="190951" y="40686"/>
                          <a:pt x="197724" y="35606"/>
                        </a:cubicBezTo>
                        <a:cubicBezTo>
                          <a:pt x="204497" y="30526"/>
                          <a:pt x="113057" y="33913"/>
                          <a:pt x="136764" y="30526"/>
                        </a:cubicBezTo>
                        <a:cubicBezTo>
                          <a:pt x="160471" y="27139"/>
                          <a:pt x="310331" y="20366"/>
                          <a:pt x="339964" y="15286"/>
                        </a:cubicBezTo>
                        <a:cubicBezTo>
                          <a:pt x="369597" y="10206"/>
                          <a:pt x="294244" y="-801"/>
                          <a:pt x="314564" y="46"/>
                        </a:cubicBezTo>
                        <a:cubicBezTo>
                          <a:pt x="334884" y="893"/>
                          <a:pt x="447491" y="18673"/>
                          <a:pt x="461884" y="20366"/>
                        </a:cubicBezTo>
                        <a:cubicBezTo>
                          <a:pt x="476277" y="22059"/>
                          <a:pt x="436484" y="9359"/>
                          <a:pt x="400924" y="10206"/>
                        </a:cubicBezTo>
                        <a:cubicBezTo>
                          <a:pt x="365364" y="11053"/>
                          <a:pt x="308637" y="6819"/>
                          <a:pt x="248524" y="25446"/>
                        </a:cubicBezTo>
                        <a:cubicBezTo>
                          <a:pt x="188411" y="44073"/>
                          <a:pt x="30084" y="141439"/>
                          <a:pt x="4684" y="147366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" name="フリーフォーム 52">
                    <a:extLst>
                      <a:ext uri="{FF2B5EF4-FFF2-40B4-BE49-F238E27FC236}">
                        <a16:creationId xmlns:a16="http://schemas.microsoft.com/office/drawing/2014/main" id="{7932018D-9E06-1898-3464-E7A0B037504F}"/>
                      </a:ext>
                    </a:extLst>
                  </p:cNvPr>
                  <p:cNvSpPr/>
                  <p:nvPr/>
                </p:nvSpPr>
                <p:spPr>
                  <a:xfrm>
                    <a:off x="1259768" y="1954278"/>
                    <a:ext cx="391671" cy="138974"/>
                  </a:xfrm>
                  <a:custGeom>
                    <a:avLst/>
                    <a:gdLst>
                      <a:gd name="connsiteX0" fmla="*/ 72 w 391671"/>
                      <a:gd name="connsiteY0" fmla="*/ 77722 h 138974"/>
                      <a:gd name="connsiteX1" fmla="*/ 177872 w 391671"/>
                      <a:gd name="connsiteY1" fmla="*/ 118362 h 138974"/>
                      <a:gd name="connsiteX2" fmla="*/ 386152 w 391671"/>
                      <a:gd name="connsiteY2" fmla="*/ 1522 h 138974"/>
                      <a:gd name="connsiteX3" fmla="*/ 320112 w 391671"/>
                      <a:gd name="connsiteY3" fmla="*/ 57402 h 138974"/>
                      <a:gd name="connsiteX4" fmla="*/ 198192 w 391671"/>
                      <a:gd name="connsiteY4" fmla="*/ 138682 h 138974"/>
                      <a:gd name="connsiteX5" fmla="*/ 72 w 391671"/>
                      <a:gd name="connsiteY5" fmla="*/ 77722 h 1389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91671" h="138974">
                        <a:moveTo>
                          <a:pt x="72" y="77722"/>
                        </a:moveTo>
                        <a:cubicBezTo>
                          <a:pt x="-3315" y="74335"/>
                          <a:pt x="113525" y="131062"/>
                          <a:pt x="177872" y="118362"/>
                        </a:cubicBezTo>
                        <a:cubicBezTo>
                          <a:pt x="242219" y="105662"/>
                          <a:pt x="362445" y="11682"/>
                          <a:pt x="386152" y="1522"/>
                        </a:cubicBezTo>
                        <a:cubicBezTo>
                          <a:pt x="409859" y="-8638"/>
                          <a:pt x="351439" y="34542"/>
                          <a:pt x="320112" y="57402"/>
                        </a:cubicBezTo>
                        <a:cubicBezTo>
                          <a:pt x="288785" y="80262"/>
                          <a:pt x="250685" y="133602"/>
                          <a:pt x="198192" y="138682"/>
                        </a:cubicBezTo>
                        <a:cubicBezTo>
                          <a:pt x="145699" y="143762"/>
                          <a:pt x="3459" y="81109"/>
                          <a:pt x="72" y="77722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" name="フリーフォーム 53">
                    <a:extLst>
                      <a:ext uri="{FF2B5EF4-FFF2-40B4-BE49-F238E27FC236}">
                        <a16:creationId xmlns:a16="http://schemas.microsoft.com/office/drawing/2014/main" id="{5C4EEA8A-4C7E-B26D-C377-68357741B125}"/>
                      </a:ext>
                    </a:extLst>
                  </p:cNvPr>
                  <p:cNvSpPr/>
                  <p:nvPr/>
                </p:nvSpPr>
                <p:spPr>
                  <a:xfrm>
                    <a:off x="1188380" y="2245038"/>
                    <a:ext cx="117187" cy="366332"/>
                  </a:xfrm>
                  <a:custGeom>
                    <a:avLst/>
                    <a:gdLst>
                      <a:gd name="connsiteX0" fmla="*/ 117180 w 117187"/>
                      <a:gd name="connsiteY0" fmla="*/ 322 h 366332"/>
                      <a:gd name="connsiteX1" fmla="*/ 25740 w 117187"/>
                      <a:gd name="connsiteY1" fmla="*/ 193362 h 366332"/>
                      <a:gd name="connsiteX2" fmla="*/ 10500 w 117187"/>
                      <a:gd name="connsiteY2" fmla="*/ 300042 h 366332"/>
                      <a:gd name="connsiteX3" fmla="*/ 5420 w 117187"/>
                      <a:gd name="connsiteY3" fmla="*/ 228922 h 366332"/>
                      <a:gd name="connsiteX4" fmla="*/ 340 w 117187"/>
                      <a:gd name="connsiteY4" fmla="*/ 366082 h 366332"/>
                      <a:gd name="connsiteX5" fmla="*/ 15580 w 117187"/>
                      <a:gd name="connsiteY5" fmla="*/ 188282 h 366332"/>
                      <a:gd name="connsiteX6" fmla="*/ 20660 w 117187"/>
                      <a:gd name="connsiteY6" fmla="*/ 147642 h 366332"/>
                      <a:gd name="connsiteX7" fmla="*/ 117180 w 117187"/>
                      <a:gd name="connsiteY7" fmla="*/ 322 h 366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17187" h="366332">
                        <a:moveTo>
                          <a:pt x="117180" y="322"/>
                        </a:moveTo>
                        <a:cubicBezTo>
                          <a:pt x="118027" y="7942"/>
                          <a:pt x="43520" y="143409"/>
                          <a:pt x="25740" y="193362"/>
                        </a:cubicBezTo>
                        <a:cubicBezTo>
                          <a:pt x="7960" y="243315"/>
                          <a:pt x="13887" y="294115"/>
                          <a:pt x="10500" y="300042"/>
                        </a:cubicBezTo>
                        <a:cubicBezTo>
                          <a:pt x="7113" y="305969"/>
                          <a:pt x="7113" y="217915"/>
                          <a:pt x="5420" y="228922"/>
                        </a:cubicBezTo>
                        <a:cubicBezTo>
                          <a:pt x="3727" y="239929"/>
                          <a:pt x="-1353" y="372855"/>
                          <a:pt x="340" y="366082"/>
                        </a:cubicBezTo>
                        <a:cubicBezTo>
                          <a:pt x="2033" y="359309"/>
                          <a:pt x="12193" y="224689"/>
                          <a:pt x="15580" y="188282"/>
                        </a:cubicBezTo>
                        <a:cubicBezTo>
                          <a:pt x="18967" y="151875"/>
                          <a:pt x="3727" y="173042"/>
                          <a:pt x="20660" y="147642"/>
                        </a:cubicBezTo>
                        <a:cubicBezTo>
                          <a:pt x="37593" y="122242"/>
                          <a:pt x="116333" y="-7298"/>
                          <a:pt x="117180" y="322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" name="フリーフォーム 54">
                    <a:extLst>
                      <a:ext uri="{FF2B5EF4-FFF2-40B4-BE49-F238E27FC236}">
                        <a16:creationId xmlns:a16="http://schemas.microsoft.com/office/drawing/2014/main" id="{DF414927-1D27-D835-4145-41E5B8ACB8FE}"/>
                      </a:ext>
                    </a:extLst>
                  </p:cNvPr>
                  <p:cNvSpPr/>
                  <p:nvPr/>
                </p:nvSpPr>
                <p:spPr>
                  <a:xfrm>
                    <a:off x="1123860" y="2651125"/>
                    <a:ext cx="216123" cy="127065"/>
                  </a:xfrm>
                  <a:custGeom>
                    <a:avLst/>
                    <a:gdLst>
                      <a:gd name="connsiteX0" fmla="*/ 215990 w 216123"/>
                      <a:gd name="connsiteY0" fmla="*/ 0 h 127065"/>
                      <a:gd name="connsiteX1" fmla="*/ 73115 w 216123"/>
                      <a:gd name="connsiteY1" fmla="*/ 47625 h 127065"/>
                      <a:gd name="connsiteX2" fmla="*/ 19140 w 216123"/>
                      <a:gd name="connsiteY2" fmla="*/ 79375 h 127065"/>
                      <a:gd name="connsiteX3" fmla="*/ 90 w 216123"/>
                      <a:gd name="connsiteY3" fmla="*/ 127000 h 127065"/>
                      <a:gd name="connsiteX4" fmla="*/ 12790 w 216123"/>
                      <a:gd name="connsiteY4" fmla="*/ 88900 h 127065"/>
                      <a:gd name="connsiteX5" fmla="*/ 31840 w 216123"/>
                      <a:gd name="connsiteY5" fmla="*/ 53975 h 127065"/>
                      <a:gd name="connsiteX6" fmla="*/ 98515 w 216123"/>
                      <a:gd name="connsiteY6" fmla="*/ 47625 h 127065"/>
                      <a:gd name="connsiteX7" fmla="*/ 215990 w 216123"/>
                      <a:gd name="connsiteY7" fmla="*/ 0 h 1270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6123" h="127065">
                        <a:moveTo>
                          <a:pt x="215990" y="0"/>
                        </a:moveTo>
                        <a:cubicBezTo>
                          <a:pt x="211757" y="0"/>
                          <a:pt x="105923" y="34396"/>
                          <a:pt x="73115" y="47625"/>
                        </a:cubicBezTo>
                        <a:cubicBezTo>
                          <a:pt x="40307" y="60854"/>
                          <a:pt x="31311" y="66146"/>
                          <a:pt x="19140" y="79375"/>
                        </a:cubicBezTo>
                        <a:cubicBezTo>
                          <a:pt x="6969" y="92604"/>
                          <a:pt x="1148" y="125412"/>
                          <a:pt x="90" y="127000"/>
                        </a:cubicBezTo>
                        <a:cubicBezTo>
                          <a:pt x="-968" y="128588"/>
                          <a:pt x="7498" y="101071"/>
                          <a:pt x="12790" y="88900"/>
                        </a:cubicBezTo>
                        <a:cubicBezTo>
                          <a:pt x="18082" y="76729"/>
                          <a:pt x="17552" y="60854"/>
                          <a:pt x="31840" y="53975"/>
                        </a:cubicBezTo>
                        <a:cubicBezTo>
                          <a:pt x="46127" y="47096"/>
                          <a:pt x="74702" y="52917"/>
                          <a:pt x="98515" y="47625"/>
                        </a:cubicBezTo>
                        <a:cubicBezTo>
                          <a:pt x="122328" y="42333"/>
                          <a:pt x="220223" y="0"/>
                          <a:pt x="215990" y="0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" name="フリーフォーム 55">
                    <a:extLst>
                      <a:ext uri="{FF2B5EF4-FFF2-40B4-BE49-F238E27FC236}">
                        <a16:creationId xmlns:a16="http://schemas.microsoft.com/office/drawing/2014/main" id="{D4D15A6A-4393-3544-F3E5-D817AFB934E0}"/>
                      </a:ext>
                    </a:extLst>
                  </p:cNvPr>
                  <p:cNvSpPr/>
                  <p:nvPr/>
                </p:nvSpPr>
                <p:spPr>
                  <a:xfrm>
                    <a:off x="1860504" y="2838270"/>
                    <a:ext cx="232999" cy="496484"/>
                  </a:xfrm>
                  <a:custGeom>
                    <a:avLst/>
                    <a:gdLst>
                      <a:gd name="connsiteX0" fmla="*/ 46 w 232999"/>
                      <a:gd name="connsiteY0" fmla="*/ 180 h 496484"/>
                      <a:gd name="connsiteX1" fmla="*/ 187371 w 232999"/>
                      <a:gd name="connsiteY1" fmla="*/ 216080 h 496484"/>
                      <a:gd name="connsiteX2" fmla="*/ 171496 w 232999"/>
                      <a:gd name="connsiteY2" fmla="*/ 184330 h 496484"/>
                      <a:gd name="connsiteX3" fmla="*/ 228646 w 232999"/>
                      <a:gd name="connsiteY3" fmla="*/ 304980 h 496484"/>
                      <a:gd name="connsiteX4" fmla="*/ 228646 w 232999"/>
                      <a:gd name="connsiteY4" fmla="*/ 495480 h 496484"/>
                      <a:gd name="connsiteX5" fmla="*/ 225471 w 232999"/>
                      <a:gd name="connsiteY5" fmla="*/ 374830 h 496484"/>
                      <a:gd name="connsiteX6" fmla="*/ 206421 w 232999"/>
                      <a:gd name="connsiteY6" fmla="*/ 257355 h 496484"/>
                      <a:gd name="connsiteX7" fmla="*/ 46 w 232999"/>
                      <a:gd name="connsiteY7" fmla="*/ 180 h 4964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2999" h="496484">
                        <a:moveTo>
                          <a:pt x="46" y="180"/>
                        </a:moveTo>
                        <a:cubicBezTo>
                          <a:pt x="-3129" y="-6699"/>
                          <a:pt x="158796" y="185388"/>
                          <a:pt x="187371" y="216080"/>
                        </a:cubicBezTo>
                        <a:cubicBezTo>
                          <a:pt x="215946" y="246772"/>
                          <a:pt x="164617" y="169513"/>
                          <a:pt x="171496" y="184330"/>
                        </a:cubicBezTo>
                        <a:cubicBezTo>
                          <a:pt x="178375" y="199147"/>
                          <a:pt x="219121" y="253122"/>
                          <a:pt x="228646" y="304980"/>
                        </a:cubicBezTo>
                        <a:cubicBezTo>
                          <a:pt x="238171" y="356838"/>
                          <a:pt x="229175" y="483838"/>
                          <a:pt x="228646" y="495480"/>
                        </a:cubicBezTo>
                        <a:cubicBezTo>
                          <a:pt x="228117" y="507122"/>
                          <a:pt x="229175" y="414517"/>
                          <a:pt x="225471" y="374830"/>
                        </a:cubicBezTo>
                        <a:cubicBezTo>
                          <a:pt x="221767" y="335143"/>
                          <a:pt x="240817" y="316622"/>
                          <a:pt x="206421" y="257355"/>
                        </a:cubicBezTo>
                        <a:cubicBezTo>
                          <a:pt x="172025" y="198088"/>
                          <a:pt x="3221" y="7059"/>
                          <a:pt x="46" y="180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" name="フリーフォーム 56">
                    <a:extLst>
                      <a:ext uri="{FF2B5EF4-FFF2-40B4-BE49-F238E27FC236}">
                        <a16:creationId xmlns:a16="http://schemas.microsoft.com/office/drawing/2014/main" id="{F89F58B6-404D-185F-B7F6-FAD8E0D2A11C}"/>
                      </a:ext>
                    </a:extLst>
                  </p:cNvPr>
                  <p:cNvSpPr/>
                  <p:nvPr/>
                </p:nvSpPr>
                <p:spPr>
                  <a:xfrm>
                    <a:off x="1301579" y="2889199"/>
                    <a:ext cx="84316" cy="254581"/>
                  </a:xfrm>
                  <a:custGeom>
                    <a:avLst/>
                    <a:gdLst>
                      <a:gd name="connsiteX0" fmla="*/ 171 w 84316"/>
                      <a:gd name="connsiteY0" fmla="*/ 51 h 254581"/>
                      <a:gd name="connsiteX1" fmla="*/ 54146 w 84316"/>
                      <a:gd name="connsiteY1" fmla="*/ 139751 h 254581"/>
                      <a:gd name="connsiteX2" fmla="*/ 82721 w 84316"/>
                      <a:gd name="connsiteY2" fmla="*/ 254051 h 254581"/>
                      <a:gd name="connsiteX3" fmla="*/ 79546 w 84316"/>
                      <a:gd name="connsiteY3" fmla="*/ 181026 h 254581"/>
                      <a:gd name="connsiteX4" fmla="*/ 70021 w 84316"/>
                      <a:gd name="connsiteY4" fmla="*/ 146101 h 254581"/>
                      <a:gd name="connsiteX5" fmla="*/ 76371 w 84316"/>
                      <a:gd name="connsiteY5" fmla="*/ 171501 h 254581"/>
                      <a:gd name="connsiteX6" fmla="*/ 38271 w 84316"/>
                      <a:gd name="connsiteY6" fmla="*/ 123876 h 254581"/>
                      <a:gd name="connsiteX7" fmla="*/ 171 w 84316"/>
                      <a:gd name="connsiteY7" fmla="*/ 51 h 254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4316" h="254581">
                        <a:moveTo>
                          <a:pt x="171" y="51"/>
                        </a:moveTo>
                        <a:cubicBezTo>
                          <a:pt x="2817" y="2697"/>
                          <a:pt x="40388" y="97418"/>
                          <a:pt x="54146" y="139751"/>
                        </a:cubicBezTo>
                        <a:cubicBezTo>
                          <a:pt x="67904" y="182084"/>
                          <a:pt x="78488" y="247172"/>
                          <a:pt x="82721" y="254051"/>
                        </a:cubicBezTo>
                        <a:cubicBezTo>
                          <a:pt x="86954" y="260930"/>
                          <a:pt x="81663" y="199018"/>
                          <a:pt x="79546" y="181026"/>
                        </a:cubicBezTo>
                        <a:cubicBezTo>
                          <a:pt x="77429" y="163034"/>
                          <a:pt x="70021" y="146101"/>
                          <a:pt x="70021" y="146101"/>
                        </a:cubicBezTo>
                        <a:cubicBezTo>
                          <a:pt x="69492" y="144514"/>
                          <a:pt x="81663" y="175205"/>
                          <a:pt x="76371" y="171501"/>
                        </a:cubicBezTo>
                        <a:cubicBezTo>
                          <a:pt x="71079" y="167797"/>
                          <a:pt x="50442" y="149276"/>
                          <a:pt x="38271" y="123876"/>
                        </a:cubicBezTo>
                        <a:cubicBezTo>
                          <a:pt x="26100" y="98476"/>
                          <a:pt x="-2475" y="-2595"/>
                          <a:pt x="171" y="5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" name="フリーフォーム 57">
                    <a:extLst>
                      <a:ext uri="{FF2B5EF4-FFF2-40B4-BE49-F238E27FC236}">
                        <a16:creationId xmlns:a16="http://schemas.microsoft.com/office/drawing/2014/main" id="{85139F00-683E-1EC8-B1D8-84686ADA74B9}"/>
                      </a:ext>
                    </a:extLst>
                  </p:cNvPr>
                  <p:cNvSpPr/>
                  <p:nvPr/>
                </p:nvSpPr>
                <p:spPr>
                  <a:xfrm>
                    <a:off x="1523261" y="3184257"/>
                    <a:ext cx="112094" cy="223598"/>
                  </a:xfrm>
                  <a:custGeom>
                    <a:avLst/>
                    <a:gdLst>
                      <a:gd name="connsiteX0" fmla="*/ 111864 w 112094"/>
                      <a:gd name="connsiteY0" fmla="*/ 268 h 223598"/>
                      <a:gd name="connsiteX1" fmla="*/ 32489 w 112094"/>
                      <a:gd name="connsiteY1" fmla="*/ 92343 h 223598"/>
                      <a:gd name="connsiteX2" fmla="*/ 29314 w 112094"/>
                      <a:gd name="connsiteY2" fmla="*/ 222518 h 223598"/>
                      <a:gd name="connsiteX3" fmla="*/ 22964 w 112094"/>
                      <a:gd name="connsiteY3" fmla="*/ 152668 h 223598"/>
                      <a:gd name="connsiteX4" fmla="*/ 3914 w 112094"/>
                      <a:gd name="connsiteY4" fmla="*/ 120918 h 223598"/>
                      <a:gd name="connsiteX5" fmla="*/ 111864 w 112094"/>
                      <a:gd name="connsiteY5" fmla="*/ 268 h 22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12094" h="223598">
                        <a:moveTo>
                          <a:pt x="111864" y="268"/>
                        </a:moveTo>
                        <a:cubicBezTo>
                          <a:pt x="116626" y="-4494"/>
                          <a:pt x="46247" y="55301"/>
                          <a:pt x="32489" y="92343"/>
                        </a:cubicBezTo>
                        <a:cubicBezTo>
                          <a:pt x="18731" y="129385"/>
                          <a:pt x="30901" y="212464"/>
                          <a:pt x="29314" y="222518"/>
                        </a:cubicBezTo>
                        <a:cubicBezTo>
                          <a:pt x="27727" y="232572"/>
                          <a:pt x="27197" y="169601"/>
                          <a:pt x="22964" y="152668"/>
                        </a:cubicBezTo>
                        <a:cubicBezTo>
                          <a:pt x="18731" y="135735"/>
                          <a:pt x="-10373" y="144201"/>
                          <a:pt x="3914" y="120918"/>
                        </a:cubicBezTo>
                        <a:cubicBezTo>
                          <a:pt x="18201" y="97635"/>
                          <a:pt x="107102" y="5030"/>
                          <a:pt x="111864" y="268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フリーフォーム 58">
                    <a:extLst>
                      <a:ext uri="{FF2B5EF4-FFF2-40B4-BE49-F238E27FC236}">
                        <a16:creationId xmlns:a16="http://schemas.microsoft.com/office/drawing/2014/main" id="{848296B4-9D53-76E5-0F07-AAA3F57462F8}"/>
                      </a:ext>
                    </a:extLst>
                  </p:cNvPr>
                  <p:cNvSpPr/>
                  <p:nvPr/>
                </p:nvSpPr>
                <p:spPr>
                  <a:xfrm>
                    <a:off x="1716872" y="3463918"/>
                    <a:ext cx="340571" cy="98803"/>
                  </a:xfrm>
                  <a:custGeom>
                    <a:avLst/>
                    <a:gdLst>
                      <a:gd name="connsiteX0" fmla="*/ 803 w 340571"/>
                      <a:gd name="connsiteY0" fmla="*/ 6357 h 98803"/>
                      <a:gd name="connsiteX1" fmla="*/ 121453 w 340571"/>
                      <a:gd name="connsiteY1" fmla="*/ 82557 h 98803"/>
                      <a:gd name="connsiteX2" fmla="*/ 264328 w 340571"/>
                      <a:gd name="connsiteY2" fmla="*/ 47632 h 98803"/>
                      <a:gd name="connsiteX3" fmla="*/ 340528 w 340571"/>
                      <a:gd name="connsiteY3" fmla="*/ 7 h 98803"/>
                      <a:gd name="connsiteX4" fmla="*/ 273853 w 340571"/>
                      <a:gd name="connsiteY4" fmla="*/ 44457 h 98803"/>
                      <a:gd name="connsiteX5" fmla="*/ 181778 w 340571"/>
                      <a:gd name="connsiteY5" fmla="*/ 98432 h 98803"/>
                      <a:gd name="connsiteX6" fmla="*/ 803 w 340571"/>
                      <a:gd name="connsiteY6" fmla="*/ 6357 h 988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40571" h="98803">
                        <a:moveTo>
                          <a:pt x="803" y="6357"/>
                        </a:moveTo>
                        <a:cubicBezTo>
                          <a:pt x="-9251" y="3711"/>
                          <a:pt x="77532" y="75678"/>
                          <a:pt x="121453" y="82557"/>
                        </a:cubicBezTo>
                        <a:cubicBezTo>
                          <a:pt x="165374" y="89436"/>
                          <a:pt x="227816" y="61390"/>
                          <a:pt x="264328" y="47632"/>
                        </a:cubicBezTo>
                        <a:cubicBezTo>
                          <a:pt x="300840" y="33874"/>
                          <a:pt x="338941" y="536"/>
                          <a:pt x="340528" y="7"/>
                        </a:cubicBezTo>
                        <a:cubicBezTo>
                          <a:pt x="342115" y="-522"/>
                          <a:pt x="300311" y="28053"/>
                          <a:pt x="273853" y="44457"/>
                        </a:cubicBezTo>
                        <a:cubicBezTo>
                          <a:pt x="247395" y="60861"/>
                          <a:pt x="228345" y="103194"/>
                          <a:pt x="181778" y="98432"/>
                        </a:cubicBezTo>
                        <a:cubicBezTo>
                          <a:pt x="135211" y="93670"/>
                          <a:pt x="10857" y="9003"/>
                          <a:pt x="803" y="6357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" name="フリーフォーム 59">
                    <a:extLst>
                      <a:ext uri="{FF2B5EF4-FFF2-40B4-BE49-F238E27FC236}">
                        <a16:creationId xmlns:a16="http://schemas.microsoft.com/office/drawing/2014/main" id="{8A9EA6F5-00E4-C1BD-0C6B-3FF4A4304F64}"/>
                      </a:ext>
                    </a:extLst>
                  </p:cNvPr>
                  <p:cNvSpPr/>
                  <p:nvPr/>
                </p:nvSpPr>
                <p:spPr>
                  <a:xfrm>
                    <a:off x="1074474" y="1682328"/>
                    <a:ext cx="125870" cy="174317"/>
                  </a:xfrm>
                  <a:custGeom>
                    <a:avLst/>
                    <a:gdLst>
                      <a:gd name="connsiteX0" fmla="*/ 125676 w 125870"/>
                      <a:gd name="connsiteY0" fmla="*/ 422 h 174317"/>
                      <a:gd name="connsiteX1" fmla="*/ 43126 w 125870"/>
                      <a:gd name="connsiteY1" fmla="*/ 60747 h 174317"/>
                      <a:gd name="connsiteX2" fmla="*/ 1851 w 125870"/>
                      <a:gd name="connsiteY2" fmla="*/ 171872 h 174317"/>
                      <a:gd name="connsiteX3" fmla="*/ 8201 w 125870"/>
                      <a:gd name="connsiteY3" fmla="*/ 133772 h 174317"/>
                      <a:gd name="connsiteX4" fmla="*/ 17726 w 125870"/>
                      <a:gd name="connsiteY4" fmla="*/ 89322 h 174317"/>
                      <a:gd name="connsiteX5" fmla="*/ 125676 w 125870"/>
                      <a:gd name="connsiteY5" fmla="*/ 422 h 1743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5870" h="174317">
                        <a:moveTo>
                          <a:pt x="125676" y="422"/>
                        </a:moveTo>
                        <a:cubicBezTo>
                          <a:pt x="129909" y="-4340"/>
                          <a:pt x="63763" y="32172"/>
                          <a:pt x="43126" y="60747"/>
                        </a:cubicBezTo>
                        <a:cubicBezTo>
                          <a:pt x="22489" y="89322"/>
                          <a:pt x="7672" y="159701"/>
                          <a:pt x="1851" y="171872"/>
                        </a:cubicBezTo>
                        <a:cubicBezTo>
                          <a:pt x="-3970" y="184043"/>
                          <a:pt x="5555" y="147530"/>
                          <a:pt x="8201" y="133772"/>
                        </a:cubicBezTo>
                        <a:cubicBezTo>
                          <a:pt x="10847" y="120014"/>
                          <a:pt x="793" y="109430"/>
                          <a:pt x="17726" y="89322"/>
                        </a:cubicBezTo>
                        <a:cubicBezTo>
                          <a:pt x="34659" y="69214"/>
                          <a:pt x="121443" y="5184"/>
                          <a:pt x="125676" y="422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" name="フリーフォーム 61">
                    <a:extLst>
                      <a:ext uri="{FF2B5EF4-FFF2-40B4-BE49-F238E27FC236}">
                        <a16:creationId xmlns:a16="http://schemas.microsoft.com/office/drawing/2014/main" id="{403A6513-CBE9-A186-13FA-158095C90457}"/>
                      </a:ext>
                    </a:extLst>
                  </p:cNvPr>
                  <p:cNvSpPr/>
                  <p:nvPr/>
                </p:nvSpPr>
                <p:spPr>
                  <a:xfrm>
                    <a:off x="1076214" y="1954389"/>
                    <a:ext cx="229003" cy="20657"/>
                  </a:xfrm>
                  <a:custGeom>
                    <a:avLst/>
                    <a:gdLst>
                      <a:gd name="connsiteX0" fmla="*/ 111 w 229003"/>
                      <a:gd name="connsiteY0" fmla="*/ 1411 h 20657"/>
                      <a:gd name="connsiteX1" fmla="*/ 171561 w 229003"/>
                      <a:gd name="connsiteY1" fmla="*/ 1411 h 20657"/>
                      <a:gd name="connsiteX2" fmla="*/ 117586 w 229003"/>
                      <a:gd name="connsiteY2" fmla="*/ 1411 h 20657"/>
                      <a:gd name="connsiteX3" fmla="*/ 228711 w 229003"/>
                      <a:gd name="connsiteY3" fmla="*/ 20461 h 20657"/>
                      <a:gd name="connsiteX4" fmla="*/ 146161 w 229003"/>
                      <a:gd name="connsiteY4" fmla="*/ 10936 h 20657"/>
                      <a:gd name="connsiteX5" fmla="*/ 111 w 229003"/>
                      <a:gd name="connsiteY5" fmla="*/ 1411 h 206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9003" h="20657">
                        <a:moveTo>
                          <a:pt x="111" y="1411"/>
                        </a:moveTo>
                        <a:cubicBezTo>
                          <a:pt x="4344" y="-176"/>
                          <a:pt x="171561" y="1411"/>
                          <a:pt x="171561" y="1411"/>
                        </a:cubicBezTo>
                        <a:cubicBezTo>
                          <a:pt x="191140" y="1411"/>
                          <a:pt x="108061" y="-1764"/>
                          <a:pt x="117586" y="1411"/>
                        </a:cubicBezTo>
                        <a:cubicBezTo>
                          <a:pt x="127111" y="4586"/>
                          <a:pt x="223949" y="18874"/>
                          <a:pt x="228711" y="20461"/>
                        </a:cubicBezTo>
                        <a:cubicBezTo>
                          <a:pt x="233473" y="22048"/>
                          <a:pt x="178969" y="13582"/>
                          <a:pt x="146161" y="10936"/>
                        </a:cubicBezTo>
                        <a:cubicBezTo>
                          <a:pt x="113353" y="8290"/>
                          <a:pt x="-4122" y="2998"/>
                          <a:pt x="111" y="141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" name="フリーフォーム 62">
                    <a:extLst>
                      <a:ext uri="{FF2B5EF4-FFF2-40B4-BE49-F238E27FC236}">
                        <a16:creationId xmlns:a16="http://schemas.microsoft.com/office/drawing/2014/main" id="{207FE9D8-20A6-D109-025F-23400E6C4B89}"/>
                      </a:ext>
                    </a:extLst>
                  </p:cNvPr>
                  <p:cNvSpPr/>
                  <p:nvPr/>
                </p:nvSpPr>
                <p:spPr>
                  <a:xfrm>
                    <a:off x="865324" y="1834724"/>
                    <a:ext cx="132646" cy="80764"/>
                  </a:xfrm>
                  <a:custGeom>
                    <a:avLst/>
                    <a:gdLst>
                      <a:gd name="connsiteX0" fmla="*/ 131626 w 132646"/>
                      <a:gd name="connsiteY0" fmla="*/ 79801 h 80764"/>
                      <a:gd name="connsiteX1" fmla="*/ 1451 w 132646"/>
                      <a:gd name="connsiteY1" fmla="*/ 426 h 80764"/>
                      <a:gd name="connsiteX2" fmla="*/ 61776 w 132646"/>
                      <a:gd name="connsiteY2" fmla="*/ 48051 h 80764"/>
                      <a:gd name="connsiteX3" fmla="*/ 61776 w 132646"/>
                      <a:gd name="connsiteY3" fmla="*/ 44876 h 80764"/>
                      <a:gd name="connsiteX4" fmla="*/ 131626 w 132646"/>
                      <a:gd name="connsiteY4" fmla="*/ 79801 h 80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2646" h="80764">
                        <a:moveTo>
                          <a:pt x="131626" y="79801"/>
                        </a:moveTo>
                        <a:cubicBezTo>
                          <a:pt x="121572" y="72393"/>
                          <a:pt x="13093" y="5718"/>
                          <a:pt x="1451" y="426"/>
                        </a:cubicBezTo>
                        <a:cubicBezTo>
                          <a:pt x="-10191" y="-4866"/>
                          <a:pt x="51722" y="40643"/>
                          <a:pt x="61776" y="48051"/>
                        </a:cubicBezTo>
                        <a:cubicBezTo>
                          <a:pt x="71830" y="55459"/>
                          <a:pt x="49076" y="40113"/>
                          <a:pt x="61776" y="44876"/>
                        </a:cubicBezTo>
                        <a:cubicBezTo>
                          <a:pt x="74476" y="49639"/>
                          <a:pt x="141680" y="87209"/>
                          <a:pt x="131626" y="7980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4" name="フリーフォーム 1023">
                    <a:extLst>
                      <a:ext uri="{FF2B5EF4-FFF2-40B4-BE49-F238E27FC236}">
                        <a16:creationId xmlns:a16="http://schemas.microsoft.com/office/drawing/2014/main" id="{1DE06AD2-A7C1-86A4-E2A1-7EE848F76A59}"/>
                      </a:ext>
                    </a:extLst>
                  </p:cNvPr>
                  <p:cNvSpPr/>
                  <p:nvPr/>
                </p:nvSpPr>
                <p:spPr>
                  <a:xfrm>
                    <a:off x="789360" y="1892931"/>
                    <a:ext cx="234274" cy="107713"/>
                  </a:xfrm>
                  <a:custGeom>
                    <a:avLst/>
                    <a:gdLst>
                      <a:gd name="connsiteX0" fmla="*/ 232990 w 234274"/>
                      <a:gd name="connsiteY0" fmla="*/ 107319 h 107713"/>
                      <a:gd name="connsiteX1" fmla="*/ 4390 w 234274"/>
                      <a:gd name="connsiteY1" fmla="*/ 2544 h 107713"/>
                      <a:gd name="connsiteX2" fmla="*/ 93290 w 234274"/>
                      <a:gd name="connsiteY2" fmla="*/ 37469 h 107713"/>
                      <a:gd name="connsiteX3" fmla="*/ 232990 w 234274"/>
                      <a:gd name="connsiteY3" fmla="*/ 107319 h 1077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4274" h="107713">
                        <a:moveTo>
                          <a:pt x="232990" y="107319"/>
                        </a:moveTo>
                        <a:cubicBezTo>
                          <a:pt x="218173" y="101498"/>
                          <a:pt x="27673" y="14186"/>
                          <a:pt x="4390" y="2544"/>
                        </a:cubicBezTo>
                        <a:cubicBezTo>
                          <a:pt x="-18893" y="-9098"/>
                          <a:pt x="56248" y="22123"/>
                          <a:pt x="93290" y="37469"/>
                        </a:cubicBezTo>
                        <a:cubicBezTo>
                          <a:pt x="130332" y="52815"/>
                          <a:pt x="247807" y="113140"/>
                          <a:pt x="232990" y="107319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5" name="フリーフォーム 1024">
                    <a:extLst>
                      <a:ext uri="{FF2B5EF4-FFF2-40B4-BE49-F238E27FC236}">
                        <a16:creationId xmlns:a16="http://schemas.microsoft.com/office/drawing/2014/main" id="{1DDB8B04-7E3F-43D5-26F0-7D4942B7C45B}"/>
                      </a:ext>
                    </a:extLst>
                  </p:cNvPr>
                  <p:cNvSpPr/>
                  <p:nvPr/>
                </p:nvSpPr>
                <p:spPr>
                  <a:xfrm>
                    <a:off x="758122" y="1911709"/>
                    <a:ext cx="261982" cy="97300"/>
                  </a:xfrm>
                  <a:custGeom>
                    <a:avLst/>
                    <a:gdLst>
                      <a:gd name="connsiteX0" fmla="*/ 251528 w 261982"/>
                      <a:gd name="connsiteY0" fmla="*/ 94891 h 97300"/>
                      <a:gd name="connsiteX1" fmla="*/ 7053 w 261982"/>
                      <a:gd name="connsiteY1" fmla="*/ 2816 h 97300"/>
                      <a:gd name="connsiteX2" fmla="*/ 61028 w 261982"/>
                      <a:gd name="connsiteY2" fmla="*/ 21866 h 97300"/>
                      <a:gd name="connsiteX3" fmla="*/ 200728 w 261982"/>
                      <a:gd name="connsiteY3" fmla="*/ 66316 h 97300"/>
                      <a:gd name="connsiteX4" fmla="*/ 251528 w 261982"/>
                      <a:gd name="connsiteY4" fmla="*/ 94891 h 97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1982" h="97300">
                        <a:moveTo>
                          <a:pt x="251528" y="94891"/>
                        </a:moveTo>
                        <a:cubicBezTo>
                          <a:pt x="219249" y="84308"/>
                          <a:pt x="38803" y="14987"/>
                          <a:pt x="7053" y="2816"/>
                        </a:cubicBezTo>
                        <a:cubicBezTo>
                          <a:pt x="-24697" y="-9355"/>
                          <a:pt x="61028" y="21866"/>
                          <a:pt x="61028" y="21866"/>
                        </a:cubicBezTo>
                        <a:cubicBezTo>
                          <a:pt x="93307" y="32449"/>
                          <a:pt x="167391" y="54145"/>
                          <a:pt x="200728" y="66316"/>
                        </a:cubicBezTo>
                        <a:cubicBezTo>
                          <a:pt x="234065" y="78487"/>
                          <a:pt x="283807" y="105474"/>
                          <a:pt x="251528" y="9489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7" name="フリーフォーム 1026">
                    <a:extLst>
                      <a:ext uri="{FF2B5EF4-FFF2-40B4-BE49-F238E27FC236}">
                        <a16:creationId xmlns:a16="http://schemas.microsoft.com/office/drawing/2014/main" id="{3631BD82-CD6D-3E2B-F17B-5585D44FFD97}"/>
                      </a:ext>
                    </a:extLst>
                  </p:cNvPr>
                  <p:cNvSpPr/>
                  <p:nvPr/>
                </p:nvSpPr>
                <p:spPr>
                  <a:xfrm>
                    <a:off x="1108033" y="1993823"/>
                    <a:ext cx="267127" cy="16256"/>
                  </a:xfrm>
                  <a:custGeom>
                    <a:avLst/>
                    <a:gdLst>
                      <a:gd name="connsiteX0" fmla="*/ 42 w 267127"/>
                      <a:gd name="connsiteY0" fmla="*/ 6427 h 16256"/>
                      <a:gd name="connsiteX1" fmla="*/ 139742 w 267127"/>
                      <a:gd name="connsiteY1" fmla="*/ 3252 h 16256"/>
                      <a:gd name="connsiteX2" fmla="*/ 117517 w 267127"/>
                      <a:gd name="connsiteY2" fmla="*/ 9602 h 16256"/>
                      <a:gd name="connsiteX3" fmla="*/ 266742 w 267127"/>
                      <a:gd name="connsiteY3" fmla="*/ 77 h 16256"/>
                      <a:gd name="connsiteX4" fmla="*/ 155617 w 267127"/>
                      <a:gd name="connsiteY4" fmla="*/ 15952 h 16256"/>
                      <a:gd name="connsiteX5" fmla="*/ 42 w 267127"/>
                      <a:gd name="connsiteY5" fmla="*/ 6427 h 162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127" h="16256">
                        <a:moveTo>
                          <a:pt x="42" y="6427"/>
                        </a:moveTo>
                        <a:cubicBezTo>
                          <a:pt x="-2604" y="4310"/>
                          <a:pt x="120163" y="2723"/>
                          <a:pt x="139742" y="3252"/>
                        </a:cubicBezTo>
                        <a:cubicBezTo>
                          <a:pt x="159321" y="3781"/>
                          <a:pt x="96350" y="10131"/>
                          <a:pt x="117517" y="9602"/>
                        </a:cubicBezTo>
                        <a:cubicBezTo>
                          <a:pt x="138684" y="9073"/>
                          <a:pt x="260392" y="-981"/>
                          <a:pt x="266742" y="77"/>
                        </a:cubicBezTo>
                        <a:cubicBezTo>
                          <a:pt x="273092" y="1135"/>
                          <a:pt x="199538" y="13835"/>
                          <a:pt x="155617" y="15952"/>
                        </a:cubicBezTo>
                        <a:cubicBezTo>
                          <a:pt x="111696" y="18069"/>
                          <a:pt x="2688" y="8544"/>
                          <a:pt x="42" y="6427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8" name="フリーフォーム 1027">
                    <a:extLst>
                      <a:ext uri="{FF2B5EF4-FFF2-40B4-BE49-F238E27FC236}">
                        <a16:creationId xmlns:a16="http://schemas.microsoft.com/office/drawing/2014/main" id="{9495534E-FDDC-AEF3-4B24-1F35E866798C}"/>
                      </a:ext>
                    </a:extLst>
                  </p:cNvPr>
                  <p:cNvSpPr/>
                  <p:nvPr/>
                </p:nvSpPr>
                <p:spPr>
                  <a:xfrm>
                    <a:off x="1097006" y="2008384"/>
                    <a:ext cx="313444" cy="36642"/>
                  </a:xfrm>
                  <a:custGeom>
                    <a:avLst/>
                    <a:gdLst>
                      <a:gd name="connsiteX0" fmla="*/ 4719 w 313444"/>
                      <a:gd name="connsiteY0" fmla="*/ 26791 h 36642"/>
                      <a:gd name="connsiteX1" fmla="*/ 74569 w 313444"/>
                      <a:gd name="connsiteY1" fmla="*/ 29966 h 36642"/>
                      <a:gd name="connsiteX2" fmla="*/ 303169 w 313444"/>
                      <a:gd name="connsiteY2" fmla="*/ 1391 h 36642"/>
                      <a:gd name="connsiteX3" fmla="*/ 258719 w 313444"/>
                      <a:gd name="connsiteY3" fmla="*/ 7741 h 36642"/>
                      <a:gd name="connsiteX4" fmla="*/ 122194 w 313444"/>
                      <a:gd name="connsiteY4" fmla="*/ 36316 h 36642"/>
                      <a:gd name="connsiteX5" fmla="*/ 185694 w 313444"/>
                      <a:gd name="connsiteY5" fmla="*/ 23616 h 36642"/>
                      <a:gd name="connsiteX6" fmla="*/ 4719 w 313444"/>
                      <a:gd name="connsiteY6" fmla="*/ 26791 h 36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13444" h="36642">
                        <a:moveTo>
                          <a:pt x="4719" y="26791"/>
                        </a:moveTo>
                        <a:cubicBezTo>
                          <a:pt x="-13802" y="27849"/>
                          <a:pt x="24827" y="34199"/>
                          <a:pt x="74569" y="29966"/>
                        </a:cubicBezTo>
                        <a:cubicBezTo>
                          <a:pt x="124311" y="25733"/>
                          <a:pt x="272477" y="5095"/>
                          <a:pt x="303169" y="1391"/>
                        </a:cubicBezTo>
                        <a:cubicBezTo>
                          <a:pt x="333861" y="-2313"/>
                          <a:pt x="288882" y="1920"/>
                          <a:pt x="258719" y="7741"/>
                        </a:cubicBezTo>
                        <a:cubicBezTo>
                          <a:pt x="228556" y="13562"/>
                          <a:pt x="134365" y="33670"/>
                          <a:pt x="122194" y="36316"/>
                        </a:cubicBezTo>
                        <a:cubicBezTo>
                          <a:pt x="110023" y="38962"/>
                          <a:pt x="203685" y="24674"/>
                          <a:pt x="185694" y="23616"/>
                        </a:cubicBezTo>
                        <a:cubicBezTo>
                          <a:pt x="167703" y="22558"/>
                          <a:pt x="23240" y="25733"/>
                          <a:pt x="4719" y="2679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036" name="円/楕円 1035">
                  <a:extLst>
                    <a:ext uri="{FF2B5EF4-FFF2-40B4-BE49-F238E27FC236}">
                      <a16:creationId xmlns:a16="http://schemas.microsoft.com/office/drawing/2014/main" id="{A16083BF-BF80-2A13-D37A-2417EB7D8863}"/>
                    </a:ext>
                  </a:extLst>
                </p:cNvPr>
                <p:cNvSpPr/>
                <p:nvPr/>
              </p:nvSpPr>
              <p:spPr>
                <a:xfrm>
                  <a:off x="1243966" y="1817148"/>
                  <a:ext cx="45719" cy="45719"/>
                </a:xfrm>
                <a:prstGeom prst="ellipse">
                  <a:avLst/>
                </a:prstGeom>
                <a:solidFill>
                  <a:srgbClr val="FF8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7" name="フリーフォーム 1036">
                  <a:extLst>
                    <a:ext uri="{FF2B5EF4-FFF2-40B4-BE49-F238E27FC236}">
                      <a16:creationId xmlns:a16="http://schemas.microsoft.com/office/drawing/2014/main" id="{9AFCEF2C-778C-0741-E465-9F6922500F03}"/>
                    </a:ext>
                  </a:extLst>
                </p:cNvPr>
                <p:cNvSpPr/>
                <p:nvPr/>
              </p:nvSpPr>
              <p:spPr>
                <a:xfrm>
                  <a:off x="1627109" y="1037804"/>
                  <a:ext cx="389033" cy="280467"/>
                </a:xfrm>
                <a:custGeom>
                  <a:avLst/>
                  <a:gdLst>
                    <a:gd name="connsiteX0" fmla="*/ 389016 w 389033"/>
                    <a:gd name="connsiteY0" fmla="*/ 421 h 280467"/>
                    <a:gd name="connsiteX1" fmla="*/ 157241 w 389033"/>
                    <a:gd name="connsiteY1" fmla="*/ 143296 h 280467"/>
                    <a:gd name="connsiteX2" fmla="*/ 223916 w 389033"/>
                    <a:gd name="connsiteY2" fmla="*/ 117896 h 280467"/>
                    <a:gd name="connsiteX3" fmla="*/ 61991 w 389033"/>
                    <a:gd name="connsiteY3" fmla="*/ 229021 h 280467"/>
                    <a:gd name="connsiteX4" fmla="*/ 1666 w 389033"/>
                    <a:gd name="connsiteY4" fmla="*/ 276646 h 280467"/>
                    <a:gd name="connsiteX5" fmla="*/ 119141 w 389033"/>
                    <a:gd name="connsiteY5" fmla="*/ 133771 h 280467"/>
                    <a:gd name="connsiteX6" fmla="*/ 163591 w 389033"/>
                    <a:gd name="connsiteY6" fmla="*/ 86146 h 280467"/>
                    <a:gd name="connsiteX7" fmla="*/ 169941 w 389033"/>
                    <a:gd name="connsiteY7" fmla="*/ 98846 h 280467"/>
                    <a:gd name="connsiteX8" fmla="*/ 389016 w 389033"/>
                    <a:gd name="connsiteY8" fmla="*/ 421 h 280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9033" h="280467">
                      <a:moveTo>
                        <a:pt x="389016" y="421"/>
                      </a:moveTo>
                      <a:cubicBezTo>
                        <a:pt x="386899" y="7829"/>
                        <a:pt x="184758" y="123717"/>
                        <a:pt x="157241" y="143296"/>
                      </a:cubicBezTo>
                      <a:cubicBezTo>
                        <a:pt x="129724" y="162875"/>
                        <a:pt x="239791" y="103609"/>
                        <a:pt x="223916" y="117896"/>
                      </a:cubicBezTo>
                      <a:cubicBezTo>
                        <a:pt x="208041" y="132184"/>
                        <a:pt x="99033" y="202563"/>
                        <a:pt x="61991" y="229021"/>
                      </a:cubicBezTo>
                      <a:cubicBezTo>
                        <a:pt x="24949" y="255479"/>
                        <a:pt x="-7859" y="292521"/>
                        <a:pt x="1666" y="276646"/>
                      </a:cubicBezTo>
                      <a:cubicBezTo>
                        <a:pt x="11191" y="260771"/>
                        <a:pt x="92154" y="165521"/>
                        <a:pt x="119141" y="133771"/>
                      </a:cubicBezTo>
                      <a:cubicBezTo>
                        <a:pt x="146128" y="102021"/>
                        <a:pt x="155124" y="91967"/>
                        <a:pt x="163591" y="86146"/>
                      </a:cubicBezTo>
                      <a:cubicBezTo>
                        <a:pt x="172058" y="80325"/>
                        <a:pt x="137133" y="112075"/>
                        <a:pt x="169941" y="98846"/>
                      </a:cubicBezTo>
                      <a:cubicBezTo>
                        <a:pt x="202749" y="85617"/>
                        <a:pt x="391133" y="-6987"/>
                        <a:pt x="389016" y="421"/>
                      </a:cubicBezTo>
                      <a:close/>
                    </a:path>
                  </a:pathLst>
                </a:custGeom>
                <a:solidFill>
                  <a:srgbClr val="FF8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8" name="フリーフォーム 1037">
                  <a:extLst>
                    <a:ext uri="{FF2B5EF4-FFF2-40B4-BE49-F238E27FC236}">
                      <a16:creationId xmlns:a16="http://schemas.microsoft.com/office/drawing/2014/main" id="{9950B2A0-2E0A-5978-F686-8A6D2B22ACEB}"/>
                    </a:ext>
                  </a:extLst>
                </p:cNvPr>
                <p:cNvSpPr/>
                <p:nvPr/>
              </p:nvSpPr>
              <p:spPr>
                <a:xfrm>
                  <a:off x="1927147" y="1574585"/>
                  <a:ext cx="346478" cy="139078"/>
                </a:xfrm>
                <a:custGeom>
                  <a:avLst/>
                  <a:gdLst>
                    <a:gd name="connsiteX0" fmla="*/ 78 w 346478"/>
                    <a:gd name="connsiteY0" fmla="*/ 133565 h 139078"/>
                    <a:gd name="connsiteX1" fmla="*/ 228678 w 346478"/>
                    <a:gd name="connsiteY1" fmla="*/ 31965 h 139078"/>
                    <a:gd name="connsiteX2" fmla="*/ 82628 w 346478"/>
                    <a:gd name="connsiteY2" fmla="*/ 57365 h 139078"/>
                    <a:gd name="connsiteX3" fmla="*/ 339803 w 346478"/>
                    <a:gd name="connsiteY3" fmla="*/ 215 h 139078"/>
                    <a:gd name="connsiteX4" fmla="*/ 276303 w 346478"/>
                    <a:gd name="connsiteY4" fmla="*/ 38315 h 139078"/>
                    <a:gd name="connsiteX5" fmla="*/ 336628 w 346478"/>
                    <a:gd name="connsiteY5" fmla="*/ 51015 h 139078"/>
                    <a:gd name="connsiteX6" fmla="*/ 247728 w 346478"/>
                    <a:gd name="connsiteY6" fmla="*/ 104990 h 139078"/>
                    <a:gd name="connsiteX7" fmla="*/ 203278 w 346478"/>
                    <a:gd name="connsiteY7" fmla="*/ 124040 h 139078"/>
                    <a:gd name="connsiteX8" fmla="*/ 78 w 346478"/>
                    <a:gd name="connsiteY8" fmla="*/ 133565 h 139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46478" h="139078">
                      <a:moveTo>
                        <a:pt x="78" y="133565"/>
                      </a:moveTo>
                      <a:cubicBezTo>
                        <a:pt x="4311" y="118219"/>
                        <a:pt x="214920" y="44665"/>
                        <a:pt x="228678" y="31965"/>
                      </a:cubicBezTo>
                      <a:cubicBezTo>
                        <a:pt x="242436" y="19265"/>
                        <a:pt x="64107" y="62657"/>
                        <a:pt x="82628" y="57365"/>
                      </a:cubicBezTo>
                      <a:cubicBezTo>
                        <a:pt x="101149" y="52073"/>
                        <a:pt x="307524" y="3390"/>
                        <a:pt x="339803" y="215"/>
                      </a:cubicBezTo>
                      <a:cubicBezTo>
                        <a:pt x="372082" y="-2960"/>
                        <a:pt x="276832" y="29848"/>
                        <a:pt x="276303" y="38315"/>
                      </a:cubicBezTo>
                      <a:cubicBezTo>
                        <a:pt x="275774" y="46782"/>
                        <a:pt x="341390" y="39903"/>
                        <a:pt x="336628" y="51015"/>
                      </a:cubicBezTo>
                      <a:cubicBezTo>
                        <a:pt x="331866" y="62127"/>
                        <a:pt x="269953" y="92819"/>
                        <a:pt x="247728" y="104990"/>
                      </a:cubicBezTo>
                      <a:cubicBezTo>
                        <a:pt x="225503" y="117161"/>
                        <a:pt x="242436" y="120336"/>
                        <a:pt x="203278" y="124040"/>
                      </a:cubicBezTo>
                      <a:cubicBezTo>
                        <a:pt x="164120" y="127744"/>
                        <a:pt x="-4155" y="148911"/>
                        <a:pt x="78" y="133565"/>
                      </a:cubicBezTo>
                      <a:close/>
                    </a:path>
                  </a:pathLst>
                </a:custGeom>
                <a:solidFill>
                  <a:srgbClr val="FF8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9" name="フリーフォーム 1038">
                  <a:extLst>
                    <a:ext uri="{FF2B5EF4-FFF2-40B4-BE49-F238E27FC236}">
                      <a16:creationId xmlns:a16="http://schemas.microsoft.com/office/drawing/2014/main" id="{BD843950-1400-C4C8-F21F-6BC35D9CFB0B}"/>
                    </a:ext>
                  </a:extLst>
                </p:cNvPr>
                <p:cNvSpPr/>
                <p:nvPr/>
              </p:nvSpPr>
              <p:spPr>
                <a:xfrm>
                  <a:off x="962025" y="1755607"/>
                  <a:ext cx="45768" cy="89299"/>
                </a:xfrm>
                <a:custGeom>
                  <a:avLst/>
                  <a:gdLst>
                    <a:gd name="connsiteX0" fmla="*/ 0 w 45768"/>
                    <a:gd name="connsiteY0" fmla="*/ 168 h 89299"/>
                    <a:gd name="connsiteX1" fmla="*/ 44450 w 45768"/>
                    <a:gd name="connsiteY1" fmla="*/ 41443 h 89299"/>
                    <a:gd name="connsiteX2" fmla="*/ 34925 w 45768"/>
                    <a:gd name="connsiteY2" fmla="*/ 89068 h 89299"/>
                    <a:gd name="connsiteX3" fmla="*/ 44450 w 45768"/>
                    <a:gd name="connsiteY3" fmla="*/ 57318 h 89299"/>
                    <a:gd name="connsiteX4" fmla="*/ 0 w 45768"/>
                    <a:gd name="connsiteY4" fmla="*/ 168 h 892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68" h="89299">
                      <a:moveTo>
                        <a:pt x="0" y="168"/>
                      </a:moveTo>
                      <a:cubicBezTo>
                        <a:pt x="0" y="-2478"/>
                        <a:pt x="38629" y="26626"/>
                        <a:pt x="44450" y="41443"/>
                      </a:cubicBezTo>
                      <a:cubicBezTo>
                        <a:pt x="50271" y="56260"/>
                        <a:pt x="34925" y="86422"/>
                        <a:pt x="34925" y="89068"/>
                      </a:cubicBezTo>
                      <a:cubicBezTo>
                        <a:pt x="34925" y="91714"/>
                        <a:pt x="48683" y="71076"/>
                        <a:pt x="44450" y="57318"/>
                      </a:cubicBezTo>
                      <a:cubicBezTo>
                        <a:pt x="40217" y="43560"/>
                        <a:pt x="0" y="2814"/>
                        <a:pt x="0" y="168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0" name="フリーフォーム 1039">
                  <a:extLst>
                    <a:ext uri="{FF2B5EF4-FFF2-40B4-BE49-F238E27FC236}">
                      <a16:creationId xmlns:a16="http://schemas.microsoft.com/office/drawing/2014/main" id="{82C64180-338B-F4C3-A935-0AD002781E83}"/>
                    </a:ext>
                  </a:extLst>
                </p:cNvPr>
                <p:cNvSpPr/>
                <p:nvPr/>
              </p:nvSpPr>
              <p:spPr>
                <a:xfrm>
                  <a:off x="647685" y="1996959"/>
                  <a:ext cx="371578" cy="45868"/>
                </a:xfrm>
                <a:custGeom>
                  <a:avLst/>
                  <a:gdLst>
                    <a:gd name="connsiteX0" fmla="*/ 15 w 371578"/>
                    <a:gd name="connsiteY0" fmla="*/ 116 h 45868"/>
                    <a:gd name="connsiteX1" fmla="*/ 161940 w 371578"/>
                    <a:gd name="connsiteY1" fmla="*/ 28691 h 45868"/>
                    <a:gd name="connsiteX2" fmla="*/ 114315 w 371578"/>
                    <a:gd name="connsiteY2" fmla="*/ 19166 h 45868"/>
                    <a:gd name="connsiteX3" fmla="*/ 219090 w 371578"/>
                    <a:gd name="connsiteY3" fmla="*/ 31866 h 45868"/>
                    <a:gd name="connsiteX4" fmla="*/ 371490 w 371578"/>
                    <a:gd name="connsiteY4" fmla="*/ 28691 h 45868"/>
                    <a:gd name="connsiteX5" fmla="*/ 196865 w 371578"/>
                    <a:gd name="connsiteY5" fmla="*/ 44566 h 45868"/>
                    <a:gd name="connsiteX6" fmla="*/ 238140 w 371578"/>
                    <a:gd name="connsiteY6" fmla="*/ 44566 h 45868"/>
                    <a:gd name="connsiteX7" fmla="*/ 152415 w 371578"/>
                    <a:gd name="connsiteY7" fmla="*/ 41391 h 45868"/>
                    <a:gd name="connsiteX8" fmla="*/ 15 w 371578"/>
                    <a:gd name="connsiteY8" fmla="*/ 116 h 45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71578" h="45868">
                      <a:moveTo>
                        <a:pt x="15" y="116"/>
                      </a:moveTo>
                      <a:cubicBezTo>
                        <a:pt x="1603" y="-2001"/>
                        <a:pt x="142890" y="25516"/>
                        <a:pt x="161940" y="28691"/>
                      </a:cubicBezTo>
                      <a:cubicBezTo>
                        <a:pt x="180990" y="31866"/>
                        <a:pt x="104790" y="18637"/>
                        <a:pt x="114315" y="19166"/>
                      </a:cubicBezTo>
                      <a:cubicBezTo>
                        <a:pt x="123840" y="19695"/>
                        <a:pt x="176228" y="30279"/>
                        <a:pt x="219090" y="31866"/>
                      </a:cubicBezTo>
                      <a:cubicBezTo>
                        <a:pt x="261952" y="33453"/>
                        <a:pt x="375194" y="26574"/>
                        <a:pt x="371490" y="28691"/>
                      </a:cubicBezTo>
                      <a:cubicBezTo>
                        <a:pt x="367786" y="30808"/>
                        <a:pt x="219090" y="41920"/>
                        <a:pt x="196865" y="44566"/>
                      </a:cubicBezTo>
                      <a:cubicBezTo>
                        <a:pt x="174640" y="47212"/>
                        <a:pt x="245548" y="45095"/>
                        <a:pt x="238140" y="44566"/>
                      </a:cubicBezTo>
                      <a:cubicBezTo>
                        <a:pt x="230732" y="44037"/>
                        <a:pt x="187340" y="48270"/>
                        <a:pt x="152415" y="41391"/>
                      </a:cubicBezTo>
                      <a:cubicBezTo>
                        <a:pt x="117490" y="34512"/>
                        <a:pt x="-1573" y="2233"/>
                        <a:pt x="15" y="116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1" name="フリーフォーム 1040">
                  <a:extLst>
                    <a:ext uri="{FF2B5EF4-FFF2-40B4-BE49-F238E27FC236}">
                      <a16:creationId xmlns:a16="http://schemas.microsoft.com/office/drawing/2014/main" id="{5F04CD2A-9F3C-DB63-515F-5B19E59F3A54}"/>
                    </a:ext>
                  </a:extLst>
                </p:cNvPr>
                <p:cNvSpPr/>
                <p:nvPr/>
              </p:nvSpPr>
              <p:spPr>
                <a:xfrm>
                  <a:off x="627112" y="1978006"/>
                  <a:ext cx="402613" cy="96209"/>
                </a:xfrm>
                <a:custGeom>
                  <a:avLst/>
                  <a:gdLst>
                    <a:gd name="connsiteX0" fmla="*/ 7888 w 402613"/>
                    <a:gd name="connsiteY0" fmla="*/ 19 h 96209"/>
                    <a:gd name="connsiteX1" fmla="*/ 49163 w 402613"/>
                    <a:gd name="connsiteY1" fmla="*/ 53994 h 96209"/>
                    <a:gd name="connsiteX2" fmla="*/ 1538 w 402613"/>
                    <a:gd name="connsiteY2" fmla="*/ 73044 h 96209"/>
                    <a:gd name="connsiteX3" fmla="*/ 119013 w 402613"/>
                    <a:gd name="connsiteY3" fmla="*/ 79394 h 96209"/>
                    <a:gd name="connsiteX4" fmla="*/ 84088 w 402613"/>
                    <a:gd name="connsiteY4" fmla="*/ 88919 h 96209"/>
                    <a:gd name="connsiteX5" fmla="*/ 214263 w 402613"/>
                    <a:gd name="connsiteY5" fmla="*/ 95269 h 96209"/>
                    <a:gd name="connsiteX6" fmla="*/ 179338 w 402613"/>
                    <a:gd name="connsiteY6" fmla="*/ 95269 h 96209"/>
                    <a:gd name="connsiteX7" fmla="*/ 284113 w 402613"/>
                    <a:gd name="connsiteY7" fmla="*/ 95269 h 96209"/>
                    <a:gd name="connsiteX8" fmla="*/ 401588 w 402613"/>
                    <a:gd name="connsiteY8" fmla="*/ 82569 h 96209"/>
                    <a:gd name="connsiteX9" fmla="*/ 344438 w 402613"/>
                    <a:gd name="connsiteY9" fmla="*/ 82569 h 96209"/>
                    <a:gd name="connsiteX10" fmla="*/ 182513 w 402613"/>
                    <a:gd name="connsiteY10" fmla="*/ 82569 h 96209"/>
                    <a:gd name="connsiteX11" fmla="*/ 33288 w 402613"/>
                    <a:gd name="connsiteY11" fmla="*/ 85744 h 96209"/>
                    <a:gd name="connsiteX12" fmla="*/ 33288 w 402613"/>
                    <a:gd name="connsiteY12" fmla="*/ 60344 h 96209"/>
                    <a:gd name="connsiteX13" fmla="*/ 7888 w 402613"/>
                    <a:gd name="connsiteY13" fmla="*/ 19 h 96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02613" h="96209">
                      <a:moveTo>
                        <a:pt x="7888" y="19"/>
                      </a:moveTo>
                      <a:cubicBezTo>
                        <a:pt x="10534" y="-1039"/>
                        <a:pt x="50221" y="41823"/>
                        <a:pt x="49163" y="53994"/>
                      </a:cubicBezTo>
                      <a:cubicBezTo>
                        <a:pt x="48105" y="66165"/>
                        <a:pt x="-10104" y="68811"/>
                        <a:pt x="1538" y="73044"/>
                      </a:cubicBezTo>
                      <a:cubicBezTo>
                        <a:pt x="13180" y="77277"/>
                        <a:pt x="105255" y="76748"/>
                        <a:pt x="119013" y="79394"/>
                      </a:cubicBezTo>
                      <a:cubicBezTo>
                        <a:pt x="132771" y="82040"/>
                        <a:pt x="68213" y="86273"/>
                        <a:pt x="84088" y="88919"/>
                      </a:cubicBezTo>
                      <a:cubicBezTo>
                        <a:pt x="99963" y="91565"/>
                        <a:pt x="198388" y="94211"/>
                        <a:pt x="214263" y="95269"/>
                      </a:cubicBezTo>
                      <a:cubicBezTo>
                        <a:pt x="230138" y="96327"/>
                        <a:pt x="179338" y="95269"/>
                        <a:pt x="179338" y="95269"/>
                      </a:cubicBezTo>
                      <a:cubicBezTo>
                        <a:pt x="190980" y="95269"/>
                        <a:pt x="247071" y="97386"/>
                        <a:pt x="284113" y="95269"/>
                      </a:cubicBezTo>
                      <a:cubicBezTo>
                        <a:pt x="321155" y="93152"/>
                        <a:pt x="391534" y="84686"/>
                        <a:pt x="401588" y="82569"/>
                      </a:cubicBezTo>
                      <a:cubicBezTo>
                        <a:pt x="411642" y="80452"/>
                        <a:pt x="344438" y="82569"/>
                        <a:pt x="344438" y="82569"/>
                      </a:cubicBezTo>
                      <a:lnTo>
                        <a:pt x="182513" y="82569"/>
                      </a:lnTo>
                      <a:cubicBezTo>
                        <a:pt x="130655" y="83098"/>
                        <a:pt x="58159" y="89448"/>
                        <a:pt x="33288" y="85744"/>
                      </a:cubicBezTo>
                      <a:cubicBezTo>
                        <a:pt x="8417" y="82040"/>
                        <a:pt x="35405" y="70398"/>
                        <a:pt x="33288" y="60344"/>
                      </a:cubicBezTo>
                      <a:cubicBezTo>
                        <a:pt x="31171" y="50290"/>
                        <a:pt x="5242" y="1077"/>
                        <a:pt x="7888" y="19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2" name="フリーフォーム 1041">
                  <a:extLst>
                    <a:ext uri="{FF2B5EF4-FFF2-40B4-BE49-F238E27FC236}">
                      <a16:creationId xmlns:a16="http://schemas.microsoft.com/office/drawing/2014/main" id="{EF22F5D0-D381-8E85-671A-85D71AC8E1B7}"/>
                    </a:ext>
                  </a:extLst>
                </p:cNvPr>
                <p:cNvSpPr/>
                <p:nvPr/>
              </p:nvSpPr>
              <p:spPr>
                <a:xfrm>
                  <a:off x="600075" y="1949329"/>
                  <a:ext cx="76610" cy="127516"/>
                </a:xfrm>
                <a:custGeom>
                  <a:avLst/>
                  <a:gdLst>
                    <a:gd name="connsiteX0" fmla="*/ 50800 w 76610"/>
                    <a:gd name="connsiteY0" fmla="*/ 121 h 127516"/>
                    <a:gd name="connsiteX1" fmla="*/ 76200 w 76610"/>
                    <a:gd name="connsiteY1" fmla="*/ 57271 h 127516"/>
                    <a:gd name="connsiteX2" fmla="*/ 63500 w 76610"/>
                    <a:gd name="connsiteY2" fmla="*/ 92196 h 127516"/>
                    <a:gd name="connsiteX3" fmla="*/ 25400 w 76610"/>
                    <a:gd name="connsiteY3" fmla="*/ 127121 h 127516"/>
                    <a:gd name="connsiteX4" fmla="*/ 31750 w 76610"/>
                    <a:gd name="connsiteY4" fmla="*/ 108071 h 127516"/>
                    <a:gd name="connsiteX5" fmla="*/ 3175 w 76610"/>
                    <a:gd name="connsiteY5" fmla="*/ 63621 h 127516"/>
                    <a:gd name="connsiteX6" fmla="*/ 22225 w 76610"/>
                    <a:gd name="connsiteY6" fmla="*/ 82671 h 127516"/>
                    <a:gd name="connsiteX7" fmla="*/ 0 w 76610"/>
                    <a:gd name="connsiteY7" fmla="*/ 22346 h 127516"/>
                    <a:gd name="connsiteX8" fmla="*/ 22225 w 76610"/>
                    <a:gd name="connsiteY8" fmla="*/ 41396 h 127516"/>
                    <a:gd name="connsiteX9" fmla="*/ 50800 w 76610"/>
                    <a:gd name="connsiteY9" fmla="*/ 121 h 127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610" h="127516">
                      <a:moveTo>
                        <a:pt x="50800" y="121"/>
                      </a:moveTo>
                      <a:cubicBezTo>
                        <a:pt x="59796" y="2767"/>
                        <a:pt x="74083" y="41925"/>
                        <a:pt x="76200" y="57271"/>
                      </a:cubicBezTo>
                      <a:cubicBezTo>
                        <a:pt x="78317" y="72617"/>
                        <a:pt x="71967" y="80554"/>
                        <a:pt x="63500" y="92196"/>
                      </a:cubicBezTo>
                      <a:cubicBezTo>
                        <a:pt x="55033" y="103838"/>
                        <a:pt x="25400" y="127121"/>
                        <a:pt x="25400" y="127121"/>
                      </a:cubicBezTo>
                      <a:cubicBezTo>
                        <a:pt x="20108" y="129767"/>
                        <a:pt x="35454" y="118654"/>
                        <a:pt x="31750" y="108071"/>
                      </a:cubicBezTo>
                      <a:cubicBezTo>
                        <a:pt x="28046" y="97488"/>
                        <a:pt x="3175" y="63621"/>
                        <a:pt x="3175" y="63621"/>
                      </a:cubicBezTo>
                      <a:cubicBezTo>
                        <a:pt x="1588" y="59388"/>
                        <a:pt x="22754" y="89550"/>
                        <a:pt x="22225" y="82671"/>
                      </a:cubicBezTo>
                      <a:cubicBezTo>
                        <a:pt x="21696" y="75792"/>
                        <a:pt x="0" y="29225"/>
                        <a:pt x="0" y="22346"/>
                      </a:cubicBezTo>
                      <a:cubicBezTo>
                        <a:pt x="0" y="15467"/>
                        <a:pt x="16933" y="44042"/>
                        <a:pt x="22225" y="41396"/>
                      </a:cubicBezTo>
                      <a:cubicBezTo>
                        <a:pt x="27517" y="38750"/>
                        <a:pt x="41804" y="-2525"/>
                        <a:pt x="50800" y="121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3" name="フリーフォーム 1042">
                  <a:extLst>
                    <a:ext uri="{FF2B5EF4-FFF2-40B4-BE49-F238E27FC236}">
                      <a16:creationId xmlns:a16="http://schemas.microsoft.com/office/drawing/2014/main" id="{602403F3-5A91-E633-334C-A550DDCEA624}"/>
                    </a:ext>
                  </a:extLst>
                </p:cNvPr>
                <p:cNvSpPr/>
                <p:nvPr/>
              </p:nvSpPr>
              <p:spPr>
                <a:xfrm>
                  <a:off x="904861" y="2031736"/>
                  <a:ext cx="105021" cy="46782"/>
                </a:xfrm>
                <a:custGeom>
                  <a:avLst/>
                  <a:gdLst>
                    <a:gd name="connsiteX0" fmla="*/ 14 w 105021"/>
                    <a:gd name="connsiteY0" fmla="*/ 264 h 46782"/>
                    <a:gd name="connsiteX1" fmla="*/ 57164 w 105021"/>
                    <a:gd name="connsiteY1" fmla="*/ 44714 h 46782"/>
                    <a:gd name="connsiteX2" fmla="*/ 44464 w 105021"/>
                    <a:gd name="connsiteY2" fmla="*/ 38364 h 46782"/>
                    <a:gd name="connsiteX3" fmla="*/ 104789 w 105021"/>
                    <a:gd name="connsiteY3" fmla="*/ 28839 h 46782"/>
                    <a:gd name="connsiteX4" fmla="*/ 63514 w 105021"/>
                    <a:gd name="connsiteY4" fmla="*/ 25664 h 46782"/>
                    <a:gd name="connsiteX5" fmla="*/ 14 w 105021"/>
                    <a:gd name="connsiteY5" fmla="*/ 264 h 46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5021" h="46782">
                      <a:moveTo>
                        <a:pt x="14" y="264"/>
                      </a:moveTo>
                      <a:cubicBezTo>
                        <a:pt x="-1044" y="3439"/>
                        <a:pt x="57164" y="44714"/>
                        <a:pt x="57164" y="44714"/>
                      </a:cubicBezTo>
                      <a:cubicBezTo>
                        <a:pt x="64572" y="51064"/>
                        <a:pt x="36527" y="41010"/>
                        <a:pt x="44464" y="38364"/>
                      </a:cubicBezTo>
                      <a:cubicBezTo>
                        <a:pt x="52401" y="35718"/>
                        <a:pt x="101614" y="30956"/>
                        <a:pt x="104789" y="28839"/>
                      </a:cubicBezTo>
                      <a:cubicBezTo>
                        <a:pt x="107964" y="26722"/>
                        <a:pt x="77802" y="27781"/>
                        <a:pt x="63514" y="25664"/>
                      </a:cubicBezTo>
                      <a:cubicBezTo>
                        <a:pt x="49227" y="23547"/>
                        <a:pt x="1072" y="-2911"/>
                        <a:pt x="14" y="26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4" name="フリーフォーム 1043">
                  <a:extLst>
                    <a:ext uri="{FF2B5EF4-FFF2-40B4-BE49-F238E27FC236}">
                      <a16:creationId xmlns:a16="http://schemas.microsoft.com/office/drawing/2014/main" id="{D33FF9D9-314B-22BA-3003-A9936FE7DDC0}"/>
                    </a:ext>
                  </a:extLst>
                </p:cNvPr>
                <p:cNvSpPr/>
                <p:nvPr/>
              </p:nvSpPr>
              <p:spPr>
                <a:xfrm>
                  <a:off x="510811" y="1257046"/>
                  <a:ext cx="152418" cy="711559"/>
                </a:xfrm>
                <a:custGeom>
                  <a:avLst/>
                  <a:gdLst>
                    <a:gd name="connsiteX0" fmla="*/ 41639 w 152418"/>
                    <a:gd name="connsiteY0" fmla="*/ 254 h 711559"/>
                    <a:gd name="connsiteX1" fmla="*/ 364 w 152418"/>
                    <a:gd name="connsiteY1" fmla="*/ 108204 h 711559"/>
                    <a:gd name="connsiteX2" fmla="*/ 70214 w 152418"/>
                    <a:gd name="connsiteY2" fmla="*/ 212979 h 711559"/>
                    <a:gd name="connsiteX3" fmla="*/ 9889 w 152418"/>
                    <a:gd name="connsiteY3" fmla="*/ 324104 h 711559"/>
                    <a:gd name="connsiteX4" fmla="*/ 146414 w 152418"/>
                    <a:gd name="connsiteY4" fmla="*/ 447929 h 711559"/>
                    <a:gd name="connsiteX5" fmla="*/ 92439 w 152418"/>
                    <a:gd name="connsiteY5" fmla="*/ 514604 h 711559"/>
                    <a:gd name="connsiteX6" fmla="*/ 133714 w 152418"/>
                    <a:gd name="connsiteY6" fmla="*/ 565404 h 711559"/>
                    <a:gd name="connsiteX7" fmla="*/ 105139 w 152418"/>
                    <a:gd name="connsiteY7" fmla="*/ 663829 h 711559"/>
                    <a:gd name="connsiteX8" fmla="*/ 127364 w 152418"/>
                    <a:gd name="connsiteY8" fmla="*/ 711454 h 711559"/>
                    <a:gd name="connsiteX9" fmla="*/ 108314 w 152418"/>
                    <a:gd name="connsiteY9" fmla="*/ 673354 h 711559"/>
                    <a:gd name="connsiteX10" fmla="*/ 136889 w 152418"/>
                    <a:gd name="connsiteY10" fmla="*/ 571754 h 711559"/>
                    <a:gd name="connsiteX11" fmla="*/ 114664 w 152418"/>
                    <a:gd name="connsiteY11" fmla="*/ 527304 h 711559"/>
                    <a:gd name="connsiteX12" fmla="*/ 143239 w 152418"/>
                    <a:gd name="connsiteY12" fmla="*/ 470154 h 711559"/>
                    <a:gd name="connsiteX13" fmla="*/ 146414 w 152418"/>
                    <a:gd name="connsiteY13" fmla="*/ 441579 h 711559"/>
                    <a:gd name="connsiteX14" fmla="*/ 67039 w 152418"/>
                    <a:gd name="connsiteY14" fmla="*/ 384429 h 711559"/>
                    <a:gd name="connsiteX15" fmla="*/ 16239 w 152418"/>
                    <a:gd name="connsiteY15" fmla="*/ 324104 h 711559"/>
                    <a:gd name="connsiteX16" fmla="*/ 76564 w 152418"/>
                    <a:gd name="connsiteY16" fmla="*/ 232029 h 711559"/>
                    <a:gd name="connsiteX17" fmla="*/ 35289 w 152418"/>
                    <a:gd name="connsiteY17" fmla="*/ 159004 h 711559"/>
                    <a:gd name="connsiteX18" fmla="*/ 16239 w 152418"/>
                    <a:gd name="connsiteY18" fmla="*/ 120904 h 711559"/>
                    <a:gd name="connsiteX19" fmla="*/ 16239 w 152418"/>
                    <a:gd name="connsiteY19" fmla="*/ 79629 h 711559"/>
                    <a:gd name="connsiteX20" fmla="*/ 41639 w 152418"/>
                    <a:gd name="connsiteY20" fmla="*/ 254 h 7115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52418" h="711559">
                      <a:moveTo>
                        <a:pt x="41639" y="254"/>
                      </a:moveTo>
                      <a:cubicBezTo>
                        <a:pt x="38993" y="5016"/>
                        <a:pt x="-4398" y="72750"/>
                        <a:pt x="364" y="108204"/>
                      </a:cubicBezTo>
                      <a:cubicBezTo>
                        <a:pt x="5126" y="143658"/>
                        <a:pt x="68627" y="176996"/>
                        <a:pt x="70214" y="212979"/>
                      </a:cubicBezTo>
                      <a:cubicBezTo>
                        <a:pt x="71802" y="248962"/>
                        <a:pt x="-2811" y="284946"/>
                        <a:pt x="9889" y="324104"/>
                      </a:cubicBezTo>
                      <a:cubicBezTo>
                        <a:pt x="22589" y="363262"/>
                        <a:pt x="132656" y="416179"/>
                        <a:pt x="146414" y="447929"/>
                      </a:cubicBezTo>
                      <a:cubicBezTo>
                        <a:pt x="160172" y="479679"/>
                        <a:pt x="94556" y="495025"/>
                        <a:pt x="92439" y="514604"/>
                      </a:cubicBezTo>
                      <a:cubicBezTo>
                        <a:pt x="90322" y="534183"/>
                        <a:pt x="131597" y="540533"/>
                        <a:pt x="133714" y="565404"/>
                      </a:cubicBezTo>
                      <a:cubicBezTo>
                        <a:pt x="135831" y="590275"/>
                        <a:pt x="106197" y="639487"/>
                        <a:pt x="105139" y="663829"/>
                      </a:cubicBezTo>
                      <a:cubicBezTo>
                        <a:pt x="104081" y="688171"/>
                        <a:pt x="126835" y="709867"/>
                        <a:pt x="127364" y="711454"/>
                      </a:cubicBezTo>
                      <a:cubicBezTo>
                        <a:pt x="127893" y="713041"/>
                        <a:pt x="106727" y="696637"/>
                        <a:pt x="108314" y="673354"/>
                      </a:cubicBezTo>
                      <a:cubicBezTo>
                        <a:pt x="109902" y="650071"/>
                        <a:pt x="135831" y="596096"/>
                        <a:pt x="136889" y="571754"/>
                      </a:cubicBezTo>
                      <a:cubicBezTo>
                        <a:pt x="137947" y="547412"/>
                        <a:pt x="113606" y="544237"/>
                        <a:pt x="114664" y="527304"/>
                      </a:cubicBezTo>
                      <a:cubicBezTo>
                        <a:pt x="115722" y="510371"/>
                        <a:pt x="137947" y="484441"/>
                        <a:pt x="143239" y="470154"/>
                      </a:cubicBezTo>
                      <a:cubicBezTo>
                        <a:pt x="148531" y="455867"/>
                        <a:pt x="159114" y="455867"/>
                        <a:pt x="146414" y="441579"/>
                      </a:cubicBezTo>
                      <a:cubicBezTo>
                        <a:pt x="133714" y="427292"/>
                        <a:pt x="88735" y="404008"/>
                        <a:pt x="67039" y="384429"/>
                      </a:cubicBezTo>
                      <a:cubicBezTo>
                        <a:pt x="45343" y="364850"/>
                        <a:pt x="14651" y="349504"/>
                        <a:pt x="16239" y="324104"/>
                      </a:cubicBezTo>
                      <a:cubicBezTo>
                        <a:pt x="17826" y="298704"/>
                        <a:pt x="73389" y="259546"/>
                        <a:pt x="76564" y="232029"/>
                      </a:cubicBezTo>
                      <a:cubicBezTo>
                        <a:pt x="79739" y="204512"/>
                        <a:pt x="45343" y="177525"/>
                        <a:pt x="35289" y="159004"/>
                      </a:cubicBezTo>
                      <a:cubicBezTo>
                        <a:pt x="25235" y="140483"/>
                        <a:pt x="19414" y="134133"/>
                        <a:pt x="16239" y="120904"/>
                      </a:cubicBezTo>
                      <a:cubicBezTo>
                        <a:pt x="13064" y="107675"/>
                        <a:pt x="14122" y="100266"/>
                        <a:pt x="16239" y="79629"/>
                      </a:cubicBezTo>
                      <a:cubicBezTo>
                        <a:pt x="18356" y="58992"/>
                        <a:pt x="44285" y="-4508"/>
                        <a:pt x="41639" y="25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5" name="フリーフォーム 1044">
                  <a:extLst>
                    <a:ext uri="{FF2B5EF4-FFF2-40B4-BE49-F238E27FC236}">
                      <a16:creationId xmlns:a16="http://schemas.microsoft.com/office/drawing/2014/main" id="{1A0643D6-5365-66D2-FC9C-F4489128F292}"/>
                    </a:ext>
                  </a:extLst>
                </p:cNvPr>
                <p:cNvSpPr/>
                <p:nvPr/>
              </p:nvSpPr>
              <p:spPr>
                <a:xfrm>
                  <a:off x="1514360" y="2282759"/>
                  <a:ext cx="301516" cy="323454"/>
                </a:xfrm>
                <a:custGeom>
                  <a:avLst/>
                  <a:gdLst>
                    <a:gd name="connsiteX0" fmla="*/ 111240 w 301516"/>
                    <a:gd name="connsiteY0" fmla="*/ 66 h 323454"/>
                    <a:gd name="connsiteX1" fmla="*/ 212840 w 301516"/>
                    <a:gd name="connsiteY1" fmla="*/ 92141 h 323454"/>
                    <a:gd name="connsiteX2" fmla="*/ 254115 w 301516"/>
                    <a:gd name="connsiteY2" fmla="*/ 108016 h 323454"/>
                    <a:gd name="connsiteX3" fmla="*/ 203315 w 301516"/>
                    <a:gd name="connsiteY3" fmla="*/ 152466 h 323454"/>
                    <a:gd name="connsiteX4" fmla="*/ 298565 w 301516"/>
                    <a:gd name="connsiteY4" fmla="*/ 269941 h 323454"/>
                    <a:gd name="connsiteX5" fmla="*/ 266815 w 301516"/>
                    <a:gd name="connsiteY5" fmla="*/ 241366 h 323454"/>
                    <a:gd name="connsiteX6" fmla="*/ 162040 w 301516"/>
                    <a:gd name="connsiteY6" fmla="*/ 215966 h 323454"/>
                    <a:gd name="connsiteX7" fmla="*/ 250940 w 301516"/>
                    <a:gd name="connsiteY7" fmla="*/ 254066 h 323454"/>
                    <a:gd name="connsiteX8" fmla="*/ 149340 w 301516"/>
                    <a:gd name="connsiteY8" fmla="*/ 228666 h 323454"/>
                    <a:gd name="connsiteX9" fmla="*/ 22340 w 301516"/>
                    <a:gd name="connsiteY9" fmla="*/ 320741 h 323454"/>
                    <a:gd name="connsiteX10" fmla="*/ 63615 w 301516"/>
                    <a:gd name="connsiteY10" fmla="*/ 295341 h 323454"/>
                    <a:gd name="connsiteX11" fmla="*/ 85840 w 301516"/>
                    <a:gd name="connsiteY11" fmla="*/ 257241 h 323454"/>
                    <a:gd name="connsiteX12" fmla="*/ 41390 w 301516"/>
                    <a:gd name="connsiteY12" fmla="*/ 285816 h 323454"/>
                    <a:gd name="connsiteX13" fmla="*/ 79490 w 301516"/>
                    <a:gd name="connsiteY13" fmla="*/ 215966 h 323454"/>
                    <a:gd name="connsiteX14" fmla="*/ 115 w 301516"/>
                    <a:gd name="connsiteY14" fmla="*/ 152466 h 323454"/>
                    <a:gd name="connsiteX15" fmla="*/ 60440 w 301516"/>
                    <a:gd name="connsiteY15" fmla="*/ 133416 h 323454"/>
                    <a:gd name="connsiteX16" fmla="*/ 115 w 301516"/>
                    <a:gd name="connsiteY16" fmla="*/ 130241 h 323454"/>
                    <a:gd name="connsiteX17" fmla="*/ 69965 w 301516"/>
                    <a:gd name="connsiteY17" fmla="*/ 108016 h 323454"/>
                    <a:gd name="connsiteX18" fmla="*/ 111240 w 301516"/>
                    <a:gd name="connsiteY18" fmla="*/ 66 h 323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01516" h="323454">
                      <a:moveTo>
                        <a:pt x="111240" y="66"/>
                      </a:moveTo>
                      <a:cubicBezTo>
                        <a:pt x="135052" y="-2580"/>
                        <a:pt x="189028" y="74149"/>
                        <a:pt x="212840" y="92141"/>
                      </a:cubicBezTo>
                      <a:cubicBezTo>
                        <a:pt x="236653" y="110133"/>
                        <a:pt x="255702" y="97962"/>
                        <a:pt x="254115" y="108016"/>
                      </a:cubicBezTo>
                      <a:cubicBezTo>
                        <a:pt x="252528" y="118070"/>
                        <a:pt x="195907" y="125479"/>
                        <a:pt x="203315" y="152466"/>
                      </a:cubicBezTo>
                      <a:cubicBezTo>
                        <a:pt x="210723" y="179453"/>
                        <a:pt x="287982" y="255124"/>
                        <a:pt x="298565" y="269941"/>
                      </a:cubicBezTo>
                      <a:cubicBezTo>
                        <a:pt x="309148" y="284758"/>
                        <a:pt x="289569" y="250362"/>
                        <a:pt x="266815" y="241366"/>
                      </a:cubicBezTo>
                      <a:cubicBezTo>
                        <a:pt x="244061" y="232370"/>
                        <a:pt x="164686" y="213849"/>
                        <a:pt x="162040" y="215966"/>
                      </a:cubicBezTo>
                      <a:cubicBezTo>
                        <a:pt x="159394" y="218083"/>
                        <a:pt x="253057" y="251949"/>
                        <a:pt x="250940" y="254066"/>
                      </a:cubicBezTo>
                      <a:cubicBezTo>
                        <a:pt x="248823" y="256183"/>
                        <a:pt x="187440" y="217554"/>
                        <a:pt x="149340" y="228666"/>
                      </a:cubicBezTo>
                      <a:cubicBezTo>
                        <a:pt x="111240" y="239778"/>
                        <a:pt x="36627" y="309629"/>
                        <a:pt x="22340" y="320741"/>
                      </a:cubicBezTo>
                      <a:cubicBezTo>
                        <a:pt x="8052" y="331854"/>
                        <a:pt x="53032" y="305924"/>
                        <a:pt x="63615" y="295341"/>
                      </a:cubicBezTo>
                      <a:cubicBezTo>
                        <a:pt x="74198" y="284758"/>
                        <a:pt x="89544" y="258828"/>
                        <a:pt x="85840" y="257241"/>
                      </a:cubicBezTo>
                      <a:cubicBezTo>
                        <a:pt x="82136" y="255654"/>
                        <a:pt x="42448" y="292695"/>
                        <a:pt x="41390" y="285816"/>
                      </a:cubicBezTo>
                      <a:cubicBezTo>
                        <a:pt x="40332" y="278937"/>
                        <a:pt x="86369" y="238191"/>
                        <a:pt x="79490" y="215966"/>
                      </a:cubicBezTo>
                      <a:cubicBezTo>
                        <a:pt x="72611" y="193741"/>
                        <a:pt x="3290" y="166224"/>
                        <a:pt x="115" y="152466"/>
                      </a:cubicBezTo>
                      <a:cubicBezTo>
                        <a:pt x="-3060" y="138708"/>
                        <a:pt x="60440" y="137120"/>
                        <a:pt x="60440" y="133416"/>
                      </a:cubicBezTo>
                      <a:cubicBezTo>
                        <a:pt x="60440" y="129712"/>
                        <a:pt x="-1472" y="134474"/>
                        <a:pt x="115" y="130241"/>
                      </a:cubicBezTo>
                      <a:cubicBezTo>
                        <a:pt x="1702" y="126008"/>
                        <a:pt x="55677" y="124420"/>
                        <a:pt x="69965" y="108016"/>
                      </a:cubicBezTo>
                      <a:cubicBezTo>
                        <a:pt x="84253" y="91612"/>
                        <a:pt x="87428" y="2712"/>
                        <a:pt x="111240" y="66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48" name="フリーフォーム 1047">
                <a:extLst>
                  <a:ext uri="{FF2B5EF4-FFF2-40B4-BE49-F238E27FC236}">
                    <a16:creationId xmlns:a16="http://schemas.microsoft.com/office/drawing/2014/main" id="{D41955D6-268C-7F23-6DF0-EE94AE050764}"/>
                  </a:ext>
                </a:extLst>
              </p:cNvPr>
              <p:cNvSpPr/>
              <p:nvPr/>
            </p:nvSpPr>
            <p:spPr>
              <a:xfrm>
                <a:off x="2250736" y="3136387"/>
                <a:ext cx="679485" cy="66637"/>
              </a:xfrm>
              <a:custGeom>
                <a:avLst/>
                <a:gdLst>
                  <a:gd name="connsiteX0" fmla="*/ 3949 w 679485"/>
                  <a:gd name="connsiteY0" fmla="*/ 36873 h 66637"/>
                  <a:gd name="connsiteX1" fmla="*/ 651127 w 679485"/>
                  <a:gd name="connsiteY1" fmla="*/ 3471 h 66637"/>
                  <a:gd name="connsiteX2" fmla="*/ 534217 w 679485"/>
                  <a:gd name="connsiteY2" fmla="*/ 7646 h 66637"/>
                  <a:gd name="connsiteX3" fmla="*/ 262820 w 679485"/>
                  <a:gd name="connsiteY3" fmla="*/ 61925 h 66637"/>
                  <a:gd name="connsiteX4" fmla="*/ 375554 w 679485"/>
                  <a:gd name="connsiteY4" fmla="*/ 61925 h 66637"/>
                  <a:gd name="connsiteX5" fmla="*/ 3949 w 679485"/>
                  <a:gd name="connsiteY5" fmla="*/ 36873 h 66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9485" h="66637">
                    <a:moveTo>
                      <a:pt x="3949" y="36873"/>
                    </a:moveTo>
                    <a:cubicBezTo>
                      <a:pt x="49878" y="27131"/>
                      <a:pt x="562749" y="8342"/>
                      <a:pt x="651127" y="3471"/>
                    </a:cubicBezTo>
                    <a:cubicBezTo>
                      <a:pt x="739505" y="-1400"/>
                      <a:pt x="598935" y="-2096"/>
                      <a:pt x="534217" y="7646"/>
                    </a:cubicBezTo>
                    <a:cubicBezTo>
                      <a:pt x="469499" y="17388"/>
                      <a:pt x="289264" y="52879"/>
                      <a:pt x="262820" y="61925"/>
                    </a:cubicBezTo>
                    <a:cubicBezTo>
                      <a:pt x="236376" y="70971"/>
                      <a:pt x="424266" y="64708"/>
                      <a:pt x="375554" y="61925"/>
                    </a:cubicBezTo>
                    <a:cubicBezTo>
                      <a:pt x="326842" y="59142"/>
                      <a:pt x="-41980" y="46615"/>
                      <a:pt x="3949" y="3687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 1048">
                <a:extLst>
                  <a:ext uri="{FF2B5EF4-FFF2-40B4-BE49-F238E27FC236}">
                    <a16:creationId xmlns:a16="http://schemas.microsoft.com/office/drawing/2014/main" id="{839B05E2-96ED-FFB9-2E57-AB5A41BED7A6}"/>
                  </a:ext>
                </a:extLst>
              </p:cNvPr>
              <p:cNvSpPr/>
              <p:nvPr/>
            </p:nvSpPr>
            <p:spPr>
              <a:xfrm>
                <a:off x="1724013" y="1051997"/>
                <a:ext cx="451801" cy="288496"/>
              </a:xfrm>
              <a:custGeom>
                <a:avLst/>
                <a:gdLst>
                  <a:gd name="connsiteX0" fmla="*/ 451340 w 451801"/>
                  <a:gd name="connsiteY0" fmla="*/ 189 h 288496"/>
                  <a:gd name="connsiteX1" fmla="*/ 292677 w 451801"/>
                  <a:gd name="connsiteY1" fmla="*/ 87871 h 288496"/>
                  <a:gd name="connsiteX2" fmla="*/ 92261 w 451801"/>
                  <a:gd name="connsiteY2" fmla="*/ 221482 h 288496"/>
                  <a:gd name="connsiteX3" fmla="*/ 150716 w 451801"/>
                  <a:gd name="connsiteY3" fmla="*/ 192255 h 288496"/>
                  <a:gd name="connsiteX4" fmla="*/ 403 w 451801"/>
                  <a:gd name="connsiteY4" fmla="*/ 288288 h 288496"/>
                  <a:gd name="connsiteX5" fmla="*/ 108962 w 451801"/>
                  <a:gd name="connsiteY5" fmla="*/ 217307 h 288496"/>
                  <a:gd name="connsiteX6" fmla="*/ 184119 w 451801"/>
                  <a:gd name="connsiteY6" fmla="*/ 196430 h 288496"/>
                  <a:gd name="connsiteX7" fmla="*/ 171592 w 451801"/>
                  <a:gd name="connsiteY7" fmla="*/ 196430 h 288496"/>
                  <a:gd name="connsiteX8" fmla="*/ 246749 w 451801"/>
                  <a:gd name="connsiteY8" fmla="*/ 146326 h 288496"/>
                  <a:gd name="connsiteX9" fmla="*/ 338606 w 451801"/>
                  <a:gd name="connsiteY9" fmla="*/ 66995 h 288496"/>
                  <a:gd name="connsiteX10" fmla="*/ 451340 w 451801"/>
                  <a:gd name="connsiteY10" fmla="*/ 189 h 28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1801" h="288496">
                    <a:moveTo>
                      <a:pt x="451340" y="189"/>
                    </a:moveTo>
                    <a:cubicBezTo>
                      <a:pt x="443685" y="3668"/>
                      <a:pt x="352523" y="50989"/>
                      <a:pt x="292677" y="87871"/>
                    </a:cubicBezTo>
                    <a:cubicBezTo>
                      <a:pt x="232831" y="124753"/>
                      <a:pt x="115921" y="204085"/>
                      <a:pt x="92261" y="221482"/>
                    </a:cubicBezTo>
                    <a:cubicBezTo>
                      <a:pt x="68601" y="238879"/>
                      <a:pt x="166026" y="181121"/>
                      <a:pt x="150716" y="192255"/>
                    </a:cubicBezTo>
                    <a:cubicBezTo>
                      <a:pt x="135406" y="203389"/>
                      <a:pt x="7362" y="284113"/>
                      <a:pt x="403" y="288288"/>
                    </a:cubicBezTo>
                    <a:cubicBezTo>
                      <a:pt x="-6556" y="292463"/>
                      <a:pt x="78343" y="232617"/>
                      <a:pt x="108962" y="217307"/>
                    </a:cubicBezTo>
                    <a:cubicBezTo>
                      <a:pt x="139581" y="201997"/>
                      <a:pt x="173681" y="199909"/>
                      <a:pt x="184119" y="196430"/>
                    </a:cubicBezTo>
                    <a:cubicBezTo>
                      <a:pt x="194557" y="192951"/>
                      <a:pt x="161154" y="204781"/>
                      <a:pt x="171592" y="196430"/>
                    </a:cubicBezTo>
                    <a:cubicBezTo>
                      <a:pt x="182030" y="188079"/>
                      <a:pt x="218913" y="167898"/>
                      <a:pt x="246749" y="146326"/>
                    </a:cubicBezTo>
                    <a:cubicBezTo>
                      <a:pt x="274585" y="124754"/>
                      <a:pt x="307987" y="92047"/>
                      <a:pt x="338606" y="66995"/>
                    </a:cubicBezTo>
                    <a:cubicBezTo>
                      <a:pt x="369225" y="41943"/>
                      <a:pt x="458995" y="-3290"/>
                      <a:pt x="451340" y="18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 1049">
                <a:extLst>
                  <a:ext uri="{FF2B5EF4-FFF2-40B4-BE49-F238E27FC236}">
                    <a16:creationId xmlns:a16="http://schemas.microsoft.com/office/drawing/2014/main" id="{7D55C78F-AFEF-6A1C-91BC-4A3DFD38B5F6}"/>
                  </a:ext>
                </a:extLst>
              </p:cNvPr>
              <p:cNvSpPr/>
              <p:nvPr/>
            </p:nvSpPr>
            <p:spPr>
              <a:xfrm>
                <a:off x="2134866" y="1435989"/>
                <a:ext cx="478086" cy="176943"/>
              </a:xfrm>
              <a:custGeom>
                <a:avLst/>
                <a:gdLst>
                  <a:gd name="connsiteX0" fmla="*/ 2909 w 478086"/>
                  <a:gd name="connsiteY0" fmla="*/ 50433 h 176943"/>
                  <a:gd name="connsiteX1" fmla="*/ 199150 w 478086"/>
                  <a:gd name="connsiteY1" fmla="*/ 329 h 176943"/>
                  <a:gd name="connsiteX2" fmla="*/ 445496 w 478086"/>
                  <a:gd name="connsiteY2" fmla="*/ 29556 h 176943"/>
                  <a:gd name="connsiteX3" fmla="*/ 407918 w 478086"/>
                  <a:gd name="connsiteY3" fmla="*/ 46258 h 176943"/>
                  <a:gd name="connsiteX4" fmla="*/ 220027 w 478086"/>
                  <a:gd name="connsiteY4" fmla="*/ 175693 h 176943"/>
                  <a:gd name="connsiteX5" fmla="*/ 307709 w 478086"/>
                  <a:gd name="connsiteY5" fmla="*/ 108888 h 176943"/>
                  <a:gd name="connsiteX6" fmla="*/ 462197 w 478086"/>
                  <a:gd name="connsiteY6" fmla="*/ 58784 h 176943"/>
                  <a:gd name="connsiteX7" fmla="*/ 432970 w 478086"/>
                  <a:gd name="connsiteY7" fmla="*/ 21206 h 176943"/>
                  <a:gd name="connsiteX8" fmla="*/ 107293 w 478086"/>
                  <a:gd name="connsiteY8" fmla="*/ 12855 h 176943"/>
                  <a:gd name="connsiteX9" fmla="*/ 2909 w 478086"/>
                  <a:gd name="connsiteY9" fmla="*/ 50433 h 176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8086" h="176943">
                    <a:moveTo>
                      <a:pt x="2909" y="50433"/>
                    </a:moveTo>
                    <a:cubicBezTo>
                      <a:pt x="18219" y="48345"/>
                      <a:pt x="125385" y="3809"/>
                      <a:pt x="199150" y="329"/>
                    </a:cubicBezTo>
                    <a:cubicBezTo>
                      <a:pt x="272915" y="-3151"/>
                      <a:pt x="410701" y="21901"/>
                      <a:pt x="445496" y="29556"/>
                    </a:cubicBezTo>
                    <a:cubicBezTo>
                      <a:pt x="480291" y="37211"/>
                      <a:pt x="445496" y="21902"/>
                      <a:pt x="407918" y="46258"/>
                    </a:cubicBezTo>
                    <a:cubicBezTo>
                      <a:pt x="370340" y="70614"/>
                      <a:pt x="236729" y="165255"/>
                      <a:pt x="220027" y="175693"/>
                    </a:cubicBezTo>
                    <a:cubicBezTo>
                      <a:pt x="203326" y="186131"/>
                      <a:pt x="267347" y="128373"/>
                      <a:pt x="307709" y="108888"/>
                    </a:cubicBezTo>
                    <a:cubicBezTo>
                      <a:pt x="348071" y="89403"/>
                      <a:pt x="441320" y="73398"/>
                      <a:pt x="462197" y="58784"/>
                    </a:cubicBezTo>
                    <a:cubicBezTo>
                      <a:pt x="483074" y="44170"/>
                      <a:pt x="492121" y="28861"/>
                      <a:pt x="432970" y="21206"/>
                    </a:cubicBezTo>
                    <a:cubicBezTo>
                      <a:pt x="373819" y="13551"/>
                      <a:pt x="180361" y="9376"/>
                      <a:pt x="107293" y="12855"/>
                    </a:cubicBezTo>
                    <a:cubicBezTo>
                      <a:pt x="34225" y="16334"/>
                      <a:pt x="-12401" y="52521"/>
                      <a:pt x="2909" y="5043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 1050">
                <a:extLst>
                  <a:ext uri="{FF2B5EF4-FFF2-40B4-BE49-F238E27FC236}">
                    <a16:creationId xmlns:a16="http://schemas.microsoft.com/office/drawing/2014/main" id="{A71AAC50-A51F-4133-577F-B0B08B89E5E9}"/>
                  </a:ext>
                </a:extLst>
              </p:cNvPr>
              <p:cNvSpPr/>
              <p:nvPr/>
            </p:nvSpPr>
            <p:spPr>
              <a:xfrm>
                <a:off x="1490389" y="1636198"/>
                <a:ext cx="94689" cy="259598"/>
              </a:xfrm>
              <a:custGeom>
                <a:avLst/>
                <a:gdLst>
                  <a:gd name="connsiteX0" fmla="*/ 87890 w 94689"/>
                  <a:gd name="connsiteY0" fmla="*/ 4712 h 259598"/>
                  <a:gd name="connsiteX1" fmla="*/ 21085 w 94689"/>
                  <a:gd name="connsiteY1" fmla="*/ 8887 h 259598"/>
                  <a:gd name="connsiteX2" fmla="*/ 75364 w 94689"/>
                  <a:gd name="connsiteY2" fmla="*/ 104920 h 259598"/>
                  <a:gd name="connsiteX3" fmla="*/ 92066 w 94689"/>
                  <a:gd name="connsiteY3" fmla="*/ 171725 h 259598"/>
                  <a:gd name="connsiteX4" fmla="*/ 25260 w 94689"/>
                  <a:gd name="connsiteY4" fmla="*/ 259407 h 259598"/>
                  <a:gd name="connsiteX5" fmla="*/ 83715 w 94689"/>
                  <a:gd name="connsiteY5" fmla="*/ 196777 h 259598"/>
                  <a:gd name="connsiteX6" fmla="*/ 54488 w 94689"/>
                  <a:gd name="connsiteY6" fmla="*/ 251057 h 259598"/>
                  <a:gd name="connsiteX7" fmla="*/ 87890 w 94689"/>
                  <a:gd name="connsiteY7" fmla="*/ 138323 h 259598"/>
                  <a:gd name="connsiteX8" fmla="*/ 37786 w 94689"/>
                  <a:gd name="connsiteY8" fmla="*/ 67342 h 259598"/>
                  <a:gd name="connsiteX9" fmla="*/ 208 w 94689"/>
                  <a:gd name="connsiteY9" fmla="*/ 13062 h 259598"/>
                  <a:gd name="connsiteX10" fmla="*/ 87890 w 94689"/>
                  <a:gd name="connsiteY10" fmla="*/ 4712 h 259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4689" h="259598">
                    <a:moveTo>
                      <a:pt x="87890" y="4712"/>
                    </a:moveTo>
                    <a:cubicBezTo>
                      <a:pt x="91369" y="4016"/>
                      <a:pt x="23173" y="-7814"/>
                      <a:pt x="21085" y="8887"/>
                    </a:cubicBezTo>
                    <a:cubicBezTo>
                      <a:pt x="18997" y="25588"/>
                      <a:pt x="63534" y="77780"/>
                      <a:pt x="75364" y="104920"/>
                    </a:cubicBezTo>
                    <a:cubicBezTo>
                      <a:pt x="87194" y="132060"/>
                      <a:pt x="100417" y="145977"/>
                      <a:pt x="92066" y="171725"/>
                    </a:cubicBezTo>
                    <a:cubicBezTo>
                      <a:pt x="83715" y="197473"/>
                      <a:pt x="26652" y="255232"/>
                      <a:pt x="25260" y="259407"/>
                    </a:cubicBezTo>
                    <a:cubicBezTo>
                      <a:pt x="23868" y="263582"/>
                      <a:pt x="78844" y="198169"/>
                      <a:pt x="83715" y="196777"/>
                    </a:cubicBezTo>
                    <a:cubicBezTo>
                      <a:pt x="88586" y="195385"/>
                      <a:pt x="53792" y="260799"/>
                      <a:pt x="54488" y="251057"/>
                    </a:cubicBezTo>
                    <a:cubicBezTo>
                      <a:pt x="55184" y="241315"/>
                      <a:pt x="90674" y="168942"/>
                      <a:pt x="87890" y="138323"/>
                    </a:cubicBezTo>
                    <a:cubicBezTo>
                      <a:pt x="85106" y="107704"/>
                      <a:pt x="52400" y="88219"/>
                      <a:pt x="37786" y="67342"/>
                    </a:cubicBezTo>
                    <a:cubicBezTo>
                      <a:pt x="23172" y="46465"/>
                      <a:pt x="-2576" y="22109"/>
                      <a:pt x="208" y="13062"/>
                    </a:cubicBezTo>
                    <a:cubicBezTo>
                      <a:pt x="2992" y="4015"/>
                      <a:pt x="84411" y="5408"/>
                      <a:pt x="87890" y="47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円/楕円 1051">
                <a:extLst>
                  <a:ext uri="{FF2B5EF4-FFF2-40B4-BE49-F238E27FC236}">
                    <a16:creationId xmlns:a16="http://schemas.microsoft.com/office/drawing/2014/main" id="{31712778-E7A4-CB4D-F3A0-AEE489955AFA}"/>
                  </a:ext>
                </a:extLst>
              </p:cNvPr>
              <p:cNvSpPr/>
              <p:nvPr/>
            </p:nvSpPr>
            <p:spPr>
              <a:xfrm>
                <a:off x="1389243" y="1868474"/>
                <a:ext cx="148379" cy="148379"/>
              </a:xfrm>
              <a:prstGeom prst="ellipse">
                <a:avLst/>
              </a:prstGeom>
              <a:solidFill>
                <a:srgbClr val="FF8AD8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 1052">
                <a:extLst>
                  <a:ext uri="{FF2B5EF4-FFF2-40B4-BE49-F238E27FC236}">
                    <a16:creationId xmlns:a16="http://schemas.microsoft.com/office/drawing/2014/main" id="{97D61AEE-81A7-08D8-E466-1F25021D6050}"/>
                  </a:ext>
                </a:extLst>
              </p:cNvPr>
              <p:cNvSpPr/>
              <p:nvPr/>
            </p:nvSpPr>
            <p:spPr>
              <a:xfrm>
                <a:off x="1093849" y="1715692"/>
                <a:ext cx="133897" cy="167427"/>
              </a:xfrm>
              <a:custGeom>
                <a:avLst/>
                <a:gdLst>
                  <a:gd name="connsiteX0" fmla="*/ 133702 w 133897"/>
                  <a:gd name="connsiteY0" fmla="*/ 374 h 167427"/>
                  <a:gd name="connsiteX1" fmla="*/ 58546 w 133897"/>
                  <a:gd name="connsiteY1" fmla="*/ 63004 h 167427"/>
                  <a:gd name="connsiteX2" fmla="*/ 41844 w 133897"/>
                  <a:gd name="connsiteY2" fmla="*/ 142335 h 167427"/>
                  <a:gd name="connsiteX3" fmla="*/ 91 w 133897"/>
                  <a:gd name="connsiteY3" fmla="*/ 167387 h 167427"/>
                  <a:gd name="connsiteX4" fmla="*/ 54370 w 133897"/>
                  <a:gd name="connsiteY4" fmla="*/ 138160 h 167427"/>
                  <a:gd name="connsiteX5" fmla="*/ 33493 w 133897"/>
                  <a:gd name="connsiteY5" fmla="*/ 92231 h 167427"/>
                  <a:gd name="connsiteX6" fmla="*/ 133702 w 133897"/>
                  <a:gd name="connsiteY6" fmla="*/ 374 h 167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3897" h="167427">
                    <a:moveTo>
                      <a:pt x="133702" y="374"/>
                    </a:moveTo>
                    <a:cubicBezTo>
                      <a:pt x="137877" y="-4497"/>
                      <a:pt x="73856" y="39344"/>
                      <a:pt x="58546" y="63004"/>
                    </a:cubicBezTo>
                    <a:cubicBezTo>
                      <a:pt x="43236" y="86664"/>
                      <a:pt x="51586" y="124938"/>
                      <a:pt x="41844" y="142335"/>
                    </a:cubicBezTo>
                    <a:cubicBezTo>
                      <a:pt x="32102" y="159732"/>
                      <a:pt x="-1997" y="168083"/>
                      <a:pt x="91" y="167387"/>
                    </a:cubicBezTo>
                    <a:cubicBezTo>
                      <a:pt x="2179" y="166691"/>
                      <a:pt x="48803" y="150686"/>
                      <a:pt x="54370" y="138160"/>
                    </a:cubicBezTo>
                    <a:cubicBezTo>
                      <a:pt x="59937" y="125634"/>
                      <a:pt x="22359" y="110324"/>
                      <a:pt x="33493" y="92231"/>
                    </a:cubicBezTo>
                    <a:cubicBezTo>
                      <a:pt x="44627" y="74138"/>
                      <a:pt x="129527" y="5245"/>
                      <a:pt x="133702" y="37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 1053">
                <a:extLst>
                  <a:ext uri="{FF2B5EF4-FFF2-40B4-BE49-F238E27FC236}">
                    <a16:creationId xmlns:a16="http://schemas.microsoft.com/office/drawing/2014/main" id="{D7124173-D057-AFC3-D788-C18D23125C7F}"/>
                  </a:ext>
                </a:extLst>
              </p:cNvPr>
              <p:cNvSpPr/>
              <p:nvPr/>
            </p:nvSpPr>
            <p:spPr>
              <a:xfrm>
                <a:off x="1306489" y="3209923"/>
                <a:ext cx="46111" cy="185132"/>
              </a:xfrm>
              <a:custGeom>
                <a:avLst/>
                <a:gdLst>
                  <a:gd name="connsiteX0" fmla="*/ 1611 w 46111"/>
                  <a:gd name="connsiteY0" fmla="*/ 2 h 185132"/>
                  <a:gd name="connsiteX1" fmla="*/ 17486 w 46111"/>
                  <a:gd name="connsiteY1" fmla="*/ 95252 h 185132"/>
                  <a:gd name="connsiteX2" fmla="*/ 46061 w 46111"/>
                  <a:gd name="connsiteY2" fmla="*/ 184152 h 185132"/>
                  <a:gd name="connsiteX3" fmla="*/ 23836 w 46111"/>
                  <a:gd name="connsiteY3" fmla="*/ 139702 h 185132"/>
                  <a:gd name="connsiteX4" fmla="*/ 1611 w 46111"/>
                  <a:gd name="connsiteY4" fmla="*/ 92077 h 185132"/>
                  <a:gd name="connsiteX5" fmla="*/ 1611 w 46111"/>
                  <a:gd name="connsiteY5" fmla="*/ 2 h 185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111" h="185132">
                    <a:moveTo>
                      <a:pt x="1611" y="2"/>
                    </a:moveTo>
                    <a:cubicBezTo>
                      <a:pt x="4257" y="531"/>
                      <a:pt x="10078" y="64560"/>
                      <a:pt x="17486" y="95252"/>
                    </a:cubicBezTo>
                    <a:cubicBezTo>
                      <a:pt x="24894" y="125944"/>
                      <a:pt x="45003" y="176744"/>
                      <a:pt x="46061" y="184152"/>
                    </a:cubicBezTo>
                    <a:cubicBezTo>
                      <a:pt x="47119" y="191560"/>
                      <a:pt x="31244" y="155048"/>
                      <a:pt x="23836" y="139702"/>
                    </a:cubicBezTo>
                    <a:cubicBezTo>
                      <a:pt x="16428" y="124356"/>
                      <a:pt x="3198" y="113244"/>
                      <a:pt x="1611" y="92077"/>
                    </a:cubicBezTo>
                    <a:cubicBezTo>
                      <a:pt x="24" y="70910"/>
                      <a:pt x="-1035" y="-527"/>
                      <a:pt x="1611" y="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 1054">
                <a:extLst>
                  <a:ext uri="{FF2B5EF4-FFF2-40B4-BE49-F238E27FC236}">
                    <a16:creationId xmlns:a16="http://schemas.microsoft.com/office/drawing/2014/main" id="{C9B7BF4F-CD60-ECE3-3469-11F869B57DC3}"/>
                  </a:ext>
                </a:extLst>
              </p:cNvPr>
              <p:cNvSpPr/>
              <p:nvPr/>
            </p:nvSpPr>
            <p:spPr>
              <a:xfrm>
                <a:off x="1174519" y="3371850"/>
                <a:ext cx="143473" cy="70844"/>
              </a:xfrm>
              <a:custGeom>
                <a:avLst/>
                <a:gdLst>
                  <a:gd name="connsiteX0" fmla="*/ 231 w 143473"/>
                  <a:gd name="connsiteY0" fmla="*/ 0 h 70844"/>
                  <a:gd name="connsiteX1" fmla="*/ 51031 w 143473"/>
                  <a:gd name="connsiteY1" fmla="*/ 63500 h 70844"/>
                  <a:gd name="connsiteX2" fmla="*/ 143106 w 143473"/>
                  <a:gd name="connsiteY2" fmla="*/ 69850 h 70844"/>
                  <a:gd name="connsiteX3" fmla="*/ 82781 w 143473"/>
                  <a:gd name="connsiteY3" fmla="*/ 66675 h 70844"/>
                  <a:gd name="connsiteX4" fmla="*/ 70081 w 143473"/>
                  <a:gd name="connsiteY4" fmla="*/ 63500 h 70844"/>
                  <a:gd name="connsiteX5" fmla="*/ 231 w 143473"/>
                  <a:gd name="connsiteY5" fmla="*/ 0 h 70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473" h="70844">
                    <a:moveTo>
                      <a:pt x="231" y="0"/>
                    </a:moveTo>
                    <a:cubicBezTo>
                      <a:pt x="-2944" y="0"/>
                      <a:pt x="27218" y="51858"/>
                      <a:pt x="51031" y="63500"/>
                    </a:cubicBezTo>
                    <a:cubicBezTo>
                      <a:pt x="74844" y="75142"/>
                      <a:pt x="137814" y="69321"/>
                      <a:pt x="143106" y="69850"/>
                    </a:cubicBezTo>
                    <a:cubicBezTo>
                      <a:pt x="148398" y="70379"/>
                      <a:pt x="94952" y="67733"/>
                      <a:pt x="82781" y="66675"/>
                    </a:cubicBezTo>
                    <a:cubicBezTo>
                      <a:pt x="70610" y="65617"/>
                      <a:pt x="82252" y="73025"/>
                      <a:pt x="70081" y="63500"/>
                    </a:cubicBezTo>
                    <a:cubicBezTo>
                      <a:pt x="57910" y="53975"/>
                      <a:pt x="3406" y="0"/>
                      <a:pt x="231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 1055">
                <a:extLst>
                  <a:ext uri="{FF2B5EF4-FFF2-40B4-BE49-F238E27FC236}">
                    <a16:creationId xmlns:a16="http://schemas.microsoft.com/office/drawing/2014/main" id="{8E398650-2BA0-22CA-4204-09DDDC54D303}"/>
                  </a:ext>
                </a:extLst>
              </p:cNvPr>
              <p:cNvSpPr/>
              <p:nvPr/>
            </p:nvSpPr>
            <p:spPr>
              <a:xfrm>
                <a:off x="1377721" y="3529658"/>
                <a:ext cx="244778" cy="30610"/>
              </a:xfrm>
              <a:custGeom>
                <a:avLst/>
                <a:gdLst>
                  <a:gd name="connsiteX0" fmla="*/ 229 w 244778"/>
                  <a:gd name="connsiteY0" fmla="*/ 29517 h 30610"/>
                  <a:gd name="connsiteX1" fmla="*/ 139929 w 244778"/>
                  <a:gd name="connsiteY1" fmla="*/ 4117 h 30610"/>
                  <a:gd name="connsiteX2" fmla="*/ 244704 w 244778"/>
                  <a:gd name="connsiteY2" fmla="*/ 4117 h 30610"/>
                  <a:gd name="connsiteX3" fmla="*/ 155804 w 244778"/>
                  <a:gd name="connsiteY3" fmla="*/ 942 h 30610"/>
                  <a:gd name="connsiteX4" fmla="*/ 108179 w 244778"/>
                  <a:gd name="connsiteY4" fmla="*/ 23167 h 30610"/>
                  <a:gd name="connsiteX5" fmla="*/ 229 w 244778"/>
                  <a:gd name="connsiteY5" fmla="*/ 29517 h 30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4778" h="30610">
                    <a:moveTo>
                      <a:pt x="229" y="29517"/>
                    </a:moveTo>
                    <a:cubicBezTo>
                      <a:pt x="5521" y="26342"/>
                      <a:pt x="99183" y="8350"/>
                      <a:pt x="139929" y="4117"/>
                    </a:cubicBezTo>
                    <a:cubicBezTo>
                      <a:pt x="180675" y="-116"/>
                      <a:pt x="242058" y="4646"/>
                      <a:pt x="244704" y="4117"/>
                    </a:cubicBezTo>
                    <a:cubicBezTo>
                      <a:pt x="247350" y="3588"/>
                      <a:pt x="178558" y="-2233"/>
                      <a:pt x="155804" y="942"/>
                    </a:cubicBezTo>
                    <a:cubicBezTo>
                      <a:pt x="133050" y="4117"/>
                      <a:pt x="133579" y="17875"/>
                      <a:pt x="108179" y="23167"/>
                    </a:cubicBezTo>
                    <a:cubicBezTo>
                      <a:pt x="82779" y="28459"/>
                      <a:pt x="-5063" y="32692"/>
                      <a:pt x="229" y="2951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 1056">
                <a:extLst>
                  <a:ext uri="{FF2B5EF4-FFF2-40B4-BE49-F238E27FC236}">
                    <a16:creationId xmlns:a16="http://schemas.microsoft.com/office/drawing/2014/main" id="{59D52131-F60F-2674-37B9-702C96793572}"/>
                  </a:ext>
                </a:extLst>
              </p:cNvPr>
              <p:cNvSpPr/>
              <p:nvPr/>
            </p:nvSpPr>
            <p:spPr>
              <a:xfrm>
                <a:off x="257174" y="1358896"/>
                <a:ext cx="352965" cy="573855"/>
              </a:xfrm>
              <a:custGeom>
                <a:avLst/>
                <a:gdLst>
                  <a:gd name="connsiteX0" fmla="*/ 1 w 352965"/>
                  <a:gd name="connsiteY0" fmla="*/ 4 h 573855"/>
                  <a:gd name="connsiteX1" fmla="*/ 142876 w 352965"/>
                  <a:gd name="connsiteY1" fmla="*/ 69854 h 573855"/>
                  <a:gd name="connsiteX2" fmla="*/ 174626 w 352965"/>
                  <a:gd name="connsiteY2" fmla="*/ 165104 h 573855"/>
                  <a:gd name="connsiteX3" fmla="*/ 279401 w 352965"/>
                  <a:gd name="connsiteY3" fmla="*/ 425454 h 573855"/>
                  <a:gd name="connsiteX4" fmla="*/ 266701 w 352965"/>
                  <a:gd name="connsiteY4" fmla="*/ 463554 h 573855"/>
                  <a:gd name="connsiteX5" fmla="*/ 352426 w 352965"/>
                  <a:gd name="connsiteY5" fmla="*/ 571504 h 573855"/>
                  <a:gd name="connsiteX6" fmla="*/ 301626 w 352965"/>
                  <a:gd name="connsiteY6" fmla="*/ 530229 h 573855"/>
                  <a:gd name="connsiteX7" fmla="*/ 269876 w 352965"/>
                  <a:gd name="connsiteY7" fmla="*/ 441329 h 573855"/>
                  <a:gd name="connsiteX8" fmla="*/ 234951 w 352965"/>
                  <a:gd name="connsiteY8" fmla="*/ 361954 h 573855"/>
                  <a:gd name="connsiteX9" fmla="*/ 171451 w 352965"/>
                  <a:gd name="connsiteY9" fmla="*/ 146054 h 573855"/>
                  <a:gd name="connsiteX10" fmla="*/ 133351 w 352965"/>
                  <a:gd name="connsiteY10" fmla="*/ 92079 h 573855"/>
                  <a:gd name="connsiteX11" fmla="*/ 174626 w 352965"/>
                  <a:gd name="connsiteY11" fmla="*/ 123829 h 573855"/>
                  <a:gd name="connsiteX12" fmla="*/ 139701 w 352965"/>
                  <a:gd name="connsiteY12" fmla="*/ 66679 h 573855"/>
                  <a:gd name="connsiteX13" fmla="*/ 1 w 352965"/>
                  <a:gd name="connsiteY13" fmla="*/ 4 h 573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2965" h="573855">
                    <a:moveTo>
                      <a:pt x="1" y="4"/>
                    </a:moveTo>
                    <a:cubicBezTo>
                      <a:pt x="530" y="533"/>
                      <a:pt x="113772" y="42337"/>
                      <a:pt x="142876" y="69854"/>
                    </a:cubicBezTo>
                    <a:cubicBezTo>
                      <a:pt x="171980" y="97371"/>
                      <a:pt x="151872" y="105837"/>
                      <a:pt x="174626" y="165104"/>
                    </a:cubicBezTo>
                    <a:cubicBezTo>
                      <a:pt x="197380" y="224371"/>
                      <a:pt x="264055" y="375712"/>
                      <a:pt x="279401" y="425454"/>
                    </a:cubicBezTo>
                    <a:cubicBezTo>
                      <a:pt x="294747" y="475196"/>
                      <a:pt x="254530" y="439212"/>
                      <a:pt x="266701" y="463554"/>
                    </a:cubicBezTo>
                    <a:cubicBezTo>
                      <a:pt x="278872" y="487896"/>
                      <a:pt x="346605" y="560392"/>
                      <a:pt x="352426" y="571504"/>
                    </a:cubicBezTo>
                    <a:cubicBezTo>
                      <a:pt x="358247" y="582616"/>
                      <a:pt x="315384" y="551925"/>
                      <a:pt x="301626" y="530229"/>
                    </a:cubicBezTo>
                    <a:cubicBezTo>
                      <a:pt x="287868" y="508533"/>
                      <a:pt x="280989" y="469375"/>
                      <a:pt x="269876" y="441329"/>
                    </a:cubicBezTo>
                    <a:cubicBezTo>
                      <a:pt x="258764" y="413283"/>
                      <a:pt x="251355" y="411167"/>
                      <a:pt x="234951" y="361954"/>
                    </a:cubicBezTo>
                    <a:cubicBezTo>
                      <a:pt x="218547" y="312742"/>
                      <a:pt x="188384" y="191033"/>
                      <a:pt x="171451" y="146054"/>
                    </a:cubicBezTo>
                    <a:cubicBezTo>
                      <a:pt x="154518" y="101075"/>
                      <a:pt x="132822" y="95783"/>
                      <a:pt x="133351" y="92079"/>
                    </a:cubicBezTo>
                    <a:cubicBezTo>
                      <a:pt x="133880" y="88375"/>
                      <a:pt x="173568" y="128062"/>
                      <a:pt x="174626" y="123829"/>
                    </a:cubicBezTo>
                    <a:cubicBezTo>
                      <a:pt x="175684" y="119596"/>
                      <a:pt x="167747" y="86258"/>
                      <a:pt x="139701" y="66679"/>
                    </a:cubicBezTo>
                    <a:cubicBezTo>
                      <a:pt x="111655" y="47100"/>
                      <a:pt x="-528" y="-525"/>
                      <a:pt x="1" y="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07" name="グループ化 1106">
              <a:extLst>
                <a:ext uri="{FF2B5EF4-FFF2-40B4-BE49-F238E27FC236}">
                  <a16:creationId xmlns:a16="http://schemas.microsoft.com/office/drawing/2014/main" id="{AB2E39A2-6143-25AC-F0C0-DD573F966453}"/>
                </a:ext>
              </a:extLst>
            </p:cNvPr>
            <p:cNvGrpSpPr/>
            <p:nvPr/>
          </p:nvGrpSpPr>
          <p:grpSpPr>
            <a:xfrm>
              <a:off x="257174" y="2188637"/>
              <a:ext cx="604535" cy="1574368"/>
              <a:chOff x="896751" y="835459"/>
              <a:chExt cx="1113120" cy="2898857"/>
            </a:xfrm>
            <a:solidFill>
              <a:schemeClr val="bg1">
                <a:lumMod val="50000"/>
              </a:schemeClr>
            </a:solidFill>
          </p:grpSpPr>
          <p:sp>
            <p:nvSpPr>
              <p:cNvPr id="1108" name="フリーフォーム 1107">
                <a:extLst>
                  <a:ext uri="{FF2B5EF4-FFF2-40B4-BE49-F238E27FC236}">
                    <a16:creationId xmlns:a16="http://schemas.microsoft.com/office/drawing/2014/main" id="{229818FB-D6D8-165B-942D-8D2A13A2C697}"/>
                  </a:ext>
                </a:extLst>
              </p:cNvPr>
              <p:cNvSpPr/>
              <p:nvPr/>
            </p:nvSpPr>
            <p:spPr>
              <a:xfrm>
                <a:off x="901466" y="835459"/>
                <a:ext cx="1085413" cy="215959"/>
              </a:xfrm>
              <a:custGeom>
                <a:avLst/>
                <a:gdLst>
                  <a:gd name="connsiteX0" fmla="*/ 234 w 1085413"/>
                  <a:gd name="connsiteY0" fmla="*/ 215466 h 215959"/>
                  <a:gd name="connsiteX1" fmla="*/ 212959 w 1085413"/>
                  <a:gd name="connsiteY1" fmla="*/ 53541 h 215959"/>
                  <a:gd name="connsiteX2" fmla="*/ 289159 w 1085413"/>
                  <a:gd name="connsiteY2" fmla="*/ 37666 h 215959"/>
                  <a:gd name="connsiteX3" fmla="*/ 266934 w 1085413"/>
                  <a:gd name="connsiteY3" fmla="*/ 37666 h 215959"/>
                  <a:gd name="connsiteX4" fmla="*/ 327259 w 1085413"/>
                  <a:gd name="connsiteY4" fmla="*/ 18616 h 215959"/>
                  <a:gd name="connsiteX5" fmla="*/ 435209 w 1085413"/>
                  <a:gd name="connsiteY5" fmla="*/ 15441 h 215959"/>
                  <a:gd name="connsiteX6" fmla="*/ 435209 w 1085413"/>
                  <a:gd name="connsiteY6" fmla="*/ 24966 h 215959"/>
                  <a:gd name="connsiteX7" fmla="*/ 797159 w 1085413"/>
                  <a:gd name="connsiteY7" fmla="*/ 50366 h 215959"/>
                  <a:gd name="connsiteX8" fmla="*/ 1076559 w 1085413"/>
                  <a:gd name="connsiteY8" fmla="*/ 78941 h 215959"/>
                  <a:gd name="connsiteX9" fmla="*/ 952734 w 1085413"/>
                  <a:gd name="connsiteY9" fmla="*/ 59891 h 215959"/>
                  <a:gd name="connsiteX10" fmla="*/ 346309 w 1085413"/>
                  <a:gd name="connsiteY10" fmla="*/ 2741 h 215959"/>
                  <a:gd name="connsiteX11" fmla="*/ 292334 w 1085413"/>
                  <a:gd name="connsiteY11" fmla="*/ 18616 h 215959"/>
                  <a:gd name="connsiteX12" fmla="*/ 174859 w 1085413"/>
                  <a:gd name="connsiteY12" fmla="*/ 101166 h 215959"/>
                  <a:gd name="connsiteX13" fmla="*/ 234 w 1085413"/>
                  <a:gd name="connsiteY13" fmla="*/ 215466 h 215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85413" h="215959">
                    <a:moveTo>
                      <a:pt x="234" y="215466"/>
                    </a:moveTo>
                    <a:cubicBezTo>
                      <a:pt x="6584" y="207529"/>
                      <a:pt x="164805" y="83174"/>
                      <a:pt x="212959" y="53541"/>
                    </a:cubicBezTo>
                    <a:cubicBezTo>
                      <a:pt x="261113" y="23908"/>
                      <a:pt x="280163" y="40312"/>
                      <a:pt x="289159" y="37666"/>
                    </a:cubicBezTo>
                    <a:cubicBezTo>
                      <a:pt x="298155" y="35020"/>
                      <a:pt x="260584" y="40841"/>
                      <a:pt x="266934" y="37666"/>
                    </a:cubicBezTo>
                    <a:cubicBezTo>
                      <a:pt x="273284" y="34491"/>
                      <a:pt x="299213" y="22320"/>
                      <a:pt x="327259" y="18616"/>
                    </a:cubicBezTo>
                    <a:cubicBezTo>
                      <a:pt x="355305" y="14912"/>
                      <a:pt x="417218" y="14383"/>
                      <a:pt x="435209" y="15441"/>
                    </a:cubicBezTo>
                    <a:cubicBezTo>
                      <a:pt x="453200" y="16499"/>
                      <a:pt x="374884" y="19145"/>
                      <a:pt x="435209" y="24966"/>
                    </a:cubicBezTo>
                    <a:cubicBezTo>
                      <a:pt x="495534" y="30787"/>
                      <a:pt x="690267" y="41370"/>
                      <a:pt x="797159" y="50366"/>
                    </a:cubicBezTo>
                    <a:cubicBezTo>
                      <a:pt x="904051" y="59362"/>
                      <a:pt x="1050630" y="77353"/>
                      <a:pt x="1076559" y="78941"/>
                    </a:cubicBezTo>
                    <a:cubicBezTo>
                      <a:pt x="1102488" y="80528"/>
                      <a:pt x="1074442" y="72591"/>
                      <a:pt x="952734" y="59891"/>
                    </a:cubicBezTo>
                    <a:cubicBezTo>
                      <a:pt x="831026" y="47191"/>
                      <a:pt x="456376" y="9620"/>
                      <a:pt x="346309" y="2741"/>
                    </a:cubicBezTo>
                    <a:cubicBezTo>
                      <a:pt x="236242" y="-4138"/>
                      <a:pt x="320909" y="2212"/>
                      <a:pt x="292334" y="18616"/>
                    </a:cubicBezTo>
                    <a:cubicBezTo>
                      <a:pt x="263759" y="35020"/>
                      <a:pt x="231480" y="68887"/>
                      <a:pt x="174859" y="101166"/>
                    </a:cubicBezTo>
                    <a:cubicBezTo>
                      <a:pt x="118238" y="133445"/>
                      <a:pt x="-6116" y="223403"/>
                      <a:pt x="234" y="21546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 1108">
                <a:extLst>
                  <a:ext uri="{FF2B5EF4-FFF2-40B4-BE49-F238E27FC236}">
                    <a16:creationId xmlns:a16="http://schemas.microsoft.com/office/drawing/2014/main" id="{C8C61F7D-EC92-FF84-DF9B-738C14BF9A6F}"/>
                  </a:ext>
                </a:extLst>
              </p:cNvPr>
              <p:cNvSpPr/>
              <p:nvPr/>
            </p:nvSpPr>
            <p:spPr>
              <a:xfrm>
                <a:off x="1990386" y="895338"/>
                <a:ext cx="19485" cy="161956"/>
              </a:xfrm>
              <a:custGeom>
                <a:avLst/>
                <a:gdLst>
                  <a:gd name="connsiteX0" fmla="*/ 339 w 19485"/>
                  <a:gd name="connsiteY0" fmla="*/ 12 h 161956"/>
                  <a:gd name="connsiteX1" fmla="*/ 6689 w 19485"/>
                  <a:gd name="connsiteY1" fmla="*/ 92087 h 161956"/>
                  <a:gd name="connsiteX2" fmla="*/ 339 w 19485"/>
                  <a:gd name="connsiteY2" fmla="*/ 161937 h 161956"/>
                  <a:gd name="connsiteX3" fmla="*/ 19389 w 19485"/>
                  <a:gd name="connsiteY3" fmla="*/ 98437 h 161956"/>
                  <a:gd name="connsiteX4" fmla="*/ 339 w 19485"/>
                  <a:gd name="connsiteY4" fmla="*/ 12 h 16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85" h="161956">
                    <a:moveTo>
                      <a:pt x="339" y="12"/>
                    </a:moveTo>
                    <a:cubicBezTo>
                      <a:pt x="-1778" y="-1046"/>
                      <a:pt x="6689" y="65100"/>
                      <a:pt x="6689" y="92087"/>
                    </a:cubicBezTo>
                    <a:cubicBezTo>
                      <a:pt x="6689" y="119074"/>
                      <a:pt x="-1778" y="160879"/>
                      <a:pt x="339" y="161937"/>
                    </a:cubicBezTo>
                    <a:cubicBezTo>
                      <a:pt x="2456" y="162995"/>
                      <a:pt x="17802" y="121720"/>
                      <a:pt x="19389" y="98437"/>
                    </a:cubicBezTo>
                    <a:cubicBezTo>
                      <a:pt x="20977" y="75154"/>
                      <a:pt x="2456" y="1070"/>
                      <a:pt x="339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 1109">
                <a:extLst>
                  <a:ext uri="{FF2B5EF4-FFF2-40B4-BE49-F238E27FC236}">
                    <a16:creationId xmlns:a16="http://schemas.microsoft.com/office/drawing/2014/main" id="{A6B446AB-D175-57E7-A05A-3EB36D50F297}"/>
                  </a:ext>
                </a:extLst>
              </p:cNvPr>
              <p:cNvSpPr/>
              <p:nvPr/>
            </p:nvSpPr>
            <p:spPr>
              <a:xfrm>
                <a:off x="896751" y="1058799"/>
                <a:ext cx="789777" cy="81164"/>
              </a:xfrm>
              <a:custGeom>
                <a:avLst/>
                <a:gdLst>
                  <a:gd name="connsiteX0" fmla="*/ 1774 w 789777"/>
                  <a:gd name="connsiteY0" fmla="*/ 11176 h 81164"/>
                  <a:gd name="connsiteX1" fmla="*/ 303399 w 789777"/>
                  <a:gd name="connsiteY1" fmla="*/ 27051 h 81164"/>
                  <a:gd name="connsiteX2" fmla="*/ 249424 w 789777"/>
                  <a:gd name="connsiteY2" fmla="*/ 30226 h 81164"/>
                  <a:gd name="connsiteX3" fmla="*/ 519299 w 789777"/>
                  <a:gd name="connsiteY3" fmla="*/ 61976 h 81164"/>
                  <a:gd name="connsiteX4" fmla="*/ 506599 w 789777"/>
                  <a:gd name="connsiteY4" fmla="*/ 68326 h 81164"/>
                  <a:gd name="connsiteX5" fmla="*/ 744724 w 789777"/>
                  <a:gd name="connsiteY5" fmla="*/ 74676 h 81164"/>
                  <a:gd name="connsiteX6" fmla="*/ 776474 w 789777"/>
                  <a:gd name="connsiteY6" fmla="*/ 81026 h 81164"/>
                  <a:gd name="connsiteX7" fmla="*/ 589149 w 789777"/>
                  <a:gd name="connsiteY7" fmla="*/ 68326 h 81164"/>
                  <a:gd name="connsiteX8" fmla="*/ 411349 w 789777"/>
                  <a:gd name="connsiteY8" fmla="*/ 42926 h 81164"/>
                  <a:gd name="connsiteX9" fmla="*/ 189099 w 789777"/>
                  <a:gd name="connsiteY9" fmla="*/ 1651 h 81164"/>
                  <a:gd name="connsiteX10" fmla="*/ 1774 w 789777"/>
                  <a:gd name="connsiteY10" fmla="*/ 11176 h 81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89777" h="81164">
                    <a:moveTo>
                      <a:pt x="1774" y="11176"/>
                    </a:moveTo>
                    <a:cubicBezTo>
                      <a:pt x="20824" y="15409"/>
                      <a:pt x="262124" y="23876"/>
                      <a:pt x="303399" y="27051"/>
                    </a:cubicBezTo>
                    <a:cubicBezTo>
                      <a:pt x="344674" y="30226"/>
                      <a:pt x="213441" y="24405"/>
                      <a:pt x="249424" y="30226"/>
                    </a:cubicBezTo>
                    <a:cubicBezTo>
                      <a:pt x="285407" y="36047"/>
                      <a:pt x="476437" y="55626"/>
                      <a:pt x="519299" y="61976"/>
                    </a:cubicBezTo>
                    <a:cubicBezTo>
                      <a:pt x="562161" y="68326"/>
                      <a:pt x="469028" y="66209"/>
                      <a:pt x="506599" y="68326"/>
                    </a:cubicBezTo>
                    <a:cubicBezTo>
                      <a:pt x="544170" y="70443"/>
                      <a:pt x="699745" y="72559"/>
                      <a:pt x="744724" y="74676"/>
                    </a:cubicBezTo>
                    <a:cubicBezTo>
                      <a:pt x="789703" y="76793"/>
                      <a:pt x="802403" y="82084"/>
                      <a:pt x="776474" y="81026"/>
                    </a:cubicBezTo>
                    <a:cubicBezTo>
                      <a:pt x="750545" y="79968"/>
                      <a:pt x="650003" y="74676"/>
                      <a:pt x="589149" y="68326"/>
                    </a:cubicBezTo>
                    <a:cubicBezTo>
                      <a:pt x="528295" y="61976"/>
                      <a:pt x="478024" y="54039"/>
                      <a:pt x="411349" y="42926"/>
                    </a:cubicBezTo>
                    <a:cubicBezTo>
                      <a:pt x="344674" y="31814"/>
                      <a:pt x="256303" y="7472"/>
                      <a:pt x="189099" y="1651"/>
                    </a:cubicBezTo>
                    <a:cubicBezTo>
                      <a:pt x="121895" y="-4170"/>
                      <a:pt x="-17276" y="6943"/>
                      <a:pt x="1774" y="111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 1110">
                <a:extLst>
                  <a:ext uri="{FF2B5EF4-FFF2-40B4-BE49-F238E27FC236}">
                    <a16:creationId xmlns:a16="http://schemas.microsoft.com/office/drawing/2014/main" id="{DCF14184-7F2E-98BB-21BE-B3C9F2D903D7}"/>
                  </a:ext>
                </a:extLst>
              </p:cNvPr>
              <p:cNvSpPr/>
              <p:nvPr/>
            </p:nvSpPr>
            <p:spPr>
              <a:xfrm>
                <a:off x="959430" y="850326"/>
                <a:ext cx="974145" cy="196527"/>
              </a:xfrm>
              <a:custGeom>
                <a:avLst/>
                <a:gdLst>
                  <a:gd name="connsiteX0" fmla="*/ 2595 w 974145"/>
                  <a:gd name="connsiteY0" fmla="*/ 194249 h 196527"/>
                  <a:gd name="connsiteX1" fmla="*/ 120070 w 974145"/>
                  <a:gd name="connsiteY1" fmla="*/ 114874 h 196527"/>
                  <a:gd name="connsiteX2" fmla="*/ 247070 w 974145"/>
                  <a:gd name="connsiteY2" fmla="*/ 22799 h 196527"/>
                  <a:gd name="connsiteX3" fmla="*/ 234370 w 974145"/>
                  <a:gd name="connsiteY3" fmla="*/ 32324 h 196527"/>
                  <a:gd name="connsiteX4" fmla="*/ 288345 w 974145"/>
                  <a:gd name="connsiteY4" fmla="*/ 22799 h 196527"/>
                  <a:gd name="connsiteX5" fmla="*/ 393120 w 974145"/>
                  <a:gd name="connsiteY5" fmla="*/ 35499 h 196527"/>
                  <a:gd name="connsiteX6" fmla="*/ 377245 w 974145"/>
                  <a:gd name="connsiteY6" fmla="*/ 22799 h 196527"/>
                  <a:gd name="connsiteX7" fmla="*/ 662995 w 974145"/>
                  <a:gd name="connsiteY7" fmla="*/ 48199 h 196527"/>
                  <a:gd name="connsiteX8" fmla="*/ 974145 w 974145"/>
                  <a:gd name="connsiteY8" fmla="*/ 79949 h 196527"/>
                  <a:gd name="connsiteX9" fmla="*/ 878895 w 974145"/>
                  <a:gd name="connsiteY9" fmla="*/ 70424 h 196527"/>
                  <a:gd name="connsiteX10" fmla="*/ 288345 w 974145"/>
                  <a:gd name="connsiteY10" fmla="*/ 6924 h 196527"/>
                  <a:gd name="connsiteX11" fmla="*/ 237545 w 974145"/>
                  <a:gd name="connsiteY11" fmla="*/ 22799 h 196527"/>
                  <a:gd name="connsiteX12" fmla="*/ 2595 w 974145"/>
                  <a:gd name="connsiteY12" fmla="*/ 194249 h 196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74145" h="196527">
                    <a:moveTo>
                      <a:pt x="2595" y="194249"/>
                    </a:moveTo>
                    <a:cubicBezTo>
                      <a:pt x="-16984" y="209595"/>
                      <a:pt x="79324" y="143449"/>
                      <a:pt x="120070" y="114874"/>
                    </a:cubicBezTo>
                    <a:cubicBezTo>
                      <a:pt x="160816" y="86299"/>
                      <a:pt x="247070" y="22799"/>
                      <a:pt x="247070" y="22799"/>
                    </a:cubicBezTo>
                    <a:cubicBezTo>
                      <a:pt x="266120" y="9041"/>
                      <a:pt x="227491" y="32324"/>
                      <a:pt x="234370" y="32324"/>
                    </a:cubicBezTo>
                    <a:cubicBezTo>
                      <a:pt x="241249" y="32324"/>
                      <a:pt x="261887" y="22270"/>
                      <a:pt x="288345" y="22799"/>
                    </a:cubicBezTo>
                    <a:cubicBezTo>
                      <a:pt x="314803" y="23328"/>
                      <a:pt x="393120" y="35499"/>
                      <a:pt x="393120" y="35499"/>
                    </a:cubicBezTo>
                    <a:cubicBezTo>
                      <a:pt x="407937" y="35499"/>
                      <a:pt x="332266" y="20682"/>
                      <a:pt x="377245" y="22799"/>
                    </a:cubicBezTo>
                    <a:cubicBezTo>
                      <a:pt x="422224" y="24916"/>
                      <a:pt x="662995" y="48199"/>
                      <a:pt x="662995" y="48199"/>
                    </a:cubicBezTo>
                    <a:lnTo>
                      <a:pt x="974145" y="79949"/>
                    </a:lnTo>
                    <a:lnTo>
                      <a:pt x="878895" y="70424"/>
                    </a:lnTo>
                    <a:lnTo>
                      <a:pt x="288345" y="6924"/>
                    </a:lnTo>
                    <a:cubicBezTo>
                      <a:pt x="181453" y="-1013"/>
                      <a:pt x="286228" y="-8422"/>
                      <a:pt x="237545" y="22799"/>
                    </a:cubicBezTo>
                    <a:cubicBezTo>
                      <a:pt x="188862" y="54020"/>
                      <a:pt x="22174" y="178903"/>
                      <a:pt x="2595" y="19424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 1111">
                <a:extLst>
                  <a:ext uri="{FF2B5EF4-FFF2-40B4-BE49-F238E27FC236}">
                    <a16:creationId xmlns:a16="http://schemas.microsoft.com/office/drawing/2014/main" id="{DE7680EB-151A-35B7-7E03-E1C563F23600}"/>
                  </a:ext>
                </a:extLst>
              </p:cNvPr>
              <p:cNvSpPr/>
              <p:nvPr/>
            </p:nvSpPr>
            <p:spPr>
              <a:xfrm>
                <a:off x="1345815" y="873095"/>
                <a:ext cx="576192" cy="54150"/>
              </a:xfrm>
              <a:custGeom>
                <a:avLst/>
                <a:gdLst>
                  <a:gd name="connsiteX0" fmla="*/ 385 w 576192"/>
                  <a:gd name="connsiteY0" fmla="*/ 30 h 54150"/>
                  <a:gd name="connsiteX1" fmla="*/ 413135 w 576192"/>
                  <a:gd name="connsiteY1" fmla="*/ 41305 h 54150"/>
                  <a:gd name="connsiteX2" fmla="*/ 568710 w 576192"/>
                  <a:gd name="connsiteY2" fmla="*/ 54005 h 54150"/>
                  <a:gd name="connsiteX3" fmla="*/ 492510 w 576192"/>
                  <a:gd name="connsiteY3" fmla="*/ 34955 h 54150"/>
                  <a:gd name="connsiteX4" fmla="*/ 385 w 576192"/>
                  <a:gd name="connsiteY4" fmla="*/ 30 h 54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6192" h="54150">
                    <a:moveTo>
                      <a:pt x="385" y="30"/>
                    </a:moveTo>
                    <a:cubicBezTo>
                      <a:pt x="-12844" y="1088"/>
                      <a:pt x="318414" y="32309"/>
                      <a:pt x="413135" y="41305"/>
                    </a:cubicBezTo>
                    <a:cubicBezTo>
                      <a:pt x="507856" y="50301"/>
                      <a:pt x="555481" y="55063"/>
                      <a:pt x="568710" y="54005"/>
                    </a:cubicBezTo>
                    <a:cubicBezTo>
                      <a:pt x="581939" y="52947"/>
                      <a:pt x="588289" y="44480"/>
                      <a:pt x="492510" y="34955"/>
                    </a:cubicBezTo>
                    <a:cubicBezTo>
                      <a:pt x="396731" y="25430"/>
                      <a:pt x="13614" y="-1028"/>
                      <a:pt x="385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 1112">
                <a:extLst>
                  <a:ext uri="{FF2B5EF4-FFF2-40B4-BE49-F238E27FC236}">
                    <a16:creationId xmlns:a16="http://schemas.microsoft.com/office/drawing/2014/main" id="{96517804-82BE-9119-1E0A-226D3EBFBF44}"/>
                  </a:ext>
                </a:extLst>
              </p:cNvPr>
              <p:cNvSpPr/>
              <p:nvPr/>
            </p:nvSpPr>
            <p:spPr>
              <a:xfrm>
                <a:off x="1717338" y="913297"/>
                <a:ext cx="277491" cy="224398"/>
              </a:xfrm>
              <a:custGeom>
                <a:avLst/>
                <a:gdLst>
                  <a:gd name="connsiteX0" fmla="*/ 276562 w 277491"/>
                  <a:gd name="connsiteY0" fmla="*/ 1103 h 224398"/>
                  <a:gd name="connsiteX1" fmla="*/ 168612 w 277491"/>
                  <a:gd name="connsiteY1" fmla="*/ 99528 h 224398"/>
                  <a:gd name="connsiteX2" fmla="*/ 60662 w 277491"/>
                  <a:gd name="connsiteY2" fmla="*/ 204303 h 224398"/>
                  <a:gd name="connsiteX3" fmla="*/ 337 w 277491"/>
                  <a:gd name="connsiteY3" fmla="*/ 223353 h 224398"/>
                  <a:gd name="connsiteX4" fmla="*/ 86062 w 277491"/>
                  <a:gd name="connsiteY4" fmla="*/ 188428 h 224398"/>
                  <a:gd name="connsiteX5" fmla="*/ 105112 w 277491"/>
                  <a:gd name="connsiteY5" fmla="*/ 166203 h 224398"/>
                  <a:gd name="connsiteX6" fmla="*/ 276562 w 277491"/>
                  <a:gd name="connsiteY6" fmla="*/ 1103 h 22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7491" h="224398">
                    <a:moveTo>
                      <a:pt x="276562" y="1103"/>
                    </a:moveTo>
                    <a:cubicBezTo>
                      <a:pt x="287145" y="-10009"/>
                      <a:pt x="204595" y="65661"/>
                      <a:pt x="168612" y="99528"/>
                    </a:cubicBezTo>
                    <a:cubicBezTo>
                      <a:pt x="132629" y="133395"/>
                      <a:pt x="88708" y="183666"/>
                      <a:pt x="60662" y="204303"/>
                    </a:cubicBezTo>
                    <a:cubicBezTo>
                      <a:pt x="32616" y="224941"/>
                      <a:pt x="-3896" y="225999"/>
                      <a:pt x="337" y="223353"/>
                    </a:cubicBezTo>
                    <a:cubicBezTo>
                      <a:pt x="4570" y="220707"/>
                      <a:pt x="68599" y="197953"/>
                      <a:pt x="86062" y="188428"/>
                    </a:cubicBezTo>
                    <a:cubicBezTo>
                      <a:pt x="103524" y="178903"/>
                      <a:pt x="76008" y="194249"/>
                      <a:pt x="105112" y="166203"/>
                    </a:cubicBezTo>
                    <a:lnTo>
                      <a:pt x="276562" y="11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 1113">
                <a:extLst>
                  <a:ext uri="{FF2B5EF4-FFF2-40B4-BE49-F238E27FC236}">
                    <a16:creationId xmlns:a16="http://schemas.microsoft.com/office/drawing/2014/main" id="{1A6BE48D-962F-EE1B-FAD1-5DCE868DDE69}"/>
                  </a:ext>
                </a:extLst>
              </p:cNvPr>
              <p:cNvSpPr/>
              <p:nvPr/>
            </p:nvSpPr>
            <p:spPr>
              <a:xfrm>
                <a:off x="1720800" y="1019175"/>
                <a:ext cx="288975" cy="216496"/>
              </a:xfrm>
              <a:custGeom>
                <a:avLst/>
                <a:gdLst>
                  <a:gd name="connsiteX0" fmla="*/ 288975 w 288975"/>
                  <a:gd name="connsiteY0" fmla="*/ 0 h 216496"/>
                  <a:gd name="connsiteX1" fmla="*/ 136575 w 288975"/>
                  <a:gd name="connsiteY1" fmla="*/ 117475 h 216496"/>
                  <a:gd name="connsiteX2" fmla="*/ 63550 w 288975"/>
                  <a:gd name="connsiteY2" fmla="*/ 206375 h 216496"/>
                  <a:gd name="connsiteX3" fmla="*/ 50 w 288975"/>
                  <a:gd name="connsiteY3" fmla="*/ 212725 h 216496"/>
                  <a:gd name="connsiteX4" fmla="*/ 54025 w 288975"/>
                  <a:gd name="connsiteY4" fmla="*/ 190500 h 216496"/>
                  <a:gd name="connsiteX5" fmla="*/ 114350 w 288975"/>
                  <a:gd name="connsiteY5" fmla="*/ 149225 h 216496"/>
                  <a:gd name="connsiteX6" fmla="*/ 82600 w 288975"/>
                  <a:gd name="connsiteY6" fmla="*/ 171450 h 216496"/>
                  <a:gd name="connsiteX7" fmla="*/ 174675 w 288975"/>
                  <a:gd name="connsiteY7" fmla="*/ 85725 h 216496"/>
                  <a:gd name="connsiteX8" fmla="*/ 152450 w 288975"/>
                  <a:gd name="connsiteY8" fmla="*/ 104775 h 216496"/>
                  <a:gd name="connsiteX9" fmla="*/ 288975 w 288975"/>
                  <a:gd name="connsiteY9" fmla="*/ 0 h 216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8975" h="216496">
                    <a:moveTo>
                      <a:pt x="288975" y="0"/>
                    </a:moveTo>
                    <a:cubicBezTo>
                      <a:pt x="231560" y="41539"/>
                      <a:pt x="174146" y="83079"/>
                      <a:pt x="136575" y="117475"/>
                    </a:cubicBezTo>
                    <a:cubicBezTo>
                      <a:pt x="99004" y="151871"/>
                      <a:pt x="86304" y="190500"/>
                      <a:pt x="63550" y="206375"/>
                    </a:cubicBezTo>
                    <a:cubicBezTo>
                      <a:pt x="40796" y="222250"/>
                      <a:pt x="1637" y="215371"/>
                      <a:pt x="50" y="212725"/>
                    </a:cubicBezTo>
                    <a:cubicBezTo>
                      <a:pt x="-1538" y="210079"/>
                      <a:pt x="34975" y="201083"/>
                      <a:pt x="54025" y="190500"/>
                    </a:cubicBezTo>
                    <a:cubicBezTo>
                      <a:pt x="73075" y="179917"/>
                      <a:pt x="109588" y="152400"/>
                      <a:pt x="114350" y="149225"/>
                    </a:cubicBezTo>
                    <a:cubicBezTo>
                      <a:pt x="119112" y="146050"/>
                      <a:pt x="72546" y="182033"/>
                      <a:pt x="82600" y="171450"/>
                    </a:cubicBezTo>
                    <a:cubicBezTo>
                      <a:pt x="92654" y="160867"/>
                      <a:pt x="163033" y="96838"/>
                      <a:pt x="174675" y="85725"/>
                    </a:cubicBezTo>
                    <a:cubicBezTo>
                      <a:pt x="186317" y="74613"/>
                      <a:pt x="152450" y="104775"/>
                      <a:pt x="152450" y="104775"/>
                    </a:cubicBezTo>
                    <a:lnTo>
                      <a:pt x="28897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 1114">
                <a:extLst>
                  <a:ext uri="{FF2B5EF4-FFF2-40B4-BE49-F238E27FC236}">
                    <a16:creationId xmlns:a16="http://schemas.microsoft.com/office/drawing/2014/main" id="{85E498C3-C835-CBF2-3C48-49BAADE96261}"/>
                  </a:ext>
                </a:extLst>
              </p:cNvPr>
              <p:cNvSpPr/>
              <p:nvPr/>
            </p:nvSpPr>
            <p:spPr>
              <a:xfrm>
                <a:off x="1689064" y="1114169"/>
                <a:ext cx="73593" cy="130722"/>
              </a:xfrm>
              <a:custGeom>
                <a:avLst/>
                <a:gdLst>
                  <a:gd name="connsiteX0" fmla="*/ 60361 w 73593"/>
                  <a:gd name="connsiteY0" fmla="*/ 256 h 130722"/>
                  <a:gd name="connsiteX1" fmla="*/ 69886 w 73593"/>
                  <a:gd name="connsiteY1" fmla="*/ 73281 h 130722"/>
                  <a:gd name="connsiteX2" fmla="*/ 60361 w 73593"/>
                  <a:gd name="connsiteY2" fmla="*/ 92331 h 130722"/>
                  <a:gd name="connsiteX3" fmla="*/ 36 w 73593"/>
                  <a:gd name="connsiteY3" fmla="*/ 130431 h 130722"/>
                  <a:gd name="connsiteX4" fmla="*/ 69886 w 73593"/>
                  <a:gd name="connsiteY4" fmla="*/ 105031 h 130722"/>
                  <a:gd name="connsiteX5" fmla="*/ 60361 w 73593"/>
                  <a:gd name="connsiteY5" fmla="*/ 256 h 130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593" h="130722">
                    <a:moveTo>
                      <a:pt x="60361" y="256"/>
                    </a:moveTo>
                    <a:cubicBezTo>
                      <a:pt x="60361" y="-5036"/>
                      <a:pt x="69886" y="73281"/>
                      <a:pt x="69886" y="73281"/>
                    </a:cubicBezTo>
                    <a:cubicBezTo>
                      <a:pt x="69886" y="88627"/>
                      <a:pt x="72003" y="82806"/>
                      <a:pt x="60361" y="92331"/>
                    </a:cubicBezTo>
                    <a:cubicBezTo>
                      <a:pt x="48719" y="101856"/>
                      <a:pt x="-1552" y="128314"/>
                      <a:pt x="36" y="130431"/>
                    </a:cubicBezTo>
                    <a:cubicBezTo>
                      <a:pt x="1624" y="132548"/>
                      <a:pt x="57715" y="123023"/>
                      <a:pt x="69886" y="105031"/>
                    </a:cubicBezTo>
                    <a:cubicBezTo>
                      <a:pt x="82057" y="87039"/>
                      <a:pt x="60361" y="5548"/>
                      <a:pt x="60361" y="2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 1115">
                <a:extLst>
                  <a:ext uri="{FF2B5EF4-FFF2-40B4-BE49-F238E27FC236}">
                    <a16:creationId xmlns:a16="http://schemas.microsoft.com/office/drawing/2014/main" id="{D956F0EE-4EE3-834A-8DFD-3B06843E0FDE}"/>
                  </a:ext>
                </a:extLst>
              </p:cNvPr>
              <p:cNvSpPr/>
              <p:nvPr/>
            </p:nvSpPr>
            <p:spPr>
              <a:xfrm>
                <a:off x="898896" y="1006449"/>
                <a:ext cx="828367" cy="225790"/>
              </a:xfrm>
              <a:custGeom>
                <a:avLst/>
                <a:gdLst>
                  <a:gd name="connsiteX0" fmla="*/ 21854 w 828367"/>
                  <a:gd name="connsiteY0" fmla="*/ 26 h 225790"/>
                  <a:gd name="connsiteX1" fmla="*/ 15504 w 828367"/>
                  <a:gd name="connsiteY1" fmla="*/ 92101 h 225790"/>
                  <a:gd name="connsiteX2" fmla="*/ 21854 w 828367"/>
                  <a:gd name="connsiteY2" fmla="*/ 139726 h 225790"/>
                  <a:gd name="connsiteX3" fmla="*/ 28204 w 828367"/>
                  <a:gd name="connsiteY3" fmla="*/ 149251 h 225790"/>
                  <a:gd name="connsiteX4" fmla="*/ 196479 w 828367"/>
                  <a:gd name="connsiteY4" fmla="*/ 165126 h 225790"/>
                  <a:gd name="connsiteX5" fmla="*/ 167904 w 828367"/>
                  <a:gd name="connsiteY5" fmla="*/ 168301 h 225790"/>
                  <a:gd name="connsiteX6" fmla="*/ 406029 w 828367"/>
                  <a:gd name="connsiteY6" fmla="*/ 193701 h 225790"/>
                  <a:gd name="connsiteX7" fmla="*/ 685429 w 828367"/>
                  <a:gd name="connsiteY7" fmla="*/ 225451 h 225790"/>
                  <a:gd name="connsiteX8" fmla="*/ 650504 w 828367"/>
                  <a:gd name="connsiteY8" fmla="*/ 206401 h 225790"/>
                  <a:gd name="connsiteX9" fmla="*/ 828304 w 828367"/>
                  <a:gd name="connsiteY9" fmla="*/ 225451 h 225790"/>
                  <a:gd name="connsiteX10" fmla="*/ 672729 w 828367"/>
                  <a:gd name="connsiteY10" fmla="*/ 219101 h 225790"/>
                  <a:gd name="connsiteX11" fmla="*/ 69479 w 828367"/>
                  <a:gd name="connsiteY11" fmla="*/ 171476 h 225790"/>
                  <a:gd name="connsiteX12" fmla="*/ 5979 w 828367"/>
                  <a:gd name="connsiteY12" fmla="*/ 155601 h 225790"/>
                  <a:gd name="connsiteX13" fmla="*/ 5979 w 828367"/>
                  <a:gd name="connsiteY13" fmla="*/ 101626 h 225790"/>
                  <a:gd name="connsiteX14" fmla="*/ 21854 w 828367"/>
                  <a:gd name="connsiteY14" fmla="*/ 26 h 225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28367" h="225790">
                    <a:moveTo>
                      <a:pt x="21854" y="26"/>
                    </a:moveTo>
                    <a:cubicBezTo>
                      <a:pt x="23441" y="-1561"/>
                      <a:pt x="15504" y="68818"/>
                      <a:pt x="15504" y="92101"/>
                    </a:cubicBezTo>
                    <a:cubicBezTo>
                      <a:pt x="15504" y="115384"/>
                      <a:pt x="19737" y="130201"/>
                      <a:pt x="21854" y="139726"/>
                    </a:cubicBezTo>
                    <a:cubicBezTo>
                      <a:pt x="23971" y="149251"/>
                      <a:pt x="-900" y="145018"/>
                      <a:pt x="28204" y="149251"/>
                    </a:cubicBezTo>
                    <a:cubicBezTo>
                      <a:pt x="57308" y="153484"/>
                      <a:pt x="173196" y="161951"/>
                      <a:pt x="196479" y="165126"/>
                    </a:cubicBezTo>
                    <a:cubicBezTo>
                      <a:pt x="219762" y="168301"/>
                      <a:pt x="132979" y="163539"/>
                      <a:pt x="167904" y="168301"/>
                    </a:cubicBezTo>
                    <a:cubicBezTo>
                      <a:pt x="202829" y="173064"/>
                      <a:pt x="406029" y="193701"/>
                      <a:pt x="406029" y="193701"/>
                    </a:cubicBezTo>
                    <a:cubicBezTo>
                      <a:pt x="492283" y="203226"/>
                      <a:pt x="644683" y="223334"/>
                      <a:pt x="685429" y="225451"/>
                    </a:cubicBezTo>
                    <a:cubicBezTo>
                      <a:pt x="726175" y="227568"/>
                      <a:pt x="626692" y="206401"/>
                      <a:pt x="650504" y="206401"/>
                    </a:cubicBezTo>
                    <a:cubicBezTo>
                      <a:pt x="674316" y="206401"/>
                      <a:pt x="824600" y="223334"/>
                      <a:pt x="828304" y="225451"/>
                    </a:cubicBezTo>
                    <a:cubicBezTo>
                      <a:pt x="832008" y="227568"/>
                      <a:pt x="672729" y="219101"/>
                      <a:pt x="672729" y="219101"/>
                    </a:cubicBezTo>
                    <a:lnTo>
                      <a:pt x="69479" y="171476"/>
                    </a:lnTo>
                    <a:cubicBezTo>
                      <a:pt x="-41646" y="160893"/>
                      <a:pt x="16562" y="167243"/>
                      <a:pt x="5979" y="155601"/>
                    </a:cubicBezTo>
                    <a:cubicBezTo>
                      <a:pt x="-4604" y="143959"/>
                      <a:pt x="4921" y="123322"/>
                      <a:pt x="5979" y="101626"/>
                    </a:cubicBezTo>
                    <a:cubicBezTo>
                      <a:pt x="7037" y="79930"/>
                      <a:pt x="20267" y="1613"/>
                      <a:pt x="21854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 1116">
                <a:extLst>
                  <a:ext uri="{FF2B5EF4-FFF2-40B4-BE49-F238E27FC236}">
                    <a16:creationId xmlns:a16="http://schemas.microsoft.com/office/drawing/2014/main" id="{93EF9AE5-3128-6765-B99A-674E41D8F9A3}"/>
                  </a:ext>
                </a:extLst>
              </p:cNvPr>
              <p:cNvSpPr/>
              <p:nvPr/>
            </p:nvSpPr>
            <p:spPr>
              <a:xfrm>
                <a:off x="901562" y="1162050"/>
                <a:ext cx="25964" cy="1230994"/>
              </a:xfrm>
              <a:custGeom>
                <a:avLst/>
                <a:gdLst>
                  <a:gd name="connsiteX0" fmla="*/ 138 w 25964"/>
                  <a:gd name="connsiteY0" fmla="*/ 0 h 1230994"/>
                  <a:gd name="connsiteX1" fmla="*/ 12838 w 25964"/>
                  <a:gd name="connsiteY1" fmla="*/ 431800 h 1230994"/>
                  <a:gd name="connsiteX2" fmla="*/ 19188 w 25964"/>
                  <a:gd name="connsiteY2" fmla="*/ 1200150 h 1230994"/>
                  <a:gd name="connsiteX3" fmla="*/ 25538 w 25964"/>
                  <a:gd name="connsiteY3" fmla="*/ 1016000 h 1230994"/>
                  <a:gd name="connsiteX4" fmla="*/ 6488 w 25964"/>
                  <a:gd name="connsiteY4" fmla="*/ 428625 h 1230994"/>
                  <a:gd name="connsiteX5" fmla="*/ 138 w 25964"/>
                  <a:gd name="connsiteY5" fmla="*/ 0 h 123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964" h="1230994">
                    <a:moveTo>
                      <a:pt x="138" y="0"/>
                    </a:moveTo>
                    <a:cubicBezTo>
                      <a:pt x="1196" y="529"/>
                      <a:pt x="9663" y="231775"/>
                      <a:pt x="12838" y="431800"/>
                    </a:cubicBezTo>
                    <a:cubicBezTo>
                      <a:pt x="16013" y="631825"/>
                      <a:pt x="17071" y="1102783"/>
                      <a:pt x="19188" y="1200150"/>
                    </a:cubicBezTo>
                    <a:cubicBezTo>
                      <a:pt x="21305" y="1297517"/>
                      <a:pt x="27655" y="1144587"/>
                      <a:pt x="25538" y="1016000"/>
                    </a:cubicBezTo>
                    <a:cubicBezTo>
                      <a:pt x="23421" y="887413"/>
                      <a:pt x="8605" y="593725"/>
                      <a:pt x="6488" y="428625"/>
                    </a:cubicBezTo>
                    <a:cubicBezTo>
                      <a:pt x="4371" y="263525"/>
                      <a:pt x="-920" y="-529"/>
                      <a:pt x="13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 1117">
                <a:extLst>
                  <a:ext uri="{FF2B5EF4-FFF2-40B4-BE49-F238E27FC236}">
                    <a16:creationId xmlns:a16="http://schemas.microsoft.com/office/drawing/2014/main" id="{20268291-73ED-8200-639C-47065A83BAE0}"/>
                  </a:ext>
                </a:extLst>
              </p:cNvPr>
              <p:cNvSpPr/>
              <p:nvPr/>
            </p:nvSpPr>
            <p:spPr>
              <a:xfrm>
                <a:off x="1978025" y="968463"/>
                <a:ext cx="25443" cy="1762950"/>
              </a:xfrm>
              <a:custGeom>
                <a:avLst/>
                <a:gdLst>
                  <a:gd name="connsiteX0" fmla="*/ 15875 w 25443"/>
                  <a:gd name="connsiteY0" fmla="*/ 76112 h 1762950"/>
                  <a:gd name="connsiteX1" fmla="*/ 6350 w 25443"/>
                  <a:gd name="connsiteY1" fmla="*/ 1682662 h 1762950"/>
                  <a:gd name="connsiteX2" fmla="*/ 25400 w 25443"/>
                  <a:gd name="connsiteY2" fmla="*/ 1403262 h 1762950"/>
                  <a:gd name="connsiteX3" fmla="*/ 0 w 25443"/>
                  <a:gd name="connsiteY3" fmla="*/ 377737 h 1762950"/>
                  <a:gd name="connsiteX4" fmla="*/ 15875 w 25443"/>
                  <a:gd name="connsiteY4" fmla="*/ 76112 h 176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443" h="1762950">
                    <a:moveTo>
                      <a:pt x="15875" y="76112"/>
                    </a:moveTo>
                    <a:cubicBezTo>
                      <a:pt x="16933" y="293599"/>
                      <a:pt x="4762" y="1461470"/>
                      <a:pt x="6350" y="1682662"/>
                    </a:cubicBezTo>
                    <a:cubicBezTo>
                      <a:pt x="7937" y="1903854"/>
                      <a:pt x="26458" y="1620749"/>
                      <a:pt x="25400" y="1403262"/>
                    </a:cubicBezTo>
                    <a:cubicBezTo>
                      <a:pt x="24342" y="1185775"/>
                      <a:pt x="0" y="601574"/>
                      <a:pt x="0" y="377737"/>
                    </a:cubicBezTo>
                    <a:cubicBezTo>
                      <a:pt x="0" y="153900"/>
                      <a:pt x="14817" y="-141375"/>
                      <a:pt x="15875" y="761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 1118">
                <a:extLst>
                  <a:ext uri="{FF2B5EF4-FFF2-40B4-BE49-F238E27FC236}">
                    <a16:creationId xmlns:a16="http://schemas.microsoft.com/office/drawing/2014/main" id="{EA92ACA4-6EF2-CBB7-BA5F-615DC8BA080B}"/>
                  </a:ext>
                </a:extLst>
              </p:cNvPr>
              <p:cNvSpPr/>
              <p:nvPr/>
            </p:nvSpPr>
            <p:spPr>
              <a:xfrm>
                <a:off x="915899" y="2350506"/>
                <a:ext cx="20786" cy="1163369"/>
              </a:xfrm>
              <a:custGeom>
                <a:avLst/>
                <a:gdLst>
                  <a:gd name="connsiteX0" fmla="*/ 1676 w 20786"/>
                  <a:gd name="connsiteY0" fmla="*/ 52969 h 1163369"/>
                  <a:gd name="connsiteX1" fmla="*/ 1676 w 20786"/>
                  <a:gd name="connsiteY1" fmla="*/ 1110244 h 1163369"/>
                  <a:gd name="connsiteX2" fmla="*/ 20726 w 20786"/>
                  <a:gd name="connsiteY2" fmla="*/ 926094 h 1163369"/>
                  <a:gd name="connsiteX3" fmla="*/ 8026 w 20786"/>
                  <a:gd name="connsiteY3" fmla="*/ 237119 h 1163369"/>
                  <a:gd name="connsiteX4" fmla="*/ 1676 w 20786"/>
                  <a:gd name="connsiteY4" fmla="*/ 52969 h 1163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86" h="1163369">
                    <a:moveTo>
                      <a:pt x="1676" y="52969"/>
                    </a:moveTo>
                    <a:cubicBezTo>
                      <a:pt x="618" y="198490"/>
                      <a:pt x="-1499" y="964723"/>
                      <a:pt x="1676" y="1110244"/>
                    </a:cubicBezTo>
                    <a:cubicBezTo>
                      <a:pt x="4851" y="1255765"/>
                      <a:pt x="19668" y="1071615"/>
                      <a:pt x="20726" y="926094"/>
                    </a:cubicBezTo>
                    <a:cubicBezTo>
                      <a:pt x="21784" y="780573"/>
                      <a:pt x="8555" y="381582"/>
                      <a:pt x="8026" y="237119"/>
                    </a:cubicBezTo>
                    <a:cubicBezTo>
                      <a:pt x="7497" y="92657"/>
                      <a:pt x="2734" y="-92552"/>
                      <a:pt x="1676" y="5296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 1119">
                <a:extLst>
                  <a:ext uri="{FF2B5EF4-FFF2-40B4-BE49-F238E27FC236}">
                    <a16:creationId xmlns:a16="http://schemas.microsoft.com/office/drawing/2014/main" id="{2B463C83-064F-C13A-BE61-FDA69A99BDC2}"/>
                  </a:ext>
                </a:extLst>
              </p:cNvPr>
              <p:cNvSpPr/>
              <p:nvPr/>
            </p:nvSpPr>
            <p:spPr>
              <a:xfrm>
                <a:off x="1711034" y="1199397"/>
                <a:ext cx="10817" cy="1423462"/>
              </a:xfrm>
              <a:custGeom>
                <a:avLst/>
                <a:gdLst>
                  <a:gd name="connsiteX0" fmla="*/ 9816 w 10817"/>
                  <a:gd name="connsiteY0" fmla="*/ 51553 h 1423462"/>
                  <a:gd name="connsiteX1" fmla="*/ 9816 w 10817"/>
                  <a:gd name="connsiteY1" fmla="*/ 1315203 h 1423462"/>
                  <a:gd name="connsiteX2" fmla="*/ 3466 w 10817"/>
                  <a:gd name="connsiteY2" fmla="*/ 1245353 h 1423462"/>
                  <a:gd name="connsiteX3" fmla="*/ 291 w 10817"/>
                  <a:gd name="connsiteY3" fmla="*/ 340478 h 1423462"/>
                  <a:gd name="connsiteX4" fmla="*/ 9816 w 10817"/>
                  <a:gd name="connsiteY4" fmla="*/ 51553 h 1423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17" h="1423462">
                    <a:moveTo>
                      <a:pt x="9816" y="51553"/>
                    </a:moveTo>
                    <a:cubicBezTo>
                      <a:pt x="11403" y="214007"/>
                      <a:pt x="10874" y="1116236"/>
                      <a:pt x="9816" y="1315203"/>
                    </a:cubicBezTo>
                    <a:cubicBezTo>
                      <a:pt x="8758" y="1514170"/>
                      <a:pt x="5053" y="1407807"/>
                      <a:pt x="3466" y="1245353"/>
                    </a:cubicBezTo>
                    <a:cubicBezTo>
                      <a:pt x="1879" y="1082899"/>
                      <a:pt x="2408" y="535741"/>
                      <a:pt x="291" y="340478"/>
                    </a:cubicBezTo>
                    <a:cubicBezTo>
                      <a:pt x="-1826" y="145216"/>
                      <a:pt x="8229" y="-110901"/>
                      <a:pt x="9816" y="515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 1120">
                <a:extLst>
                  <a:ext uri="{FF2B5EF4-FFF2-40B4-BE49-F238E27FC236}">
                    <a16:creationId xmlns:a16="http://schemas.microsoft.com/office/drawing/2014/main" id="{6D3B0F43-911C-2853-DC4B-A73617EEE6F1}"/>
                  </a:ext>
                </a:extLst>
              </p:cNvPr>
              <p:cNvSpPr/>
              <p:nvPr/>
            </p:nvSpPr>
            <p:spPr>
              <a:xfrm>
                <a:off x="1694758" y="2615076"/>
                <a:ext cx="29520" cy="961895"/>
              </a:xfrm>
              <a:custGeom>
                <a:avLst/>
                <a:gdLst>
                  <a:gd name="connsiteX0" fmla="*/ 13392 w 29520"/>
                  <a:gd name="connsiteY0" fmla="*/ 1124 h 961895"/>
                  <a:gd name="connsiteX1" fmla="*/ 26092 w 29520"/>
                  <a:gd name="connsiteY1" fmla="*/ 836149 h 961895"/>
                  <a:gd name="connsiteX2" fmla="*/ 29267 w 29520"/>
                  <a:gd name="connsiteY2" fmla="*/ 959974 h 961895"/>
                  <a:gd name="connsiteX3" fmla="*/ 26092 w 29520"/>
                  <a:gd name="connsiteY3" fmla="*/ 893299 h 961895"/>
                  <a:gd name="connsiteX4" fmla="*/ 692 w 29520"/>
                  <a:gd name="connsiteY4" fmla="*/ 661524 h 961895"/>
                  <a:gd name="connsiteX5" fmla="*/ 13392 w 29520"/>
                  <a:gd name="connsiteY5" fmla="*/ 1124 h 961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520" h="961895">
                    <a:moveTo>
                      <a:pt x="13392" y="1124"/>
                    </a:moveTo>
                    <a:cubicBezTo>
                      <a:pt x="17625" y="30228"/>
                      <a:pt x="23446" y="676341"/>
                      <a:pt x="26092" y="836149"/>
                    </a:cubicBezTo>
                    <a:cubicBezTo>
                      <a:pt x="28738" y="995957"/>
                      <a:pt x="29267" y="950449"/>
                      <a:pt x="29267" y="959974"/>
                    </a:cubicBezTo>
                    <a:cubicBezTo>
                      <a:pt x="29267" y="969499"/>
                      <a:pt x="30854" y="943041"/>
                      <a:pt x="26092" y="893299"/>
                    </a:cubicBezTo>
                    <a:cubicBezTo>
                      <a:pt x="21330" y="843557"/>
                      <a:pt x="4396" y="807045"/>
                      <a:pt x="692" y="661524"/>
                    </a:cubicBezTo>
                    <a:cubicBezTo>
                      <a:pt x="-3012" y="516003"/>
                      <a:pt x="9159" y="-27980"/>
                      <a:pt x="13392" y="11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 1121">
                <a:extLst>
                  <a:ext uri="{FF2B5EF4-FFF2-40B4-BE49-F238E27FC236}">
                    <a16:creationId xmlns:a16="http://schemas.microsoft.com/office/drawing/2014/main" id="{0E34811F-1D04-8DC1-043C-5C41222C5028}"/>
                  </a:ext>
                </a:extLst>
              </p:cNvPr>
              <p:cNvSpPr/>
              <p:nvPr/>
            </p:nvSpPr>
            <p:spPr>
              <a:xfrm>
                <a:off x="1739900" y="1244600"/>
                <a:ext cx="6585" cy="895243"/>
              </a:xfrm>
              <a:custGeom>
                <a:avLst/>
                <a:gdLst>
                  <a:gd name="connsiteX0" fmla="*/ 0 w 6585"/>
                  <a:gd name="connsiteY0" fmla="*/ 0 h 895243"/>
                  <a:gd name="connsiteX1" fmla="*/ 3175 w 6585"/>
                  <a:gd name="connsiteY1" fmla="*/ 860425 h 895243"/>
                  <a:gd name="connsiteX2" fmla="*/ 6350 w 6585"/>
                  <a:gd name="connsiteY2" fmla="*/ 698500 h 895243"/>
                  <a:gd name="connsiteX3" fmla="*/ 6350 w 6585"/>
                  <a:gd name="connsiteY3" fmla="*/ 431800 h 895243"/>
                  <a:gd name="connsiteX4" fmla="*/ 0 w 6585"/>
                  <a:gd name="connsiteY4" fmla="*/ 0 h 895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85" h="895243">
                    <a:moveTo>
                      <a:pt x="0" y="0"/>
                    </a:moveTo>
                    <a:cubicBezTo>
                      <a:pt x="1058" y="372004"/>
                      <a:pt x="2117" y="744008"/>
                      <a:pt x="3175" y="860425"/>
                    </a:cubicBezTo>
                    <a:cubicBezTo>
                      <a:pt x="4233" y="976842"/>
                      <a:pt x="5821" y="769938"/>
                      <a:pt x="6350" y="698500"/>
                    </a:cubicBezTo>
                    <a:cubicBezTo>
                      <a:pt x="6879" y="627063"/>
                      <a:pt x="6350" y="431800"/>
                      <a:pt x="6350" y="431800"/>
                    </a:cubicBezTo>
                    <a:cubicBezTo>
                      <a:pt x="4233" y="287867"/>
                      <a:pt x="2117" y="14393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 1122">
                <a:extLst>
                  <a:ext uri="{FF2B5EF4-FFF2-40B4-BE49-F238E27FC236}">
                    <a16:creationId xmlns:a16="http://schemas.microsoft.com/office/drawing/2014/main" id="{F86EC34E-DE0E-9F90-70BD-4562B845903F}"/>
                  </a:ext>
                </a:extLst>
              </p:cNvPr>
              <p:cNvSpPr/>
              <p:nvPr/>
            </p:nvSpPr>
            <p:spPr>
              <a:xfrm>
                <a:off x="1744510" y="2146790"/>
                <a:ext cx="17753" cy="1000857"/>
              </a:xfrm>
              <a:custGeom>
                <a:avLst/>
                <a:gdLst>
                  <a:gd name="connsiteX0" fmla="*/ 4915 w 17753"/>
                  <a:gd name="connsiteY0" fmla="*/ 5860 h 1000857"/>
                  <a:gd name="connsiteX1" fmla="*/ 17615 w 17753"/>
                  <a:gd name="connsiteY1" fmla="*/ 701185 h 1000857"/>
                  <a:gd name="connsiteX2" fmla="*/ 11265 w 17753"/>
                  <a:gd name="connsiteY2" fmla="*/ 999635 h 1000857"/>
                  <a:gd name="connsiteX3" fmla="*/ 4915 w 17753"/>
                  <a:gd name="connsiteY3" fmla="*/ 790085 h 1000857"/>
                  <a:gd name="connsiteX4" fmla="*/ 1740 w 17753"/>
                  <a:gd name="connsiteY4" fmla="*/ 390035 h 1000857"/>
                  <a:gd name="connsiteX5" fmla="*/ 4915 w 17753"/>
                  <a:gd name="connsiteY5" fmla="*/ 5860 h 1000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753" h="1000857">
                    <a:moveTo>
                      <a:pt x="4915" y="5860"/>
                    </a:moveTo>
                    <a:cubicBezTo>
                      <a:pt x="7561" y="57718"/>
                      <a:pt x="16557" y="535556"/>
                      <a:pt x="17615" y="701185"/>
                    </a:cubicBezTo>
                    <a:cubicBezTo>
                      <a:pt x="18673" y="866814"/>
                      <a:pt x="13382" y="984818"/>
                      <a:pt x="11265" y="999635"/>
                    </a:cubicBezTo>
                    <a:cubicBezTo>
                      <a:pt x="9148" y="1014452"/>
                      <a:pt x="6503" y="891685"/>
                      <a:pt x="4915" y="790085"/>
                    </a:cubicBezTo>
                    <a:cubicBezTo>
                      <a:pt x="3327" y="688485"/>
                      <a:pt x="-3023" y="520210"/>
                      <a:pt x="1740" y="390035"/>
                    </a:cubicBezTo>
                    <a:cubicBezTo>
                      <a:pt x="6503" y="259860"/>
                      <a:pt x="2269" y="-45998"/>
                      <a:pt x="4915" y="58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 1123">
                <a:extLst>
                  <a:ext uri="{FF2B5EF4-FFF2-40B4-BE49-F238E27FC236}">
                    <a16:creationId xmlns:a16="http://schemas.microsoft.com/office/drawing/2014/main" id="{96E2A394-D55C-61C4-D003-1EAF900B9F07}"/>
                  </a:ext>
                </a:extLst>
              </p:cNvPr>
              <p:cNvSpPr/>
              <p:nvPr/>
            </p:nvSpPr>
            <p:spPr>
              <a:xfrm>
                <a:off x="1971668" y="2703114"/>
                <a:ext cx="28918" cy="573661"/>
              </a:xfrm>
              <a:custGeom>
                <a:avLst/>
                <a:gdLst>
                  <a:gd name="connsiteX0" fmla="*/ 28582 w 28918"/>
                  <a:gd name="connsiteY0" fmla="*/ 17861 h 573661"/>
                  <a:gd name="connsiteX1" fmla="*/ 15882 w 28918"/>
                  <a:gd name="connsiteY1" fmla="*/ 560786 h 573661"/>
                  <a:gd name="connsiteX2" fmla="*/ 19057 w 28918"/>
                  <a:gd name="connsiteY2" fmla="*/ 382986 h 573661"/>
                  <a:gd name="connsiteX3" fmla="*/ 7 w 28918"/>
                  <a:gd name="connsiteY3" fmla="*/ 154386 h 573661"/>
                  <a:gd name="connsiteX4" fmla="*/ 28582 w 28918"/>
                  <a:gd name="connsiteY4" fmla="*/ 17861 h 573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18" h="573661">
                    <a:moveTo>
                      <a:pt x="28582" y="17861"/>
                    </a:moveTo>
                    <a:cubicBezTo>
                      <a:pt x="31228" y="85594"/>
                      <a:pt x="17469" y="499932"/>
                      <a:pt x="15882" y="560786"/>
                    </a:cubicBezTo>
                    <a:cubicBezTo>
                      <a:pt x="14295" y="621640"/>
                      <a:pt x="21703" y="450719"/>
                      <a:pt x="19057" y="382986"/>
                    </a:cubicBezTo>
                    <a:cubicBezTo>
                      <a:pt x="16411" y="315253"/>
                      <a:pt x="536" y="216298"/>
                      <a:pt x="7" y="154386"/>
                    </a:cubicBezTo>
                    <a:cubicBezTo>
                      <a:pt x="-522" y="92474"/>
                      <a:pt x="25936" y="-49872"/>
                      <a:pt x="28582" y="178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 1124">
                <a:extLst>
                  <a:ext uri="{FF2B5EF4-FFF2-40B4-BE49-F238E27FC236}">
                    <a16:creationId xmlns:a16="http://schemas.microsoft.com/office/drawing/2014/main" id="{4387F03C-7B09-204F-968D-C2918B9D56F3}"/>
                  </a:ext>
                </a:extLst>
              </p:cNvPr>
              <p:cNvSpPr/>
              <p:nvPr/>
            </p:nvSpPr>
            <p:spPr>
              <a:xfrm>
                <a:off x="1752422" y="3158128"/>
                <a:ext cx="19285" cy="411195"/>
              </a:xfrm>
              <a:custGeom>
                <a:avLst/>
                <a:gdLst>
                  <a:gd name="connsiteX0" fmla="*/ 3353 w 19285"/>
                  <a:gd name="connsiteY0" fmla="*/ 23222 h 411195"/>
                  <a:gd name="connsiteX1" fmla="*/ 178 w 19285"/>
                  <a:gd name="connsiteY1" fmla="*/ 394697 h 411195"/>
                  <a:gd name="connsiteX2" fmla="*/ 6528 w 19285"/>
                  <a:gd name="connsiteY2" fmla="*/ 318497 h 411195"/>
                  <a:gd name="connsiteX3" fmla="*/ 19228 w 19285"/>
                  <a:gd name="connsiteY3" fmla="*/ 70847 h 411195"/>
                  <a:gd name="connsiteX4" fmla="*/ 3353 w 19285"/>
                  <a:gd name="connsiteY4" fmla="*/ 23222 h 411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285" h="411195">
                    <a:moveTo>
                      <a:pt x="3353" y="23222"/>
                    </a:moveTo>
                    <a:cubicBezTo>
                      <a:pt x="178" y="77197"/>
                      <a:pt x="-351" y="345485"/>
                      <a:pt x="178" y="394697"/>
                    </a:cubicBezTo>
                    <a:cubicBezTo>
                      <a:pt x="707" y="443909"/>
                      <a:pt x="3353" y="372472"/>
                      <a:pt x="6528" y="318497"/>
                    </a:cubicBezTo>
                    <a:cubicBezTo>
                      <a:pt x="9703" y="264522"/>
                      <a:pt x="18170" y="122176"/>
                      <a:pt x="19228" y="70847"/>
                    </a:cubicBezTo>
                    <a:cubicBezTo>
                      <a:pt x="20286" y="19518"/>
                      <a:pt x="6528" y="-30753"/>
                      <a:pt x="3353" y="232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 1125">
                <a:extLst>
                  <a:ext uri="{FF2B5EF4-FFF2-40B4-BE49-F238E27FC236}">
                    <a16:creationId xmlns:a16="http://schemas.microsoft.com/office/drawing/2014/main" id="{1642808B-E1FF-5A5C-4ADC-6D313EC4E164}"/>
                  </a:ext>
                </a:extLst>
              </p:cNvPr>
              <p:cNvSpPr/>
              <p:nvPr/>
            </p:nvSpPr>
            <p:spPr>
              <a:xfrm>
                <a:off x="926610" y="3256389"/>
                <a:ext cx="1082387" cy="381597"/>
              </a:xfrm>
              <a:custGeom>
                <a:avLst/>
                <a:gdLst>
                  <a:gd name="connsiteX0" fmla="*/ 3665 w 1082387"/>
                  <a:gd name="connsiteY0" fmla="*/ 213886 h 381597"/>
                  <a:gd name="connsiteX1" fmla="*/ 283065 w 1082387"/>
                  <a:gd name="connsiteY1" fmla="*/ 267861 h 381597"/>
                  <a:gd name="connsiteX2" fmla="*/ 194165 w 1082387"/>
                  <a:gd name="connsiteY2" fmla="*/ 267861 h 381597"/>
                  <a:gd name="connsiteX3" fmla="*/ 511665 w 1082387"/>
                  <a:gd name="connsiteY3" fmla="*/ 302786 h 381597"/>
                  <a:gd name="connsiteX4" fmla="*/ 816465 w 1082387"/>
                  <a:gd name="connsiteY4" fmla="*/ 359936 h 381597"/>
                  <a:gd name="connsiteX5" fmla="*/ 857740 w 1082387"/>
                  <a:gd name="connsiteY5" fmla="*/ 312311 h 381597"/>
                  <a:gd name="connsiteX6" fmla="*/ 845040 w 1082387"/>
                  <a:gd name="connsiteY6" fmla="*/ 312311 h 381597"/>
                  <a:gd name="connsiteX7" fmla="*/ 984740 w 1082387"/>
                  <a:gd name="connsiteY7" fmla="*/ 112286 h 381597"/>
                  <a:gd name="connsiteX8" fmla="*/ 1079990 w 1082387"/>
                  <a:gd name="connsiteY8" fmla="*/ 1161 h 381597"/>
                  <a:gd name="connsiteX9" fmla="*/ 1035540 w 1082387"/>
                  <a:gd name="connsiteY9" fmla="*/ 74186 h 381597"/>
                  <a:gd name="connsiteX10" fmla="*/ 845040 w 1082387"/>
                  <a:gd name="connsiteY10" fmla="*/ 363111 h 381597"/>
                  <a:gd name="connsiteX11" fmla="*/ 743440 w 1082387"/>
                  <a:gd name="connsiteY11" fmla="*/ 353586 h 381597"/>
                  <a:gd name="connsiteX12" fmla="*/ 362440 w 1082387"/>
                  <a:gd name="connsiteY12" fmla="*/ 302786 h 381597"/>
                  <a:gd name="connsiteX13" fmla="*/ 518015 w 1082387"/>
                  <a:gd name="connsiteY13" fmla="*/ 328186 h 381597"/>
                  <a:gd name="connsiteX14" fmla="*/ 3665 w 1082387"/>
                  <a:gd name="connsiteY14" fmla="*/ 213886 h 381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82387" h="381597">
                    <a:moveTo>
                      <a:pt x="3665" y="213886"/>
                    </a:moveTo>
                    <a:cubicBezTo>
                      <a:pt x="-35493" y="203832"/>
                      <a:pt x="251315" y="258865"/>
                      <a:pt x="283065" y="267861"/>
                    </a:cubicBezTo>
                    <a:cubicBezTo>
                      <a:pt x="314815" y="276857"/>
                      <a:pt x="156065" y="262040"/>
                      <a:pt x="194165" y="267861"/>
                    </a:cubicBezTo>
                    <a:cubicBezTo>
                      <a:pt x="232265" y="273682"/>
                      <a:pt x="407948" y="287440"/>
                      <a:pt x="511665" y="302786"/>
                    </a:cubicBezTo>
                    <a:cubicBezTo>
                      <a:pt x="615382" y="318132"/>
                      <a:pt x="758786" y="358349"/>
                      <a:pt x="816465" y="359936"/>
                    </a:cubicBezTo>
                    <a:cubicBezTo>
                      <a:pt x="874144" y="361523"/>
                      <a:pt x="852978" y="320249"/>
                      <a:pt x="857740" y="312311"/>
                    </a:cubicBezTo>
                    <a:cubicBezTo>
                      <a:pt x="862503" y="304374"/>
                      <a:pt x="823873" y="345648"/>
                      <a:pt x="845040" y="312311"/>
                    </a:cubicBezTo>
                    <a:cubicBezTo>
                      <a:pt x="866207" y="278974"/>
                      <a:pt x="945582" y="164144"/>
                      <a:pt x="984740" y="112286"/>
                    </a:cubicBezTo>
                    <a:cubicBezTo>
                      <a:pt x="1023898" y="60428"/>
                      <a:pt x="1071523" y="7511"/>
                      <a:pt x="1079990" y="1161"/>
                    </a:cubicBezTo>
                    <a:cubicBezTo>
                      <a:pt x="1088457" y="-5189"/>
                      <a:pt x="1074698" y="13861"/>
                      <a:pt x="1035540" y="74186"/>
                    </a:cubicBezTo>
                    <a:cubicBezTo>
                      <a:pt x="996382" y="134511"/>
                      <a:pt x="893723" y="316544"/>
                      <a:pt x="845040" y="363111"/>
                    </a:cubicBezTo>
                    <a:cubicBezTo>
                      <a:pt x="796357" y="409678"/>
                      <a:pt x="743440" y="353586"/>
                      <a:pt x="743440" y="353586"/>
                    </a:cubicBezTo>
                    <a:lnTo>
                      <a:pt x="362440" y="302786"/>
                    </a:lnTo>
                    <a:cubicBezTo>
                      <a:pt x="324869" y="298553"/>
                      <a:pt x="579398" y="342473"/>
                      <a:pt x="518015" y="328186"/>
                    </a:cubicBezTo>
                    <a:cubicBezTo>
                      <a:pt x="456632" y="313899"/>
                      <a:pt x="42823" y="223940"/>
                      <a:pt x="3665" y="2138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 1126">
                <a:extLst>
                  <a:ext uri="{FF2B5EF4-FFF2-40B4-BE49-F238E27FC236}">
                    <a16:creationId xmlns:a16="http://schemas.microsoft.com/office/drawing/2014/main" id="{498FB737-5D94-A0E1-4DE0-4C1A42C07F23}"/>
                  </a:ext>
                </a:extLst>
              </p:cNvPr>
              <p:cNvSpPr/>
              <p:nvPr/>
            </p:nvSpPr>
            <p:spPr>
              <a:xfrm>
                <a:off x="1714272" y="904868"/>
                <a:ext cx="286058" cy="219112"/>
              </a:xfrm>
              <a:custGeom>
                <a:avLst/>
                <a:gdLst>
                  <a:gd name="connsiteX0" fmla="*/ 285978 w 286058"/>
                  <a:gd name="connsiteY0" fmla="*/ 7 h 219112"/>
                  <a:gd name="connsiteX1" fmla="*/ 85953 w 286058"/>
                  <a:gd name="connsiteY1" fmla="*/ 149232 h 219112"/>
                  <a:gd name="connsiteX2" fmla="*/ 228 w 286058"/>
                  <a:gd name="connsiteY2" fmla="*/ 219082 h 219112"/>
                  <a:gd name="connsiteX3" fmla="*/ 108178 w 286058"/>
                  <a:gd name="connsiteY3" fmla="*/ 158757 h 219112"/>
                  <a:gd name="connsiteX4" fmla="*/ 28803 w 286058"/>
                  <a:gd name="connsiteY4" fmla="*/ 215907 h 219112"/>
                  <a:gd name="connsiteX5" fmla="*/ 178028 w 286058"/>
                  <a:gd name="connsiteY5" fmla="*/ 127007 h 219112"/>
                  <a:gd name="connsiteX6" fmla="*/ 111353 w 286058"/>
                  <a:gd name="connsiteY6" fmla="*/ 155582 h 219112"/>
                  <a:gd name="connsiteX7" fmla="*/ 285978 w 286058"/>
                  <a:gd name="connsiteY7" fmla="*/ 7 h 21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6058" h="219112">
                    <a:moveTo>
                      <a:pt x="285978" y="7"/>
                    </a:moveTo>
                    <a:cubicBezTo>
                      <a:pt x="281745" y="-1051"/>
                      <a:pt x="133578" y="112720"/>
                      <a:pt x="85953" y="149232"/>
                    </a:cubicBezTo>
                    <a:cubicBezTo>
                      <a:pt x="38328" y="185745"/>
                      <a:pt x="-3476" y="217495"/>
                      <a:pt x="228" y="219082"/>
                    </a:cubicBezTo>
                    <a:cubicBezTo>
                      <a:pt x="3932" y="220669"/>
                      <a:pt x="103415" y="159286"/>
                      <a:pt x="108178" y="158757"/>
                    </a:cubicBezTo>
                    <a:cubicBezTo>
                      <a:pt x="112940" y="158228"/>
                      <a:pt x="17161" y="221199"/>
                      <a:pt x="28803" y="215907"/>
                    </a:cubicBezTo>
                    <a:cubicBezTo>
                      <a:pt x="40445" y="210615"/>
                      <a:pt x="164270" y="137061"/>
                      <a:pt x="178028" y="127007"/>
                    </a:cubicBezTo>
                    <a:cubicBezTo>
                      <a:pt x="191786" y="116953"/>
                      <a:pt x="97595" y="170399"/>
                      <a:pt x="111353" y="155582"/>
                    </a:cubicBezTo>
                    <a:cubicBezTo>
                      <a:pt x="125111" y="140765"/>
                      <a:pt x="290211" y="1065"/>
                      <a:pt x="28597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 1127">
                <a:extLst>
                  <a:ext uri="{FF2B5EF4-FFF2-40B4-BE49-F238E27FC236}">
                    <a16:creationId xmlns:a16="http://schemas.microsoft.com/office/drawing/2014/main" id="{7E316046-8487-C190-1093-71EBED1A9907}"/>
                  </a:ext>
                </a:extLst>
              </p:cNvPr>
              <p:cNvSpPr/>
              <p:nvPr/>
            </p:nvSpPr>
            <p:spPr>
              <a:xfrm>
                <a:off x="942498" y="3476336"/>
                <a:ext cx="786523" cy="257980"/>
              </a:xfrm>
              <a:custGeom>
                <a:avLst/>
                <a:gdLst>
                  <a:gd name="connsiteX0" fmla="*/ 25877 w 786523"/>
                  <a:gd name="connsiteY0" fmla="*/ 289 h 257980"/>
                  <a:gd name="connsiteX1" fmla="*/ 29052 w 786523"/>
                  <a:gd name="connsiteY1" fmla="*/ 82839 h 257980"/>
                  <a:gd name="connsiteX2" fmla="*/ 35402 w 786523"/>
                  <a:gd name="connsiteY2" fmla="*/ 114589 h 257980"/>
                  <a:gd name="connsiteX3" fmla="*/ 3652 w 786523"/>
                  <a:gd name="connsiteY3" fmla="*/ 117764 h 257980"/>
                  <a:gd name="connsiteX4" fmla="*/ 133827 w 786523"/>
                  <a:gd name="connsiteY4" fmla="*/ 143164 h 257980"/>
                  <a:gd name="connsiteX5" fmla="*/ 156052 w 786523"/>
                  <a:gd name="connsiteY5" fmla="*/ 130464 h 257980"/>
                  <a:gd name="connsiteX6" fmla="*/ 660877 w 786523"/>
                  <a:gd name="connsiteY6" fmla="*/ 225714 h 257980"/>
                  <a:gd name="connsiteX7" fmla="*/ 756127 w 786523"/>
                  <a:gd name="connsiteY7" fmla="*/ 254289 h 257980"/>
                  <a:gd name="connsiteX8" fmla="*/ 762477 w 786523"/>
                  <a:gd name="connsiteY8" fmla="*/ 152689 h 257980"/>
                  <a:gd name="connsiteX9" fmla="*/ 759302 w 786523"/>
                  <a:gd name="connsiteY9" fmla="*/ 219364 h 257980"/>
                  <a:gd name="connsiteX10" fmla="*/ 752952 w 786523"/>
                  <a:gd name="connsiteY10" fmla="*/ 232064 h 257980"/>
                  <a:gd name="connsiteX11" fmla="*/ 324327 w 786523"/>
                  <a:gd name="connsiteY11" fmla="*/ 181264 h 257980"/>
                  <a:gd name="connsiteX12" fmla="*/ 67152 w 786523"/>
                  <a:gd name="connsiteY12" fmla="*/ 146339 h 257980"/>
                  <a:gd name="connsiteX13" fmla="*/ 187802 w 786523"/>
                  <a:gd name="connsiteY13" fmla="*/ 155864 h 257980"/>
                  <a:gd name="connsiteX14" fmla="*/ 25877 w 786523"/>
                  <a:gd name="connsiteY14" fmla="*/ 114589 h 257980"/>
                  <a:gd name="connsiteX15" fmla="*/ 25877 w 786523"/>
                  <a:gd name="connsiteY15" fmla="*/ 289 h 257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86523" h="257980">
                    <a:moveTo>
                      <a:pt x="25877" y="289"/>
                    </a:moveTo>
                    <a:cubicBezTo>
                      <a:pt x="26406" y="-5003"/>
                      <a:pt x="27465" y="63789"/>
                      <a:pt x="29052" y="82839"/>
                    </a:cubicBezTo>
                    <a:cubicBezTo>
                      <a:pt x="30639" y="101889"/>
                      <a:pt x="39635" y="108768"/>
                      <a:pt x="35402" y="114589"/>
                    </a:cubicBezTo>
                    <a:cubicBezTo>
                      <a:pt x="31169" y="120410"/>
                      <a:pt x="-12752" y="113001"/>
                      <a:pt x="3652" y="117764"/>
                    </a:cubicBezTo>
                    <a:cubicBezTo>
                      <a:pt x="20056" y="122527"/>
                      <a:pt x="108427" y="141047"/>
                      <a:pt x="133827" y="143164"/>
                    </a:cubicBezTo>
                    <a:cubicBezTo>
                      <a:pt x="159227" y="145281"/>
                      <a:pt x="68211" y="116706"/>
                      <a:pt x="156052" y="130464"/>
                    </a:cubicBezTo>
                    <a:cubicBezTo>
                      <a:pt x="243893" y="144222"/>
                      <a:pt x="560865" y="205077"/>
                      <a:pt x="660877" y="225714"/>
                    </a:cubicBezTo>
                    <a:cubicBezTo>
                      <a:pt x="760889" y="246351"/>
                      <a:pt x="739194" y="266460"/>
                      <a:pt x="756127" y="254289"/>
                    </a:cubicBezTo>
                    <a:cubicBezTo>
                      <a:pt x="773060" y="242118"/>
                      <a:pt x="761948" y="158510"/>
                      <a:pt x="762477" y="152689"/>
                    </a:cubicBezTo>
                    <a:cubicBezTo>
                      <a:pt x="763006" y="146868"/>
                      <a:pt x="760889" y="206135"/>
                      <a:pt x="759302" y="219364"/>
                    </a:cubicBezTo>
                    <a:cubicBezTo>
                      <a:pt x="757715" y="232593"/>
                      <a:pt x="825448" y="238414"/>
                      <a:pt x="752952" y="232064"/>
                    </a:cubicBezTo>
                    <a:cubicBezTo>
                      <a:pt x="680456" y="225714"/>
                      <a:pt x="438627" y="195552"/>
                      <a:pt x="324327" y="181264"/>
                    </a:cubicBezTo>
                    <a:cubicBezTo>
                      <a:pt x="210027" y="166976"/>
                      <a:pt x="89906" y="150572"/>
                      <a:pt x="67152" y="146339"/>
                    </a:cubicBezTo>
                    <a:cubicBezTo>
                      <a:pt x="44398" y="142106"/>
                      <a:pt x="194681" y="161156"/>
                      <a:pt x="187802" y="155864"/>
                    </a:cubicBezTo>
                    <a:cubicBezTo>
                      <a:pt x="180923" y="150572"/>
                      <a:pt x="54452" y="137872"/>
                      <a:pt x="25877" y="114589"/>
                    </a:cubicBezTo>
                    <a:cubicBezTo>
                      <a:pt x="-2698" y="91306"/>
                      <a:pt x="25348" y="5581"/>
                      <a:pt x="25877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 1128">
                <a:extLst>
                  <a:ext uri="{FF2B5EF4-FFF2-40B4-BE49-F238E27FC236}">
                    <a16:creationId xmlns:a16="http://schemas.microsoft.com/office/drawing/2014/main" id="{8325F954-A802-2C72-AC0E-BA6114AFF773}"/>
                  </a:ext>
                </a:extLst>
              </p:cNvPr>
              <p:cNvSpPr/>
              <p:nvPr/>
            </p:nvSpPr>
            <p:spPr>
              <a:xfrm>
                <a:off x="1727067" y="3041400"/>
                <a:ext cx="277210" cy="689276"/>
              </a:xfrm>
              <a:custGeom>
                <a:avLst/>
                <a:gdLst>
                  <a:gd name="connsiteX0" fmla="*/ 273183 w 277210"/>
                  <a:gd name="connsiteY0" fmla="*/ 250 h 689276"/>
                  <a:gd name="connsiteX1" fmla="*/ 276358 w 277210"/>
                  <a:gd name="connsiteY1" fmla="*/ 193925 h 689276"/>
                  <a:gd name="connsiteX2" fmla="*/ 260483 w 277210"/>
                  <a:gd name="connsiteY2" fmla="*/ 254250 h 689276"/>
                  <a:gd name="connsiteX3" fmla="*/ 266833 w 277210"/>
                  <a:gd name="connsiteY3" fmla="*/ 311400 h 689276"/>
                  <a:gd name="connsiteX4" fmla="*/ 257308 w 277210"/>
                  <a:gd name="connsiteY4" fmla="*/ 311400 h 689276"/>
                  <a:gd name="connsiteX5" fmla="*/ 257308 w 277210"/>
                  <a:gd name="connsiteY5" fmla="*/ 327275 h 689276"/>
                  <a:gd name="connsiteX6" fmla="*/ 200158 w 277210"/>
                  <a:gd name="connsiteY6" fmla="*/ 397125 h 689276"/>
                  <a:gd name="connsiteX7" fmla="*/ 50933 w 277210"/>
                  <a:gd name="connsiteY7" fmla="*/ 638425 h 689276"/>
                  <a:gd name="connsiteX8" fmla="*/ 133 w 277210"/>
                  <a:gd name="connsiteY8" fmla="*/ 689225 h 689276"/>
                  <a:gd name="connsiteX9" fmla="*/ 35058 w 277210"/>
                  <a:gd name="connsiteY9" fmla="*/ 635250 h 689276"/>
                  <a:gd name="connsiteX10" fmla="*/ 209683 w 277210"/>
                  <a:gd name="connsiteY10" fmla="*/ 371725 h 689276"/>
                  <a:gd name="connsiteX11" fmla="*/ 257308 w 277210"/>
                  <a:gd name="connsiteY11" fmla="*/ 270125 h 689276"/>
                  <a:gd name="connsiteX12" fmla="*/ 250958 w 277210"/>
                  <a:gd name="connsiteY12" fmla="*/ 136775 h 689276"/>
                  <a:gd name="connsiteX13" fmla="*/ 257308 w 277210"/>
                  <a:gd name="connsiteY13" fmla="*/ 238375 h 689276"/>
                  <a:gd name="connsiteX14" fmla="*/ 273183 w 277210"/>
                  <a:gd name="connsiteY14" fmla="*/ 250 h 689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7210" h="689276">
                    <a:moveTo>
                      <a:pt x="273183" y="250"/>
                    </a:moveTo>
                    <a:cubicBezTo>
                      <a:pt x="276358" y="-7158"/>
                      <a:pt x="278475" y="151592"/>
                      <a:pt x="276358" y="193925"/>
                    </a:cubicBezTo>
                    <a:cubicBezTo>
                      <a:pt x="274241" y="236258"/>
                      <a:pt x="262070" y="234671"/>
                      <a:pt x="260483" y="254250"/>
                    </a:cubicBezTo>
                    <a:cubicBezTo>
                      <a:pt x="258896" y="273829"/>
                      <a:pt x="267362" y="301875"/>
                      <a:pt x="266833" y="311400"/>
                    </a:cubicBezTo>
                    <a:cubicBezTo>
                      <a:pt x="266304" y="320925"/>
                      <a:pt x="258895" y="308754"/>
                      <a:pt x="257308" y="311400"/>
                    </a:cubicBezTo>
                    <a:cubicBezTo>
                      <a:pt x="255720" y="314046"/>
                      <a:pt x="266833" y="312988"/>
                      <a:pt x="257308" y="327275"/>
                    </a:cubicBezTo>
                    <a:cubicBezTo>
                      <a:pt x="247783" y="341562"/>
                      <a:pt x="234554" y="345267"/>
                      <a:pt x="200158" y="397125"/>
                    </a:cubicBezTo>
                    <a:cubicBezTo>
                      <a:pt x="165762" y="448983"/>
                      <a:pt x="84270" y="589742"/>
                      <a:pt x="50933" y="638425"/>
                    </a:cubicBezTo>
                    <a:cubicBezTo>
                      <a:pt x="17596" y="687108"/>
                      <a:pt x="2779" y="689754"/>
                      <a:pt x="133" y="689225"/>
                    </a:cubicBezTo>
                    <a:cubicBezTo>
                      <a:pt x="-2513" y="688696"/>
                      <a:pt x="35058" y="635250"/>
                      <a:pt x="35058" y="635250"/>
                    </a:cubicBezTo>
                    <a:cubicBezTo>
                      <a:pt x="69983" y="582333"/>
                      <a:pt x="172641" y="432579"/>
                      <a:pt x="209683" y="371725"/>
                    </a:cubicBezTo>
                    <a:cubicBezTo>
                      <a:pt x="246725" y="310871"/>
                      <a:pt x="250429" y="309283"/>
                      <a:pt x="257308" y="270125"/>
                    </a:cubicBezTo>
                    <a:cubicBezTo>
                      <a:pt x="264187" y="230967"/>
                      <a:pt x="250958" y="142067"/>
                      <a:pt x="250958" y="136775"/>
                    </a:cubicBezTo>
                    <a:cubicBezTo>
                      <a:pt x="250958" y="131483"/>
                      <a:pt x="254133" y="260071"/>
                      <a:pt x="257308" y="238375"/>
                    </a:cubicBezTo>
                    <a:cubicBezTo>
                      <a:pt x="260483" y="216679"/>
                      <a:pt x="270008" y="7658"/>
                      <a:pt x="273183" y="2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 1129">
                <a:extLst>
                  <a:ext uri="{FF2B5EF4-FFF2-40B4-BE49-F238E27FC236}">
                    <a16:creationId xmlns:a16="http://schemas.microsoft.com/office/drawing/2014/main" id="{00312C43-A45B-9208-32F4-480C4D40D929}"/>
                  </a:ext>
                </a:extLst>
              </p:cNvPr>
              <p:cNvSpPr/>
              <p:nvPr/>
            </p:nvSpPr>
            <p:spPr>
              <a:xfrm>
                <a:off x="1244515" y="911083"/>
                <a:ext cx="168866" cy="22658"/>
              </a:xfrm>
              <a:custGeom>
                <a:avLst/>
                <a:gdLst>
                  <a:gd name="connsiteX0" fmla="*/ 85 w 168866"/>
                  <a:gd name="connsiteY0" fmla="*/ 12842 h 22658"/>
                  <a:gd name="connsiteX1" fmla="*/ 111210 w 168866"/>
                  <a:gd name="connsiteY1" fmla="*/ 142 h 22658"/>
                  <a:gd name="connsiteX2" fmla="*/ 168360 w 168866"/>
                  <a:gd name="connsiteY2" fmla="*/ 22367 h 22658"/>
                  <a:gd name="connsiteX3" fmla="*/ 130260 w 168866"/>
                  <a:gd name="connsiteY3" fmla="*/ 12842 h 22658"/>
                  <a:gd name="connsiteX4" fmla="*/ 85 w 168866"/>
                  <a:gd name="connsiteY4" fmla="*/ 12842 h 22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866" h="22658">
                    <a:moveTo>
                      <a:pt x="85" y="12842"/>
                    </a:moveTo>
                    <a:cubicBezTo>
                      <a:pt x="-3090" y="10725"/>
                      <a:pt x="83164" y="-1445"/>
                      <a:pt x="111210" y="142"/>
                    </a:cubicBezTo>
                    <a:cubicBezTo>
                      <a:pt x="139256" y="1729"/>
                      <a:pt x="165185" y="20250"/>
                      <a:pt x="168360" y="22367"/>
                    </a:cubicBezTo>
                    <a:cubicBezTo>
                      <a:pt x="171535" y="24484"/>
                      <a:pt x="159893" y="14429"/>
                      <a:pt x="130260" y="12842"/>
                    </a:cubicBezTo>
                    <a:cubicBezTo>
                      <a:pt x="100627" y="11255"/>
                      <a:pt x="3260" y="14959"/>
                      <a:pt x="85" y="1284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 1130">
                <a:extLst>
                  <a:ext uri="{FF2B5EF4-FFF2-40B4-BE49-F238E27FC236}">
                    <a16:creationId xmlns:a16="http://schemas.microsoft.com/office/drawing/2014/main" id="{4E44AE03-B2AE-6EF9-A5DC-E5861FE72032}"/>
                  </a:ext>
                </a:extLst>
              </p:cNvPr>
              <p:cNvSpPr/>
              <p:nvPr/>
            </p:nvSpPr>
            <p:spPr>
              <a:xfrm>
                <a:off x="1133475" y="955172"/>
                <a:ext cx="136525" cy="27057"/>
              </a:xfrm>
              <a:custGeom>
                <a:avLst/>
                <a:gdLst>
                  <a:gd name="connsiteX0" fmla="*/ 0 w 136525"/>
                  <a:gd name="connsiteY0" fmla="*/ 10028 h 27057"/>
                  <a:gd name="connsiteX1" fmla="*/ 76200 w 136525"/>
                  <a:gd name="connsiteY1" fmla="*/ 503 h 27057"/>
                  <a:gd name="connsiteX2" fmla="*/ 136525 w 136525"/>
                  <a:gd name="connsiteY2" fmla="*/ 25903 h 27057"/>
                  <a:gd name="connsiteX3" fmla="*/ 76200 w 136525"/>
                  <a:gd name="connsiteY3" fmla="*/ 22728 h 27057"/>
                  <a:gd name="connsiteX4" fmla="*/ 0 w 136525"/>
                  <a:gd name="connsiteY4" fmla="*/ 10028 h 2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525" h="27057">
                    <a:moveTo>
                      <a:pt x="0" y="10028"/>
                    </a:moveTo>
                    <a:cubicBezTo>
                      <a:pt x="0" y="6324"/>
                      <a:pt x="53446" y="-2143"/>
                      <a:pt x="76200" y="503"/>
                    </a:cubicBezTo>
                    <a:cubicBezTo>
                      <a:pt x="98954" y="3149"/>
                      <a:pt x="136525" y="22199"/>
                      <a:pt x="136525" y="25903"/>
                    </a:cubicBezTo>
                    <a:cubicBezTo>
                      <a:pt x="136525" y="29607"/>
                      <a:pt x="94192" y="23257"/>
                      <a:pt x="76200" y="22728"/>
                    </a:cubicBezTo>
                    <a:cubicBezTo>
                      <a:pt x="58208" y="22199"/>
                      <a:pt x="0" y="13732"/>
                      <a:pt x="0" y="100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 1131">
                <a:extLst>
                  <a:ext uri="{FF2B5EF4-FFF2-40B4-BE49-F238E27FC236}">
                    <a16:creationId xmlns:a16="http://schemas.microsoft.com/office/drawing/2014/main" id="{B691FBB4-93B9-1C17-9878-5E8B8D6B35B9}"/>
                  </a:ext>
                </a:extLst>
              </p:cNvPr>
              <p:cNvSpPr/>
              <p:nvPr/>
            </p:nvSpPr>
            <p:spPr>
              <a:xfrm>
                <a:off x="1457289" y="914321"/>
                <a:ext cx="146126" cy="36972"/>
              </a:xfrm>
              <a:custGeom>
                <a:avLst/>
                <a:gdLst>
                  <a:gd name="connsiteX0" fmla="*/ 36 w 146126"/>
                  <a:gd name="connsiteY0" fmla="*/ 79 h 36972"/>
                  <a:gd name="connsiteX1" fmla="*/ 73061 w 146126"/>
                  <a:gd name="connsiteY1" fmla="*/ 35004 h 36972"/>
                  <a:gd name="connsiteX2" fmla="*/ 146086 w 146126"/>
                  <a:gd name="connsiteY2" fmla="*/ 31829 h 36972"/>
                  <a:gd name="connsiteX3" fmla="*/ 82586 w 146126"/>
                  <a:gd name="connsiteY3" fmla="*/ 25479 h 36972"/>
                  <a:gd name="connsiteX4" fmla="*/ 36 w 146126"/>
                  <a:gd name="connsiteY4" fmla="*/ 79 h 36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126" h="36972">
                    <a:moveTo>
                      <a:pt x="36" y="79"/>
                    </a:moveTo>
                    <a:cubicBezTo>
                      <a:pt x="-1551" y="1666"/>
                      <a:pt x="48719" y="29712"/>
                      <a:pt x="73061" y="35004"/>
                    </a:cubicBezTo>
                    <a:cubicBezTo>
                      <a:pt x="97403" y="40296"/>
                      <a:pt x="144499" y="33416"/>
                      <a:pt x="146086" y="31829"/>
                    </a:cubicBezTo>
                    <a:cubicBezTo>
                      <a:pt x="147673" y="30242"/>
                      <a:pt x="102694" y="29712"/>
                      <a:pt x="82586" y="25479"/>
                    </a:cubicBezTo>
                    <a:cubicBezTo>
                      <a:pt x="62478" y="21246"/>
                      <a:pt x="1623" y="-1508"/>
                      <a:pt x="36" y="7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 1132">
                <a:extLst>
                  <a:ext uri="{FF2B5EF4-FFF2-40B4-BE49-F238E27FC236}">
                    <a16:creationId xmlns:a16="http://schemas.microsoft.com/office/drawing/2014/main" id="{A06D6A59-7393-2D66-8589-97FD2940DB5A}"/>
                  </a:ext>
                </a:extLst>
              </p:cNvPr>
              <p:cNvSpPr/>
              <p:nvPr/>
            </p:nvSpPr>
            <p:spPr>
              <a:xfrm>
                <a:off x="1127099" y="1014999"/>
                <a:ext cx="114609" cy="10549"/>
              </a:xfrm>
              <a:custGeom>
                <a:avLst/>
                <a:gdLst>
                  <a:gd name="connsiteX0" fmla="*/ 26 w 114609"/>
                  <a:gd name="connsiteY0" fmla="*/ 1001 h 10549"/>
                  <a:gd name="connsiteX1" fmla="*/ 92101 w 114609"/>
                  <a:gd name="connsiteY1" fmla="*/ 1001 h 10549"/>
                  <a:gd name="connsiteX2" fmla="*/ 114326 w 114609"/>
                  <a:gd name="connsiteY2" fmla="*/ 7351 h 10549"/>
                  <a:gd name="connsiteX3" fmla="*/ 82576 w 114609"/>
                  <a:gd name="connsiteY3" fmla="*/ 10526 h 10549"/>
                  <a:gd name="connsiteX4" fmla="*/ 26 w 114609"/>
                  <a:gd name="connsiteY4" fmla="*/ 1001 h 10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609" h="10549">
                    <a:moveTo>
                      <a:pt x="26" y="1001"/>
                    </a:moveTo>
                    <a:cubicBezTo>
                      <a:pt x="1613" y="-586"/>
                      <a:pt x="73051" y="-57"/>
                      <a:pt x="92101" y="1001"/>
                    </a:cubicBezTo>
                    <a:cubicBezTo>
                      <a:pt x="111151" y="2059"/>
                      <a:pt x="115913" y="5764"/>
                      <a:pt x="114326" y="7351"/>
                    </a:cubicBezTo>
                    <a:cubicBezTo>
                      <a:pt x="112739" y="8938"/>
                      <a:pt x="96334" y="9997"/>
                      <a:pt x="82576" y="10526"/>
                    </a:cubicBezTo>
                    <a:cubicBezTo>
                      <a:pt x="68818" y="11055"/>
                      <a:pt x="-1561" y="2588"/>
                      <a:pt x="26" y="10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 1133">
                <a:extLst>
                  <a:ext uri="{FF2B5EF4-FFF2-40B4-BE49-F238E27FC236}">
                    <a16:creationId xmlns:a16="http://schemas.microsoft.com/office/drawing/2014/main" id="{01060CFC-704B-CB7B-8229-4EAAD4A2B015}"/>
                  </a:ext>
                </a:extLst>
              </p:cNvPr>
              <p:cNvSpPr/>
              <p:nvPr/>
            </p:nvSpPr>
            <p:spPr>
              <a:xfrm>
                <a:off x="1272921" y="968168"/>
                <a:ext cx="127812" cy="20933"/>
              </a:xfrm>
              <a:custGeom>
                <a:avLst/>
                <a:gdLst>
                  <a:gd name="connsiteX0" fmla="*/ 254 w 127812"/>
                  <a:gd name="connsiteY0" fmla="*/ 9732 h 20933"/>
                  <a:gd name="connsiteX1" fmla="*/ 66929 w 127812"/>
                  <a:gd name="connsiteY1" fmla="*/ 207 h 20933"/>
                  <a:gd name="connsiteX2" fmla="*/ 127254 w 127812"/>
                  <a:gd name="connsiteY2" fmla="*/ 19257 h 20933"/>
                  <a:gd name="connsiteX3" fmla="*/ 92329 w 127812"/>
                  <a:gd name="connsiteY3" fmla="*/ 19257 h 20933"/>
                  <a:gd name="connsiteX4" fmla="*/ 254 w 127812"/>
                  <a:gd name="connsiteY4" fmla="*/ 9732 h 20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812" h="20933">
                    <a:moveTo>
                      <a:pt x="254" y="9732"/>
                    </a:moveTo>
                    <a:cubicBezTo>
                      <a:pt x="-3979" y="6557"/>
                      <a:pt x="45762" y="-1380"/>
                      <a:pt x="66929" y="207"/>
                    </a:cubicBezTo>
                    <a:cubicBezTo>
                      <a:pt x="88096" y="1794"/>
                      <a:pt x="123021" y="16082"/>
                      <a:pt x="127254" y="19257"/>
                    </a:cubicBezTo>
                    <a:cubicBezTo>
                      <a:pt x="131487" y="22432"/>
                      <a:pt x="110850" y="20315"/>
                      <a:pt x="92329" y="19257"/>
                    </a:cubicBezTo>
                    <a:cubicBezTo>
                      <a:pt x="73808" y="18199"/>
                      <a:pt x="4487" y="12907"/>
                      <a:pt x="254" y="97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 1134">
                <a:extLst>
                  <a:ext uri="{FF2B5EF4-FFF2-40B4-BE49-F238E27FC236}">
                    <a16:creationId xmlns:a16="http://schemas.microsoft.com/office/drawing/2014/main" id="{48E2D221-F03A-2197-590F-4243D57A6EBB}"/>
                  </a:ext>
                </a:extLst>
              </p:cNvPr>
              <p:cNvSpPr/>
              <p:nvPr/>
            </p:nvSpPr>
            <p:spPr>
              <a:xfrm>
                <a:off x="1447800" y="971550"/>
                <a:ext cx="111335" cy="4064"/>
              </a:xfrm>
              <a:custGeom>
                <a:avLst/>
                <a:gdLst>
                  <a:gd name="connsiteX0" fmla="*/ 0 w 111335"/>
                  <a:gd name="connsiteY0" fmla="*/ 0 h 4064"/>
                  <a:gd name="connsiteX1" fmla="*/ 111125 w 111335"/>
                  <a:gd name="connsiteY1" fmla="*/ 3175 h 4064"/>
                  <a:gd name="connsiteX2" fmla="*/ 0 w 111335"/>
                  <a:gd name="connsiteY2" fmla="*/ 0 h 4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335" h="4064">
                    <a:moveTo>
                      <a:pt x="0" y="0"/>
                    </a:moveTo>
                    <a:cubicBezTo>
                      <a:pt x="0" y="0"/>
                      <a:pt x="105304" y="0"/>
                      <a:pt x="111125" y="3175"/>
                    </a:cubicBezTo>
                    <a:cubicBezTo>
                      <a:pt x="116946" y="635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 1135">
                <a:extLst>
                  <a:ext uri="{FF2B5EF4-FFF2-40B4-BE49-F238E27FC236}">
                    <a16:creationId xmlns:a16="http://schemas.microsoft.com/office/drawing/2014/main" id="{608B6158-918B-23B2-5625-8D4C5FAFE242}"/>
                  </a:ext>
                </a:extLst>
              </p:cNvPr>
              <p:cNvSpPr/>
              <p:nvPr/>
            </p:nvSpPr>
            <p:spPr>
              <a:xfrm>
                <a:off x="1392917" y="984250"/>
                <a:ext cx="132499" cy="36665"/>
              </a:xfrm>
              <a:custGeom>
                <a:avLst/>
                <a:gdLst>
                  <a:gd name="connsiteX0" fmla="*/ 908 w 132499"/>
                  <a:gd name="connsiteY0" fmla="*/ 0 h 36665"/>
                  <a:gd name="connsiteX1" fmla="*/ 54883 w 132499"/>
                  <a:gd name="connsiteY1" fmla="*/ 34925 h 36665"/>
                  <a:gd name="connsiteX2" fmla="*/ 131083 w 132499"/>
                  <a:gd name="connsiteY2" fmla="*/ 31750 h 36665"/>
                  <a:gd name="connsiteX3" fmla="*/ 99333 w 132499"/>
                  <a:gd name="connsiteY3" fmla="*/ 34925 h 36665"/>
                  <a:gd name="connsiteX4" fmla="*/ 908 w 132499"/>
                  <a:gd name="connsiteY4" fmla="*/ 0 h 3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2499" h="36665">
                    <a:moveTo>
                      <a:pt x="908" y="0"/>
                    </a:moveTo>
                    <a:cubicBezTo>
                      <a:pt x="-6500" y="0"/>
                      <a:pt x="33187" y="29633"/>
                      <a:pt x="54883" y="34925"/>
                    </a:cubicBezTo>
                    <a:cubicBezTo>
                      <a:pt x="76579" y="40217"/>
                      <a:pt x="123675" y="31750"/>
                      <a:pt x="131083" y="31750"/>
                    </a:cubicBezTo>
                    <a:cubicBezTo>
                      <a:pt x="138491" y="31750"/>
                      <a:pt x="115208" y="37571"/>
                      <a:pt x="99333" y="34925"/>
                    </a:cubicBezTo>
                    <a:cubicBezTo>
                      <a:pt x="83458" y="32279"/>
                      <a:pt x="8316" y="0"/>
                      <a:pt x="9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 1136">
                <a:extLst>
                  <a:ext uri="{FF2B5EF4-FFF2-40B4-BE49-F238E27FC236}">
                    <a16:creationId xmlns:a16="http://schemas.microsoft.com/office/drawing/2014/main" id="{0D358911-D9D6-650E-43AE-91DE25CAC3DC}"/>
                  </a:ext>
                </a:extLst>
              </p:cNvPr>
              <p:cNvSpPr/>
              <p:nvPr/>
            </p:nvSpPr>
            <p:spPr>
              <a:xfrm>
                <a:off x="1342605" y="1031771"/>
                <a:ext cx="137568" cy="25547"/>
              </a:xfrm>
              <a:custGeom>
                <a:avLst/>
                <a:gdLst>
                  <a:gd name="connsiteX0" fmla="*/ 420 w 137568"/>
                  <a:gd name="connsiteY0" fmla="*/ 104 h 25547"/>
                  <a:gd name="connsiteX1" fmla="*/ 63920 w 137568"/>
                  <a:gd name="connsiteY1" fmla="*/ 25504 h 25547"/>
                  <a:gd name="connsiteX2" fmla="*/ 136945 w 137568"/>
                  <a:gd name="connsiteY2" fmla="*/ 6454 h 25547"/>
                  <a:gd name="connsiteX3" fmla="*/ 95670 w 137568"/>
                  <a:gd name="connsiteY3" fmla="*/ 15979 h 25547"/>
                  <a:gd name="connsiteX4" fmla="*/ 420 w 137568"/>
                  <a:gd name="connsiteY4" fmla="*/ 104 h 25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68" h="25547">
                    <a:moveTo>
                      <a:pt x="420" y="104"/>
                    </a:moveTo>
                    <a:cubicBezTo>
                      <a:pt x="-4872" y="1691"/>
                      <a:pt x="41166" y="24446"/>
                      <a:pt x="63920" y="25504"/>
                    </a:cubicBezTo>
                    <a:cubicBezTo>
                      <a:pt x="86674" y="26562"/>
                      <a:pt x="131653" y="8041"/>
                      <a:pt x="136945" y="6454"/>
                    </a:cubicBezTo>
                    <a:cubicBezTo>
                      <a:pt x="142237" y="4867"/>
                      <a:pt x="112603" y="16508"/>
                      <a:pt x="95670" y="15979"/>
                    </a:cubicBezTo>
                    <a:cubicBezTo>
                      <a:pt x="78737" y="15450"/>
                      <a:pt x="5712" y="-1483"/>
                      <a:pt x="420" y="10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 1137">
                <a:extLst>
                  <a:ext uri="{FF2B5EF4-FFF2-40B4-BE49-F238E27FC236}">
                    <a16:creationId xmlns:a16="http://schemas.microsoft.com/office/drawing/2014/main" id="{1AA0CFE2-180E-2CBC-4FBF-AABEC660872F}"/>
                  </a:ext>
                </a:extLst>
              </p:cNvPr>
              <p:cNvSpPr/>
              <p:nvPr/>
            </p:nvSpPr>
            <p:spPr>
              <a:xfrm>
                <a:off x="1533525" y="993750"/>
                <a:ext cx="111125" cy="41482"/>
              </a:xfrm>
              <a:custGeom>
                <a:avLst/>
                <a:gdLst>
                  <a:gd name="connsiteX0" fmla="*/ 0 w 111125"/>
                  <a:gd name="connsiteY0" fmla="*/ 25 h 41482"/>
                  <a:gd name="connsiteX1" fmla="*/ 69850 w 111125"/>
                  <a:gd name="connsiteY1" fmla="*/ 34950 h 41482"/>
                  <a:gd name="connsiteX2" fmla="*/ 111125 w 111125"/>
                  <a:gd name="connsiteY2" fmla="*/ 25425 h 41482"/>
                  <a:gd name="connsiteX3" fmla="*/ 69850 w 111125"/>
                  <a:gd name="connsiteY3" fmla="*/ 41300 h 41482"/>
                  <a:gd name="connsiteX4" fmla="*/ 0 w 111125"/>
                  <a:gd name="connsiteY4" fmla="*/ 25 h 41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125" h="41482">
                    <a:moveTo>
                      <a:pt x="0" y="25"/>
                    </a:moveTo>
                    <a:cubicBezTo>
                      <a:pt x="0" y="-1033"/>
                      <a:pt x="51329" y="30717"/>
                      <a:pt x="69850" y="34950"/>
                    </a:cubicBezTo>
                    <a:cubicBezTo>
                      <a:pt x="88371" y="39183"/>
                      <a:pt x="111125" y="24367"/>
                      <a:pt x="111125" y="25425"/>
                    </a:cubicBezTo>
                    <a:cubicBezTo>
                      <a:pt x="111125" y="26483"/>
                      <a:pt x="84138" y="43417"/>
                      <a:pt x="69850" y="41300"/>
                    </a:cubicBezTo>
                    <a:cubicBezTo>
                      <a:pt x="55563" y="39183"/>
                      <a:pt x="0" y="1083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 1138">
                <a:extLst>
                  <a:ext uri="{FF2B5EF4-FFF2-40B4-BE49-F238E27FC236}">
                    <a16:creationId xmlns:a16="http://schemas.microsoft.com/office/drawing/2014/main" id="{E5E86B42-D16C-826D-6236-92ABDD28714D}"/>
                  </a:ext>
                </a:extLst>
              </p:cNvPr>
              <p:cNvSpPr/>
              <p:nvPr/>
            </p:nvSpPr>
            <p:spPr>
              <a:xfrm>
                <a:off x="1530345" y="1063544"/>
                <a:ext cx="117485" cy="32122"/>
              </a:xfrm>
              <a:custGeom>
                <a:avLst/>
                <a:gdLst>
                  <a:gd name="connsiteX0" fmla="*/ 5 w 117485"/>
                  <a:gd name="connsiteY0" fmla="*/ 9606 h 32122"/>
                  <a:gd name="connsiteX1" fmla="*/ 60330 w 117485"/>
                  <a:gd name="connsiteY1" fmla="*/ 22306 h 32122"/>
                  <a:gd name="connsiteX2" fmla="*/ 117480 w 117485"/>
                  <a:gd name="connsiteY2" fmla="*/ 81 h 32122"/>
                  <a:gd name="connsiteX3" fmla="*/ 57155 w 117485"/>
                  <a:gd name="connsiteY3" fmla="*/ 31831 h 32122"/>
                  <a:gd name="connsiteX4" fmla="*/ 5 w 117485"/>
                  <a:gd name="connsiteY4" fmla="*/ 9606 h 3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485" h="32122">
                    <a:moveTo>
                      <a:pt x="5" y="9606"/>
                    </a:moveTo>
                    <a:cubicBezTo>
                      <a:pt x="534" y="8019"/>
                      <a:pt x="40751" y="23893"/>
                      <a:pt x="60330" y="22306"/>
                    </a:cubicBezTo>
                    <a:cubicBezTo>
                      <a:pt x="79909" y="20719"/>
                      <a:pt x="118009" y="-1506"/>
                      <a:pt x="117480" y="81"/>
                    </a:cubicBezTo>
                    <a:cubicBezTo>
                      <a:pt x="116951" y="1668"/>
                      <a:pt x="76205" y="28656"/>
                      <a:pt x="57155" y="31831"/>
                    </a:cubicBezTo>
                    <a:cubicBezTo>
                      <a:pt x="38105" y="35006"/>
                      <a:pt x="-524" y="11193"/>
                      <a:pt x="5" y="960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 1139">
                <a:extLst>
                  <a:ext uri="{FF2B5EF4-FFF2-40B4-BE49-F238E27FC236}">
                    <a16:creationId xmlns:a16="http://schemas.microsoft.com/office/drawing/2014/main" id="{DFA1A8F3-9918-00EC-9268-9DBF867D2AF4}"/>
                  </a:ext>
                </a:extLst>
              </p:cNvPr>
              <p:cNvSpPr/>
              <p:nvPr/>
            </p:nvSpPr>
            <p:spPr>
              <a:xfrm>
                <a:off x="1657308" y="1019106"/>
                <a:ext cx="152476" cy="35000"/>
              </a:xfrm>
              <a:custGeom>
                <a:avLst/>
                <a:gdLst>
                  <a:gd name="connsiteX0" fmla="*/ 42 w 152476"/>
                  <a:gd name="connsiteY0" fmla="*/ 3244 h 35000"/>
                  <a:gd name="connsiteX1" fmla="*/ 66717 w 152476"/>
                  <a:gd name="connsiteY1" fmla="*/ 34994 h 35000"/>
                  <a:gd name="connsiteX2" fmla="*/ 152442 w 152476"/>
                  <a:gd name="connsiteY2" fmla="*/ 69 h 35000"/>
                  <a:gd name="connsiteX3" fmla="*/ 76242 w 152476"/>
                  <a:gd name="connsiteY3" fmla="*/ 25469 h 35000"/>
                  <a:gd name="connsiteX4" fmla="*/ 42 w 152476"/>
                  <a:gd name="connsiteY4" fmla="*/ 3244 h 3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476" h="35000">
                    <a:moveTo>
                      <a:pt x="42" y="3244"/>
                    </a:moveTo>
                    <a:cubicBezTo>
                      <a:pt x="-1545" y="4831"/>
                      <a:pt x="41317" y="35523"/>
                      <a:pt x="66717" y="34994"/>
                    </a:cubicBezTo>
                    <a:cubicBezTo>
                      <a:pt x="92117" y="34465"/>
                      <a:pt x="150855" y="1656"/>
                      <a:pt x="152442" y="69"/>
                    </a:cubicBezTo>
                    <a:cubicBezTo>
                      <a:pt x="154029" y="-1518"/>
                      <a:pt x="101113" y="24411"/>
                      <a:pt x="76242" y="25469"/>
                    </a:cubicBezTo>
                    <a:cubicBezTo>
                      <a:pt x="51371" y="26527"/>
                      <a:pt x="1629" y="1657"/>
                      <a:pt x="42" y="32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 1140">
                <a:extLst>
                  <a:ext uri="{FF2B5EF4-FFF2-40B4-BE49-F238E27FC236}">
                    <a16:creationId xmlns:a16="http://schemas.microsoft.com/office/drawing/2014/main" id="{E92C1C47-B457-C8E2-9C49-C71220CC04D2}"/>
                  </a:ext>
                </a:extLst>
              </p:cNvPr>
              <p:cNvSpPr/>
              <p:nvPr/>
            </p:nvSpPr>
            <p:spPr>
              <a:xfrm>
                <a:off x="1656907" y="961073"/>
                <a:ext cx="130583" cy="32746"/>
              </a:xfrm>
              <a:custGeom>
                <a:avLst/>
                <a:gdLst>
                  <a:gd name="connsiteX0" fmla="*/ 443 w 130583"/>
                  <a:gd name="connsiteY0" fmla="*/ 952 h 32746"/>
                  <a:gd name="connsiteX1" fmla="*/ 127443 w 130583"/>
                  <a:gd name="connsiteY1" fmla="*/ 10477 h 32746"/>
                  <a:gd name="connsiteX2" fmla="*/ 86168 w 130583"/>
                  <a:gd name="connsiteY2" fmla="*/ 32702 h 32746"/>
                  <a:gd name="connsiteX3" fmla="*/ 443 w 130583"/>
                  <a:gd name="connsiteY3" fmla="*/ 952 h 32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583" h="32746">
                    <a:moveTo>
                      <a:pt x="443" y="952"/>
                    </a:moveTo>
                    <a:cubicBezTo>
                      <a:pt x="7322" y="-2752"/>
                      <a:pt x="113156" y="5185"/>
                      <a:pt x="127443" y="10477"/>
                    </a:cubicBezTo>
                    <a:cubicBezTo>
                      <a:pt x="141730" y="15769"/>
                      <a:pt x="103630" y="33760"/>
                      <a:pt x="86168" y="32702"/>
                    </a:cubicBezTo>
                    <a:cubicBezTo>
                      <a:pt x="68706" y="31644"/>
                      <a:pt x="-6436" y="4656"/>
                      <a:pt x="443" y="9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 1141">
                <a:extLst>
                  <a:ext uri="{FF2B5EF4-FFF2-40B4-BE49-F238E27FC236}">
                    <a16:creationId xmlns:a16="http://schemas.microsoft.com/office/drawing/2014/main" id="{BD66BFA6-340A-16C4-6DC4-1FD91205BE4B}"/>
                  </a:ext>
                </a:extLst>
              </p:cNvPr>
              <p:cNvSpPr/>
              <p:nvPr/>
            </p:nvSpPr>
            <p:spPr>
              <a:xfrm>
                <a:off x="1247572" y="907908"/>
                <a:ext cx="143815" cy="51161"/>
              </a:xfrm>
              <a:custGeom>
                <a:avLst/>
                <a:gdLst>
                  <a:gd name="connsiteX0" fmla="*/ 203 w 143815"/>
                  <a:gd name="connsiteY0" fmla="*/ 142 h 51161"/>
                  <a:gd name="connsiteX1" fmla="*/ 82753 w 143815"/>
                  <a:gd name="connsiteY1" fmla="*/ 50942 h 51161"/>
                  <a:gd name="connsiteX2" fmla="*/ 143078 w 143815"/>
                  <a:gd name="connsiteY2" fmla="*/ 19192 h 51161"/>
                  <a:gd name="connsiteX3" fmla="*/ 108153 w 143815"/>
                  <a:gd name="connsiteY3" fmla="*/ 35067 h 51161"/>
                  <a:gd name="connsiteX4" fmla="*/ 203 w 143815"/>
                  <a:gd name="connsiteY4" fmla="*/ 142 h 5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815" h="51161">
                    <a:moveTo>
                      <a:pt x="203" y="142"/>
                    </a:moveTo>
                    <a:cubicBezTo>
                      <a:pt x="-4030" y="2788"/>
                      <a:pt x="58941" y="47767"/>
                      <a:pt x="82753" y="50942"/>
                    </a:cubicBezTo>
                    <a:cubicBezTo>
                      <a:pt x="106566" y="54117"/>
                      <a:pt x="138845" y="21838"/>
                      <a:pt x="143078" y="19192"/>
                    </a:cubicBezTo>
                    <a:cubicBezTo>
                      <a:pt x="147311" y="16546"/>
                      <a:pt x="133024" y="37713"/>
                      <a:pt x="108153" y="35067"/>
                    </a:cubicBezTo>
                    <a:cubicBezTo>
                      <a:pt x="83282" y="32421"/>
                      <a:pt x="4436" y="-2504"/>
                      <a:pt x="203" y="14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 1142">
                <a:extLst>
                  <a:ext uri="{FF2B5EF4-FFF2-40B4-BE49-F238E27FC236}">
                    <a16:creationId xmlns:a16="http://schemas.microsoft.com/office/drawing/2014/main" id="{3DCF001E-EC1A-8BEA-D538-1560317BE420}"/>
                  </a:ext>
                </a:extLst>
              </p:cNvPr>
              <p:cNvSpPr/>
              <p:nvPr/>
            </p:nvSpPr>
            <p:spPr>
              <a:xfrm>
                <a:off x="1114388" y="965151"/>
                <a:ext cx="136608" cy="47825"/>
              </a:xfrm>
              <a:custGeom>
                <a:avLst/>
                <a:gdLst>
                  <a:gd name="connsiteX0" fmla="*/ 37 w 136608"/>
                  <a:gd name="connsiteY0" fmla="*/ 49 h 47825"/>
                  <a:gd name="connsiteX1" fmla="*/ 76237 w 136608"/>
                  <a:gd name="connsiteY1" fmla="*/ 38149 h 47825"/>
                  <a:gd name="connsiteX2" fmla="*/ 136562 w 136608"/>
                  <a:gd name="connsiteY2" fmla="*/ 15924 h 47825"/>
                  <a:gd name="connsiteX3" fmla="*/ 66712 w 136608"/>
                  <a:gd name="connsiteY3" fmla="*/ 47674 h 47825"/>
                  <a:gd name="connsiteX4" fmla="*/ 37 w 136608"/>
                  <a:gd name="connsiteY4" fmla="*/ 49 h 4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08" h="47825">
                    <a:moveTo>
                      <a:pt x="37" y="49"/>
                    </a:moveTo>
                    <a:cubicBezTo>
                      <a:pt x="1624" y="-1538"/>
                      <a:pt x="53483" y="35503"/>
                      <a:pt x="76237" y="38149"/>
                    </a:cubicBezTo>
                    <a:cubicBezTo>
                      <a:pt x="98991" y="40795"/>
                      <a:pt x="138149" y="14337"/>
                      <a:pt x="136562" y="15924"/>
                    </a:cubicBezTo>
                    <a:cubicBezTo>
                      <a:pt x="134975" y="17511"/>
                      <a:pt x="85233" y="50320"/>
                      <a:pt x="66712" y="47674"/>
                    </a:cubicBezTo>
                    <a:cubicBezTo>
                      <a:pt x="48191" y="45028"/>
                      <a:pt x="-1550" y="1636"/>
                      <a:pt x="37" y="4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 1143">
                <a:extLst>
                  <a:ext uri="{FF2B5EF4-FFF2-40B4-BE49-F238E27FC236}">
                    <a16:creationId xmlns:a16="http://schemas.microsoft.com/office/drawing/2014/main" id="{C0BD9DCC-88C6-D737-5B03-5F347AFDBE6E}"/>
                  </a:ext>
                </a:extLst>
              </p:cNvPr>
              <p:cNvSpPr/>
              <p:nvPr/>
            </p:nvSpPr>
            <p:spPr>
              <a:xfrm>
                <a:off x="1104888" y="1012818"/>
                <a:ext cx="136558" cy="33173"/>
              </a:xfrm>
              <a:custGeom>
                <a:avLst/>
                <a:gdLst>
                  <a:gd name="connsiteX0" fmla="*/ 12 w 136558"/>
                  <a:gd name="connsiteY0" fmla="*/ 7 h 33173"/>
                  <a:gd name="connsiteX1" fmla="*/ 85737 w 136558"/>
                  <a:gd name="connsiteY1" fmla="*/ 28582 h 33173"/>
                  <a:gd name="connsiteX2" fmla="*/ 136537 w 136558"/>
                  <a:gd name="connsiteY2" fmla="*/ 9532 h 33173"/>
                  <a:gd name="connsiteX3" fmla="*/ 92087 w 136558"/>
                  <a:gd name="connsiteY3" fmla="*/ 28582 h 33173"/>
                  <a:gd name="connsiteX4" fmla="*/ 92087 w 136558"/>
                  <a:gd name="connsiteY4" fmla="*/ 31757 h 33173"/>
                  <a:gd name="connsiteX5" fmla="*/ 12 w 136558"/>
                  <a:gd name="connsiteY5" fmla="*/ 7 h 3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6558" h="33173">
                    <a:moveTo>
                      <a:pt x="12" y="7"/>
                    </a:moveTo>
                    <a:cubicBezTo>
                      <a:pt x="-1046" y="-522"/>
                      <a:pt x="62983" y="26995"/>
                      <a:pt x="85737" y="28582"/>
                    </a:cubicBezTo>
                    <a:cubicBezTo>
                      <a:pt x="108491" y="30169"/>
                      <a:pt x="135479" y="9532"/>
                      <a:pt x="136537" y="9532"/>
                    </a:cubicBezTo>
                    <a:cubicBezTo>
                      <a:pt x="137595" y="9532"/>
                      <a:pt x="99495" y="24878"/>
                      <a:pt x="92087" y="28582"/>
                    </a:cubicBezTo>
                    <a:cubicBezTo>
                      <a:pt x="84679" y="32286"/>
                      <a:pt x="102141" y="34932"/>
                      <a:pt x="92087" y="31757"/>
                    </a:cubicBezTo>
                    <a:cubicBezTo>
                      <a:pt x="82033" y="28582"/>
                      <a:pt x="1070" y="536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 1144">
                <a:extLst>
                  <a:ext uri="{FF2B5EF4-FFF2-40B4-BE49-F238E27FC236}">
                    <a16:creationId xmlns:a16="http://schemas.microsoft.com/office/drawing/2014/main" id="{06418899-04E7-0710-1E7F-EF16C8BD5A81}"/>
                  </a:ext>
                </a:extLst>
              </p:cNvPr>
              <p:cNvSpPr/>
              <p:nvPr/>
            </p:nvSpPr>
            <p:spPr>
              <a:xfrm>
                <a:off x="1255759" y="996161"/>
                <a:ext cx="149356" cy="19853"/>
              </a:xfrm>
              <a:custGeom>
                <a:avLst/>
                <a:gdLst>
                  <a:gd name="connsiteX0" fmla="*/ 1541 w 149356"/>
                  <a:gd name="connsiteY0" fmla="*/ 789 h 19853"/>
                  <a:gd name="connsiteX1" fmla="*/ 49166 w 149356"/>
                  <a:gd name="connsiteY1" fmla="*/ 19839 h 19853"/>
                  <a:gd name="connsiteX2" fmla="*/ 147591 w 149356"/>
                  <a:gd name="connsiteY2" fmla="*/ 3964 h 19853"/>
                  <a:gd name="connsiteX3" fmla="*/ 103141 w 149356"/>
                  <a:gd name="connsiteY3" fmla="*/ 3964 h 19853"/>
                  <a:gd name="connsiteX4" fmla="*/ 1541 w 149356"/>
                  <a:gd name="connsiteY4" fmla="*/ 789 h 19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356" h="19853">
                    <a:moveTo>
                      <a:pt x="1541" y="789"/>
                    </a:moveTo>
                    <a:cubicBezTo>
                      <a:pt x="-7455" y="3435"/>
                      <a:pt x="24824" y="19310"/>
                      <a:pt x="49166" y="19839"/>
                    </a:cubicBezTo>
                    <a:cubicBezTo>
                      <a:pt x="73508" y="20368"/>
                      <a:pt x="138595" y="6610"/>
                      <a:pt x="147591" y="3964"/>
                    </a:cubicBezTo>
                    <a:cubicBezTo>
                      <a:pt x="156587" y="1318"/>
                      <a:pt x="129599" y="5022"/>
                      <a:pt x="103141" y="3964"/>
                    </a:cubicBezTo>
                    <a:cubicBezTo>
                      <a:pt x="76683" y="2906"/>
                      <a:pt x="10537" y="-1857"/>
                      <a:pt x="1541" y="7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 1145">
                <a:extLst>
                  <a:ext uri="{FF2B5EF4-FFF2-40B4-BE49-F238E27FC236}">
                    <a16:creationId xmlns:a16="http://schemas.microsoft.com/office/drawing/2014/main" id="{ED7457B2-AC34-46E4-C8AF-82B65F77F8B4}"/>
                  </a:ext>
                </a:extLst>
              </p:cNvPr>
              <p:cNvSpPr/>
              <p:nvPr/>
            </p:nvSpPr>
            <p:spPr>
              <a:xfrm>
                <a:off x="1431912" y="945846"/>
                <a:ext cx="127051" cy="22848"/>
              </a:xfrm>
              <a:custGeom>
                <a:avLst/>
                <a:gdLst>
                  <a:gd name="connsiteX0" fmla="*/ 13 w 127051"/>
                  <a:gd name="connsiteY0" fmla="*/ 9829 h 22848"/>
                  <a:gd name="connsiteX1" fmla="*/ 85738 w 127051"/>
                  <a:gd name="connsiteY1" fmla="*/ 304 h 22848"/>
                  <a:gd name="connsiteX2" fmla="*/ 127013 w 127051"/>
                  <a:gd name="connsiteY2" fmla="*/ 22529 h 22848"/>
                  <a:gd name="connsiteX3" fmla="*/ 79388 w 127051"/>
                  <a:gd name="connsiteY3" fmla="*/ 13004 h 22848"/>
                  <a:gd name="connsiteX4" fmla="*/ 13 w 127051"/>
                  <a:gd name="connsiteY4" fmla="*/ 9829 h 22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051" h="22848">
                    <a:moveTo>
                      <a:pt x="13" y="9829"/>
                    </a:moveTo>
                    <a:cubicBezTo>
                      <a:pt x="1071" y="7712"/>
                      <a:pt x="64571" y="-1813"/>
                      <a:pt x="85738" y="304"/>
                    </a:cubicBezTo>
                    <a:cubicBezTo>
                      <a:pt x="106905" y="2421"/>
                      <a:pt x="128071" y="20412"/>
                      <a:pt x="127013" y="22529"/>
                    </a:cubicBezTo>
                    <a:cubicBezTo>
                      <a:pt x="125955" y="24646"/>
                      <a:pt x="100555" y="15650"/>
                      <a:pt x="79388" y="13004"/>
                    </a:cubicBezTo>
                    <a:cubicBezTo>
                      <a:pt x="58221" y="10358"/>
                      <a:pt x="-1045" y="11946"/>
                      <a:pt x="13" y="98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 1146">
                <a:extLst>
                  <a:ext uri="{FF2B5EF4-FFF2-40B4-BE49-F238E27FC236}">
                    <a16:creationId xmlns:a16="http://schemas.microsoft.com/office/drawing/2014/main" id="{38E4CE7A-2B6D-13A9-A04D-8DB27D664E66}"/>
                  </a:ext>
                </a:extLst>
              </p:cNvPr>
              <p:cNvSpPr/>
              <p:nvPr/>
            </p:nvSpPr>
            <p:spPr>
              <a:xfrm>
                <a:off x="1443580" y="955675"/>
                <a:ext cx="119868" cy="28881"/>
              </a:xfrm>
              <a:custGeom>
                <a:avLst/>
                <a:gdLst>
                  <a:gd name="connsiteX0" fmla="*/ 1045 w 119868"/>
                  <a:gd name="connsiteY0" fmla="*/ 0 h 28881"/>
                  <a:gd name="connsiteX1" fmla="*/ 42320 w 119868"/>
                  <a:gd name="connsiteY1" fmla="*/ 28575 h 28881"/>
                  <a:gd name="connsiteX2" fmla="*/ 118520 w 119868"/>
                  <a:gd name="connsiteY2" fmla="*/ 15875 h 28881"/>
                  <a:gd name="connsiteX3" fmla="*/ 83595 w 119868"/>
                  <a:gd name="connsiteY3" fmla="*/ 28575 h 28881"/>
                  <a:gd name="connsiteX4" fmla="*/ 1045 w 119868"/>
                  <a:gd name="connsiteY4" fmla="*/ 0 h 28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868" h="28881">
                    <a:moveTo>
                      <a:pt x="1045" y="0"/>
                    </a:moveTo>
                    <a:cubicBezTo>
                      <a:pt x="-5834" y="0"/>
                      <a:pt x="22741" y="25929"/>
                      <a:pt x="42320" y="28575"/>
                    </a:cubicBezTo>
                    <a:cubicBezTo>
                      <a:pt x="61899" y="31221"/>
                      <a:pt x="111641" y="15875"/>
                      <a:pt x="118520" y="15875"/>
                    </a:cubicBezTo>
                    <a:cubicBezTo>
                      <a:pt x="125399" y="15875"/>
                      <a:pt x="104762" y="26988"/>
                      <a:pt x="83595" y="28575"/>
                    </a:cubicBezTo>
                    <a:cubicBezTo>
                      <a:pt x="62428" y="30162"/>
                      <a:pt x="7924" y="0"/>
                      <a:pt x="104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 1147">
                <a:extLst>
                  <a:ext uri="{FF2B5EF4-FFF2-40B4-BE49-F238E27FC236}">
                    <a16:creationId xmlns:a16="http://schemas.microsoft.com/office/drawing/2014/main" id="{43EFF346-882F-BA0B-4584-EB2569B6BFD1}"/>
                  </a:ext>
                </a:extLst>
              </p:cNvPr>
              <p:cNvSpPr/>
              <p:nvPr/>
            </p:nvSpPr>
            <p:spPr>
              <a:xfrm>
                <a:off x="1409689" y="971419"/>
                <a:ext cx="98794" cy="44734"/>
              </a:xfrm>
              <a:custGeom>
                <a:avLst/>
                <a:gdLst>
                  <a:gd name="connsiteX0" fmla="*/ 11 w 98794"/>
                  <a:gd name="connsiteY0" fmla="*/ 131 h 44734"/>
                  <a:gd name="connsiteX1" fmla="*/ 85736 w 98794"/>
                  <a:gd name="connsiteY1" fmla="*/ 19181 h 44734"/>
                  <a:gd name="connsiteX2" fmla="*/ 98436 w 98794"/>
                  <a:gd name="connsiteY2" fmla="*/ 44581 h 44734"/>
                  <a:gd name="connsiteX3" fmla="*/ 79386 w 98794"/>
                  <a:gd name="connsiteY3" fmla="*/ 28706 h 44734"/>
                  <a:gd name="connsiteX4" fmla="*/ 11 w 98794"/>
                  <a:gd name="connsiteY4" fmla="*/ 131 h 44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794" h="44734">
                    <a:moveTo>
                      <a:pt x="11" y="131"/>
                    </a:moveTo>
                    <a:cubicBezTo>
                      <a:pt x="1069" y="-1457"/>
                      <a:pt x="69332" y="11773"/>
                      <a:pt x="85736" y="19181"/>
                    </a:cubicBezTo>
                    <a:cubicBezTo>
                      <a:pt x="102140" y="26589"/>
                      <a:pt x="98436" y="44581"/>
                      <a:pt x="98436" y="44581"/>
                    </a:cubicBezTo>
                    <a:cubicBezTo>
                      <a:pt x="97378" y="46169"/>
                      <a:pt x="88382" y="35056"/>
                      <a:pt x="79386" y="28706"/>
                    </a:cubicBezTo>
                    <a:cubicBezTo>
                      <a:pt x="70390" y="22356"/>
                      <a:pt x="-1047" y="1719"/>
                      <a:pt x="11" y="1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 1148">
                <a:extLst>
                  <a:ext uri="{FF2B5EF4-FFF2-40B4-BE49-F238E27FC236}">
                    <a16:creationId xmlns:a16="http://schemas.microsoft.com/office/drawing/2014/main" id="{0076F070-87F7-DC17-523E-48BF844E457A}"/>
                  </a:ext>
                </a:extLst>
              </p:cNvPr>
              <p:cNvSpPr/>
              <p:nvPr/>
            </p:nvSpPr>
            <p:spPr>
              <a:xfrm>
                <a:off x="1292159" y="1000118"/>
                <a:ext cx="173524" cy="32756"/>
              </a:xfrm>
              <a:custGeom>
                <a:avLst/>
                <a:gdLst>
                  <a:gd name="connsiteX0" fmla="*/ 66 w 173524"/>
                  <a:gd name="connsiteY0" fmla="*/ 31757 h 32756"/>
                  <a:gd name="connsiteX1" fmla="*/ 149291 w 173524"/>
                  <a:gd name="connsiteY1" fmla="*/ 25407 h 32756"/>
                  <a:gd name="connsiteX2" fmla="*/ 171516 w 173524"/>
                  <a:gd name="connsiteY2" fmla="*/ 31757 h 32756"/>
                  <a:gd name="connsiteX3" fmla="*/ 130241 w 173524"/>
                  <a:gd name="connsiteY3" fmla="*/ 7 h 32756"/>
                  <a:gd name="connsiteX4" fmla="*/ 66 w 173524"/>
                  <a:gd name="connsiteY4" fmla="*/ 31757 h 32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524" h="32756">
                    <a:moveTo>
                      <a:pt x="66" y="31757"/>
                    </a:moveTo>
                    <a:cubicBezTo>
                      <a:pt x="3241" y="35990"/>
                      <a:pt x="120716" y="25407"/>
                      <a:pt x="149291" y="25407"/>
                    </a:cubicBezTo>
                    <a:cubicBezTo>
                      <a:pt x="177866" y="25407"/>
                      <a:pt x="174691" y="35990"/>
                      <a:pt x="171516" y="31757"/>
                    </a:cubicBezTo>
                    <a:cubicBezTo>
                      <a:pt x="168341" y="27524"/>
                      <a:pt x="151937" y="536"/>
                      <a:pt x="130241" y="7"/>
                    </a:cubicBezTo>
                    <a:cubicBezTo>
                      <a:pt x="108545" y="-522"/>
                      <a:pt x="-3109" y="27524"/>
                      <a:pt x="66" y="317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 1149">
                <a:extLst>
                  <a:ext uri="{FF2B5EF4-FFF2-40B4-BE49-F238E27FC236}">
                    <a16:creationId xmlns:a16="http://schemas.microsoft.com/office/drawing/2014/main" id="{0C20A38A-75FD-1ADE-002C-C99EB3148ADE}"/>
                  </a:ext>
                </a:extLst>
              </p:cNvPr>
              <p:cNvSpPr/>
              <p:nvPr/>
            </p:nvSpPr>
            <p:spPr>
              <a:xfrm>
                <a:off x="1294611" y="1050350"/>
                <a:ext cx="138070" cy="33720"/>
              </a:xfrm>
              <a:custGeom>
                <a:avLst/>
                <a:gdLst>
                  <a:gd name="connsiteX0" fmla="*/ 789 w 138070"/>
                  <a:gd name="connsiteY0" fmla="*/ 13275 h 33720"/>
                  <a:gd name="connsiteX1" fmla="*/ 76989 w 138070"/>
                  <a:gd name="connsiteY1" fmla="*/ 6925 h 33720"/>
                  <a:gd name="connsiteX2" fmla="*/ 137314 w 138070"/>
                  <a:gd name="connsiteY2" fmla="*/ 25975 h 33720"/>
                  <a:gd name="connsiteX3" fmla="*/ 111914 w 138070"/>
                  <a:gd name="connsiteY3" fmla="*/ 32325 h 33720"/>
                  <a:gd name="connsiteX4" fmla="*/ 127789 w 138070"/>
                  <a:gd name="connsiteY4" fmla="*/ 575 h 33720"/>
                  <a:gd name="connsiteX5" fmla="*/ 789 w 138070"/>
                  <a:gd name="connsiteY5" fmla="*/ 13275 h 33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070" h="33720">
                    <a:moveTo>
                      <a:pt x="789" y="13275"/>
                    </a:moveTo>
                    <a:cubicBezTo>
                      <a:pt x="-7678" y="14333"/>
                      <a:pt x="54235" y="4808"/>
                      <a:pt x="76989" y="6925"/>
                    </a:cubicBezTo>
                    <a:cubicBezTo>
                      <a:pt x="99743" y="9042"/>
                      <a:pt x="131493" y="21742"/>
                      <a:pt x="137314" y="25975"/>
                    </a:cubicBezTo>
                    <a:cubicBezTo>
                      <a:pt x="143135" y="30208"/>
                      <a:pt x="113501" y="36558"/>
                      <a:pt x="111914" y="32325"/>
                    </a:cubicBezTo>
                    <a:cubicBezTo>
                      <a:pt x="110327" y="28092"/>
                      <a:pt x="144193" y="4279"/>
                      <a:pt x="127789" y="575"/>
                    </a:cubicBezTo>
                    <a:cubicBezTo>
                      <a:pt x="111385" y="-3129"/>
                      <a:pt x="9256" y="12217"/>
                      <a:pt x="789" y="132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 1150">
                <a:extLst>
                  <a:ext uri="{FF2B5EF4-FFF2-40B4-BE49-F238E27FC236}">
                    <a16:creationId xmlns:a16="http://schemas.microsoft.com/office/drawing/2014/main" id="{B0AD9588-A6E4-6D3A-CE1D-CC6D94099F30}"/>
                  </a:ext>
                </a:extLst>
              </p:cNvPr>
              <p:cNvSpPr/>
              <p:nvPr/>
            </p:nvSpPr>
            <p:spPr>
              <a:xfrm>
                <a:off x="1536660" y="980908"/>
                <a:ext cx="117572" cy="44752"/>
              </a:xfrm>
              <a:custGeom>
                <a:avLst/>
                <a:gdLst>
                  <a:gd name="connsiteX0" fmla="*/ 40 w 117572"/>
                  <a:gd name="connsiteY0" fmla="*/ 167 h 44752"/>
                  <a:gd name="connsiteX1" fmla="*/ 63540 w 117572"/>
                  <a:gd name="connsiteY1" fmla="*/ 16042 h 44752"/>
                  <a:gd name="connsiteX2" fmla="*/ 117515 w 117572"/>
                  <a:gd name="connsiteY2" fmla="*/ 44617 h 44752"/>
                  <a:gd name="connsiteX3" fmla="*/ 73065 w 117572"/>
                  <a:gd name="connsiteY3" fmla="*/ 25567 h 44752"/>
                  <a:gd name="connsiteX4" fmla="*/ 40 w 117572"/>
                  <a:gd name="connsiteY4" fmla="*/ 167 h 4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572" h="44752">
                    <a:moveTo>
                      <a:pt x="40" y="167"/>
                    </a:moveTo>
                    <a:cubicBezTo>
                      <a:pt x="-1547" y="-1420"/>
                      <a:pt x="43961" y="8634"/>
                      <a:pt x="63540" y="16042"/>
                    </a:cubicBezTo>
                    <a:cubicBezTo>
                      <a:pt x="83119" y="23450"/>
                      <a:pt x="115928" y="43030"/>
                      <a:pt x="117515" y="44617"/>
                    </a:cubicBezTo>
                    <a:cubicBezTo>
                      <a:pt x="119102" y="46204"/>
                      <a:pt x="87352" y="33504"/>
                      <a:pt x="73065" y="25567"/>
                    </a:cubicBezTo>
                    <a:cubicBezTo>
                      <a:pt x="58778" y="17630"/>
                      <a:pt x="1627" y="1754"/>
                      <a:pt x="40" y="1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 1151">
                <a:extLst>
                  <a:ext uri="{FF2B5EF4-FFF2-40B4-BE49-F238E27FC236}">
                    <a16:creationId xmlns:a16="http://schemas.microsoft.com/office/drawing/2014/main" id="{6DF0D282-DF16-60CE-E91B-46EFCDCA530D}"/>
                  </a:ext>
                </a:extLst>
              </p:cNvPr>
              <p:cNvSpPr/>
              <p:nvPr/>
            </p:nvSpPr>
            <p:spPr>
              <a:xfrm>
                <a:off x="1501699" y="1041400"/>
                <a:ext cx="149484" cy="31918"/>
              </a:xfrm>
              <a:custGeom>
                <a:avLst/>
                <a:gdLst>
                  <a:gd name="connsiteX0" fmla="*/ 76 w 149484"/>
                  <a:gd name="connsiteY0" fmla="*/ 31750 h 31918"/>
                  <a:gd name="connsiteX1" fmla="*/ 88976 w 149484"/>
                  <a:gd name="connsiteY1" fmla="*/ 12700 h 31918"/>
                  <a:gd name="connsiteX2" fmla="*/ 149301 w 149484"/>
                  <a:gd name="connsiteY2" fmla="*/ 15875 h 31918"/>
                  <a:gd name="connsiteX3" fmla="*/ 104851 w 149484"/>
                  <a:gd name="connsiteY3" fmla="*/ 0 h 31918"/>
                  <a:gd name="connsiteX4" fmla="*/ 76 w 149484"/>
                  <a:gd name="connsiteY4" fmla="*/ 31750 h 31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484" h="31918">
                    <a:moveTo>
                      <a:pt x="76" y="31750"/>
                    </a:moveTo>
                    <a:cubicBezTo>
                      <a:pt x="-2570" y="33867"/>
                      <a:pt x="64105" y="15346"/>
                      <a:pt x="88976" y="12700"/>
                    </a:cubicBezTo>
                    <a:cubicBezTo>
                      <a:pt x="113847" y="10054"/>
                      <a:pt x="146655" y="17992"/>
                      <a:pt x="149301" y="15875"/>
                    </a:cubicBezTo>
                    <a:cubicBezTo>
                      <a:pt x="151947" y="13758"/>
                      <a:pt x="125488" y="0"/>
                      <a:pt x="104851" y="0"/>
                    </a:cubicBezTo>
                    <a:cubicBezTo>
                      <a:pt x="84214" y="0"/>
                      <a:pt x="2722" y="29633"/>
                      <a:pt x="76" y="317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 1152">
                <a:extLst>
                  <a:ext uri="{FF2B5EF4-FFF2-40B4-BE49-F238E27FC236}">
                    <a16:creationId xmlns:a16="http://schemas.microsoft.com/office/drawing/2014/main" id="{55F90B86-DC08-BCE2-11F9-380E500515F2}"/>
                  </a:ext>
                </a:extLst>
              </p:cNvPr>
              <p:cNvSpPr/>
              <p:nvPr/>
            </p:nvSpPr>
            <p:spPr>
              <a:xfrm>
                <a:off x="1295383" y="1050503"/>
                <a:ext cx="130585" cy="41706"/>
              </a:xfrm>
              <a:custGeom>
                <a:avLst/>
                <a:gdLst>
                  <a:gd name="connsiteX0" fmla="*/ 130192 w 130585"/>
                  <a:gd name="connsiteY0" fmla="*/ 9947 h 41706"/>
                  <a:gd name="connsiteX1" fmla="*/ 22242 w 130585"/>
                  <a:gd name="connsiteY1" fmla="*/ 9947 h 41706"/>
                  <a:gd name="connsiteX2" fmla="*/ 50817 w 130585"/>
                  <a:gd name="connsiteY2" fmla="*/ 41697 h 41706"/>
                  <a:gd name="connsiteX3" fmla="*/ 17 w 130585"/>
                  <a:gd name="connsiteY3" fmla="*/ 13122 h 41706"/>
                  <a:gd name="connsiteX4" fmla="*/ 57167 w 130585"/>
                  <a:gd name="connsiteY4" fmla="*/ 422 h 41706"/>
                  <a:gd name="connsiteX5" fmla="*/ 130192 w 130585"/>
                  <a:gd name="connsiteY5" fmla="*/ 9947 h 41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585" h="41706">
                    <a:moveTo>
                      <a:pt x="130192" y="9947"/>
                    </a:moveTo>
                    <a:cubicBezTo>
                      <a:pt x="124371" y="11535"/>
                      <a:pt x="35471" y="4655"/>
                      <a:pt x="22242" y="9947"/>
                    </a:cubicBezTo>
                    <a:cubicBezTo>
                      <a:pt x="9013" y="15239"/>
                      <a:pt x="54521" y="41168"/>
                      <a:pt x="50817" y="41697"/>
                    </a:cubicBezTo>
                    <a:cubicBezTo>
                      <a:pt x="47113" y="42226"/>
                      <a:pt x="-1041" y="20001"/>
                      <a:pt x="17" y="13122"/>
                    </a:cubicBezTo>
                    <a:cubicBezTo>
                      <a:pt x="1075" y="6243"/>
                      <a:pt x="38646" y="3068"/>
                      <a:pt x="57167" y="422"/>
                    </a:cubicBezTo>
                    <a:cubicBezTo>
                      <a:pt x="75688" y="-2224"/>
                      <a:pt x="136013" y="8359"/>
                      <a:pt x="130192" y="99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 1153">
                <a:extLst>
                  <a:ext uri="{FF2B5EF4-FFF2-40B4-BE49-F238E27FC236}">
                    <a16:creationId xmlns:a16="http://schemas.microsoft.com/office/drawing/2014/main" id="{D9D44AB5-159C-1693-8BBC-49D64ABC51F5}"/>
                  </a:ext>
                </a:extLst>
              </p:cNvPr>
              <p:cNvSpPr/>
              <p:nvPr/>
            </p:nvSpPr>
            <p:spPr>
              <a:xfrm>
                <a:off x="1650865" y="1003291"/>
                <a:ext cx="134833" cy="28675"/>
              </a:xfrm>
              <a:custGeom>
                <a:avLst/>
                <a:gdLst>
                  <a:gd name="connsiteX0" fmla="*/ 135 w 134833"/>
                  <a:gd name="connsiteY0" fmla="*/ 28584 h 28675"/>
                  <a:gd name="connsiteX1" fmla="*/ 92210 w 134833"/>
                  <a:gd name="connsiteY1" fmla="*/ 9534 h 28675"/>
                  <a:gd name="connsiteX2" fmla="*/ 133485 w 134833"/>
                  <a:gd name="connsiteY2" fmla="*/ 22234 h 28675"/>
                  <a:gd name="connsiteX3" fmla="*/ 114435 w 134833"/>
                  <a:gd name="connsiteY3" fmla="*/ 9 h 28675"/>
                  <a:gd name="connsiteX4" fmla="*/ 135 w 134833"/>
                  <a:gd name="connsiteY4" fmla="*/ 28584 h 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33" h="28675">
                    <a:moveTo>
                      <a:pt x="135" y="28584"/>
                    </a:moveTo>
                    <a:cubicBezTo>
                      <a:pt x="-3569" y="30171"/>
                      <a:pt x="69985" y="10592"/>
                      <a:pt x="92210" y="9534"/>
                    </a:cubicBezTo>
                    <a:cubicBezTo>
                      <a:pt x="114435" y="8476"/>
                      <a:pt x="129781" y="23821"/>
                      <a:pt x="133485" y="22234"/>
                    </a:cubicBezTo>
                    <a:cubicBezTo>
                      <a:pt x="137189" y="20647"/>
                      <a:pt x="134014" y="-520"/>
                      <a:pt x="114435" y="9"/>
                    </a:cubicBezTo>
                    <a:cubicBezTo>
                      <a:pt x="94856" y="538"/>
                      <a:pt x="3839" y="26997"/>
                      <a:pt x="135" y="285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E0649F85-6393-3FD4-49A5-937CB08D5FCF}"/>
                </a:ext>
              </a:extLst>
            </p:cNvPr>
            <p:cNvSpPr/>
            <p:nvPr/>
          </p:nvSpPr>
          <p:spPr>
            <a:xfrm>
              <a:off x="-108585" y="3673749"/>
              <a:ext cx="3032251" cy="436699"/>
            </a:xfrm>
            <a:custGeom>
              <a:avLst/>
              <a:gdLst>
                <a:gd name="connsiteX0" fmla="*/ 266527 w 3032251"/>
                <a:gd name="connsiteY0" fmla="*/ 374549 h 436699"/>
                <a:gd name="connsiteX1" fmla="*/ 2544214 w 3032251"/>
                <a:gd name="connsiteY1" fmla="*/ 50353 h 436699"/>
                <a:gd name="connsiteX2" fmla="*/ 2037138 w 3032251"/>
                <a:gd name="connsiteY2" fmla="*/ 116855 h 436699"/>
                <a:gd name="connsiteX3" fmla="*/ 3018040 w 3032251"/>
                <a:gd name="connsiteY3" fmla="*/ 476 h 436699"/>
                <a:gd name="connsiteX4" fmla="*/ 2635654 w 3032251"/>
                <a:gd name="connsiteY4" fmla="*/ 75291 h 436699"/>
                <a:gd name="connsiteX5" fmla="*/ 2868410 w 3032251"/>
                <a:gd name="connsiteY5" fmla="*/ 66978 h 436699"/>
                <a:gd name="connsiteX6" fmla="*/ 1895821 w 3032251"/>
                <a:gd name="connsiteY6" fmla="*/ 158418 h 436699"/>
                <a:gd name="connsiteX7" fmla="*/ 906607 w 3032251"/>
                <a:gd name="connsiteY7" fmla="*/ 308047 h 436699"/>
                <a:gd name="connsiteX8" fmla="*/ 116898 w 3032251"/>
                <a:gd name="connsiteY8" fmla="*/ 432738 h 436699"/>
                <a:gd name="connsiteX9" fmla="*/ 266527 w 3032251"/>
                <a:gd name="connsiteY9" fmla="*/ 374549 h 436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32251" h="436699">
                  <a:moveTo>
                    <a:pt x="266527" y="374549"/>
                  </a:moveTo>
                  <a:cubicBezTo>
                    <a:pt x="671080" y="310818"/>
                    <a:pt x="2249112" y="93302"/>
                    <a:pt x="2544214" y="50353"/>
                  </a:cubicBezTo>
                  <a:cubicBezTo>
                    <a:pt x="2839316" y="7404"/>
                    <a:pt x="1958167" y="125168"/>
                    <a:pt x="2037138" y="116855"/>
                  </a:cubicBezTo>
                  <a:cubicBezTo>
                    <a:pt x="2116109" y="108542"/>
                    <a:pt x="2918287" y="7403"/>
                    <a:pt x="3018040" y="476"/>
                  </a:cubicBezTo>
                  <a:cubicBezTo>
                    <a:pt x="3117793" y="-6451"/>
                    <a:pt x="2660592" y="64207"/>
                    <a:pt x="2635654" y="75291"/>
                  </a:cubicBezTo>
                  <a:cubicBezTo>
                    <a:pt x="2610716" y="86375"/>
                    <a:pt x="2991716" y="53123"/>
                    <a:pt x="2868410" y="66978"/>
                  </a:cubicBezTo>
                  <a:cubicBezTo>
                    <a:pt x="2745105" y="80832"/>
                    <a:pt x="2222788" y="118240"/>
                    <a:pt x="1895821" y="158418"/>
                  </a:cubicBezTo>
                  <a:cubicBezTo>
                    <a:pt x="1568854" y="198596"/>
                    <a:pt x="906607" y="308047"/>
                    <a:pt x="906607" y="308047"/>
                  </a:cubicBezTo>
                  <a:cubicBezTo>
                    <a:pt x="610120" y="353767"/>
                    <a:pt x="223578" y="423040"/>
                    <a:pt x="116898" y="432738"/>
                  </a:cubicBezTo>
                  <a:cubicBezTo>
                    <a:pt x="10218" y="442436"/>
                    <a:pt x="-138026" y="438280"/>
                    <a:pt x="266527" y="3745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1AC5E989-16C7-520C-E7DC-07A11132762C}"/>
                </a:ext>
              </a:extLst>
            </p:cNvPr>
            <p:cNvSpPr/>
            <p:nvPr/>
          </p:nvSpPr>
          <p:spPr>
            <a:xfrm>
              <a:off x="66366" y="262109"/>
              <a:ext cx="109138" cy="3665114"/>
            </a:xfrm>
            <a:custGeom>
              <a:avLst/>
              <a:gdLst>
                <a:gd name="connsiteX0" fmla="*/ 58325 w 109138"/>
                <a:gd name="connsiteY0" fmla="*/ 3898 h 3665114"/>
                <a:gd name="connsiteX1" fmla="*/ 108201 w 109138"/>
                <a:gd name="connsiteY1" fmla="*/ 1649818 h 3665114"/>
                <a:gd name="connsiteX2" fmla="*/ 91576 w 109138"/>
                <a:gd name="connsiteY2" fmla="*/ 1483564 h 3665114"/>
                <a:gd name="connsiteX3" fmla="*/ 99889 w 109138"/>
                <a:gd name="connsiteY3" fmla="*/ 2456153 h 3665114"/>
                <a:gd name="connsiteX4" fmla="*/ 58325 w 109138"/>
                <a:gd name="connsiteY4" fmla="*/ 2240022 h 3665114"/>
                <a:gd name="connsiteX5" fmla="*/ 25074 w 109138"/>
                <a:gd name="connsiteY5" fmla="*/ 3345615 h 3665114"/>
                <a:gd name="connsiteX6" fmla="*/ 41699 w 109138"/>
                <a:gd name="connsiteY6" fmla="*/ 3661498 h 3665114"/>
                <a:gd name="connsiteX7" fmla="*/ 136 w 109138"/>
                <a:gd name="connsiteY7" fmla="*/ 3195986 h 3665114"/>
                <a:gd name="connsiteX8" fmla="*/ 58325 w 109138"/>
                <a:gd name="connsiteY8" fmla="*/ 1508502 h 3665114"/>
                <a:gd name="connsiteX9" fmla="*/ 74950 w 109138"/>
                <a:gd name="connsiteY9" fmla="*/ 1200931 h 3665114"/>
                <a:gd name="connsiteX10" fmla="*/ 58325 w 109138"/>
                <a:gd name="connsiteY10" fmla="*/ 3898 h 3665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138" h="3665114">
                  <a:moveTo>
                    <a:pt x="58325" y="3898"/>
                  </a:moveTo>
                  <a:cubicBezTo>
                    <a:pt x="63867" y="78712"/>
                    <a:pt x="102659" y="1403207"/>
                    <a:pt x="108201" y="1649818"/>
                  </a:cubicBezTo>
                  <a:cubicBezTo>
                    <a:pt x="113743" y="1896429"/>
                    <a:pt x="92961" y="1349175"/>
                    <a:pt x="91576" y="1483564"/>
                  </a:cubicBezTo>
                  <a:cubicBezTo>
                    <a:pt x="90191" y="1617953"/>
                    <a:pt x="105431" y="2330077"/>
                    <a:pt x="99889" y="2456153"/>
                  </a:cubicBezTo>
                  <a:cubicBezTo>
                    <a:pt x="94347" y="2582229"/>
                    <a:pt x="70794" y="2091778"/>
                    <a:pt x="58325" y="2240022"/>
                  </a:cubicBezTo>
                  <a:cubicBezTo>
                    <a:pt x="45856" y="2388266"/>
                    <a:pt x="27845" y="3108702"/>
                    <a:pt x="25074" y="3345615"/>
                  </a:cubicBezTo>
                  <a:cubicBezTo>
                    <a:pt x="22303" y="3582528"/>
                    <a:pt x="45855" y="3686436"/>
                    <a:pt x="41699" y="3661498"/>
                  </a:cubicBezTo>
                  <a:cubicBezTo>
                    <a:pt x="37543" y="3636560"/>
                    <a:pt x="-2635" y="3554819"/>
                    <a:pt x="136" y="3195986"/>
                  </a:cubicBezTo>
                  <a:cubicBezTo>
                    <a:pt x="2907" y="2837153"/>
                    <a:pt x="45856" y="1841011"/>
                    <a:pt x="58325" y="1508502"/>
                  </a:cubicBezTo>
                  <a:cubicBezTo>
                    <a:pt x="70794" y="1175993"/>
                    <a:pt x="74950" y="1448927"/>
                    <a:pt x="74950" y="1200931"/>
                  </a:cubicBezTo>
                  <a:cubicBezTo>
                    <a:pt x="74950" y="952935"/>
                    <a:pt x="52783" y="-70916"/>
                    <a:pt x="58325" y="38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15D6F387-B2C1-3D64-9C24-F60A7FFCEDF2}"/>
                </a:ext>
              </a:extLst>
            </p:cNvPr>
            <p:cNvSpPr/>
            <p:nvPr/>
          </p:nvSpPr>
          <p:spPr>
            <a:xfrm>
              <a:off x="269106" y="241069"/>
              <a:ext cx="2457469" cy="307879"/>
            </a:xfrm>
            <a:custGeom>
              <a:avLst/>
              <a:gdLst>
                <a:gd name="connsiteX0" fmla="*/ 30152 w 2457469"/>
                <a:gd name="connsiteY0" fmla="*/ 307571 h 307879"/>
                <a:gd name="connsiteX1" fmla="*/ 1185621 w 2457469"/>
                <a:gd name="connsiteY1" fmla="*/ 182880 h 307879"/>
                <a:gd name="connsiteX2" fmla="*/ 803236 w 2457469"/>
                <a:gd name="connsiteY2" fmla="*/ 182880 h 307879"/>
                <a:gd name="connsiteX3" fmla="*/ 2166523 w 2457469"/>
                <a:gd name="connsiteY3" fmla="*/ 33251 h 307879"/>
                <a:gd name="connsiteX4" fmla="*/ 2457469 w 2457469"/>
                <a:gd name="connsiteY4" fmla="*/ 0 h 307879"/>
                <a:gd name="connsiteX5" fmla="*/ 1742574 w 2457469"/>
                <a:gd name="connsiteY5" fmla="*/ 99753 h 307879"/>
                <a:gd name="connsiteX6" fmla="*/ 1418378 w 2457469"/>
                <a:gd name="connsiteY6" fmla="*/ 166255 h 307879"/>
                <a:gd name="connsiteX7" fmla="*/ 1135745 w 2457469"/>
                <a:gd name="connsiteY7" fmla="*/ 157942 h 307879"/>
                <a:gd name="connsiteX8" fmla="*/ 404225 w 2457469"/>
                <a:gd name="connsiteY8" fmla="*/ 216131 h 307879"/>
                <a:gd name="connsiteX9" fmla="*/ 30152 w 2457469"/>
                <a:gd name="connsiteY9" fmla="*/ 307571 h 30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7469" h="307879">
                  <a:moveTo>
                    <a:pt x="30152" y="307571"/>
                  </a:moveTo>
                  <a:cubicBezTo>
                    <a:pt x="160385" y="302029"/>
                    <a:pt x="1056774" y="203662"/>
                    <a:pt x="1185621" y="182880"/>
                  </a:cubicBezTo>
                  <a:cubicBezTo>
                    <a:pt x="1314468" y="162098"/>
                    <a:pt x="639752" y="207818"/>
                    <a:pt x="803236" y="182880"/>
                  </a:cubicBezTo>
                  <a:cubicBezTo>
                    <a:pt x="966720" y="157942"/>
                    <a:pt x="2166523" y="33251"/>
                    <a:pt x="2166523" y="33251"/>
                  </a:cubicBezTo>
                  <a:lnTo>
                    <a:pt x="2457469" y="0"/>
                  </a:lnTo>
                  <a:cubicBezTo>
                    <a:pt x="2386811" y="11084"/>
                    <a:pt x="1915756" y="72044"/>
                    <a:pt x="1742574" y="99753"/>
                  </a:cubicBezTo>
                  <a:cubicBezTo>
                    <a:pt x="1569392" y="127462"/>
                    <a:pt x="1519516" y="156557"/>
                    <a:pt x="1418378" y="166255"/>
                  </a:cubicBezTo>
                  <a:cubicBezTo>
                    <a:pt x="1317240" y="175953"/>
                    <a:pt x="1304770" y="149629"/>
                    <a:pt x="1135745" y="157942"/>
                  </a:cubicBezTo>
                  <a:cubicBezTo>
                    <a:pt x="966720" y="166255"/>
                    <a:pt x="585719" y="189807"/>
                    <a:pt x="404225" y="216131"/>
                  </a:cubicBezTo>
                  <a:cubicBezTo>
                    <a:pt x="222731" y="242455"/>
                    <a:pt x="-100081" y="313113"/>
                    <a:pt x="30152" y="3075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テキスト ボックス 1158">
              <a:extLst>
                <a:ext uri="{FF2B5EF4-FFF2-40B4-BE49-F238E27FC236}">
                  <a16:creationId xmlns:a16="http://schemas.microsoft.com/office/drawing/2014/main" id="{7EC8EDDD-C4E2-6CA3-BEA3-81D9B721A038}"/>
                </a:ext>
              </a:extLst>
            </p:cNvPr>
            <p:cNvSpPr txBox="1"/>
            <p:nvPr/>
          </p:nvSpPr>
          <p:spPr>
            <a:xfrm rot="21262083">
              <a:off x="130416" y="504988"/>
              <a:ext cx="1569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>
                  <a:solidFill>
                    <a:schemeClr val="bg1">
                      <a:lumMod val="50000"/>
                    </a:schemeClr>
                  </a:solidFill>
                  <a:latin typeface="Toppan Bunkyu Midashi Gothic Extrabold" panose="020B0900000000000000" pitchFamily="34" charset="-128"/>
                  <a:ea typeface="Toppan Bunkyu Midashi Gothic Extrabold" panose="020B0900000000000000" pitchFamily="34" charset="-128"/>
                </a:rPr>
                <a:t>２０２３年に向け、</a:t>
              </a:r>
              <a:endParaRPr kumimoji="1" lang="en-US" altLang="ja-JP" sz="1200" dirty="0">
                <a:solidFill>
                  <a:schemeClr val="bg1">
                    <a:lumMod val="50000"/>
                  </a:schemeClr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endParaRPr>
            </a:p>
            <a:p>
              <a:r>
                <a:rPr kumimoji="1" lang="ja-JP" altLang="en-US" sz="1200">
                  <a:solidFill>
                    <a:schemeClr val="bg1">
                      <a:lumMod val="50000"/>
                    </a:schemeClr>
                  </a:solidFill>
                  <a:latin typeface="Toppan Bunkyu Midashi Gothic Extrabold" panose="020B0900000000000000" pitchFamily="34" charset="-128"/>
                  <a:ea typeface="Toppan Bunkyu Midashi Gothic Extrabold" panose="020B0900000000000000" pitchFamily="34" charset="-128"/>
                </a:rPr>
                <a:t>待機中です。</a:t>
              </a:r>
            </a:p>
          </p:txBody>
        </p:sp>
        <p:sp>
          <p:nvSpPr>
            <p:cNvPr id="1160" name="テキスト ボックス 1159">
              <a:extLst>
                <a:ext uri="{FF2B5EF4-FFF2-40B4-BE49-F238E27FC236}">
                  <a16:creationId xmlns:a16="http://schemas.microsoft.com/office/drawing/2014/main" id="{B5E63C25-295F-FC56-612E-47AD427134B4}"/>
                </a:ext>
              </a:extLst>
            </p:cNvPr>
            <p:cNvSpPr txBox="1"/>
            <p:nvPr/>
          </p:nvSpPr>
          <p:spPr>
            <a:xfrm rot="21262083">
              <a:off x="32889" y="-20239"/>
              <a:ext cx="21852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>
                  <a:solidFill>
                    <a:schemeClr val="bg1">
                      <a:lumMod val="50000"/>
                    </a:schemeClr>
                  </a:solidFill>
                  <a:latin typeface="Toppan Bunkyu Midashi Gothic Extrabold" panose="020B0900000000000000" pitchFamily="34" charset="-128"/>
                  <a:ea typeface="Toppan Bunkyu Midashi Gothic Extrabold" panose="020B0900000000000000" pitchFamily="34" charset="-128"/>
                </a:rPr>
                <a:t>ウサギさん、</a:t>
              </a:r>
              <a:endParaRPr kumimoji="1" lang="en-US" altLang="ja-JP" sz="1200" dirty="0">
                <a:solidFill>
                  <a:schemeClr val="bg1">
                    <a:lumMod val="50000"/>
                  </a:schemeClr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endParaRPr>
            </a:p>
            <a:p>
              <a:r>
                <a:rPr kumimoji="1" lang="ja-JP" altLang="en-US" sz="1200">
                  <a:solidFill>
                    <a:schemeClr val="bg1">
                      <a:lumMod val="50000"/>
                    </a:schemeClr>
                  </a:solidFill>
                  <a:latin typeface="Toppan Bunkyu Midashi Gothic Extrabold" panose="020B0900000000000000" pitchFamily="34" charset="-128"/>
                  <a:ea typeface="Toppan Bunkyu Midashi Gothic Extrabold" panose="020B0900000000000000" pitchFamily="34" charset="-128"/>
                </a:rPr>
                <a:t>武道館楽屋、入りましたぁ。</a:t>
              </a:r>
            </a:p>
          </p:txBody>
        </p:sp>
        <p:sp>
          <p:nvSpPr>
            <p:cNvPr id="1161" name="テキスト ボックス 1160">
              <a:extLst>
                <a:ext uri="{FF2B5EF4-FFF2-40B4-BE49-F238E27FC236}">
                  <a16:creationId xmlns:a16="http://schemas.microsoft.com/office/drawing/2014/main" id="{5BCFCC29-6937-7491-7C97-66E54D33A163}"/>
                </a:ext>
              </a:extLst>
            </p:cNvPr>
            <p:cNvSpPr txBox="1"/>
            <p:nvPr/>
          </p:nvSpPr>
          <p:spPr>
            <a:xfrm rot="21120000">
              <a:off x="-21861" y="3888627"/>
              <a:ext cx="26468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>
                  <a:solidFill>
                    <a:schemeClr val="bg1">
                      <a:lumMod val="50000"/>
                    </a:schemeClr>
                  </a:solidFill>
                  <a:latin typeface="Toppan Bunkyu Midashi Gothic Extrabold" panose="020B0900000000000000" pitchFamily="34" charset="-128"/>
                  <a:ea typeface="Toppan Bunkyu Midashi Gothic Extrabold" panose="020B0900000000000000" pitchFamily="34" charset="-128"/>
                </a:rPr>
                <a:t>そろそろ、明けるんで、よろしく。</a:t>
              </a:r>
            </a:p>
          </p:txBody>
        </p:sp>
        <p:sp>
          <p:nvSpPr>
            <p:cNvPr id="1162" name="テキスト ボックス 1161">
              <a:extLst>
                <a:ext uri="{FF2B5EF4-FFF2-40B4-BE49-F238E27FC236}">
                  <a16:creationId xmlns:a16="http://schemas.microsoft.com/office/drawing/2014/main" id="{2D9E47C3-FFE7-DACE-A899-5DC325F0D956}"/>
                </a:ext>
              </a:extLst>
            </p:cNvPr>
            <p:cNvSpPr txBox="1"/>
            <p:nvPr/>
          </p:nvSpPr>
          <p:spPr>
            <a:xfrm>
              <a:off x="2663022" y="317300"/>
              <a:ext cx="307777" cy="25545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800">
                  <a:solidFill>
                    <a:schemeClr val="bg1">
                      <a:lumMod val="50000"/>
                    </a:schemeClr>
                  </a:solidFill>
                  <a:latin typeface="Toppan Bunkyu Midashi Gothic Extrabold" panose="020B0900000000000000" pitchFamily="34" charset="-128"/>
                  <a:ea typeface="Toppan Bunkyu Midashi Gothic Extrabold" panose="020B0900000000000000" pitchFamily="34" charset="-128"/>
                </a:rPr>
                <a:t>寅さんの送別会、１２月半ばで、和民。調整中ッす。</a:t>
              </a:r>
            </a:p>
          </p:txBody>
        </p:sp>
      </p:grpSp>
      <p:grpSp>
        <p:nvGrpSpPr>
          <p:cNvPr id="1164" name="グループ化 1163">
            <a:extLst>
              <a:ext uri="{FF2B5EF4-FFF2-40B4-BE49-F238E27FC236}">
                <a16:creationId xmlns:a16="http://schemas.microsoft.com/office/drawing/2014/main" id="{0C004EA8-C2F2-4A78-F8C6-6FFFCEBBC09E}"/>
              </a:ext>
            </a:extLst>
          </p:cNvPr>
          <p:cNvGrpSpPr/>
          <p:nvPr/>
        </p:nvGrpSpPr>
        <p:grpSpPr>
          <a:xfrm rot="21133618">
            <a:off x="1525138" y="3967847"/>
            <a:ext cx="1379056" cy="523220"/>
            <a:chOff x="436442" y="2836962"/>
            <a:chExt cx="1379056" cy="523220"/>
          </a:xfrm>
        </p:grpSpPr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E58FD394-5922-49A5-A54C-2C96435B8A67}"/>
                </a:ext>
              </a:extLst>
            </p:cNvPr>
            <p:cNvSpPr/>
            <p:nvPr/>
          </p:nvSpPr>
          <p:spPr>
            <a:xfrm flipH="1">
              <a:off x="438149" y="2872991"/>
              <a:ext cx="962026" cy="487191"/>
            </a:xfrm>
            <a:custGeom>
              <a:avLst/>
              <a:gdLst>
                <a:gd name="connsiteX0" fmla="*/ 1 w 1906597"/>
                <a:gd name="connsiteY0" fmla="*/ 191630 h 965542"/>
                <a:gd name="connsiteX1" fmla="*/ 225426 w 1906597"/>
                <a:gd name="connsiteY1" fmla="*/ 55105 h 965542"/>
                <a:gd name="connsiteX2" fmla="*/ 146051 w 1906597"/>
                <a:gd name="connsiteY2" fmla="*/ 7480 h 965542"/>
                <a:gd name="connsiteX3" fmla="*/ 990601 w 1906597"/>
                <a:gd name="connsiteY3" fmla="*/ 4305 h 965542"/>
                <a:gd name="connsiteX4" fmla="*/ 946151 w 1906597"/>
                <a:gd name="connsiteY4" fmla="*/ 48755 h 965542"/>
                <a:gd name="connsiteX5" fmla="*/ 1333501 w 1906597"/>
                <a:gd name="connsiteY5" fmla="*/ 45580 h 965542"/>
                <a:gd name="connsiteX6" fmla="*/ 1279526 w 1906597"/>
                <a:gd name="connsiteY6" fmla="*/ 124955 h 965542"/>
                <a:gd name="connsiteX7" fmla="*/ 914401 w 1906597"/>
                <a:gd name="connsiteY7" fmla="*/ 594855 h 965542"/>
                <a:gd name="connsiteX8" fmla="*/ 793751 w 1906597"/>
                <a:gd name="connsiteY8" fmla="*/ 750430 h 965542"/>
                <a:gd name="connsiteX9" fmla="*/ 981076 w 1906597"/>
                <a:gd name="connsiteY9" fmla="*/ 756780 h 965542"/>
                <a:gd name="connsiteX10" fmla="*/ 1390651 w 1906597"/>
                <a:gd name="connsiteY10" fmla="*/ 871080 h 965542"/>
                <a:gd name="connsiteX11" fmla="*/ 1670051 w 1906597"/>
                <a:gd name="connsiteY11" fmla="*/ 852030 h 965542"/>
                <a:gd name="connsiteX12" fmla="*/ 1676401 w 1906597"/>
                <a:gd name="connsiteY12" fmla="*/ 829805 h 965542"/>
                <a:gd name="connsiteX13" fmla="*/ 1527176 w 1906597"/>
                <a:gd name="connsiteY13" fmla="*/ 779005 h 965542"/>
                <a:gd name="connsiteX14" fmla="*/ 1641476 w 1906597"/>
                <a:gd name="connsiteY14" fmla="*/ 639305 h 965542"/>
                <a:gd name="connsiteX15" fmla="*/ 1844676 w 1906597"/>
                <a:gd name="connsiteY15" fmla="*/ 626605 h 965542"/>
                <a:gd name="connsiteX16" fmla="*/ 1898651 w 1906597"/>
                <a:gd name="connsiteY16" fmla="*/ 721855 h 965542"/>
                <a:gd name="connsiteX17" fmla="*/ 1698626 w 1906597"/>
                <a:gd name="connsiteY17" fmla="*/ 953630 h 965542"/>
                <a:gd name="connsiteX18" fmla="*/ 1295401 w 1906597"/>
                <a:gd name="connsiteY18" fmla="*/ 934580 h 965542"/>
                <a:gd name="connsiteX19" fmla="*/ 825501 w 1906597"/>
                <a:gd name="connsiteY19" fmla="*/ 956805 h 965542"/>
                <a:gd name="connsiteX20" fmla="*/ 454026 w 1906597"/>
                <a:gd name="connsiteY20" fmla="*/ 890130 h 965542"/>
                <a:gd name="connsiteX21" fmla="*/ 454026 w 1906597"/>
                <a:gd name="connsiteY21" fmla="*/ 877430 h 965542"/>
                <a:gd name="connsiteX22" fmla="*/ 1031876 w 1906597"/>
                <a:gd name="connsiteY22" fmla="*/ 229730 h 965542"/>
                <a:gd name="connsiteX23" fmla="*/ 733426 w 1906597"/>
                <a:gd name="connsiteY23" fmla="*/ 197980 h 965542"/>
                <a:gd name="connsiteX24" fmla="*/ 730251 w 1906597"/>
                <a:gd name="connsiteY24" fmla="*/ 150355 h 965542"/>
                <a:gd name="connsiteX25" fmla="*/ 508001 w 1906597"/>
                <a:gd name="connsiteY25" fmla="*/ 140830 h 965542"/>
                <a:gd name="connsiteX26" fmla="*/ 222251 w 1906597"/>
                <a:gd name="connsiteY26" fmla="*/ 159880 h 965542"/>
                <a:gd name="connsiteX27" fmla="*/ 1 w 1906597"/>
                <a:gd name="connsiteY27" fmla="*/ 191630 h 965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06597" h="965542">
                  <a:moveTo>
                    <a:pt x="1" y="191630"/>
                  </a:moveTo>
                  <a:cubicBezTo>
                    <a:pt x="530" y="174168"/>
                    <a:pt x="201084" y="85797"/>
                    <a:pt x="225426" y="55105"/>
                  </a:cubicBezTo>
                  <a:cubicBezTo>
                    <a:pt x="249768" y="24413"/>
                    <a:pt x="18522" y="15947"/>
                    <a:pt x="146051" y="7480"/>
                  </a:cubicBezTo>
                  <a:cubicBezTo>
                    <a:pt x="273580" y="-987"/>
                    <a:pt x="857251" y="-2574"/>
                    <a:pt x="990601" y="4305"/>
                  </a:cubicBezTo>
                  <a:cubicBezTo>
                    <a:pt x="1123951" y="11184"/>
                    <a:pt x="889001" y="41876"/>
                    <a:pt x="946151" y="48755"/>
                  </a:cubicBezTo>
                  <a:cubicBezTo>
                    <a:pt x="1003301" y="55634"/>
                    <a:pt x="1277938" y="32880"/>
                    <a:pt x="1333501" y="45580"/>
                  </a:cubicBezTo>
                  <a:cubicBezTo>
                    <a:pt x="1389064" y="58280"/>
                    <a:pt x="1349376" y="33409"/>
                    <a:pt x="1279526" y="124955"/>
                  </a:cubicBezTo>
                  <a:cubicBezTo>
                    <a:pt x="1209676" y="216501"/>
                    <a:pt x="914401" y="594855"/>
                    <a:pt x="914401" y="594855"/>
                  </a:cubicBezTo>
                  <a:cubicBezTo>
                    <a:pt x="833439" y="699101"/>
                    <a:pt x="782639" y="723443"/>
                    <a:pt x="793751" y="750430"/>
                  </a:cubicBezTo>
                  <a:cubicBezTo>
                    <a:pt x="804863" y="777417"/>
                    <a:pt x="881593" y="736672"/>
                    <a:pt x="981076" y="756780"/>
                  </a:cubicBezTo>
                  <a:cubicBezTo>
                    <a:pt x="1080559" y="776888"/>
                    <a:pt x="1275822" y="855205"/>
                    <a:pt x="1390651" y="871080"/>
                  </a:cubicBezTo>
                  <a:cubicBezTo>
                    <a:pt x="1505480" y="886955"/>
                    <a:pt x="1622426" y="858909"/>
                    <a:pt x="1670051" y="852030"/>
                  </a:cubicBezTo>
                  <a:cubicBezTo>
                    <a:pt x="1717676" y="845151"/>
                    <a:pt x="1700214" y="841976"/>
                    <a:pt x="1676401" y="829805"/>
                  </a:cubicBezTo>
                  <a:cubicBezTo>
                    <a:pt x="1652589" y="817634"/>
                    <a:pt x="1532997" y="810755"/>
                    <a:pt x="1527176" y="779005"/>
                  </a:cubicBezTo>
                  <a:cubicBezTo>
                    <a:pt x="1521355" y="747255"/>
                    <a:pt x="1588559" y="664705"/>
                    <a:pt x="1641476" y="639305"/>
                  </a:cubicBezTo>
                  <a:cubicBezTo>
                    <a:pt x="1694393" y="613905"/>
                    <a:pt x="1801814" y="612847"/>
                    <a:pt x="1844676" y="626605"/>
                  </a:cubicBezTo>
                  <a:cubicBezTo>
                    <a:pt x="1887538" y="640363"/>
                    <a:pt x="1922993" y="667351"/>
                    <a:pt x="1898651" y="721855"/>
                  </a:cubicBezTo>
                  <a:cubicBezTo>
                    <a:pt x="1874309" y="776359"/>
                    <a:pt x="1799168" y="918176"/>
                    <a:pt x="1698626" y="953630"/>
                  </a:cubicBezTo>
                  <a:cubicBezTo>
                    <a:pt x="1598084" y="989084"/>
                    <a:pt x="1440922" y="934051"/>
                    <a:pt x="1295401" y="934580"/>
                  </a:cubicBezTo>
                  <a:cubicBezTo>
                    <a:pt x="1149880" y="935109"/>
                    <a:pt x="965730" y="964213"/>
                    <a:pt x="825501" y="956805"/>
                  </a:cubicBezTo>
                  <a:cubicBezTo>
                    <a:pt x="685272" y="949397"/>
                    <a:pt x="454026" y="890130"/>
                    <a:pt x="454026" y="890130"/>
                  </a:cubicBezTo>
                  <a:cubicBezTo>
                    <a:pt x="392114" y="876901"/>
                    <a:pt x="357718" y="987497"/>
                    <a:pt x="454026" y="877430"/>
                  </a:cubicBezTo>
                  <a:cubicBezTo>
                    <a:pt x="550334" y="767363"/>
                    <a:pt x="985309" y="342972"/>
                    <a:pt x="1031876" y="229730"/>
                  </a:cubicBezTo>
                  <a:cubicBezTo>
                    <a:pt x="1078443" y="116488"/>
                    <a:pt x="783697" y="211209"/>
                    <a:pt x="733426" y="197980"/>
                  </a:cubicBezTo>
                  <a:cubicBezTo>
                    <a:pt x="683155" y="184751"/>
                    <a:pt x="767822" y="159880"/>
                    <a:pt x="730251" y="150355"/>
                  </a:cubicBezTo>
                  <a:cubicBezTo>
                    <a:pt x="692680" y="140830"/>
                    <a:pt x="592668" y="139243"/>
                    <a:pt x="508001" y="140830"/>
                  </a:cubicBezTo>
                  <a:cubicBezTo>
                    <a:pt x="423334" y="142417"/>
                    <a:pt x="307447" y="149297"/>
                    <a:pt x="222251" y="159880"/>
                  </a:cubicBezTo>
                  <a:cubicBezTo>
                    <a:pt x="137055" y="170463"/>
                    <a:pt x="-528" y="209092"/>
                    <a:pt x="1" y="1916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テキスト ボックス 1165">
              <a:extLst>
                <a:ext uri="{FF2B5EF4-FFF2-40B4-BE49-F238E27FC236}">
                  <a16:creationId xmlns:a16="http://schemas.microsoft.com/office/drawing/2014/main" id="{2F99903C-3519-BF83-6354-4A553B173A37}"/>
                </a:ext>
              </a:extLst>
            </p:cNvPr>
            <p:cNvSpPr txBox="1"/>
            <p:nvPr/>
          </p:nvSpPr>
          <p:spPr>
            <a:xfrm>
              <a:off x="436442" y="283696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b="1" dirty="0">
                  <a:solidFill>
                    <a:srgbClr val="FF0000"/>
                  </a:solidFill>
                  <a:latin typeface="Arial Black" panose="020B0604020202020204" pitchFamily="34" charset="0"/>
                  <a:ea typeface="Toppan Bunkyu Midashi Gothic Ex" panose="020B0900000000000000" pitchFamily="34" charset="-128"/>
                  <a:cs typeface="Arial Black" panose="020B0604020202020204" pitchFamily="34" charset="0"/>
                </a:rPr>
                <a:t>U</a:t>
              </a:r>
              <a:endParaRPr kumimoji="1" lang="ja-JP" altLang="en-US" sz="2800" b="1">
                <a:solidFill>
                  <a:srgbClr val="FF0000"/>
                </a:solidFill>
                <a:latin typeface="Arial Black" panose="020B0604020202020204" pitchFamily="34" charset="0"/>
                <a:ea typeface="Toppan Bunkyu Midashi Gothic Ex" panose="020B0900000000000000" pitchFamily="34" charset="-128"/>
                <a:cs typeface="Arial Black" panose="020B0604020202020204" pitchFamily="34" charset="0"/>
              </a:endParaRPr>
            </a:p>
          </p:txBody>
        </p:sp>
        <p:sp>
          <p:nvSpPr>
            <p:cNvPr id="1167" name="テキスト ボックス 1166">
              <a:extLst>
                <a:ext uri="{FF2B5EF4-FFF2-40B4-BE49-F238E27FC236}">
                  <a16:creationId xmlns:a16="http://schemas.microsoft.com/office/drawing/2014/main" id="{3A503746-D40E-0525-D6C9-0FB58FF2D93F}"/>
                </a:ext>
              </a:extLst>
            </p:cNvPr>
            <p:cNvSpPr txBox="1"/>
            <p:nvPr/>
          </p:nvSpPr>
          <p:spPr>
            <a:xfrm>
              <a:off x="919162" y="2836962"/>
              <a:ext cx="8963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b="1" dirty="0">
                  <a:solidFill>
                    <a:srgbClr val="FF0000"/>
                  </a:solidFill>
                  <a:latin typeface="Arial Black" panose="020B0604020202020204" pitchFamily="34" charset="0"/>
                  <a:ea typeface="Toppan Bunkyu Midashi Gothic Ex" panose="020B0900000000000000" pitchFamily="34" charset="-128"/>
                  <a:cs typeface="Arial Black" panose="020B0604020202020204" pitchFamily="34" charset="0"/>
                </a:rPr>
                <a:t>AGI</a:t>
              </a:r>
              <a:endParaRPr kumimoji="1" lang="ja-JP" altLang="en-US" sz="2800" b="1">
                <a:solidFill>
                  <a:srgbClr val="FF0000"/>
                </a:solidFill>
                <a:latin typeface="Arial Black" panose="020B0604020202020204" pitchFamily="34" charset="0"/>
                <a:ea typeface="Toppan Bunkyu Midashi Gothic Ex" panose="020B0900000000000000" pitchFamily="34" charset="-128"/>
                <a:cs typeface="Arial Black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608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.YAZAWA | 永吉, 矢沢 永吉, 矢沢" hidden="1">
            <a:extLst>
              <a:ext uri="{FF2B5EF4-FFF2-40B4-BE49-F238E27FC236}">
                <a16:creationId xmlns:a16="http://schemas.microsoft.com/office/drawing/2014/main" id="{1CCCE426-3EBD-098E-0AF1-E49EC214B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3400"/>
            <a:ext cx="29718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CC0E1186-FBF4-161A-8513-263C177872D6}"/>
              </a:ext>
            </a:extLst>
          </p:cNvPr>
          <p:cNvGrpSpPr/>
          <p:nvPr/>
        </p:nvGrpSpPr>
        <p:grpSpPr>
          <a:xfrm>
            <a:off x="436442" y="2836962"/>
            <a:ext cx="1379056" cy="523220"/>
            <a:chOff x="436442" y="2836962"/>
            <a:chExt cx="1379056" cy="523220"/>
          </a:xfrm>
        </p:grpSpPr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8B108488-25B6-1872-C2A3-DB7C24D9D38E}"/>
                </a:ext>
              </a:extLst>
            </p:cNvPr>
            <p:cNvSpPr/>
            <p:nvPr/>
          </p:nvSpPr>
          <p:spPr>
            <a:xfrm flipH="1">
              <a:off x="438149" y="2872991"/>
              <a:ext cx="962026" cy="487191"/>
            </a:xfrm>
            <a:custGeom>
              <a:avLst/>
              <a:gdLst>
                <a:gd name="connsiteX0" fmla="*/ 1 w 1906597"/>
                <a:gd name="connsiteY0" fmla="*/ 191630 h 965542"/>
                <a:gd name="connsiteX1" fmla="*/ 225426 w 1906597"/>
                <a:gd name="connsiteY1" fmla="*/ 55105 h 965542"/>
                <a:gd name="connsiteX2" fmla="*/ 146051 w 1906597"/>
                <a:gd name="connsiteY2" fmla="*/ 7480 h 965542"/>
                <a:gd name="connsiteX3" fmla="*/ 990601 w 1906597"/>
                <a:gd name="connsiteY3" fmla="*/ 4305 h 965542"/>
                <a:gd name="connsiteX4" fmla="*/ 946151 w 1906597"/>
                <a:gd name="connsiteY4" fmla="*/ 48755 h 965542"/>
                <a:gd name="connsiteX5" fmla="*/ 1333501 w 1906597"/>
                <a:gd name="connsiteY5" fmla="*/ 45580 h 965542"/>
                <a:gd name="connsiteX6" fmla="*/ 1279526 w 1906597"/>
                <a:gd name="connsiteY6" fmla="*/ 124955 h 965542"/>
                <a:gd name="connsiteX7" fmla="*/ 914401 w 1906597"/>
                <a:gd name="connsiteY7" fmla="*/ 594855 h 965542"/>
                <a:gd name="connsiteX8" fmla="*/ 793751 w 1906597"/>
                <a:gd name="connsiteY8" fmla="*/ 750430 h 965542"/>
                <a:gd name="connsiteX9" fmla="*/ 981076 w 1906597"/>
                <a:gd name="connsiteY9" fmla="*/ 756780 h 965542"/>
                <a:gd name="connsiteX10" fmla="*/ 1390651 w 1906597"/>
                <a:gd name="connsiteY10" fmla="*/ 871080 h 965542"/>
                <a:gd name="connsiteX11" fmla="*/ 1670051 w 1906597"/>
                <a:gd name="connsiteY11" fmla="*/ 852030 h 965542"/>
                <a:gd name="connsiteX12" fmla="*/ 1676401 w 1906597"/>
                <a:gd name="connsiteY12" fmla="*/ 829805 h 965542"/>
                <a:gd name="connsiteX13" fmla="*/ 1527176 w 1906597"/>
                <a:gd name="connsiteY13" fmla="*/ 779005 h 965542"/>
                <a:gd name="connsiteX14" fmla="*/ 1641476 w 1906597"/>
                <a:gd name="connsiteY14" fmla="*/ 639305 h 965542"/>
                <a:gd name="connsiteX15" fmla="*/ 1844676 w 1906597"/>
                <a:gd name="connsiteY15" fmla="*/ 626605 h 965542"/>
                <a:gd name="connsiteX16" fmla="*/ 1898651 w 1906597"/>
                <a:gd name="connsiteY16" fmla="*/ 721855 h 965542"/>
                <a:gd name="connsiteX17" fmla="*/ 1698626 w 1906597"/>
                <a:gd name="connsiteY17" fmla="*/ 953630 h 965542"/>
                <a:gd name="connsiteX18" fmla="*/ 1295401 w 1906597"/>
                <a:gd name="connsiteY18" fmla="*/ 934580 h 965542"/>
                <a:gd name="connsiteX19" fmla="*/ 825501 w 1906597"/>
                <a:gd name="connsiteY19" fmla="*/ 956805 h 965542"/>
                <a:gd name="connsiteX20" fmla="*/ 454026 w 1906597"/>
                <a:gd name="connsiteY20" fmla="*/ 890130 h 965542"/>
                <a:gd name="connsiteX21" fmla="*/ 454026 w 1906597"/>
                <a:gd name="connsiteY21" fmla="*/ 877430 h 965542"/>
                <a:gd name="connsiteX22" fmla="*/ 1031876 w 1906597"/>
                <a:gd name="connsiteY22" fmla="*/ 229730 h 965542"/>
                <a:gd name="connsiteX23" fmla="*/ 733426 w 1906597"/>
                <a:gd name="connsiteY23" fmla="*/ 197980 h 965542"/>
                <a:gd name="connsiteX24" fmla="*/ 730251 w 1906597"/>
                <a:gd name="connsiteY24" fmla="*/ 150355 h 965542"/>
                <a:gd name="connsiteX25" fmla="*/ 508001 w 1906597"/>
                <a:gd name="connsiteY25" fmla="*/ 140830 h 965542"/>
                <a:gd name="connsiteX26" fmla="*/ 222251 w 1906597"/>
                <a:gd name="connsiteY26" fmla="*/ 159880 h 965542"/>
                <a:gd name="connsiteX27" fmla="*/ 1 w 1906597"/>
                <a:gd name="connsiteY27" fmla="*/ 191630 h 965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06597" h="965542">
                  <a:moveTo>
                    <a:pt x="1" y="191630"/>
                  </a:moveTo>
                  <a:cubicBezTo>
                    <a:pt x="530" y="174168"/>
                    <a:pt x="201084" y="85797"/>
                    <a:pt x="225426" y="55105"/>
                  </a:cubicBezTo>
                  <a:cubicBezTo>
                    <a:pt x="249768" y="24413"/>
                    <a:pt x="18522" y="15947"/>
                    <a:pt x="146051" y="7480"/>
                  </a:cubicBezTo>
                  <a:cubicBezTo>
                    <a:pt x="273580" y="-987"/>
                    <a:pt x="857251" y="-2574"/>
                    <a:pt x="990601" y="4305"/>
                  </a:cubicBezTo>
                  <a:cubicBezTo>
                    <a:pt x="1123951" y="11184"/>
                    <a:pt x="889001" y="41876"/>
                    <a:pt x="946151" y="48755"/>
                  </a:cubicBezTo>
                  <a:cubicBezTo>
                    <a:pt x="1003301" y="55634"/>
                    <a:pt x="1277938" y="32880"/>
                    <a:pt x="1333501" y="45580"/>
                  </a:cubicBezTo>
                  <a:cubicBezTo>
                    <a:pt x="1389064" y="58280"/>
                    <a:pt x="1349376" y="33409"/>
                    <a:pt x="1279526" y="124955"/>
                  </a:cubicBezTo>
                  <a:cubicBezTo>
                    <a:pt x="1209676" y="216501"/>
                    <a:pt x="914401" y="594855"/>
                    <a:pt x="914401" y="594855"/>
                  </a:cubicBezTo>
                  <a:cubicBezTo>
                    <a:pt x="833439" y="699101"/>
                    <a:pt x="782639" y="723443"/>
                    <a:pt x="793751" y="750430"/>
                  </a:cubicBezTo>
                  <a:cubicBezTo>
                    <a:pt x="804863" y="777417"/>
                    <a:pt x="881593" y="736672"/>
                    <a:pt x="981076" y="756780"/>
                  </a:cubicBezTo>
                  <a:cubicBezTo>
                    <a:pt x="1080559" y="776888"/>
                    <a:pt x="1275822" y="855205"/>
                    <a:pt x="1390651" y="871080"/>
                  </a:cubicBezTo>
                  <a:cubicBezTo>
                    <a:pt x="1505480" y="886955"/>
                    <a:pt x="1622426" y="858909"/>
                    <a:pt x="1670051" y="852030"/>
                  </a:cubicBezTo>
                  <a:cubicBezTo>
                    <a:pt x="1717676" y="845151"/>
                    <a:pt x="1700214" y="841976"/>
                    <a:pt x="1676401" y="829805"/>
                  </a:cubicBezTo>
                  <a:cubicBezTo>
                    <a:pt x="1652589" y="817634"/>
                    <a:pt x="1532997" y="810755"/>
                    <a:pt x="1527176" y="779005"/>
                  </a:cubicBezTo>
                  <a:cubicBezTo>
                    <a:pt x="1521355" y="747255"/>
                    <a:pt x="1588559" y="664705"/>
                    <a:pt x="1641476" y="639305"/>
                  </a:cubicBezTo>
                  <a:cubicBezTo>
                    <a:pt x="1694393" y="613905"/>
                    <a:pt x="1801814" y="612847"/>
                    <a:pt x="1844676" y="626605"/>
                  </a:cubicBezTo>
                  <a:cubicBezTo>
                    <a:pt x="1887538" y="640363"/>
                    <a:pt x="1922993" y="667351"/>
                    <a:pt x="1898651" y="721855"/>
                  </a:cubicBezTo>
                  <a:cubicBezTo>
                    <a:pt x="1874309" y="776359"/>
                    <a:pt x="1799168" y="918176"/>
                    <a:pt x="1698626" y="953630"/>
                  </a:cubicBezTo>
                  <a:cubicBezTo>
                    <a:pt x="1598084" y="989084"/>
                    <a:pt x="1440922" y="934051"/>
                    <a:pt x="1295401" y="934580"/>
                  </a:cubicBezTo>
                  <a:cubicBezTo>
                    <a:pt x="1149880" y="935109"/>
                    <a:pt x="965730" y="964213"/>
                    <a:pt x="825501" y="956805"/>
                  </a:cubicBezTo>
                  <a:cubicBezTo>
                    <a:pt x="685272" y="949397"/>
                    <a:pt x="454026" y="890130"/>
                    <a:pt x="454026" y="890130"/>
                  </a:cubicBezTo>
                  <a:cubicBezTo>
                    <a:pt x="392114" y="876901"/>
                    <a:pt x="357718" y="987497"/>
                    <a:pt x="454026" y="877430"/>
                  </a:cubicBezTo>
                  <a:cubicBezTo>
                    <a:pt x="550334" y="767363"/>
                    <a:pt x="985309" y="342972"/>
                    <a:pt x="1031876" y="229730"/>
                  </a:cubicBezTo>
                  <a:cubicBezTo>
                    <a:pt x="1078443" y="116488"/>
                    <a:pt x="783697" y="211209"/>
                    <a:pt x="733426" y="197980"/>
                  </a:cubicBezTo>
                  <a:cubicBezTo>
                    <a:pt x="683155" y="184751"/>
                    <a:pt x="767822" y="159880"/>
                    <a:pt x="730251" y="150355"/>
                  </a:cubicBezTo>
                  <a:cubicBezTo>
                    <a:pt x="692680" y="140830"/>
                    <a:pt x="592668" y="139243"/>
                    <a:pt x="508001" y="140830"/>
                  </a:cubicBezTo>
                  <a:cubicBezTo>
                    <a:pt x="423334" y="142417"/>
                    <a:pt x="307447" y="149297"/>
                    <a:pt x="222251" y="159880"/>
                  </a:cubicBezTo>
                  <a:cubicBezTo>
                    <a:pt x="137055" y="170463"/>
                    <a:pt x="-528" y="209092"/>
                    <a:pt x="1" y="1916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792191B-0981-6239-90BC-6E71FE0717F0}"/>
                </a:ext>
              </a:extLst>
            </p:cNvPr>
            <p:cNvSpPr txBox="1"/>
            <p:nvPr/>
          </p:nvSpPr>
          <p:spPr>
            <a:xfrm>
              <a:off x="436442" y="283696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b="1" dirty="0">
                  <a:solidFill>
                    <a:srgbClr val="FF0000"/>
                  </a:solidFill>
                  <a:latin typeface="Arial Black" panose="020B0604020202020204" pitchFamily="34" charset="0"/>
                  <a:ea typeface="Toppan Bunkyu Midashi Gothic Ex" panose="020B0900000000000000" pitchFamily="34" charset="-128"/>
                  <a:cs typeface="Arial Black" panose="020B0604020202020204" pitchFamily="34" charset="0"/>
                </a:rPr>
                <a:t>U</a:t>
              </a:r>
              <a:endParaRPr kumimoji="1" lang="ja-JP" altLang="en-US" sz="2800" b="1">
                <a:solidFill>
                  <a:srgbClr val="FF0000"/>
                </a:solidFill>
                <a:latin typeface="Arial Black" panose="020B0604020202020204" pitchFamily="34" charset="0"/>
                <a:ea typeface="Toppan Bunkyu Midashi Gothic Ex" panose="020B0900000000000000" pitchFamily="34" charset="-128"/>
                <a:cs typeface="Arial Black" panose="020B0604020202020204" pitchFamily="34" charset="0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B822B17-481D-F954-743B-B359CABC5821}"/>
                </a:ext>
              </a:extLst>
            </p:cNvPr>
            <p:cNvSpPr txBox="1"/>
            <p:nvPr/>
          </p:nvSpPr>
          <p:spPr>
            <a:xfrm>
              <a:off x="919162" y="2836962"/>
              <a:ext cx="8963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b="1" dirty="0">
                  <a:solidFill>
                    <a:srgbClr val="FF0000"/>
                  </a:solidFill>
                  <a:latin typeface="Arial Black" panose="020B0604020202020204" pitchFamily="34" charset="0"/>
                  <a:ea typeface="Toppan Bunkyu Midashi Gothic Ex" panose="020B0900000000000000" pitchFamily="34" charset="-128"/>
                  <a:cs typeface="Arial Black" panose="020B0604020202020204" pitchFamily="34" charset="0"/>
                </a:rPr>
                <a:t>AGI</a:t>
              </a:r>
              <a:endParaRPr kumimoji="1" lang="ja-JP" altLang="en-US" sz="2800" b="1">
                <a:solidFill>
                  <a:srgbClr val="FF0000"/>
                </a:solidFill>
                <a:latin typeface="Arial Black" panose="020B0604020202020204" pitchFamily="34" charset="0"/>
                <a:ea typeface="Toppan Bunkyu Midashi Gothic Ex" panose="020B0900000000000000" pitchFamily="34" charset="-128"/>
                <a:cs typeface="Arial Black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049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.YAZAWA | 永吉, 矢沢 永吉, 矢沢">
            <a:extLst>
              <a:ext uri="{FF2B5EF4-FFF2-40B4-BE49-F238E27FC236}">
                <a16:creationId xmlns:a16="http://schemas.microsoft.com/office/drawing/2014/main" id="{1CCCE426-3EBD-098E-0AF1-E49EC214B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3400"/>
            <a:ext cx="29718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62CFC2-93A8-BA58-23CB-5669E2790DDC}"/>
              </a:ext>
            </a:extLst>
          </p:cNvPr>
          <p:cNvSpPr txBox="1"/>
          <p:nvPr/>
        </p:nvSpPr>
        <p:spPr>
          <a:xfrm>
            <a:off x="501649" y="299085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Arial Black" panose="020B0604020202020204" pitchFamily="34" charset="0"/>
                <a:ea typeface="Toppan Bunkyu Midashi Gothic Ex" panose="020B0900000000000000" pitchFamily="34" charset="-128"/>
                <a:cs typeface="Arial Black" panose="020B0604020202020204" pitchFamily="34" charset="0"/>
              </a:rPr>
              <a:t>U</a:t>
            </a:r>
            <a:endParaRPr kumimoji="1" lang="ja-JP" altLang="en-US" b="1">
              <a:solidFill>
                <a:srgbClr val="FF0000"/>
              </a:solidFill>
              <a:latin typeface="Arial Black" panose="020B0604020202020204" pitchFamily="34" charset="0"/>
              <a:ea typeface="Toppan Bunkyu Midashi Gothic Ex" panose="020B0900000000000000" pitchFamily="34" charset="-128"/>
              <a:cs typeface="Arial Black" panose="020B0604020202020204" pitchFamily="34" charset="0"/>
            </a:endParaRPr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8B108488-25B6-1872-C2A3-DB7C24D9D38E}"/>
              </a:ext>
            </a:extLst>
          </p:cNvPr>
          <p:cNvSpPr/>
          <p:nvPr/>
        </p:nvSpPr>
        <p:spPr>
          <a:xfrm flipH="1">
            <a:off x="501649" y="1802270"/>
            <a:ext cx="1906597" cy="965542"/>
          </a:xfrm>
          <a:custGeom>
            <a:avLst/>
            <a:gdLst>
              <a:gd name="connsiteX0" fmla="*/ 1 w 1906597"/>
              <a:gd name="connsiteY0" fmla="*/ 191630 h 965542"/>
              <a:gd name="connsiteX1" fmla="*/ 225426 w 1906597"/>
              <a:gd name="connsiteY1" fmla="*/ 55105 h 965542"/>
              <a:gd name="connsiteX2" fmla="*/ 146051 w 1906597"/>
              <a:gd name="connsiteY2" fmla="*/ 7480 h 965542"/>
              <a:gd name="connsiteX3" fmla="*/ 990601 w 1906597"/>
              <a:gd name="connsiteY3" fmla="*/ 4305 h 965542"/>
              <a:gd name="connsiteX4" fmla="*/ 946151 w 1906597"/>
              <a:gd name="connsiteY4" fmla="*/ 48755 h 965542"/>
              <a:gd name="connsiteX5" fmla="*/ 1333501 w 1906597"/>
              <a:gd name="connsiteY5" fmla="*/ 45580 h 965542"/>
              <a:gd name="connsiteX6" fmla="*/ 1279526 w 1906597"/>
              <a:gd name="connsiteY6" fmla="*/ 124955 h 965542"/>
              <a:gd name="connsiteX7" fmla="*/ 914401 w 1906597"/>
              <a:gd name="connsiteY7" fmla="*/ 594855 h 965542"/>
              <a:gd name="connsiteX8" fmla="*/ 793751 w 1906597"/>
              <a:gd name="connsiteY8" fmla="*/ 750430 h 965542"/>
              <a:gd name="connsiteX9" fmla="*/ 981076 w 1906597"/>
              <a:gd name="connsiteY9" fmla="*/ 756780 h 965542"/>
              <a:gd name="connsiteX10" fmla="*/ 1390651 w 1906597"/>
              <a:gd name="connsiteY10" fmla="*/ 871080 h 965542"/>
              <a:gd name="connsiteX11" fmla="*/ 1670051 w 1906597"/>
              <a:gd name="connsiteY11" fmla="*/ 852030 h 965542"/>
              <a:gd name="connsiteX12" fmla="*/ 1676401 w 1906597"/>
              <a:gd name="connsiteY12" fmla="*/ 829805 h 965542"/>
              <a:gd name="connsiteX13" fmla="*/ 1527176 w 1906597"/>
              <a:gd name="connsiteY13" fmla="*/ 779005 h 965542"/>
              <a:gd name="connsiteX14" fmla="*/ 1641476 w 1906597"/>
              <a:gd name="connsiteY14" fmla="*/ 639305 h 965542"/>
              <a:gd name="connsiteX15" fmla="*/ 1844676 w 1906597"/>
              <a:gd name="connsiteY15" fmla="*/ 626605 h 965542"/>
              <a:gd name="connsiteX16" fmla="*/ 1898651 w 1906597"/>
              <a:gd name="connsiteY16" fmla="*/ 721855 h 965542"/>
              <a:gd name="connsiteX17" fmla="*/ 1698626 w 1906597"/>
              <a:gd name="connsiteY17" fmla="*/ 953630 h 965542"/>
              <a:gd name="connsiteX18" fmla="*/ 1295401 w 1906597"/>
              <a:gd name="connsiteY18" fmla="*/ 934580 h 965542"/>
              <a:gd name="connsiteX19" fmla="*/ 825501 w 1906597"/>
              <a:gd name="connsiteY19" fmla="*/ 956805 h 965542"/>
              <a:gd name="connsiteX20" fmla="*/ 454026 w 1906597"/>
              <a:gd name="connsiteY20" fmla="*/ 890130 h 965542"/>
              <a:gd name="connsiteX21" fmla="*/ 454026 w 1906597"/>
              <a:gd name="connsiteY21" fmla="*/ 877430 h 965542"/>
              <a:gd name="connsiteX22" fmla="*/ 1031876 w 1906597"/>
              <a:gd name="connsiteY22" fmla="*/ 229730 h 965542"/>
              <a:gd name="connsiteX23" fmla="*/ 733426 w 1906597"/>
              <a:gd name="connsiteY23" fmla="*/ 197980 h 965542"/>
              <a:gd name="connsiteX24" fmla="*/ 730251 w 1906597"/>
              <a:gd name="connsiteY24" fmla="*/ 150355 h 965542"/>
              <a:gd name="connsiteX25" fmla="*/ 508001 w 1906597"/>
              <a:gd name="connsiteY25" fmla="*/ 140830 h 965542"/>
              <a:gd name="connsiteX26" fmla="*/ 222251 w 1906597"/>
              <a:gd name="connsiteY26" fmla="*/ 159880 h 965542"/>
              <a:gd name="connsiteX27" fmla="*/ 1 w 1906597"/>
              <a:gd name="connsiteY27" fmla="*/ 191630 h 96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06597" h="965542">
                <a:moveTo>
                  <a:pt x="1" y="191630"/>
                </a:moveTo>
                <a:cubicBezTo>
                  <a:pt x="530" y="174168"/>
                  <a:pt x="201084" y="85797"/>
                  <a:pt x="225426" y="55105"/>
                </a:cubicBezTo>
                <a:cubicBezTo>
                  <a:pt x="249768" y="24413"/>
                  <a:pt x="18522" y="15947"/>
                  <a:pt x="146051" y="7480"/>
                </a:cubicBezTo>
                <a:cubicBezTo>
                  <a:pt x="273580" y="-987"/>
                  <a:pt x="857251" y="-2574"/>
                  <a:pt x="990601" y="4305"/>
                </a:cubicBezTo>
                <a:cubicBezTo>
                  <a:pt x="1123951" y="11184"/>
                  <a:pt x="889001" y="41876"/>
                  <a:pt x="946151" y="48755"/>
                </a:cubicBezTo>
                <a:cubicBezTo>
                  <a:pt x="1003301" y="55634"/>
                  <a:pt x="1277938" y="32880"/>
                  <a:pt x="1333501" y="45580"/>
                </a:cubicBezTo>
                <a:cubicBezTo>
                  <a:pt x="1389064" y="58280"/>
                  <a:pt x="1349376" y="33409"/>
                  <a:pt x="1279526" y="124955"/>
                </a:cubicBezTo>
                <a:cubicBezTo>
                  <a:pt x="1209676" y="216501"/>
                  <a:pt x="914401" y="594855"/>
                  <a:pt x="914401" y="594855"/>
                </a:cubicBezTo>
                <a:cubicBezTo>
                  <a:pt x="833439" y="699101"/>
                  <a:pt x="782639" y="723443"/>
                  <a:pt x="793751" y="750430"/>
                </a:cubicBezTo>
                <a:cubicBezTo>
                  <a:pt x="804863" y="777417"/>
                  <a:pt x="881593" y="736672"/>
                  <a:pt x="981076" y="756780"/>
                </a:cubicBezTo>
                <a:cubicBezTo>
                  <a:pt x="1080559" y="776888"/>
                  <a:pt x="1275822" y="855205"/>
                  <a:pt x="1390651" y="871080"/>
                </a:cubicBezTo>
                <a:cubicBezTo>
                  <a:pt x="1505480" y="886955"/>
                  <a:pt x="1622426" y="858909"/>
                  <a:pt x="1670051" y="852030"/>
                </a:cubicBezTo>
                <a:cubicBezTo>
                  <a:pt x="1717676" y="845151"/>
                  <a:pt x="1700214" y="841976"/>
                  <a:pt x="1676401" y="829805"/>
                </a:cubicBezTo>
                <a:cubicBezTo>
                  <a:pt x="1652589" y="817634"/>
                  <a:pt x="1532997" y="810755"/>
                  <a:pt x="1527176" y="779005"/>
                </a:cubicBezTo>
                <a:cubicBezTo>
                  <a:pt x="1521355" y="747255"/>
                  <a:pt x="1588559" y="664705"/>
                  <a:pt x="1641476" y="639305"/>
                </a:cubicBezTo>
                <a:cubicBezTo>
                  <a:pt x="1694393" y="613905"/>
                  <a:pt x="1801814" y="612847"/>
                  <a:pt x="1844676" y="626605"/>
                </a:cubicBezTo>
                <a:cubicBezTo>
                  <a:pt x="1887538" y="640363"/>
                  <a:pt x="1922993" y="667351"/>
                  <a:pt x="1898651" y="721855"/>
                </a:cubicBezTo>
                <a:cubicBezTo>
                  <a:pt x="1874309" y="776359"/>
                  <a:pt x="1799168" y="918176"/>
                  <a:pt x="1698626" y="953630"/>
                </a:cubicBezTo>
                <a:cubicBezTo>
                  <a:pt x="1598084" y="989084"/>
                  <a:pt x="1440922" y="934051"/>
                  <a:pt x="1295401" y="934580"/>
                </a:cubicBezTo>
                <a:cubicBezTo>
                  <a:pt x="1149880" y="935109"/>
                  <a:pt x="965730" y="964213"/>
                  <a:pt x="825501" y="956805"/>
                </a:cubicBezTo>
                <a:cubicBezTo>
                  <a:pt x="685272" y="949397"/>
                  <a:pt x="454026" y="890130"/>
                  <a:pt x="454026" y="890130"/>
                </a:cubicBezTo>
                <a:cubicBezTo>
                  <a:pt x="392114" y="876901"/>
                  <a:pt x="357718" y="987497"/>
                  <a:pt x="454026" y="877430"/>
                </a:cubicBezTo>
                <a:cubicBezTo>
                  <a:pt x="550334" y="767363"/>
                  <a:pt x="985309" y="342972"/>
                  <a:pt x="1031876" y="229730"/>
                </a:cubicBezTo>
                <a:cubicBezTo>
                  <a:pt x="1078443" y="116488"/>
                  <a:pt x="783697" y="211209"/>
                  <a:pt x="733426" y="197980"/>
                </a:cubicBezTo>
                <a:cubicBezTo>
                  <a:pt x="683155" y="184751"/>
                  <a:pt x="767822" y="159880"/>
                  <a:pt x="730251" y="150355"/>
                </a:cubicBezTo>
                <a:cubicBezTo>
                  <a:pt x="692680" y="140830"/>
                  <a:pt x="592668" y="139243"/>
                  <a:pt x="508001" y="140830"/>
                </a:cubicBezTo>
                <a:cubicBezTo>
                  <a:pt x="423334" y="142417"/>
                  <a:pt x="307447" y="149297"/>
                  <a:pt x="222251" y="159880"/>
                </a:cubicBezTo>
                <a:cubicBezTo>
                  <a:pt x="137055" y="170463"/>
                  <a:pt x="-528" y="209092"/>
                  <a:pt x="1" y="1916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C8BEECE-0199-402C-8126-7F6966F2EF53}"/>
              </a:ext>
            </a:extLst>
          </p:cNvPr>
          <p:cNvSpPr txBox="1"/>
          <p:nvPr/>
        </p:nvSpPr>
        <p:spPr>
          <a:xfrm>
            <a:off x="1041628" y="2990850"/>
            <a:ext cx="642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Arial Black" panose="020B0604020202020204" pitchFamily="34" charset="0"/>
                <a:ea typeface="Toppan Bunkyu Midashi Gothic Ex" panose="020B0900000000000000" pitchFamily="34" charset="-128"/>
                <a:cs typeface="Arial Black" panose="020B0604020202020204" pitchFamily="34" charset="0"/>
              </a:rPr>
              <a:t>AGI</a:t>
            </a:r>
            <a:endParaRPr kumimoji="1" lang="ja-JP" altLang="en-US" b="1">
              <a:solidFill>
                <a:srgbClr val="FF0000"/>
              </a:solidFill>
              <a:latin typeface="Arial Black" panose="020B0604020202020204" pitchFamily="34" charset="0"/>
              <a:ea typeface="Toppan Bunkyu Midashi Gothic Ex" panose="020B0900000000000000" pitchFamily="34" charset="-128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52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屋内用 灰皿スタンド 灰皿スモーキング 消煙 RYS-55L-ID 業務用 | 喫煙室 タバコ 消煙 室内用灰皿 室外用灰皿 灰皿 オフィス イベント  施設 屋外 アッシュトレイ :SY-159:ロイヤル通販 - 通販 - Yahoo!ショッピング" hidden="1">
            <a:extLst>
              <a:ext uri="{FF2B5EF4-FFF2-40B4-BE49-F238E27FC236}">
                <a16:creationId xmlns:a16="http://schemas.microsoft.com/office/drawing/2014/main" id="{33138141-5C9F-BCB7-6CF4-479EFEBFE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01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952184A8-E2CB-64D5-82BF-CB12F30505EF}"/>
              </a:ext>
            </a:extLst>
          </p:cNvPr>
          <p:cNvGrpSpPr/>
          <p:nvPr/>
        </p:nvGrpSpPr>
        <p:grpSpPr>
          <a:xfrm>
            <a:off x="896751" y="835459"/>
            <a:ext cx="1113120" cy="2898857"/>
            <a:chOff x="896751" y="835459"/>
            <a:chExt cx="1113120" cy="2898857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B2DB92A2-7A5C-F7B0-8787-B906BD740E50}"/>
                </a:ext>
              </a:extLst>
            </p:cNvPr>
            <p:cNvSpPr/>
            <p:nvPr/>
          </p:nvSpPr>
          <p:spPr>
            <a:xfrm>
              <a:off x="901466" y="835459"/>
              <a:ext cx="1085413" cy="215959"/>
            </a:xfrm>
            <a:custGeom>
              <a:avLst/>
              <a:gdLst>
                <a:gd name="connsiteX0" fmla="*/ 234 w 1085413"/>
                <a:gd name="connsiteY0" fmla="*/ 215466 h 215959"/>
                <a:gd name="connsiteX1" fmla="*/ 212959 w 1085413"/>
                <a:gd name="connsiteY1" fmla="*/ 53541 h 215959"/>
                <a:gd name="connsiteX2" fmla="*/ 289159 w 1085413"/>
                <a:gd name="connsiteY2" fmla="*/ 37666 h 215959"/>
                <a:gd name="connsiteX3" fmla="*/ 266934 w 1085413"/>
                <a:gd name="connsiteY3" fmla="*/ 37666 h 215959"/>
                <a:gd name="connsiteX4" fmla="*/ 327259 w 1085413"/>
                <a:gd name="connsiteY4" fmla="*/ 18616 h 215959"/>
                <a:gd name="connsiteX5" fmla="*/ 435209 w 1085413"/>
                <a:gd name="connsiteY5" fmla="*/ 15441 h 215959"/>
                <a:gd name="connsiteX6" fmla="*/ 435209 w 1085413"/>
                <a:gd name="connsiteY6" fmla="*/ 24966 h 215959"/>
                <a:gd name="connsiteX7" fmla="*/ 797159 w 1085413"/>
                <a:gd name="connsiteY7" fmla="*/ 50366 h 215959"/>
                <a:gd name="connsiteX8" fmla="*/ 1076559 w 1085413"/>
                <a:gd name="connsiteY8" fmla="*/ 78941 h 215959"/>
                <a:gd name="connsiteX9" fmla="*/ 952734 w 1085413"/>
                <a:gd name="connsiteY9" fmla="*/ 59891 h 215959"/>
                <a:gd name="connsiteX10" fmla="*/ 346309 w 1085413"/>
                <a:gd name="connsiteY10" fmla="*/ 2741 h 215959"/>
                <a:gd name="connsiteX11" fmla="*/ 292334 w 1085413"/>
                <a:gd name="connsiteY11" fmla="*/ 18616 h 215959"/>
                <a:gd name="connsiteX12" fmla="*/ 174859 w 1085413"/>
                <a:gd name="connsiteY12" fmla="*/ 101166 h 215959"/>
                <a:gd name="connsiteX13" fmla="*/ 234 w 1085413"/>
                <a:gd name="connsiteY13" fmla="*/ 215466 h 215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85413" h="215959">
                  <a:moveTo>
                    <a:pt x="234" y="215466"/>
                  </a:moveTo>
                  <a:cubicBezTo>
                    <a:pt x="6584" y="207529"/>
                    <a:pt x="164805" y="83174"/>
                    <a:pt x="212959" y="53541"/>
                  </a:cubicBezTo>
                  <a:cubicBezTo>
                    <a:pt x="261113" y="23908"/>
                    <a:pt x="280163" y="40312"/>
                    <a:pt x="289159" y="37666"/>
                  </a:cubicBezTo>
                  <a:cubicBezTo>
                    <a:pt x="298155" y="35020"/>
                    <a:pt x="260584" y="40841"/>
                    <a:pt x="266934" y="37666"/>
                  </a:cubicBezTo>
                  <a:cubicBezTo>
                    <a:pt x="273284" y="34491"/>
                    <a:pt x="299213" y="22320"/>
                    <a:pt x="327259" y="18616"/>
                  </a:cubicBezTo>
                  <a:cubicBezTo>
                    <a:pt x="355305" y="14912"/>
                    <a:pt x="417218" y="14383"/>
                    <a:pt x="435209" y="15441"/>
                  </a:cubicBezTo>
                  <a:cubicBezTo>
                    <a:pt x="453200" y="16499"/>
                    <a:pt x="374884" y="19145"/>
                    <a:pt x="435209" y="24966"/>
                  </a:cubicBezTo>
                  <a:cubicBezTo>
                    <a:pt x="495534" y="30787"/>
                    <a:pt x="690267" y="41370"/>
                    <a:pt x="797159" y="50366"/>
                  </a:cubicBezTo>
                  <a:cubicBezTo>
                    <a:pt x="904051" y="59362"/>
                    <a:pt x="1050630" y="77353"/>
                    <a:pt x="1076559" y="78941"/>
                  </a:cubicBezTo>
                  <a:cubicBezTo>
                    <a:pt x="1102488" y="80528"/>
                    <a:pt x="1074442" y="72591"/>
                    <a:pt x="952734" y="59891"/>
                  </a:cubicBezTo>
                  <a:cubicBezTo>
                    <a:pt x="831026" y="47191"/>
                    <a:pt x="456376" y="9620"/>
                    <a:pt x="346309" y="2741"/>
                  </a:cubicBezTo>
                  <a:cubicBezTo>
                    <a:pt x="236242" y="-4138"/>
                    <a:pt x="320909" y="2212"/>
                    <a:pt x="292334" y="18616"/>
                  </a:cubicBezTo>
                  <a:cubicBezTo>
                    <a:pt x="263759" y="35020"/>
                    <a:pt x="231480" y="68887"/>
                    <a:pt x="174859" y="101166"/>
                  </a:cubicBezTo>
                  <a:cubicBezTo>
                    <a:pt x="118238" y="133445"/>
                    <a:pt x="-6116" y="223403"/>
                    <a:pt x="234" y="21546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64249829-7BBF-6FAC-3B62-24C951709C56}"/>
                </a:ext>
              </a:extLst>
            </p:cNvPr>
            <p:cNvSpPr/>
            <p:nvPr/>
          </p:nvSpPr>
          <p:spPr>
            <a:xfrm>
              <a:off x="1990386" y="895338"/>
              <a:ext cx="19485" cy="161956"/>
            </a:xfrm>
            <a:custGeom>
              <a:avLst/>
              <a:gdLst>
                <a:gd name="connsiteX0" fmla="*/ 339 w 19485"/>
                <a:gd name="connsiteY0" fmla="*/ 12 h 161956"/>
                <a:gd name="connsiteX1" fmla="*/ 6689 w 19485"/>
                <a:gd name="connsiteY1" fmla="*/ 92087 h 161956"/>
                <a:gd name="connsiteX2" fmla="*/ 339 w 19485"/>
                <a:gd name="connsiteY2" fmla="*/ 161937 h 161956"/>
                <a:gd name="connsiteX3" fmla="*/ 19389 w 19485"/>
                <a:gd name="connsiteY3" fmla="*/ 98437 h 161956"/>
                <a:gd name="connsiteX4" fmla="*/ 339 w 19485"/>
                <a:gd name="connsiteY4" fmla="*/ 12 h 16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85" h="161956">
                  <a:moveTo>
                    <a:pt x="339" y="12"/>
                  </a:moveTo>
                  <a:cubicBezTo>
                    <a:pt x="-1778" y="-1046"/>
                    <a:pt x="6689" y="65100"/>
                    <a:pt x="6689" y="92087"/>
                  </a:cubicBezTo>
                  <a:cubicBezTo>
                    <a:pt x="6689" y="119074"/>
                    <a:pt x="-1778" y="160879"/>
                    <a:pt x="339" y="161937"/>
                  </a:cubicBezTo>
                  <a:cubicBezTo>
                    <a:pt x="2456" y="162995"/>
                    <a:pt x="17802" y="121720"/>
                    <a:pt x="19389" y="98437"/>
                  </a:cubicBezTo>
                  <a:cubicBezTo>
                    <a:pt x="20977" y="75154"/>
                    <a:pt x="2456" y="1070"/>
                    <a:pt x="339" y="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08859C48-7F49-61A1-C08B-0665F00E2678}"/>
                </a:ext>
              </a:extLst>
            </p:cNvPr>
            <p:cNvSpPr/>
            <p:nvPr/>
          </p:nvSpPr>
          <p:spPr>
            <a:xfrm>
              <a:off x="896751" y="1058799"/>
              <a:ext cx="789777" cy="81164"/>
            </a:xfrm>
            <a:custGeom>
              <a:avLst/>
              <a:gdLst>
                <a:gd name="connsiteX0" fmla="*/ 1774 w 789777"/>
                <a:gd name="connsiteY0" fmla="*/ 11176 h 81164"/>
                <a:gd name="connsiteX1" fmla="*/ 303399 w 789777"/>
                <a:gd name="connsiteY1" fmla="*/ 27051 h 81164"/>
                <a:gd name="connsiteX2" fmla="*/ 249424 w 789777"/>
                <a:gd name="connsiteY2" fmla="*/ 30226 h 81164"/>
                <a:gd name="connsiteX3" fmla="*/ 519299 w 789777"/>
                <a:gd name="connsiteY3" fmla="*/ 61976 h 81164"/>
                <a:gd name="connsiteX4" fmla="*/ 506599 w 789777"/>
                <a:gd name="connsiteY4" fmla="*/ 68326 h 81164"/>
                <a:gd name="connsiteX5" fmla="*/ 744724 w 789777"/>
                <a:gd name="connsiteY5" fmla="*/ 74676 h 81164"/>
                <a:gd name="connsiteX6" fmla="*/ 776474 w 789777"/>
                <a:gd name="connsiteY6" fmla="*/ 81026 h 81164"/>
                <a:gd name="connsiteX7" fmla="*/ 589149 w 789777"/>
                <a:gd name="connsiteY7" fmla="*/ 68326 h 81164"/>
                <a:gd name="connsiteX8" fmla="*/ 411349 w 789777"/>
                <a:gd name="connsiteY8" fmla="*/ 42926 h 81164"/>
                <a:gd name="connsiteX9" fmla="*/ 189099 w 789777"/>
                <a:gd name="connsiteY9" fmla="*/ 1651 h 81164"/>
                <a:gd name="connsiteX10" fmla="*/ 1774 w 789777"/>
                <a:gd name="connsiteY10" fmla="*/ 11176 h 81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9777" h="81164">
                  <a:moveTo>
                    <a:pt x="1774" y="11176"/>
                  </a:moveTo>
                  <a:cubicBezTo>
                    <a:pt x="20824" y="15409"/>
                    <a:pt x="262124" y="23876"/>
                    <a:pt x="303399" y="27051"/>
                  </a:cubicBezTo>
                  <a:cubicBezTo>
                    <a:pt x="344674" y="30226"/>
                    <a:pt x="213441" y="24405"/>
                    <a:pt x="249424" y="30226"/>
                  </a:cubicBezTo>
                  <a:cubicBezTo>
                    <a:pt x="285407" y="36047"/>
                    <a:pt x="476437" y="55626"/>
                    <a:pt x="519299" y="61976"/>
                  </a:cubicBezTo>
                  <a:cubicBezTo>
                    <a:pt x="562161" y="68326"/>
                    <a:pt x="469028" y="66209"/>
                    <a:pt x="506599" y="68326"/>
                  </a:cubicBezTo>
                  <a:cubicBezTo>
                    <a:pt x="544170" y="70443"/>
                    <a:pt x="699745" y="72559"/>
                    <a:pt x="744724" y="74676"/>
                  </a:cubicBezTo>
                  <a:cubicBezTo>
                    <a:pt x="789703" y="76793"/>
                    <a:pt x="802403" y="82084"/>
                    <a:pt x="776474" y="81026"/>
                  </a:cubicBezTo>
                  <a:cubicBezTo>
                    <a:pt x="750545" y="79968"/>
                    <a:pt x="650003" y="74676"/>
                    <a:pt x="589149" y="68326"/>
                  </a:cubicBezTo>
                  <a:cubicBezTo>
                    <a:pt x="528295" y="61976"/>
                    <a:pt x="478024" y="54039"/>
                    <a:pt x="411349" y="42926"/>
                  </a:cubicBezTo>
                  <a:cubicBezTo>
                    <a:pt x="344674" y="31814"/>
                    <a:pt x="256303" y="7472"/>
                    <a:pt x="189099" y="1651"/>
                  </a:cubicBezTo>
                  <a:cubicBezTo>
                    <a:pt x="121895" y="-4170"/>
                    <a:pt x="-17276" y="6943"/>
                    <a:pt x="1774" y="1117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3F67835B-D238-93D2-815A-F859D4FF7E79}"/>
                </a:ext>
              </a:extLst>
            </p:cNvPr>
            <p:cNvSpPr/>
            <p:nvPr/>
          </p:nvSpPr>
          <p:spPr>
            <a:xfrm>
              <a:off x="959430" y="850326"/>
              <a:ext cx="974145" cy="196527"/>
            </a:xfrm>
            <a:custGeom>
              <a:avLst/>
              <a:gdLst>
                <a:gd name="connsiteX0" fmla="*/ 2595 w 974145"/>
                <a:gd name="connsiteY0" fmla="*/ 194249 h 196527"/>
                <a:gd name="connsiteX1" fmla="*/ 120070 w 974145"/>
                <a:gd name="connsiteY1" fmla="*/ 114874 h 196527"/>
                <a:gd name="connsiteX2" fmla="*/ 247070 w 974145"/>
                <a:gd name="connsiteY2" fmla="*/ 22799 h 196527"/>
                <a:gd name="connsiteX3" fmla="*/ 234370 w 974145"/>
                <a:gd name="connsiteY3" fmla="*/ 32324 h 196527"/>
                <a:gd name="connsiteX4" fmla="*/ 288345 w 974145"/>
                <a:gd name="connsiteY4" fmla="*/ 22799 h 196527"/>
                <a:gd name="connsiteX5" fmla="*/ 393120 w 974145"/>
                <a:gd name="connsiteY5" fmla="*/ 35499 h 196527"/>
                <a:gd name="connsiteX6" fmla="*/ 377245 w 974145"/>
                <a:gd name="connsiteY6" fmla="*/ 22799 h 196527"/>
                <a:gd name="connsiteX7" fmla="*/ 662995 w 974145"/>
                <a:gd name="connsiteY7" fmla="*/ 48199 h 196527"/>
                <a:gd name="connsiteX8" fmla="*/ 974145 w 974145"/>
                <a:gd name="connsiteY8" fmla="*/ 79949 h 196527"/>
                <a:gd name="connsiteX9" fmla="*/ 878895 w 974145"/>
                <a:gd name="connsiteY9" fmla="*/ 70424 h 196527"/>
                <a:gd name="connsiteX10" fmla="*/ 288345 w 974145"/>
                <a:gd name="connsiteY10" fmla="*/ 6924 h 196527"/>
                <a:gd name="connsiteX11" fmla="*/ 237545 w 974145"/>
                <a:gd name="connsiteY11" fmla="*/ 22799 h 196527"/>
                <a:gd name="connsiteX12" fmla="*/ 2595 w 974145"/>
                <a:gd name="connsiteY12" fmla="*/ 194249 h 19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4145" h="196527">
                  <a:moveTo>
                    <a:pt x="2595" y="194249"/>
                  </a:moveTo>
                  <a:cubicBezTo>
                    <a:pt x="-16984" y="209595"/>
                    <a:pt x="79324" y="143449"/>
                    <a:pt x="120070" y="114874"/>
                  </a:cubicBezTo>
                  <a:cubicBezTo>
                    <a:pt x="160816" y="86299"/>
                    <a:pt x="247070" y="22799"/>
                    <a:pt x="247070" y="22799"/>
                  </a:cubicBezTo>
                  <a:cubicBezTo>
                    <a:pt x="266120" y="9041"/>
                    <a:pt x="227491" y="32324"/>
                    <a:pt x="234370" y="32324"/>
                  </a:cubicBezTo>
                  <a:cubicBezTo>
                    <a:pt x="241249" y="32324"/>
                    <a:pt x="261887" y="22270"/>
                    <a:pt x="288345" y="22799"/>
                  </a:cubicBezTo>
                  <a:cubicBezTo>
                    <a:pt x="314803" y="23328"/>
                    <a:pt x="393120" y="35499"/>
                    <a:pt x="393120" y="35499"/>
                  </a:cubicBezTo>
                  <a:cubicBezTo>
                    <a:pt x="407937" y="35499"/>
                    <a:pt x="332266" y="20682"/>
                    <a:pt x="377245" y="22799"/>
                  </a:cubicBezTo>
                  <a:cubicBezTo>
                    <a:pt x="422224" y="24916"/>
                    <a:pt x="662995" y="48199"/>
                    <a:pt x="662995" y="48199"/>
                  </a:cubicBezTo>
                  <a:lnTo>
                    <a:pt x="974145" y="79949"/>
                  </a:lnTo>
                  <a:lnTo>
                    <a:pt x="878895" y="70424"/>
                  </a:lnTo>
                  <a:lnTo>
                    <a:pt x="288345" y="6924"/>
                  </a:lnTo>
                  <a:cubicBezTo>
                    <a:pt x="181453" y="-1013"/>
                    <a:pt x="286228" y="-8422"/>
                    <a:pt x="237545" y="22799"/>
                  </a:cubicBezTo>
                  <a:cubicBezTo>
                    <a:pt x="188862" y="54020"/>
                    <a:pt x="22174" y="178903"/>
                    <a:pt x="2595" y="1942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9BC1D7A8-F017-B4AC-153F-59740572A006}"/>
                </a:ext>
              </a:extLst>
            </p:cNvPr>
            <p:cNvSpPr/>
            <p:nvPr/>
          </p:nvSpPr>
          <p:spPr>
            <a:xfrm>
              <a:off x="1345815" y="873095"/>
              <a:ext cx="576192" cy="54150"/>
            </a:xfrm>
            <a:custGeom>
              <a:avLst/>
              <a:gdLst>
                <a:gd name="connsiteX0" fmla="*/ 385 w 576192"/>
                <a:gd name="connsiteY0" fmla="*/ 30 h 54150"/>
                <a:gd name="connsiteX1" fmla="*/ 413135 w 576192"/>
                <a:gd name="connsiteY1" fmla="*/ 41305 h 54150"/>
                <a:gd name="connsiteX2" fmla="*/ 568710 w 576192"/>
                <a:gd name="connsiteY2" fmla="*/ 54005 h 54150"/>
                <a:gd name="connsiteX3" fmla="*/ 492510 w 576192"/>
                <a:gd name="connsiteY3" fmla="*/ 34955 h 54150"/>
                <a:gd name="connsiteX4" fmla="*/ 385 w 576192"/>
                <a:gd name="connsiteY4" fmla="*/ 30 h 5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192" h="54150">
                  <a:moveTo>
                    <a:pt x="385" y="30"/>
                  </a:moveTo>
                  <a:cubicBezTo>
                    <a:pt x="-12844" y="1088"/>
                    <a:pt x="318414" y="32309"/>
                    <a:pt x="413135" y="41305"/>
                  </a:cubicBezTo>
                  <a:cubicBezTo>
                    <a:pt x="507856" y="50301"/>
                    <a:pt x="555481" y="55063"/>
                    <a:pt x="568710" y="54005"/>
                  </a:cubicBezTo>
                  <a:cubicBezTo>
                    <a:pt x="581939" y="52947"/>
                    <a:pt x="588289" y="44480"/>
                    <a:pt x="492510" y="34955"/>
                  </a:cubicBezTo>
                  <a:cubicBezTo>
                    <a:pt x="396731" y="25430"/>
                    <a:pt x="13614" y="-1028"/>
                    <a:pt x="385" y="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08F48B65-BDFA-DDE9-2BD5-6351B261EA02}"/>
                </a:ext>
              </a:extLst>
            </p:cNvPr>
            <p:cNvSpPr/>
            <p:nvPr/>
          </p:nvSpPr>
          <p:spPr>
            <a:xfrm>
              <a:off x="1717338" y="913297"/>
              <a:ext cx="277491" cy="224398"/>
            </a:xfrm>
            <a:custGeom>
              <a:avLst/>
              <a:gdLst>
                <a:gd name="connsiteX0" fmla="*/ 276562 w 277491"/>
                <a:gd name="connsiteY0" fmla="*/ 1103 h 224398"/>
                <a:gd name="connsiteX1" fmla="*/ 168612 w 277491"/>
                <a:gd name="connsiteY1" fmla="*/ 99528 h 224398"/>
                <a:gd name="connsiteX2" fmla="*/ 60662 w 277491"/>
                <a:gd name="connsiteY2" fmla="*/ 204303 h 224398"/>
                <a:gd name="connsiteX3" fmla="*/ 337 w 277491"/>
                <a:gd name="connsiteY3" fmla="*/ 223353 h 224398"/>
                <a:gd name="connsiteX4" fmla="*/ 86062 w 277491"/>
                <a:gd name="connsiteY4" fmla="*/ 188428 h 224398"/>
                <a:gd name="connsiteX5" fmla="*/ 105112 w 277491"/>
                <a:gd name="connsiteY5" fmla="*/ 166203 h 224398"/>
                <a:gd name="connsiteX6" fmla="*/ 276562 w 277491"/>
                <a:gd name="connsiteY6" fmla="*/ 1103 h 22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491" h="224398">
                  <a:moveTo>
                    <a:pt x="276562" y="1103"/>
                  </a:moveTo>
                  <a:cubicBezTo>
                    <a:pt x="287145" y="-10009"/>
                    <a:pt x="204595" y="65661"/>
                    <a:pt x="168612" y="99528"/>
                  </a:cubicBezTo>
                  <a:cubicBezTo>
                    <a:pt x="132629" y="133395"/>
                    <a:pt x="88708" y="183666"/>
                    <a:pt x="60662" y="204303"/>
                  </a:cubicBezTo>
                  <a:cubicBezTo>
                    <a:pt x="32616" y="224941"/>
                    <a:pt x="-3896" y="225999"/>
                    <a:pt x="337" y="223353"/>
                  </a:cubicBezTo>
                  <a:cubicBezTo>
                    <a:pt x="4570" y="220707"/>
                    <a:pt x="68599" y="197953"/>
                    <a:pt x="86062" y="188428"/>
                  </a:cubicBezTo>
                  <a:cubicBezTo>
                    <a:pt x="103524" y="178903"/>
                    <a:pt x="76008" y="194249"/>
                    <a:pt x="105112" y="166203"/>
                  </a:cubicBezTo>
                  <a:lnTo>
                    <a:pt x="276562" y="1103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0E5F2078-2173-05F1-F1C2-30DD7912CBE4}"/>
                </a:ext>
              </a:extLst>
            </p:cNvPr>
            <p:cNvSpPr/>
            <p:nvPr/>
          </p:nvSpPr>
          <p:spPr>
            <a:xfrm>
              <a:off x="1720800" y="1019175"/>
              <a:ext cx="288975" cy="216496"/>
            </a:xfrm>
            <a:custGeom>
              <a:avLst/>
              <a:gdLst>
                <a:gd name="connsiteX0" fmla="*/ 288975 w 288975"/>
                <a:gd name="connsiteY0" fmla="*/ 0 h 216496"/>
                <a:gd name="connsiteX1" fmla="*/ 136575 w 288975"/>
                <a:gd name="connsiteY1" fmla="*/ 117475 h 216496"/>
                <a:gd name="connsiteX2" fmla="*/ 63550 w 288975"/>
                <a:gd name="connsiteY2" fmla="*/ 206375 h 216496"/>
                <a:gd name="connsiteX3" fmla="*/ 50 w 288975"/>
                <a:gd name="connsiteY3" fmla="*/ 212725 h 216496"/>
                <a:gd name="connsiteX4" fmla="*/ 54025 w 288975"/>
                <a:gd name="connsiteY4" fmla="*/ 190500 h 216496"/>
                <a:gd name="connsiteX5" fmla="*/ 114350 w 288975"/>
                <a:gd name="connsiteY5" fmla="*/ 149225 h 216496"/>
                <a:gd name="connsiteX6" fmla="*/ 82600 w 288975"/>
                <a:gd name="connsiteY6" fmla="*/ 171450 h 216496"/>
                <a:gd name="connsiteX7" fmla="*/ 174675 w 288975"/>
                <a:gd name="connsiteY7" fmla="*/ 85725 h 216496"/>
                <a:gd name="connsiteX8" fmla="*/ 152450 w 288975"/>
                <a:gd name="connsiteY8" fmla="*/ 104775 h 216496"/>
                <a:gd name="connsiteX9" fmla="*/ 288975 w 288975"/>
                <a:gd name="connsiteY9" fmla="*/ 0 h 21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975" h="216496">
                  <a:moveTo>
                    <a:pt x="288975" y="0"/>
                  </a:moveTo>
                  <a:cubicBezTo>
                    <a:pt x="231560" y="41539"/>
                    <a:pt x="174146" y="83079"/>
                    <a:pt x="136575" y="117475"/>
                  </a:cubicBezTo>
                  <a:cubicBezTo>
                    <a:pt x="99004" y="151871"/>
                    <a:pt x="86304" y="190500"/>
                    <a:pt x="63550" y="206375"/>
                  </a:cubicBezTo>
                  <a:cubicBezTo>
                    <a:pt x="40796" y="222250"/>
                    <a:pt x="1637" y="215371"/>
                    <a:pt x="50" y="212725"/>
                  </a:cubicBezTo>
                  <a:cubicBezTo>
                    <a:pt x="-1538" y="210079"/>
                    <a:pt x="34975" y="201083"/>
                    <a:pt x="54025" y="190500"/>
                  </a:cubicBezTo>
                  <a:cubicBezTo>
                    <a:pt x="73075" y="179917"/>
                    <a:pt x="109588" y="152400"/>
                    <a:pt x="114350" y="149225"/>
                  </a:cubicBezTo>
                  <a:cubicBezTo>
                    <a:pt x="119112" y="146050"/>
                    <a:pt x="72546" y="182033"/>
                    <a:pt x="82600" y="171450"/>
                  </a:cubicBezTo>
                  <a:cubicBezTo>
                    <a:pt x="92654" y="160867"/>
                    <a:pt x="163033" y="96838"/>
                    <a:pt x="174675" y="85725"/>
                  </a:cubicBezTo>
                  <a:cubicBezTo>
                    <a:pt x="186317" y="74613"/>
                    <a:pt x="152450" y="104775"/>
                    <a:pt x="152450" y="104775"/>
                  </a:cubicBezTo>
                  <a:lnTo>
                    <a:pt x="288975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97E6CAC3-BC81-5CA5-B458-3E3E8D741267}"/>
                </a:ext>
              </a:extLst>
            </p:cNvPr>
            <p:cNvSpPr/>
            <p:nvPr/>
          </p:nvSpPr>
          <p:spPr>
            <a:xfrm>
              <a:off x="1689064" y="1114169"/>
              <a:ext cx="73593" cy="130722"/>
            </a:xfrm>
            <a:custGeom>
              <a:avLst/>
              <a:gdLst>
                <a:gd name="connsiteX0" fmla="*/ 60361 w 73593"/>
                <a:gd name="connsiteY0" fmla="*/ 256 h 130722"/>
                <a:gd name="connsiteX1" fmla="*/ 69886 w 73593"/>
                <a:gd name="connsiteY1" fmla="*/ 73281 h 130722"/>
                <a:gd name="connsiteX2" fmla="*/ 60361 w 73593"/>
                <a:gd name="connsiteY2" fmla="*/ 92331 h 130722"/>
                <a:gd name="connsiteX3" fmla="*/ 36 w 73593"/>
                <a:gd name="connsiteY3" fmla="*/ 130431 h 130722"/>
                <a:gd name="connsiteX4" fmla="*/ 69886 w 73593"/>
                <a:gd name="connsiteY4" fmla="*/ 105031 h 130722"/>
                <a:gd name="connsiteX5" fmla="*/ 60361 w 73593"/>
                <a:gd name="connsiteY5" fmla="*/ 256 h 13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93" h="130722">
                  <a:moveTo>
                    <a:pt x="60361" y="256"/>
                  </a:moveTo>
                  <a:cubicBezTo>
                    <a:pt x="60361" y="-5036"/>
                    <a:pt x="69886" y="73281"/>
                    <a:pt x="69886" y="73281"/>
                  </a:cubicBezTo>
                  <a:cubicBezTo>
                    <a:pt x="69886" y="88627"/>
                    <a:pt x="72003" y="82806"/>
                    <a:pt x="60361" y="92331"/>
                  </a:cubicBezTo>
                  <a:cubicBezTo>
                    <a:pt x="48719" y="101856"/>
                    <a:pt x="-1552" y="128314"/>
                    <a:pt x="36" y="130431"/>
                  </a:cubicBezTo>
                  <a:cubicBezTo>
                    <a:pt x="1624" y="132548"/>
                    <a:pt x="57715" y="123023"/>
                    <a:pt x="69886" y="105031"/>
                  </a:cubicBezTo>
                  <a:cubicBezTo>
                    <a:pt x="82057" y="87039"/>
                    <a:pt x="60361" y="5548"/>
                    <a:pt x="60361" y="25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C6A952B4-3E2B-3F96-9A46-3745882ABDF5}"/>
                </a:ext>
              </a:extLst>
            </p:cNvPr>
            <p:cNvSpPr/>
            <p:nvPr/>
          </p:nvSpPr>
          <p:spPr>
            <a:xfrm>
              <a:off x="898896" y="1006449"/>
              <a:ext cx="828367" cy="225790"/>
            </a:xfrm>
            <a:custGeom>
              <a:avLst/>
              <a:gdLst>
                <a:gd name="connsiteX0" fmla="*/ 21854 w 828367"/>
                <a:gd name="connsiteY0" fmla="*/ 26 h 225790"/>
                <a:gd name="connsiteX1" fmla="*/ 15504 w 828367"/>
                <a:gd name="connsiteY1" fmla="*/ 92101 h 225790"/>
                <a:gd name="connsiteX2" fmla="*/ 21854 w 828367"/>
                <a:gd name="connsiteY2" fmla="*/ 139726 h 225790"/>
                <a:gd name="connsiteX3" fmla="*/ 28204 w 828367"/>
                <a:gd name="connsiteY3" fmla="*/ 149251 h 225790"/>
                <a:gd name="connsiteX4" fmla="*/ 196479 w 828367"/>
                <a:gd name="connsiteY4" fmla="*/ 165126 h 225790"/>
                <a:gd name="connsiteX5" fmla="*/ 167904 w 828367"/>
                <a:gd name="connsiteY5" fmla="*/ 168301 h 225790"/>
                <a:gd name="connsiteX6" fmla="*/ 406029 w 828367"/>
                <a:gd name="connsiteY6" fmla="*/ 193701 h 225790"/>
                <a:gd name="connsiteX7" fmla="*/ 685429 w 828367"/>
                <a:gd name="connsiteY7" fmla="*/ 225451 h 225790"/>
                <a:gd name="connsiteX8" fmla="*/ 650504 w 828367"/>
                <a:gd name="connsiteY8" fmla="*/ 206401 h 225790"/>
                <a:gd name="connsiteX9" fmla="*/ 828304 w 828367"/>
                <a:gd name="connsiteY9" fmla="*/ 225451 h 225790"/>
                <a:gd name="connsiteX10" fmla="*/ 672729 w 828367"/>
                <a:gd name="connsiteY10" fmla="*/ 219101 h 225790"/>
                <a:gd name="connsiteX11" fmla="*/ 69479 w 828367"/>
                <a:gd name="connsiteY11" fmla="*/ 171476 h 225790"/>
                <a:gd name="connsiteX12" fmla="*/ 5979 w 828367"/>
                <a:gd name="connsiteY12" fmla="*/ 155601 h 225790"/>
                <a:gd name="connsiteX13" fmla="*/ 5979 w 828367"/>
                <a:gd name="connsiteY13" fmla="*/ 101626 h 225790"/>
                <a:gd name="connsiteX14" fmla="*/ 21854 w 828367"/>
                <a:gd name="connsiteY14" fmla="*/ 26 h 22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8367" h="225790">
                  <a:moveTo>
                    <a:pt x="21854" y="26"/>
                  </a:moveTo>
                  <a:cubicBezTo>
                    <a:pt x="23441" y="-1561"/>
                    <a:pt x="15504" y="68818"/>
                    <a:pt x="15504" y="92101"/>
                  </a:cubicBezTo>
                  <a:cubicBezTo>
                    <a:pt x="15504" y="115384"/>
                    <a:pt x="19737" y="130201"/>
                    <a:pt x="21854" y="139726"/>
                  </a:cubicBezTo>
                  <a:cubicBezTo>
                    <a:pt x="23971" y="149251"/>
                    <a:pt x="-900" y="145018"/>
                    <a:pt x="28204" y="149251"/>
                  </a:cubicBezTo>
                  <a:cubicBezTo>
                    <a:pt x="57308" y="153484"/>
                    <a:pt x="173196" y="161951"/>
                    <a:pt x="196479" y="165126"/>
                  </a:cubicBezTo>
                  <a:cubicBezTo>
                    <a:pt x="219762" y="168301"/>
                    <a:pt x="132979" y="163539"/>
                    <a:pt x="167904" y="168301"/>
                  </a:cubicBezTo>
                  <a:cubicBezTo>
                    <a:pt x="202829" y="173064"/>
                    <a:pt x="406029" y="193701"/>
                    <a:pt x="406029" y="193701"/>
                  </a:cubicBezTo>
                  <a:cubicBezTo>
                    <a:pt x="492283" y="203226"/>
                    <a:pt x="644683" y="223334"/>
                    <a:pt x="685429" y="225451"/>
                  </a:cubicBezTo>
                  <a:cubicBezTo>
                    <a:pt x="726175" y="227568"/>
                    <a:pt x="626692" y="206401"/>
                    <a:pt x="650504" y="206401"/>
                  </a:cubicBezTo>
                  <a:cubicBezTo>
                    <a:pt x="674316" y="206401"/>
                    <a:pt x="824600" y="223334"/>
                    <a:pt x="828304" y="225451"/>
                  </a:cubicBezTo>
                  <a:cubicBezTo>
                    <a:pt x="832008" y="227568"/>
                    <a:pt x="672729" y="219101"/>
                    <a:pt x="672729" y="219101"/>
                  </a:cubicBezTo>
                  <a:lnTo>
                    <a:pt x="69479" y="171476"/>
                  </a:lnTo>
                  <a:cubicBezTo>
                    <a:pt x="-41646" y="160893"/>
                    <a:pt x="16562" y="167243"/>
                    <a:pt x="5979" y="155601"/>
                  </a:cubicBezTo>
                  <a:cubicBezTo>
                    <a:pt x="-4604" y="143959"/>
                    <a:pt x="4921" y="123322"/>
                    <a:pt x="5979" y="101626"/>
                  </a:cubicBezTo>
                  <a:cubicBezTo>
                    <a:pt x="7037" y="79930"/>
                    <a:pt x="20267" y="1613"/>
                    <a:pt x="21854" y="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802CFBA5-EC4E-BD22-1F5B-0A014B2342F5}"/>
                </a:ext>
              </a:extLst>
            </p:cNvPr>
            <p:cNvSpPr/>
            <p:nvPr/>
          </p:nvSpPr>
          <p:spPr>
            <a:xfrm>
              <a:off x="901562" y="1162050"/>
              <a:ext cx="25964" cy="1230994"/>
            </a:xfrm>
            <a:custGeom>
              <a:avLst/>
              <a:gdLst>
                <a:gd name="connsiteX0" fmla="*/ 138 w 25964"/>
                <a:gd name="connsiteY0" fmla="*/ 0 h 1230994"/>
                <a:gd name="connsiteX1" fmla="*/ 12838 w 25964"/>
                <a:gd name="connsiteY1" fmla="*/ 431800 h 1230994"/>
                <a:gd name="connsiteX2" fmla="*/ 19188 w 25964"/>
                <a:gd name="connsiteY2" fmla="*/ 1200150 h 1230994"/>
                <a:gd name="connsiteX3" fmla="*/ 25538 w 25964"/>
                <a:gd name="connsiteY3" fmla="*/ 1016000 h 1230994"/>
                <a:gd name="connsiteX4" fmla="*/ 6488 w 25964"/>
                <a:gd name="connsiteY4" fmla="*/ 428625 h 1230994"/>
                <a:gd name="connsiteX5" fmla="*/ 138 w 25964"/>
                <a:gd name="connsiteY5" fmla="*/ 0 h 12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4" h="1230994">
                  <a:moveTo>
                    <a:pt x="138" y="0"/>
                  </a:moveTo>
                  <a:cubicBezTo>
                    <a:pt x="1196" y="529"/>
                    <a:pt x="9663" y="231775"/>
                    <a:pt x="12838" y="431800"/>
                  </a:cubicBezTo>
                  <a:cubicBezTo>
                    <a:pt x="16013" y="631825"/>
                    <a:pt x="17071" y="1102783"/>
                    <a:pt x="19188" y="1200150"/>
                  </a:cubicBezTo>
                  <a:cubicBezTo>
                    <a:pt x="21305" y="1297517"/>
                    <a:pt x="27655" y="1144587"/>
                    <a:pt x="25538" y="1016000"/>
                  </a:cubicBezTo>
                  <a:cubicBezTo>
                    <a:pt x="23421" y="887413"/>
                    <a:pt x="8605" y="593725"/>
                    <a:pt x="6488" y="428625"/>
                  </a:cubicBezTo>
                  <a:cubicBezTo>
                    <a:pt x="4371" y="263525"/>
                    <a:pt x="-920" y="-529"/>
                    <a:pt x="138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C48E606E-E565-289B-9FD8-DF2DABB10DE5}"/>
                </a:ext>
              </a:extLst>
            </p:cNvPr>
            <p:cNvSpPr/>
            <p:nvPr/>
          </p:nvSpPr>
          <p:spPr>
            <a:xfrm>
              <a:off x="1978025" y="968463"/>
              <a:ext cx="25443" cy="1762950"/>
            </a:xfrm>
            <a:custGeom>
              <a:avLst/>
              <a:gdLst>
                <a:gd name="connsiteX0" fmla="*/ 15875 w 25443"/>
                <a:gd name="connsiteY0" fmla="*/ 76112 h 1762950"/>
                <a:gd name="connsiteX1" fmla="*/ 6350 w 25443"/>
                <a:gd name="connsiteY1" fmla="*/ 1682662 h 1762950"/>
                <a:gd name="connsiteX2" fmla="*/ 25400 w 25443"/>
                <a:gd name="connsiteY2" fmla="*/ 1403262 h 1762950"/>
                <a:gd name="connsiteX3" fmla="*/ 0 w 25443"/>
                <a:gd name="connsiteY3" fmla="*/ 377737 h 1762950"/>
                <a:gd name="connsiteX4" fmla="*/ 15875 w 25443"/>
                <a:gd name="connsiteY4" fmla="*/ 76112 h 176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3" h="1762950">
                  <a:moveTo>
                    <a:pt x="15875" y="76112"/>
                  </a:moveTo>
                  <a:cubicBezTo>
                    <a:pt x="16933" y="293599"/>
                    <a:pt x="4762" y="1461470"/>
                    <a:pt x="6350" y="1682662"/>
                  </a:cubicBezTo>
                  <a:cubicBezTo>
                    <a:pt x="7937" y="1903854"/>
                    <a:pt x="26458" y="1620749"/>
                    <a:pt x="25400" y="1403262"/>
                  </a:cubicBezTo>
                  <a:cubicBezTo>
                    <a:pt x="24342" y="1185775"/>
                    <a:pt x="0" y="601574"/>
                    <a:pt x="0" y="377737"/>
                  </a:cubicBezTo>
                  <a:cubicBezTo>
                    <a:pt x="0" y="153900"/>
                    <a:pt x="14817" y="-141375"/>
                    <a:pt x="15875" y="761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883D990F-3799-B780-8648-6B768693BA4A}"/>
                </a:ext>
              </a:extLst>
            </p:cNvPr>
            <p:cNvSpPr/>
            <p:nvPr/>
          </p:nvSpPr>
          <p:spPr>
            <a:xfrm>
              <a:off x="915899" y="2350506"/>
              <a:ext cx="20786" cy="1163369"/>
            </a:xfrm>
            <a:custGeom>
              <a:avLst/>
              <a:gdLst>
                <a:gd name="connsiteX0" fmla="*/ 1676 w 20786"/>
                <a:gd name="connsiteY0" fmla="*/ 52969 h 1163369"/>
                <a:gd name="connsiteX1" fmla="*/ 1676 w 20786"/>
                <a:gd name="connsiteY1" fmla="*/ 1110244 h 1163369"/>
                <a:gd name="connsiteX2" fmla="*/ 20726 w 20786"/>
                <a:gd name="connsiteY2" fmla="*/ 926094 h 1163369"/>
                <a:gd name="connsiteX3" fmla="*/ 8026 w 20786"/>
                <a:gd name="connsiteY3" fmla="*/ 237119 h 1163369"/>
                <a:gd name="connsiteX4" fmla="*/ 1676 w 20786"/>
                <a:gd name="connsiteY4" fmla="*/ 52969 h 116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6" h="1163369">
                  <a:moveTo>
                    <a:pt x="1676" y="52969"/>
                  </a:moveTo>
                  <a:cubicBezTo>
                    <a:pt x="618" y="198490"/>
                    <a:pt x="-1499" y="964723"/>
                    <a:pt x="1676" y="1110244"/>
                  </a:cubicBezTo>
                  <a:cubicBezTo>
                    <a:pt x="4851" y="1255765"/>
                    <a:pt x="19668" y="1071615"/>
                    <a:pt x="20726" y="926094"/>
                  </a:cubicBezTo>
                  <a:cubicBezTo>
                    <a:pt x="21784" y="780573"/>
                    <a:pt x="8555" y="381582"/>
                    <a:pt x="8026" y="237119"/>
                  </a:cubicBezTo>
                  <a:cubicBezTo>
                    <a:pt x="7497" y="92657"/>
                    <a:pt x="2734" y="-92552"/>
                    <a:pt x="1676" y="529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1FA5DE4B-0F4D-FC88-F61B-C119E0AEDB6E}"/>
                </a:ext>
              </a:extLst>
            </p:cNvPr>
            <p:cNvSpPr/>
            <p:nvPr/>
          </p:nvSpPr>
          <p:spPr>
            <a:xfrm>
              <a:off x="1711034" y="1199397"/>
              <a:ext cx="10817" cy="1423462"/>
            </a:xfrm>
            <a:custGeom>
              <a:avLst/>
              <a:gdLst>
                <a:gd name="connsiteX0" fmla="*/ 9816 w 10817"/>
                <a:gd name="connsiteY0" fmla="*/ 51553 h 1423462"/>
                <a:gd name="connsiteX1" fmla="*/ 9816 w 10817"/>
                <a:gd name="connsiteY1" fmla="*/ 1315203 h 1423462"/>
                <a:gd name="connsiteX2" fmla="*/ 3466 w 10817"/>
                <a:gd name="connsiteY2" fmla="*/ 1245353 h 1423462"/>
                <a:gd name="connsiteX3" fmla="*/ 291 w 10817"/>
                <a:gd name="connsiteY3" fmla="*/ 340478 h 1423462"/>
                <a:gd name="connsiteX4" fmla="*/ 9816 w 10817"/>
                <a:gd name="connsiteY4" fmla="*/ 51553 h 142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17" h="1423462">
                  <a:moveTo>
                    <a:pt x="9816" y="51553"/>
                  </a:moveTo>
                  <a:cubicBezTo>
                    <a:pt x="11403" y="214007"/>
                    <a:pt x="10874" y="1116236"/>
                    <a:pt x="9816" y="1315203"/>
                  </a:cubicBezTo>
                  <a:cubicBezTo>
                    <a:pt x="8758" y="1514170"/>
                    <a:pt x="5053" y="1407807"/>
                    <a:pt x="3466" y="1245353"/>
                  </a:cubicBezTo>
                  <a:cubicBezTo>
                    <a:pt x="1879" y="1082899"/>
                    <a:pt x="2408" y="535741"/>
                    <a:pt x="291" y="340478"/>
                  </a:cubicBezTo>
                  <a:cubicBezTo>
                    <a:pt x="-1826" y="145216"/>
                    <a:pt x="8229" y="-110901"/>
                    <a:pt x="9816" y="515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329BA406-184D-DF76-A069-59B2DC68A7EA}"/>
                </a:ext>
              </a:extLst>
            </p:cNvPr>
            <p:cNvSpPr/>
            <p:nvPr/>
          </p:nvSpPr>
          <p:spPr>
            <a:xfrm>
              <a:off x="1694758" y="2615076"/>
              <a:ext cx="29520" cy="961895"/>
            </a:xfrm>
            <a:custGeom>
              <a:avLst/>
              <a:gdLst>
                <a:gd name="connsiteX0" fmla="*/ 13392 w 29520"/>
                <a:gd name="connsiteY0" fmla="*/ 1124 h 961895"/>
                <a:gd name="connsiteX1" fmla="*/ 26092 w 29520"/>
                <a:gd name="connsiteY1" fmla="*/ 836149 h 961895"/>
                <a:gd name="connsiteX2" fmla="*/ 29267 w 29520"/>
                <a:gd name="connsiteY2" fmla="*/ 959974 h 961895"/>
                <a:gd name="connsiteX3" fmla="*/ 26092 w 29520"/>
                <a:gd name="connsiteY3" fmla="*/ 893299 h 961895"/>
                <a:gd name="connsiteX4" fmla="*/ 692 w 29520"/>
                <a:gd name="connsiteY4" fmla="*/ 661524 h 961895"/>
                <a:gd name="connsiteX5" fmla="*/ 13392 w 29520"/>
                <a:gd name="connsiteY5" fmla="*/ 1124 h 961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20" h="961895">
                  <a:moveTo>
                    <a:pt x="13392" y="1124"/>
                  </a:moveTo>
                  <a:cubicBezTo>
                    <a:pt x="17625" y="30228"/>
                    <a:pt x="23446" y="676341"/>
                    <a:pt x="26092" y="836149"/>
                  </a:cubicBezTo>
                  <a:cubicBezTo>
                    <a:pt x="28738" y="995957"/>
                    <a:pt x="29267" y="950449"/>
                    <a:pt x="29267" y="959974"/>
                  </a:cubicBezTo>
                  <a:cubicBezTo>
                    <a:pt x="29267" y="969499"/>
                    <a:pt x="30854" y="943041"/>
                    <a:pt x="26092" y="893299"/>
                  </a:cubicBezTo>
                  <a:cubicBezTo>
                    <a:pt x="21330" y="843557"/>
                    <a:pt x="4396" y="807045"/>
                    <a:pt x="692" y="661524"/>
                  </a:cubicBezTo>
                  <a:cubicBezTo>
                    <a:pt x="-3012" y="516003"/>
                    <a:pt x="9159" y="-27980"/>
                    <a:pt x="13392" y="11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87B6C027-777E-85BE-E737-4FBBDD335D5C}"/>
                </a:ext>
              </a:extLst>
            </p:cNvPr>
            <p:cNvSpPr/>
            <p:nvPr/>
          </p:nvSpPr>
          <p:spPr>
            <a:xfrm>
              <a:off x="1739900" y="1244600"/>
              <a:ext cx="6585" cy="895243"/>
            </a:xfrm>
            <a:custGeom>
              <a:avLst/>
              <a:gdLst>
                <a:gd name="connsiteX0" fmla="*/ 0 w 6585"/>
                <a:gd name="connsiteY0" fmla="*/ 0 h 895243"/>
                <a:gd name="connsiteX1" fmla="*/ 3175 w 6585"/>
                <a:gd name="connsiteY1" fmla="*/ 860425 h 895243"/>
                <a:gd name="connsiteX2" fmla="*/ 6350 w 6585"/>
                <a:gd name="connsiteY2" fmla="*/ 698500 h 895243"/>
                <a:gd name="connsiteX3" fmla="*/ 6350 w 6585"/>
                <a:gd name="connsiteY3" fmla="*/ 431800 h 895243"/>
                <a:gd name="connsiteX4" fmla="*/ 0 w 6585"/>
                <a:gd name="connsiteY4" fmla="*/ 0 h 895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85" h="895243">
                  <a:moveTo>
                    <a:pt x="0" y="0"/>
                  </a:moveTo>
                  <a:cubicBezTo>
                    <a:pt x="1058" y="372004"/>
                    <a:pt x="2117" y="744008"/>
                    <a:pt x="3175" y="860425"/>
                  </a:cubicBezTo>
                  <a:cubicBezTo>
                    <a:pt x="4233" y="976842"/>
                    <a:pt x="5821" y="769938"/>
                    <a:pt x="6350" y="698500"/>
                  </a:cubicBezTo>
                  <a:cubicBezTo>
                    <a:pt x="6879" y="627063"/>
                    <a:pt x="6350" y="431800"/>
                    <a:pt x="6350" y="431800"/>
                  </a:cubicBezTo>
                  <a:cubicBezTo>
                    <a:pt x="4233" y="287867"/>
                    <a:pt x="2117" y="143933"/>
                    <a:pt x="0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D3FEE87E-CC76-3283-E432-BBD0C50A9AB2}"/>
                </a:ext>
              </a:extLst>
            </p:cNvPr>
            <p:cNvSpPr/>
            <p:nvPr/>
          </p:nvSpPr>
          <p:spPr>
            <a:xfrm>
              <a:off x="1744510" y="2146790"/>
              <a:ext cx="17753" cy="1000857"/>
            </a:xfrm>
            <a:custGeom>
              <a:avLst/>
              <a:gdLst>
                <a:gd name="connsiteX0" fmla="*/ 4915 w 17753"/>
                <a:gd name="connsiteY0" fmla="*/ 5860 h 1000857"/>
                <a:gd name="connsiteX1" fmla="*/ 17615 w 17753"/>
                <a:gd name="connsiteY1" fmla="*/ 701185 h 1000857"/>
                <a:gd name="connsiteX2" fmla="*/ 11265 w 17753"/>
                <a:gd name="connsiteY2" fmla="*/ 999635 h 1000857"/>
                <a:gd name="connsiteX3" fmla="*/ 4915 w 17753"/>
                <a:gd name="connsiteY3" fmla="*/ 790085 h 1000857"/>
                <a:gd name="connsiteX4" fmla="*/ 1740 w 17753"/>
                <a:gd name="connsiteY4" fmla="*/ 390035 h 1000857"/>
                <a:gd name="connsiteX5" fmla="*/ 4915 w 17753"/>
                <a:gd name="connsiteY5" fmla="*/ 5860 h 100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53" h="1000857">
                  <a:moveTo>
                    <a:pt x="4915" y="5860"/>
                  </a:moveTo>
                  <a:cubicBezTo>
                    <a:pt x="7561" y="57718"/>
                    <a:pt x="16557" y="535556"/>
                    <a:pt x="17615" y="701185"/>
                  </a:cubicBezTo>
                  <a:cubicBezTo>
                    <a:pt x="18673" y="866814"/>
                    <a:pt x="13382" y="984818"/>
                    <a:pt x="11265" y="999635"/>
                  </a:cubicBezTo>
                  <a:cubicBezTo>
                    <a:pt x="9148" y="1014452"/>
                    <a:pt x="6503" y="891685"/>
                    <a:pt x="4915" y="790085"/>
                  </a:cubicBezTo>
                  <a:cubicBezTo>
                    <a:pt x="3327" y="688485"/>
                    <a:pt x="-3023" y="520210"/>
                    <a:pt x="1740" y="390035"/>
                  </a:cubicBezTo>
                  <a:cubicBezTo>
                    <a:pt x="6503" y="259860"/>
                    <a:pt x="2269" y="-45998"/>
                    <a:pt x="4915" y="586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191E4022-7C08-8280-5999-15DB404E9685}"/>
                </a:ext>
              </a:extLst>
            </p:cNvPr>
            <p:cNvSpPr/>
            <p:nvPr/>
          </p:nvSpPr>
          <p:spPr>
            <a:xfrm>
              <a:off x="1971668" y="2703114"/>
              <a:ext cx="28918" cy="573661"/>
            </a:xfrm>
            <a:custGeom>
              <a:avLst/>
              <a:gdLst>
                <a:gd name="connsiteX0" fmla="*/ 28582 w 28918"/>
                <a:gd name="connsiteY0" fmla="*/ 17861 h 573661"/>
                <a:gd name="connsiteX1" fmla="*/ 15882 w 28918"/>
                <a:gd name="connsiteY1" fmla="*/ 560786 h 573661"/>
                <a:gd name="connsiteX2" fmla="*/ 19057 w 28918"/>
                <a:gd name="connsiteY2" fmla="*/ 382986 h 573661"/>
                <a:gd name="connsiteX3" fmla="*/ 7 w 28918"/>
                <a:gd name="connsiteY3" fmla="*/ 154386 h 573661"/>
                <a:gd name="connsiteX4" fmla="*/ 28582 w 28918"/>
                <a:gd name="connsiteY4" fmla="*/ 17861 h 57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18" h="573661">
                  <a:moveTo>
                    <a:pt x="28582" y="17861"/>
                  </a:moveTo>
                  <a:cubicBezTo>
                    <a:pt x="31228" y="85594"/>
                    <a:pt x="17469" y="499932"/>
                    <a:pt x="15882" y="560786"/>
                  </a:cubicBezTo>
                  <a:cubicBezTo>
                    <a:pt x="14295" y="621640"/>
                    <a:pt x="21703" y="450719"/>
                    <a:pt x="19057" y="382986"/>
                  </a:cubicBezTo>
                  <a:cubicBezTo>
                    <a:pt x="16411" y="315253"/>
                    <a:pt x="536" y="216298"/>
                    <a:pt x="7" y="154386"/>
                  </a:cubicBezTo>
                  <a:cubicBezTo>
                    <a:pt x="-522" y="92474"/>
                    <a:pt x="25936" y="-49872"/>
                    <a:pt x="28582" y="1786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7EA0F3FB-FA82-DF97-72A5-E84A6521686A}"/>
                </a:ext>
              </a:extLst>
            </p:cNvPr>
            <p:cNvSpPr/>
            <p:nvPr/>
          </p:nvSpPr>
          <p:spPr>
            <a:xfrm>
              <a:off x="1752422" y="3158128"/>
              <a:ext cx="19285" cy="411195"/>
            </a:xfrm>
            <a:custGeom>
              <a:avLst/>
              <a:gdLst>
                <a:gd name="connsiteX0" fmla="*/ 3353 w 19285"/>
                <a:gd name="connsiteY0" fmla="*/ 23222 h 411195"/>
                <a:gd name="connsiteX1" fmla="*/ 178 w 19285"/>
                <a:gd name="connsiteY1" fmla="*/ 394697 h 411195"/>
                <a:gd name="connsiteX2" fmla="*/ 6528 w 19285"/>
                <a:gd name="connsiteY2" fmla="*/ 318497 h 411195"/>
                <a:gd name="connsiteX3" fmla="*/ 19228 w 19285"/>
                <a:gd name="connsiteY3" fmla="*/ 70847 h 411195"/>
                <a:gd name="connsiteX4" fmla="*/ 3353 w 19285"/>
                <a:gd name="connsiteY4" fmla="*/ 23222 h 41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85" h="411195">
                  <a:moveTo>
                    <a:pt x="3353" y="23222"/>
                  </a:moveTo>
                  <a:cubicBezTo>
                    <a:pt x="178" y="77197"/>
                    <a:pt x="-351" y="345485"/>
                    <a:pt x="178" y="394697"/>
                  </a:cubicBezTo>
                  <a:cubicBezTo>
                    <a:pt x="707" y="443909"/>
                    <a:pt x="3353" y="372472"/>
                    <a:pt x="6528" y="318497"/>
                  </a:cubicBezTo>
                  <a:cubicBezTo>
                    <a:pt x="9703" y="264522"/>
                    <a:pt x="18170" y="122176"/>
                    <a:pt x="19228" y="70847"/>
                  </a:cubicBezTo>
                  <a:cubicBezTo>
                    <a:pt x="20286" y="19518"/>
                    <a:pt x="6528" y="-30753"/>
                    <a:pt x="3353" y="2322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0CEC254E-B312-BC96-5606-162B47D22947}"/>
                </a:ext>
              </a:extLst>
            </p:cNvPr>
            <p:cNvSpPr/>
            <p:nvPr/>
          </p:nvSpPr>
          <p:spPr>
            <a:xfrm>
              <a:off x="926610" y="3256389"/>
              <a:ext cx="1082387" cy="381597"/>
            </a:xfrm>
            <a:custGeom>
              <a:avLst/>
              <a:gdLst>
                <a:gd name="connsiteX0" fmla="*/ 3665 w 1082387"/>
                <a:gd name="connsiteY0" fmla="*/ 213886 h 381597"/>
                <a:gd name="connsiteX1" fmla="*/ 283065 w 1082387"/>
                <a:gd name="connsiteY1" fmla="*/ 267861 h 381597"/>
                <a:gd name="connsiteX2" fmla="*/ 194165 w 1082387"/>
                <a:gd name="connsiteY2" fmla="*/ 267861 h 381597"/>
                <a:gd name="connsiteX3" fmla="*/ 511665 w 1082387"/>
                <a:gd name="connsiteY3" fmla="*/ 302786 h 381597"/>
                <a:gd name="connsiteX4" fmla="*/ 816465 w 1082387"/>
                <a:gd name="connsiteY4" fmla="*/ 359936 h 381597"/>
                <a:gd name="connsiteX5" fmla="*/ 857740 w 1082387"/>
                <a:gd name="connsiteY5" fmla="*/ 312311 h 381597"/>
                <a:gd name="connsiteX6" fmla="*/ 845040 w 1082387"/>
                <a:gd name="connsiteY6" fmla="*/ 312311 h 381597"/>
                <a:gd name="connsiteX7" fmla="*/ 984740 w 1082387"/>
                <a:gd name="connsiteY7" fmla="*/ 112286 h 381597"/>
                <a:gd name="connsiteX8" fmla="*/ 1079990 w 1082387"/>
                <a:gd name="connsiteY8" fmla="*/ 1161 h 381597"/>
                <a:gd name="connsiteX9" fmla="*/ 1035540 w 1082387"/>
                <a:gd name="connsiteY9" fmla="*/ 74186 h 381597"/>
                <a:gd name="connsiteX10" fmla="*/ 845040 w 1082387"/>
                <a:gd name="connsiteY10" fmla="*/ 363111 h 381597"/>
                <a:gd name="connsiteX11" fmla="*/ 743440 w 1082387"/>
                <a:gd name="connsiteY11" fmla="*/ 353586 h 381597"/>
                <a:gd name="connsiteX12" fmla="*/ 362440 w 1082387"/>
                <a:gd name="connsiteY12" fmla="*/ 302786 h 381597"/>
                <a:gd name="connsiteX13" fmla="*/ 518015 w 1082387"/>
                <a:gd name="connsiteY13" fmla="*/ 328186 h 381597"/>
                <a:gd name="connsiteX14" fmla="*/ 3665 w 1082387"/>
                <a:gd name="connsiteY14" fmla="*/ 213886 h 38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2387" h="381597">
                  <a:moveTo>
                    <a:pt x="3665" y="213886"/>
                  </a:moveTo>
                  <a:cubicBezTo>
                    <a:pt x="-35493" y="203832"/>
                    <a:pt x="251315" y="258865"/>
                    <a:pt x="283065" y="267861"/>
                  </a:cubicBezTo>
                  <a:cubicBezTo>
                    <a:pt x="314815" y="276857"/>
                    <a:pt x="156065" y="262040"/>
                    <a:pt x="194165" y="267861"/>
                  </a:cubicBezTo>
                  <a:cubicBezTo>
                    <a:pt x="232265" y="273682"/>
                    <a:pt x="407948" y="287440"/>
                    <a:pt x="511665" y="302786"/>
                  </a:cubicBezTo>
                  <a:cubicBezTo>
                    <a:pt x="615382" y="318132"/>
                    <a:pt x="758786" y="358349"/>
                    <a:pt x="816465" y="359936"/>
                  </a:cubicBezTo>
                  <a:cubicBezTo>
                    <a:pt x="874144" y="361523"/>
                    <a:pt x="852978" y="320249"/>
                    <a:pt x="857740" y="312311"/>
                  </a:cubicBezTo>
                  <a:cubicBezTo>
                    <a:pt x="862503" y="304374"/>
                    <a:pt x="823873" y="345648"/>
                    <a:pt x="845040" y="312311"/>
                  </a:cubicBezTo>
                  <a:cubicBezTo>
                    <a:pt x="866207" y="278974"/>
                    <a:pt x="945582" y="164144"/>
                    <a:pt x="984740" y="112286"/>
                  </a:cubicBezTo>
                  <a:cubicBezTo>
                    <a:pt x="1023898" y="60428"/>
                    <a:pt x="1071523" y="7511"/>
                    <a:pt x="1079990" y="1161"/>
                  </a:cubicBezTo>
                  <a:cubicBezTo>
                    <a:pt x="1088457" y="-5189"/>
                    <a:pt x="1074698" y="13861"/>
                    <a:pt x="1035540" y="74186"/>
                  </a:cubicBezTo>
                  <a:cubicBezTo>
                    <a:pt x="996382" y="134511"/>
                    <a:pt x="893723" y="316544"/>
                    <a:pt x="845040" y="363111"/>
                  </a:cubicBezTo>
                  <a:cubicBezTo>
                    <a:pt x="796357" y="409678"/>
                    <a:pt x="743440" y="353586"/>
                    <a:pt x="743440" y="353586"/>
                  </a:cubicBezTo>
                  <a:lnTo>
                    <a:pt x="362440" y="302786"/>
                  </a:lnTo>
                  <a:cubicBezTo>
                    <a:pt x="324869" y="298553"/>
                    <a:pt x="579398" y="342473"/>
                    <a:pt x="518015" y="328186"/>
                  </a:cubicBezTo>
                  <a:cubicBezTo>
                    <a:pt x="456632" y="313899"/>
                    <a:pt x="42823" y="223940"/>
                    <a:pt x="3665" y="2138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E5284171-75E4-51F4-EBF1-2878D2114868}"/>
                </a:ext>
              </a:extLst>
            </p:cNvPr>
            <p:cNvSpPr/>
            <p:nvPr/>
          </p:nvSpPr>
          <p:spPr>
            <a:xfrm>
              <a:off x="1714272" y="904868"/>
              <a:ext cx="286058" cy="219112"/>
            </a:xfrm>
            <a:custGeom>
              <a:avLst/>
              <a:gdLst>
                <a:gd name="connsiteX0" fmla="*/ 285978 w 286058"/>
                <a:gd name="connsiteY0" fmla="*/ 7 h 219112"/>
                <a:gd name="connsiteX1" fmla="*/ 85953 w 286058"/>
                <a:gd name="connsiteY1" fmla="*/ 149232 h 219112"/>
                <a:gd name="connsiteX2" fmla="*/ 228 w 286058"/>
                <a:gd name="connsiteY2" fmla="*/ 219082 h 219112"/>
                <a:gd name="connsiteX3" fmla="*/ 108178 w 286058"/>
                <a:gd name="connsiteY3" fmla="*/ 158757 h 219112"/>
                <a:gd name="connsiteX4" fmla="*/ 28803 w 286058"/>
                <a:gd name="connsiteY4" fmla="*/ 215907 h 219112"/>
                <a:gd name="connsiteX5" fmla="*/ 178028 w 286058"/>
                <a:gd name="connsiteY5" fmla="*/ 127007 h 219112"/>
                <a:gd name="connsiteX6" fmla="*/ 111353 w 286058"/>
                <a:gd name="connsiteY6" fmla="*/ 155582 h 219112"/>
                <a:gd name="connsiteX7" fmla="*/ 285978 w 286058"/>
                <a:gd name="connsiteY7" fmla="*/ 7 h 2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58" h="219112">
                  <a:moveTo>
                    <a:pt x="285978" y="7"/>
                  </a:moveTo>
                  <a:cubicBezTo>
                    <a:pt x="281745" y="-1051"/>
                    <a:pt x="133578" y="112720"/>
                    <a:pt x="85953" y="149232"/>
                  </a:cubicBezTo>
                  <a:cubicBezTo>
                    <a:pt x="38328" y="185745"/>
                    <a:pt x="-3476" y="217495"/>
                    <a:pt x="228" y="219082"/>
                  </a:cubicBezTo>
                  <a:cubicBezTo>
                    <a:pt x="3932" y="220669"/>
                    <a:pt x="103415" y="159286"/>
                    <a:pt x="108178" y="158757"/>
                  </a:cubicBezTo>
                  <a:cubicBezTo>
                    <a:pt x="112940" y="158228"/>
                    <a:pt x="17161" y="221199"/>
                    <a:pt x="28803" y="215907"/>
                  </a:cubicBezTo>
                  <a:cubicBezTo>
                    <a:pt x="40445" y="210615"/>
                    <a:pt x="164270" y="137061"/>
                    <a:pt x="178028" y="127007"/>
                  </a:cubicBezTo>
                  <a:cubicBezTo>
                    <a:pt x="191786" y="116953"/>
                    <a:pt x="97595" y="170399"/>
                    <a:pt x="111353" y="155582"/>
                  </a:cubicBezTo>
                  <a:cubicBezTo>
                    <a:pt x="125111" y="140765"/>
                    <a:pt x="290211" y="1065"/>
                    <a:pt x="285978" y="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A6EA1644-38AC-AA9B-D310-ADCB258035D8}"/>
                </a:ext>
              </a:extLst>
            </p:cNvPr>
            <p:cNvSpPr/>
            <p:nvPr/>
          </p:nvSpPr>
          <p:spPr>
            <a:xfrm>
              <a:off x="942498" y="3476336"/>
              <a:ext cx="786523" cy="257980"/>
            </a:xfrm>
            <a:custGeom>
              <a:avLst/>
              <a:gdLst>
                <a:gd name="connsiteX0" fmla="*/ 25877 w 786523"/>
                <a:gd name="connsiteY0" fmla="*/ 289 h 257980"/>
                <a:gd name="connsiteX1" fmla="*/ 29052 w 786523"/>
                <a:gd name="connsiteY1" fmla="*/ 82839 h 257980"/>
                <a:gd name="connsiteX2" fmla="*/ 35402 w 786523"/>
                <a:gd name="connsiteY2" fmla="*/ 114589 h 257980"/>
                <a:gd name="connsiteX3" fmla="*/ 3652 w 786523"/>
                <a:gd name="connsiteY3" fmla="*/ 117764 h 257980"/>
                <a:gd name="connsiteX4" fmla="*/ 133827 w 786523"/>
                <a:gd name="connsiteY4" fmla="*/ 143164 h 257980"/>
                <a:gd name="connsiteX5" fmla="*/ 156052 w 786523"/>
                <a:gd name="connsiteY5" fmla="*/ 130464 h 257980"/>
                <a:gd name="connsiteX6" fmla="*/ 660877 w 786523"/>
                <a:gd name="connsiteY6" fmla="*/ 225714 h 257980"/>
                <a:gd name="connsiteX7" fmla="*/ 756127 w 786523"/>
                <a:gd name="connsiteY7" fmla="*/ 254289 h 257980"/>
                <a:gd name="connsiteX8" fmla="*/ 762477 w 786523"/>
                <a:gd name="connsiteY8" fmla="*/ 152689 h 257980"/>
                <a:gd name="connsiteX9" fmla="*/ 759302 w 786523"/>
                <a:gd name="connsiteY9" fmla="*/ 219364 h 257980"/>
                <a:gd name="connsiteX10" fmla="*/ 752952 w 786523"/>
                <a:gd name="connsiteY10" fmla="*/ 232064 h 257980"/>
                <a:gd name="connsiteX11" fmla="*/ 324327 w 786523"/>
                <a:gd name="connsiteY11" fmla="*/ 181264 h 257980"/>
                <a:gd name="connsiteX12" fmla="*/ 67152 w 786523"/>
                <a:gd name="connsiteY12" fmla="*/ 146339 h 257980"/>
                <a:gd name="connsiteX13" fmla="*/ 187802 w 786523"/>
                <a:gd name="connsiteY13" fmla="*/ 155864 h 257980"/>
                <a:gd name="connsiteX14" fmla="*/ 25877 w 786523"/>
                <a:gd name="connsiteY14" fmla="*/ 114589 h 257980"/>
                <a:gd name="connsiteX15" fmla="*/ 25877 w 786523"/>
                <a:gd name="connsiteY15" fmla="*/ 289 h 257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6523" h="257980">
                  <a:moveTo>
                    <a:pt x="25877" y="289"/>
                  </a:moveTo>
                  <a:cubicBezTo>
                    <a:pt x="26406" y="-5003"/>
                    <a:pt x="27465" y="63789"/>
                    <a:pt x="29052" y="82839"/>
                  </a:cubicBezTo>
                  <a:cubicBezTo>
                    <a:pt x="30639" y="101889"/>
                    <a:pt x="39635" y="108768"/>
                    <a:pt x="35402" y="114589"/>
                  </a:cubicBezTo>
                  <a:cubicBezTo>
                    <a:pt x="31169" y="120410"/>
                    <a:pt x="-12752" y="113001"/>
                    <a:pt x="3652" y="117764"/>
                  </a:cubicBezTo>
                  <a:cubicBezTo>
                    <a:pt x="20056" y="122527"/>
                    <a:pt x="108427" y="141047"/>
                    <a:pt x="133827" y="143164"/>
                  </a:cubicBezTo>
                  <a:cubicBezTo>
                    <a:pt x="159227" y="145281"/>
                    <a:pt x="68211" y="116706"/>
                    <a:pt x="156052" y="130464"/>
                  </a:cubicBezTo>
                  <a:cubicBezTo>
                    <a:pt x="243893" y="144222"/>
                    <a:pt x="560865" y="205077"/>
                    <a:pt x="660877" y="225714"/>
                  </a:cubicBezTo>
                  <a:cubicBezTo>
                    <a:pt x="760889" y="246351"/>
                    <a:pt x="739194" y="266460"/>
                    <a:pt x="756127" y="254289"/>
                  </a:cubicBezTo>
                  <a:cubicBezTo>
                    <a:pt x="773060" y="242118"/>
                    <a:pt x="761948" y="158510"/>
                    <a:pt x="762477" y="152689"/>
                  </a:cubicBezTo>
                  <a:cubicBezTo>
                    <a:pt x="763006" y="146868"/>
                    <a:pt x="760889" y="206135"/>
                    <a:pt x="759302" y="219364"/>
                  </a:cubicBezTo>
                  <a:cubicBezTo>
                    <a:pt x="757715" y="232593"/>
                    <a:pt x="825448" y="238414"/>
                    <a:pt x="752952" y="232064"/>
                  </a:cubicBezTo>
                  <a:cubicBezTo>
                    <a:pt x="680456" y="225714"/>
                    <a:pt x="438627" y="195552"/>
                    <a:pt x="324327" y="181264"/>
                  </a:cubicBezTo>
                  <a:cubicBezTo>
                    <a:pt x="210027" y="166976"/>
                    <a:pt x="89906" y="150572"/>
                    <a:pt x="67152" y="146339"/>
                  </a:cubicBezTo>
                  <a:cubicBezTo>
                    <a:pt x="44398" y="142106"/>
                    <a:pt x="194681" y="161156"/>
                    <a:pt x="187802" y="155864"/>
                  </a:cubicBezTo>
                  <a:cubicBezTo>
                    <a:pt x="180923" y="150572"/>
                    <a:pt x="54452" y="137872"/>
                    <a:pt x="25877" y="114589"/>
                  </a:cubicBezTo>
                  <a:cubicBezTo>
                    <a:pt x="-2698" y="91306"/>
                    <a:pt x="25348" y="5581"/>
                    <a:pt x="25877" y="28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C9B66493-181C-459E-986B-4396EA725432}"/>
                </a:ext>
              </a:extLst>
            </p:cNvPr>
            <p:cNvSpPr/>
            <p:nvPr/>
          </p:nvSpPr>
          <p:spPr>
            <a:xfrm>
              <a:off x="1727067" y="3041400"/>
              <a:ext cx="277210" cy="689276"/>
            </a:xfrm>
            <a:custGeom>
              <a:avLst/>
              <a:gdLst>
                <a:gd name="connsiteX0" fmla="*/ 273183 w 277210"/>
                <a:gd name="connsiteY0" fmla="*/ 250 h 689276"/>
                <a:gd name="connsiteX1" fmla="*/ 276358 w 277210"/>
                <a:gd name="connsiteY1" fmla="*/ 193925 h 689276"/>
                <a:gd name="connsiteX2" fmla="*/ 260483 w 277210"/>
                <a:gd name="connsiteY2" fmla="*/ 254250 h 689276"/>
                <a:gd name="connsiteX3" fmla="*/ 266833 w 277210"/>
                <a:gd name="connsiteY3" fmla="*/ 311400 h 689276"/>
                <a:gd name="connsiteX4" fmla="*/ 257308 w 277210"/>
                <a:gd name="connsiteY4" fmla="*/ 311400 h 689276"/>
                <a:gd name="connsiteX5" fmla="*/ 257308 w 277210"/>
                <a:gd name="connsiteY5" fmla="*/ 327275 h 689276"/>
                <a:gd name="connsiteX6" fmla="*/ 200158 w 277210"/>
                <a:gd name="connsiteY6" fmla="*/ 397125 h 689276"/>
                <a:gd name="connsiteX7" fmla="*/ 50933 w 277210"/>
                <a:gd name="connsiteY7" fmla="*/ 638425 h 689276"/>
                <a:gd name="connsiteX8" fmla="*/ 133 w 277210"/>
                <a:gd name="connsiteY8" fmla="*/ 689225 h 689276"/>
                <a:gd name="connsiteX9" fmla="*/ 35058 w 277210"/>
                <a:gd name="connsiteY9" fmla="*/ 635250 h 689276"/>
                <a:gd name="connsiteX10" fmla="*/ 209683 w 277210"/>
                <a:gd name="connsiteY10" fmla="*/ 371725 h 689276"/>
                <a:gd name="connsiteX11" fmla="*/ 257308 w 277210"/>
                <a:gd name="connsiteY11" fmla="*/ 270125 h 689276"/>
                <a:gd name="connsiteX12" fmla="*/ 250958 w 277210"/>
                <a:gd name="connsiteY12" fmla="*/ 136775 h 689276"/>
                <a:gd name="connsiteX13" fmla="*/ 257308 w 277210"/>
                <a:gd name="connsiteY13" fmla="*/ 238375 h 689276"/>
                <a:gd name="connsiteX14" fmla="*/ 273183 w 277210"/>
                <a:gd name="connsiteY14" fmla="*/ 250 h 68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7210" h="689276">
                  <a:moveTo>
                    <a:pt x="273183" y="250"/>
                  </a:moveTo>
                  <a:cubicBezTo>
                    <a:pt x="276358" y="-7158"/>
                    <a:pt x="278475" y="151592"/>
                    <a:pt x="276358" y="193925"/>
                  </a:cubicBezTo>
                  <a:cubicBezTo>
                    <a:pt x="274241" y="236258"/>
                    <a:pt x="262070" y="234671"/>
                    <a:pt x="260483" y="254250"/>
                  </a:cubicBezTo>
                  <a:cubicBezTo>
                    <a:pt x="258896" y="273829"/>
                    <a:pt x="267362" y="301875"/>
                    <a:pt x="266833" y="311400"/>
                  </a:cubicBezTo>
                  <a:cubicBezTo>
                    <a:pt x="266304" y="320925"/>
                    <a:pt x="258895" y="308754"/>
                    <a:pt x="257308" y="311400"/>
                  </a:cubicBezTo>
                  <a:cubicBezTo>
                    <a:pt x="255720" y="314046"/>
                    <a:pt x="266833" y="312988"/>
                    <a:pt x="257308" y="327275"/>
                  </a:cubicBezTo>
                  <a:cubicBezTo>
                    <a:pt x="247783" y="341562"/>
                    <a:pt x="234554" y="345267"/>
                    <a:pt x="200158" y="397125"/>
                  </a:cubicBezTo>
                  <a:cubicBezTo>
                    <a:pt x="165762" y="448983"/>
                    <a:pt x="84270" y="589742"/>
                    <a:pt x="50933" y="638425"/>
                  </a:cubicBezTo>
                  <a:cubicBezTo>
                    <a:pt x="17596" y="687108"/>
                    <a:pt x="2779" y="689754"/>
                    <a:pt x="133" y="689225"/>
                  </a:cubicBezTo>
                  <a:cubicBezTo>
                    <a:pt x="-2513" y="688696"/>
                    <a:pt x="35058" y="635250"/>
                    <a:pt x="35058" y="635250"/>
                  </a:cubicBezTo>
                  <a:cubicBezTo>
                    <a:pt x="69983" y="582333"/>
                    <a:pt x="172641" y="432579"/>
                    <a:pt x="209683" y="371725"/>
                  </a:cubicBezTo>
                  <a:cubicBezTo>
                    <a:pt x="246725" y="310871"/>
                    <a:pt x="250429" y="309283"/>
                    <a:pt x="257308" y="270125"/>
                  </a:cubicBezTo>
                  <a:cubicBezTo>
                    <a:pt x="264187" y="230967"/>
                    <a:pt x="250958" y="142067"/>
                    <a:pt x="250958" y="136775"/>
                  </a:cubicBezTo>
                  <a:cubicBezTo>
                    <a:pt x="250958" y="131483"/>
                    <a:pt x="254133" y="260071"/>
                    <a:pt x="257308" y="238375"/>
                  </a:cubicBezTo>
                  <a:cubicBezTo>
                    <a:pt x="260483" y="216679"/>
                    <a:pt x="270008" y="7658"/>
                    <a:pt x="273183" y="25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CEC01DDA-8157-CF82-3E20-F2C5A3BCFD6B}"/>
                </a:ext>
              </a:extLst>
            </p:cNvPr>
            <p:cNvSpPr/>
            <p:nvPr/>
          </p:nvSpPr>
          <p:spPr>
            <a:xfrm>
              <a:off x="1244515" y="911083"/>
              <a:ext cx="168866" cy="22658"/>
            </a:xfrm>
            <a:custGeom>
              <a:avLst/>
              <a:gdLst>
                <a:gd name="connsiteX0" fmla="*/ 85 w 168866"/>
                <a:gd name="connsiteY0" fmla="*/ 12842 h 22658"/>
                <a:gd name="connsiteX1" fmla="*/ 111210 w 168866"/>
                <a:gd name="connsiteY1" fmla="*/ 142 h 22658"/>
                <a:gd name="connsiteX2" fmla="*/ 168360 w 168866"/>
                <a:gd name="connsiteY2" fmla="*/ 22367 h 22658"/>
                <a:gd name="connsiteX3" fmla="*/ 130260 w 168866"/>
                <a:gd name="connsiteY3" fmla="*/ 12842 h 22658"/>
                <a:gd name="connsiteX4" fmla="*/ 85 w 168866"/>
                <a:gd name="connsiteY4" fmla="*/ 12842 h 22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66" h="22658">
                  <a:moveTo>
                    <a:pt x="85" y="12842"/>
                  </a:moveTo>
                  <a:cubicBezTo>
                    <a:pt x="-3090" y="10725"/>
                    <a:pt x="83164" y="-1445"/>
                    <a:pt x="111210" y="142"/>
                  </a:cubicBezTo>
                  <a:cubicBezTo>
                    <a:pt x="139256" y="1729"/>
                    <a:pt x="165185" y="20250"/>
                    <a:pt x="168360" y="22367"/>
                  </a:cubicBezTo>
                  <a:cubicBezTo>
                    <a:pt x="171535" y="24484"/>
                    <a:pt x="159893" y="14429"/>
                    <a:pt x="130260" y="12842"/>
                  </a:cubicBezTo>
                  <a:cubicBezTo>
                    <a:pt x="100627" y="11255"/>
                    <a:pt x="3260" y="14959"/>
                    <a:pt x="85" y="128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57A2F963-C2B2-A2D1-28EE-DB71EF577217}"/>
                </a:ext>
              </a:extLst>
            </p:cNvPr>
            <p:cNvSpPr/>
            <p:nvPr/>
          </p:nvSpPr>
          <p:spPr>
            <a:xfrm>
              <a:off x="1133475" y="955172"/>
              <a:ext cx="136525" cy="27057"/>
            </a:xfrm>
            <a:custGeom>
              <a:avLst/>
              <a:gdLst>
                <a:gd name="connsiteX0" fmla="*/ 0 w 136525"/>
                <a:gd name="connsiteY0" fmla="*/ 10028 h 27057"/>
                <a:gd name="connsiteX1" fmla="*/ 76200 w 136525"/>
                <a:gd name="connsiteY1" fmla="*/ 503 h 27057"/>
                <a:gd name="connsiteX2" fmla="*/ 136525 w 136525"/>
                <a:gd name="connsiteY2" fmla="*/ 25903 h 27057"/>
                <a:gd name="connsiteX3" fmla="*/ 76200 w 136525"/>
                <a:gd name="connsiteY3" fmla="*/ 22728 h 27057"/>
                <a:gd name="connsiteX4" fmla="*/ 0 w 136525"/>
                <a:gd name="connsiteY4" fmla="*/ 10028 h 2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25" h="27057">
                  <a:moveTo>
                    <a:pt x="0" y="10028"/>
                  </a:moveTo>
                  <a:cubicBezTo>
                    <a:pt x="0" y="6324"/>
                    <a:pt x="53446" y="-2143"/>
                    <a:pt x="76200" y="503"/>
                  </a:cubicBezTo>
                  <a:cubicBezTo>
                    <a:pt x="98954" y="3149"/>
                    <a:pt x="136525" y="22199"/>
                    <a:pt x="136525" y="25903"/>
                  </a:cubicBezTo>
                  <a:cubicBezTo>
                    <a:pt x="136525" y="29607"/>
                    <a:pt x="94192" y="23257"/>
                    <a:pt x="76200" y="22728"/>
                  </a:cubicBezTo>
                  <a:cubicBezTo>
                    <a:pt x="58208" y="22199"/>
                    <a:pt x="0" y="13732"/>
                    <a:pt x="0" y="100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C3BB80F7-BD68-5F76-37ED-839BB63E5C7C}"/>
                </a:ext>
              </a:extLst>
            </p:cNvPr>
            <p:cNvSpPr/>
            <p:nvPr/>
          </p:nvSpPr>
          <p:spPr>
            <a:xfrm>
              <a:off x="1457289" y="914321"/>
              <a:ext cx="146126" cy="36972"/>
            </a:xfrm>
            <a:custGeom>
              <a:avLst/>
              <a:gdLst>
                <a:gd name="connsiteX0" fmla="*/ 36 w 146126"/>
                <a:gd name="connsiteY0" fmla="*/ 79 h 36972"/>
                <a:gd name="connsiteX1" fmla="*/ 73061 w 146126"/>
                <a:gd name="connsiteY1" fmla="*/ 35004 h 36972"/>
                <a:gd name="connsiteX2" fmla="*/ 146086 w 146126"/>
                <a:gd name="connsiteY2" fmla="*/ 31829 h 36972"/>
                <a:gd name="connsiteX3" fmla="*/ 82586 w 146126"/>
                <a:gd name="connsiteY3" fmla="*/ 25479 h 36972"/>
                <a:gd name="connsiteX4" fmla="*/ 36 w 146126"/>
                <a:gd name="connsiteY4" fmla="*/ 79 h 3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26" h="36972">
                  <a:moveTo>
                    <a:pt x="36" y="79"/>
                  </a:moveTo>
                  <a:cubicBezTo>
                    <a:pt x="-1551" y="1666"/>
                    <a:pt x="48719" y="29712"/>
                    <a:pt x="73061" y="35004"/>
                  </a:cubicBezTo>
                  <a:cubicBezTo>
                    <a:pt x="97403" y="40296"/>
                    <a:pt x="144499" y="33416"/>
                    <a:pt x="146086" y="31829"/>
                  </a:cubicBezTo>
                  <a:cubicBezTo>
                    <a:pt x="147673" y="30242"/>
                    <a:pt x="102694" y="29712"/>
                    <a:pt x="82586" y="25479"/>
                  </a:cubicBezTo>
                  <a:cubicBezTo>
                    <a:pt x="62478" y="21246"/>
                    <a:pt x="1623" y="-1508"/>
                    <a:pt x="36" y="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6B2B1AF0-9531-1F65-2C6C-C855E4D286E8}"/>
                </a:ext>
              </a:extLst>
            </p:cNvPr>
            <p:cNvSpPr/>
            <p:nvPr/>
          </p:nvSpPr>
          <p:spPr>
            <a:xfrm>
              <a:off x="1127099" y="1014999"/>
              <a:ext cx="114609" cy="10549"/>
            </a:xfrm>
            <a:custGeom>
              <a:avLst/>
              <a:gdLst>
                <a:gd name="connsiteX0" fmla="*/ 26 w 114609"/>
                <a:gd name="connsiteY0" fmla="*/ 1001 h 10549"/>
                <a:gd name="connsiteX1" fmla="*/ 92101 w 114609"/>
                <a:gd name="connsiteY1" fmla="*/ 1001 h 10549"/>
                <a:gd name="connsiteX2" fmla="*/ 114326 w 114609"/>
                <a:gd name="connsiteY2" fmla="*/ 7351 h 10549"/>
                <a:gd name="connsiteX3" fmla="*/ 82576 w 114609"/>
                <a:gd name="connsiteY3" fmla="*/ 10526 h 10549"/>
                <a:gd name="connsiteX4" fmla="*/ 26 w 114609"/>
                <a:gd name="connsiteY4" fmla="*/ 1001 h 10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09" h="10549">
                  <a:moveTo>
                    <a:pt x="26" y="1001"/>
                  </a:moveTo>
                  <a:cubicBezTo>
                    <a:pt x="1613" y="-586"/>
                    <a:pt x="73051" y="-57"/>
                    <a:pt x="92101" y="1001"/>
                  </a:cubicBezTo>
                  <a:cubicBezTo>
                    <a:pt x="111151" y="2059"/>
                    <a:pt x="115913" y="5764"/>
                    <a:pt x="114326" y="7351"/>
                  </a:cubicBezTo>
                  <a:cubicBezTo>
                    <a:pt x="112739" y="8938"/>
                    <a:pt x="96334" y="9997"/>
                    <a:pt x="82576" y="10526"/>
                  </a:cubicBezTo>
                  <a:cubicBezTo>
                    <a:pt x="68818" y="11055"/>
                    <a:pt x="-1561" y="2588"/>
                    <a:pt x="26" y="100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F4D7DAC5-51E7-2706-6D82-F1DCF089D655}"/>
                </a:ext>
              </a:extLst>
            </p:cNvPr>
            <p:cNvSpPr/>
            <p:nvPr/>
          </p:nvSpPr>
          <p:spPr>
            <a:xfrm>
              <a:off x="1272921" y="968168"/>
              <a:ext cx="127812" cy="20933"/>
            </a:xfrm>
            <a:custGeom>
              <a:avLst/>
              <a:gdLst>
                <a:gd name="connsiteX0" fmla="*/ 254 w 127812"/>
                <a:gd name="connsiteY0" fmla="*/ 9732 h 20933"/>
                <a:gd name="connsiteX1" fmla="*/ 66929 w 127812"/>
                <a:gd name="connsiteY1" fmla="*/ 207 h 20933"/>
                <a:gd name="connsiteX2" fmla="*/ 127254 w 127812"/>
                <a:gd name="connsiteY2" fmla="*/ 19257 h 20933"/>
                <a:gd name="connsiteX3" fmla="*/ 92329 w 127812"/>
                <a:gd name="connsiteY3" fmla="*/ 19257 h 20933"/>
                <a:gd name="connsiteX4" fmla="*/ 254 w 127812"/>
                <a:gd name="connsiteY4" fmla="*/ 9732 h 2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12" h="20933">
                  <a:moveTo>
                    <a:pt x="254" y="9732"/>
                  </a:moveTo>
                  <a:cubicBezTo>
                    <a:pt x="-3979" y="6557"/>
                    <a:pt x="45762" y="-1380"/>
                    <a:pt x="66929" y="207"/>
                  </a:cubicBezTo>
                  <a:cubicBezTo>
                    <a:pt x="88096" y="1794"/>
                    <a:pt x="123021" y="16082"/>
                    <a:pt x="127254" y="19257"/>
                  </a:cubicBezTo>
                  <a:cubicBezTo>
                    <a:pt x="131487" y="22432"/>
                    <a:pt x="110850" y="20315"/>
                    <a:pt x="92329" y="19257"/>
                  </a:cubicBezTo>
                  <a:cubicBezTo>
                    <a:pt x="73808" y="18199"/>
                    <a:pt x="4487" y="12907"/>
                    <a:pt x="254" y="97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FF7F450F-B9F8-D252-25F3-C6F5E78C753F}"/>
                </a:ext>
              </a:extLst>
            </p:cNvPr>
            <p:cNvSpPr/>
            <p:nvPr/>
          </p:nvSpPr>
          <p:spPr>
            <a:xfrm>
              <a:off x="1447800" y="971550"/>
              <a:ext cx="111335" cy="4064"/>
            </a:xfrm>
            <a:custGeom>
              <a:avLst/>
              <a:gdLst>
                <a:gd name="connsiteX0" fmla="*/ 0 w 111335"/>
                <a:gd name="connsiteY0" fmla="*/ 0 h 4064"/>
                <a:gd name="connsiteX1" fmla="*/ 111125 w 111335"/>
                <a:gd name="connsiteY1" fmla="*/ 3175 h 4064"/>
                <a:gd name="connsiteX2" fmla="*/ 0 w 111335"/>
                <a:gd name="connsiteY2" fmla="*/ 0 h 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335" h="4064">
                  <a:moveTo>
                    <a:pt x="0" y="0"/>
                  </a:moveTo>
                  <a:cubicBezTo>
                    <a:pt x="0" y="0"/>
                    <a:pt x="105304" y="0"/>
                    <a:pt x="111125" y="3175"/>
                  </a:cubicBezTo>
                  <a:cubicBezTo>
                    <a:pt x="116946" y="635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0C4CF579-F637-8959-C279-2D664016C109}"/>
                </a:ext>
              </a:extLst>
            </p:cNvPr>
            <p:cNvSpPr/>
            <p:nvPr/>
          </p:nvSpPr>
          <p:spPr>
            <a:xfrm>
              <a:off x="1392917" y="984250"/>
              <a:ext cx="132499" cy="36665"/>
            </a:xfrm>
            <a:custGeom>
              <a:avLst/>
              <a:gdLst>
                <a:gd name="connsiteX0" fmla="*/ 908 w 132499"/>
                <a:gd name="connsiteY0" fmla="*/ 0 h 36665"/>
                <a:gd name="connsiteX1" fmla="*/ 54883 w 132499"/>
                <a:gd name="connsiteY1" fmla="*/ 34925 h 36665"/>
                <a:gd name="connsiteX2" fmla="*/ 131083 w 132499"/>
                <a:gd name="connsiteY2" fmla="*/ 31750 h 36665"/>
                <a:gd name="connsiteX3" fmla="*/ 99333 w 132499"/>
                <a:gd name="connsiteY3" fmla="*/ 34925 h 36665"/>
                <a:gd name="connsiteX4" fmla="*/ 908 w 132499"/>
                <a:gd name="connsiteY4" fmla="*/ 0 h 3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499" h="36665">
                  <a:moveTo>
                    <a:pt x="908" y="0"/>
                  </a:moveTo>
                  <a:cubicBezTo>
                    <a:pt x="-6500" y="0"/>
                    <a:pt x="33187" y="29633"/>
                    <a:pt x="54883" y="34925"/>
                  </a:cubicBezTo>
                  <a:cubicBezTo>
                    <a:pt x="76579" y="40217"/>
                    <a:pt x="123675" y="31750"/>
                    <a:pt x="131083" y="31750"/>
                  </a:cubicBezTo>
                  <a:cubicBezTo>
                    <a:pt x="138491" y="31750"/>
                    <a:pt x="115208" y="37571"/>
                    <a:pt x="99333" y="34925"/>
                  </a:cubicBezTo>
                  <a:cubicBezTo>
                    <a:pt x="83458" y="32279"/>
                    <a:pt x="8316" y="0"/>
                    <a:pt x="908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98027CEA-A30F-EB8C-A24B-28DC9F622C58}"/>
                </a:ext>
              </a:extLst>
            </p:cNvPr>
            <p:cNvSpPr/>
            <p:nvPr/>
          </p:nvSpPr>
          <p:spPr>
            <a:xfrm>
              <a:off x="1342605" y="1031771"/>
              <a:ext cx="137568" cy="25547"/>
            </a:xfrm>
            <a:custGeom>
              <a:avLst/>
              <a:gdLst>
                <a:gd name="connsiteX0" fmla="*/ 420 w 137568"/>
                <a:gd name="connsiteY0" fmla="*/ 104 h 25547"/>
                <a:gd name="connsiteX1" fmla="*/ 63920 w 137568"/>
                <a:gd name="connsiteY1" fmla="*/ 25504 h 25547"/>
                <a:gd name="connsiteX2" fmla="*/ 136945 w 137568"/>
                <a:gd name="connsiteY2" fmla="*/ 6454 h 25547"/>
                <a:gd name="connsiteX3" fmla="*/ 95670 w 137568"/>
                <a:gd name="connsiteY3" fmla="*/ 15979 h 25547"/>
                <a:gd name="connsiteX4" fmla="*/ 420 w 137568"/>
                <a:gd name="connsiteY4" fmla="*/ 104 h 2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568" h="25547">
                  <a:moveTo>
                    <a:pt x="420" y="104"/>
                  </a:moveTo>
                  <a:cubicBezTo>
                    <a:pt x="-4872" y="1691"/>
                    <a:pt x="41166" y="24446"/>
                    <a:pt x="63920" y="25504"/>
                  </a:cubicBezTo>
                  <a:cubicBezTo>
                    <a:pt x="86674" y="26562"/>
                    <a:pt x="131653" y="8041"/>
                    <a:pt x="136945" y="6454"/>
                  </a:cubicBezTo>
                  <a:cubicBezTo>
                    <a:pt x="142237" y="4867"/>
                    <a:pt x="112603" y="16508"/>
                    <a:pt x="95670" y="15979"/>
                  </a:cubicBezTo>
                  <a:cubicBezTo>
                    <a:pt x="78737" y="15450"/>
                    <a:pt x="5712" y="-1483"/>
                    <a:pt x="420" y="10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CDF8304D-AD39-7994-8AEB-0BF4BFD6E288}"/>
                </a:ext>
              </a:extLst>
            </p:cNvPr>
            <p:cNvSpPr/>
            <p:nvPr/>
          </p:nvSpPr>
          <p:spPr>
            <a:xfrm>
              <a:off x="1533525" y="993750"/>
              <a:ext cx="111125" cy="41482"/>
            </a:xfrm>
            <a:custGeom>
              <a:avLst/>
              <a:gdLst>
                <a:gd name="connsiteX0" fmla="*/ 0 w 111125"/>
                <a:gd name="connsiteY0" fmla="*/ 25 h 41482"/>
                <a:gd name="connsiteX1" fmla="*/ 69850 w 111125"/>
                <a:gd name="connsiteY1" fmla="*/ 34950 h 41482"/>
                <a:gd name="connsiteX2" fmla="*/ 111125 w 111125"/>
                <a:gd name="connsiteY2" fmla="*/ 25425 h 41482"/>
                <a:gd name="connsiteX3" fmla="*/ 69850 w 111125"/>
                <a:gd name="connsiteY3" fmla="*/ 41300 h 41482"/>
                <a:gd name="connsiteX4" fmla="*/ 0 w 111125"/>
                <a:gd name="connsiteY4" fmla="*/ 25 h 4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25" h="41482">
                  <a:moveTo>
                    <a:pt x="0" y="25"/>
                  </a:moveTo>
                  <a:cubicBezTo>
                    <a:pt x="0" y="-1033"/>
                    <a:pt x="51329" y="30717"/>
                    <a:pt x="69850" y="34950"/>
                  </a:cubicBezTo>
                  <a:cubicBezTo>
                    <a:pt x="88371" y="39183"/>
                    <a:pt x="111125" y="24367"/>
                    <a:pt x="111125" y="25425"/>
                  </a:cubicBezTo>
                  <a:cubicBezTo>
                    <a:pt x="111125" y="26483"/>
                    <a:pt x="84138" y="43417"/>
                    <a:pt x="69850" y="41300"/>
                  </a:cubicBezTo>
                  <a:cubicBezTo>
                    <a:pt x="55563" y="39183"/>
                    <a:pt x="0" y="1083"/>
                    <a:pt x="0" y="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35062876-8606-A56F-A624-7F905381881A}"/>
                </a:ext>
              </a:extLst>
            </p:cNvPr>
            <p:cNvSpPr/>
            <p:nvPr/>
          </p:nvSpPr>
          <p:spPr>
            <a:xfrm>
              <a:off x="1530345" y="1063544"/>
              <a:ext cx="117485" cy="32122"/>
            </a:xfrm>
            <a:custGeom>
              <a:avLst/>
              <a:gdLst>
                <a:gd name="connsiteX0" fmla="*/ 5 w 117485"/>
                <a:gd name="connsiteY0" fmla="*/ 9606 h 32122"/>
                <a:gd name="connsiteX1" fmla="*/ 60330 w 117485"/>
                <a:gd name="connsiteY1" fmla="*/ 22306 h 32122"/>
                <a:gd name="connsiteX2" fmla="*/ 117480 w 117485"/>
                <a:gd name="connsiteY2" fmla="*/ 81 h 32122"/>
                <a:gd name="connsiteX3" fmla="*/ 57155 w 117485"/>
                <a:gd name="connsiteY3" fmla="*/ 31831 h 32122"/>
                <a:gd name="connsiteX4" fmla="*/ 5 w 117485"/>
                <a:gd name="connsiteY4" fmla="*/ 9606 h 3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485" h="32122">
                  <a:moveTo>
                    <a:pt x="5" y="9606"/>
                  </a:moveTo>
                  <a:cubicBezTo>
                    <a:pt x="534" y="8019"/>
                    <a:pt x="40751" y="23893"/>
                    <a:pt x="60330" y="22306"/>
                  </a:cubicBezTo>
                  <a:cubicBezTo>
                    <a:pt x="79909" y="20719"/>
                    <a:pt x="118009" y="-1506"/>
                    <a:pt x="117480" y="81"/>
                  </a:cubicBezTo>
                  <a:cubicBezTo>
                    <a:pt x="116951" y="1668"/>
                    <a:pt x="76205" y="28656"/>
                    <a:pt x="57155" y="31831"/>
                  </a:cubicBezTo>
                  <a:cubicBezTo>
                    <a:pt x="38105" y="35006"/>
                    <a:pt x="-524" y="11193"/>
                    <a:pt x="5" y="960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DE75387A-0F54-C775-9157-DCF15CCCC41D}"/>
                </a:ext>
              </a:extLst>
            </p:cNvPr>
            <p:cNvSpPr/>
            <p:nvPr/>
          </p:nvSpPr>
          <p:spPr>
            <a:xfrm>
              <a:off x="1657308" y="1019106"/>
              <a:ext cx="152476" cy="35000"/>
            </a:xfrm>
            <a:custGeom>
              <a:avLst/>
              <a:gdLst>
                <a:gd name="connsiteX0" fmla="*/ 42 w 152476"/>
                <a:gd name="connsiteY0" fmla="*/ 3244 h 35000"/>
                <a:gd name="connsiteX1" fmla="*/ 66717 w 152476"/>
                <a:gd name="connsiteY1" fmla="*/ 34994 h 35000"/>
                <a:gd name="connsiteX2" fmla="*/ 152442 w 152476"/>
                <a:gd name="connsiteY2" fmla="*/ 69 h 35000"/>
                <a:gd name="connsiteX3" fmla="*/ 76242 w 152476"/>
                <a:gd name="connsiteY3" fmla="*/ 25469 h 35000"/>
                <a:gd name="connsiteX4" fmla="*/ 42 w 152476"/>
                <a:gd name="connsiteY4" fmla="*/ 3244 h 3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76" h="35000">
                  <a:moveTo>
                    <a:pt x="42" y="3244"/>
                  </a:moveTo>
                  <a:cubicBezTo>
                    <a:pt x="-1545" y="4831"/>
                    <a:pt x="41317" y="35523"/>
                    <a:pt x="66717" y="34994"/>
                  </a:cubicBezTo>
                  <a:cubicBezTo>
                    <a:pt x="92117" y="34465"/>
                    <a:pt x="150855" y="1656"/>
                    <a:pt x="152442" y="69"/>
                  </a:cubicBezTo>
                  <a:cubicBezTo>
                    <a:pt x="154029" y="-1518"/>
                    <a:pt x="101113" y="24411"/>
                    <a:pt x="76242" y="25469"/>
                  </a:cubicBezTo>
                  <a:cubicBezTo>
                    <a:pt x="51371" y="26527"/>
                    <a:pt x="1629" y="1657"/>
                    <a:pt x="42" y="32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0DB5F413-C2B0-301A-2391-FEEEA87411B9}"/>
                </a:ext>
              </a:extLst>
            </p:cNvPr>
            <p:cNvSpPr/>
            <p:nvPr/>
          </p:nvSpPr>
          <p:spPr>
            <a:xfrm>
              <a:off x="1656907" y="961073"/>
              <a:ext cx="130583" cy="32746"/>
            </a:xfrm>
            <a:custGeom>
              <a:avLst/>
              <a:gdLst>
                <a:gd name="connsiteX0" fmla="*/ 443 w 130583"/>
                <a:gd name="connsiteY0" fmla="*/ 952 h 32746"/>
                <a:gd name="connsiteX1" fmla="*/ 127443 w 130583"/>
                <a:gd name="connsiteY1" fmla="*/ 10477 h 32746"/>
                <a:gd name="connsiteX2" fmla="*/ 86168 w 130583"/>
                <a:gd name="connsiteY2" fmla="*/ 32702 h 32746"/>
                <a:gd name="connsiteX3" fmla="*/ 443 w 130583"/>
                <a:gd name="connsiteY3" fmla="*/ 952 h 3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583" h="32746">
                  <a:moveTo>
                    <a:pt x="443" y="952"/>
                  </a:moveTo>
                  <a:cubicBezTo>
                    <a:pt x="7322" y="-2752"/>
                    <a:pt x="113156" y="5185"/>
                    <a:pt x="127443" y="10477"/>
                  </a:cubicBezTo>
                  <a:cubicBezTo>
                    <a:pt x="141730" y="15769"/>
                    <a:pt x="103630" y="33760"/>
                    <a:pt x="86168" y="32702"/>
                  </a:cubicBezTo>
                  <a:cubicBezTo>
                    <a:pt x="68706" y="31644"/>
                    <a:pt x="-6436" y="4656"/>
                    <a:pt x="443" y="9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81A32A09-94C8-526E-6BB5-1B79AD02EC25}"/>
                </a:ext>
              </a:extLst>
            </p:cNvPr>
            <p:cNvSpPr/>
            <p:nvPr/>
          </p:nvSpPr>
          <p:spPr>
            <a:xfrm>
              <a:off x="1247572" y="907908"/>
              <a:ext cx="143815" cy="51161"/>
            </a:xfrm>
            <a:custGeom>
              <a:avLst/>
              <a:gdLst>
                <a:gd name="connsiteX0" fmla="*/ 203 w 143815"/>
                <a:gd name="connsiteY0" fmla="*/ 142 h 51161"/>
                <a:gd name="connsiteX1" fmla="*/ 82753 w 143815"/>
                <a:gd name="connsiteY1" fmla="*/ 50942 h 51161"/>
                <a:gd name="connsiteX2" fmla="*/ 143078 w 143815"/>
                <a:gd name="connsiteY2" fmla="*/ 19192 h 51161"/>
                <a:gd name="connsiteX3" fmla="*/ 108153 w 143815"/>
                <a:gd name="connsiteY3" fmla="*/ 35067 h 51161"/>
                <a:gd name="connsiteX4" fmla="*/ 203 w 143815"/>
                <a:gd name="connsiteY4" fmla="*/ 142 h 5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15" h="51161">
                  <a:moveTo>
                    <a:pt x="203" y="142"/>
                  </a:moveTo>
                  <a:cubicBezTo>
                    <a:pt x="-4030" y="2788"/>
                    <a:pt x="58941" y="47767"/>
                    <a:pt x="82753" y="50942"/>
                  </a:cubicBezTo>
                  <a:cubicBezTo>
                    <a:pt x="106566" y="54117"/>
                    <a:pt x="138845" y="21838"/>
                    <a:pt x="143078" y="19192"/>
                  </a:cubicBezTo>
                  <a:cubicBezTo>
                    <a:pt x="147311" y="16546"/>
                    <a:pt x="133024" y="37713"/>
                    <a:pt x="108153" y="35067"/>
                  </a:cubicBezTo>
                  <a:cubicBezTo>
                    <a:pt x="83282" y="32421"/>
                    <a:pt x="4436" y="-2504"/>
                    <a:pt x="203" y="1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8BD33260-F693-DD50-1E27-D88717C2F487}"/>
                </a:ext>
              </a:extLst>
            </p:cNvPr>
            <p:cNvSpPr/>
            <p:nvPr/>
          </p:nvSpPr>
          <p:spPr>
            <a:xfrm>
              <a:off x="1114388" y="965151"/>
              <a:ext cx="136608" cy="47825"/>
            </a:xfrm>
            <a:custGeom>
              <a:avLst/>
              <a:gdLst>
                <a:gd name="connsiteX0" fmla="*/ 37 w 136608"/>
                <a:gd name="connsiteY0" fmla="*/ 49 h 47825"/>
                <a:gd name="connsiteX1" fmla="*/ 76237 w 136608"/>
                <a:gd name="connsiteY1" fmla="*/ 38149 h 47825"/>
                <a:gd name="connsiteX2" fmla="*/ 136562 w 136608"/>
                <a:gd name="connsiteY2" fmla="*/ 15924 h 47825"/>
                <a:gd name="connsiteX3" fmla="*/ 66712 w 136608"/>
                <a:gd name="connsiteY3" fmla="*/ 47674 h 47825"/>
                <a:gd name="connsiteX4" fmla="*/ 37 w 136608"/>
                <a:gd name="connsiteY4" fmla="*/ 49 h 4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08" h="47825">
                  <a:moveTo>
                    <a:pt x="37" y="49"/>
                  </a:moveTo>
                  <a:cubicBezTo>
                    <a:pt x="1624" y="-1538"/>
                    <a:pt x="53483" y="35503"/>
                    <a:pt x="76237" y="38149"/>
                  </a:cubicBezTo>
                  <a:cubicBezTo>
                    <a:pt x="98991" y="40795"/>
                    <a:pt x="138149" y="14337"/>
                    <a:pt x="136562" y="15924"/>
                  </a:cubicBezTo>
                  <a:cubicBezTo>
                    <a:pt x="134975" y="17511"/>
                    <a:pt x="85233" y="50320"/>
                    <a:pt x="66712" y="47674"/>
                  </a:cubicBezTo>
                  <a:cubicBezTo>
                    <a:pt x="48191" y="45028"/>
                    <a:pt x="-1550" y="1636"/>
                    <a:pt x="37" y="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05F362CD-B77E-C3DA-0D44-9D6BD9D3EC93}"/>
                </a:ext>
              </a:extLst>
            </p:cNvPr>
            <p:cNvSpPr/>
            <p:nvPr/>
          </p:nvSpPr>
          <p:spPr>
            <a:xfrm>
              <a:off x="1104888" y="1012818"/>
              <a:ext cx="136558" cy="33173"/>
            </a:xfrm>
            <a:custGeom>
              <a:avLst/>
              <a:gdLst>
                <a:gd name="connsiteX0" fmla="*/ 12 w 136558"/>
                <a:gd name="connsiteY0" fmla="*/ 7 h 33173"/>
                <a:gd name="connsiteX1" fmla="*/ 85737 w 136558"/>
                <a:gd name="connsiteY1" fmla="*/ 28582 h 33173"/>
                <a:gd name="connsiteX2" fmla="*/ 136537 w 136558"/>
                <a:gd name="connsiteY2" fmla="*/ 9532 h 33173"/>
                <a:gd name="connsiteX3" fmla="*/ 92087 w 136558"/>
                <a:gd name="connsiteY3" fmla="*/ 28582 h 33173"/>
                <a:gd name="connsiteX4" fmla="*/ 92087 w 136558"/>
                <a:gd name="connsiteY4" fmla="*/ 31757 h 33173"/>
                <a:gd name="connsiteX5" fmla="*/ 12 w 136558"/>
                <a:gd name="connsiteY5" fmla="*/ 7 h 33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58" h="33173">
                  <a:moveTo>
                    <a:pt x="12" y="7"/>
                  </a:moveTo>
                  <a:cubicBezTo>
                    <a:pt x="-1046" y="-522"/>
                    <a:pt x="62983" y="26995"/>
                    <a:pt x="85737" y="28582"/>
                  </a:cubicBezTo>
                  <a:cubicBezTo>
                    <a:pt x="108491" y="30169"/>
                    <a:pt x="135479" y="9532"/>
                    <a:pt x="136537" y="9532"/>
                  </a:cubicBezTo>
                  <a:cubicBezTo>
                    <a:pt x="137595" y="9532"/>
                    <a:pt x="99495" y="24878"/>
                    <a:pt x="92087" y="28582"/>
                  </a:cubicBezTo>
                  <a:cubicBezTo>
                    <a:pt x="84679" y="32286"/>
                    <a:pt x="102141" y="34932"/>
                    <a:pt x="92087" y="31757"/>
                  </a:cubicBezTo>
                  <a:cubicBezTo>
                    <a:pt x="82033" y="28582"/>
                    <a:pt x="1070" y="536"/>
                    <a:pt x="12" y="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73583838-795B-1E8F-52B2-CBCF63E662F0}"/>
                </a:ext>
              </a:extLst>
            </p:cNvPr>
            <p:cNvSpPr/>
            <p:nvPr/>
          </p:nvSpPr>
          <p:spPr>
            <a:xfrm>
              <a:off x="1255759" y="996161"/>
              <a:ext cx="149356" cy="19853"/>
            </a:xfrm>
            <a:custGeom>
              <a:avLst/>
              <a:gdLst>
                <a:gd name="connsiteX0" fmla="*/ 1541 w 149356"/>
                <a:gd name="connsiteY0" fmla="*/ 789 h 19853"/>
                <a:gd name="connsiteX1" fmla="*/ 49166 w 149356"/>
                <a:gd name="connsiteY1" fmla="*/ 19839 h 19853"/>
                <a:gd name="connsiteX2" fmla="*/ 147591 w 149356"/>
                <a:gd name="connsiteY2" fmla="*/ 3964 h 19853"/>
                <a:gd name="connsiteX3" fmla="*/ 103141 w 149356"/>
                <a:gd name="connsiteY3" fmla="*/ 3964 h 19853"/>
                <a:gd name="connsiteX4" fmla="*/ 1541 w 149356"/>
                <a:gd name="connsiteY4" fmla="*/ 789 h 1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56" h="19853">
                  <a:moveTo>
                    <a:pt x="1541" y="789"/>
                  </a:moveTo>
                  <a:cubicBezTo>
                    <a:pt x="-7455" y="3435"/>
                    <a:pt x="24824" y="19310"/>
                    <a:pt x="49166" y="19839"/>
                  </a:cubicBezTo>
                  <a:cubicBezTo>
                    <a:pt x="73508" y="20368"/>
                    <a:pt x="138595" y="6610"/>
                    <a:pt x="147591" y="3964"/>
                  </a:cubicBezTo>
                  <a:cubicBezTo>
                    <a:pt x="156587" y="1318"/>
                    <a:pt x="129599" y="5022"/>
                    <a:pt x="103141" y="3964"/>
                  </a:cubicBezTo>
                  <a:cubicBezTo>
                    <a:pt x="76683" y="2906"/>
                    <a:pt x="10537" y="-1857"/>
                    <a:pt x="1541" y="78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B1052FB8-61AC-8FDB-5ACB-BDF949E8406B}"/>
                </a:ext>
              </a:extLst>
            </p:cNvPr>
            <p:cNvSpPr/>
            <p:nvPr/>
          </p:nvSpPr>
          <p:spPr>
            <a:xfrm>
              <a:off x="1431912" y="945846"/>
              <a:ext cx="127051" cy="22848"/>
            </a:xfrm>
            <a:custGeom>
              <a:avLst/>
              <a:gdLst>
                <a:gd name="connsiteX0" fmla="*/ 13 w 127051"/>
                <a:gd name="connsiteY0" fmla="*/ 9829 h 22848"/>
                <a:gd name="connsiteX1" fmla="*/ 85738 w 127051"/>
                <a:gd name="connsiteY1" fmla="*/ 304 h 22848"/>
                <a:gd name="connsiteX2" fmla="*/ 127013 w 127051"/>
                <a:gd name="connsiteY2" fmla="*/ 22529 h 22848"/>
                <a:gd name="connsiteX3" fmla="*/ 79388 w 127051"/>
                <a:gd name="connsiteY3" fmla="*/ 13004 h 22848"/>
                <a:gd name="connsiteX4" fmla="*/ 13 w 127051"/>
                <a:gd name="connsiteY4" fmla="*/ 9829 h 2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051" h="22848">
                  <a:moveTo>
                    <a:pt x="13" y="9829"/>
                  </a:moveTo>
                  <a:cubicBezTo>
                    <a:pt x="1071" y="7712"/>
                    <a:pt x="64571" y="-1813"/>
                    <a:pt x="85738" y="304"/>
                  </a:cubicBezTo>
                  <a:cubicBezTo>
                    <a:pt x="106905" y="2421"/>
                    <a:pt x="128071" y="20412"/>
                    <a:pt x="127013" y="22529"/>
                  </a:cubicBezTo>
                  <a:cubicBezTo>
                    <a:pt x="125955" y="24646"/>
                    <a:pt x="100555" y="15650"/>
                    <a:pt x="79388" y="13004"/>
                  </a:cubicBezTo>
                  <a:cubicBezTo>
                    <a:pt x="58221" y="10358"/>
                    <a:pt x="-1045" y="11946"/>
                    <a:pt x="13" y="98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45D9471F-6322-2BD1-8035-D14EF47E13B7}"/>
                </a:ext>
              </a:extLst>
            </p:cNvPr>
            <p:cNvSpPr/>
            <p:nvPr/>
          </p:nvSpPr>
          <p:spPr>
            <a:xfrm>
              <a:off x="1443580" y="955675"/>
              <a:ext cx="119868" cy="28881"/>
            </a:xfrm>
            <a:custGeom>
              <a:avLst/>
              <a:gdLst>
                <a:gd name="connsiteX0" fmla="*/ 1045 w 119868"/>
                <a:gd name="connsiteY0" fmla="*/ 0 h 28881"/>
                <a:gd name="connsiteX1" fmla="*/ 42320 w 119868"/>
                <a:gd name="connsiteY1" fmla="*/ 28575 h 28881"/>
                <a:gd name="connsiteX2" fmla="*/ 118520 w 119868"/>
                <a:gd name="connsiteY2" fmla="*/ 15875 h 28881"/>
                <a:gd name="connsiteX3" fmla="*/ 83595 w 119868"/>
                <a:gd name="connsiteY3" fmla="*/ 28575 h 28881"/>
                <a:gd name="connsiteX4" fmla="*/ 1045 w 119868"/>
                <a:gd name="connsiteY4" fmla="*/ 0 h 28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68" h="28881">
                  <a:moveTo>
                    <a:pt x="1045" y="0"/>
                  </a:moveTo>
                  <a:cubicBezTo>
                    <a:pt x="-5834" y="0"/>
                    <a:pt x="22741" y="25929"/>
                    <a:pt x="42320" y="28575"/>
                  </a:cubicBezTo>
                  <a:cubicBezTo>
                    <a:pt x="61899" y="31221"/>
                    <a:pt x="111641" y="15875"/>
                    <a:pt x="118520" y="15875"/>
                  </a:cubicBezTo>
                  <a:cubicBezTo>
                    <a:pt x="125399" y="15875"/>
                    <a:pt x="104762" y="26988"/>
                    <a:pt x="83595" y="28575"/>
                  </a:cubicBezTo>
                  <a:cubicBezTo>
                    <a:pt x="62428" y="30162"/>
                    <a:pt x="7924" y="0"/>
                    <a:pt x="1045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43EF8C3D-CD14-DC6C-67D1-F22AEFB24ABE}"/>
                </a:ext>
              </a:extLst>
            </p:cNvPr>
            <p:cNvSpPr/>
            <p:nvPr/>
          </p:nvSpPr>
          <p:spPr>
            <a:xfrm>
              <a:off x="1409689" y="971419"/>
              <a:ext cx="98794" cy="44734"/>
            </a:xfrm>
            <a:custGeom>
              <a:avLst/>
              <a:gdLst>
                <a:gd name="connsiteX0" fmla="*/ 11 w 98794"/>
                <a:gd name="connsiteY0" fmla="*/ 131 h 44734"/>
                <a:gd name="connsiteX1" fmla="*/ 85736 w 98794"/>
                <a:gd name="connsiteY1" fmla="*/ 19181 h 44734"/>
                <a:gd name="connsiteX2" fmla="*/ 98436 w 98794"/>
                <a:gd name="connsiteY2" fmla="*/ 44581 h 44734"/>
                <a:gd name="connsiteX3" fmla="*/ 79386 w 98794"/>
                <a:gd name="connsiteY3" fmla="*/ 28706 h 44734"/>
                <a:gd name="connsiteX4" fmla="*/ 11 w 98794"/>
                <a:gd name="connsiteY4" fmla="*/ 131 h 4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94" h="44734">
                  <a:moveTo>
                    <a:pt x="11" y="131"/>
                  </a:moveTo>
                  <a:cubicBezTo>
                    <a:pt x="1069" y="-1457"/>
                    <a:pt x="69332" y="11773"/>
                    <a:pt x="85736" y="19181"/>
                  </a:cubicBezTo>
                  <a:cubicBezTo>
                    <a:pt x="102140" y="26589"/>
                    <a:pt x="98436" y="44581"/>
                    <a:pt x="98436" y="44581"/>
                  </a:cubicBezTo>
                  <a:cubicBezTo>
                    <a:pt x="97378" y="46169"/>
                    <a:pt x="88382" y="35056"/>
                    <a:pt x="79386" y="28706"/>
                  </a:cubicBezTo>
                  <a:cubicBezTo>
                    <a:pt x="70390" y="22356"/>
                    <a:pt x="-1047" y="1719"/>
                    <a:pt x="11" y="1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B6998635-C20F-C8C6-03FB-2B8A2D172499}"/>
                </a:ext>
              </a:extLst>
            </p:cNvPr>
            <p:cNvSpPr/>
            <p:nvPr/>
          </p:nvSpPr>
          <p:spPr>
            <a:xfrm>
              <a:off x="1292159" y="1000118"/>
              <a:ext cx="173524" cy="32756"/>
            </a:xfrm>
            <a:custGeom>
              <a:avLst/>
              <a:gdLst>
                <a:gd name="connsiteX0" fmla="*/ 66 w 173524"/>
                <a:gd name="connsiteY0" fmla="*/ 31757 h 32756"/>
                <a:gd name="connsiteX1" fmla="*/ 149291 w 173524"/>
                <a:gd name="connsiteY1" fmla="*/ 25407 h 32756"/>
                <a:gd name="connsiteX2" fmla="*/ 171516 w 173524"/>
                <a:gd name="connsiteY2" fmla="*/ 31757 h 32756"/>
                <a:gd name="connsiteX3" fmla="*/ 130241 w 173524"/>
                <a:gd name="connsiteY3" fmla="*/ 7 h 32756"/>
                <a:gd name="connsiteX4" fmla="*/ 66 w 173524"/>
                <a:gd name="connsiteY4" fmla="*/ 31757 h 3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524" h="32756">
                  <a:moveTo>
                    <a:pt x="66" y="31757"/>
                  </a:moveTo>
                  <a:cubicBezTo>
                    <a:pt x="3241" y="35990"/>
                    <a:pt x="120716" y="25407"/>
                    <a:pt x="149291" y="25407"/>
                  </a:cubicBezTo>
                  <a:cubicBezTo>
                    <a:pt x="177866" y="25407"/>
                    <a:pt x="174691" y="35990"/>
                    <a:pt x="171516" y="31757"/>
                  </a:cubicBezTo>
                  <a:cubicBezTo>
                    <a:pt x="168341" y="27524"/>
                    <a:pt x="151937" y="536"/>
                    <a:pt x="130241" y="7"/>
                  </a:cubicBezTo>
                  <a:cubicBezTo>
                    <a:pt x="108545" y="-522"/>
                    <a:pt x="-3109" y="27524"/>
                    <a:pt x="66" y="317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7AC86452-EC0D-5CE7-4B34-08B526303998}"/>
                </a:ext>
              </a:extLst>
            </p:cNvPr>
            <p:cNvSpPr/>
            <p:nvPr/>
          </p:nvSpPr>
          <p:spPr>
            <a:xfrm>
              <a:off x="1294611" y="1050350"/>
              <a:ext cx="138070" cy="33720"/>
            </a:xfrm>
            <a:custGeom>
              <a:avLst/>
              <a:gdLst>
                <a:gd name="connsiteX0" fmla="*/ 789 w 138070"/>
                <a:gd name="connsiteY0" fmla="*/ 13275 h 33720"/>
                <a:gd name="connsiteX1" fmla="*/ 76989 w 138070"/>
                <a:gd name="connsiteY1" fmla="*/ 6925 h 33720"/>
                <a:gd name="connsiteX2" fmla="*/ 137314 w 138070"/>
                <a:gd name="connsiteY2" fmla="*/ 25975 h 33720"/>
                <a:gd name="connsiteX3" fmla="*/ 111914 w 138070"/>
                <a:gd name="connsiteY3" fmla="*/ 32325 h 33720"/>
                <a:gd name="connsiteX4" fmla="*/ 127789 w 138070"/>
                <a:gd name="connsiteY4" fmla="*/ 575 h 33720"/>
                <a:gd name="connsiteX5" fmla="*/ 789 w 138070"/>
                <a:gd name="connsiteY5" fmla="*/ 13275 h 3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070" h="33720">
                  <a:moveTo>
                    <a:pt x="789" y="13275"/>
                  </a:moveTo>
                  <a:cubicBezTo>
                    <a:pt x="-7678" y="14333"/>
                    <a:pt x="54235" y="4808"/>
                    <a:pt x="76989" y="6925"/>
                  </a:cubicBezTo>
                  <a:cubicBezTo>
                    <a:pt x="99743" y="9042"/>
                    <a:pt x="131493" y="21742"/>
                    <a:pt x="137314" y="25975"/>
                  </a:cubicBezTo>
                  <a:cubicBezTo>
                    <a:pt x="143135" y="30208"/>
                    <a:pt x="113501" y="36558"/>
                    <a:pt x="111914" y="32325"/>
                  </a:cubicBezTo>
                  <a:cubicBezTo>
                    <a:pt x="110327" y="28092"/>
                    <a:pt x="144193" y="4279"/>
                    <a:pt x="127789" y="575"/>
                  </a:cubicBezTo>
                  <a:cubicBezTo>
                    <a:pt x="111385" y="-3129"/>
                    <a:pt x="9256" y="12217"/>
                    <a:pt x="789" y="132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2C95794B-4212-920A-CE12-84434669E44A}"/>
                </a:ext>
              </a:extLst>
            </p:cNvPr>
            <p:cNvSpPr/>
            <p:nvPr/>
          </p:nvSpPr>
          <p:spPr>
            <a:xfrm>
              <a:off x="1536660" y="980908"/>
              <a:ext cx="117572" cy="44752"/>
            </a:xfrm>
            <a:custGeom>
              <a:avLst/>
              <a:gdLst>
                <a:gd name="connsiteX0" fmla="*/ 40 w 117572"/>
                <a:gd name="connsiteY0" fmla="*/ 167 h 44752"/>
                <a:gd name="connsiteX1" fmla="*/ 63540 w 117572"/>
                <a:gd name="connsiteY1" fmla="*/ 16042 h 44752"/>
                <a:gd name="connsiteX2" fmla="*/ 117515 w 117572"/>
                <a:gd name="connsiteY2" fmla="*/ 44617 h 44752"/>
                <a:gd name="connsiteX3" fmla="*/ 73065 w 117572"/>
                <a:gd name="connsiteY3" fmla="*/ 25567 h 44752"/>
                <a:gd name="connsiteX4" fmla="*/ 40 w 117572"/>
                <a:gd name="connsiteY4" fmla="*/ 167 h 44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72" h="44752">
                  <a:moveTo>
                    <a:pt x="40" y="167"/>
                  </a:moveTo>
                  <a:cubicBezTo>
                    <a:pt x="-1547" y="-1420"/>
                    <a:pt x="43961" y="8634"/>
                    <a:pt x="63540" y="16042"/>
                  </a:cubicBezTo>
                  <a:cubicBezTo>
                    <a:pt x="83119" y="23450"/>
                    <a:pt x="115928" y="43030"/>
                    <a:pt x="117515" y="44617"/>
                  </a:cubicBezTo>
                  <a:cubicBezTo>
                    <a:pt x="119102" y="46204"/>
                    <a:pt x="87352" y="33504"/>
                    <a:pt x="73065" y="25567"/>
                  </a:cubicBezTo>
                  <a:cubicBezTo>
                    <a:pt x="58778" y="17630"/>
                    <a:pt x="1627" y="1754"/>
                    <a:pt x="40" y="1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A9302B2C-6EEE-D3D0-377A-C54831133635}"/>
                </a:ext>
              </a:extLst>
            </p:cNvPr>
            <p:cNvSpPr/>
            <p:nvPr/>
          </p:nvSpPr>
          <p:spPr>
            <a:xfrm>
              <a:off x="1501699" y="1041400"/>
              <a:ext cx="149484" cy="31918"/>
            </a:xfrm>
            <a:custGeom>
              <a:avLst/>
              <a:gdLst>
                <a:gd name="connsiteX0" fmla="*/ 76 w 149484"/>
                <a:gd name="connsiteY0" fmla="*/ 31750 h 31918"/>
                <a:gd name="connsiteX1" fmla="*/ 88976 w 149484"/>
                <a:gd name="connsiteY1" fmla="*/ 12700 h 31918"/>
                <a:gd name="connsiteX2" fmla="*/ 149301 w 149484"/>
                <a:gd name="connsiteY2" fmla="*/ 15875 h 31918"/>
                <a:gd name="connsiteX3" fmla="*/ 104851 w 149484"/>
                <a:gd name="connsiteY3" fmla="*/ 0 h 31918"/>
                <a:gd name="connsiteX4" fmla="*/ 76 w 149484"/>
                <a:gd name="connsiteY4" fmla="*/ 31750 h 3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484" h="31918">
                  <a:moveTo>
                    <a:pt x="76" y="31750"/>
                  </a:moveTo>
                  <a:cubicBezTo>
                    <a:pt x="-2570" y="33867"/>
                    <a:pt x="64105" y="15346"/>
                    <a:pt x="88976" y="12700"/>
                  </a:cubicBezTo>
                  <a:cubicBezTo>
                    <a:pt x="113847" y="10054"/>
                    <a:pt x="146655" y="17992"/>
                    <a:pt x="149301" y="15875"/>
                  </a:cubicBezTo>
                  <a:cubicBezTo>
                    <a:pt x="151947" y="13758"/>
                    <a:pt x="125488" y="0"/>
                    <a:pt x="104851" y="0"/>
                  </a:cubicBezTo>
                  <a:cubicBezTo>
                    <a:pt x="84214" y="0"/>
                    <a:pt x="2722" y="29633"/>
                    <a:pt x="76" y="3175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90B4C962-F7D7-9F1E-B604-6D9E5BBF4240}"/>
                </a:ext>
              </a:extLst>
            </p:cNvPr>
            <p:cNvSpPr/>
            <p:nvPr/>
          </p:nvSpPr>
          <p:spPr>
            <a:xfrm>
              <a:off x="1295383" y="1050503"/>
              <a:ext cx="130585" cy="41706"/>
            </a:xfrm>
            <a:custGeom>
              <a:avLst/>
              <a:gdLst>
                <a:gd name="connsiteX0" fmla="*/ 130192 w 130585"/>
                <a:gd name="connsiteY0" fmla="*/ 9947 h 41706"/>
                <a:gd name="connsiteX1" fmla="*/ 22242 w 130585"/>
                <a:gd name="connsiteY1" fmla="*/ 9947 h 41706"/>
                <a:gd name="connsiteX2" fmla="*/ 50817 w 130585"/>
                <a:gd name="connsiteY2" fmla="*/ 41697 h 41706"/>
                <a:gd name="connsiteX3" fmla="*/ 17 w 130585"/>
                <a:gd name="connsiteY3" fmla="*/ 13122 h 41706"/>
                <a:gd name="connsiteX4" fmla="*/ 57167 w 130585"/>
                <a:gd name="connsiteY4" fmla="*/ 422 h 41706"/>
                <a:gd name="connsiteX5" fmla="*/ 130192 w 130585"/>
                <a:gd name="connsiteY5" fmla="*/ 9947 h 4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585" h="41706">
                  <a:moveTo>
                    <a:pt x="130192" y="9947"/>
                  </a:moveTo>
                  <a:cubicBezTo>
                    <a:pt x="124371" y="11535"/>
                    <a:pt x="35471" y="4655"/>
                    <a:pt x="22242" y="9947"/>
                  </a:cubicBezTo>
                  <a:cubicBezTo>
                    <a:pt x="9013" y="15239"/>
                    <a:pt x="54521" y="41168"/>
                    <a:pt x="50817" y="41697"/>
                  </a:cubicBezTo>
                  <a:cubicBezTo>
                    <a:pt x="47113" y="42226"/>
                    <a:pt x="-1041" y="20001"/>
                    <a:pt x="17" y="13122"/>
                  </a:cubicBezTo>
                  <a:cubicBezTo>
                    <a:pt x="1075" y="6243"/>
                    <a:pt x="38646" y="3068"/>
                    <a:pt x="57167" y="422"/>
                  </a:cubicBezTo>
                  <a:cubicBezTo>
                    <a:pt x="75688" y="-2224"/>
                    <a:pt x="136013" y="8359"/>
                    <a:pt x="130192" y="99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F12605CF-93B4-4185-4693-D662C3C0C44C}"/>
                </a:ext>
              </a:extLst>
            </p:cNvPr>
            <p:cNvSpPr/>
            <p:nvPr/>
          </p:nvSpPr>
          <p:spPr>
            <a:xfrm>
              <a:off x="1650865" y="1003291"/>
              <a:ext cx="134833" cy="28675"/>
            </a:xfrm>
            <a:custGeom>
              <a:avLst/>
              <a:gdLst>
                <a:gd name="connsiteX0" fmla="*/ 135 w 134833"/>
                <a:gd name="connsiteY0" fmla="*/ 28584 h 28675"/>
                <a:gd name="connsiteX1" fmla="*/ 92210 w 134833"/>
                <a:gd name="connsiteY1" fmla="*/ 9534 h 28675"/>
                <a:gd name="connsiteX2" fmla="*/ 133485 w 134833"/>
                <a:gd name="connsiteY2" fmla="*/ 22234 h 28675"/>
                <a:gd name="connsiteX3" fmla="*/ 114435 w 134833"/>
                <a:gd name="connsiteY3" fmla="*/ 9 h 28675"/>
                <a:gd name="connsiteX4" fmla="*/ 135 w 134833"/>
                <a:gd name="connsiteY4" fmla="*/ 28584 h 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33" h="28675">
                  <a:moveTo>
                    <a:pt x="135" y="28584"/>
                  </a:moveTo>
                  <a:cubicBezTo>
                    <a:pt x="-3569" y="30171"/>
                    <a:pt x="69985" y="10592"/>
                    <a:pt x="92210" y="9534"/>
                  </a:cubicBezTo>
                  <a:cubicBezTo>
                    <a:pt x="114435" y="8476"/>
                    <a:pt x="129781" y="23821"/>
                    <a:pt x="133485" y="22234"/>
                  </a:cubicBezTo>
                  <a:cubicBezTo>
                    <a:pt x="137189" y="20647"/>
                    <a:pt x="134014" y="-520"/>
                    <a:pt x="114435" y="9"/>
                  </a:cubicBezTo>
                  <a:cubicBezTo>
                    <a:pt x="94856" y="538"/>
                    <a:pt x="3839" y="26997"/>
                    <a:pt x="135" y="2858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49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ウサギの数え方はどれが正しい？1羽？1匹？それとも…【知って得する日本語ウンチク塾】 | HugKum（はぐくむ）" hidden="1">
            <a:extLst>
              <a:ext uri="{FF2B5EF4-FFF2-40B4-BE49-F238E27FC236}">
                <a16:creationId xmlns:a16="http://schemas.microsoft.com/office/drawing/2014/main" id="{44A46314-73CD-3B10-5F61-6E3E227BA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3813"/>
            <a:ext cx="2971800" cy="198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2EBC0463-9AC1-DE9C-42A4-3DA6CB49C0E7}"/>
              </a:ext>
            </a:extLst>
          </p:cNvPr>
          <p:cNvSpPr/>
          <p:nvPr/>
        </p:nvSpPr>
        <p:spPr>
          <a:xfrm>
            <a:off x="424089" y="1851947"/>
            <a:ext cx="977997" cy="476792"/>
          </a:xfrm>
          <a:custGeom>
            <a:avLst/>
            <a:gdLst>
              <a:gd name="connsiteX0" fmla="*/ 976086 w 977997"/>
              <a:gd name="connsiteY0" fmla="*/ 5428 h 476792"/>
              <a:gd name="connsiteX1" fmla="*/ 506186 w 977997"/>
              <a:gd name="connsiteY1" fmla="*/ 11778 h 476792"/>
              <a:gd name="connsiteX2" fmla="*/ 302986 w 977997"/>
              <a:gd name="connsiteY2" fmla="*/ 135603 h 476792"/>
              <a:gd name="connsiteX3" fmla="*/ 341086 w 977997"/>
              <a:gd name="connsiteY3" fmla="*/ 113378 h 476792"/>
              <a:gd name="connsiteX4" fmla="*/ 122011 w 977997"/>
              <a:gd name="connsiteY4" fmla="*/ 278478 h 476792"/>
              <a:gd name="connsiteX5" fmla="*/ 64861 w 977997"/>
              <a:gd name="connsiteY5" fmla="*/ 348328 h 476792"/>
              <a:gd name="connsiteX6" fmla="*/ 1361 w 977997"/>
              <a:gd name="connsiteY6" fmla="*/ 475328 h 476792"/>
              <a:gd name="connsiteX7" fmla="*/ 128361 w 977997"/>
              <a:gd name="connsiteY7" fmla="*/ 256253 h 476792"/>
              <a:gd name="connsiteX8" fmla="*/ 366486 w 977997"/>
              <a:gd name="connsiteY8" fmla="*/ 103853 h 476792"/>
              <a:gd name="connsiteX9" fmla="*/ 531586 w 977997"/>
              <a:gd name="connsiteY9" fmla="*/ 34003 h 476792"/>
              <a:gd name="connsiteX10" fmla="*/ 480786 w 977997"/>
              <a:gd name="connsiteY10" fmla="*/ 37178 h 476792"/>
              <a:gd name="connsiteX11" fmla="*/ 664936 w 977997"/>
              <a:gd name="connsiteY11" fmla="*/ 14953 h 476792"/>
              <a:gd name="connsiteX12" fmla="*/ 976086 w 977997"/>
              <a:gd name="connsiteY12" fmla="*/ 5428 h 47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7997" h="476792">
                <a:moveTo>
                  <a:pt x="976086" y="5428"/>
                </a:moveTo>
                <a:cubicBezTo>
                  <a:pt x="949628" y="4899"/>
                  <a:pt x="618369" y="-9918"/>
                  <a:pt x="506186" y="11778"/>
                </a:cubicBezTo>
                <a:cubicBezTo>
                  <a:pt x="394003" y="33474"/>
                  <a:pt x="330503" y="118670"/>
                  <a:pt x="302986" y="135603"/>
                </a:cubicBezTo>
                <a:cubicBezTo>
                  <a:pt x="275469" y="152536"/>
                  <a:pt x="371248" y="89566"/>
                  <a:pt x="341086" y="113378"/>
                </a:cubicBezTo>
                <a:cubicBezTo>
                  <a:pt x="310924" y="137190"/>
                  <a:pt x="168048" y="239320"/>
                  <a:pt x="122011" y="278478"/>
                </a:cubicBezTo>
                <a:cubicBezTo>
                  <a:pt x="75973" y="317636"/>
                  <a:pt x="84969" y="315520"/>
                  <a:pt x="64861" y="348328"/>
                </a:cubicBezTo>
                <a:cubicBezTo>
                  <a:pt x="44753" y="381136"/>
                  <a:pt x="-9222" y="490674"/>
                  <a:pt x="1361" y="475328"/>
                </a:cubicBezTo>
                <a:cubicBezTo>
                  <a:pt x="11944" y="459982"/>
                  <a:pt x="67507" y="318166"/>
                  <a:pt x="128361" y="256253"/>
                </a:cubicBezTo>
                <a:cubicBezTo>
                  <a:pt x="189215" y="194341"/>
                  <a:pt x="299282" y="140895"/>
                  <a:pt x="366486" y="103853"/>
                </a:cubicBezTo>
                <a:cubicBezTo>
                  <a:pt x="433690" y="66811"/>
                  <a:pt x="512536" y="45115"/>
                  <a:pt x="531586" y="34003"/>
                </a:cubicBezTo>
                <a:cubicBezTo>
                  <a:pt x="550636" y="22891"/>
                  <a:pt x="458561" y="40353"/>
                  <a:pt x="480786" y="37178"/>
                </a:cubicBezTo>
                <a:cubicBezTo>
                  <a:pt x="503011" y="34003"/>
                  <a:pt x="582915" y="21303"/>
                  <a:pt x="664936" y="14953"/>
                </a:cubicBezTo>
                <a:cubicBezTo>
                  <a:pt x="746957" y="8603"/>
                  <a:pt x="1002544" y="5957"/>
                  <a:pt x="976086" y="5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48876924-5B14-768D-3109-6FB49F6899D9}"/>
              </a:ext>
            </a:extLst>
          </p:cNvPr>
          <p:cNvSpPr/>
          <p:nvPr/>
        </p:nvSpPr>
        <p:spPr>
          <a:xfrm>
            <a:off x="382701" y="1786024"/>
            <a:ext cx="1056168" cy="808851"/>
          </a:xfrm>
          <a:custGeom>
            <a:avLst/>
            <a:gdLst>
              <a:gd name="connsiteX0" fmla="*/ 1055574 w 1056168"/>
              <a:gd name="connsiteY0" fmla="*/ 65001 h 808851"/>
              <a:gd name="connsiteX1" fmla="*/ 836499 w 1056168"/>
              <a:gd name="connsiteY1" fmla="*/ 7851 h 808851"/>
              <a:gd name="connsiteX2" fmla="*/ 645999 w 1056168"/>
              <a:gd name="connsiteY2" fmla="*/ 1501 h 808851"/>
              <a:gd name="connsiteX3" fmla="*/ 763474 w 1056168"/>
              <a:gd name="connsiteY3" fmla="*/ 17376 h 808851"/>
              <a:gd name="connsiteX4" fmla="*/ 458674 w 1056168"/>
              <a:gd name="connsiteY4" fmla="*/ 65001 h 808851"/>
              <a:gd name="connsiteX5" fmla="*/ 493599 w 1056168"/>
              <a:gd name="connsiteY5" fmla="*/ 55476 h 808851"/>
              <a:gd name="connsiteX6" fmla="*/ 369774 w 1056168"/>
              <a:gd name="connsiteY6" fmla="*/ 115801 h 808851"/>
              <a:gd name="connsiteX7" fmla="*/ 322149 w 1056168"/>
              <a:gd name="connsiteY7" fmla="*/ 138026 h 808851"/>
              <a:gd name="connsiteX8" fmla="*/ 357074 w 1056168"/>
              <a:gd name="connsiteY8" fmla="*/ 141201 h 808851"/>
              <a:gd name="connsiteX9" fmla="*/ 191974 w 1056168"/>
              <a:gd name="connsiteY9" fmla="*/ 268201 h 808851"/>
              <a:gd name="connsiteX10" fmla="*/ 96724 w 1056168"/>
              <a:gd name="connsiteY10" fmla="*/ 392026 h 808851"/>
              <a:gd name="connsiteX11" fmla="*/ 106249 w 1056168"/>
              <a:gd name="connsiteY11" fmla="*/ 382501 h 808851"/>
              <a:gd name="connsiteX12" fmla="*/ 42749 w 1056168"/>
              <a:gd name="connsiteY12" fmla="*/ 519026 h 808851"/>
              <a:gd name="connsiteX13" fmla="*/ 17349 w 1056168"/>
              <a:gd name="connsiteY13" fmla="*/ 696826 h 808851"/>
              <a:gd name="connsiteX14" fmla="*/ 1474 w 1056168"/>
              <a:gd name="connsiteY14" fmla="*/ 807951 h 808851"/>
              <a:gd name="connsiteX15" fmla="*/ 4649 w 1056168"/>
              <a:gd name="connsiteY15" fmla="*/ 734926 h 808851"/>
              <a:gd name="connsiteX16" fmla="*/ 36399 w 1056168"/>
              <a:gd name="connsiteY16" fmla="*/ 496801 h 808851"/>
              <a:gd name="connsiteX17" fmla="*/ 242774 w 1056168"/>
              <a:gd name="connsiteY17" fmla="*/ 249151 h 808851"/>
              <a:gd name="connsiteX18" fmla="*/ 369774 w 1056168"/>
              <a:gd name="connsiteY18" fmla="*/ 134851 h 808851"/>
              <a:gd name="connsiteX19" fmla="*/ 544399 w 1056168"/>
              <a:gd name="connsiteY19" fmla="*/ 58651 h 808851"/>
              <a:gd name="connsiteX20" fmla="*/ 766649 w 1056168"/>
              <a:gd name="connsiteY20" fmla="*/ 23726 h 808851"/>
              <a:gd name="connsiteX21" fmla="*/ 1055574 w 1056168"/>
              <a:gd name="connsiteY21" fmla="*/ 65001 h 80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56168" h="808851">
                <a:moveTo>
                  <a:pt x="1055574" y="65001"/>
                </a:moveTo>
                <a:cubicBezTo>
                  <a:pt x="1067216" y="62355"/>
                  <a:pt x="904761" y="18434"/>
                  <a:pt x="836499" y="7851"/>
                </a:cubicBezTo>
                <a:cubicBezTo>
                  <a:pt x="768236" y="-2732"/>
                  <a:pt x="658170" y="-86"/>
                  <a:pt x="645999" y="1501"/>
                </a:cubicBezTo>
                <a:cubicBezTo>
                  <a:pt x="633828" y="3088"/>
                  <a:pt x="794695" y="6793"/>
                  <a:pt x="763474" y="17376"/>
                </a:cubicBezTo>
                <a:cubicBezTo>
                  <a:pt x="732253" y="27959"/>
                  <a:pt x="503653" y="58651"/>
                  <a:pt x="458674" y="65001"/>
                </a:cubicBezTo>
                <a:cubicBezTo>
                  <a:pt x="413695" y="71351"/>
                  <a:pt x="508416" y="47009"/>
                  <a:pt x="493599" y="55476"/>
                </a:cubicBezTo>
                <a:cubicBezTo>
                  <a:pt x="478782" y="63943"/>
                  <a:pt x="398349" y="102043"/>
                  <a:pt x="369774" y="115801"/>
                </a:cubicBezTo>
                <a:cubicBezTo>
                  <a:pt x="341199" y="129559"/>
                  <a:pt x="324266" y="133793"/>
                  <a:pt x="322149" y="138026"/>
                </a:cubicBezTo>
                <a:cubicBezTo>
                  <a:pt x="320032" y="142259"/>
                  <a:pt x="378770" y="119505"/>
                  <a:pt x="357074" y="141201"/>
                </a:cubicBezTo>
                <a:cubicBezTo>
                  <a:pt x="335378" y="162897"/>
                  <a:pt x="235366" y="226397"/>
                  <a:pt x="191974" y="268201"/>
                </a:cubicBezTo>
                <a:cubicBezTo>
                  <a:pt x="148582" y="310005"/>
                  <a:pt x="111011" y="372976"/>
                  <a:pt x="96724" y="392026"/>
                </a:cubicBezTo>
                <a:cubicBezTo>
                  <a:pt x="82436" y="411076"/>
                  <a:pt x="115245" y="361334"/>
                  <a:pt x="106249" y="382501"/>
                </a:cubicBezTo>
                <a:cubicBezTo>
                  <a:pt x="97253" y="403668"/>
                  <a:pt x="57566" y="466639"/>
                  <a:pt x="42749" y="519026"/>
                </a:cubicBezTo>
                <a:cubicBezTo>
                  <a:pt x="27932" y="571413"/>
                  <a:pt x="17349" y="696826"/>
                  <a:pt x="17349" y="696826"/>
                </a:cubicBezTo>
                <a:cubicBezTo>
                  <a:pt x="10470" y="744980"/>
                  <a:pt x="3591" y="801601"/>
                  <a:pt x="1474" y="807951"/>
                </a:cubicBezTo>
                <a:cubicBezTo>
                  <a:pt x="-643" y="814301"/>
                  <a:pt x="-1172" y="786784"/>
                  <a:pt x="4649" y="734926"/>
                </a:cubicBezTo>
                <a:cubicBezTo>
                  <a:pt x="10470" y="683068"/>
                  <a:pt x="-3289" y="577764"/>
                  <a:pt x="36399" y="496801"/>
                </a:cubicBezTo>
                <a:cubicBezTo>
                  <a:pt x="76086" y="415839"/>
                  <a:pt x="187211" y="309476"/>
                  <a:pt x="242774" y="249151"/>
                </a:cubicBezTo>
                <a:cubicBezTo>
                  <a:pt x="298337" y="188826"/>
                  <a:pt x="319503" y="166601"/>
                  <a:pt x="369774" y="134851"/>
                </a:cubicBezTo>
                <a:cubicBezTo>
                  <a:pt x="420045" y="103101"/>
                  <a:pt x="478253" y="77172"/>
                  <a:pt x="544399" y="58651"/>
                </a:cubicBezTo>
                <a:cubicBezTo>
                  <a:pt x="610545" y="40130"/>
                  <a:pt x="682512" y="21609"/>
                  <a:pt x="766649" y="23726"/>
                </a:cubicBezTo>
                <a:cubicBezTo>
                  <a:pt x="850786" y="25843"/>
                  <a:pt x="1043932" y="67647"/>
                  <a:pt x="1055574" y="65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1625FE7A-1800-7761-5715-DF97AF3DD68F}"/>
              </a:ext>
            </a:extLst>
          </p:cNvPr>
          <p:cNvSpPr/>
          <p:nvPr/>
        </p:nvSpPr>
        <p:spPr>
          <a:xfrm>
            <a:off x="387187" y="2586697"/>
            <a:ext cx="692434" cy="348522"/>
          </a:xfrm>
          <a:custGeom>
            <a:avLst/>
            <a:gdLst>
              <a:gd name="connsiteX0" fmla="*/ 163 w 692434"/>
              <a:gd name="connsiteY0" fmla="*/ 928 h 348522"/>
              <a:gd name="connsiteX1" fmla="*/ 133513 w 692434"/>
              <a:gd name="connsiteY1" fmla="*/ 235878 h 348522"/>
              <a:gd name="connsiteX2" fmla="*/ 92238 w 692434"/>
              <a:gd name="connsiteY2" fmla="*/ 197778 h 348522"/>
              <a:gd name="connsiteX3" fmla="*/ 282738 w 692434"/>
              <a:gd name="connsiteY3" fmla="*/ 299378 h 348522"/>
              <a:gd name="connsiteX4" fmla="*/ 244638 w 692434"/>
              <a:gd name="connsiteY4" fmla="*/ 293028 h 348522"/>
              <a:gd name="connsiteX5" fmla="*/ 422438 w 692434"/>
              <a:gd name="connsiteY5" fmla="*/ 321603 h 348522"/>
              <a:gd name="connsiteX6" fmla="*/ 590713 w 692434"/>
              <a:gd name="connsiteY6" fmla="*/ 270803 h 348522"/>
              <a:gd name="connsiteX7" fmla="*/ 511338 w 692434"/>
              <a:gd name="connsiteY7" fmla="*/ 308903 h 348522"/>
              <a:gd name="connsiteX8" fmla="*/ 692313 w 692434"/>
              <a:gd name="connsiteY8" fmla="*/ 264453 h 348522"/>
              <a:gd name="connsiteX9" fmla="*/ 479588 w 692434"/>
              <a:gd name="connsiteY9" fmla="*/ 347003 h 348522"/>
              <a:gd name="connsiteX10" fmla="*/ 308138 w 692434"/>
              <a:gd name="connsiteY10" fmla="*/ 312078 h 348522"/>
              <a:gd name="connsiteX11" fmla="*/ 136688 w 692434"/>
              <a:gd name="connsiteY11" fmla="*/ 239053 h 348522"/>
              <a:gd name="connsiteX12" fmla="*/ 47788 w 692434"/>
              <a:gd name="connsiteY12" fmla="*/ 143803 h 348522"/>
              <a:gd name="connsiteX13" fmla="*/ 104938 w 692434"/>
              <a:gd name="connsiteY13" fmla="*/ 153328 h 348522"/>
              <a:gd name="connsiteX14" fmla="*/ 163 w 692434"/>
              <a:gd name="connsiteY14" fmla="*/ 928 h 3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2434" h="348522">
                <a:moveTo>
                  <a:pt x="163" y="928"/>
                </a:moveTo>
                <a:cubicBezTo>
                  <a:pt x="4925" y="14686"/>
                  <a:pt x="118167" y="203070"/>
                  <a:pt x="133513" y="235878"/>
                </a:cubicBezTo>
                <a:cubicBezTo>
                  <a:pt x="148859" y="268686"/>
                  <a:pt x="67367" y="187195"/>
                  <a:pt x="92238" y="197778"/>
                </a:cubicBezTo>
                <a:cubicBezTo>
                  <a:pt x="117109" y="208361"/>
                  <a:pt x="257338" y="283503"/>
                  <a:pt x="282738" y="299378"/>
                </a:cubicBezTo>
                <a:cubicBezTo>
                  <a:pt x="308138" y="315253"/>
                  <a:pt x="244638" y="293028"/>
                  <a:pt x="244638" y="293028"/>
                </a:cubicBezTo>
                <a:cubicBezTo>
                  <a:pt x="267921" y="296732"/>
                  <a:pt x="364759" y="325307"/>
                  <a:pt x="422438" y="321603"/>
                </a:cubicBezTo>
                <a:cubicBezTo>
                  <a:pt x="480117" y="317899"/>
                  <a:pt x="575896" y="272920"/>
                  <a:pt x="590713" y="270803"/>
                </a:cubicBezTo>
                <a:cubicBezTo>
                  <a:pt x="605530" y="268686"/>
                  <a:pt x="494405" y="309961"/>
                  <a:pt x="511338" y="308903"/>
                </a:cubicBezTo>
                <a:cubicBezTo>
                  <a:pt x="528271" y="307845"/>
                  <a:pt x="697605" y="258103"/>
                  <a:pt x="692313" y="264453"/>
                </a:cubicBezTo>
                <a:cubicBezTo>
                  <a:pt x="687021" y="270803"/>
                  <a:pt x="543617" y="339066"/>
                  <a:pt x="479588" y="347003"/>
                </a:cubicBezTo>
                <a:cubicBezTo>
                  <a:pt x="415559" y="354940"/>
                  <a:pt x="365288" y="330070"/>
                  <a:pt x="308138" y="312078"/>
                </a:cubicBezTo>
                <a:cubicBezTo>
                  <a:pt x="250988" y="294086"/>
                  <a:pt x="180080" y="267099"/>
                  <a:pt x="136688" y="239053"/>
                </a:cubicBezTo>
                <a:cubicBezTo>
                  <a:pt x="93296" y="211007"/>
                  <a:pt x="53080" y="158090"/>
                  <a:pt x="47788" y="143803"/>
                </a:cubicBezTo>
                <a:cubicBezTo>
                  <a:pt x="42496" y="129516"/>
                  <a:pt x="113934" y="176082"/>
                  <a:pt x="104938" y="153328"/>
                </a:cubicBezTo>
                <a:cubicBezTo>
                  <a:pt x="95942" y="130574"/>
                  <a:pt x="-4599" y="-12830"/>
                  <a:pt x="163" y="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6E694E2-7894-8C19-A774-6989CE8AC657}"/>
              </a:ext>
            </a:extLst>
          </p:cNvPr>
          <p:cNvSpPr/>
          <p:nvPr/>
        </p:nvSpPr>
        <p:spPr>
          <a:xfrm>
            <a:off x="269519" y="2565053"/>
            <a:ext cx="273699" cy="333895"/>
          </a:xfrm>
          <a:custGeom>
            <a:avLst/>
            <a:gdLst>
              <a:gd name="connsiteX0" fmla="*/ 162281 w 273699"/>
              <a:gd name="connsiteY0" fmla="*/ 16222 h 333895"/>
              <a:gd name="connsiteX1" fmla="*/ 28931 w 273699"/>
              <a:gd name="connsiteY1" fmla="*/ 19397 h 333895"/>
              <a:gd name="connsiteX2" fmla="*/ 3531 w 273699"/>
              <a:gd name="connsiteY2" fmla="*/ 347 h 333895"/>
              <a:gd name="connsiteX3" fmla="*/ 47981 w 273699"/>
              <a:gd name="connsiteY3" fmla="*/ 38447 h 333895"/>
              <a:gd name="connsiteX4" fmla="*/ 47981 w 273699"/>
              <a:gd name="connsiteY4" fmla="*/ 79722 h 333895"/>
              <a:gd name="connsiteX5" fmla="*/ 356 w 273699"/>
              <a:gd name="connsiteY5" fmla="*/ 60672 h 333895"/>
              <a:gd name="connsiteX6" fmla="*/ 76556 w 273699"/>
              <a:gd name="connsiteY6" fmla="*/ 155922 h 333895"/>
              <a:gd name="connsiteX7" fmla="*/ 41631 w 273699"/>
              <a:gd name="connsiteY7" fmla="*/ 120997 h 333895"/>
              <a:gd name="connsiteX8" fmla="*/ 130531 w 273699"/>
              <a:gd name="connsiteY8" fmla="*/ 222597 h 333895"/>
              <a:gd name="connsiteX9" fmla="*/ 194031 w 273699"/>
              <a:gd name="connsiteY9" fmla="*/ 257522 h 333895"/>
              <a:gd name="connsiteX10" fmla="*/ 273406 w 273699"/>
              <a:gd name="connsiteY10" fmla="*/ 333722 h 333895"/>
              <a:gd name="connsiteX11" fmla="*/ 213081 w 273699"/>
              <a:gd name="connsiteY11" fmla="*/ 273397 h 333895"/>
              <a:gd name="connsiteX12" fmla="*/ 28931 w 273699"/>
              <a:gd name="connsiteY12" fmla="*/ 124172 h 333895"/>
              <a:gd name="connsiteX13" fmla="*/ 60681 w 273699"/>
              <a:gd name="connsiteY13" fmla="*/ 136872 h 333895"/>
              <a:gd name="connsiteX14" fmla="*/ 25756 w 273699"/>
              <a:gd name="connsiteY14" fmla="*/ 41622 h 333895"/>
              <a:gd name="connsiteX15" fmla="*/ 162281 w 273699"/>
              <a:gd name="connsiteY15" fmla="*/ 16222 h 33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3699" h="333895">
                <a:moveTo>
                  <a:pt x="162281" y="16222"/>
                </a:moveTo>
                <a:cubicBezTo>
                  <a:pt x="162810" y="12518"/>
                  <a:pt x="55389" y="22043"/>
                  <a:pt x="28931" y="19397"/>
                </a:cubicBezTo>
                <a:cubicBezTo>
                  <a:pt x="2473" y="16751"/>
                  <a:pt x="356" y="-2828"/>
                  <a:pt x="3531" y="347"/>
                </a:cubicBezTo>
                <a:cubicBezTo>
                  <a:pt x="6706" y="3522"/>
                  <a:pt x="40573" y="25218"/>
                  <a:pt x="47981" y="38447"/>
                </a:cubicBezTo>
                <a:cubicBezTo>
                  <a:pt x="55389" y="51676"/>
                  <a:pt x="55918" y="76018"/>
                  <a:pt x="47981" y="79722"/>
                </a:cubicBezTo>
                <a:cubicBezTo>
                  <a:pt x="40044" y="83426"/>
                  <a:pt x="-4407" y="47972"/>
                  <a:pt x="356" y="60672"/>
                </a:cubicBezTo>
                <a:cubicBezTo>
                  <a:pt x="5119" y="73372"/>
                  <a:pt x="69677" y="145868"/>
                  <a:pt x="76556" y="155922"/>
                </a:cubicBezTo>
                <a:cubicBezTo>
                  <a:pt x="83435" y="165976"/>
                  <a:pt x="32635" y="109885"/>
                  <a:pt x="41631" y="120997"/>
                </a:cubicBezTo>
                <a:cubicBezTo>
                  <a:pt x="50627" y="132109"/>
                  <a:pt x="105131" y="199843"/>
                  <a:pt x="130531" y="222597"/>
                </a:cubicBezTo>
                <a:cubicBezTo>
                  <a:pt x="155931" y="245351"/>
                  <a:pt x="170219" y="239001"/>
                  <a:pt x="194031" y="257522"/>
                </a:cubicBezTo>
                <a:cubicBezTo>
                  <a:pt x="217843" y="276043"/>
                  <a:pt x="270231" y="331076"/>
                  <a:pt x="273406" y="333722"/>
                </a:cubicBezTo>
                <a:cubicBezTo>
                  <a:pt x="276581" y="336368"/>
                  <a:pt x="253827" y="308322"/>
                  <a:pt x="213081" y="273397"/>
                </a:cubicBezTo>
                <a:cubicBezTo>
                  <a:pt x="172335" y="238472"/>
                  <a:pt x="54331" y="146926"/>
                  <a:pt x="28931" y="124172"/>
                </a:cubicBezTo>
                <a:cubicBezTo>
                  <a:pt x="3531" y="101418"/>
                  <a:pt x="61210" y="150630"/>
                  <a:pt x="60681" y="136872"/>
                </a:cubicBezTo>
                <a:cubicBezTo>
                  <a:pt x="60152" y="123114"/>
                  <a:pt x="8823" y="58026"/>
                  <a:pt x="25756" y="41622"/>
                </a:cubicBezTo>
                <a:cubicBezTo>
                  <a:pt x="42689" y="25218"/>
                  <a:pt x="161752" y="19926"/>
                  <a:pt x="162281" y="16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5E79B9D3-B834-6D82-4EE0-74B4C539410A}"/>
              </a:ext>
            </a:extLst>
          </p:cNvPr>
          <p:cNvSpPr/>
          <p:nvPr/>
        </p:nvSpPr>
        <p:spPr>
          <a:xfrm>
            <a:off x="415617" y="2704591"/>
            <a:ext cx="687549" cy="306730"/>
          </a:xfrm>
          <a:custGeom>
            <a:avLst/>
            <a:gdLst>
              <a:gd name="connsiteX0" fmla="*/ 3483 w 687549"/>
              <a:gd name="connsiteY0" fmla="*/ 509 h 306730"/>
              <a:gd name="connsiteX1" fmla="*/ 101908 w 687549"/>
              <a:gd name="connsiteY1" fmla="*/ 165609 h 306730"/>
              <a:gd name="connsiteX2" fmla="*/ 438458 w 687549"/>
              <a:gd name="connsiteY2" fmla="*/ 302134 h 306730"/>
              <a:gd name="connsiteX3" fmla="*/ 320983 w 687549"/>
              <a:gd name="connsiteY3" fmla="*/ 276734 h 306730"/>
              <a:gd name="connsiteX4" fmla="*/ 476558 w 687549"/>
              <a:gd name="connsiteY4" fmla="*/ 298959 h 306730"/>
              <a:gd name="connsiteX5" fmla="*/ 568633 w 687549"/>
              <a:gd name="connsiteY5" fmla="*/ 283084 h 306730"/>
              <a:gd name="connsiteX6" fmla="*/ 648008 w 687549"/>
              <a:gd name="connsiteY6" fmla="*/ 168784 h 306730"/>
              <a:gd name="connsiteX7" fmla="*/ 600383 w 687549"/>
              <a:gd name="connsiteY7" fmla="*/ 235459 h 306730"/>
              <a:gd name="connsiteX8" fmla="*/ 682933 w 687549"/>
              <a:gd name="connsiteY8" fmla="*/ 225934 h 306730"/>
              <a:gd name="connsiteX9" fmla="*/ 435283 w 687549"/>
              <a:gd name="connsiteY9" fmla="*/ 298959 h 306730"/>
              <a:gd name="connsiteX10" fmla="*/ 311458 w 687549"/>
              <a:gd name="connsiteY10" fmla="*/ 235459 h 306730"/>
              <a:gd name="connsiteX11" fmla="*/ 171758 w 687549"/>
              <a:gd name="connsiteY11" fmla="*/ 178309 h 306730"/>
              <a:gd name="connsiteX12" fmla="*/ 86033 w 687549"/>
              <a:gd name="connsiteY12" fmla="*/ 168784 h 306730"/>
              <a:gd name="connsiteX13" fmla="*/ 25708 w 687549"/>
              <a:gd name="connsiteY13" fmla="*/ 114809 h 306730"/>
              <a:gd name="connsiteX14" fmla="*/ 3483 w 687549"/>
              <a:gd name="connsiteY14" fmla="*/ 509 h 30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7549" h="306730">
                <a:moveTo>
                  <a:pt x="3483" y="509"/>
                </a:moveTo>
                <a:cubicBezTo>
                  <a:pt x="16183" y="8976"/>
                  <a:pt x="29412" y="115338"/>
                  <a:pt x="101908" y="165609"/>
                </a:cubicBezTo>
                <a:cubicBezTo>
                  <a:pt x="174404" y="215880"/>
                  <a:pt x="401946" y="283613"/>
                  <a:pt x="438458" y="302134"/>
                </a:cubicBezTo>
                <a:cubicBezTo>
                  <a:pt x="474971" y="320655"/>
                  <a:pt x="314633" y="277263"/>
                  <a:pt x="320983" y="276734"/>
                </a:cubicBezTo>
                <a:cubicBezTo>
                  <a:pt x="327333" y="276205"/>
                  <a:pt x="435283" y="297901"/>
                  <a:pt x="476558" y="298959"/>
                </a:cubicBezTo>
                <a:cubicBezTo>
                  <a:pt x="517833" y="300017"/>
                  <a:pt x="540058" y="304780"/>
                  <a:pt x="568633" y="283084"/>
                </a:cubicBezTo>
                <a:cubicBezTo>
                  <a:pt x="597208" y="261388"/>
                  <a:pt x="642716" y="176721"/>
                  <a:pt x="648008" y="168784"/>
                </a:cubicBezTo>
                <a:cubicBezTo>
                  <a:pt x="653300" y="160847"/>
                  <a:pt x="594562" y="225934"/>
                  <a:pt x="600383" y="235459"/>
                </a:cubicBezTo>
                <a:cubicBezTo>
                  <a:pt x="606204" y="244984"/>
                  <a:pt x="710450" y="215351"/>
                  <a:pt x="682933" y="225934"/>
                </a:cubicBezTo>
                <a:cubicBezTo>
                  <a:pt x="655416" y="236517"/>
                  <a:pt x="497195" y="297372"/>
                  <a:pt x="435283" y="298959"/>
                </a:cubicBezTo>
                <a:cubicBezTo>
                  <a:pt x="373371" y="300546"/>
                  <a:pt x="355379" y="255567"/>
                  <a:pt x="311458" y="235459"/>
                </a:cubicBezTo>
                <a:cubicBezTo>
                  <a:pt x="267537" y="215351"/>
                  <a:pt x="209329" y="189422"/>
                  <a:pt x="171758" y="178309"/>
                </a:cubicBezTo>
                <a:cubicBezTo>
                  <a:pt x="134187" y="167197"/>
                  <a:pt x="110375" y="179367"/>
                  <a:pt x="86033" y="168784"/>
                </a:cubicBezTo>
                <a:cubicBezTo>
                  <a:pt x="61691" y="158201"/>
                  <a:pt x="35233" y="138092"/>
                  <a:pt x="25708" y="114809"/>
                </a:cubicBezTo>
                <a:cubicBezTo>
                  <a:pt x="16183" y="91526"/>
                  <a:pt x="-9217" y="-7958"/>
                  <a:pt x="3483" y="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2A049A3-FB41-AD6B-8C10-A4861204C3AC}"/>
              </a:ext>
            </a:extLst>
          </p:cNvPr>
          <p:cNvSpPr/>
          <p:nvPr/>
        </p:nvSpPr>
        <p:spPr>
          <a:xfrm>
            <a:off x="997797" y="2758453"/>
            <a:ext cx="661177" cy="252285"/>
          </a:xfrm>
          <a:custGeom>
            <a:avLst/>
            <a:gdLst>
              <a:gd name="connsiteX0" fmla="*/ 2328 w 661177"/>
              <a:gd name="connsiteY0" fmla="*/ 114922 h 252285"/>
              <a:gd name="connsiteX1" fmla="*/ 269028 w 661177"/>
              <a:gd name="connsiteY1" fmla="*/ 219697 h 252285"/>
              <a:gd name="connsiteX2" fmla="*/ 180128 w 661177"/>
              <a:gd name="connsiteY2" fmla="*/ 216522 h 252285"/>
              <a:gd name="connsiteX3" fmla="*/ 396028 w 661177"/>
              <a:gd name="connsiteY3" fmla="*/ 229222 h 252285"/>
              <a:gd name="connsiteX4" fmla="*/ 316653 w 661177"/>
              <a:gd name="connsiteY4" fmla="*/ 216522 h 252285"/>
              <a:gd name="connsiteX5" fmla="*/ 519853 w 661177"/>
              <a:gd name="connsiteY5" fmla="*/ 172072 h 252285"/>
              <a:gd name="connsiteX6" fmla="*/ 415078 w 661177"/>
              <a:gd name="connsiteY6" fmla="*/ 197472 h 252285"/>
              <a:gd name="connsiteX7" fmla="*/ 634153 w 661177"/>
              <a:gd name="connsiteY7" fmla="*/ 149847 h 252285"/>
              <a:gd name="connsiteX8" fmla="*/ 538903 w 661177"/>
              <a:gd name="connsiteY8" fmla="*/ 165722 h 252285"/>
              <a:gd name="connsiteX9" fmla="*/ 659553 w 661177"/>
              <a:gd name="connsiteY9" fmla="*/ 622 h 252285"/>
              <a:gd name="connsiteX10" fmla="*/ 599228 w 661177"/>
              <a:gd name="connsiteY10" fmla="*/ 111747 h 252285"/>
              <a:gd name="connsiteX11" fmla="*/ 469053 w 661177"/>
              <a:gd name="connsiteY11" fmla="*/ 175247 h 252285"/>
              <a:gd name="connsiteX12" fmla="*/ 361103 w 661177"/>
              <a:gd name="connsiteY12" fmla="*/ 222872 h 252285"/>
              <a:gd name="connsiteX13" fmla="*/ 176953 w 661177"/>
              <a:gd name="connsiteY13" fmla="*/ 226047 h 252285"/>
              <a:gd name="connsiteX14" fmla="*/ 202353 w 661177"/>
              <a:gd name="connsiteY14" fmla="*/ 187947 h 252285"/>
              <a:gd name="connsiteX15" fmla="*/ 196003 w 661177"/>
              <a:gd name="connsiteY15" fmla="*/ 191122 h 252285"/>
              <a:gd name="connsiteX16" fmla="*/ 167428 w 661177"/>
              <a:gd name="connsiteY16" fmla="*/ 251447 h 252285"/>
              <a:gd name="connsiteX17" fmla="*/ 170603 w 661177"/>
              <a:gd name="connsiteY17" fmla="*/ 140322 h 252285"/>
              <a:gd name="connsiteX18" fmla="*/ 97578 w 661177"/>
              <a:gd name="connsiteY18" fmla="*/ 235572 h 252285"/>
              <a:gd name="connsiteX19" fmla="*/ 135678 w 661177"/>
              <a:gd name="connsiteY19" fmla="*/ 149847 h 252285"/>
              <a:gd name="connsiteX20" fmla="*/ 2328 w 661177"/>
              <a:gd name="connsiteY20" fmla="*/ 114922 h 25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1177" h="252285">
                <a:moveTo>
                  <a:pt x="2328" y="114922"/>
                </a:moveTo>
                <a:cubicBezTo>
                  <a:pt x="24553" y="126564"/>
                  <a:pt x="239395" y="202764"/>
                  <a:pt x="269028" y="219697"/>
                </a:cubicBezTo>
                <a:cubicBezTo>
                  <a:pt x="298661" y="236630"/>
                  <a:pt x="158961" y="214935"/>
                  <a:pt x="180128" y="216522"/>
                </a:cubicBezTo>
                <a:cubicBezTo>
                  <a:pt x="201295" y="218109"/>
                  <a:pt x="373274" y="229222"/>
                  <a:pt x="396028" y="229222"/>
                </a:cubicBezTo>
                <a:cubicBezTo>
                  <a:pt x="418782" y="229222"/>
                  <a:pt x="296016" y="226047"/>
                  <a:pt x="316653" y="216522"/>
                </a:cubicBezTo>
                <a:cubicBezTo>
                  <a:pt x="337290" y="206997"/>
                  <a:pt x="503449" y="175247"/>
                  <a:pt x="519853" y="172072"/>
                </a:cubicBezTo>
                <a:cubicBezTo>
                  <a:pt x="536257" y="168897"/>
                  <a:pt x="396028" y="201176"/>
                  <a:pt x="415078" y="197472"/>
                </a:cubicBezTo>
                <a:cubicBezTo>
                  <a:pt x="434128" y="193768"/>
                  <a:pt x="613516" y="155139"/>
                  <a:pt x="634153" y="149847"/>
                </a:cubicBezTo>
                <a:cubicBezTo>
                  <a:pt x="654790" y="144555"/>
                  <a:pt x="534670" y="190593"/>
                  <a:pt x="538903" y="165722"/>
                </a:cubicBezTo>
                <a:cubicBezTo>
                  <a:pt x="543136" y="140851"/>
                  <a:pt x="649499" y="9618"/>
                  <a:pt x="659553" y="622"/>
                </a:cubicBezTo>
                <a:cubicBezTo>
                  <a:pt x="669607" y="-8374"/>
                  <a:pt x="630978" y="82643"/>
                  <a:pt x="599228" y="111747"/>
                </a:cubicBezTo>
                <a:cubicBezTo>
                  <a:pt x="567478" y="140851"/>
                  <a:pt x="508740" y="156726"/>
                  <a:pt x="469053" y="175247"/>
                </a:cubicBezTo>
                <a:cubicBezTo>
                  <a:pt x="429366" y="193768"/>
                  <a:pt x="409786" y="214405"/>
                  <a:pt x="361103" y="222872"/>
                </a:cubicBezTo>
                <a:cubicBezTo>
                  <a:pt x="312420" y="231339"/>
                  <a:pt x="203411" y="231868"/>
                  <a:pt x="176953" y="226047"/>
                </a:cubicBezTo>
                <a:cubicBezTo>
                  <a:pt x="150495" y="220226"/>
                  <a:pt x="202353" y="187947"/>
                  <a:pt x="202353" y="187947"/>
                </a:cubicBezTo>
                <a:cubicBezTo>
                  <a:pt x="205528" y="182126"/>
                  <a:pt x="201824" y="180539"/>
                  <a:pt x="196003" y="191122"/>
                </a:cubicBezTo>
                <a:cubicBezTo>
                  <a:pt x="190182" y="201705"/>
                  <a:pt x="171661" y="259914"/>
                  <a:pt x="167428" y="251447"/>
                </a:cubicBezTo>
                <a:cubicBezTo>
                  <a:pt x="163195" y="242980"/>
                  <a:pt x="182245" y="142968"/>
                  <a:pt x="170603" y="140322"/>
                </a:cubicBezTo>
                <a:cubicBezTo>
                  <a:pt x="158961" y="137676"/>
                  <a:pt x="103399" y="233985"/>
                  <a:pt x="97578" y="235572"/>
                </a:cubicBezTo>
                <a:cubicBezTo>
                  <a:pt x="91757" y="237160"/>
                  <a:pt x="147320" y="168897"/>
                  <a:pt x="135678" y="149847"/>
                </a:cubicBezTo>
                <a:cubicBezTo>
                  <a:pt x="124036" y="130797"/>
                  <a:pt x="-19897" y="103280"/>
                  <a:pt x="2328" y="114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E466D3B-A229-24D0-DA6C-DB2B52A5410B}"/>
              </a:ext>
            </a:extLst>
          </p:cNvPr>
          <p:cNvSpPr/>
          <p:nvPr/>
        </p:nvSpPr>
        <p:spPr>
          <a:xfrm>
            <a:off x="717152" y="2248990"/>
            <a:ext cx="533920" cy="532325"/>
          </a:xfrm>
          <a:custGeom>
            <a:avLst/>
            <a:gdLst>
              <a:gd name="connsiteX0" fmla="*/ 398 w 533920"/>
              <a:gd name="connsiteY0" fmla="*/ 37010 h 532325"/>
              <a:gd name="connsiteX1" fmla="*/ 282973 w 533920"/>
              <a:gd name="connsiteY1" fmla="*/ 2085 h 532325"/>
              <a:gd name="connsiteX2" fmla="*/ 406798 w 533920"/>
              <a:gd name="connsiteY2" fmla="*/ 110035 h 532325"/>
              <a:gd name="connsiteX3" fmla="*/ 416323 w 533920"/>
              <a:gd name="connsiteY3" fmla="*/ 81460 h 532325"/>
              <a:gd name="connsiteX4" fmla="*/ 467123 w 533920"/>
              <a:gd name="connsiteY4" fmla="*/ 271960 h 532325"/>
              <a:gd name="connsiteX5" fmla="*/ 498873 w 533920"/>
              <a:gd name="connsiteY5" fmla="*/ 405310 h 532325"/>
              <a:gd name="connsiteX6" fmla="*/ 533798 w 533920"/>
              <a:gd name="connsiteY6" fmla="*/ 532310 h 532325"/>
              <a:gd name="connsiteX7" fmla="*/ 486173 w 533920"/>
              <a:gd name="connsiteY7" fmla="*/ 411660 h 532325"/>
              <a:gd name="connsiteX8" fmla="*/ 435373 w 533920"/>
              <a:gd name="connsiteY8" fmla="*/ 122735 h 532325"/>
              <a:gd name="connsiteX9" fmla="*/ 394098 w 533920"/>
              <a:gd name="connsiteY9" fmla="*/ 90985 h 532325"/>
              <a:gd name="connsiteX10" fmla="*/ 324248 w 533920"/>
              <a:gd name="connsiteY10" fmla="*/ 30660 h 532325"/>
              <a:gd name="connsiteX11" fmla="*/ 222648 w 533920"/>
              <a:gd name="connsiteY11" fmla="*/ 14785 h 532325"/>
              <a:gd name="connsiteX12" fmla="*/ 398 w 533920"/>
              <a:gd name="connsiteY12" fmla="*/ 37010 h 53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920" h="532325">
                <a:moveTo>
                  <a:pt x="398" y="37010"/>
                </a:moveTo>
                <a:cubicBezTo>
                  <a:pt x="10452" y="34893"/>
                  <a:pt x="215240" y="-10086"/>
                  <a:pt x="282973" y="2085"/>
                </a:cubicBezTo>
                <a:cubicBezTo>
                  <a:pt x="350706" y="14256"/>
                  <a:pt x="384573" y="96806"/>
                  <a:pt x="406798" y="110035"/>
                </a:cubicBezTo>
                <a:cubicBezTo>
                  <a:pt x="429023" y="123264"/>
                  <a:pt x="406269" y="54473"/>
                  <a:pt x="416323" y="81460"/>
                </a:cubicBezTo>
                <a:cubicBezTo>
                  <a:pt x="426377" y="108448"/>
                  <a:pt x="453365" y="217985"/>
                  <a:pt x="467123" y="271960"/>
                </a:cubicBezTo>
                <a:cubicBezTo>
                  <a:pt x="480881" y="325935"/>
                  <a:pt x="487761" y="361918"/>
                  <a:pt x="498873" y="405310"/>
                </a:cubicBezTo>
                <a:cubicBezTo>
                  <a:pt x="509985" y="448702"/>
                  <a:pt x="535915" y="531252"/>
                  <a:pt x="533798" y="532310"/>
                </a:cubicBezTo>
                <a:cubicBezTo>
                  <a:pt x="531681" y="533368"/>
                  <a:pt x="502577" y="479923"/>
                  <a:pt x="486173" y="411660"/>
                </a:cubicBezTo>
                <a:cubicBezTo>
                  <a:pt x="469769" y="343398"/>
                  <a:pt x="450719" y="176181"/>
                  <a:pt x="435373" y="122735"/>
                </a:cubicBezTo>
                <a:cubicBezTo>
                  <a:pt x="420027" y="69289"/>
                  <a:pt x="412619" y="106331"/>
                  <a:pt x="394098" y="90985"/>
                </a:cubicBezTo>
                <a:cubicBezTo>
                  <a:pt x="375577" y="75639"/>
                  <a:pt x="352823" y="43360"/>
                  <a:pt x="324248" y="30660"/>
                </a:cubicBezTo>
                <a:cubicBezTo>
                  <a:pt x="295673" y="17960"/>
                  <a:pt x="271860" y="15314"/>
                  <a:pt x="222648" y="14785"/>
                </a:cubicBezTo>
                <a:cubicBezTo>
                  <a:pt x="173436" y="14256"/>
                  <a:pt x="-9656" y="39127"/>
                  <a:pt x="398" y="37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81483ABF-8503-CA24-A389-6F7C91EEDEFF}"/>
              </a:ext>
            </a:extLst>
          </p:cNvPr>
          <p:cNvSpPr/>
          <p:nvPr/>
        </p:nvSpPr>
        <p:spPr>
          <a:xfrm>
            <a:off x="936250" y="2366775"/>
            <a:ext cx="444899" cy="462270"/>
          </a:xfrm>
          <a:custGeom>
            <a:avLst/>
            <a:gdLst>
              <a:gd name="connsiteX0" fmla="*/ 375 w 444899"/>
              <a:gd name="connsiteY0" fmla="*/ 1775 h 462270"/>
              <a:gd name="connsiteX1" fmla="*/ 76575 w 444899"/>
              <a:gd name="connsiteY1" fmla="*/ 122425 h 462270"/>
              <a:gd name="connsiteX2" fmla="*/ 111500 w 444899"/>
              <a:gd name="connsiteY2" fmla="*/ 290700 h 462270"/>
              <a:gd name="connsiteX3" fmla="*/ 254375 w 444899"/>
              <a:gd name="connsiteY3" fmla="*/ 446275 h 462270"/>
              <a:gd name="connsiteX4" fmla="*/ 219450 w 444899"/>
              <a:gd name="connsiteY4" fmla="*/ 455800 h 462270"/>
              <a:gd name="connsiteX5" fmla="*/ 444875 w 444899"/>
              <a:gd name="connsiteY5" fmla="*/ 433575 h 462270"/>
              <a:gd name="connsiteX6" fmla="*/ 235325 w 444899"/>
              <a:gd name="connsiteY6" fmla="*/ 433575 h 462270"/>
              <a:gd name="connsiteX7" fmla="*/ 209925 w 444899"/>
              <a:gd name="connsiteY7" fmla="*/ 411350 h 462270"/>
              <a:gd name="connsiteX8" fmla="*/ 111500 w 444899"/>
              <a:gd name="connsiteY8" fmla="*/ 214500 h 462270"/>
              <a:gd name="connsiteX9" fmla="*/ 375 w 444899"/>
              <a:gd name="connsiteY9" fmla="*/ 1775 h 46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4899" h="462270">
                <a:moveTo>
                  <a:pt x="375" y="1775"/>
                </a:moveTo>
                <a:cubicBezTo>
                  <a:pt x="-5446" y="-13571"/>
                  <a:pt x="58054" y="74271"/>
                  <a:pt x="76575" y="122425"/>
                </a:cubicBezTo>
                <a:cubicBezTo>
                  <a:pt x="95096" y="170579"/>
                  <a:pt x="81867" y="236725"/>
                  <a:pt x="111500" y="290700"/>
                </a:cubicBezTo>
                <a:cubicBezTo>
                  <a:pt x="141133" y="344675"/>
                  <a:pt x="236383" y="418758"/>
                  <a:pt x="254375" y="446275"/>
                </a:cubicBezTo>
                <a:cubicBezTo>
                  <a:pt x="272367" y="473792"/>
                  <a:pt x="187700" y="457917"/>
                  <a:pt x="219450" y="455800"/>
                </a:cubicBezTo>
                <a:cubicBezTo>
                  <a:pt x="251200" y="453683"/>
                  <a:pt x="442229" y="437279"/>
                  <a:pt x="444875" y="433575"/>
                </a:cubicBezTo>
                <a:cubicBezTo>
                  <a:pt x="447521" y="429871"/>
                  <a:pt x="235325" y="433575"/>
                  <a:pt x="235325" y="433575"/>
                </a:cubicBezTo>
                <a:cubicBezTo>
                  <a:pt x="196167" y="429871"/>
                  <a:pt x="230563" y="447863"/>
                  <a:pt x="209925" y="411350"/>
                </a:cubicBezTo>
                <a:cubicBezTo>
                  <a:pt x="189288" y="374838"/>
                  <a:pt x="146425" y="278000"/>
                  <a:pt x="111500" y="214500"/>
                </a:cubicBezTo>
                <a:cubicBezTo>
                  <a:pt x="76575" y="151000"/>
                  <a:pt x="6196" y="17121"/>
                  <a:pt x="375" y="1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A1F70AA3-49AD-F72C-0634-369040B33905}"/>
              </a:ext>
            </a:extLst>
          </p:cNvPr>
          <p:cNvSpPr/>
          <p:nvPr/>
        </p:nvSpPr>
        <p:spPr>
          <a:xfrm>
            <a:off x="1206499" y="2804228"/>
            <a:ext cx="223528" cy="132927"/>
          </a:xfrm>
          <a:custGeom>
            <a:avLst/>
            <a:gdLst>
              <a:gd name="connsiteX0" fmla="*/ 1 w 223528"/>
              <a:gd name="connsiteY0" fmla="*/ 81847 h 132927"/>
              <a:gd name="connsiteX1" fmla="*/ 171451 w 223528"/>
              <a:gd name="connsiteY1" fmla="*/ 27872 h 132927"/>
              <a:gd name="connsiteX2" fmla="*/ 203201 w 223528"/>
              <a:gd name="connsiteY2" fmla="*/ 62797 h 132927"/>
              <a:gd name="connsiteX3" fmla="*/ 139701 w 223528"/>
              <a:gd name="connsiteY3" fmla="*/ 132647 h 132927"/>
              <a:gd name="connsiteX4" fmla="*/ 222251 w 223528"/>
              <a:gd name="connsiteY4" fmla="*/ 34222 h 132927"/>
              <a:gd name="connsiteX5" fmla="*/ 174626 w 223528"/>
              <a:gd name="connsiteY5" fmla="*/ 2472 h 132927"/>
              <a:gd name="connsiteX6" fmla="*/ 1 w 223528"/>
              <a:gd name="connsiteY6" fmla="*/ 81847 h 1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528" h="132927">
                <a:moveTo>
                  <a:pt x="1" y="81847"/>
                </a:moveTo>
                <a:cubicBezTo>
                  <a:pt x="-528" y="86080"/>
                  <a:pt x="137584" y="31047"/>
                  <a:pt x="171451" y="27872"/>
                </a:cubicBezTo>
                <a:cubicBezTo>
                  <a:pt x="205318" y="24697"/>
                  <a:pt x="208493" y="45335"/>
                  <a:pt x="203201" y="62797"/>
                </a:cubicBezTo>
                <a:cubicBezTo>
                  <a:pt x="197909" y="80259"/>
                  <a:pt x="136526" y="137409"/>
                  <a:pt x="139701" y="132647"/>
                </a:cubicBezTo>
                <a:cubicBezTo>
                  <a:pt x="142876" y="127885"/>
                  <a:pt x="216430" y="55918"/>
                  <a:pt x="222251" y="34222"/>
                </a:cubicBezTo>
                <a:cubicBezTo>
                  <a:pt x="228072" y="12526"/>
                  <a:pt x="214314" y="-7053"/>
                  <a:pt x="174626" y="2472"/>
                </a:cubicBezTo>
                <a:cubicBezTo>
                  <a:pt x="134939" y="11997"/>
                  <a:pt x="530" y="77614"/>
                  <a:pt x="1" y="8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729A17A-AC89-CA0F-C684-2C7F8663A2D1}"/>
              </a:ext>
            </a:extLst>
          </p:cNvPr>
          <p:cNvSpPr/>
          <p:nvPr/>
        </p:nvSpPr>
        <p:spPr>
          <a:xfrm>
            <a:off x="1589908" y="2793521"/>
            <a:ext cx="388122" cy="193145"/>
          </a:xfrm>
          <a:custGeom>
            <a:avLst/>
            <a:gdLst>
              <a:gd name="connsiteX0" fmla="*/ 16642 w 388122"/>
              <a:gd name="connsiteY0" fmla="*/ 479 h 193145"/>
              <a:gd name="connsiteX1" fmla="*/ 229367 w 388122"/>
              <a:gd name="connsiteY1" fmla="*/ 29054 h 193145"/>
              <a:gd name="connsiteX2" fmla="*/ 321442 w 388122"/>
              <a:gd name="connsiteY2" fmla="*/ 83029 h 193145"/>
              <a:gd name="connsiteX3" fmla="*/ 388117 w 388122"/>
              <a:gd name="connsiteY3" fmla="*/ 124304 h 193145"/>
              <a:gd name="connsiteX4" fmla="*/ 318267 w 388122"/>
              <a:gd name="connsiteY4" fmla="*/ 108429 h 193145"/>
              <a:gd name="connsiteX5" fmla="*/ 356367 w 388122"/>
              <a:gd name="connsiteY5" fmla="*/ 137004 h 193145"/>
              <a:gd name="connsiteX6" fmla="*/ 276992 w 388122"/>
              <a:gd name="connsiteY6" fmla="*/ 137004 h 193145"/>
              <a:gd name="connsiteX7" fmla="*/ 305567 w 388122"/>
              <a:gd name="connsiteY7" fmla="*/ 156054 h 193145"/>
              <a:gd name="connsiteX8" fmla="*/ 226192 w 388122"/>
              <a:gd name="connsiteY8" fmla="*/ 152879 h 193145"/>
              <a:gd name="connsiteX9" fmla="*/ 261117 w 388122"/>
              <a:gd name="connsiteY9" fmla="*/ 184629 h 193145"/>
              <a:gd name="connsiteX10" fmla="*/ 191267 w 388122"/>
              <a:gd name="connsiteY10" fmla="*/ 190979 h 193145"/>
              <a:gd name="connsiteX11" fmla="*/ 134117 w 388122"/>
              <a:gd name="connsiteY11" fmla="*/ 152879 h 193145"/>
              <a:gd name="connsiteX12" fmla="*/ 767 w 388122"/>
              <a:gd name="connsiteY12" fmla="*/ 114779 h 193145"/>
              <a:gd name="connsiteX13" fmla="*/ 200792 w 388122"/>
              <a:gd name="connsiteY13" fmla="*/ 178279 h 193145"/>
              <a:gd name="connsiteX14" fmla="*/ 238892 w 388122"/>
              <a:gd name="connsiteY14" fmla="*/ 181454 h 193145"/>
              <a:gd name="connsiteX15" fmla="*/ 350017 w 388122"/>
              <a:gd name="connsiteY15" fmla="*/ 111604 h 193145"/>
              <a:gd name="connsiteX16" fmla="*/ 283342 w 388122"/>
              <a:gd name="connsiteY16" fmla="*/ 51279 h 193145"/>
              <a:gd name="connsiteX17" fmla="*/ 16642 w 388122"/>
              <a:gd name="connsiteY17" fmla="*/ 479 h 19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8122" h="193145">
                <a:moveTo>
                  <a:pt x="16642" y="479"/>
                </a:moveTo>
                <a:cubicBezTo>
                  <a:pt x="7646" y="-3225"/>
                  <a:pt x="178567" y="15296"/>
                  <a:pt x="229367" y="29054"/>
                </a:cubicBezTo>
                <a:cubicBezTo>
                  <a:pt x="280167" y="42812"/>
                  <a:pt x="294984" y="67154"/>
                  <a:pt x="321442" y="83029"/>
                </a:cubicBezTo>
                <a:cubicBezTo>
                  <a:pt x="347900" y="98904"/>
                  <a:pt x="388646" y="120071"/>
                  <a:pt x="388117" y="124304"/>
                </a:cubicBezTo>
                <a:cubicBezTo>
                  <a:pt x="387588" y="128537"/>
                  <a:pt x="323559" y="106312"/>
                  <a:pt x="318267" y="108429"/>
                </a:cubicBezTo>
                <a:cubicBezTo>
                  <a:pt x="312975" y="110546"/>
                  <a:pt x="363246" y="132242"/>
                  <a:pt x="356367" y="137004"/>
                </a:cubicBezTo>
                <a:cubicBezTo>
                  <a:pt x="349488" y="141766"/>
                  <a:pt x="285459" y="133829"/>
                  <a:pt x="276992" y="137004"/>
                </a:cubicBezTo>
                <a:cubicBezTo>
                  <a:pt x="268525" y="140179"/>
                  <a:pt x="314034" y="153408"/>
                  <a:pt x="305567" y="156054"/>
                </a:cubicBezTo>
                <a:cubicBezTo>
                  <a:pt x="297100" y="158700"/>
                  <a:pt x="233600" y="148117"/>
                  <a:pt x="226192" y="152879"/>
                </a:cubicBezTo>
                <a:cubicBezTo>
                  <a:pt x="218784" y="157642"/>
                  <a:pt x="266938" y="178279"/>
                  <a:pt x="261117" y="184629"/>
                </a:cubicBezTo>
                <a:cubicBezTo>
                  <a:pt x="255296" y="190979"/>
                  <a:pt x="212433" y="196271"/>
                  <a:pt x="191267" y="190979"/>
                </a:cubicBezTo>
                <a:cubicBezTo>
                  <a:pt x="170101" y="185687"/>
                  <a:pt x="165867" y="165579"/>
                  <a:pt x="134117" y="152879"/>
                </a:cubicBezTo>
                <a:cubicBezTo>
                  <a:pt x="102367" y="140179"/>
                  <a:pt x="-10346" y="110546"/>
                  <a:pt x="767" y="114779"/>
                </a:cubicBezTo>
                <a:cubicBezTo>
                  <a:pt x="11879" y="119012"/>
                  <a:pt x="161105" y="167167"/>
                  <a:pt x="200792" y="178279"/>
                </a:cubicBezTo>
                <a:cubicBezTo>
                  <a:pt x="240480" y="189392"/>
                  <a:pt x="214021" y="192566"/>
                  <a:pt x="238892" y="181454"/>
                </a:cubicBezTo>
                <a:cubicBezTo>
                  <a:pt x="263763" y="170342"/>
                  <a:pt x="342609" y="133300"/>
                  <a:pt x="350017" y="111604"/>
                </a:cubicBezTo>
                <a:cubicBezTo>
                  <a:pt x="357425" y="89908"/>
                  <a:pt x="336788" y="69271"/>
                  <a:pt x="283342" y="51279"/>
                </a:cubicBezTo>
                <a:cubicBezTo>
                  <a:pt x="229896" y="33287"/>
                  <a:pt x="25638" y="4183"/>
                  <a:pt x="16642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5D6B8231-1AB9-3AF7-DCAB-90A68BD2D4D3}"/>
              </a:ext>
            </a:extLst>
          </p:cNvPr>
          <p:cNvSpPr/>
          <p:nvPr/>
        </p:nvSpPr>
        <p:spPr>
          <a:xfrm>
            <a:off x="1193240" y="1879251"/>
            <a:ext cx="489872" cy="540176"/>
          </a:xfrm>
          <a:custGeom>
            <a:avLst/>
            <a:gdLst>
              <a:gd name="connsiteX0" fmla="*/ 560 w 489872"/>
              <a:gd name="connsiteY0" fmla="*/ 19399 h 540176"/>
              <a:gd name="connsiteX1" fmla="*/ 279960 w 489872"/>
              <a:gd name="connsiteY1" fmla="*/ 95599 h 540176"/>
              <a:gd name="connsiteX2" fmla="*/ 289485 w 489872"/>
              <a:gd name="connsiteY2" fmla="*/ 76549 h 540176"/>
              <a:gd name="connsiteX3" fmla="*/ 426010 w 489872"/>
              <a:gd name="connsiteY3" fmla="*/ 349599 h 540176"/>
              <a:gd name="connsiteX4" fmla="*/ 473635 w 489872"/>
              <a:gd name="connsiteY4" fmla="*/ 416274 h 540176"/>
              <a:gd name="connsiteX5" fmla="*/ 489510 w 489872"/>
              <a:gd name="connsiteY5" fmla="*/ 540099 h 540176"/>
              <a:gd name="connsiteX6" fmla="*/ 460935 w 489872"/>
              <a:gd name="connsiteY6" fmla="*/ 397224 h 540176"/>
              <a:gd name="connsiteX7" fmla="*/ 368860 w 489872"/>
              <a:gd name="connsiteY7" fmla="*/ 127349 h 540176"/>
              <a:gd name="connsiteX8" fmla="*/ 225985 w 489872"/>
              <a:gd name="connsiteY8" fmla="*/ 349 h 540176"/>
              <a:gd name="connsiteX9" fmla="*/ 311710 w 489872"/>
              <a:gd name="connsiteY9" fmla="*/ 89249 h 540176"/>
              <a:gd name="connsiteX10" fmla="*/ 210110 w 489872"/>
              <a:gd name="connsiteY10" fmla="*/ 79724 h 540176"/>
              <a:gd name="connsiteX11" fmla="*/ 560 w 489872"/>
              <a:gd name="connsiteY11" fmla="*/ 19399 h 54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9872" h="540176">
                <a:moveTo>
                  <a:pt x="560" y="19399"/>
                </a:moveTo>
                <a:cubicBezTo>
                  <a:pt x="12202" y="22045"/>
                  <a:pt x="231806" y="86074"/>
                  <a:pt x="279960" y="95599"/>
                </a:cubicBezTo>
                <a:cubicBezTo>
                  <a:pt x="328114" y="105124"/>
                  <a:pt x="265143" y="34216"/>
                  <a:pt x="289485" y="76549"/>
                </a:cubicBezTo>
                <a:cubicBezTo>
                  <a:pt x="313827" y="118882"/>
                  <a:pt x="395318" y="292978"/>
                  <a:pt x="426010" y="349599"/>
                </a:cubicBezTo>
                <a:cubicBezTo>
                  <a:pt x="456702" y="406220"/>
                  <a:pt x="463052" y="384524"/>
                  <a:pt x="473635" y="416274"/>
                </a:cubicBezTo>
                <a:cubicBezTo>
                  <a:pt x="484218" y="448024"/>
                  <a:pt x="491627" y="543274"/>
                  <a:pt x="489510" y="540099"/>
                </a:cubicBezTo>
                <a:cubicBezTo>
                  <a:pt x="487393" y="536924"/>
                  <a:pt x="481043" y="466016"/>
                  <a:pt x="460935" y="397224"/>
                </a:cubicBezTo>
                <a:cubicBezTo>
                  <a:pt x="440827" y="328432"/>
                  <a:pt x="408018" y="193495"/>
                  <a:pt x="368860" y="127349"/>
                </a:cubicBezTo>
                <a:cubicBezTo>
                  <a:pt x="329702" y="61203"/>
                  <a:pt x="235510" y="6699"/>
                  <a:pt x="225985" y="349"/>
                </a:cubicBezTo>
                <a:cubicBezTo>
                  <a:pt x="216460" y="-6001"/>
                  <a:pt x="314356" y="76020"/>
                  <a:pt x="311710" y="89249"/>
                </a:cubicBezTo>
                <a:cubicBezTo>
                  <a:pt x="309064" y="102478"/>
                  <a:pt x="258264" y="90837"/>
                  <a:pt x="210110" y="79724"/>
                </a:cubicBezTo>
                <a:cubicBezTo>
                  <a:pt x="161956" y="68612"/>
                  <a:pt x="-11082" y="16753"/>
                  <a:pt x="560" y="19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7FC3276-37D8-85E5-DF9E-84C78D9612EF}"/>
              </a:ext>
            </a:extLst>
          </p:cNvPr>
          <p:cNvSpPr/>
          <p:nvPr/>
        </p:nvSpPr>
        <p:spPr>
          <a:xfrm>
            <a:off x="1383542" y="1816445"/>
            <a:ext cx="317236" cy="116349"/>
          </a:xfrm>
          <a:custGeom>
            <a:avLst/>
            <a:gdLst>
              <a:gd name="connsiteX0" fmla="*/ 7108 w 317236"/>
              <a:gd name="connsiteY0" fmla="*/ 15530 h 116349"/>
              <a:gd name="connsiteX1" fmla="*/ 232533 w 317236"/>
              <a:gd name="connsiteY1" fmla="*/ 104430 h 116349"/>
              <a:gd name="connsiteX2" fmla="*/ 242058 w 317236"/>
              <a:gd name="connsiteY2" fmla="*/ 104430 h 116349"/>
              <a:gd name="connsiteX3" fmla="*/ 315083 w 317236"/>
              <a:gd name="connsiteY3" fmla="*/ 2830 h 116349"/>
              <a:gd name="connsiteX4" fmla="*/ 296033 w 317236"/>
              <a:gd name="connsiteY4" fmla="*/ 34580 h 116349"/>
              <a:gd name="connsiteX5" fmla="*/ 276983 w 317236"/>
              <a:gd name="connsiteY5" fmla="*/ 101255 h 116349"/>
              <a:gd name="connsiteX6" fmla="*/ 216658 w 317236"/>
              <a:gd name="connsiteY6" fmla="*/ 113955 h 116349"/>
              <a:gd name="connsiteX7" fmla="*/ 194433 w 317236"/>
              <a:gd name="connsiteY7" fmla="*/ 91730 h 116349"/>
              <a:gd name="connsiteX8" fmla="*/ 115058 w 317236"/>
              <a:gd name="connsiteY8" fmla="*/ 75855 h 116349"/>
              <a:gd name="connsiteX9" fmla="*/ 197608 w 317236"/>
              <a:gd name="connsiteY9" fmla="*/ 88555 h 116349"/>
              <a:gd name="connsiteX10" fmla="*/ 67433 w 317236"/>
              <a:gd name="connsiteY10" fmla="*/ 63155 h 116349"/>
              <a:gd name="connsiteX11" fmla="*/ 7108 w 317236"/>
              <a:gd name="connsiteY11" fmla="*/ 15530 h 1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236" h="116349">
                <a:moveTo>
                  <a:pt x="7108" y="15530"/>
                </a:moveTo>
                <a:cubicBezTo>
                  <a:pt x="34625" y="22409"/>
                  <a:pt x="193375" y="89613"/>
                  <a:pt x="232533" y="104430"/>
                </a:cubicBezTo>
                <a:cubicBezTo>
                  <a:pt x="271691" y="119247"/>
                  <a:pt x="228300" y="121363"/>
                  <a:pt x="242058" y="104430"/>
                </a:cubicBezTo>
                <a:cubicBezTo>
                  <a:pt x="255816" y="87497"/>
                  <a:pt x="306087" y="14472"/>
                  <a:pt x="315083" y="2830"/>
                </a:cubicBezTo>
                <a:cubicBezTo>
                  <a:pt x="324079" y="-8812"/>
                  <a:pt x="302383" y="18176"/>
                  <a:pt x="296033" y="34580"/>
                </a:cubicBezTo>
                <a:cubicBezTo>
                  <a:pt x="289683" y="50984"/>
                  <a:pt x="290212" y="88026"/>
                  <a:pt x="276983" y="101255"/>
                </a:cubicBezTo>
                <a:cubicBezTo>
                  <a:pt x="263754" y="114484"/>
                  <a:pt x="230416" y="115542"/>
                  <a:pt x="216658" y="113955"/>
                </a:cubicBezTo>
                <a:cubicBezTo>
                  <a:pt x="202900" y="112368"/>
                  <a:pt x="211366" y="98080"/>
                  <a:pt x="194433" y="91730"/>
                </a:cubicBezTo>
                <a:cubicBezTo>
                  <a:pt x="177500" y="85380"/>
                  <a:pt x="114529" y="76384"/>
                  <a:pt x="115058" y="75855"/>
                </a:cubicBezTo>
                <a:cubicBezTo>
                  <a:pt x="115587" y="75326"/>
                  <a:pt x="205545" y="90672"/>
                  <a:pt x="197608" y="88555"/>
                </a:cubicBezTo>
                <a:cubicBezTo>
                  <a:pt x="189671" y="86438"/>
                  <a:pt x="96008" y="72151"/>
                  <a:pt x="67433" y="63155"/>
                </a:cubicBezTo>
                <a:cubicBezTo>
                  <a:pt x="38858" y="54159"/>
                  <a:pt x="-20409" y="8651"/>
                  <a:pt x="7108" y="15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23F2A68-E0A6-F0D7-7CF8-5E1B8E6F877B}"/>
              </a:ext>
            </a:extLst>
          </p:cNvPr>
          <p:cNvSpPr/>
          <p:nvPr/>
        </p:nvSpPr>
        <p:spPr>
          <a:xfrm>
            <a:off x="1765281" y="2479673"/>
            <a:ext cx="149630" cy="168295"/>
          </a:xfrm>
          <a:custGeom>
            <a:avLst/>
            <a:gdLst>
              <a:gd name="connsiteX0" fmla="*/ 149244 w 149630"/>
              <a:gd name="connsiteY0" fmla="*/ 2 h 168295"/>
              <a:gd name="connsiteX1" fmla="*/ 57169 w 149630"/>
              <a:gd name="connsiteY1" fmla="*/ 101602 h 168295"/>
              <a:gd name="connsiteX2" fmla="*/ 19 w 149630"/>
              <a:gd name="connsiteY2" fmla="*/ 168277 h 168295"/>
              <a:gd name="connsiteX3" fmla="*/ 50819 w 149630"/>
              <a:gd name="connsiteY3" fmla="*/ 107952 h 168295"/>
              <a:gd name="connsiteX4" fmla="*/ 63519 w 149630"/>
              <a:gd name="connsiteY4" fmla="*/ 73027 h 168295"/>
              <a:gd name="connsiteX5" fmla="*/ 19069 w 149630"/>
              <a:gd name="connsiteY5" fmla="*/ 104777 h 168295"/>
              <a:gd name="connsiteX6" fmla="*/ 149244 w 149630"/>
              <a:gd name="connsiteY6" fmla="*/ 2 h 16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630" h="168295">
                <a:moveTo>
                  <a:pt x="149244" y="2"/>
                </a:moveTo>
                <a:cubicBezTo>
                  <a:pt x="155594" y="-527"/>
                  <a:pt x="82040" y="73556"/>
                  <a:pt x="57169" y="101602"/>
                </a:cubicBezTo>
                <a:cubicBezTo>
                  <a:pt x="32298" y="129648"/>
                  <a:pt x="1077" y="167219"/>
                  <a:pt x="19" y="168277"/>
                </a:cubicBezTo>
                <a:cubicBezTo>
                  <a:pt x="-1039" y="169335"/>
                  <a:pt x="40236" y="123827"/>
                  <a:pt x="50819" y="107952"/>
                </a:cubicBezTo>
                <a:cubicBezTo>
                  <a:pt x="61402" y="92077"/>
                  <a:pt x="68811" y="73556"/>
                  <a:pt x="63519" y="73027"/>
                </a:cubicBezTo>
                <a:cubicBezTo>
                  <a:pt x="58227" y="72498"/>
                  <a:pt x="6898" y="112714"/>
                  <a:pt x="19069" y="104777"/>
                </a:cubicBezTo>
                <a:cubicBezTo>
                  <a:pt x="31240" y="96840"/>
                  <a:pt x="142894" y="531"/>
                  <a:pt x="14924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F5E2EF6-9D34-C2DB-C405-A6F05CC19208}"/>
              </a:ext>
            </a:extLst>
          </p:cNvPr>
          <p:cNvSpPr/>
          <p:nvPr/>
        </p:nvSpPr>
        <p:spPr>
          <a:xfrm>
            <a:off x="1714495" y="2454212"/>
            <a:ext cx="416439" cy="304927"/>
          </a:xfrm>
          <a:custGeom>
            <a:avLst/>
            <a:gdLst>
              <a:gd name="connsiteX0" fmla="*/ 415930 w 416439"/>
              <a:gd name="connsiteY0" fmla="*/ 63 h 304927"/>
              <a:gd name="connsiteX1" fmla="*/ 333380 w 416439"/>
              <a:gd name="connsiteY1" fmla="*/ 111188 h 304927"/>
              <a:gd name="connsiteX2" fmla="*/ 209555 w 416439"/>
              <a:gd name="connsiteY2" fmla="*/ 200088 h 304927"/>
              <a:gd name="connsiteX3" fmla="*/ 5 w 416439"/>
              <a:gd name="connsiteY3" fmla="*/ 304863 h 304927"/>
              <a:gd name="connsiteX4" fmla="*/ 215905 w 416439"/>
              <a:gd name="connsiteY4" fmla="*/ 215963 h 304927"/>
              <a:gd name="connsiteX5" fmla="*/ 174630 w 416439"/>
              <a:gd name="connsiteY5" fmla="*/ 231838 h 304927"/>
              <a:gd name="connsiteX6" fmla="*/ 295280 w 416439"/>
              <a:gd name="connsiteY6" fmla="*/ 127063 h 304927"/>
              <a:gd name="connsiteX7" fmla="*/ 415930 w 416439"/>
              <a:gd name="connsiteY7" fmla="*/ 63 h 30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439" h="304927">
                <a:moveTo>
                  <a:pt x="415930" y="63"/>
                </a:moveTo>
                <a:cubicBezTo>
                  <a:pt x="422280" y="-2583"/>
                  <a:pt x="367776" y="77851"/>
                  <a:pt x="333380" y="111188"/>
                </a:cubicBezTo>
                <a:cubicBezTo>
                  <a:pt x="298984" y="144526"/>
                  <a:pt x="265117" y="167809"/>
                  <a:pt x="209555" y="200088"/>
                </a:cubicBezTo>
                <a:cubicBezTo>
                  <a:pt x="153993" y="232367"/>
                  <a:pt x="-1053" y="302217"/>
                  <a:pt x="5" y="304863"/>
                </a:cubicBezTo>
                <a:cubicBezTo>
                  <a:pt x="1063" y="307509"/>
                  <a:pt x="186801" y="228134"/>
                  <a:pt x="215905" y="215963"/>
                </a:cubicBezTo>
                <a:cubicBezTo>
                  <a:pt x="245009" y="203792"/>
                  <a:pt x="161401" y="246655"/>
                  <a:pt x="174630" y="231838"/>
                </a:cubicBezTo>
                <a:cubicBezTo>
                  <a:pt x="187859" y="217021"/>
                  <a:pt x="256122" y="161988"/>
                  <a:pt x="295280" y="127063"/>
                </a:cubicBezTo>
                <a:cubicBezTo>
                  <a:pt x="334438" y="92138"/>
                  <a:pt x="409580" y="2709"/>
                  <a:pt x="415930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6B747F07-D5B5-4119-E174-FA3C0C11F332}"/>
              </a:ext>
            </a:extLst>
          </p:cNvPr>
          <p:cNvSpPr/>
          <p:nvPr/>
        </p:nvSpPr>
        <p:spPr>
          <a:xfrm>
            <a:off x="1773899" y="2441238"/>
            <a:ext cx="397850" cy="358114"/>
          </a:xfrm>
          <a:custGeom>
            <a:avLst/>
            <a:gdLst>
              <a:gd name="connsiteX0" fmla="*/ 397801 w 397850"/>
              <a:gd name="connsiteY0" fmla="*/ 337 h 358114"/>
              <a:gd name="connsiteX1" fmla="*/ 318426 w 397850"/>
              <a:gd name="connsiteY1" fmla="*/ 127337 h 358114"/>
              <a:gd name="connsiteX2" fmla="*/ 134276 w 397850"/>
              <a:gd name="connsiteY2" fmla="*/ 292437 h 358114"/>
              <a:gd name="connsiteX3" fmla="*/ 926 w 397850"/>
              <a:gd name="connsiteY3" fmla="*/ 355937 h 358114"/>
              <a:gd name="connsiteX4" fmla="*/ 200951 w 397850"/>
              <a:gd name="connsiteY4" fmla="*/ 222587 h 358114"/>
              <a:gd name="connsiteX5" fmla="*/ 308901 w 397850"/>
              <a:gd name="connsiteY5" fmla="*/ 165437 h 358114"/>
              <a:gd name="connsiteX6" fmla="*/ 397801 w 397850"/>
              <a:gd name="connsiteY6" fmla="*/ 337 h 35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850" h="358114">
                <a:moveTo>
                  <a:pt x="397801" y="337"/>
                </a:moveTo>
                <a:cubicBezTo>
                  <a:pt x="399389" y="-6013"/>
                  <a:pt x="362347" y="78654"/>
                  <a:pt x="318426" y="127337"/>
                </a:cubicBezTo>
                <a:cubicBezTo>
                  <a:pt x="274505" y="176020"/>
                  <a:pt x="187193" y="254337"/>
                  <a:pt x="134276" y="292437"/>
                </a:cubicBezTo>
                <a:cubicBezTo>
                  <a:pt x="81359" y="330537"/>
                  <a:pt x="-10187" y="367579"/>
                  <a:pt x="926" y="355937"/>
                </a:cubicBezTo>
                <a:cubicBezTo>
                  <a:pt x="12038" y="344295"/>
                  <a:pt x="149622" y="254337"/>
                  <a:pt x="200951" y="222587"/>
                </a:cubicBezTo>
                <a:cubicBezTo>
                  <a:pt x="252280" y="190837"/>
                  <a:pt x="276093" y="198775"/>
                  <a:pt x="308901" y="165437"/>
                </a:cubicBezTo>
                <a:cubicBezTo>
                  <a:pt x="341709" y="132100"/>
                  <a:pt x="396213" y="6687"/>
                  <a:pt x="397801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1A4048D7-FB34-437C-7182-C08B85A8165F}"/>
              </a:ext>
            </a:extLst>
          </p:cNvPr>
          <p:cNvSpPr/>
          <p:nvPr/>
        </p:nvSpPr>
        <p:spPr>
          <a:xfrm>
            <a:off x="1714156" y="2108090"/>
            <a:ext cx="345701" cy="364056"/>
          </a:xfrm>
          <a:custGeom>
            <a:avLst/>
            <a:gdLst>
              <a:gd name="connsiteX0" fmla="*/ 344 w 345701"/>
              <a:gd name="connsiteY0" fmla="*/ 110 h 364056"/>
              <a:gd name="connsiteX1" fmla="*/ 108294 w 345701"/>
              <a:gd name="connsiteY1" fmla="*/ 162035 h 364056"/>
              <a:gd name="connsiteX2" fmla="*/ 267044 w 345701"/>
              <a:gd name="connsiteY2" fmla="*/ 285860 h 364056"/>
              <a:gd name="connsiteX3" fmla="*/ 209894 w 345701"/>
              <a:gd name="connsiteY3" fmla="*/ 263635 h 364056"/>
              <a:gd name="connsiteX4" fmla="*/ 343244 w 345701"/>
              <a:gd name="connsiteY4" fmla="*/ 362060 h 364056"/>
              <a:gd name="connsiteX5" fmla="*/ 286094 w 345701"/>
              <a:gd name="connsiteY5" fmla="*/ 327135 h 364056"/>
              <a:gd name="connsiteX6" fmla="*/ 159094 w 345701"/>
              <a:gd name="connsiteY6" fmla="*/ 295385 h 364056"/>
              <a:gd name="connsiteX7" fmla="*/ 219419 w 345701"/>
              <a:gd name="connsiteY7" fmla="*/ 308085 h 364056"/>
              <a:gd name="connsiteX8" fmla="*/ 190844 w 345701"/>
              <a:gd name="connsiteY8" fmla="*/ 247760 h 364056"/>
              <a:gd name="connsiteX9" fmla="*/ 60669 w 345701"/>
              <a:gd name="connsiteY9" fmla="*/ 139810 h 364056"/>
              <a:gd name="connsiteX10" fmla="*/ 143219 w 345701"/>
              <a:gd name="connsiteY10" fmla="*/ 187435 h 364056"/>
              <a:gd name="connsiteX11" fmla="*/ 344 w 345701"/>
              <a:gd name="connsiteY11" fmla="*/ 110 h 36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701" h="364056">
                <a:moveTo>
                  <a:pt x="344" y="110"/>
                </a:moveTo>
                <a:cubicBezTo>
                  <a:pt x="-5477" y="-4123"/>
                  <a:pt x="63844" y="114410"/>
                  <a:pt x="108294" y="162035"/>
                </a:cubicBezTo>
                <a:cubicBezTo>
                  <a:pt x="152744" y="209660"/>
                  <a:pt x="250111" y="268927"/>
                  <a:pt x="267044" y="285860"/>
                </a:cubicBezTo>
                <a:cubicBezTo>
                  <a:pt x="283977" y="302793"/>
                  <a:pt x="197194" y="250935"/>
                  <a:pt x="209894" y="263635"/>
                </a:cubicBezTo>
                <a:cubicBezTo>
                  <a:pt x="222594" y="276335"/>
                  <a:pt x="330544" y="351477"/>
                  <a:pt x="343244" y="362060"/>
                </a:cubicBezTo>
                <a:cubicBezTo>
                  <a:pt x="355944" y="372643"/>
                  <a:pt x="316786" y="338248"/>
                  <a:pt x="286094" y="327135"/>
                </a:cubicBezTo>
                <a:cubicBezTo>
                  <a:pt x="255402" y="316023"/>
                  <a:pt x="170207" y="298560"/>
                  <a:pt x="159094" y="295385"/>
                </a:cubicBezTo>
                <a:cubicBezTo>
                  <a:pt x="147981" y="292210"/>
                  <a:pt x="214127" y="316022"/>
                  <a:pt x="219419" y="308085"/>
                </a:cubicBezTo>
                <a:cubicBezTo>
                  <a:pt x="224711" y="300148"/>
                  <a:pt x="217302" y="275806"/>
                  <a:pt x="190844" y="247760"/>
                </a:cubicBezTo>
                <a:cubicBezTo>
                  <a:pt x="164386" y="219714"/>
                  <a:pt x="68606" y="149864"/>
                  <a:pt x="60669" y="139810"/>
                </a:cubicBezTo>
                <a:cubicBezTo>
                  <a:pt x="52732" y="129756"/>
                  <a:pt x="152215" y="204368"/>
                  <a:pt x="143219" y="187435"/>
                </a:cubicBezTo>
                <a:cubicBezTo>
                  <a:pt x="134223" y="170502"/>
                  <a:pt x="6165" y="4343"/>
                  <a:pt x="344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8014719B-DE03-6E48-7292-A02A28396D7C}"/>
              </a:ext>
            </a:extLst>
          </p:cNvPr>
          <p:cNvSpPr/>
          <p:nvPr/>
        </p:nvSpPr>
        <p:spPr>
          <a:xfrm>
            <a:off x="2104951" y="2232011"/>
            <a:ext cx="251086" cy="231923"/>
          </a:xfrm>
          <a:custGeom>
            <a:avLst/>
            <a:gdLst>
              <a:gd name="connsiteX0" fmla="*/ 235024 w 251086"/>
              <a:gd name="connsiteY0" fmla="*/ 14 h 231923"/>
              <a:gd name="connsiteX1" fmla="*/ 244549 w 251086"/>
              <a:gd name="connsiteY1" fmla="*/ 79389 h 231923"/>
              <a:gd name="connsiteX2" fmla="*/ 133424 w 251086"/>
              <a:gd name="connsiteY2" fmla="*/ 130189 h 231923"/>
              <a:gd name="connsiteX3" fmla="*/ 203274 w 251086"/>
              <a:gd name="connsiteY3" fmla="*/ 117489 h 231923"/>
              <a:gd name="connsiteX4" fmla="*/ 130249 w 251086"/>
              <a:gd name="connsiteY4" fmla="*/ 161939 h 231923"/>
              <a:gd name="connsiteX5" fmla="*/ 74 w 251086"/>
              <a:gd name="connsiteY5" fmla="*/ 231789 h 231923"/>
              <a:gd name="connsiteX6" fmla="*/ 149299 w 251086"/>
              <a:gd name="connsiteY6" fmla="*/ 142889 h 231923"/>
              <a:gd name="connsiteX7" fmla="*/ 209624 w 251086"/>
              <a:gd name="connsiteY7" fmla="*/ 85739 h 231923"/>
              <a:gd name="connsiteX8" fmla="*/ 235024 w 251086"/>
              <a:gd name="connsiteY8" fmla="*/ 14 h 23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086" h="231923">
                <a:moveTo>
                  <a:pt x="235024" y="14"/>
                </a:moveTo>
                <a:cubicBezTo>
                  <a:pt x="240845" y="-1044"/>
                  <a:pt x="261482" y="57693"/>
                  <a:pt x="244549" y="79389"/>
                </a:cubicBezTo>
                <a:cubicBezTo>
                  <a:pt x="227616" y="101085"/>
                  <a:pt x="140303" y="123839"/>
                  <a:pt x="133424" y="130189"/>
                </a:cubicBezTo>
                <a:cubicBezTo>
                  <a:pt x="126545" y="136539"/>
                  <a:pt x="203803" y="112197"/>
                  <a:pt x="203274" y="117489"/>
                </a:cubicBezTo>
                <a:cubicBezTo>
                  <a:pt x="202745" y="122781"/>
                  <a:pt x="164116" y="142889"/>
                  <a:pt x="130249" y="161939"/>
                </a:cubicBezTo>
                <a:cubicBezTo>
                  <a:pt x="96382" y="180989"/>
                  <a:pt x="-3101" y="234964"/>
                  <a:pt x="74" y="231789"/>
                </a:cubicBezTo>
                <a:cubicBezTo>
                  <a:pt x="3249" y="228614"/>
                  <a:pt x="114374" y="167231"/>
                  <a:pt x="149299" y="142889"/>
                </a:cubicBezTo>
                <a:cubicBezTo>
                  <a:pt x="184224" y="118547"/>
                  <a:pt x="194278" y="103731"/>
                  <a:pt x="209624" y="85739"/>
                </a:cubicBezTo>
                <a:cubicBezTo>
                  <a:pt x="224970" y="67747"/>
                  <a:pt x="229203" y="1072"/>
                  <a:pt x="235024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BE860587-7B22-4D55-F869-94FB445C645A}"/>
              </a:ext>
            </a:extLst>
          </p:cNvPr>
          <p:cNvSpPr/>
          <p:nvPr/>
        </p:nvSpPr>
        <p:spPr>
          <a:xfrm>
            <a:off x="2038256" y="1784347"/>
            <a:ext cx="370223" cy="470402"/>
          </a:xfrm>
          <a:custGeom>
            <a:avLst/>
            <a:gdLst>
              <a:gd name="connsiteX0" fmla="*/ 94 w 370223"/>
              <a:gd name="connsiteY0" fmla="*/ 3 h 470402"/>
              <a:gd name="connsiteX1" fmla="*/ 193769 w 370223"/>
              <a:gd name="connsiteY1" fmla="*/ 79378 h 470402"/>
              <a:gd name="connsiteX2" fmla="*/ 269969 w 370223"/>
              <a:gd name="connsiteY2" fmla="*/ 215903 h 470402"/>
              <a:gd name="connsiteX3" fmla="*/ 276319 w 370223"/>
              <a:gd name="connsiteY3" fmla="*/ 187328 h 470402"/>
              <a:gd name="connsiteX4" fmla="*/ 298544 w 370223"/>
              <a:gd name="connsiteY4" fmla="*/ 260353 h 470402"/>
              <a:gd name="connsiteX5" fmla="*/ 330294 w 370223"/>
              <a:gd name="connsiteY5" fmla="*/ 317503 h 470402"/>
              <a:gd name="connsiteX6" fmla="*/ 320769 w 370223"/>
              <a:gd name="connsiteY6" fmla="*/ 349253 h 470402"/>
              <a:gd name="connsiteX7" fmla="*/ 336644 w 370223"/>
              <a:gd name="connsiteY7" fmla="*/ 384178 h 470402"/>
              <a:gd name="connsiteX8" fmla="*/ 342994 w 370223"/>
              <a:gd name="connsiteY8" fmla="*/ 409578 h 470402"/>
              <a:gd name="connsiteX9" fmla="*/ 342994 w 370223"/>
              <a:gd name="connsiteY9" fmla="*/ 469903 h 470402"/>
              <a:gd name="connsiteX10" fmla="*/ 301719 w 370223"/>
              <a:gd name="connsiteY10" fmla="*/ 438153 h 470402"/>
              <a:gd name="connsiteX11" fmla="*/ 358869 w 370223"/>
              <a:gd name="connsiteY11" fmla="*/ 434978 h 470402"/>
              <a:gd name="connsiteX12" fmla="*/ 362044 w 370223"/>
              <a:gd name="connsiteY12" fmla="*/ 381003 h 470402"/>
              <a:gd name="connsiteX13" fmla="*/ 269969 w 370223"/>
              <a:gd name="connsiteY13" fmla="*/ 168278 h 470402"/>
              <a:gd name="connsiteX14" fmla="*/ 215994 w 370223"/>
              <a:gd name="connsiteY14" fmla="*/ 120653 h 470402"/>
              <a:gd name="connsiteX15" fmla="*/ 168369 w 370223"/>
              <a:gd name="connsiteY15" fmla="*/ 76203 h 470402"/>
              <a:gd name="connsiteX16" fmla="*/ 94 w 370223"/>
              <a:gd name="connsiteY16" fmla="*/ 3 h 47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0223" h="470402">
                <a:moveTo>
                  <a:pt x="94" y="3"/>
                </a:moveTo>
                <a:cubicBezTo>
                  <a:pt x="4327" y="532"/>
                  <a:pt x="148790" y="43395"/>
                  <a:pt x="193769" y="79378"/>
                </a:cubicBezTo>
                <a:cubicBezTo>
                  <a:pt x="238748" y="115361"/>
                  <a:pt x="256211" y="197911"/>
                  <a:pt x="269969" y="215903"/>
                </a:cubicBezTo>
                <a:cubicBezTo>
                  <a:pt x="283727" y="233895"/>
                  <a:pt x="271557" y="179920"/>
                  <a:pt x="276319" y="187328"/>
                </a:cubicBezTo>
                <a:cubicBezTo>
                  <a:pt x="281082" y="194736"/>
                  <a:pt x="289548" y="238657"/>
                  <a:pt x="298544" y="260353"/>
                </a:cubicBezTo>
                <a:cubicBezTo>
                  <a:pt x="307540" y="282049"/>
                  <a:pt x="326590" y="302686"/>
                  <a:pt x="330294" y="317503"/>
                </a:cubicBezTo>
                <a:cubicBezTo>
                  <a:pt x="333998" y="332320"/>
                  <a:pt x="319711" y="338141"/>
                  <a:pt x="320769" y="349253"/>
                </a:cubicBezTo>
                <a:cubicBezTo>
                  <a:pt x="321827" y="360365"/>
                  <a:pt x="332940" y="374124"/>
                  <a:pt x="336644" y="384178"/>
                </a:cubicBezTo>
                <a:cubicBezTo>
                  <a:pt x="340348" y="394232"/>
                  <a:pt x="341936" y="395291"/>
                  <a:pt x="342994" y="409578"/>
                </a:cubicBezTo>
                <a:cubicBezTo>
                  <a:pt x="344052" y="423865"/>
                  <a:pt x="349873" y="465141"/>
                  <a:pt x="342994" y="469903"/>
                </a:cubicBezTo>
                <a:cubicBezTo>
                  <a:pt x="336115" y="474665"/>
                  <a:pt x="299073" y="443974"/>
                  <a:pt x="301719" y="438153"/>
                </a:cubicBezTo>
                <a:cubicBezTo>
                  <a:pt x="304365" y="432332"/>
                  <a:pt x="348815" y="444503"/>
                  <a:pt x="358869" y="434978"/>
                </a:cubicBezTo>
                <a:cubicBezTo>
                  <a:pt x="368923" y="425453"/>
                  <a:pt x="376861" y="425453"/>
                  <a:pt x="362044" y="381003"/>
                </a:cubicBezTo>
                <a:cubicBezTo>
                  <a:pt x="347227" y="336553"/>
                  <a:pt x="294311" y="211670"/>
                  <a:pt x="269969" y="168278"/>
                </a:cubicBezTo>
                <a:cubicBezTo>
                  <a:pt x="245627" y="124886"/>
                  <a:pt x="232927" y="135999"/>
                  <a:pt x="215994" y="120653"/>
                </a:cubicBezTo>
                <a:cubicBezTo>
                  <a:pt x="199061" y="105307"/>
                  <a:pt x="201177" y="95782"/>
                  <a:pt x="168369" y="76203"/>
                </a:cubicBezTo>
                <a:cubicBezTo>
                  <a:pt x="135561" y="56624"/>
                  <a:pt x="-4139" y="-526"/>
                  <a:pt x="9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FA1624C9-BCD8-8788-052E-1F95432A285D}"/>
              </a:ext>
            </a:extLst>
          </p:cNvPr>
          <p:cNvSpPr/>
          <p:nvPr/>
        </p:nvSpPr>
        <p:spPr>
          <a:xfrm>
            <a:off x="2031577" y="1998718"/>
            <a:ext cx="238558" cy="157179"/>
          </a:xfrm>
          <a:custGeom>
            <a:avLst/>
            <a:gdLst>
              <a:gd name="connsiteX0" fmla="*/ 423 w 238558"/>
              <a:gd name="connsiteY0" fmla="*/ 20582 h 157179"/>
              <a:gd name="connsiteX1" fmla="*/ 95673 w 238558"/>
              <a:gd name="connsiteY1" fmla="*/ 11057 h 157179"/>
              <a:gd name="connsiteX2" fmla="*/ 140123 w 238558"/>
              <a:gd name="connsiteY2" fmla="*/ 42807 h 157179"/>
              <a:gd name="connsiteX3" fmla="*/ 143298 w 238558"/>
              <a:gd name="connsiteY3" fmla="*/ 106307 h 157179"/>
              <a:gd name="connsiteX4" fmla="*/ 238548 w 238558"/>
              <a:gd name="connsiteY4" fmla="*/ 157107 h 157179"/>
              <a:gd name="connsiteX5" fmla="*/ 136948 w 238558"/>
              <a:gd name="connsiteY5" fmla="*/ 115832 h 157179"/>
              <a:gd name="connsiteX6" fmla="*/ 155998 w 238558"/>
              <a:gd name="connsiteY6" fmla="*/ 49157 h 157179"/>
              <a:gd name="connsiteX7" fmla="*/ 136948 w 238558"/>
              <a:gd name="connsiteY7" fmla="*/ 1532 h 157179"/>
              <a:gd name="connsiteX8" fmla="*/ 423 w 238558"/>
              <a:gd name="connsiteY8" fmla="*/ 20582 h 15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558" h="157179">
                <a:moveTo>
                  <a:pt x="423" y="20582"/>
                </a:moveTo>
                <a:cubicBezTo>
                  <a:pt x="-6456" y="22169"/>
                  <a:pt x="72390" y="7353"/>
                  <a:pt x="95673" y="11057"/>
                </a:cubicBezTo>
                <a:cubicBezTo>
                  <a:pt x="118956" y="14761"/>
                  <a:pt x="132186" y="26932"/>
                  <a:pt x="140123" y="42807"/>
                </a:cubicBezTo>
                <a:cubicBezTo>
                  <a:pt x="148060" y="58682"/>
                  <a:pt x="126894" y="87257"/>
                  <a:pt x="143298" y="106307"/>
                </a:cubicBezTo>
                <a:cubicBezTo>
                  <a:pt x="159702" y="125357"/>
                  <a:pt x="239606" y="155519"/>
                  <a:pt x="238548" y="157107"/>
                </a:cubicBezTo>
                <a:cubicBezTo>
                  <a:pt x="237490" y="158695"/>
                  <a:pt x="150706" y="133824"/>
                  <a:pt x="136948" y="115832"/>
                </a:cubicBezTo>
                <a:cubicBezTo>
                  <a:pt x="123190" y="97840"/>
                  <a:pt x="155998" y="68207"/>
                  <a:pt x="155998" y="49157"/>
                </a:cubicBezTo>
                <a:cubicBezTo>
                  <a:pt x="155998" y="30107"/>
                  <a:pt x="162877" y="9469"/>
                  <a:pt x="136948" y="1532"/>
                </a:cubicBezTo>
                <a:cubicBezTo>
                  <a:pt x="111019" y="-6405"/>
                  <a:pt x="7302" y="18995"/>
                  <a:pt x="423" y="20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D0D819D1-E9B5-ACEB-ABA1-94890CFA70E6}"/>
              </a:ext>
            </a:extLst>
          </p:cNvPr>
          <p:cNvSpPr/>
          <p:nvPr/>
        </p:nvSpPr>
        <p:spPr>
          <a:xfrm>
            <a:off x="2030778" y="1990721"/>
            <a:ext cx="166773" cy="127644"/>
          </a:xfrm>
          <a:custGeom>
            <a:avLst/>
            <a:gdLst>
              <a:gd name="connsiteX0" fmla="*/ 58372 w 166773"/>
              <a:gd name="connsiteY0" fmla="*/ 4 h 127644"/>
              <a:gd name="connsiteX1" fmla="*/ 29797 w 166773"/>
              <a:gd name="connsiteY1" fmla="*/ 57154 h 127644"/>
              <a:gd name="connsiteX2" fmla="*/ 58372 w 166773"/>
              <a:gd name="connsiteY2" fmla="*/ 111129 h 127644"/>
              <a:gd name="connsiteX3" fmla="*/ 166322 w 166773"/>
              <a:gd name="connsiteY3" fmla="*/ 123829 h 127644"/>
              <a:gd name="connsiteX4" fmla="*/ 93297 w 166773"/>
              <a:gd name="connsiteY4" fmla="*/ 123829 h 127644"/>
              <a:gd name="connsiteX5" fmla="*/ 4397 w 166773"/>
              <a:gd name="connsiteY5" fmla="*/ 79379 h 127644"/>
              <a:gd name="connsiteX6" fmla="*/ 13922 w 166773"/>
              <a:gd name="connsiteY6" fmla="*/ 88904 h 127644"/>
              <a:gd name="connsiteX7" fmla="*/ 17097 w 166773"/>
              <a:gd name="connsiteY7" fmla="*/ 53979 h 127644"/>
              <a:gd name="connsiteX8" fmla="*/ 58372 w 166773"/>
              <a:gd name="connsiteY8" fmla="*/ 4 h 12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773" h="127644">
                <a:moveTo>
                  <a:pt x="58372" y="4"/>
                </a:moveTo>
                <a:cubicBezTo>
                  <a:pt x="60489" y="533"/>
                  <a:pt x="29797" y="38633"/>
                  <a:pt x="29797" y="57154"/>
                </a:cubicBezTo>
                <a:cubicBezTo>
                  <a:pt x="29797" y="75675"/>
                  <a:pt x="35618" y="100017"/>
                  <a:pt x="58372" y="111129"/>
                </a:cubicBezTo>
                <a:cubicBezTo>
                  <a:pt x="81126" y="122241"/>
                  <a:pt x="160501" y="121712"/>
                  <a:pt x="166322" y="123829"/>
                </a:cubicBezTo>
                <a:cubicBezTo>
                  <a:pt x="172143" y="125946"/>
                  <a:pt x="120284" y="131237"/>
                  <a:pt x="93297" y="123829"/>
                </a:cubicBezTo>
                <a:cubicBezTo>
                  <a:pt x="66310" y="116421"/>
                  <a:pt x="4397" y="79379"/>
                  <a:pt x="4397" y="79379"/>
                </a:cubicBezTo>
                <a:cubicBezTo>
                  <a:pt x="-8832" y="73558"/>
                  <a:pt x="11805" y="93137"/>
                  <a:pt x="13922" y="88904"/>
                </a:cubicBezTo>
                <a:cubicBezTo>
                  <a:pt x="16039" y="84671"/>
                  <a:pt x="12864" y="66150"/>
                  <a:pt x="17097" y="53979"/>
                </a:cubicBezTo>
                <a:cubicBezTo>
                  <a:pt x="21330" y="41808"/>
                  <a:pt x="56255" y="-525"/>
                  <a:pt x="5837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070DD833-8E9A-DFA8-B2C8-A51C3EF272E1}"/>
              </a:ext>
            </a:extLst>
          </p:cNvPr>
          <p:cNvSpPr/>
          <p:nvPr/>
        </p:nvSpPr>
        <p:spPr>
          <a:xfrm rot="12307402">
            <a:off x="2127996" y="2022100"/>
            <a:ext cx="45719" cy="727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4B4920D-E959-24C3-0457-EB74367E2014}"/>
              </a:ext>
            </a:extLst>
          </p:cNvPr>
          <p:cNvSpPr/>
          <p:nvPr/>
        </p:nvSpPr>
        <p:spPr>
          <a:xfrm>
            <a:off x="2041521" y="1958884"/>
            <a:ext cx="139713" cy="77511"/>
          </a:xfrm>
          <a:custGeom>
            <a:avLst/>
            <a:gdLst>
              <a:gd name="connsiteX0" fmla="*/ 4 w 139713"/>
              <a:gd name="connsiteY0" fmla="*/ 76291 h 77511"/>
              <a:gd name="connsiteX1" fmla="*/ 50804 w 139713"/>
              <a:gd name="connsiteY1" fmla="*/ 6441 h 77511"/>
              <a:gd name="connsiteX2" fmla="*/ 47629 w 139713"/>
              <a:gd name="connsiteY2" fmla="*/ 54066 h 77511"/>
              <a:gd name="connsiteX3" fmla="*/ 82554 w 139713"/>
              <a:gd name="connsiteY3" fmla="*/ 91 h 77511"/>
              <a:gd name="connsiteX4" fmla="*/ 63504 w 139713"/>
              <a:gd name="connsiteY4" fmla="*/ 69941 h 77511"/>
              <a:gd name="connsiteX5" fmla="*/ 130179 w 139713"/>
              <a:gd name="connsiteY5" fmla="*/ 12791 h 77511"/>
              <a:gd name="connsiteX6" fmla="*/ 101604 w 139713"/>
              <a:gd name="connsiteY6" fmla="*/ 60416 h 77511"/>
              <a:gd name="connsiteX7" fmla="*/ 139704 w 139713"/>
              <a:gd name="connsiteY7" fmla="*/ 19141 h 77511"/>
              <a:gd name="connsiteX8" fmla="*/ 104779 w 139713"/>
              <a:gd name="connsiteY8" fmla="*/ 44541 h 77511"/>
              <a:gd name="connsiteX9" fmla="*/ 53979 w 139713"/>
              <a:gd name="connsiteY9" fmla="*/ 50891 h 77511"/>
              <a:gd name="connsiteX10" fmla="*/ 4 w 139713"/>
              <a:gd name="connsiteY10" fmla="*/ 76291 h 7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713" h="77511">
                <a:moveTo>
                  <a:pt x="4" y="76291"/>
                </a:moveTo>
                <a:cubicBezTo>
                  <a:pt x="-525" y="68883"/>
                  <a:pt x="42867" y="10145"/>
                  <a:pt x="50804" y="6441"/>
                </a:cubicBezTo>
                <a:cubicBezTo>
                  <a:pt x="58741" y="2737"/>
                  <a:pt x="42338" y="55124"/>
                  <a:pt x="47629" y="54066"/>
                </a:cubicBezTo>
                <a:cubicBezTo>
                  <a:pt x="52920" y="53008"/>
                  <a:pt x="79908" y="-2555"/>
                  <a:pt x="82554" y="91"/>
                </a:cubicBezTo>
                <a:cubicBezTo>
                  <a:pt x="85200" y="2737"/>
                  <a:pt x="55567" y="67824"/>
                  <a:pt x="63504" y="69941"/>
                </a:cubicBezTo>
                <a:cubicBezTo>
                  <a:pt x="71441" y="72058"/>
                  <a:pt x="123829" y="14378"/>
                  <a:pt x="130179" y="12791"/>
                </a:cubicBezTo>
                <a:cubicBezTo>
                  <a:pt x="136529" y="11203"/>
                  <a:pt x="100016" y="59358"/>
                  <a:pt x="101604" y="60416"/>
                </a:cubicBezTo>
                <a:cubicBezTo>
                  <a:pt x="103192" y="61474"/>
                  <a:pt x="139175" y="21787"/>
                  <a:pt x="139704" y="19141"/>
                </a:cubicBezTo>
                <a:cubicBezTo>
                  <a:pt x="140233" y="16495"/>
                  <a:pt x="119066" y="39249"/>
                  <a:pt x="104779" y="44541"/>
                </a:cubicBezTo>
                <a:cubicBezTo>
                  <a:pt x="90492" y="49833"/>
                  <a:pt x="69854" y="46658"/>
                  <a:pt x="53979" y="50891"/>
                </a:cubicBezTo>
                <a:cubicBezTo>
                  <a:pt x="38104" y="55124"/>
                  <a:pt x="533" y="83699"/>
                  <a:pt x="4" y="76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6A7004C-72EA-21CB-C87A-177B1A8F1E99}"/>
              </a:ext>
            </a:extLst>
          </p:cNvPr>
          <p:cNvSpPr/>
          <p:nvPr/>
        </p:nvSpPr>
        <p:spPr>
          <a:xfrm>
            <a:off x="2152627" y="2225513"/>
            <a:ext cx="175404" cy="121046"/>
          </a:xfrm>
          <a:custGeom>
            <a:avLst/>
            <a:gdLst>
              <a:gd name="connsiteX0" fmla="*/ 23 w 175404"/>
              <a:gd name="connsiteY0" fmla="*/ 162 h 121046"/>
              <a:gd name="connsiteX1" fmla="*/ 57173 w 175404"/>
              <a:gd name="connsiteY1" fmla="*/ 92237 h 121046"/>
              <a:gd name="connsiteX2" fmla="*/ 174648 w 175404"/>
              <a:gd name="connsiteY2" fmla="*/ 114462 h 121046"/>
              <a:gd name="connsiteX3" fmla="*/ 104798 w 175404"/>
              <a:gd name="connsiteY3" fmla="*/ 117637 h 121046"/>
              <a:gd name="connsiteX4" fmla="*/ 47648 w 175404"/>
              <a:gd name="connsiteY4" fmla="*/ 70012 h 121046"/>
              <a:gd name="connsiteX5" fmla="*/ 95273 w 175404"/>
              <a:gd name="connsiteY5" fmla="*/ 101762 h 121046"/>
              <a:gd name="connsiteX6" fmla="*/ 50823 w 175404"/>
              <a:gd name="connsiteY6" fmla="*/ 70012 h 121046"/>
              <a:gd name="connsiteX7" fmla="*/ 23 w 175404"/>
              <a:gd name="connsiteY7" fmla="*/ 162 h 12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04" h="121046">
                <a:moveTo>
                  <a:pt x="23" y="162"/>
                </a:moveTo>
                <a:cubicBezTo>
                  <a:pt x="1081" y="3866"/>
                  <a:pt x="28069" y="73187"/>
                  <a:pt x="57173" y="92237"/>
                </a:cubicBezTo>
                <a:cubicBezTo>
                  <a:pt x="86277" y="111287"/>
                  <a:pt x="166711" y="110229"/>
                  <a:pt x="174648" y="114462"/>
                </a:cubicBezTo>
                <a:cubicBezTo>
                  <a:pt x="182585" y="118695"/>
                  <a:pt x="125965" y="125045"/>
                  <a:pt x="104798" y="117637"/>
                </a:cubicBezTo>
                <a:cubicBezTo>
                  <a:pt x="83631" y="110229"/>
                  <a:pt x="49236" y="72658"/>
                  <a:pt x="47648" y="70012"/>
                </a:cubicBezTo>
                <a:cubicBezTo>
                  <a:pt x="46061" y="67366"/>
                  <a:pt x="94744" y="101762"/>
                  <a:pt x="95273" y="101762"/>
                </a:cubicBezTo>
                <a:cubicBezTo>
                  <a:pt x="95802" y="101762"/>
                  <a:pt x="67227" y="82712"/>
                  <a:pt x="50823" y="70012"/>
                </a:cubicBezTo>
                <a:cubicBezTo>
                  <a:pt x="34419" y="57312"/>
                  <a:pt x="-1035" y="-3542"/>
                  <a:pt x="23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5683D2D8-BF69-80D7-53E6-08484DAA6872}"/>
              </a:ext>
            </a:extLst>
          </p:cNvPr>
          <p:cNvSpPr/>
          <p:nvPr/>
        </p:nvSpPr>
        <p:spPr>
          <a:xfrm>
            <a:off x="2078491" y="2009755"/>
            <a:ext cx="58749" cy="105120"/>
          </a:xfrm>
          <a:custGeom>
            <a:avLst/>
            <a:gdLst>
              <a:gd name="connsiteX0" fmla="*/ 20184 w 58749"/>
              <a:gd name="connsiteY0" fmla="*/ 20 h 105120"/>
              <a:gd name="connsiteX1" fmla="*/ 1134 w 58749"/>
              <a:gd name="connsiteY1" fmla="*/ 57170 h 105120"/>
              <a:gd name="connsiteX2" fmla="*/ 58284 w 58749"/>
              <a:gd name="connsiteY2" fmla="*/ 104795 h 105120"/>
              <a:gd name="connsiteX3" fmla="*/ 29709 w 58749"/>
              <a:gd name="connsiteY3" fmla="*/ 79395 h 105120"/>
              <a:gd name="connsiteX4" fmla="*/ 20184 w 58749"/>
              <a:gd name="connsiteY4" fmla="*/ 63520 h 105120"/>
              <a:gd name="connsiteX5" fmla="*/ 20184 w 58749"/>
              <a:gd name="connsiteY5" fmla="*/ 20 h 10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49" h="105120">
                <a:moveTo>
                  <a:pt x="20184" y="20"/>
                </a:moveTo>
                <a:cubicBezTo>
                  <a:pt x="17009" y="-1038"/>
                  <a:pt x="-5216" y="39708"/>
                  <a:pt x="1134" y="57170"/>
                </a:cubicBezTo>
                <a:cubicBezTo>
                  <a:pt x="7484" y="74632"/>
                  <a:pt x="53522" y="101091"/>
                  <a:pt x="58284" y="104795"/>
                </a:cubicBezTo>
                <a:cubicBezTo>
                  <a:pt x="63046" y="108499"/>
                  <a:pt x="29709" y="79395"/>
                  <a:pt x="29709" y="79395"/>
                </a:cubicBezTo>
                <a:cubicBezTo>
                  <a:pt x="23359" y="72516"/>
                  <a:pt x="23888" y="74103"/>
                  <a:pt x="20184" y="63520"/>
                </a:cubicBezTo>
                <a:cubicBezTo>
                  <a:pt x="16480" y="52937"/>
                  <a:pt x="23359" y="1078"/>
                  <a:pt x="2018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0AC30F6D-9807-376B-05D3-8D9A7763B7F4}"/>
              </a:ext>
            </a:extLst>
          </p:cNvPr>
          <p:cNvSpPr/>
          <p:nvPr/>
        </p:nvSpPr>
        <p:spPr>
          <a:xfrm>
            <a:off x="1659050" y="1262625"/>
            <a:ext cx="82167" cy="470703"/>
          </a:xfrm>
          <a:custGeom>
            <a:avLst/>
            <a:gdLst>
              <a:gd name="connsiteX0" fmla="*/ 82107 w 82167"/>
              <a:gd name="connsiteY0" fmla="*/ 787 h 470703"/>
              <a:gd name="connsiteX1" fmla="*/ 18607 w 82167"/>
              <a:gd name="connsiteY1" fmla="*/ 105562 h 470703"/>
              <a:gd name="connsiteX2" fmla="*/ 12257 w 82167"/>
              <a:gd name="connsiteY2" fmla="*/ 210337 h 470703"/>
              <a:gd name="connsiteX3" fmla="*/ 15432 w 82167"/>
              <a:gd name="connsiteY3" fmla="*/ 188112 h 470703"/>
              <a:gd name="connsiteX4" fmla="*/ 15432 w 82167"/>
              <a:gd name="connsiteY4" fmla="*/ 273837 h 470703"/>
              <a:gd name="connsiteX5" fmla="*/ 44007 w 82167"/>
              <a:gd name="connsiteY5" fmla="*/ 369087 h 470703"/>
              <a:gd name="connsiteX6" fmla="*/ 53532 w 82167"/>
              <a:gd name="connsiteY6" fmla="*/ 359562 h 470703"/>
              <a:gd name="connsiteX7" fmla="*/ 69407 w 82167"/>
              <a:gd name="connsiteY7" fmla="*/ 388137 h 470703"/>
              <a:gd name="connsiteX8" fmla="*/ 69407 w 82167"/>
              <a:gd name="connsiteY8" fmla="*/ 470687 h 470703"/>
              <a:gd name="connsiteX9" fmla="*/ 69407 w 82167"/>
              <a:gd name="connsiteY9" fmla="*/ 394487 h 470703"/>
              <a:gd name="connsiteX10" fmla="*/ 12257 w 82167"/>
              <a:gd name="connsiteY10" fmla="*/ 308762 h 470703"/>
              <a:gd name="connsiteX11" fmla="*/ 5907 w 82167"/>
              <a:gd name="connsiteY11" fmla="*/ 162712 h 470703"/>
              <a:gd name="connsiteX12" fmla="*/ 82107 w 82167"/>
              <a:gd name="connsiteY12" fmla="*/ 787 h 47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167" h="470703">
                <a:moveTo>
                  <a:pt x="82107" y="787"/>
                </a:moveTo>
                <a:cubicBezTo>
                  <a:pt x="84224" y="-8738"/>
                  <a:pt x="30249" y="70637"/>
                  <a:pt x="18607" y="105562"/>
                </a:cubicBezTo>
                <a:cubicBezTo>
                  <a:pt x="6965" y="140487"/>
                  <a:pt x="12786" y="196579"/>
                  <a:pt x="12257" y="210337"/>
                </a:cubicBezTo>
                <a:cubicBezTo>
                  <a:pt x="11728" y="224095"/>
                  <a:pt x="14903" y="177529"/>
                  <a:pt x="15432" y="188112"/>
                </a:cubicBezTo>
                <a:cubicBezTo>
                  <a:pt x="15961" y="198695"/>
                  <a:pt x="10669" y="243675"/>
                  <a:pt x="15432" y="273837"/>
                </a:cubicBezTo>
                <a:cubicBezTo>
                  <a:pt x="20194" y="304000"/>
                  <a:pt x="37657" y="354799"/>
                  <a:pt x="44007" y="369087"/>
                </a:cubicBezTo>
                <a:cubicBezTo>
                  <a:pt x="50357" y="383375"/>
                  <a:pt x="49299" y="356387"/>
                  <a:pt x="53532" y="359562"/>
                </a:cubicBezTo>
                <a:cubicBezTo>
                  <a:pt x="57765" y="362737"/>
                  <a:pt x="66761" y="369616"/>
                  <a:pt x="69407" y="388137"/>
                </a:cubicBezTo>
                <a:cubicBezTo>
                  <a:pt x="72053" y="406658"/>
                  <a:pt x="69407" y="470687"/>
                  <a:pt x="69407" y="470687"/>
                </a:cubicBezTo>
                <a:cubicBezTo>
                  <a:pt x="69407" y="471745"/>
                  <a:pt x="78932" y="421474"/>
                  <a:pt x="69407" y="394487"/>
                </a:cubicBezTo>
                <a:cubicBezTo>
                  <a:pt x="59882" y="367500"/>
                  <a:pt x="22840" y="347391"/>
                  <a:pt x="12257" y="308762"/>
                </a:cubicBezTo>
                <a:cubicBezTo>
                  <a:pt x="1674" y="270133"/>
                  <a:pt x="-5735" y="212983"/>
                  <a:pt x="5907" y="162712"/>
                </a:cubicBezTo>
                <a:cubicBezTo>
                  <a:pt x="17549" y="112441"/>
                  <a:pt x="79990" y="10312"/>
                  <a:pt x="82107" y="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A50FFC01-16BC-5D03-0146-1C1E04A538E7}"/>
              </a:ext>
            </a:extLst>
          </p:cNvPr>
          <p:cNvSpPr/>
          <p:nvPr/>
        </p:nvSpPr>
        <p:spPr>
          <a:xfrm>
            <a:off x="1781028" y="1557830"/>
            <a:ext cx="142682" cy="442420"/>
          </a:xfrm>
          <a:custGeom>
            <a:avLst/>
            <a:gdLst>
              <a:gd name="connsiteX0" fmla="*/ 147 w 142682"/>
              <a:gd name="connsiteY0" fmla="*/ 1095 h 442420"/>
              <a:gd name="connsiteX1" fmla="*/ 104922 w 142682"/>
              <a:gd name="connsiteY1" fmla="*/ 74120 h 442420"/>
              <a:gd name="connsiteX2" fmla="*/ 127147 w 142682"/>
              <a:gd name="connsiteY2" fmla="*/ 128095 h 442420"/>
              <a:gd name="connsiteX3" fmla="*/ 111272 w 142682"/>
              <a:gd name="connsiteY3" fmla="*/ 264620 h 442420"/>
              <a:gd name="connsiteX4" fmla="*/ 89047 w 142682"/>
              <a:gd name="connsiteY4" fmla="*/ 328120 h 442420"/>
              <a:gd name="connsiteX5" fmla="*/ 60472 w 142682"/>
              <a:gd name="connsiteY5" fmla="*/ 385270 h 442420"/>
              <a:gd name="connsiteX6" fmla="*/ 31897 w 142682"/>
              <a:gd name="connsiteY6" fmla="*/ 442420 h 442420"/>
              <a:gd name="connsiteX7" fmla="*/ 76347 w 142682"/>
              <a:gd name="connsiteY7" fmla="*/ 385270 h 442420"/>
              <a:gd name="connsiteX8" fmla="*/ 133497 w 142682"/>
              <a:gd name="connsiteY8" fmla="*/ 201120 h 442420"/>
              <a:gd name="connsiteX9" fmla="*/ 130322 w 142682"/>
              <a:gd name="connsiteY9" fmla="*/ 134445 h 442420"/>
              <a:gd name="connsiteX10" fmla="*/ 147 w 142682"/>
              <a:gd name="connsiteY10" fmla="*/ 1095 h 44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682" h="442420">
                <a:moveTo>
                  <a:pt x="147" y="1095"/>
                </a:moveTo>
                <a:cubicBezTo>
                  <a:pt x="-4086" y="-8959"/>
                  <a:pt x="83755" y="52953"/>
                  <a:pt x="104922" y="74120"/>
                </a:cubicBezTo>
                <a:cubicBezTo>
                  <a:pt x="126089" y="95287"/>
                  <a:pt x="126089" y="96345"/>
                  <a:pt x="127147" y="128095"/>
                </a:cubicBezTo>
                <a:cubicBezTo>
                  <a:pt x="128205" y="159845"/>
                  <a:pt x="117622" y="231283"/>
                  <a:pt x="111272" y="264620"/>
                </a:cubicBezTo>
                <a:cubicBezTo>
                  <a:pt x="104922" y="297958"/>
                  <a:pt x="97514" y="308012"/>
                  <a:pt x="89047" y="328120"/>
                </a:cubicBezTo>
                <a:cubicBezTo>
                  <a:pt x="80580" y="348228"/>
                  <a:pt x="60472" y="385270"/>
                  <a:pt x="60472" y="385270"/>
                </a:cubicBezTo>
                <a:cubicBezTo>
                  <a:pt x="50947" y="404320"/>
                  <a:pt x="29251" y="442420"/>
                  <a:pt x="31897" y="442420"/>
                </a:cubicBezTo>
                <a:cubicBezTo>
                  <a:pt x="34543" y="442420"/>
                  <a:pt x="59414" y="425487"/>
                  <a:pt x="76347" y="385270"/>
                </a:cubicBezTo>
                <a:cubicBezTo>
                  <a:pt x="93280" y="345053"/>
                  <a:pt x="124501" y="242924"/>
                  <a:pt x="133497" y="201120"/>
                </a:cubicBezTo>
                <a:cubicBezTo>
                  <a:pt x="142493" y="159316"/>
                  <a:pt x="149901" y="166195"/>
                  <a:pt x="130322" y="134445"/>
                </a:cubicBezTo>
                <a:cubicBezTo>
                  <a:pt x="110743" y="102695"/>
                  <a:pt x="4380" y="11149"/>
                  <a:pt x="147" y="1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E12D080B-2ABF-7E55-E465-6C2F252AF183}"/>
              </a:ext>
            </a:extLst>
          </p:cNvPr>
          <p:cNvSpPr/>
          <p:nvPr/>
        </p:nvSpPr>
        <p:spPr>
          <a:xfrm>
            <a:off x="1777975" y="1606537"/>
            <a:ext cx="73130" cy="273999"/>
          </a:xfrm>
          <a:custGeom>
            <a:avLst/>
            <a:gdLst>
              <a:gd name="connsiteX0" fmla="*/ 38125 w 73130"/>
              <a:gd name="connsiteY0" fmla="*/ 13 h 273999"/>
              <a:gd name="connsiteX1" fmla="*/ 54000 w 73130"/>
              <a:gd name="connsiteY1" fmla="*/ 168288 h 273999"/>
              <a:gd name="connsiteX2" fmla="*/ 38125 w 73130"/>
              <a:gd name="connsiteY2" fmla="*/ 127013 h 273999"/>
              <a:gd name="connsiteX3" fmla="*/ 25 w 73130"/>
              <a:gd name="connsiteY3" fmla="*/ 82563 h 273999"/>
              <a:gd name="connsiteX4" fmla="*/ 31775 w 73130"/>
              <a:gd name="connsiteY4" fmla="*/ 165113 h 273999"/>
              <a:gd name="connsiteX5" fmla="*/ 73050 w 73130"/>
              <a:gd name="connsiteY5" fmla="*/ 273063 h 273999"/>
              <a:gd name="connsiteX6" fmla="*/ 41300 w 73130"/>
              <a:gd name="connsiteY6" fmla="*/ 212738 h 273999"/>
              <a:gd name="connsiteX7" fmla="*/ 6375 w 73130"/>
              <a:gd name="connsiteY7" fmla="*/ 130188 h 273999"/>
              <a:gd name="connsiteX8" fmla="*/ 50825 w 73130"/>
              <a:gd name="connsiteY8" fmla="*/ 158763 h 273999"/>
              <a:gd name="connsiteX9" fmla="*/ 38125 w 73130"/>
              <a:gd name="connsiteY9" fmla="*/ 13 h 27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130" h="273999">
                <a:moveTo>
                  <a:pt x="38125" y="13"/>
                </a:moveTo>
                <a:cubicBezTo>
                  <a:pt x="38654" y="1600"/>
                  <a:pt x="54000" y="147121"/>
                  <a:pt x="54000" y="168288"/>
                </a:cubicBezTo>
                <a:cubicBezTo>
                  <a:pt x="54000" y="189455"/>
                  <a:pt x="47121" y="141300"/>
                  <a:pt x="38125" y="127013"/>
                </a:cubicBezTo>
                <a:cubicBezTo>
                  <a:pt x="29129" y="112726"/>
                  <a:pt x="1083" y="76213"/>
                  <a:pt x="25" y="82563"/>
                </a:cubicBezTo>
                <a:cubicBezTo>
                  <a:pt x="-1033" y="88913"/>
                  <a:pt x="31775" y="165113"/>
                  <a:pt x="31775" y="165113"/>
                </a:cubicBezTo>
                <a:cubicBezTo>
                  <a:pt x="43946" y="196863"/>
                  <a:pt x="71462" y="265125"/>
                  <a:pt x="73050" y="273063"/>
                </a:cubicBezTo>
                <a:cubicBezTo>
                  <a:pt x="74638" y="281001"/>
                  <a:pt x="52413" y="236551"/>
                  <a:pt x="41300" y="212738"/>
                </a:cubicBezTo>
                <a:cubicBezTo>
                  <a:pt x="30187" y="188926"/>
                  <a:pt x="4788" y="139184"/>
                  <a:pt x="6375" y="130188"/>
                </a:cubicBezTo>
                <a:cubicBezTo>
                  <a:pt x="7962" y="121192"/>
                  <a:pt x="45004" y="177284"/>
                  <a:pt x="50825" y="158763"/>
                </a:cubicBezTo>
                <a:cubicBezTo>
                  <a:pt x="56646" y="140242"/>
                  <a:pt x="37596" y="-1574"/>
                  <a:pt x="381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EC51078-32BE-89D7-EA45-BD1EE07A8A4C}"/>
              </a:ext>
            </a:extLst>
          </p:cNvPr>
          <p:cNvSpPr/>
          <p:nvPr/>
        </p:nvSpPr>
        <p:spPr>
          <a:xfrm>
            <a:off x="1736721" y="1755598"/>
            <a:ext cx="73290" cy="238434"/>
          </a:xfrm>
          <a:custGeom>
            <a:avLst/>
            <a:gdLst>
              <a:gd name="connsiteX0" fmla="*/ 4 w 73290"/>
              <a:gd name="connsiteY0" fmla="*/ 177 h 238434"/>
              <a:gd name="connsiteX1" fmla="*/ 57154 w 73290"/>
              <a:gd name="connsiteY1" fmla="*/ 127177 h 238434"/>
              <a:gd name="connsiteX2" fmla="*/ 41279 w 73290"/>
              <a:gd name="connsiteY2" fmla="*/ 238302 h 238434"/>
              <a:gd name="connsiteX3" fmla="*/ 73029 w 73290"/>
              <a:gd name="connsiteY3" fmla="*/ 104952 h 238434"/>
              <a:gd name="connsiteX4" fmla="*/ 53979 w 73290"/>
              <a:gd name="connsiteY4" fmla="*/ 155752 h 238434"/>
              <a:gd name="connsiteX5" fmla="*/ 4 w 73290"/>
              <a:gd name="connsiteY5" fmla="*/ 177 h 23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90" h="238434">
                <a:moveTo>
                  <a:pt x="4" y="177"/>
                </a:moveTo>
                <a:cubicBezTo>
                  <a:pt x="533" y="-4586"/>
                  <a:pt x="50275" y="87490"/>
                  <a:pt x="57154" y="127177"/>
                </a:cubicBezTo>
                <a:cubicBezTo>
                  <a:pt x="64033" y="166864"/>
                  <a:pt x="38633" y="242006"/>
                  <a:pt x="41279" y="238302"/>
                </a:cubicBezTo>
                <a:cubicBezTo>
                  <a:pt x="43925" y="234598"/>
                  <a:pt x="70912" y="118710"/>
                  <a:pt x="73029" y="104952"/>
                </a:cubicBezTo>
                <a:cubicBezTo>
                  <a:pt x="75146" y="91194"/>
                  <a:pt x="64033" y="168981"/>
                  <a:pt x="53979" y="155752"/>
                </a:cubicBezTo>
                <a:cubicBezTo>
                  <a:pt x="43925" y="142523"/>
                  <a:pt x="-525" y="4940"/>
                  <a:pt x="4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1A19B394-9A11-CF47-7F60-ED2489BC87FC}"/>
              </a:ext>
            </a:extLst>
          </p:cNvPr>
          <p:cNvSpPr/>
          <p:nvPr/>
        </p:nvSpPr>
        <p:spPr>
          <a:xfrm>
            <a:off x="1993723" y="1758743"/>
            <a:ext cx="205968" cy="225639"/>
          </a:xfrm>
          <a:custGeom>
            <a:avLst/>
            <a:gdLst>
              <a:gd name="connsiteX0" fmla="*/ 177 w 205968"/>
              <a:gd name="connsiteY0" fmla="*/ 207 h 225639"/>
              <a:gd name="connsiteX1" fmla="*/ 101777 w 205968"/>
              <a:gd name="connsiteY1" fmla="*/ 63707 h 225639"/>
              <a:gd name="connsiteX2" fmla="*/ 200202 w 205968"/>
              <a:gd name="connsiteY2" fmla="*/ 197057 h 225639"/>
              <a:gd name="connsiteX3" fmla="*/ 187502 w 205968"/>
              <a:gd name="connsiteY3" fmla="*/ 168482 h 225639"/>
              <a:gd name="connsiteX4" fmla="*/ 130352 w 205968"/>
              <a:gd name="connsiteY4" fmla="*/ 108157 h 225639"/>
              <a:gd name="connsiteX5" fmla="*/ 31927 w 205968"/>
              <a:gd name="connsiteY5" fmla="*/ 225632 h 225639"/>
              <a:gd name="connsiteX6" fmla="*/ 111302 w 205968"/>
              <a:gd name="connsiteY6" fmla="*/ 101807 h 225639"/>
              <a:gd name="connsiteX7" fmla="*/ 127177 w 205968"/>
              <a:gd name="connsiteY7" fmla="*/ 82757 h 225639"/>
              <a:gd name="connsiteX8" fmla="*/ 177 w 205968"/>
              <a:gd name="connsiteY8" fmla="*/ 207 h 22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968" h="225639">
                <a:moveTo>
                  <a:pt x="177" y="207"/>
                </a:moveTo>
                <a:cubicBezTo>
                  <a:pt x="-4056" y="-2968"/>
                  <a:pt x="68440" y="30899"/>
                  <a:pt x="101777" y="63707"/>
                </a:cubicBezTo>
                <a:cubicBezTo>
                  <a:pt x="135115" y="96515"/>
                  <a:pt x="200202" y="197057"/>
                  <a:pt x="200202" y="197057"/>
                </a:cubicBezTo>
                <a:cubicBezTo>
                  <a:pt x="214489" y="214519"/>
                  <a:pt x="199144" y="183298"/>
                  <a:pt x="187502" y="168482"/>
                </a:cubicBezTo>
                <a:cubicBezTo>
                  <a:pt x="175860" y="153666"/>
                  <a:pt x="156281" y="98632"/>
                  <a:pt x="130352" y="108157"/>
                </a:cubicBezTo>
                <a:cubicBezTo>
                  <a:pt x="104423" y="117682"/>
                  <a:pt x="35102" y="226690"/>
                  <a:pt x="31927" y="225632"/>
                </a:cubicBezTo>
                <a:cubicBezTo>
                  <a:pt x="28752" y="224574"/>
                  <a:pt x="95427" y="125620"/>
                  <a:pt x="111302" y="101807"/>
                </a:cubicBezTo>
                <a:cubicBezTo>
                  <a:pt x="127177" y="77995"/>
                  <a:pt x="143052" y="98632"/>
                  <a:pt x="127177" y="82757"/>
                </a:cubicBezTo>
                <a:cubicBezTo>
                  <a:pt x="111302" y="66882"/>
                  <a:pt x="4410" y="3382"/>
                  <a:pt x="177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44F4F25A-5969-F2EC-FD57-6604161540E9}"/>
              </a:ext>
            </a:extLst>
          </p:cNvPr>
          <p:cNvSpPr/>
          <p:nvPr/>
        </p:nvSpPr>
        <p:spPr>
          <a:xfrm>
            <a:off x="1704756" y="1323902"/>
            <a:ext cx="111432" cy="285823"/>
          </a:xfrm>
          <a:custGeom>
            <a:avLst/>
            <a:gdLst>
              <a:gd name="connsiteX0" fmla="*/ 219 w 111432"/>
              <a:gd name="connsiteY0" fmla="*/ 285823 h 285823"/>
              <a:gd name="connsiteX1" fmla="*/ 9744 w 111432"/>
              <a:gd name="connsiteY1" fmla="*/ 174698 h 285823"/>
              <a:gd name="connsiteX2" fmla="*/ 22444 w 111432"/>
              <a:gd name="connsiteY2" fmla="*/ 108023 h 285823"/>
              <a:gd name="connsiteX3" fmla="*/ 41494 w 111432"/>
              <a:gd name="connsiteY3" fmla="*/ 50873 h 285823"/>
              <a:gd name="connsiteX4" fmla="*/ 111344 w 111432"/>
              <a:gd name="connsiteY4" fmla="*/ 73 h 285823"/>
              <a:gd name="connsiteX5" fmla="*/ 25619 w 111432"/>
              <a:gd name="connsiteY5" fmla="*/ 41348 h 285823"/>
              <a:gd name="connsiteX6" fmla="*/ 22444 w 111432"/>
              <a:gd name="connsiteY6" fmla="*/ 111198 h 285823"/>
              <a:gd name="connsiteX7" fmla="*/ 54194 w 111432"/>
              <a:gd name="connsiteY7" fmla="*/ 79448 h 285823"/>
              <a:gd name="connsiteX8" fmla="*/ 19269 w 111432"/>
              <a:gd name="connsiteY8" fmla="*/ 174698 h 285823"/>
              <a:gd name="connsiteX9" fmla="*/ 219 w 111432"/>
              <a:gd name="connsiteY9" fmla="*/ 285823 h 28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432" h="285823">
                <a:moveTo>
                  <a:pt x="219" y="285823"/>
                </a:moveTo>
                <a:cubicBezTo>
                  <a:pt x="-1368" y="285823"/>
                  <a:pt x="6040" y="204331"/>
                  <a:pt x="9744" y="174698"/>
                </a:cubicBezTo>
                <a:cubicBezTo>
                  <a:pt x="13448" y="145065"/>
                  <a:pt x="17152" y="128660"/>
                  <a:pt x="22444" y="108023"/>
                </a:cubicBezTo>
                <a:cubicBezTo>
                  <a:pt x="27736" y="87386"/>
                  <a:pt x="26677" y="68865"/>
                  <a:pt x="41494" y="50873"/>
                </a:cubicBezTo>
                <a:cubicBezTo>
                  <a:pt x="56311" y="32881"/>
                  <a:pt x="113990" y="1660"/>
                  <a:pt x="111344" y="73"/>
                </a:cubicBezTo>
                <a:cubicBezTo>
                  <a:pt x="108698" y="-1515"/>
                  <a:pt x="40436" y="22827"/>
                  <a:pt x="25619" y="41348"/>
                </a:cubicBezTo>
                <a:cubicBezTo>
                  <a:pt x="10802" y="59869"/>
                  <a:pt x="17682" y="104848"/>
                  <a:pt x="22444" y="111198"/>
                </a:cubicBezTo>
                <a:cubicBezTo>
                  <a:pt x="27206" y="117548"/>
                  <a:pt x="54723" y="68865"/>
                  <a:pt x="54194" y="79448"/>
                </a:cubicBezTo>
                <a:cubicBezTo>
                  <a:pt x="53665" y="90031"/>
                  <a:pt x="27736" y="141890"/>
                  <a:pt x="19269" y="174698"/>
                </a:cubicBezTo>
                <a:cubicBezTo>
                  <a:pt x="10802" y="207506"/>
                  <a:pt x="1806" y="285823"/>
                  <a:pt x="219" y="285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50F7114-2CA7-97A7-88FD-90D0483B84EE}"/>
              </a:ext>
            </a:extLst>
          </p:cNvPr>
          <p:cNvSpPr/>
          <p:nvPr/>
        </p:nvSpPr>
        <p:spPr>
          <a:xfrm>
            <a:off x="1793713" y="1342922"/>
            <a:ext cx="119910" cy="124983"/>
          </a:xfrm>
          <a:custGeom>
            <a:avLst/>
            <a:gdLst>
              <a:gd name="connsiteX0" fmla="*/ 22387 w 119910"/>
              <a:gd name="connsiteY0" fmla="*/ 103 h 124983"/>
              <a:gd name="connsiteX1" fmla="*/ 22387 w 119910"/>
              <a:gd name="connsiteY1" fmla="*/ 66778 h 124983"/>
              <a:gd name="connsiteX2" fmla="*/ 117637 w 119910"/>
              <a:gd name="connsiteY2" fmla="*/ 123928 h 124983"/>
              <a:gd name="connsiteX3" fmla="*/ 82712 w 119910"/>
              <a:gd name="connsiteY3" fmla="*/ 104878 h 124983"/>
              <a:gd name="connsiteX4" fmla="*/ 162 w 119910"/>
              <a:gd name="connsiteY4" fmla="*/ 117578 h 124983"/>
              <a:gd name="connsiteX5" fmla="*/ 60487 w 119910"/>
              <a:gd name="connsiteY5" fmla="*/ 101703 h 124983"/>
              <a:gd name="connsiteX6" fmla="*/ 19212 w 119910"/>
              <a:gd name="connsiteY6" fmla="*/ 82653 h 124983"/>
              <a:gd name="connsiteX7" fmla="*/ 22387 w 119910"/>
              <a:gd name="connsiteY7" fmla="*/ 103 h 12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10" h="124983">
                <a:moveTo>
                  <a:pt x="22387" y="103"/>
                </a:moveTo>
                <a:cubicBezTo>
                  <a:pt x="22916" y="-2543"/>
                  <a:pt x="6512" y="46141"/>
                  <a:pt x="22387" y="66778"/>
                </a:cubicBezTo>
                <a:cubicBezTo>
                  <a:pt x="38262" y="87416"/>
                  <a:pt x="107583" y="117578"/>
                  <a:pt x="117637" y="123928"/>
                </a:cubicBezTo>
                <a:cubicBezTo>
                  <a:pt x="127691" y="130278"/>
                  <a:pt x="102291" y="105936"/>
                  <a:pt x="82712" y="104878"/>
                </a:cubicBezTo>
                <a:cubicBezTo>
                  <a:pt x="63133" y="103820"/>
                  <a:pt x="3866" y="118107"/>
                  <a:pt x="162" y="117578"/>
                </a:cubicBezTo>
                <a:cubicBezTo>
                  <a:pt x="-3542" y="117049"/>
                  <a:pt x="57312" y="107524"/>
                  <a:pt x="60487" y="101703"/>
                </a:cubicBezTo>
                <a:cubicBezTo>
                  <a:pt x="63662" y="95882"/>
                  <a:pt x="25562" y="97999"/>
                  <a:pt x="19212" y="82653"/>
                </a:cubicBezTo>
                <a:cubicBezTo>
                  <a:pt x="12862" y="67307"/>
                  <a:pt x="21858" y="2749"/>
                  <a:pt x="22387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A5E1E0B-4ACE-52BB-62EA-461D2CE59E51}"/>
              </a:ext>
            </a:extLst>
          </p:cNvPr>
          <p:cNvSpPr/>
          <p:nvPr/>
        </p:nvSpPr>
        <p:spPr>
          <a:xfrm>
            <a:off x="1825598" y="1332759"/>
            <a:ext cx="257202" cy="486516"/>
          </a:xfrm>
          <a:custGeom>
            <a:avLst/>
            <a:gdLst>
              <a:gd name="connsiteX0" fmla="*/ 27 w 257202"/>
              <a:gd name="connsiteY0" fmla="*/ 741 h 486516"/>
              <a:gd name="connsiteX1" fmla="*/ 88927 w 257202"/>
              <a:gd name="connsiteY1" fmla="*/ 92816 h 486516"/>
              <a:gd name="connsiteX2" fmla="*/ 136552 w 257202"/>
              <a:gd name="connsiteY2" fmla="*/ 207116 h 486516"/>
              <a:gd name="connsiteX3" fmla="*/ 161952 w 257202"/>
              <a:gd name="connsiteY3" fmla="*/ 369041 h 486516"/>
              <a:gd name="connsiteX4" fmla="*/ 184177 w 257202"/>
              <a:gd name="connsiteY4" fmla="*/ 429366 h 486516"/>
              <a:gd name="connsiteX5" fmla="*/ 257202 w 257202"/>
              <a:gd name="connsiteY5" fmla="*/ 486516 h 486516"/>
              <a:gd name="connsiteX6" fmla="*/ 184177 w 257202"/>
              <a:gd name="connsiteY6" fmla="*/ 429366 h 486516"/>
              <a:gd name="connsiteX7" fmla="*/ 139727 w 257202"/>
              <a:gd name="connsiteY7" fmla="*/ 378566 h 486516"/>
              <a:gd name="connsiteX8" fmla="*/ 152427 w 257202"/>
              <a:gd name="connsiteY8" fmla="*/ 264266 h 486516"/>
              <a:gd name="connsiteX9" fmla="*/ 158777 w 257202"/>
              <a:gd name="connsiteY9" fmla="*/ 308716 h 486516"/>
              <a:gd name="connsiteX10" fmla="*/ 98452 w 257202"/>
              <a:gd name="connsiteY10" fmla="*/ 143616 h 486516"/>
              <a:gd name="connsiteX11" fmla="*/ 27 w 257202"/>
              <a:gd name="connsiteY11" fmla="*/ 741 h 48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202" h="486516">
                <a:moveTo>
                  <a:pt x="27" y="741"/>
                </a:moveTo>
                <a:cubicBezTo>
                  <a:pt x="-1560" y="-7726"/>
                  <a:pt x="66173" y="58420"/>
                  <a:pt x="88927" y="92816"/>
                </a:cubicBezTo>
                <a:cubicBezTo>
                  <a:pt x="111681" y="127212"/>
                  <a:pt x="124381" y="161078"/>
                  <a:pt x="136552" y="207116"/>
                </a:cubicBezTo>
                <a:cubicBezTo>
                  <a:pt x="148723" y="253154"/>
                  <a:pt x="154015" y="331999"/>
                  <a:pt x="161952" y="369041"/>
                </a:cubicBezTo>
                <a:cubicBezTo>
                  <a:pt x="169890" y="406083"/>
                  <a:pt x="168302" y="409787"/>
                  <a:pt x="184177" y="429366"/>
                </a:cubicBezTo>
                <a:cubicBezTo>
                  <a:pt x="200052" y="448945"/>
                  <a:pt x="257202" y="486516"/>
                  <a:pt x="257202" y="486516"/>
                </a:cubicBezTo>
                <a:cubicBezTo>
                  <a:pt x="257202" y="486516"/>
                  <a:pt x="203756" y="447358"/>
                  <a:pt x="184177" y="429366"/>
                </a:cubicBezTo>
                <a:cubicBezTo>
                  <a:pt x="164598" y="411374"/>
                  <a:pt x="145019" y="406083"/>
                  <a:pt x="139727" y="378566"/>
                </a:cubicBezTo>
                <a:cubicBezTo>
                  <a:pt x="134435" y="351049"/>
                  <a:pt x="149252" y="275908"/>
                  <a:pt x="152427" y="264266"/>
                </a:cubicBezTo>
                <a:cubicBezTo>
                  <a:pt x="155602" y="252624"/>
                  <a:pt x="167773" y="328824"/>
                  <a:pt x="158777" y="308716"/>
                </a:cubicBezTo>
                <a:cubicBezTo>
                  <a:pt x="149781" y="288608"/>
                  <a:pt x="121206" y="190712"/>
                  <a:pt x="98452" y="143616"/>
                </a:cubicBezTo>
                <a:cubicBezTo>
                  <a:pt x="75698" y="96520"/>
                  <a:pt x="1614" y="9208"/>
                  <a:pt x="27" y="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BE58B3A-3677-2376-6612-8C226FD8D75E}"/>
              </a:ext>
            </a:extLst>
          </p:cNvPr>
          <p:cNvSpPr/>
          <p:nvPr/>
        </p:nvSpPr>
        <p:spPr>
          <a:xfrm>
            <a:off x="1765017" y="1519189"/>
            <a:ext cx="227206" cy="408509"/>
          </a:xfrm>
          <a:custGeom>
            <a:avLst/>
            <a:gdLst>
              <a:gd name="connsiteX0" fmla="*/ 283 w 227206"/>
              <a:gd name="connsiteY0" fmla="*/ 1636 h 408509"/>
              <a:gd name="connsiteX1" fmla="*/ 124108 w 227206"/>
              <a:gd name="connsiteY1" fmla="*/ 55611 h 408509"/>
              <a:gd name="connsiteX2" fmla="*/ 168558 w 227206"/>
              <a:gd name="connsiteY2" fmla="*/ 128636 h 408509"/>
              <a:gd name="connsiteX3" fmla="*/ 216183 w 227206"/>
              <a:gd name="connsiteY3" fmla="*/ 236586 h 408509"/>
              <a:gd name="connsiteX4" fmla="*/ 222533 w 227206"/>
              <a:gd name="connsiteY4" fmla="*/ 303261 h 408509"/>
              <a:gd name="connsiteX5" fmla="*/ 197133 w 227206"/>
              <a:gd name="connsiteY5" fmla="*/ 408036 h 408509"/>
              <a:gd name="connsiteX6" fmla="*/ 216183 w 227206"/>
              <a:gd name="connsiteY6" fmla="*/ 338186 h 408509"/>
              <a:gd name="connsiteX7" fmla="*/ 225708 w 227206"/>
              <a:gd name="connsiteY7" fmla="*/ 249286 h 408509"/>
              <a:gd name="connsiteX8" fmla="*/ 184433 w 227206"/>
              <a:gd name="connsiteY8" fmla="*/ 166736 h 408509"/>
              <a:gd name="connsiteX9" fmla="*/ 193958 w 227206"/>
              <a:gd name="connsiteY9" fmla="*/ 220711 h 408509"/>
              <a:gd name="connsiteX10" fmla="*/ 162208 w 227206"/>
              <a:gd name="connsiteY10" fmla="*/ 119111 h 408509"/>
              <a:gd name="connsiteX11" fmla="*/ 283 w 227206"/>
              <a:gd name="connsiteY11" fmla="*/ 1636 h 40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7206" h="408509">
                <a:moveTo>
                  <a:pt x="283" y="1636"/>
                </a:moveTo>
                <a:cubicBezTo>
                  <a:pt x="-6067" y="-8947"/>
                  <a:pt x="96062" y="34444"/>
                  <a:pt x="124108" y="55611"/>
                </a:cubicBezTo>
                <a:cubicBezTo>
                  <a:pt x="152154" y="76778"/>
                  <a:pt x="153212" y="98474"/>
                  <a:pt x="168558" y="128636"/>
                </a:cubicBezTo>
                <a:cubicBezTo>
                  <a:pt x="183904" y="158799"/>
                  <a:pt x="207187" y="207482"/>
                  <a:pt x="216183" y="236586"/>
                </a:cubicBezTo>
                <a:cubicBezTo>
                  <a:pt x="225179" y="265690"/>
                  <a:pt x="225708" y="274686"/>
                  <a:pt x="222533" y="303261"/>
                </a:cubicBezTo>
                <a:cubicBezTo>
                  <a:pt x="219358" y="331836"/>
                  <a:pt x="198191" y="402215"/>
                  <a:pt x="197133" y="408036"/>
                </a:cubicBezTo>
                <a:cubicBezTo>
                  <a:pt x="196075" y="413857"/>
                  <a:pt x="211421" y="364644"/>
                  <a:pt x="216183" y="338186"/>
                </a:cubicBezTo>
                <a:cubicBezTo>
                  <a:pt x="220945" y="311728"/>
                  <a:pt x="231000" y="277861"/>
                  <a:pt x="225708" y="249286"/>
                </a:cubicBezTo>
                <a:cubicBezTo>
                  <a:pt x="220416" y="220711"/>
                  <a:pt x="189725" y="171499"/>
                  <a:pt x="184433" y="166736"/>
                </a:cubicBezTo>
                <a:cubicBezTo>
                  <a:pt x="179141" y="161974"/>
                  <a:pt x="197662" y="228648"/>
                  <a:pt x="193958" y="220711"/>
                </a:cubicBezTo>
                <a:cubicBezTo>
                  <a:pt x="190254" y="212774"/>
                  <a:pt x="190783" y="154565"/>
                  <a:pt x="162208" y="119111"/>
                </a:cubicBezTo>
                <a:cubicBezTo>
                  <a:pt x="133633" y="83657"/>
                  <a:pt x="6633" y="12219"/>
                  <a:pt x="283" y="1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7679CFA-EC6F-1639-B1E3-170CBFCA6361}"/>
              </a:ext>
            </a:extLst>
          </p:cNvPr>
          <p:cNvSpPr/>
          <p:nvPr/>
        </p:nvSpPr>
        <p:spPr>
          <a:xfrm>
            <a:off x="1390639" y="2028742"/>
            <a:ext cx="127367" cy="504929"/>
          </a:xfrm>
          <a:custGeom>
            <a:avLst/>
            <a:gdLst>
              <a:gd name="connsiteX0" fmla="*/ 28586 w 127367"/>
              <a:gd name="connsiteY0" fmla="*/ 83 h 504929"/>
              <a:gd name="connsiteX1" fmla="*/ 11 w 127367"/>
              <a:gd name="connsiteY1" fmla="*/ 171533 h 504929"/>
              <a:gd name="connsiteX2" fmla="*/ 25411 w 127367"/>
              <a:gd name="connsiteY2" fmla="*/ 330283 h 504929"/>
              <a:gd name="connsiteX3" fmla="*/ 47636 w 127367"/>
              <a:gd name="connsiteY3" fmla="*/ 171533 h 504929"/>
              <a:gd name="connsiteX4" fmla="*/ 63511 w 127367"/>
              <a:gd name="connsiteY4" fmla="*/ 295358 h 504929"/>
              <a:gd name="connsiteX5" fmla="*/ 127011 w 127367"/>
              <a:gd name="connsiteY5" fmla="*/ 504908 h 504929"/>
              <a:gd name="connsiteX6" fmla="*/ 85736 w 127367"/>
              <a:gd name="connsiteY6" fmla="*/ 282658 h 504929"/>
              <a:gd name="connsiteX7" fmla="*/ 12711 w 127367"/>
              <a:gd name="connsiteY7" fmla="*/ 193758 h 504929"/>
              <a:gd name="connsiteX8" fmla="*/ 28586 w 127367"/>
              <a:gd name="connsiteY8" fmla="*/ 83 h 5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67" h="504929">
                <a:moveTo>
                  <a:pt x="28586" y="83"/>
                </a:moveTo>
                <a:cubicBezTo>
                  <a:pt x="26469" y="-3621"/>
                  <a:pt x="540" y="116500"/>
                  <a:pt x="11" y="171533"/>
                </a:cubicBezTo>
                <a:cubicBezTo>
                  <a:pt x="-518" y="226566"/>
                  <a:pt x="17474" y="330283"/>
                  <a:pt x="25411" y="330283"/>
                </a:cubicBezTo>
                <a:cubicBezTo>
                  <a:pt x="33348" y="330283"/>
                  <a:pt x="41286" y="177354"/>
                  <a:pt x="47636" y="171533"/>
                </a:cubicBezTo>
                <a:cubicBezTo>
                  <a:pt x="53986" y="165712"/>
                  <a:pt x="50282" y="239796"/>
                  <a:pt x="63511" y="295358"/>
                </a:cubicBezTo>
                <a:cubicBezTo>
                  <a:pt x="76740" y="350920"/>
                  <a:pt x="123307" y="507025"/>
                  <a:pt x="127011" y="504908"/>
                </a:cubicBezTo>
                <a:cubicBezTo>
                  <a:pt x="130715" y="502791"/>
                  <a:pt x="104786" y="334516"/>
                  <a:pt x="85736" y="282658"/>
                </a:cubicBezTo>
                <a:cubicBezTo>
                  <a:pt x="66686" y="230800"/>
                  <a:pt x="25411" y="241912"/>
                  <a:pt x="12711" y="193758"/>
                </a:cubicBezTo>
                <a:cubicBezTo>
                  <a:pt x="11" y="145604"/>
                  <a:pt x="30703" y="3787"/>
                  <a:pt x="28586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A6E97B7-69D0-845C-6645-F96043499EEE}"/>
              </a:ext>
            </a:extLst>
          </p:cNvPr>
          <p:cNvSpPr/>
          <p:nvPr/>
        </p:nvSpPr>
        <p:spPr>
          <a:xfrm>
            <a:off x="771274" y="2057353"/>
            <a:ext cx="417512" cy="318208"/>
          </a:xfrm>
          <a:custGeom>
            <a:avLst/>
            <a:gdLst>
              <a:gd name="connsiteX0" fmla="*/ 251 w 417512"/>
              <a:gd name="connsiteY0" fmla="*/ 47 h 318208"/>
              <a:gd name="connsiteX1" fmla="*/ 174876 w 417512"/>
              <a:gd name="connsiteY1" fmla="*/ 130222 h 318208"/>
              <a:gd name="connsiteX2" fmla="*/ 139951 w 417512"/>
              <a:gd name="connsiteY2" fmla="*/ 139747 h 318208"/>
              <a:gd name="connsiteX3" fmla="*/ 292351 w 417512"/>
              <a:gd name="connsiteY3" fmla="*/ 158797 h 318208"/>
              <a:gd name="connsiteX4" fmla="*/ 416176 w 417512"/>
              <a:gd name="connsiteY4" fmla="*/ 317547 h 318208"/>
              <a:gd name="connsiteX5" fmla="*/ 349501 w 417512"/>
              <a:gd name="connsiteY5" fmla="*/ 212772 h 318208"/>
              <a:gd name="connsiteX6" fmla="*/ 219326 w 417512"/>
              <a:gd name="connsiteY6" fmla="*/ 146097 h 318208"/>
              <a:gd name="connsiteX7" fmla="*/ 251 w 417512"/>
              <a:gd name="connsiteY7" fmla="*/ 47 h 31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512" h="318208">
                <a:moveTo>
                  <a:pt x="251" y="47"/>
                </a:moveTo>
                <a:cubicBezTo>
                  <a:pt x="-7157" y="-2599"/>
                  <a:pt x="151593" y="106939"/>
                  <a:pt x="174876" y="130222"/>
                </a:cubicBezTo>
                <a:cubicBezTo>
                  <a:pt x="198159" y="153505"/>
                  <a:pt x="120372" y="134985"/>
                  <a:pt x="139951" y="139747"/>
                </a:cubicBezTo>
                <a:cubicBezTo>
                  <a:pt x="159530" y="144509"/>
                  <a:pt x="246314" y="129164"/>
                  <a:pt x="292351" y="158797"/>
                </a:cubicBezTo>
                <a:cubicBezTo>
                  <a:pt x="338388" y="188430"/>
                  <a:pt x="406651" y="308551"/>
                  <a:pt x="416176" y="317547"/>
                </a:cubicBezTo>
                <a:cubicBezTo>
                  <a:pt x="425701" y="326543"/>
                  <a:pt x="382309" y="241347"/>
                  <a:pt x="349501" y="212772"/>
                </a:cubicBezTo>
                <a:cubicBezTo>
                  <a:pt x="316693" y="184197"/>
                  <a:pt x="274889" y="179435"/>
                  <a:pt x="219326" y="146097"/>
                </a:cubicBezTo>
                <a:cubicBezTo>
                  <a:pt x="163764" y="112760"/>
                  <a:pt x="7659" y="2693"/>
                  <a:pt x="251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83B139DB-19C2-4184-D4A1-2F9070BC3450}"/>
              </a:ext>
            </a:extLst>
          </p:cNvPr>
          <p:cNvSpPr/>
          <p:nvPr/>
        </p:nvSpPr>
        <p:spPr>
          <a:xfrm>
            <a:off x="527015" y="2041506"/>
            <a:ext cx="237221" cy="359071"/>
          </a:xfrm>
          <a:custGeom>
            <a:avLst/>
            <a:gdLst>
              <a:gd name="connsiteX0" fmla="*/ 222285 w 237221"/>
              <a:gd name="connsiteY0" fmla="*/ 19 h 359071"/>
              <a:gd name="connsiteX1" fmla="*/ 120685 w 237221"/>
              <a:gd name="connsiteY1" fmla="*/ 127019 h 359071"/>
              <a:gd name="connsiteX2" fmla="*/ 234985 w 237221"/>
              <a:gd name="connsiteY2" fmla="*/ 307994 h 359071"/>
              <a:gd name="connsiteX3" fmla="*/ 181010 w 237221"/>
              <a:gd name="connsiteY3" fmla="*/ 206394 h 359071"/>
              <a:gd name="connsiteX4" fmla="*/ 35 w 237221"/>
              <a:gd name="connsiteY4" fmla="*/ 358794 h 359071"/>
              <a:gd name="connsiteX5" fmla="*/ 165135 w 237221"/>
              <a:gd name="connsiteY5" fmla="*/ 241319 h 359071"/>
              <a:gd name="connsiteX6" fmla="*/ 127035 w 237221"/>
              <a:gd name="connsiteY6" fmla="*/ 142894 h 359071"/>
              <a:gd name="connsiteX7" fmla="*/ 107985 w 237221"/>
              <a:gd name="connsiteY7" fmla="*/ 117494 h 359071"/>
              <a:gd name="connsiteX8" fmla="*/ 222285 w 237221"/>
              <a:gd name="connsiteY8" fmla="*/ 19 h 35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221" h="359071">
                <a:moveTo>
                  <a:pt x="222285" y="19"/>
                </a:moveTo>
                <a:cubicBezTo>
                  <a:pt x="224402" y="1607"/>
                  <a:pt x="118568" y="75690"/>
                  <a:pt x="120685" y="127019"/>
                </a:cubicBezTo>
                <a:cubicBezTo>
                  <a:pt x="122802" y="178348"/>
                  <a:pt x="224931" y="294765"/>
                  <a:pt x="234985" y="307994"/>
                </a:cubicBezTo>
                <a:cubicBezTo>
                  <a:pt x="245039" y="321223"/>
                  <a:pt x="220168" y="197927"/>
                  <a:pt x="181010" y="206394"/>
                </a:cubicBezTo>
                <a:cubicBezTo>
                  <a:pt x="141852" y="214861"/>
                  <a:pt x="2681" y="352973"/>
                  <a:pt x="35" y="358794"/>
                </a:cubicBezTo>
                <a:cubicBezTo>
                  <a:pt x="-2611" y="364615"/>
                  <a:pt x="143968" y="277302"/>
                  <a:pt x="165135" y="241319"/>
                </a:cubicBezTo>
                <a:cubicBezTo>
                  <a:pt x="186302" y="205336"/>
                  <a:pt x="136560" y="163531"/>
                  <a:pt x="127035" y="142894"/>
                </a:cubicBezTo>
                <a:cubicBezTo>
                  <a:pt x="117510" y="122257"/>
                  <a:pt x="92110" y="140248"/>
                  <a:pt x="107985" y="117494"/>
                </a:cubicBezTo>
                <a:cubicBezTo>
                  <a:pt x="123860" y="94740"/>
                  <a:pt x="220168" y="-1569"/>
                  <a:pt x="22228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72FF621-6591-F5D2-6A3C-47F72F869386}"/>
              </a:ext>
            </a:extLst>
          </p:cNvPr>
          <p:cNvSpPr/>
          <p:nvPr/>
        </p:nvSpPr>
        <p:spPr>
          <a:xfrm>
            <a:off x="1409600" y="2373567"/>
            <a:ext cx="309952" cy="444093"/>
          </a:xfrm>
          <a:custGeom>
            <a:avLst/>
            <a:gdLst>
              <a:gd name="connsiteX0" fmla="*/ 162025 w 309952"/>
              <a:gd name="connsiteY0" fmla="*/ 1333 h 444093"/>
              <a:gd name="connsiteX1" fmla="*/ 76300 w 309952"/>
              <a:gd name="connsiteY1" fmla="*/ 172783 h 444093"/>
              <a:gd name="connsiteX2" fmla="*/ 60425 w 309952"/>
              <a:gd name="connsiteY2" fmla="*/ 236283 h 444093"/>
              <a:gd name="connsiteX3" fmla="*/ 279500 w 309952"/>
              <a:gd name="connsiteY3" fmla="*/ 296608 h 444093"/>
              <a:gd name="connsiteX4" fmla="*/ 98525 w 309952"/>
              <a:gd name="connsiteY4" fmla="*/ 325183 h 444093"/>
              <a:gd name="connsiteX5" fmla="*/ 142975 w 309952"/>
              <a:gd name="connsiteY5" fmla="*/ 423608 h 444093"/>
              <a:gd name="connsiteX6" fmla="*/ 152500 w 309952"/>
              <a:gd name="connsiteY6" fmla="*/ 439483 h 444093"/>
              <a:gd name="connsiteX7" fmla="*/ 92175 w 309952"/>
              <a:gd name="connsiteY7" fmla="*/ 363283 h 444093"/>
              <a:gd name="connsiteX8" fmla="*/ 152500 w 309952"/>
              <a:gd name="connsiteY8" fmla="*/ 322008 h 444093"/>
              <a:gd name="connsiteX9" fmla="*/ 308075 w 309952"/>
              <a:gd name="connsiteY9" fmla="*/ 315658 h 444093"/>
              <a:gd name="connsiteX10" fmla="*/ 35025 w 309952"/>
              <a:gd name="connsiteY10" fmla="*/ 236283 h 444093"/>
              <a:gd name="connsiteX11" fmla="*/ 15975 w 309952"/>
              <a:gd name="connsiteY11" fmla="*/ 274383 h 444093"/>
              <a:gd name="connsiteX12" fmla="*/ 162025 w 309952"/>
              <a:gd name="connsiteY12" fmla="*/ 1333 h 44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9952" h="444093">
                <a:moveTo>
                  <a:pt x="162025" y="1333"/>
                </a:moveTo>
                <a:cubicBezTo>
                  <a:pt x="172079" y="-15600"/>
                  <a:pt x="93233" y="133625"/>
                  <a:pt x="76300" y="172783"/>
                </a:cubicBezTo>
                <a:cubicBezTo>
                  <a:pt x="59367" y="211941"/>
                  <a:pt x="26558" y="215646"/>
                  <a:pt x="60425" y="236283"/>
                </a:cubicBezTo>
                <a:cubicBezTo>
                  <a:pt x="94292" y="256921"/>
                  <a:pt x="273150" y="281791"/>
                  <a:pt x="279500" y="296608"/>
                </a:cubicBezTo>
                <a:cubicBezTo>
                  <a:pt x="285850" y="311425"/>
                  <a:pt x="121279" y="304016"/>
                  <a:pt x="98525" y="325183"/>
                </a:cubicBezTo>
                <a:cubicBezTo>
                  <a:pt x="75771" y="346350"/>
                  <a:pt x="133979" y="404558"/>
                  <a:pt x="142975" y="423608"/>
                </a:cubicBezTo>
                <a:cubicBezTo>
                  <a:pt x="151971" y="442658"/>
                  <a:pt x="160967" y="449537"/>
                  <a:pt x="152500" y="439483"/>
                </a:cubicBezTo>
                <a:cubicBezTo>
                  <a:pt x="144033" y="429429"/>
                  <a:pt x="92175" y="382862"/>
                  <a:pt x="92175" y="363283"/>
                </a:cubicBezTo>
                <a:cubicBezTo>
                  <a:pt x="92175" y="343704"/>
                  <a:pt x="116517" y="329946"/>
                  <a:pt x="152500" y="322008"/>
                </a:cubicBezTo>
                <a:cubicBezTo>
                  <a:pt x="188483" y="314071"/>
                  <a:pt x="327654" y="329945"/>
                  <a:pt x="308075" y="315658"/>
                </a:cubicBezTo>
                <a:cubicBezTo>
                  <a:pt x="288496" y="301371"/>
                  <a:pt x="83708" y="243162"/>
                  <a:pt x="35025" y="236283"/>
                </a:cubicBezTo>
                <a:cubicBezTo>
                  <a:pt x="-13658" y="229404"/>
                  <a:pt x="-3075" y="308779"/>
                  <a:pt x="15975" y="274383"/>
                </a:cubicBezTo>
                <a:cubicBezTo>
                  <a:pt x="35025" y="239987"/>
                  <a:pt x="151971" y="18266"/>
                  <a:pt x="162025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C8DB591-2636-D8BE-F4F1-9EFE0DD8FF0E}"/>
              </a:ext>
            </a:extLst>
          </p:cNvPr>
          <p:cNvSpPr/>
          <p:nvPr/>
        </p:nvSpPr>
        <p:spPr>
          <a:xfrm>
            <a:off x="487944" y="2225630"/>
            <a:ext cx="506038" cy="632247"/>
          </a:xfrm>
          <a:custGeom>
            <a:avLst/>
            <a:gdLst>
              <a:gd name="connsiteX0" fmla="*/ 26406 w 506038"/>
              <a:gd name="connsiteY0" fmla="*/ 45 h 632247"/>
              <a:gd name="connsiteX1" fmla="*/ 4181 w 506038"/>
              <a:gd name="connsiteY1" fmla="*/ 219120 h 632247"/>
              <a:gd name="connsiteX2" fmla="*/ 124831 w 506038"/>
              <a:gd name="connsiteY2" fmla="*/ 346120 h 632247"/>
              <a:gd name="connsiteX3" fmla="*/ 70856 w 506038"/>
              <a:gd name="connsiteY3" fmla="*/ 333420 h 632247"/>
              <a:gd name="connsiteX4" fmla="*/ 223256 w 506038"/>
              <a:gd name="connsiteY4" fmla="*/ 365170 h 632247"/>
              <a:gd name="connsiteX5" fmla="*/ 226431 w 506038"/>
              <a:gd name="connsiteY5" fmla="*/ 419145 h 632247"/>
              <a:gd name="connsiteX6" fmla="*/ 401056 w 506038"/>
              <a:gd name="connsiteY6" fmla="*/ 539795 h 632247"/>
              <a:gd name="connsiteX7" fmla="*/ 318506 w 506038"/>
              <a:gd name="connsiteY7" fmla="*/ 536620 h 632247"/>
              <a:gd name="connsiteX8" fmla="*/ 505831 w 506038"/>
              <a:gd name="connsiteY8" fmla="*/ 631870 h 632247"/>
              <a:gd name="connsiteX9" fmla="*/ 353431 w 506038"/>
              <a:gd name="connsiteY9" fmla="*/ 565195 h 632247"/>
              <a:gd name="connsiteX10" fmla="*/ 264531 w 506038"/>
              <a:gd name="connsiteY10" fmla="*/ 450895 h 632247"/>
              <a:gd name="connsiteX11" fmla="*/ 20056 w 506038"/>
              <a:gd name="connsiteY11" fmla="*/ 269920 h 632247"/>
              <a:gd name="connsiteX12" fmla="*/ 54981 w 506038"/>
              <a:gd name="connsiteY12" fmla="*/ 292145 h 632247"/>
              <a:gd name="connsiteX13" fmla="*/ 13706 w 506038"/>
              <a:gd name="connsiteY13" fmla="*/ 238170 h 632247"/>
              <a:gd name="connsiteX14" fmla="*/ 26406 w 506038"/>
              <a:gd name="connsiteY14" fmla="*/ 45 h 63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6038" h="632247">
                <a:moveTo>
                  <a:pt x="26406" y="45"/>
                </a:moveTo>
                <a:cubicBezTo>
                  <a:pt x="24819" y="-3130"/>
                  <a:pt x="-12223" y="161441"/>
                  <a:pt x="4181" y="219120"/>
                </a:cubicBezTo>
                <a:cubicBezTo>
                  <a:pt x="20585" y="276799"/>
                  <a:pt x="113719" y="327070"/>
                  <a:pt x="124831" y="346120"/>
                </a:cubicBezTo>
                <a:cubicBezTo>
                  <a:pt x="135943" y="365170"/>
                  <a:pt x="54452" y="330245"/>
                  <a:pt x="70856" y="333420"/>
                </a:cubicBezTo>
                <a:cubicBezTo>
                  <a:pt x="87260" y="336595"/>
                  <a:pt x="197327" y="350883"/>
                  <a:pt x="223256" y="365170"/>
                </a:cubicBezTo>
                <a:cubicBezTo>
                  <a:pt x="249185" y="379457"/>
                  <a:pt x="196798" y="390041"/>
                  <a:pt x="226431" y="419145"/>
                </a:cubicBezTo>
                <a:cubicBezTo>
                  <a:pt x="256064" y="448249"/>
                  <a:pt x="385710" y="520216"/>
                  <a:pt x="401056" y="539795"/>
                </a:cubicBezTo>
                <a:cubicBezTo>
                  <a:pt x="416402" y="559374"/>
                  <a:pt x="301044" y="521274"/>
                  <a:pt x="318506" y="536620"/>
                </a:cubicBezTo>
                <a:cubicBezTo>
                  <a:pt x="335968" y="551966"/>
                  <a:pt x="500010" y="627108"/>
                  <a:pt x="505831" y="631870"/>
                </a:cubicBezTo>
                <a:cubicBezTo>
                  <a:pt x="511652" y="636632"/>
                  <a:pt x="393648" y="595357"/>
                  <a:pt x="353431" y="565195"/>
                </a:cubicBezTo>
                <a:cubicBezTo>
                  <a:pt x="313214" y="535033"/>
                  <a:pt x="320094" y="500108"/>
                  <a:pt x="264531" y="450895"/>
                </a:cubicBezTo>
                <a:cubicBezTo>
                  <a:pt x="208968" y="401682"/>
                  <a:pt x="54981" y="296378"/>
                  <a:pt x="20056" y="269920"/>
                </a:cubicBezTo>
                <a:cubicBezTo>
                  <a:pt x="-14869" y="243462"/>
                  <a:pt x="56039" y="297436"/>
                  <a:pt x="54981" y="292145"/>
                </a:cubicBezTo>
                <a:cubicBezTo>
                  <a:pt x="53923" y="286854"/>
                  <a:pt x="20585" y="283678"/>
                  <a:pt x="13706" y="238170"/>
                </a:cubicBezTo>
                <a:cubicBezTo>
                  <a:pt x="6827" y="192662"/>
                  <a:pt x="27993" y="3220"/>
                  <a:pt x="26406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E895CA0C-EFD2-244E-5104-5A6A6465B5B9}"/>
              </a:ext>
            </a:extLst>
          </p:cNvPr>
          <p:cNvSpPr/>
          <p:nvPr/>
        </p:nvSpPr>
        <p:spPr>
          <a:xfrm>
            <a:off x="1684640" y="1953715"/>
            <a:ext cx="312269" cy="120645"/>
          </a:xfrm>
          <a:custGeom>
            <a:avLst/>
            <a:gdLst>
              <a:gd name="connsiteX0" fmla="*/ 4460 w 312269"/>
              <a:gd name="connsiteY0" fmla="*/ 75110 h 120645"/>
              <a:gd name="connsiteX1" fmla="*/ 55260 w 312269"/>
              <a:gd name="connsiteY1" fmla="*/ 78285 h 120645"/>
              <a:gd name="connsiteX2" fmla="*/ 204485 w 312269"/>
              <a:gd name="connsiteY2" fmla="*/ 103685 h 120645"/>
              <a:gd name="connsiteX3" fmla="*/ 179085 w 312269"/>
              <a:gd name="connsiteY3" fmla="*/ 113210 h 120645"/>
              <a:gd name="connsiteX4" fmla="*/ 309260 w 312269"/>
              <a:gd name="connsiteY4" fmla="*/ 2085 h 120645"/>
              <a:gd name="connsiteX5" fmla="*/ 264810 w 312269"/>
              <a:gd name="connsiteY5" fmla="*/ 46535 h 120645"/>
              <a:gd name="connsiteX6" fmla="*/ 198135 w 312269"/>
              <a:gd name="connsiteY6" fmla="*/ 119560 h 120645"/>
              <a:gd name="connsiteX7" fmla="*/ 207660 w 312269"/>
              <a:gd name="connsiteY7" fmla="*/ 90985 h 120645"/>
              <a:gd name="connsiteX8" fmla="*/ 156860 w 312269"/>
              <a:gd name="connsiteY8" fmla="*/ 100510 h 120645"/>
              <a:gd name="connsiteX9" fmla="*/ 4460 w 312269"/>
              <a:gd name="connsiteY9" fmla="*/ 75110 h 12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269" h="120645">
                <a:moveTo>
                  <a:pt x="4460" y="75110"/>
                </a:moveTo>
                <a:cubicBezTo>
                  <a:pt x="-12473" y="71406"/>
                  <a:pt x="21923" y="73523"/>
                  <a:pt x="55260" y="78285"/>
                </a:cubicBezTo>
                <a:cubicBezTo>
                  <a:pt x="88597" y="83047"/>
                  <a:pt x="183848" y="97864"/>
                  <a:pt x="204485" y="103685"/>
                </a:cubicBezTo>
                <a:cubicBezTo>
                  <a:pt x="225122" y="109506"/>
                  <a:pt x="161623" y="130143"/>
                  <a:pt x="179085" y="113210"/>
                </a:cubicBezTo>
                <a:cubicBezTo>
                  <a:pt x="196547" y="96277"/>
                  <a:pt x="294973" y="13197"/>
                  <a:pt x="309260" y="2085"/>
                </a:cubicBezTo>
                <a:cubicBezTo>
                  <a:pt x="323548" y="-9028"/>
                  <a:pt x="283331" y="26956"/>
                  <a:pt x="264810" y="46535"/>
                </a:cubicBezTo>
                <a:cubicBezTo>
                  <a:pt x="246289" y="66114"/>
                  <a:pt x="207660" y="112152"/>
                  <a:pt x="198135" y="119560"/>
                </a:cubicBezTo>
                <a:cubicBezTo>
                  <a:pt x="188610" y="126968"/>
                  <a:pt x="214539" y="94160"/>
                  <a:pt x="207660" y="90985"/>
                </a:cubicBezTo>
                <a:cubicBezTo>
                  <a:pt x="200781" y="87810"/>
                  <a:pt x="187552" y="102098"/>
                  <a:pt x="156860" y="100510"/>
                </a:cubicBezTo>
                <a:cubicBezTo>
                  <a:pt x="126168" y="98923"/>
                  <a:pt x="21393" y="78814"/>
                  <a:pt x="4460" y="75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25A48E7-C2F2-BB62-65A5-44E5FE006953}"/>
              </a:ext>
            </a:extLst>
          </p:cNvPr>
          <p:cNvSpPr/>
          <p:nvPr/>
        </p:nvSpPr>
        <p:spPr>
          <a:xfrm>
            <a:off x="1850855" y="2092129"/>
            <a:ext cx="260624" cy="216244"/>
          </a:xfrm>
          <a:custGeom>
            <a:avLst/>
            <a:gdLst>
              <a:gd name="connsiteX0" fmla="*/ 170 w 260624"/>
              <a:gd name="connsiteY0" fmla="*/ 196 h 216244"/>
              <a:gd name="connsiteX1" fmla="*/ 117645 w 260624"/>
              <a:gd name="connsiteY1" fmla="*/ 57346 h 216244"/>
              <a:gd name="connsiteX2" fmla="*/ 155745 w 260624"/>
              <a:gd name="connsiteY2" fmla="*/ 146246 h 216244"/>
              <a:gd name="connsiteX3" fmla="*/ 260520 w 260624"/>
              <a:gd name="connsiteY3" fmla="*/ 216096 h 216244"/>
              <a:gd name="connsiteX4" fmla="*/ 174795 w 260624"/>
              <a:gd name="connsiteY4" fmla="*/ 162121 h 216244"/>
              <a:gd name="connsiteX5" fmla="*/ 146220 w 260624"/>
              <a:gd name="connsiteY5" fmla="*/ 76396 h 216244"/>
              <a:gd name="connsiteX6" fmla="*/ 170 w 260624"/>
              <a:gd name="connsiteY6" fmla="*/ 196 h 21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624" h="216244">
                <a:moveTo>
                  <a:pt x="170" y="196"/>
                </a:moveTo>
                <a:cubicBezTo>
                  <a:pt x="-4592" y="-2979"/>
                  <a:pt x="91716" y="33004"/>
                  <a:pt x="117645" y="57346"/>
                </a:cubicBezTo>
                <a:cubicBezTo>
                  <a:pt x="143574" y="81688"/>
                  <a:pt x="131933" y="119788"/>
                  <a:pt x="155745" y="146246"/>
                </a:cubicBezTo>
                <a:cubicBezTo>
                  <a:pt x="179557" y="172704"/>
                  <a:pt x="257345" y="213450"/>
                  <a:pt x="260520" y="216096"/>
                </a:cubicBezTo>
                <a:cubicBezTo>
                  <a:pt x="263695" y="218742"/>
                  <a:pt x="193845" y="185404"/>
                  <a:pt x="174795" y="162121"/>
                </a:cubicBezTo>
                <a:cubicBezTo>
                  <a:pt x="155745" y="138838"/>
                  <a:pt x="172149" y="101267"/>
                  <a:pt x="146220" y="76396"/>
                </a:cubicBezTo>
                <a:cubicBezTo>
                  <a:pt x="120291" y="51525"/>
                  <a:pt x="4932" y="3371"/>
                  <a:pt x="170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95F5DBE-092A-381B-3EDE-0D3EE53093B6}"/>
              </a:ext>
            </a:extLst>
          </p:cNvPr>
          <p:cNvSpPr/>
          <p:nvPr/>
        </p:nvSpPr>
        <p:spPr>
          <a:xfrm>
            <a:off x="2184225" y="1981058"/>
            <a:ext cx="117690" cy="136704"/>
          </a:xfrm>
          <a:custGeom>
            <a:avLst/>
            <a:gdLst>
              <a:gd name="connsiteX0" fmla="*/ 175 w 117690"/>
              <a:gd name="connsiteY0" fmla="*/ 142 h 136704"/>
              <a:gd name="connsiteX1" fmla="*/ 60500 w 117690"/>
              <a:gd name="connsiteY1" fmla="*/ 54117 h 136704"/>
              <a:gd name="connsiteX2" fmla="*/ 47800 w 117690"/>
              <a:gd name="connsiteY2" fmla="*/ 130317 h 136704"/>
              <a:gd name="connsiteX3" fmla="*/ 76375 w 117690"/>
              <a:gd name="connsiteY3" fmla="*/ 60467 h 136704"/>
              <a:gd name="connsiteX4" fmla="*/ 117650 w 117690"/>
              <a:gd name="connsiteY4" fmla="*/ 136667 h 136704"/>
              <a:gd name="connsiteX5" fmla="*/ 82725 w 117690"/>
              <a:gd name="connsiteY5" fmla="*/ 69992 h 136704"/>
              <a:gd name="connsiteX6" fmla="*/ 175 w 117690"/>
              <a:gd name="connsiteY6" fmla="*/ 142 h 13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690" h="136704">
                <a:moveTo>
                  <a:pt x="175" y="142"/>
                </a:moveTo>
                <a:cubicBezTo>
                  <a:pt x="-3529" y="-2504"/>
                  <a:pt x="52563" y="32421"/>
                  <a:pt x="60500" y="54117"/>
                </a:cubicBezTo>
                <a:cubicBezTo>
                  <a:pt x="68437" y="75813"/>
                  <a:pt x="45154" y="129259"/>
                  <a:pt x="47800" y="130317"/>
                </a:cubicBezTo>
                <a:cubicBezTo>
                  <a:pt x="50446" y="131375"/>
                  <a:pt x="64733" y="59409"/>
                  <a:pt x="76375" y="60467"/>
                </a:cubicBezTo>
                <a:cubicBezTo>
                  <a:pt x="88017" y="61525"/>
                  <a:pt x="116592" y="135079"/>
                  <a:pt x="117650" y="136667"/>
                </a:cubicBezTo>
                <a:cubicBezTo>
                  <a:pt x="118708" y="138255"/>
                  <a:pt x="98600" y="88513"/>
                  <a:pt x="82725" y="69992"/>
                </a:cubicBezTo>
                <a:cubicBezTo>
                  <a:pt x="66850" y="51471"/>
                  <a:pt x="3879" y="2788"/>
                  <a:pt x="175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853D2E3-117F-763C-077D-D5A416A40A75}"/>
              </a:ext>
            </a:extLst>
          </p:cNvPr>
          <p:cNvSpPr/>
          <p:nvPr/>
        </p:nvSpPr>
        <p:spPr>
          <a:xfrm>
            <a:off x="1988337" y="2009740"/>
            <a:ext cx="91356" cy="223171"/>
          </a:xfrm>
          <a:custGeom>
            <a:avLst/>
            <a:gdLst>
              <a:gd name="connsiteX0" fmla="*/ 2388 w 91356"/>
              <a:gd name="connsiteY0" fmla="*/ 35 h 223171"/>
              <a:gd name="connsiteX1" fmla="*/ 18263 w 91356"/>
              <a:gd name="connsiteY1" fmla="*/ 69885 h 223171"/>
              <a:gd name="connsiteX2" fmla="*/ 65888 w 91356"/>
              <a:gd name="connsiteY2" fmla="*/ 120685 h 223171"/>
              <a:gd name="connsiteX3" fmla="*/ 84938 w 91356"/>
              <a:gd name="connsiteY3" fmla="*/ 222285 h 223171"/>
              <a:gd name="connsiteX4" fmla="*/ 84938 w 91356"/>
              <a:gd name="connsiteY4" fmla="*/ 165135 h 223171"/>
              <a:gd name="connsiteX5" fmla="*/ 8738 w 91356"/>
              <a:gd name="connsiteY5" fmla="*/ 79410 h 223171"/>
              <a:gd name="connsiteX6" fmla="*/ 2388 w 91356"/>
              <a:gd name="connsiteY6" fmla="*/ 35 h 223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356" h="223171">
                <a:moveTo>
                  <a:pt x="2388" y="35"/>
                </a:moveTo>
                <a:cubicBezTo>
                  <a:pt x="3975" y="-1552"/>
                  <a:pt x="7680" y="49777"/>
                  <a:pt x="18263" y="69885"/>
                </a:cubicBezTo>
                <a:cubicBezTo>
                  <a:pt x="28846" y="89993"/>
                  <a:pt x="54776" y="95285"/>
                  <a:pt x="65888" y="120685"/>
                </a:cubicBezTo>
                <a:cubicBezTo>
                  <a:pt x="77000" y="146085"/>
                  <a:pt x="81763" y="214877"/>
                  <a:pt x="84938" y="222285"/>
                </a:cubicBezTo>
                <a:cubicBezTo>
                  <a:pt x="88113" y="229693"/>
                  <a:pt x="97638" y="188948"/>
                  <a:pt x="84938" y="165135"/>
                </a:cubicBezTo>
                <a:cubicBezTo>
                  <a:pt x="72238" y="141323"/>
                  <a:pt x="21967" y="104281"/>
                  <a:pt x="8738" y="79410"/>
                </a:cubicBezTo>
                <a:cubicBezTo>
                  <a:pt x="-4491" y="54539"/>
                  <a:pt x="801" y="1622"/>
                  <a:pt x="238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E907CAE-0B99-2AE5-46CF-D7EEAF43B45E}"/>
              </a:ext>
            </a:extLst>
          </p:cNvPr>
          <p:cNvSpPr/>
          <p:nvPr/>
        </p:nvSpPr>
        <p:spPr>
          <a:xfrm>
            <a:off x="1708122" y="1663031"/>
            <a:ext cx="19111" cy="221442"/>
          </a:xfrm>
          <a:custGeom>
            <a:avLst/>
            <a:gdLst>
              <a:gd name="connsiteX0" fmla="*/ 19078 w 19111"/>
              <a:gd name="connsiteY0" fmla="*/ 669 h 221442"/>
              <a:gd name="connsiteX1" fmla="*/ 12728 w 19111"/>
              <a:gd name="connsiteY1" fmla="*/ 99094 h 221442"/>
              <a:gd name="connsiteX2" fmla="*/ 12728 w 19111"/>
              <a:gd name="connsiteY2" fmla="*/ 219744 h 221442"/>
              <a:gd name="connsiteX3" fmla="*/ 28 w 19111"/>
              <a:gd name="connsiteY3" fmla="*/ 162594 h 221442"/>
              <a:gd name="connsiteX4" fmla="*/ 9553 w 19111"/>
              <a:gd name="connsiteY4" fmla="*/ 60994 h 221442"/>
              <a:gd name="connsiteX5" fmla="*/ 19078 w 19111"/>
              <a:gd name="connsiteY5" fmla="*/ 669 h 22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11" h="221442">
                <a:moveTo>
                  <a:pt x="19078" y="669"/>
                </a:moveTo>
                <a:cubicBezTo>
                  <a:pt x="19607" y="7019"/>
                  <a:pt x="13786" y="62582"/>
                  <a:pt x="12728" y="99094"/>
                </a:cubicBezTo>
                <a:cubicBezTo>
                  <a:pt x="11670" y="135606"/>
                  <a:pt x="14845" y="209161"/>
                  <a:pt x="12728" y="219744"/>
                </a:cubicBezTo>
                <a:cubicBezTo>
                  <a:pt x="10611" y="230327"/>
                  <a:pt x="557" y="189052"/>
                  <a:pt x="28" y="162594"/>
                </a:cubicBezTo>
                <a:cubicBezTo>
                  <a:pt x="-501" y="136136"/>
                  <a:pt x="6378" y="87452"/>
                  <a:pt x="9553" y="60994"/>
                </a:cubicBezTo>
                <a:cubicBezTo>
                  <a:pt x="12728" y="34536"/>
                  <a:pt x="18549" y="-5681"/>
                  <a:pt x="19078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6EE0AAC-98FE-38CE-C134-06955EBC45DD}"/>
              </a:ext>
            </a:extLst>
          </p:cNvPr>
          <p:cNvSpPr/>
          <p:nvPr/>
        </p:nvSpPr>
        <p:spPr>
          <a:xfrm>
            <a:off x="1803360" y="1228422"/>
            <a:ext cx="124109" cy="214931"/>
          </a:xfrm>
          <a:custGeom>
            <a:avLst/>
            <a:gdLst>
              <a:gd name="connsiteX0" fmla="*/ 40 w 124109"/>
              <a:gd name="connsiteY0" fmla="*/ 303 h 214931"/>
              <a:gd name="connsiteX1" fmla="*/ 34965 w 124109"/>
              <a:gd name="connsiteY1" fmla="*/ 95553 h 214931"/>
              <a:gd name="connsiteX2" fmla="*/ 123865 w 124109"/>
              <a:gd name="connsiteY2" fmla="*/ 213028 h 214931"/>
              <a:gd name="connsiteX3" fmla="*/ 60365 w 124109"/>
              <a:gd name="connsiteY3" fmla="*/ 165403 h 214931"/>
              <a:gd name="connsiteX4" fmla="*/ 28615 w 124109"/>
              <a:gd name="connsiteY4" fmla="*/ 127303 h 214931"/>
              <a:gd name="connsiteX5" fmla="*/ 40 w 124109"/>
              <a:gd name="connsiteY5" fmla="*/ 303 h 21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109" h="214931">
                <a:moveTo>
                  <a:pt x="40" y="303"/>
                </a:moveTo>
                <a:cubicBezTo>
                  <a:pt x="1098" y="-4988"/>
                  <a:pt x="14327" y="60099"/>
                  <a:pt x="34965" y="95553"/>
                </a:cubicBezTo>
                <a:cubicBezTo>
                  <a:pt x="55603" y="131007"/>
                  <a:pt x="119632" y="201386"/>
                  <a:pt x="123865" y="213028"/>
                </a:cubicBezTo>
                <a:cubicBezTo>
                  <a:pt x="128098" y="224670"/>
                  <a:pt x="76240" y="179691"/>
                  <a:pt x="60365" y="165403"/>
                </a:cubicBezTo>
                <a:cubicBezTo>
                  <a:pt x="44490" y="151116"/>
                  <a:pt x="38140" y="149528"/>
                  <a:pt x="28615" y="127303"/>
                </a:cubicBezTo>
                <a:cubicBezTo>
                  <a:pt x="19090" y="105078"/>
                  <a:pt x="-1018" y="5594"/>
                  <a:pt x="40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54EADD6-6895-EFC1-01A6-602A793F72CB}"/>
              </a:ext>
            </a:extLst>
          </p:cNvPr>
          <p:cNvSpPr/>
          <p:nvPr/>
        </p:nvSpPr>
        <p:spPr>
          <a:xfrm>
            <a:off x="1730130" y="1173138"/>
            <a:ext cx="92764" cy="119154"/>
          </a:xfrm>
          <a:custGeom>
            <a:avLst/>
            <a:gdLst>
              <a:gd name="connsiteX0" fmla="*/ 245 w 92764"/>
              <a:gd name="connsiteY0" fmla="*/ 106387 h 119154"/>
              <a:gd name="connsiteX1" fmla="*/ 47870 w 92764"/>
              <a:gd name="connsiteY1" fmla="*/ 4787 h 119154"/>
              <a:gd name="connsiteX2" fmla="*/ 57395 w 92764"/>
              <a:gd name="connsiteY2" fmla="*/ 27012 h 119154"/>
              <a:gd name="connsiteX3" fmla="*/ 92320 w 92764"/>
              <a:gd name="connsiteY3" fmla="*/ 119087 h 119154"/>
              <a:gd name="connsiteX4" fmla="*/ 73270 w 92764"/>
              <a:gd name="connsiteY4" fmla="*/ 11137 h 119154"/>
              <a:gd name="connsiteX5" fmla="*/ 245 w 92764"/>
              <a:gd name="connsiteY5" fmla="*/ 106387 h 119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64" h="119154">
                <a:moveTo>
                  <a:pt x="245" y="106387"/>
                </a:moveTo>
                <a:cubicBezTo>
                  <a:pt x="-3988" y="105329"/>
                  <a:pt x="47870" y="4787"/>
                  <a:pt x="47870" y="4787"/>
                </a:cubicBezTo>
                <a:cubicBezTo>
                  <a:pt x="57395" y="-8442"/>
                  <a:pt x="49987" y="7962"/>
                  <a:pt x="57395" y="27012"/>
                </a:cubicBezTo>
                <a:cubicBezTo>
                  <a:pt x="64803" y="46062"/>
                  <a:pt x="89674" y="121733"/>
                  <a:pt x="92320" y="119087"/>
                </a:cubicBezTo>
                <a:cubicBezTo>
                  <a:pt x="94966" y="116441"/>
                  <a:pt x="85441" y="17487"/>
                  <a:pt x="73270" y="11137"/>
                </a:cubicBezTo>
                <a:cubicBezTo>
                  <a:pt x="61099" y="4787"/>
                  <a:pt x="4478" y="107445"/>
                  <a:pt x="245" y="106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5640796-5024-1B05-AEDB-136E6F6448BC}"/>
              </a:ext>
            </a:extLst>
          </p:cNvPr>
          <p:cNvSpPr/>
          <p:nvPr/>
        </p:nvSpPr>
        <p:spPr>
          <a:xfrm>
            <a:off x="1762929" y="1492250"/>
            <a:ext cx="47013" cy="230190"/>
          </a:xfrm>
          <a:custGeom>
            <a:avLst/>
            <a:gdLst>
              <a:gd name="connsiteX0" fmla="*/ 46821 w 47013"/>
              <a:gd name="connsiteY0" fmla="*/ 0 h 230190"/>
              <a:gd name="connsiteX1" fmla="*/ 18246 w 47013"/>
              <a:gd name="connsiteY1" fmla="*/ 111125 h 230190"/>
              <a:gd name="connsiteX2" fmla="*/ 11896 w 47013"/>
              <a:gd name="connsiteY2" fmla="*/ 228600 h 230190"/>
              <a:gd name="connsiteX3" fmla="*/ 8721 w 47013"/>
              <a:gd name="connsiteY3" fmla="*/ 174625 h 230190"/>
              <a:gd name="connsiteX4" fmla="*/ 2371 w 47013"/>
              <a:gd name="connsiteY4" fmla="*/ 111125 h 230190"/>
              <a:gd name="connsiteX5" fmla="*/ 46821 w 47013"/>
              <a:gd name="connsiteY5" fmla="*/ 0 h 23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13" h="230190">
                <a:moveTo>
                  <a:pt x="46821" y="0"/>
                </a:moveTo>
                <a:cubicBezTo>
                  <a:pt x="49467" y="0"/>
                  <a:pt x="24067" y="73025"/>
                  <a:pt x="18246" y="111125"/>
                </a:cubicBezTo>
                <a:cubicBezTo>
                  <a:pt x="12425" y="149225"/>
                  <a:pt x="13483" y="218017"/>
                  <a:pt x="11896" y="228600"/>
                </a:cubicBezTo>
                <a:cubicBezTo>
                  <a:pt x="10308" y="239183"/>
                  <a:pt x="10308" y="194204"/>
                  <a:pt x="8721" y="174625"/>
                </a:cubicBezTo>
                <a:cubicBezTo>
                  <a:pt x="7134" y="155046"/>
                  <a:pt x="-5037" y="135996"/>
                  <a:pt x="2371" y="111125"/>
                </a:cubicBezTo>
                <a:cubicBezTo>
                  <a:pt x="9779" y="86254"/>
                  <a:pt x="44175" y="0"/>
                  <a:pt x="468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F1BAB56-29D9-3286-A2E8-899C5F99613B}"/>
              </a:ext>
            </a:extLst>
          </p:cNvPr>
          <p:cNvSpPr/>
          <p:nvPr/>
        </p:nvSpPr>
        <p:spPr>
          <a:xfrm>
            <a:off x="2182061" y="1851895"/>
            <a:ext cx="171985" cy="253733"/>
          </a:xfrm>
          <a:custGeom>
            <a:avLst/>
            <a:gdLst>
              <a:gd name="connsiteX0" fmla="*/ 2339 w 171985"/>
              <a:gd name="connsiteY0" fmla="*/ 2305 h 253733"/>
              <a:gd name="connsiteX1" fmla="*/ 65839 w 171985"/>
              <a:gd name="connsiteY1" fmla="*/ 97555 h 253733"/>
              <a:gd name="connsiteX2" fmla="*/ 164264 w 171985"/>
              <a:gd name="connsiteY2" fmla="*/ 249955 h 253733"/>
              <a:gd name="connsiteX3" fmla="*/ 148389 w 171985"/>
              <a:gd name="connsiteY3" fmla="*/ 192805 h 253733"/>
              <a:gd name="connsiteX4" fmla="*/ 2339 w 171985"/>
              <a:gd name="connsiteY4" fmla="*/ 2305 h 25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85" h="253733">
                <a:moveTo>
                  <a:pt x="2339" y="2305"/>
                </a:moveTo>
                <a:cubicBezTo>
                  <a:pt x="-11419" y="-13570"/>
                  <a:pt x="38852" y="56280"/>
                  <a:pt x="65839" y="97555"/>
                </a:cubicBezTo>
                <a:cubicBezTo>
                  <a:pt x="92826" y="138830"/>
                  <a:pt x="150506" y="234080"/>
                  <a:pt x="164264" y="249955"/>
                </a:cubicBezTo>
                <a:cubicBezTo>
                  <a:pt x="178022" y="265830"/>
                  <a:pt x="173789" y="228788"/>
                  <a:pt x="148389" y="192805"/>
                </a:cubicBezTo>
                <a:cubicBezTo>
                  <a:pt x="122989" y="156822"/>
                  <a:pt x="16097" y="18180"/>
                  <a:pt x="2339" y="2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6F971FA-E4F8-650B-3BC5-0226B8FB38BE}"/>
              </a:ext>
            </a:extLst>
          </p:cNvPr>
          <p:cNvSpPr/>
          <p:nvPr/>
        </p:nvSpPr>
        <p:spPr>
          <a:xfrm>
            <a:off x="2209307" y="2247758"/>
            <a:ext cx="105839" cy="93199"/>
          </a:xfrm>
          <a:custGeom>
            <a:avLst/>
            <a:gdLst>
              <a:gd name="connsiteX0" fmla="*/ 493 w 105839"/>
              <a:gd name="connsiteY0" fmla="*/ 142 h 93199"/>
              <a:gd name="connsiteX1" fmla="*/ 51293 w 105839"/>
              <a:gd name="connsiteY1" fmla="*/ 66817 h 93199"/>
              <a:gd name="connsiteX2" fmla="*/ 105268 w 105839"/>
              <a:gd name="connsiteY2" fmla="*/ 3317 h 93199"/>
              <a:gd name="connsiteX3" fmla="*/ 79868 w 105839"/>
              <a:gd name="connsiteY3" fmla="*/ 76342 h 93199"/>
              <a:gd name="connsiteX4" fmla="*/ 83043 w 105839"/>
              <a:gd name="connsiteY4" fmla="*/ 89042 h 93199"/>
              <a:gd name="connsiteX5" fmla="*/ 493 w 105839"/>
              <a:gd name="connsiteY5" fmla="*/ 142 h 9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39" h="93199">
                <a:moveTo>
                  <a:pt x="493" y="142"/>
                </a:moveTo>
                <a:cubicBezTo>
                  <a:pt x="-4799" y="-3562"/>
                  <a:pt x="33831" y="66288"/>
                  <a:pt x="51293" y="66817"/>
                </a:cubicBezTo>
                <a:cubicBezTo>
                  <a:pt x="68755" y="67346"/>
                  <a:pt x="100506" y="1730"/>
                  <a:pt x="105268" y="3317"/>
                </a:cubicBezTo>
                <a:cubicBezTo>
                  <a:pt x="110030" y="4904"/>
                  <a:pt x="83572" y="62055"/>
                  <a:pt x="79868" y="76342"/>
                </a:cubicBezTo>
                <a:cubicBezTo>
                  <a:pt x="76164" y="90629"/>
                  <a:pt x="95214" y="98567"/>
                  <a:pt x="83043" y="89042"/>
                </a:cubicBezTo>
                <a:cubicBezTo>
                  <a:pt x="70872" y="79517"/>
                  <a:pt x="5785" y="3846"/>
                  <a:pt x="493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29588D1C-B060-061F-E300-0B081193A14B}"/>
              </a:ext>
            </a:extLst>
          </p:cNvPr>
          <p:cNvSpPr/>
          <p:nvPr/>
        </p:nvSpPr>
        <p:spPr>
          <a:xfrm>
            <a:off x="2289152" y="2089080"/>
            <a:ext cx="92098" cy="123917"/>
          </a:xfrm>
          <a:custGeom>
            <a:avLst/>
            <a:gdLst>
              <a:gd name="connsiteX0" fmla="*/ 23 w 92098"/>
              <a:gd name="connsiteY0" fmla="*/ 70 h 123917"/>
              <a:gd name="connsiteX1" fmla="*/ 47648 w 92098"/>
              <a:gd name="connsiteY1" fmla="*/ 98495 h 123917"/>
              <a:gd name="connsiteX2" fmla="*/ 79398 w 92098"/>
              <a:gd name="connsiteY2" fmla="*/ 123895 h 123917"/>
              <a:gd name="connsiteX3" fmla="*/ 53998 w 92098"/>
              <a:gd name="connsiteY3" fmla="*/ 101670 h 123917"/>
              <a:gd name="connsiteX4" fmla="*/ 92098 w 92098"/>
              <a:gd name="connsiteY4" fmla="*/ 41345 h 123917"/>
              <a:gd name="connsiteX5" fmla="*/ 53998 w 92098"/>
              <a:gd name="connsiteY5" fmla="*/ 82620 h 123917"/>
              <a:gd name="connsiteX6" fmla="*/ 23 w 92098"/>
              <a:gd name="connsiteY6" fmla="*/ 70 h 12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098" h="123917">
                <a:moveTo>
                  <a:pt x="23" y="70"/>
                </a:moveTo>
                <a:cubicBezTo>
                  <a:pt x="-1035" y="2716"/>
                  <a:pt x="34419" y="77857"/>
                  <a:pt x="47648" y="98495"/>
                </a:cubicBezTo>
                <a:cubicBezTo>
                  <a:pt x="60877" y="119133"/>
                  <a:pt x="78340" y="123366"/>
                  <a:pt x="79398" y="123895"/>
                </a:cubicBezTo>
                <a:cubicBezTo>
                  <a:pt x="80456" y="124424"/>
                  <a:pt x="51881" y="115428"/>
                  <a:pt x="53998" y="101670"/>
                </a:cubicBezTo>
                <a:cubicBezTo>
                  <a:pt x="56115" y="87912"/>
                  <a:pt x="92098" y="44520"/>
                  <a:pt x="92098" y="41345"/>
                </a:cubicBezTo>
                <a:cubicBezTo>
                  <a:pt x="92098" y="38170"/>
                  <a:pt x="73048" y="95320"/>
                  <a:pt x="53998" y="82620"/>
                </a:cubicBezTo>
                <a:cubicBezTo>
                  <a:pt x="34948" y="69920"/>
                  <a:pt x="1081" y="-2576"/>
                  <a:pt x="23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2DD25EA-A170-8DEF-7293-A64375C947CA}"/>
              </a:ext>
            </a:extLst>
          </p:cNvPr>
          <p:cNvSpPr/>
          <p:nvPr/>
        </p:nvSpPr>
        <p:spPr>
          <a:xfrm>
            <a:off x="2311456" y="2098539"/>
            <a:ext cx="105580" cy="134434"/>
          </a:xfrm>
          <a:custGeom>
            <a:avLst/>
            <a:gdLst>
              <a:gd name="connsiteX0" fmla="*/ 50744 w 105580"/>
              <a:gd name="connsiteY0" fmla="*/ 136 h 134434"/>
              <a:gd name="connsiteX1" fmla="*/ 104719 w 105580"/>
              <a:gd name="connsiteY1" fmla="*/ 108086 h 134434"/>
              <a:gd name="connsiteX2" fmla="*/ 3119 w 105580"/>
              <a:gd name="connsiteY2" fmla="*/ 133486 h 134434"/>
              <a:gd name="connsiteX3" fmla="*/ 28519 w 105580"/>
              <a:gd name="connsiteY3" fmla="*/ 85861 h 134434"/>
              <a:gd name="connsiteX4" fmla="*/ 50744 w 105580"/>
              <a:gd name="connsiteY4" fmla="*/ 136 h 13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580" h="134434">
                <a:moveTo>
                  <a:pt x="50744" y="136"/>
                </a:moveTo>
                <a:cubicBezTo>
                  <a:pt x="63444" y="3840"/>
                  <a:pt x="112657" y="85861"/>
                  <a:pt x="104719" y="108086"/>
                </a:cubicBezTo>
                <a:cubicBezTo>
                  <a:pt x="96782" y="130311"/>
                  <a:pt x="15819" y="137190"/>
                  <a:pt x="3119" y="133486"/>
                </a:cubicBezTo>
                <a:cubicBezTo>
                  <a:pt x="-9581" y="129782"/>
                  <a:pt x="20052" y="102794"/>
                  <a:pt x="28519" y="85861"/>
                </a:cubicBezTo>
                <a:cubicBezTo>
                  <a:pt x="36986" y="68928"/>
                  <a:pt x="38044" y="-3568"/>
                  <a:pt x="50744" y="13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09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86</Words>
  <Application>Microsoft Macintosh PowerPoint</Application>
  <PresentationFormat>はがき 100x148 mm</PresentationFormat>
  <Paragraphs>20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Toppan Bunkyu Midashi Gothic Extrabold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2022-11-24T09:41:29Z</dcterms:created>
  <dcterms:modified xsi:type="dcterms:W3CDTF">2023-01-01T03:57:01Z</dcterms:modified>
</cp:coreProperties>
</file>