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9"/>
  </p:normalViewPr>
  <p:slideViewPr>
    <p:cSldViewPr snapToGrid="0">
      <p:cViewPr>
        <p:scale>
          <a:sx n="86" d="100"/>
          <a:sy n="86" d="100"/>
        </p:scale>
        <p:origin x="1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74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23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85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03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62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3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11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1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4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67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90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85E7-DCDB-1D4A-813F-61227F5D7F51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7897-D926-294E-B308-805BC80BB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2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男, 本, 人 が含まれている画像&#10;&#10;自動的に生成された説明" hidden="1">
            <a:extLst>
              <a:ext uri="{FF2B5EF4-FFF2-40B4-BE49-F238E27FC236}">
                <a16:creationId xmlns:a16="http://schemas.microsoft.com/office/drawing/2014/main" id="{DF067F06-92C4-B443-4D9A-8F8FF95B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2" y="5724"/>
            <a:ext cx="9051742" cy="12802756"/>
          </a:xfrm>
          <a:prstGeom prst="rect">
            <a:avLst/>
          </a:prstGeom>
        </p:spPr>
      </p:pic>
      <p:grpSp>
        <p:nvGrpSpPr>
          <p:cNvPr id="359" name="グループ化 358">
            <a:extLst>
              <a:ext uri="{FF2B5EF4-FFF2-40B4-BE49-F238E27FC236}">
                <a16:creationId xmlns:a16="http://schemas.microsoft.com/office/drawing/2014/main" id="{DFF28F00-2123-2A11-771D-F5F811D5A23D}"/>
              </a:ext>
            </a:extLst>
          </p:cNvPr>
          <p:cNvGrpSpPr/>
          <p:nvPr/>
        </p:nvGrpSpPr>
        <p:grpSpPr>
          <a:xfrm>
            <a:off x="1300688" y="573056"/>
            <a:ext cx="6695509" cy="6826998"/>
            <a:chOff x="1300688" y="573056"/>
            <a:chExt cx="6695509" cy="6826998"/>
          </a:xfrm>
          <a:solidFill>
            <a:schemeClr val="accent5">
              <a:lumMod val="75000"/>
              <a:alpha val="5000"/>
            </a:schemeClr>
          </a:solidFill>
        </p:grpSpPr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1F99A5AE-3D29-2B1B-BA1E-7891C409966C}"/>
                </a:ext>
              </a:extLst>
            </p:cNvPr>
            <p:cNvSpPr/>
            <p:nvPr/>
          </p:nvSpPr>
          <p:spPr>
            <a:xfrm>
              <a:off x="1659072" y="4171448"/>
              <a:ext cx="945167" cy="3228606"/>
            </a:xfrm>
            <a:custGeom>
              <a:avLst/>
              <a:gdLst>
                <a:gd name="connsiteX0" fmla="*/ 669349 w 945167"/>
                <a:gd name="connsiteY0" fmla="*/ 853039 h 3228606"/>
                <a:gd name="connsiteX1" fmla="*/ 556227 w 945167"/>
                <a:gd name="connsiteY1" fmla="*/ 1748585 h 3228606"/>
                <a:gd name="connsiteX2" fmla="*/ 603361 w 945167"/>
                <a:gd name="connsiteY2" fmla="*/ 1626037 h 3228606"/>
                <a:gd name="connsiteX3" fmla="*/ 735336 w 945167"/>
                <a:gd name="connsiteY3" fmla="*/ 2728973 h 3228606"/>
                <a:gd name="connsiteX4" fmla="*/ 942726 w 945167"/>
                <a:gd name="connsiteY4" fmla="*/ 3181459 h 3228606"/>
                <a:gd name="connsiteX5" fmla="*/ 584507 w 945167"/>
                <a:gd name="connsiteY5" fmla="*/ 2691265 h 3228606"/>
                <a:gd name="connsiteX6" fmla="*/ 659922 w 945167"/>
                <a:gd name="connsiteY6" fmla="*/ 3228593 h 3228606"/>
                <a:gd name="connsiteX7" fmla="*/ 565654 w 945167"/>
                <a:gd name="connsiteY7" fmla="*/ 2672412 h 3228606"/>
                <a:gd name="connsiteX8" fmla="*/ 584507 w 945167"/>
                <a:gd name="connsiteY8" fmla="*/ 2069096 h 3228606"/>
                <a:gd name="connsiteX9" fmla="*/ 395971 w 945167"/>
                <a:gd name="connsiteY9" fmla="*/ 2559290 h 3228606"/>
                <a:gd name="connsiteX10" fmla="*/ 386544 w 945167"/>
                <a:gd name="connsiteY10" fmla="*/ 2106804 h 3228606"/>
                <a:gd name="connsiteX11" fmla="*/ 245142 w 945167"/>
                <a:gd name="connsiteY11" fmla="*/ 1889987 h 3228606"/>
                <a:gd name="connsiteX12" fmla="*/ 46 w 945167"/>
                <a:gd name="connsiteY12" fmla="*/ 1220684 h 3228606"/>
                <a:gd name="connsiteX13" fmla="*/ 226289 w 945167"/>
                <a:gd name="connsiteY13" fmla="*/ 1550622 h 3228606"/>
                <a:gd name="connsiteX14" fmla="*/ 443105 w 945167"/>
                <a:gd name="connsiteY14" fmla="*/ 551381 h 3228606"/>
                <a:gd name="connsiteX15" fmla="*/ 433679 w 945167"/>
                <a:gd name="connsiteY15" fmla="*/ 900173 h 3228606"/>
                <a:gd name="connsiteX16" fmla="*/ 612788 w 945167"/>
                <a:gd name="connsiteY16" fmla="*/ 4626 h 3228606"/>
                <a:gd name="connsiteX17" fmla="*/ 603361 w 945167"/>
                <a:gd name="connsiteY17" fmla="*/ 579661 h 3228606"/>
                <a:gd name="connsiteX18" fmla="*/ 556227 w 945167"/>
                <a:gd name="connsiteY18" fmla="*/ 1239538 h 3228606"/>
                <a:gd name="connsiteX19" fmla="*/ 669349 w 945167"/>
                <a:gd name="connsiteY19" fmla="*/ 853039 h 32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5167" h="3228606">
                  <a:moveTo>
                    <a:pt x="669349" y="853039"/>
                  </a:moveTo>
                  <a:cubicBezTo>
                    <a:pt x="669349" y="937880"/>
                    <a:pt x="567225" y="1619752"/>
                    <a:pt x="556227" y="1748585"/>
                  </a:cubicBezTo>
                  <a:cubicBezTo>
                    <a:pt x="545229" y="1877418"/>
                    <a:pt x="573509" y="1462639"/>
                    <a:pt x="603361" y="1626037"/>
                  </a:cubicBezTo>
                  <a:cubicBezTo>
                    <a:pt x="633212" y="1789435"/>
                    <a:pt x="678775" y="2469736"/>
                    <a:pt x="735336" y="2728973"/>
                  </a:cubicBezTo>
                  <a:cubicBezTo>
                    <a:pt x="791897" y="2988210"/>
                    <a:pt x="967864" y="3187744"/>
                    <a:pt x="942726" y="3181459"/>
                  </a:cubicBezTo>
                  <a:cubicBezTo>
                    <a:pt x="917588" y="3175174"/>
                    <a:pt x="631641" y="2683409"/>
                    <a:pt x="584507" y="2691265"/>
                  </a:cubicBezTo>
                  <a:cubicBezTo>
                    <a:pt x="537373" y="2699121"/>
                    <a:pt x="663064" y="3231735"/>
                    <a:pt x="659922" y="3228593"/>
                  </a:cubicBezTo>
                  <a:cubicBezTo>
                    <a:pt x="656780" y="3225451"/>
                    <a:pt x="578223" y="2865662"/>
                    <a:pt x="565654" y="2672412"/>
                  </a:cubicBezTo>
                  <a:cubicBezTo>
                    <a:pt x="553085" y="2479163"/>
                    <a:pt x="612787" y="2087950"/>
                    <a:pt x="584507" y="2069096"/>
                  </a:cubicBezTo>
                  <a:cubicBezTo>
                    <a:pt x="556227" y="2050242"/>
                    <a:pt x="428965" y="2553005"/>
                    <a:pt x="395971" y="2559290"/>
                  </a:cubicBezTo>
                  <a:cubicBezTo>
                    <a:pt x="362977" y="2565575"/>
                    <a:pt x="411682" y="2218355"/>
                    <a:pt x="386544" y="2106804"/>
                  </a:cubicBezTo>
                  <a:cubicBezTo>
                    <a:pt x="361406" y="1995254"/>
                    <a:pt x="309558" y="2037674"/>
                    <a:pt x="245142" y="1889987"/>
                  </a:cubicBezTo>
                  <a:cubicBezTo>
                    <a:pt x="180726" y="1742300"/>
                    <a:pt x="3188" y="1277245"/>
                    <a:pt x="46" y="1220684"/>
                  </a:cubicBezTo>
                  <a:cubicBezTo>
                    <a:pt x="-3096" y="1164123"/>
                    <a:pt x="152446" y="1662173"/>
                    <a:pt x="226289" y="1550622"/>
                  </a:cubicBezTo>
                  <a:cubicBezTo>
                    <a:pt x="300132" y="1439072"/>
                    <a:pt x="408540" y="659789"/>
                    <a:pt x="443105" y="551381"/>
                  </a:cubicBezTo>
                  <a:cubicBezTo>
                    <a:pt x="477670" y="442973"/>
                    <a:pt x="405398" y="991299"/>
                    <a:pt x="433679" y="900173"/>
                  </a:cubicBezTo>
                  <a:cubicBezTo>
                    <a:pt x="461959" y="809047"/>
                    <a:pt x="584508" y="58045"/>
                    <a:pt x="612788" y="4626"/>
                  </a:cubicBezTo>
                  <a:cubicBezTo>
                    <a:pt x="641068" y="-48793"/>
                    <a:pt x="612788" y="373842"/>
                    <a:pt x="603361" y="579661"/>
                  </a:cubicBezTo>
                  <a:cubicBezTo>
                    <a:pt x="593934" y="785480"/>
                    <a:pt x="545229" y="1189262"/>
                    <a:pt x="556227" y="1239538"/>
                  </a:cubicBezTo>
                  <a:cubicBezTo>
                    <a:pt x="567225" y="1289814"/>
                    <a:pt x="669349" y="768198"/>
                    <a:pt x="669349" y="8530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015D4213-5934-6850-6A7E-8067C1D67FF6}"/>
                </a:ext>
              </a:extLst>
            </p:cNvPr>
            <p:cNvSpPr/>
            <p:nvPr/>
          </p:nvSpPr>
          <p:spPr>
            <a:xfrm>
              <a:off x="1300688" y="2314839"/>
              <a:ext cx="556825" cy="3946462"/>
            </a:xfrm>
            <a:custGeom>
              <a:avLst/>
              <a:gdLst>
                <a:gd name="connsiteX0" fmla="*/ 556392 w 556825"/>
                <a:gd name="connsiteY0" fmla="*/ 3935132 h 3946462"/>
                <a:gd name="connsiteX1" fmla="*/ 273588 w 556825"/>
                <a:gd name="connsiteY1" fmla="*/ 3190415 h 3946462"/>
                <a:gd name="connsiteX2" fmla="*/ 211 w 556825"/>
                <a:gd name="connsiteY2" fmla="*/ 1889516 h 3946462"/>
                <a:gd name="connsiteX3" fmla="*/ 226454 w 556825"/>
                <a:gd name="connsiteY3" fmla="*/ 2766208 h 3946462"/>
                <a:gd name="connsiteX4" fmla="*/ 122759 w 556825"/>
                <a:gd name="connsiteY4" fmla="*/ 1955503 h 3946462"/>
                <a:gd name="connsiteX5" fmla="*/ 198174 w 556825"/>
                <a:gd name="connsiteY5" fmla="*/ 1031676 h 3946462"/>
                <a:gd name="connsiteX6" fmla="*/ 367856 w 556825"/>
                <a:gd name="connsiteY6" fmla="*/ 1446456 h 3946462"/>
                <a:gd name="connsiteX7" fmla="*/ 169893 w 556825"/>
                <a:gd name="connsiteY7" fmla="*/ 4155 h 3946462"/>
                <a:gd name="connsiteX8" fmla="*/ 424417 w 556825"/>
                <a:gd name="connsiteY8" fmla="*/ 1022250 h 3946462"/>
                <a:gd name="connsiteX9" fmla="*/ 433844 w 556825"/>
                <a:gd name="connsiteY9" fmla="*/ 1427602 h 3946462"/>
                <a:gd name="connsiteX10" fmla="*/ 320722 w 556825"/>
                <a:gd name="connsiteY10" fmla="*/ 1295627 h 3946462"/>
                <a:gd name="connsiteX11" fmla="*/ 198174 w 556825"/>
                <a:gd name="connsiteY11" fmla="*/ 1748114 h 3946462"/>
                <a:gd name="connsiteX12" fmla="*/ 207601 w 556825"/>
                <a:gd name="connsiteY12" fmla="*/ 2634233 h 3946462"/>
                <a:gd name="connsiteX13" fmla="*/ 556392 w 556825"/>
                <a:gd name="connsiteY13" fmla="*/ 3935132 h 39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825" h="3946462">
                  <a:moveTo>
                    <a:pt x="556392" y="3935132"/>
                  </a:moveTo>
                  <a:cubicBezTo>
                    <a:pt x="567390" y="4027829"/>
                    <a:pt x="366285" y="3531351"/>
                    <a:pt x="273588" y="3190415"/>
                  </a:cubicBezTo>
                  <a:cubicBezTo>
                    <a:pt x="180891" y="2849479"/>
                    <a:pt x="8067" y="1960217"/>
                    <a:pt x="211" y="1889516"/>
                  </a:cubicBezTo>
                  <a:cubicBezTo>
                    <a:pt x="-7645" y="1818815"/>
                    <a:pt x="206029" y="2755210"/>
                    <a:pt x="226454" y="2766208"/>
                  </a:cubicBezTo>
                  <a:cubicBezTo>
                    <a:pt x="246879" y="2777206"/>
                    <a:pt x="127472" y="2244592"/>
                    <a:pt x="122759" y="1955503"/>
                  </a:cubicBezTo>
                  <a:cubicBezTo>
                    <a:pt x="118046" y="1666414"/>
                    <a:pt x="157325" y="1116517"/>
                    <a:pt x="198174" y="1031676"/>
                  </a:cubicBezTo>
                  <a:cubicBezTo>
                    <a:pt x="239023" y="946835"/>
                    <a:pt x="372569" y="1617709"/>
                    <a:pt x="367856" y="1446456"/>
                  </a:cubicBezTo>
                  <a:cubicBezTo>
                    <a:pt x="363143" y="1275203"/>
                    <a:pt x="160466" y="74856"/>
                    <a:pt x="169893" y="4155"/>
                  </a:cubicBezTo>
                  <a:cubicBezTo>
                    <a:pt x="179320" y="-66546"/>
                    <a:pt x="380425" y="785009"/>
                    <a:pt x="424417" y="1022250"/>
                  </a:cubicBezTo>
                  <a:cubicBezTo>
                    <a:pt x="468409" y="1259491"/>
                    <a:pt x="451126" y="1382039"/>
                    <a:pt x="433844" y="1427602"/>
                  </a:cubicBezTo>
                  <a:cubicBezTo>
                    <a:pt x="416562" y="1473165"/>
                    <a:pt x="360000" y="1242208"/>
                    <a:pt x="320722" y="1295627"/>
                  </a:cubicBezTo>
                  <a:cubicBezTo>
                    <a:pt x="281444" y="1349046"/>
                    <a:pt x="217027" y="1525013"/>
                    <a:pt x="198174" y="1748114"/>
                  </a:cubicBezTo>
                  <a:cubicBezTo>
                    <a:pt x="179321" y="1971215"/>
                    <a:pt x="147898" y="2265017"/>
                    <a:pt x="207601" y="2634233"/>
                  </a:cubicBezTo>
                  <a:cubicBezTo>
                    <a:pt x="267304" y="3003449"/>
                    <a:pt x="545394" y="3842435"/>
                    <a:pt x="556392" y="39351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D44AA844-F043-1EC1-D9B1-44096CE299B0}"/>
                </a:ext>
              </a:extLst>
            </p:cNvPr>
            <p:cNvSpPr/>
            <p:nvPr/>
          </p:nvSpPr>
          <p:spPr>
            <a:xfrm>
              <a:off x="1580421" y="1937878"/>
              <a:ext cx="1238558" cy="3220594"/>
            </a:xfrm>
            <a:custGeom>
              <a:avLst/>
              <a:gdLst>
                <a:gd name="connsiteX0" fmla="*/ 1238193 w 1238558"/>
                <a:gd name="connsiteY0" fmla="*/ 1361503 h 3220594"/>
                <a:gd name="connsiteX1" fmla="*/ 898828 w 1238558"/>
                <a:gd name="connsiteY1" fmla="*/ 1898831 h 3220594"/>
                <a:gd name="connsiteX2" fmla="*/ 1021377 w 1238558"/>
                <a:gd name="connsiteY2" fmla="*/ 1757429 h 3220594"/>
                <a:gd name="connsiteX3" fmla="*/ 823414 w 1238558"/>
                <a:gd name="connsiteY3" fmla="*/ 2304184 h 3220594"/>
                <a:gd name="connsiteX4" fmla="*/ 908255 w 1238558"/>
                <a:gd name="connsiteY4" fmla="*/ 3209157 h 3220594"/>
                <a:gd name="connsiteX5" fmla="*/ 700866 w 1238558"/>
                <a:gd name="connsiteY5" fmla="*/ 2756670 h 3220594"/>
                <a:gd name="connsiteX6" fmla="*/ 380354 w 1238558"/>
                <a:gd name="connsiteY6" fmla="*/ 1927112 h 3220594"/>
                <a:gd name="connsiteX7" fmla="*/ 436915 w 1238558"/>
                <a:gd name="connsiteY7" fmla="*/ 2483293 h 3220594"/>
                <a:gd name="connsiteX8" fmla="*/ 3282 w 1238558"/>
                <a:gd name="connsiteY8" fmla="*/ 1616027 h 3220594"/>
                <a:gd name="connsiteX9" fmla="*/ 248379 w 1238558"/>
                <a:gd name="connsiteY9" fmla="*/ 1993099 h 3220594"/>
                <a:gd name="connsiteX10" fmla="*/ 446342 w 1238558"/>
                <a:gd name="connsiteY10" fmla="*/ 1352077 h 3220594"/>
                <a:gd name="connsiteX11" fmla="*/ 295513 w 1238558"/>
                <a:gd name="connsiteY11" fmla="*/ 22897 h 3220594"/>
                <a:gd name="connsiteX12" fmla="*/ 408635 w 1238558"/>
                <a:gd name="connsiteY12" fmla="*/ 607359 h 3220594"/>
                <a:gd name="connsiteX13" fmla="*/ 757426 w 1238558"/>
                <a:gd name="connsiteY13" fmla="*/ 1832844 h 3220594"/>
                <a:gd name="connsiteX14" fmla="*/ 691439 w 1238558"/>
                <a:gd name="connsiteY14" fmla="*/ 1257809 h 3220594"/>
                <a:gd name="connsiteX15" fmla="*/ 823414 w 1238558"/>
                <a:gd name="connsiteY15" fmla="*/ 1568893 h 3220594"/>
                <a:gd name="connsiteX16" fmla="*/ 1238193 w 1238558"/>
                <a:gd name="connsiteY16" fmla="*/ 1361503 h 322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558" h="3220594">
                  <a:moveTo>
                    <a:pt x="1238193" y="1361503"/>
                  </a:moveTo>
                  <a:cubicBezTo>
                    <a:pt x="1250762" y="1416493"/>
                    <a:pt x="934964" y="1832843"/>
                    <a:pt x="898828" y="1898831"/>
                  </a:cubicBezTo>
                  <a:cubicBezTo>
                    <a:pt x="862692" y="1964819"/>
                    <a:pt x="1033946" y="1689870"/>
                    <a:pt x="1021377" y="1757429"/>
                  </a:cubicBezTo>
                  <a:cubicBezTo>
                    <a:pt x="1008808" y="1824988"/>
                    <a:pt x="842268" y="2062229"/>
                    <a:pt x="823414" y="2304184"/>
                  </a:cubicBezTo>
                  <a:cubicBezTo>
                    <a:pt x="804560" y="2546139"/>
                    <a:pt x="928680" y="3133743"/>
                    <a:pt x="908255" y="3209157"/>
                  </a:cubicBezTo>
                  <a:cubicBezTo>
                    <a:pt x="887830" y="3284571"/>
                    <a:pt x="788849" y="2970344"/>
                    <a:pt x="700866" y="2756670"/>
                  </a:cubicBezTo>
                  <a:cubicBezTo>
                    <a:pt x="612882" y="2542996"/>
                    <a:pt x="424346" y="1972675"/>
                    <a:pt x="380354" y="1927112"/>
                  </a:cubicBezTo>
                  <a:cubicBezTo>
                    <a:pt x="336362" y="1881549"/>
                    <a:pt x="499760" y="2535140"/>
                    <a:pt x="436915" y="2483293"/>
                  </a:cubicBezTo>
                  <a:cubicBezTo>
                    <a:pt x="374070" y="2431446"/>
                    <a:pt x="34705" y="1697726"/>
                    <a:pt x="3282" y="1616027"/>
                  </a:cubicBezTo>
                  <a:cubicBezTo>
                    <a:pt x="-28141" y="1534328"/>
                    <a:pt x="174536" y="2037091"/>
                    <a:pt x="248379" y="1993099"/>
                  </a:cubicBezTo>
                  <a:cubicBezTo>
                    <a:pt x="322222" y="1949107"/>
                    <a:pt x="438486" y="1680444"/>
                    <a:pt x="446342" y="1352077"/>
                  </a:cubicBezTo>
                  <a:cubicBezTo>
                    <a:pt x="454198" y="1023710"/>
                    <a:pt x="301797" y="147017"/>
                    <a:pt x="295513" y="22897"/>
                  </a:cubicBezTo>
                  <a:cubicBezTo>
                    <a:pt x="289229" y="-101223"/>
                    <a:pt x="331650" y="305701"/>
                    <a:pt x="408635" y="607359"/>
                  </a:cubicBezTo>
                  <a:cubicBezTo>
                    <a:pt x="485620" y="909017"/>
                    <a:pt x="710292" y="1724436"/>
                    <a:pt x="757426" y="1832844"/>
                  </a:cubicBezTo>
                  <a:cubicBezTo>
                    <a:pt x="804560" y="1941252"/>
                    <a:pt x="680441" y="1301801"/>
                    <a:pt x="691439" y="1257809"/>
                  </a:cubicBezTo>
                  <a:cubicBezTo>
                    <a:pt x="702437" y="1213817"/>
                    <a:pt x="730717" y="1545326"/>
                    <a:pt x="823414" y="1568893"/>
                  </a:cubicBezTo>
                  <a:cubicBezTo>
                    <a:pt x="916111" y="1592460"/>
                    <a:pt x="1225624" y="1306513"/>
                    <a:pt x="1238193" y="13615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3687561F-5FA3-B197-D0E7-8F5EB4C9BC6E}"/>
                </a:ext>
              </a:extLst>
            </p:cNvPr>
            <p:cNvSpPr/>
            <p:nvPr/>
          </p:nvSpPr>
          <p:spPr>
            <a:xfrm>
              <a:off x="2177581" y="960092"/>
              <a:ext cx="2177611" cy="3178327"/>
            </a:xfrm>
            <a:custGeom>
              <a:avLst/>
              <a:gdLst>
                <a:gd name="connsiteX0" fmla="*/ 1300910 w 2177611"/>
                <a:gd name="connsiteY0" fmla="*/ 3178275 h 3178327"/>
                <a:gd name="connsiteX1" fmla="*/ 395937 w 2177611"/>
                <a:gd name="connsiteY1" fmla="*/ 2518399 h 3178327"/>
                <a:gd name="connsiteX2" fmla="*/ 838996 w 2177611"/>
                <a:gd name="connsiteY2" fmla="*/ 2989739 h 3178327"/>
                <a:gd name="connsiteX3" fmla="*/ 1065240 w 2177611"/>
                <a:gd name="connsiteY3" fmla="*/ 3140568 h 3178327"/>
                <a:gd name="connsiteX4" fmla="*/ 659887 w 2177611"/>
                <a:gd name="connsiteY4" fmla="*/ 2820056 h 3178327"/>
                <a:gd name="connsiteX5" fmla="*/ 188547 w 2177611"/>
                <a:gd name="connsiteY5" fmla="*/ 2226168 h 3178327"/>
                <a:gd name="connsiteX6" fmla="*/ 11 w 2177611"/>
                <a:gd name="connsiteY6" fmla="*/ 1349475 h 3178327"/>
                <a:gd name="connsiteX7" fmla="*/ 179120 w 2177611"/>
                <a:gd name="connsiteY7" fmla="*/ 2018778 h 3178327"/>
                <a:gd name="connsiteX8" fmla="*/ 141413 w 2177611"/>
                <a:gd name="connsiteY8" fmla="*/ 765013 h 3178327"/>
                <a:gd name="connsiteX9" fmla="*/ 160266 w 2177611"/>
                <a:gd name="connsiteY9" fmla="*/ 915842 h 3178327"/>
                <a:gd name="connsiteX10" fmla="*/ 320522 w 2177611"/>
                <a:gd name="connsiteY10" fmla="*/ 633038 h 3178327"/>
                <a:gd name="connsiteX11" fmla="*/ 103706 w 2177611"/>
                <a:gd name="connsiteY11" fmla="*/ 708452 h 3178327"/>
                <a:gd name="connsiteX12" fmla="*/ 1291483 w 2177611"/>
                <a:gd name="connsiteY12" fmla="*/ 29722 h 3178327"/>
                <a:gd name="connsiteX13" fmla="*/ 1168934 w 2177611"/>
                <a:gd name="connsiteY13" fmla="*/ 161698 h 3178327"/>
                <a:gd name="connsiteX14" fmla="*/ 1131227 w 2177611"/>
                <a:gd name="connsiteY14" fmla="*/ 529343 h 3178327"/>
                <a:gd name="connsiteX15" fmla="*/ 1385751 w 2177611"/>
                <a:gd name="connsiteY15" fmla="*/ 859281 h 3178327"/>
                <a:gd name="connsiteX16" fmla="*/ 1216068 w 2177611"/>
                <a:gd name="connsiteY16" fmla="*/ 1179793 h 3178327"/>
                <a:gd name="connsiteX17" fmla="*/ 1480019 w 2177611"/>
                <a:gd name="connsiteY17" fmla="*/ 1519157 h 3178327"/>
                <a:gd name="connsiteX18" fmla="*/ 1027532 w 2177611"/>
                <a:gd name="connsiteY18" fmla="*/ 2018778 h 3178327"/>
                <a:gd name="connsiteX19" fmla="*/ 1932506 w 2177611"/>
                <a:gd name="connsiteY19" fmla="*/ 2018778 h 3178327"/>
                <a:gd name="connsiteX20" fmla="*/ 1338617 w 2177611"/>
                <a:gd name="connsiteY20" fmla="*/ 2386423 h 3178327"/>
                <a:gd name="connsiteX21" fmla="*/ 1206642 w 2177611"/>
                <a:gd name="connsiteY21" fmla="*/ 2367570 h 3178327"/>
                <a:gd name="connsiteX22" fmla="*/ 2177603 w 2177611"/>
                <a:gd name="connsiteY22" fmla="*/ 2970885 h 3178327"/>
                <a:gd name="connsiteX23" fmla="*/ 1225495 w 2177611"/>
                <a:gd name="connsiteY23" fmla="*/ 2367570 h 3178327"/>
                <a:gd name="connsiteX24" fmla="*/ 1536580 w 2177611"/>
                <a:gd name="connsiteY24" fmla="*/ 2725788 h 3178327"/>
                <a:gd name="connsiteX25" fmla="*/ 895557 w 2177611"/>
                <a:gd name="connsiteY25" fmla="*/ 2386423 h 3178327"/>
                <a:gd name="connsiteX26" fmla="*/ 1140654 w 2177611"/>
                <a:gd name="connsiteY26" fmla="*/ 2744642 h 3178327"/>
                <a:gd name="connsiteX27" fmla="*/ 952118 w 2177611"/>
                <a:gd name="connsiteY27" fmla="*/ 2556106 h 3178327"/>
                <a:gd name="connsiteX28" fmla="*/ 1300910 w 2177611"/>
                <a:gd name="connsiteY28" fmla="*/ 3178275 h 317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77611" h="3178327">
                  <a:moveTo>
                    <a:pt x="1300910" y="3178275"/>
                  </a:moveTo>
                  <a:cubicBezTo>
                    <a:pt x="1208213" y="3171991"/>
                    <a:pt x="472923" y="2549822"/>
                    <a:pt x="395937" y="2518399"/>
                  </a:cubicBezTo>
                  <a:cubicBezTo>
                    <a:pt x="318951" y="2486976"/>
                    <a:pt x="727446" y="2886044"/>
                    <a:pt x="838996" y="2989739"/>
                  </a:cubicBezTo>
                  <a:cubicBezTo>
                    <a:pt x="950546" y="3093434"/>
                    <a:pt x="1095092" y="3168849"/>
                    <a:pt x="1065240" y="3140568"/>
                  </a:cubicBezTo>
                  <a:cubicBezTo>
                    <a:pt x="1035388" y="3112287"/>
                    <a:pt x="806002" y="2972456"/>
                    <a:pt x="659887" y="2820056"/>
                  </a:cubicBezTo>
                  <a:cubicBezTo>
                    <a:pt x="513771" y="2667656"/>
                    <a:pt x="298526" y="2471265"/>
                    <a:pt x="188547" y="2226168"/>
                  </a:cubicBezTo>
                  <a:cubicBezTo>
                    <a:pt x="78568" y="1981071"/>
                    <a:pt x="1582" y="1384040"/>
                    <a:pt x="11" y="1349475"/>
                  </a:cubicBezTo>
                  <a:cubicBezTo>
                    <a:pt x="-1560" y="1314910"/>
                    <a:pt x="155553" y="2116188"/>
                    <a:pt x="179120" y="2018778"/>
                  </a:cubicBezTo>
                  <a:cubicBezTo>
                    <a:pt x="202687" y="1921368"/>
                    <a:pt x="144555" y="948836"/>
                    <a:pt x="141413" y="765013"/>
                  </a:cubicBezTo>
                  <a:cubicBezTo>
                    <a:pt x="138271" y="581190"/>
                    <a:pt x="130415" y="937838"/>
                    <a:pt x="160266" y="915842"/>
                  </a:cubicBezTo>
                  <a:cubicBezTo>
                    <a:pt x="190117" y="893846"/>
                    <a:pt x="329949" y="667603"/>
                    <a:pt x="320522" y="633038"/>
                  </a:cubicBezTo>
                  <a:cubicBezTo>
                    <a:pt x="311095" y="598473"/>
                    <a:pt x="-58121" y="809005"/>
                    <a:pt x="103706" y="708452"/>
                  </a:cubicBezTo>
                  <a:cubicBezTo>
                    <a:pt x="265533" y="607899"/>
                    <a:pt x="1113945" y="120848"/>
                    <a:pt x="1291483" y="29722"/>
                  </a:cubicBezTo>
                  <a:cubicBezTo>
                    <a:pt x="1469021" y="-61404"/>
                    <a:pt x="1195643" y="78428"/>
                    <a:pt x="1168934" y="161698"/>
                  </a:cubicBezTo>
                  <a:cubicBezTo>
                    <a:pt x="1142225" y="244968"/>
                    <a:pt x="1095091" y="413079"/>
                    <a:pt x="1131227" y="529343"/>
                  </a:cubicBezTo>
                  <a:cubicBezTo>
                    <a:pt x="1167363" y="645607"/>
                    <a:pt x="1371611" y="750873"/>
                    <a:pt x="1385751" y="859281"/>
                  </a:cubicBezTo>
                  <a:cubicBezTo>
                    <a:pt x="1399891" y="967689"/>
                    <a:pt x="1200357" y="1069814"/>
                    <a:pt x="1216068" y="1179793"/>
                  </a:cubicBezTo>
                  <a:cubicBezTo>
                    <a:pt x="1231779" y="1289772"/>
                    <a:pt x="1511442" y="1379326"/>
                    <a:pt x="1480019" y="1519157"/>
                  </a:cubicBezTo>
                  <a:cubicBezTo>
                    <a:pt x="1448596" y="1658988"/>
                    <a:pt x="952117" y="1935508"/>
                    <a:pt x="1027532" y="2018778"/>
                  </a:cubicBezTo>
                  <a:cubicBezTo>
                    <a:pt x="1102947" y="2102048"/>
                    <a:pt x="1880659" y="1957504"/>
                    <a:pt x="1932506" y="2018778"/>
                  </a:cubicBezTo>
                  <a:cubicBezTo>
                    <a:pt x="1984354" y="2080052"/>
                    <a:pt x="1459594" y="2328291"/>
                    <a:pt x="1338617" y="2386423"/>
                  </a:cubicBezTo>
                  <a:cubicBezTo>
                    <a:pt x="1217640" y="2444555"/>
                    <a:pt x="1066811" y="2270160"/>
                    <a:pt x="1206642" y="2367570"/>
                  </a:cubicBezTo>
                  <a:cubicBezTo>
                    <a:pt x="1346473" y="2464980"/>
                    <a:pt x="2174461" y="2970885"/>
                    <a:pt x="2177603" y="2970885"/>
                  </a:cubicBezTo>
                  <a:cubicBezTo>
                    <a:pt x="2180745" y="2970885"/>
                    <a:pt x="1332332" y="2408419"/>
                    <a:pt x="1225495" y="2367570"/>
                  </a:cubicBezTo>
                  <a:cubicBezTo>
                    <a:pt x="1118658" y="2326721"/>
                    <a:pt x="1591570" y="2722646"/>
                    <a:pt x="1536580" y="2725788"/>
                  </a:cubicBezTo>
                  <a:cubicBezTo>
                    <a:pt x="1481590" y="2728930"/>
                    <a:pt x="961545" y="2383281"/>
                    <a:pt x="895557" y="2386423"/>
                  </a:cubicBezTo>
                  <a:cubicBezTo>
                    <a:pt x="829569" y="2389565"/>
                    <a:pt x="1131227" y="2716362"/>
                    <a:pt x="1140654" y="2744642"/>
                  </a:cubicBezTo>
                  <a:cubicBezTo>
                    <a:pt x="1150081" y="2772922"/>
                    <a:pt x="923837" y="2486976"/>
                    <a:pt x="952118" y="2556106"/>
                  </a:cubicBezTo>
                  <a:cubicBezTo>
                    <a:pt x="980398" y="2625236"/>
                    <a:pt x="1393607" y="3184559"/>
                    <a:pt x="1300910" y="31782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626CD923-00BF-F462-FEB5-DAF0355B15C3}"/>
                </a:ext>
              </a:extLst>
            </p:cNvPr>
            <p:cNvSpPr/>
            <p:nvPr/>
          </p:nvSpPr>
          <p:spPr>
            <a:xfrm>
              <a:off x="3101419" y="705818"/>
              <a:ext cx="1738234" cy="3282706"/>
            </a:xfrm>
            <a:custGeom>
              <a:avLst/>
              <a:gdLst>
                <a:gd name="connsiteX0" fmla="*/ 1225484 w 1738234"/>
                <a:gd name="connsiteY0" fmla="*/ 3281720 h 3282706"/>
                <a:gd name="connsiteX1" fmla="*/ 923826 w 1738234"/>
                <a:gd name="connsiteY1" fmla="*/ 2829234 h 3282706"/>
                <a:gd name="connsiteX2" fmla="*/ 84841 w 1738234"/>
                <a:gd name="connsiteY2" fmla="*/ 1735724 h 3282706"/>
                <a:gd name="connsiteX3" fmla="*/ 443059 w 1738234"/>
                <a:gd name="connsiteY3" fmla="*/ 2159930 h 3282706"/>
                <a:gd name="connsiteX4" fmla="*/ 358218 w 1738234"/>
                <a:gd name="connsiteY4" fmla="*/ 1245530 h 3282706"/>
                <a:gd name="connsiteX5" fmla="*/ 339365 w 1738234"/>
                <a:gd name="connsiteY5" fmla="*/ 1613176 h 3282706"/>
                <a:gd name="connsiteX6" fmla="*/ 311084 w 1738234"/>
                <a:gd name="connsiteY6" fmla="*/ 491386 h 3282706"/>
                <a:gd name="connsiteX7" fmla="*/ 1036948 w 1738234"/>
                <a:gd name="connsiteY7" fmla="*/ 95460 h 3282706"/>
                <a:gd name="connsiteX8" fmla="*/ 565608 w 1738234"/>
                <a:gd name="connsiteY8" fmla="*/ 208582 h 3282706"/>
                <a:gd name="connsiteX9" fmla="*/ 0 w 1738234"/>
                <a:gd name="connsiteY9" fmla="*/ 340557 h 3282706"/>
                <a:gd name="connsiteX10" fmla="*/ 1442301 w 1738234"/>
                <a:gd name="connsiteY10" fmla="*/ 1192 h 3282706"/>
                <a:gd name="connsiteX11" fmla="*/ 1018094 w 1738234"/>
                <a:gd name="connsiteY11" fmla="*/ 227436 h 3282706"/>
                <a:gd name="connsiteX12" fmla="*/ 1536569 w 1738234"/>
                <a:gd name="connsiteY12" fmla="*/ 208582 h 3282706"/>
                <a:gd name="connsiteX13" fmla="*/ 1178350 w 1738234"/>
                <a:gd name="connsiteY13" fmla="*/ 642215 h 3282706"/>
                <a:gd name="connsiteX14" fmla="*/ 1480008 w 1738234"/>
                <a:gd name="connsiteY14" fmla="*/ 793044 h 3282706"/>
                <a:gd name="connsiteX15" fmla="*/ 1696824 w 1738234"/>
                <a:gd name="connsiteY15" fmla="*/ 1613176 h 3282706"/>
                <a:gd name="connsiteX16" fmla="*/ 1706251 w 1738234"/>
                <a:gd name="connsiteY16" fmla="*/ 1358652 h 3282706"/>
                <a:gd name="connsiteX17" fmla="*/ 1357459 w 1738234"/>
                <a:gd name="connsiteY17" fmla="*/ 2546429 h 3282706"/>
                <a:gd name="connsiteX18" fmla="*/ 1234911 w 1738234"/>
                <a:gd name="connsiteY18" fmla="*/ 2612417 h 3282706"/>
                <a:gd name="connsiteX19" fmla="*/ 933253 w 1738234"/>
                <a:gd name="connsiteY19" fmla="*/ 2037382 h 3282706"/>
                <a:gd name="connsiteX20" fmla="*/ 1027521 w 1738234"/>
                <a:gd name="connsiteY20" fmla="*/ 2621844 h 3282706"/>
                <a:gd name="connsiteX21" fmla="*/ 1112362 w 1738234"/>
                <a:gd name="connsiteY21" fmla="*/ 2866941 h 3282706"/>
                <a:gd name="connsiteX22" fmla="*/ 791851 w 1738234"/>
                <a:gd name="connsiteY22" fmla="*/ 2225918 h 3282706"/>
                <a:gd name="connsiteX23" fmla="*/ 942680 w 1738234"/>
                <a:gd name="connsiteY23" fmla="*/ 2725539 h 3282706"/>
                <a:gd name="connsiteX24" fmla="*/ 1225484 w 1738234"/>
                <a:gd name="connsiteY24" fmla="*/ 3281720 h 328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8234" h="3282706">
                  <a:moveTo>
                    <a:pt x="1225484" y="3281720"/>
                  </a:moveTo>
                  <a:cubicBezTo>
                    <a:pt x="1222342" y="3299003"/>
                    <a:pt x="1113933" y="3086900"/>
                    <a:pt x="923826" y="2829234"/>
                  </a:cubicBezTo>
                  <a:cubicBezTo>
                    <a:pt x="733719" y="2571568"/>
                    <a:pt x="164969" y="1847275"/>
                    <a:pt x="84841" y="1735724"/>
                  </a:cubicBezTo>
                  <a:cubicBezTo>
                    <a:pt x="4713" y="1624173"/>
                    <a:pt x="397496" y="2241629"/>
                    <a:pt x="443059" y="2159930"/>
                  </a:cubicBezTo>
                  <a:cubicBezTo>
                    <a:pt x="488622" y="2078231"/>
                    <a:pt x="375500" y="1336656"/>
                    <a:pt x="358218" y="1245530"/>
                  </a:cubicBezTo>
                  <a:cubicBezTo>
                    <a:pt x="340936" y="1154404"/>
                    <a:pt x="347221" y="1738867"/>
                    <a:pt x="339365" y="1613176"/>
                  </a:cubicBezTo>
                  <a:cubicBezTo>
                    <a:pt x="331509" y="1487485"/>
                    <a:pt x="194820" y="744339"/>
                    <a:pt x="311084" y="491386"/>
                  </a:cubicBezTo>
                  <a:cubicBezTo>
                    <a:pt x="427348" y="238433"/>
                    <a:pt x="994527" y="142594"/>
                    <a:pt x="1036948" y="95460"/>
                  </a:cubicBezTo>
                  <a:cubicBezTo>
                    <a:pt x="1079369" y="48326"/>
                    <a:pt x="565608" y="208582"/>
                    <a:pt x="565608" y="208582"/>
                  </a:cubicBezTo>
                  <a:lnTo>
                    <a:pt x="0" y="340557"/>
                  </a:lnTo>
                  <a:cubicBezTo>
                    <a:pt x="146116" y="305992"/>
                    <a:pt x="1272619" y="20045"/>
                    <a:pt x="1442301" y="1192"/>
                  </a:cubicBezTo>
                  <a:cubicBezTo>
                    <a:pt x="1611983" y="-17662"/>
                    <a:pt x="1002383" y="192871"/>
                    <a:pt x="1018094" y="227436"/>
                  </a:cubicBezTo>
                  <a:cubicBezTo>
                    <a:pt x="1033805" y="262001"/>
                    <a:pt x="1509860" y="139452"/>
                    <a:pt x="1536569" y="208582"/>
                  </a:cubicBezTo>
                  <a:cubicBezTo>
                    <a:pt x="1563278" y="277712"/>
                    <a:pt x="1187777" y="544805"/>
                    <a:pt x="1178350" y="642215"/>
                  </a:cubicBezTo>
                  <a:cubicBezTo>
                    <a:pt x="1168923" y="739625"/>
                    <a:pt x="1393596" y="631217"/>
                    <a:pt x="1480008" y="793044"/>
                  </a:cubicBezTo>
                  <a:cubicBezTo>
                    <a:pt x="1566420" y="954871"/>
                    <a:pt x="1659117" y="1518908"/>
                    <a:pt x="1696824" y="1613176"/>
                  </a:cubicBezTo>
                  <a:cubicBezTo>
                    <a:pt x="1734531" y="1707444"/>
                    <a:pt x="1762812" y="1203110"/>
                    <a:pt x="1706251" y="1358652"/>
                  </a:cubicBezTo>
                  <a:cubicBezTo>
                    <a:pt x="1649690" y="1514194"/>
                    <a:pt x="1436016" y="2337468"/>
                    <a:pt x="1357459" y="2546429"/>
                  </a:cubicBezTo>
                  <a:cubicBezTo>
                    <a:pt x="1278902" y="2755390"/>
                    <a:pt x="1305612" y="2697258"/>
                    <a:pt x="1234911" y="2612417"/>
                  </a:cubicBezTo>
                  <a:cubicBezTo>
                    <a:pt x="1164210" y="2527576"/>
                    <a:pt x="967818" y="2035811"/>
                    <a:pt x="933253" y="2037382"/>
                  </a:cubicBezTo>
                  <a:cubicBezTo>
                    <a:pt x="898688" y="2038953"/>
                    <a:pt x="997670" y="2483584"/>
                    <a:pt x="1027521" y="2621844"/>
                  </a:cubicBezTo>
                  <a:cubicBezTo>
                    <a:pt x="1057372" y="2760104"/>
                    <a:pt x="1151640" y="2932929"/>
                    <a:pt x="1112362" y="2866941"/>
                  </a:cubicBezTo>
                  <a:cubicBezTo>
                    <a:pt x="1073084" y="2800953"/>
                    <a:pt x="820131" y="2249485"/>
                    <a:pt x="791851" y="2225918"/>
                  </a:cubicBezTo>
                  <a:cubicBezTo>
                    <a:pt x="763571" y="2202351"/>
                    <a:pt x="868837" y="2555857"/>
                    <a:pt x="942680" y="2725539"/>
                  </a:cubicBezTo>
                  <a:cubicBezTo>
                    <a:pt x="1016523" y="2895221"/>
                    <a:pt x="1228626" y="3264437"/>
                    <a:pt x="1225484" y="32817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7214A4CF-E262-94E9-E5EC-2089F1416C3B}"/>
                </a:ext>
              </a:extLst>
            </p:cNvPr>
            <p:cNvSpPr/>
            <p:nvPr/>
          </p:nvSpPr>
          <p:spPr>
            <a:xfrm>
              <a:off x="4043275" y="573056"/>
              <a:ext cx="1980639" cy="3596832"/>
            </a:xfrm>
            <a:custGeom>
              <a:avLst/>
              <a:gdLst>
                <a:gd name="connsiteX0" fmla="*/ 1980453 w 1980639"/>
                <a:gd name="connsiteY0" fmla="*/ 426185 h 3596832"/>
                <a:gd name="connsiteX1" fmla="*/ 1311150 w 1980639"/>
                <a:gd name="connsiteY1" fmla="*/ 1010647 h 3596832"/>
                <a:gd name="connsiteX2" fmla="*/ 1480832 w 1980639"/>
                <a:gd name="connsiteY2" fmla="*/ 1566829 h 3596832"/>
                <a:gd name="connsiteX3" fmla="*/ 1198028 w 1980639"/>
                <a:gd name="connsiteY3" fmla="*/ 2028742 h 3596832"/>
                <a:gd name="connsiteX4" fmla="*/ 1716502 w 1980639"/>
                <a:gd name="connsiteY4" fmla="*/ 2424668 h 3596832"/>
                <a:gd name="connsiteX5" fmla="*/ 1075480 w 1980639"/>
                <a:gd name="connsiteY5" fmla="*/ 2999703 h 3596832"/>
                <a:gd name="connsiteX6" fmla="*/ 519298 w 1980639"/>
                <a:gd name="connsiteY6" fmla="*/ 3593591 h 3596832"/>
                <a:gd name="connsiteX7" fmla="*/ 745541 w 1980639"/>
                <a:gd name="connsiteY7" fmla="*/ 3216519 h 3596832"/>
                <a:gd name="connsiteX8" fmla="*/ 236494 w 1980639"/>
                <a:gd name="connsiteY8" fmla="*/ 2764033 h 3596832"/>
                <a:gd name="connsiteX9" fmla="*/ 10251 w 1980639"/>
                <a:gd name="connsiteY9" fmla="*/ 2443521 h 3596832"/>
                <a:gd name="connsiteX10" fmla="*/ 547579 w 1980639"/>
                <a:gd name="connsiteY10" fmla="*/ 2716899 h 3596832"/>
                <a:gd name="connsiteX11" fmla="*/ 736115 w 1980639"/>
                <a:gd name="connsiteY11" fmla="*/ 1661097 h 3596832"/>
                <a:gd name="connsiteX12" fmla="*/ 717261 w 1980639"/>
                <a:gd name="connsiteY12" fmla="*/ 1793072 h 3596832"/>
                <a:gd name="connsiteX13" fmla="*/ 566432 w 1980639"/>
                <a:gd name="connsiteY13" fmla="*/ 1048354 h 3596832"/>
                <a:gd name="connsiteX14" fmla="*/ 764395 w 1980639"/>
                <a:gd name="connsiteY14" fmla="*/ 954086 h 3596832"/>
                <a:gd name="connsiteX15" fmla="*/ 802102 w 1980639"/>
                <a:gd name="connsiteY15" fmla="*/ 1208610 h 3596832"/>
                <a:gd name="connsiteX16" fmla="*/ 1216882 w 1980639"/>
                <a:gd name="connsiteY16" fmla="*/ 482746 h 3596832"/>
                <a:gd name="connsiteX17" fmla="*/ 1188601 w 1980639"/>
                <a:gd name="connsiteY17" fmla="*/ 322490 h 3596832"/>
                <a:gd name="connsiteX18" fmla="*/ 1433698 w 1980639"/>
                <a:gd name="connsiteY18" fmla="*/ 501600 h 3596832"/>
                <a:gd name="connsiteX19" fmla="*/ 1169748 w 1980639"/>
                <a:gd name="connsiteY19" fmla="*/ 1979 h 3596832"/>
                <a:gd name="connsiteX20" fmla="*/ 1377137 w 1980639"/>
                <a:gd name="connsiteY20" fmla="*/ 331917 h 3596832"/>
                <a:gd name="connsiteX21" fmla="*/ 1980453 w 1980639"/>
                <a:gd name="connsiteY21" fmla="*/ 426185 h 359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0639" h="3596832">
                  <a:moveTo>
                    <a:pt x="1980453" y="426185"/>
                  </a:moveTo>
                  <a:cubicBezTo>
                    <a:pt x="1969455" y="539307"/>
                    <a:pt x="1394420" y="820540"/>
                    <a:pt x="1311150" y="1010647"/>
                  </a:cubicBezTo>
                  <a:cubicBezTo>
                    <a:pt x="1227880" y="1200754"/>
                    <a:pt x="1499686" y="1397147"/>
                    <a:pt x="1480832" y="1566829"/>
                  </a:cubicBezTo>
                  <a:cubicBezTo>
                    <a:pt x="1461978" y="1736512"/>
                    <a:pt x="1158750" y="1885769"/>
                    <a:pt x="1198028" y="2028742"/>
                  </a:cubicBezTo>
                  <a:cubicBezTo>
                    <a:pt x="1237306" y="2171715"/>
                    <a:pt x="1736927" y="2262841"/>
                    <a:pt x="1716502" y="2424668"/>
                  </a:cubicBezTo>
                  <a:cubicBezTo>
                    <a:pt x="1696077" y="2586495"/>
                    <a:pt x="1275014" y="2804883"/>
                    <a:pt x="1075480" y="2999703"/>
                  </a:cubicBezTo>
                  <a:cubicBezTo>
                    <a:pt x="875946" y="3194523"/>
                    <a:pt x="574288" y="3557455"/>
                    <a:pt x="519298" y="3593591"/>
                  </a:cubicBezTo>
                  <a:cubicBezTo>
                    <a:pt x="464308" y="3629727"/>
                    <a:pt x="792675" y="3354779"/>
                    <a:pt x="745541" y="3216519"/>
                  </a:cubicBezTo>
                  <a:cubicBezTo>
                    <a:pt x="698407" y="3078259"/>
                    <a:pt x="359042" y="2892866"/>
                    <a:pt x="236494" y="2764033"/>
                  </a:cubicBezTo>
                  <a:cubicBezTo>
                    <a:pt x="113946" y="2635200"/>
                    <a:pt x="-41597" y="2451377"/>
                    <a:pt x="10251" y="2443521"/>
                  </a:cubicBezTo>
                  <a:cubicBezTo>
                    <a:pt x="62098" y="2435665"/>
                    <a:pt x="426602" y="2847303"/>
                    <a:pt x="547579" y="2716899"/>
                  </a:cubicBezTo>
                  <a:cubicBezTo>
                    <a:pt x="668556" y="2586495"/>
                    <a:pt x="707835" y="1815068"/>
                    <a:pt x="736115" y="1661097"/>
                  </a:cubicBezTo>
                  <a:cubicBezTo>
                    <a:pt x="764395" y="1507126"/>
                    <a:pt x="745541" y="1895196"/>
                    <a:pt x="717261" y="1793072"/>
                  </a:cubicBezTo>
                  <a:cubicBezTo>
                    <a:pt x="688981" y="1690948"/>
                    <a:pt x="558576" y="1188185"/>
                    <a:pt x="566432" y="1048354"/>
                  </a:cubicBezTo>
                  <a:cubicBezTo>
                    <a:pt x="574288" y="908523"/>
                    <a:pt x="725117" y="927377"/>
                    <a:pt x="764395" y="954086"/>
                  </a:cubicBezTo>
                  <a:cubicBezTo>
                    <a:pt x="803673" y="980795"/>
                    <a:pt x="726688" y="1287167"/>
                    <a:pt x="802102" y="1208610"/>
                  </a:cubicBezTo>
                  <a:cubicBezTo>
                    <a:pt x="877516" y="1130053"/>
                    <a:pt x="1152466" y="630433"/>
                    <a:pt x="1216882" y="482746"/>
                  </a:cubicBezTo>
                  <a:cubicBezTo>
                    <a:pt x="1281298" y="335059"/>
                    <a:pt x="1152465" y="319348"/>
                    <a:pt x="1188601" y="322490"/>
                  </a:cubicBezTo>
                  <a:cubicBezTo>
                    <a:pt x="1224737" y="325632"/>
                    <a:pt x="1436840" y="555018"/>
                    <a:pt x="1433698" y="501600"/>
                  </a:cubicBezTo>
                  <a:cubicBezTo>
                    <a:pt x="1430556" y="448182"/>
                    <a:pt x="1179175" y="30259"/>
                    <a:pt x="1169748" y="1979"/>
                  </a:cubicBezTo>
                  <a:cubicBezTo>
                    <a:pt x="1160321" y="-26301"/>
                    <a:pt x="1240448" y="256503"/>
                    <a:pt x="1377137" y="331917"/>
                  </a:cubicBezTo>
                  <a:cubicBezTo>
                    <a:pt x="1513826" y="407331"/>
                    <a:pt x="1991451" y="313063"/>
                    <a:pt x="1980453" y="4261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4059A4B2-C10F-73E7-9E1D-8FBBE558447D}"/>
                </a:ext>
              </a:extLst>
            </p:cNvPr>
            <p:cNvSpPr/>
            <p:nvPr/>
          </p:nvSpPr>
          <p:spPr>
            <a:xfrm>
              <a:off x="1646799" y="1085246"/>
              <a:ext cx="1489732" cy="3309023"/>
            </a:xfrm>
            <a:custGeom>
              <a:avLst/>
              <a:gdLst>
                <a:gd name="connsiteX0" fmla="*/ 1488287 w 1489732"/>
                <a:gd name="connsiteY0" fmla="*/ 3325 h 3309023"/>
                <a:gd name="connsiteX1" fmla="*/ 36858 w 1489732"/>
                <a:gd name="connsiteY1" fmla="*/ 1251554 h 3309023"/>
                <a:gd name="connsiteX2" fmla="*/ 414230 w 1489732"/>
                <a:gd name="connsiteY2" fmla="*/ 946754 h 3309023"/>
                <a:gd name="connsiteX3" fmla="*/ 196515 w 1489732"/>
                <a:gd name="connsiteY3" fmla="*/ 1440240 h 3309023"/>
                <a:gd name="connsiteX4" fmla="*/ 196515 w 1489732"/>
                <a:gd name="connsiteY4" fmla="*/ 2557840 h 3309023"/>
                <a:gd name="connsiteX5" fmla="*/ 283601 w 1489732"/>
                <a:gd name="connsiteY5" fmla="*/ 1585383 h 3309023"/>
                <a:gd name="connsiteX6" fmla="*/ 472287 w 1489732"/>
                <a:gd name="connsiteY6" fmla="*/ 3283554 h 3309023"/>
                <a:gd name="connsiteX7" fmla="*/ 573887 w 1489732"/>
                <a:gd name="connsiteY7" fmla="*/ 2485268 h 3309023"/>
                <a:gd name="connsiteX8" fmla="*/ 820630 w 1489732"/>
                <a:gd name="connsiteY8" fmla="*/ 859668 h 3309023"/>
                <a:gd name="connsiteX9" fmla="*/ 385201 w 1489732"/>
                <a:gd name="connsiteY9" fmla="*/ 1338640 h 3309023"/>
                <a:gd name="connsiteX10" fmla="*/ 530344 w 1489732"/>
                <a:gd name="connsiteY10" fmla="*/ 525840 h 3309023"/>
                <a:gd name="connsiteX11" fmla="*/ 312630 w 1489732"/>
                <a:gd name="connsiteY11" fmla="*/ 874183 h 3309023"/>
                <a:gd name="connsiteX12" fmla="*/ 1488287 w 1489732"/>
                <a:gd name="connsiteY12" fmla="*/ 3325 h 330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9732" h="3309023">
                  <a:moveTo>
                    <a:pt x="1488287" y="3325"/>
                  </a:moveTo>
                  <a:cubicBezTo>
                    <a:pt x="1442325" y="66220"/>
                    <a:pt x="215867" y="1094316"/>
                    <a:pt x="36858" y="1251554"/>
                  </a:cubicBezTo>
                  <a:cubicBezTo>
                    <a:pt x="-142151" y="1408792"/>
                    <a:pt x="387621" y="915307"/>
                    <a:pt x="414230" y="946754"/>
                  </a:cubicBezTo>
                  <a:cubicBezTo>
                    <a:pt x="440839" y="978201"/>
                    <a:pt x="232801" y="1171726"/>
                    <a:pt x="196515" y="1440240"/>
                  </a:cubicBezTo>
                  <a:cubicBezTo>
                    <a:pt x="160229" y="1708754"/>
                    <a:pt x="182001" y="2533650"/>
                    <a:pt x="196515" y="2557840"/>
                  </a:cubicBezTo>
                  <a:cubicBezTo>
                    <a:pt x="211029" y="2582030"/>
                    <a:pt x="237639" y="1464431"/>
                    <a:pt x="283601" y="1585383"/>
                  </a:cubicBezTo>
                  <a:cubicBezTo>
                    <a:pt x="329563" y="1706335"/>
                    <a:pt x="423906" y="3133573"/>
                    <a:pt x="472287" y="3283554"/>
                  </a:cubicBezTo>
                  <a:cubicBezTo>
                    <a:pt x="520668" y="3433535"/>
                    <a:pt x="515830" y="2889249"/>
                    <a:pt x="573887" y="2485268"/>
                  </a:cubicBezTo>
                  <a:cubicBezTo>
                    <a:pt x="631944" y="2081287"/>
                    <a:pt x="852078" y="1050773"/>
                    <a:pt x="820630" y="859668"/>
                  </a:cubicBezTo>
                  <a:cubicBezTo>
                    <a:pt x="789182" y="668563"/>
                    <a:pt x="433582" y="1394278"/>
                    <a:pt x="385201" y="1338640"/>
                  </a:cubicBezTo>
                  <a:cubicBezTo>
                    <a:pt x="336820" y="1283002"/>
                    <a:pt x="542439" y="603249"/>
                    <a:pt x="530344" y="525840"/>
                  </a:cubicBezTo>
                  <a:cubicBezTo>
                    <a:pt x="518249" y="448431"/>
                    <a:pt x="155392" y="958850"/>
                    <a:pt x="312630" y="874183"/>
                  </a:cubicBezTo>
                  <a:cubicBezTo>
                    <a:pt x="469868" y="789516"/>
                    <a:pt x="1534249" y="-59570"/>
                    <a:pt x="1488287" y="33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71B84804-793F-79E8-5C1D-D749375DFE4B}"/>
                </a:ext>
              </a:extLst>
            </p:cNvPr>
            <p:cNvSpPr/>
            <p:nvPr/>
          </p:nvSpPr>
          <p:spPr>
            <a:xfrm>
              <a:off x="1608205" y="2450561"/>
              <a:ext cx="893336" cy="4139448"/>
            </a:xfrm>
            <a:custGeom>
              <a:avLst/>
              <a:gdLst>
                <a:gd name="connsiteX0" fmla="*/ 2881 w 893336"/>
                <a:gd name="connsiteY0" fmla="*/ 2353 h 4139448"/>
                <a:gd name="connsiteX1" fmla="*/ 235109 w 893336"/>
                <a:gd name="connsiteY1" fmla="*/ 1453782 h 4139448"/>
                <a:gd name="connsiteX2" fmla="*/ 380252 w 893336"/>
                <a:gd name="connsiteY2" fmla="*/ 1831153 h 4139448"/>
                <a:gd name="connsiteX3" fmla="*/ 60938 w 893336"/>
                <a:gd name="connsiteY3" fmla="*/ 3239039 h 4139448"/>
                <a:gd name="connsiteX4" fmla="*/ 206081 w 893336"/>
                <a:gd name="connsiteY4" fmla="*/ 2818125 h 4139448"/>
                <a:gd name="connsiteX5" fmla="*/ 626995 w 893336"/>
                <a:gd name="connsiteY5" fmla="*/ 2019839 h 4139448"/>
                <a:gd name="connsiteX6" fmla="*/ 525395 w 893336"/>
                <a:gd name="connsiteY6" fmla="*/ 3427725 h 4139448"/>
                <a:gd name="connsiteX7" fmla="*/ 656024 w 893336"/>
                <a:gd name="connsiteY7" fmla="*/ 2702010 h 4139448"/>
                <a:gd name="connsiteX8" fmla="*/ 888252 w 893336"/>
                <a:gd name="connsiteY8" fmla="*/ 4138925 h 4139448"/>
                <a:gd name="connsiteX9" fmla="*/ 786652 w 893336"/>
                <a:gd name="connsiteY9" fmla="*/ 2832639 h 4139448"/>
                <a:gd name="connsiteX10" fmla="*/ 452824 w 893336"/>
                <a:gd name="connsiteY10" fmla="*/ 132982 h 4139448"/>
                <a:gd name="connsiteX11" fmla="*/ 409281 w 893336"/>
                <a:gd name="connsiteY11" fmla="*/ 1090925 h 4139448"/>
                <a:gd name="connsiteX12" fmla="*/ 2881 w 893336"/>
                <a:gd name="connsiteY12" fmla="*/ 2353 h 413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3336" h="4139448">
                  <a:moveTo>
                    <a:pt x="2881" y="2353"/>
                  </a:moveTo>
                  <a:cubicBezTo>
                    <a:pt x="-26148" y="62829"/>
                    <a:pt x="172214" y="1148982"/>
                    <a:pt x="235109" y="1453782"/>
                  </a:cubicBezTo>
                  <a:cubicBezTo>
                    <a:pt x="298004" y="1758582"/>
                    <a:pt x="409281" y="1533610"/>
                    <a:pt x="380252" y="1831153"/>
                  </a:cubicBezTo>
                  <a:cubicBezTo>
                    <a:pt x="351224" y="2128696"/>
                    <a:pt x="89967" y="3074544"/>
                    <a:pt x="60938" y="3239039"/>
                  </a:cubicBezTo>
                  <a:cubicBezTo>
                    <a:pt x="31909" y="3403534"/>
                    <a:pt x="111738" y="3021325"/>
                    <a:pt x="206081" y="2818125"/>
                  </a:cubicBezTo>
                  <a:cubicBezTo>
                    <a:pt x="300424" y="2614925"/>
                    <a:pt x="573776" y="1918239"/>
                    <a:pt x="626995" y="2019839"/>
                  </a:cubicBezTo>
                  <a:cubicBezTo>
                    <a:pt x="680214" y="2121439"/>
                    <a:pt x="520557" y="3314030"/>
                    <a:pt x="525395" y="3427725"/>
                  </a:cubicBezTo>
                  <a:cubicBezTo>
                    <a:pt x="530233" y="3541420"/>
                    <a:pt x="595548" y="2583477"/>
                    <a:pt x="656024" y="2702010"/>
                  </a:cubicBezTo>
                  <a:cubicBezTo>
                    <a:pt x="716500" y="2820543"/>
                    <a:pt x="866481" y="4117154"/>
                    <a:pt x="888252" y="4138925"/>
                  </a:cubicBezTo>
                  <a:cubicBezTo>
                    <a:pt x="910023" y="4160696"/>
                    <a:pt x="859223" y="3500296"/>
                    <a:pt x="786652" y="2832639"/>
                  </a:cubicBezTo>
                  <a:cubicBezTo>
                    <a:pt x="714081" y="2164982"/>
                    <a:pt x="515719" y="423268"/>
                    <a:pt x="452824" y="132982"/>
                  </a:cubicBezTo>
                  <a:cubicBezTo>
                    <a:pt x="389929" y="-157304"/>
                    <a:pt x="486691" y="1115116"/>
                    <a:pt x="409281" y="1090925"/>
                  </a:cubicBezTo>
                  <a:cubicBezTo>
                    <a:pt x="331871" y="1066734"/>
                    <a:pt x="31910" y="-58123"/>
                    <a:pt x="2881" y="23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B09C4412-B3A3-C043-6377-D0D9EBBEAA8E}"/>
                </a:ext>
              </a:extLst>
            </p:cNvPr>
            <p:cNvSpPr/>
            <p:nvPr/>
          </p:nvSpPr>
          <p:spPr>
            <a:xfrm>
              <a:off x="3965992" y="666123"/>
              <a:ext cx="1622027" cy="1844986"/>
            </a:xfrm>
            <a:custGeom>
              <a:avLst/>
              <a:gdLst>
                <a:gd name="connsiteX0" fmla="*/ 10922 w 1622027"/>
                <a:gd name="connsiteY0" fmla="*/ 1534 h 1844986"/>
                <a:gd name="connsiteX1" fmla="*/ 1433322 w 1622027"/>
                <a:gd name="connsiteY1" fmla="*/ 190220 h 1844986"/>
                <a:gd name="connsiteX2" fmla="*/ 1244637 w 1622027"/>
                <a:gd name="connsiteY2" fmla="*/ 233763 h 1844986"/>
                <a:gd name="connsiteX3" fmla="*/ 1622008 w 1622027"/>
                <a:gd name="connsiteY3" fmla="*/ 349877 h 1844986"/>
                <a:gd name="connsiteX4" fmla="*/ 1259151 w 1622027"/>
                <a:gd name="connsiteY4" fmla="*/ 814334 h 1844986"/>
                <a:gd name="connsiteX5" fmla="*/ 736637 w 1622027"/>
                <a:gd name="connsiteY5" fmla="*/ 1844848 h 1844986"/>
                <a:gd name="connsiteX6" fmla="*/ 794694 w 1622027"/>
                <a:gd name="connsiteY6" fmla="*/ 886906 h 1844986"/>
                <a:gd name="connsiteX7" fmla="*/ 286694 w 1622027"/>
                <a:gd name="connsiteY7" fmla="*/ 741763 h 1844986"/>
                <a:gd name="connsiteX8" fmla="*/ 751151 w 1622027"/>
                <a:gd name="connsiteY8" fmla="*/ 306334 h 1844986"/>
                <a:gd name="connsiteX9" fmla="*/ 10922 w 1622027"/>
                <a:gd name="connsiteY9" fmla="*/ 1534 h 184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27" h="1844986">
                  <a:moveTo>
                    <a:pt x="10922" y="1534"/>
                  </a:moveTo>
                  <a:cubicBezTo>
                    <a:pt x="124617" y="-17818"/>
                    <a:pt x="1227703" y="151515"/>
                    <a:pt x="1433322" y="190220"/>
                  </a:cubicBezTo>
                  <a:cubicBezTo>
                    <a:pt x="1638941" y="228925"/>
                    <a:pt x="1213190" y="207154"/>
                    <a:pt x="1244637" y="233763"/>
                  </a:cubicBezTo>
                  <a:cubicBezTo>
                    <a:pt x="1276084" y="260372"/>
                    <a:pt x="1619589" y="253115"/>
                    <a:pt x="1622008" y="349877"/>
                  </a:cubicBezTo>
                  <a:cubicBezTo>
                    <a:pt x="1624427" y="446639"/>
                    <a:pt x="1406713" y="565172"/>
                    <a:pt x="1259151" y="814334"/>
                  </a:cubicBezTo>
                  <a:cubicBezTo>
                    <a:pt x="1111589" y="1063496"/>
                    <a:pt x="814046" y="1832753"/>
                    <a:pt x="736637" y="1844848"/>
                  </a:cubicBezTo>
                  <a:cubicBezTo>
                    <a:pt x="659228" y="1856943"/>
                    <a:pt x="869684" y="1070753"/>
                    <a:pt x="794694" y="886906"/>
                  </a:cubicBezTo>
                  <a:cubicBezTo>
                    <a:pt x="719704" y="703059"/>
                    <a:pt x="293951" y="838525"/>
                    <a:pt x="286694" y="741763"/>
                  </a:cubicBezTo>
                  <a:cubicBezTo>
                    <a:pt x="279437" y="645001"/>
                    <a:pt x="794694" y="436963"/>
                    <a:pt x="751151" y="306334"/>
                  </a:cubicBezTo>
                  <a:cubicBezTo>
                    <a:pt x="707608" y="175705"/>
                    <a:pt x="-102773" y="20886"/>
                    <a:pt x="10922" y="15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1BD6B5BF-0222-0A62-56F2-0AB748DCDD7A}"/>
                </a:ext>
              </a:extLst>
            </p:cNvPr>
            <p:cNvSpPr/>
            <p:nvPr/>
          </p:nvSpPr>
          <p:spPr>
            <a:xfrm>
              <a:off x="4949364" y="1030442"/>
              <a:ext cx="3046833" cy="6055258"/>
            </a:xfrm>
            <a:custGeom>
              <a:avLst/>
              <a:gdLst>
                <a:gd name="connsiteX0" fmla="*/ 1524007 w 3046833"/>
                <a:gd name="connsiteY0" fmla="*/ 116187 h 6055258"/>
                <a:gd name="connsiteX1" fmla="*/ 1059550 w 3046833"/>
                <a:gd name="connsiteY1" fmla="*/ 783844 h 6055258"/>
                <a:gd name="connsiteX2" fmla="*/ 2510979 w 3046833"/>
                <a:gd name="connsiteY2" fmla="*/ 885444 h 6055258"/>
                <a:gd name="connsiteX3" fmla="*/ 2046522 w 3046833"/>
                <a:gd name="connsiteY3" fmla="*/ 1030587 h 6055258"/>
                <a:gd name="connsiteX4" fmla="*/ 3033493 w 3046833"/>
                <a:gd name="connsiteY4" fmla="*/ 1712758 h 6055258"/>
                <a:gd name="connsiteX5" fmla="*/ 2641607 w 3046833"/>
                <a:gd name="connsiteY5" fmla="*/ 1741787 h 6055258"/>
                <a:gd name="connsiteX6" fmla="*/ 3004465 w 3046833"/>
                <a:gd name="connsiteY6" fmla="*/ 2177215 h 6055258"/>
                <a:gd name="connsiteX7" fmla="*/ 2888350 w 3046833"/>
                <a:gd name="connsiteY7" fmla="*/ 2714244 h 6055258"/>
                <a:gd name="connsiteX8" fmla="*/ 2801265 w 3046833"/>
                <a:gd name="connsiteY8" fmla="*/ 3483501 h 6055258"/>
                <a:gd name="connsiteX9" fmla="*/ 3004465 w 3046833"/>
                <a:gd name="connsiteY9" fmla="*/ 4354358 h 6055258"/>
                <a:gd name="connsiteX10" fmla="*/ 1988465 w 3046833"/>
                <a:gd name="connsiteY10" fmla="*/ 3585101 h 6055258"/>
                <a:gd name="connsiteX11" fmla="*/ 2844807 w 3046833"/>
                <a:gd name="connsiteY11" fmla="*/ 4818815 h 6055258"/>
                <a:gd name="connsiteX12" fmla="*/ 2554522 w 3046833"/>
                <a:gd name="connsiteY12" fmla="*/ 5254244 h 6055258"/>
                <a:gd name="connsiteX13" fmla="*/ 2627093 w 3046833"/>
                <a:gd name="connsiteY13" fmla="*/ 6038015 h 6055258"/>
                <a:gd name="connsiteX14" fmla="*/ 2467436 w 3046833"/>
                <a:gd name="connsiteY14" fmla="*/ 5660644 h 6055258"/>
                <a:gd name="connsiteX15" fmla="*/ 1930407 w 3046833"/>
                <a:gd name="connsiteY15" fmla="*/ 4165672 h 6055258"/>
                <a:gd name="connsiteX16" fmla="*/ 1944922 w 3046833"/>
                <a:gd name="connsiteY16" fmla="*/ 4354358 h 6055258"/>
                <a:gd name="connsiteX17" fmla="*/ 1582065 w 3046833"/>
                <a:gd name="connsiteY17" fmla="*/ 3773787 h 6055258"/>
                <a:gd name="connsiteX18" fmla="*/ 1567550 w 3046833"/>
                <a:gd name="connsiteY18" fmla="*/ 3599615 h 6055258"/>
                <a:gd name="connsiteX19" fmla="*/ 1451436 w 3046833"/>
                <a:gd name="connsiteY19" fmla="*/ 2873901 h 6055258"/>
                <a:gd name="connsiteX20" fmla="*/ 856350 w 3046833"/>
                <a:gd name="connsiteY20" fmla="*/ 2728758 h 6055258"/>
                <a:gd name="connsiteX21" fmla="*/ 7 w 3046833"/>
                <a:gd name="connsiteY21" fmla="*/ 2685215 h 6055258"/>
                <a:gd name="connsiteX22" fmla="*/ 870865 w 3046833"/>
                <a:gd name="connsiteY22" fmla="*/ 2177215 h 6055258"/>
                <a:gd name="connsiteX23" fmla="*/ 406407 w 3046833"/>
                <a:gd name="connsiteY23" fmla="*/ 1640187 h 6055258"/>
                <a:gd name="connsiteX24" fmla="*/ 261265 w 3046833"/>
                <a:gd name="connsiteY24" fmla="*/ 1553101 h 6055258"/>
                <a:gd name="connsiteX25" fmla="*/ 537036 w 3046833"/>
                <a:gd name="connsiteY25" fmla="*/ 1059615 h 6055258"/>
                <a:gd name="connsiteX26" fmla="*/ 682179 w 3046833"/>
                <a:gd name="connsiteY26" fmla="*/ 232301 h 6055258"/>
                <a:gd name="connsiteX27" fmla="*/ 1117607 w 3046833"/>
                <a:gd name="connsiteY27" fmla="*/ 72 h 6055258"/>
                <a:gd name="connsiteX28" fmla="*/ 522522 w 3046833"/>
                <a:gd name="connsiteY28" fmla="*/ 246815 h 6055258"/>
                <a:gd name="connsiteX29" fmla="*/ 1524007 w 3046833"/>
                <a:gd name="connsiteY29" fmla="*/ 116187 h 605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46833" h="6055258">
                  <a:moveTo>
                    <a:pt x="1524007" y="116187"/>
                  </a:moveTo>
                  <a:cubicBezTo>
                    <a:pt x="1613512" y="205692"/>
                    <a:pt x="895055" y="655635"/>
                    <a:pt x="1059550" y="783844"/>
                  </a:cubicBezTo>
                  <a:cubicBezTo>
                    <a:pt x="1224045" y="912053"/>
                    <a:pt x="2346484" y="844320"/>
                    <a:pt x="2510979" y="885444"/>
                  </a:cubicBezTo>
                  <a:cubicBezTo>
                    <a:pt x="2675474" y="926568"/>
                    <a:pt x="1959436" y="892701"/>
                    <a:pt x="2046522" y="1030587"/>
                  </a:cubicBezTo>
                  <a:cubicBezTo>
                    <a:pt x="2133608" y="1168473"/>
                    <a:pt x="2934312" y="1594225"/>
                    <a:pt x="3033493" y="1712758"/>
                  </a:cubicBezTo>
                  <a:cubicBezTo>
                    <a:pt x="3132674" y="1831291"/>
                    <a:pt x="2646445" y="1664378"/>
                    <a:pt x="2641607" y="1741787"/>
                  </a:cubicBezTo>
                  <a:cubicBezTo>
                    <a:pt x="2636769" y="1819196"/>
                    <a:pt x="2963341" y="2015139"/>
                    <a:pt x="3004465" y="2177215"/>
                  </a:cubicBezTo>
                  <a:cubicBezTo>
                    <a:pt x="3045589" y="2339291"/>
                    <a:pt x="2922217" y="2496530"/>
                    <a:pt x="2888350" y="2714244"/>
                  </a:cubicBezTo>
                  <a:cubicBezTo>
                    <a:pt x="2854483" y="2931958"/>
                    <a:pt x="2781913" y="3210149"/>
                    <a:pt x="2801265" y="3483501"/>
                  </a:cubicBezTo>
                  <a:cubicBezTo>
                    <a:pt x="2820618" y="3756853"/>
                    <a:pt x="3139932" y="4337425"/>
                    <a:pt x="3004465" y="4354358"/>
                  </a:cubicBezTo>
                  <a:cubicBezTo>
                    <a:pt x="2868998" y="4371291"/>
                    <a:pt x="2015075" y="3507692"/>
                    <a:pt x="1988465" y="3585101"/>
                  </a:cubicBezTo>
                  <a:cubicBezTo>
                    <a:pt x="1961855" y="3662510"/>
                    <a:pt x="2750464" y="4540625"/>
                    <a:pt x="2844807" y="4818815"/>
                  </a:cubicBezTo>
                  <a:cubicBezTo>
                    <a:pt x="2939150" y="5097005"/>
                    <a:pt x="2590808" y="5051044"/>
                    <a:pt x="2554522" y="5254244"/>
                  </a:cubicBezTo>
                  <a:cubicBezTo>
                    <a:pt x="2518236" y="5457444"/>
                    <a:pt x="2641607" y="5970282"/>
                    <a:pt x="2627093" y="6038015"/>
                  </a:cubicBezTo>
                  <a:cubicBezTo>
                    <a:pt x="2612579" y="6105748"/>
                    <a:pt x="2583550" y="5972701"/>
                    <a:pt x="2467436" y="5660644"/>
                  </a:cubicBezTo>
                  <a:cubicBezTo>
                    <a:pt x="2351322" y="5348587"/>
                    <a:pt x="2017493" y="4383386"/>
                    <a:pt x="1930407" y="4165672"/>
                  </a:cubicBezTo>
                  <a:cubicBezTo>
                    <a:pt x="1843321" y="3947958"/>
                    <a:pt x="2002979" y="4419672"/>
                    <a:pt x="1944922" y="4354358"/>
                  </a:cubicBezTo>
                  <a:cubicBezTo>
                    <a:pt x="1886865" y="4289044"/>
                    <a:pt x="1644960" y="3899577"/>
                    <a:pt x="1582065" y="3773787"/>
                  </a:cubicBezTo>
                  <a:cubicBezTo>
                    <a:pt x="1519170" y="3647997"/>
                    <a:pt x="1589321" y="3749596"/>
                    <a:pt x="1567550" y="3599615"/>
                  </a:cubicBezTo>
                  <a:cubicBezTo>
                    <a:pt x="1545779" y="3449634"/>
                    <a:pt x="1569969" y="3019044"/>
                    <a:pt x="1451436" y="2873901"/>
                  </a:cubicBezTo>
                  <a:cubicBezTo>
                    <a:pt x="1332903" y="2728758"/>
                    <a:pt x="1098255" y="2760206"/>
                    <a:pt x="856350" y="2728758"/>
                  </a:cubicBezTo>
                  <a:cubicBezTo>
                    <a:pt x="614445" y="2697310"/>
                    <a:pt x="-2412" y="2777139"/>
                    <a:pt x="7" y="2685215"/>
                  </a:cubicBezTo>
                  <a:cubicBezTo>
                    <a:pt x="2426" y="2593291"/>
                    <a:pt x="803132" y="2351386"/>
                    <a:pt x="870865" y="2177215"/>
                  </a:cubicBezTo>
                  <a:cubicBezTo>
                    <a:pt x="938598" y="2003044"/>
                    <a:pt x="508007" y="1744206"/>
                    <a:pt x="406407" y="1640187"/>
                  </a:cubicBezTo>
                  <a:cubicBezTo>
                    <a:pt x="304807" y="1536168"/>
                    <a:pt x="239493" y="1649863"/>
                    <a:pt x="261265" y="1553101"/>
                  </a:cubicBezTo>
                  <a:cubicBezTo>
                    <a:pt x="283036" y="1456339"/>
                    <a:pt x="466884" y="1279748"/>
                    <a:pt x="537036" y="1059615"/>
                  </a:cubicBezTo>
                  <a:cubicBezTo>
                    <a:pt x="607188" y="839482"/>
                    <a:pt x="585417" y="408892"/>
                    <a:pt x="682179" y="232301"/>
                  </a:cubicBezTo>
                  <a:cubicBezTo>
                    <a:pt x="778941" y="55710"/>
                    <a:pt x="1144216" y="-2347"/>
                    <a:pt x="1117607" y="72"/>
                  </a:cubicBezTo>
                  <a:cubicBezTo>
                    <a:pt x="1090997" y="2491"/>
                    <a:pt x="454789" y="222625"/>
                    <a:pt x="522522" y="246815"/>
                  </a:cubicBezTo>
                  <a:cubicBezTo>
                    <a:pt x="590255" y="271006"/>
                    <a:pt x="1434502" y="26682"/>
                    <a:pt x="1524007" y="1161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8" name="グループ化 357">
            <a:extLst>
              <a:ext uri="{FF2B5EF4-FFF2-40B4-BE49-F238E27FC236}">
                <a16:creationId xmlns:a16="http://schemas.microsoft.com/office/drawing/2014/main" id="{FF17C6FA-C1F0-AC0A-6B7C-736CEE24A525}"/>
              </a:ext>
            </a:extLst>
          </p:cNvPr>
          <p:cNvGrpSpPr/>
          <p:nvPr/>
        </p:nvGrpSpPr>
        <p:grpSpPr>
          <a:xfrm>
            <a:off x="2339573" y="3972085"/>
            <a:ext cx="4774468" cy="5752025"/>
            <a:chOff x="2339573" y="3972085"/>
            <a:chExt cx="4774468" cy="5752025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912A4765-FC06-9E5C-947B-6869CA740349}"/>
                </a:ext>
              </a:extLst>
            </p:cNvPr>
            <p:cNvSpPr/>
            <p:nvPr/>
          </p:nvSpPr>
          <p:spPr>
            <a:xfrm>
              <a:off x="5272485" y="6035668"/>
              <a:ext cx="316182" cy="471394"/>
            </a:xfrm>
            <a:custGeom>
              <a:avLst/>
              <a:gdLst>
                <a:gd name="connsiteX0" fmla="*/ 315515 w 316182"/>
                <a:gd name="connsiteY0" fmla="*/ 7 h 471394"/>
                <a:gd name="connsiteX1" fmla="*/ 140890 w 316182"/>
                <a:gd name="connsiteY1" fmla="*/ 187332 h 471394"/>
                <a:gd name="connsiteX2" fmla="*/ 55165 w 316182"/>
                <a:gd name="connsiteY2" fmla="*/ 323857 h 471394"/>
                <a:gd name="connsiteX3" fmla="*/ 7540 w 316182"/>
                <a:gd name="connsiteY3" fmla="*/ 466732 h 471394"/>
                <a:gd name="connsiteX4" fmla="*/ 20240 w 316182"/>
                <a:gd name="connsiteY4" fmla="*/ 412757 h 471394"/>
                <a:gd name="connsiteX5" fmla="*/ 194865 w 316182"/>
                <a:gd name="connsiteY5" fmla="*/ 180982 h 471394"/>
                <a:gd name="connsiteX6" fmla="*/ 315515 w 316182"/>
                <a:gd name="connsiteY6" fmla="*/ 7 h 47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182" h="471394">
                  <a:moveTo>
                    <a:pt x="315515" y="7"/>
                  </a:moveTo>
                  <a:cubicBezTo>
                    <a:pt x="306519" y="1065"/>
                    <a:pt x="184282" y="133357"/>
                    <a:pt x="140890" y="187332"/>
                  </a:cubicBezTo>
                  <a:cubicBezTo>
                    <a:pt x="97498" y="241307"/>
                    <a:pt x="77390" y="277290"/>
                    <a:pt x="55165" y="323857"/>
                  </a:cubicBezTo>
                  <a:cubicBezTo>
                    <a:pt x="32940" y="370424"/>
                    <a:pt x="13361" y="451915"/>
                    <a:pt x="7540" y="466732"/>
                  </a:cubicBezTo>
                  <a:cubicBezTo>
                    <a:pt x="1719" y="481549"/>
                    <a:pt x="-10981" y="460382"/>
                    <a:pt x="20240" y="412757"/>
                  </a:cubicBezTo>
                  <a:cubicBezTo>
                    <a:pt x="51461" y="365132"/>
                    <a:pt x="149357" y="247128"/>
                    <a:pt x="194865" y="180982"/>
                  </a:cubicBezTo>
                  <a:cubicBezTo>
                    <a:pt x="240373" y="114836"/>
                    <a:pt x="324511" y="-1051"/>
                    <a:pt x="31551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427F8148-9980-38DF-1CB6-96007D1BB334}"/>
                </a:ext>
              </a:extLst>
            </p:cNvPr>
            <p:cNvSpPr/>
            <p:nvPr/>
          </p:nvSpPr>
          <p:spPr>
            <a:xfrm>
              <a:off x="5572125" y="5965768"/>
              <a:ext cx="959901" cy="296554"/>
            </a:xfrm>
            <a:custGeom>
              <a:avLst/>
              <a:gdLst>
                <a:gd name="connsiteX0" fmla="*/ 0 w 959901"/>
                <a:gd name="connsiteY0" fmla="*/ 63557 h 296554"/>
                <a:gd name="connsiteX1" fmla="*/ 508000 w 959901"/>
                <a:gd name="connsiteY1" fmla="*/ 57 h 296554"/>
                <a:gd name="connsiteX2" fmla="*/ 879475 w 959901"/>
                <a:gd name="connsiteY2" fmla="*/ 54032 h 296554"/>
                <a:gd name="connsiteX3" fmla="*/ 955675 w 959901"/>
                <a:gd name="connsiteY3" fmla="*/ 142932 h 296554"/>
                <a:gd name="connsiteX4" fmla="*/ 949325 w 959901"/>
                <a:gd name="connsiteY4" fmla="*/ 292157 h 296554"/>
                <a:gd name="connsiteX5" fmla="*/ 942975 w 959901"/>
                <a:gd name="connsiteY5" fmla="*/ 247707 h 296554"/>
                <a:gd name="connsiteX6" fmla="*/ 895350 w 959901"/>
                <a:gd name="connsiteY6" fmla="*/ 152457 h 296554"/>
                <a:gd name="connsiteX7" fmla="*/ 742950 w 959901"/>
                <a:gd name="connsiteY7" fmla="*/ 66732 h 296554"/>
                <a:gd name="connsiteX8" fmla="*/ 501650 w 959901"/>
                <a:gd name="connsiteY8" fmla="*/ 69907 h 296554"/>
                <a:gd name="connsiteX9" fmla="*/ 0 w 959901"/>
                <a:gd name="connsiteY9" fmla="*/ 63557 h 29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901" h="296554">
                  <a:moveTo>
                    <a:pt x="0" y="63557"/>
                  </a:moveTo>
                  <a:cubicBezTo>
                    <a:pt x="180710" y="32600"/>
                    <a:pt x="361421" y="1644"/>
                    <a:pt x="508000" y="57"/>
                  </a:cubicBezTo>
                  <a:cubicBezTo>
                    <a:pt x="654579" y="-1530"/>
                    <a:pt x="804863" y="30220"/>
                    <a:pt x="879475" y="54032"/>
                  </a:cubicBezTo>
                  <a:cubicBezTo>
                    <a:pt x="954087" y="77844"/>
                    <a:pt x="944033" y="103245"/>
                    <a:pt x="955675" y="142932"/>
                  </a:cubicBezTo>
                  <a:cubicBezTo>
                    <a:pt x="967317" y="182620"/>
                    <a:pt x="951442" y="274695"/>
                    <a:pt x="949325" y="292157"/>
                  </a:cubicBezTo>
                  <a:cubicBezTo>
                    <a:pt x="947208" y="309619"/>
                    <a:pt x="951971" y="270990"/>
                    <a:pt x="942975" y="247707"/>
                  </a:cubicBezTo>
                  <a:cubicBezTo>
                    <a:pt x="933979" y="224424"/>
                    <a:pt x="928687" y="182619"/>
                    <a:pt x="895350" y="152457"/>
                  </a:cubicBezTo>
                  <a:cubicBezTo>
                    <a:pt x="862013" y="122295"/>
                    <a:pt x="808567" y="80490"/>
                    <a:pt x="742950" y="66732"/>
                  </a:cubicBezTo>
                  <a:cubicBezTo>
                    <a:pt x="677333" y="52974"/>
                    <a:pt x="501650" y="69907"/>
                    <a:pt x="501650" y="69907"/>
                  </a:cubicBezTo>
                  <a:lnTo>
                    <a:pt x="0" y="6355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02CE181-F2AD-2A64-68ED-232F91D60CFB}"/>
                </a:ext>
              </a:extLst>
            </p:cNvPr>
            <p:cNvSpPr/>
            <p:nvPr/>
          </p:nvSpPr>
          <p:spPr>
            <a:xfrm>
              <a:off x="6197588" y="6124575"/>
              <a:ext cx="232946" cy="336550"/>
            </a:xfrm>
            <a:custGeom>
              <a:avLst/>
              <a:gdLst>
                <a:gd name="connsiteX0" fmla="*/ 231787 w 232946"/>
                <a:gd name="connsiteY0" fmla="*/ 0 h 336550"/>
                <a:gd name="connsiteX1" fmla="*/ 200037 w 232946"/>
                <a:gd name="connsiteY1" fmla="*/ 184150 h 336550"/>
                <a:gd name="connsiteX2" fmla="*/ 12 w 232946"/>
                <a:gd name="connsiteY2" fmla="*/ 336550 h 336550"/>
                <a:gd name="connsiteX3" fmla="*/ 190512 w 232946"/>
                <a:gd name="connsiteY3" fmla="*/ 184150 h 336550"/>
                <a:gd name="connsiteX4" fmla="*/ 231787 w 232946"/>
                <a:gd name="connsiteY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946" h="336550">
                  <a:moveTo>
                    <a:pt x="231787" y="0"/>
                  </a:moveTo>
                  <a:cubicBezTo>
                    <a:pt x="233374" y="0"/>
                    <a:pt x="238666" y="128058"/>
                    <a:pt x="200037" y="184150"/>
                  </a:cubicBezTo>
                  <a:cubicBezTo>
                    <a:pt x="161408" y="240242"/>
                    <a:pt x="1599" y="336550"/>
                    <a:pt x="12" y="336550"/>
                  </a:cubicBezTo>
                  <a:cubicBezTo>
                    <a:pt x="-1575" y="336550"/>
                    <a:pt x="152412" y="235479"/>
                    <a:pt x="190512" y="184150"/>
                  </a:cubicBezTo>
                  <a:cubicBezTo>
                    <a:pt x="228612" y="132821"/>
                    <a:pt x="230200" y="0"/>
                    <a:pt x="2317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F11849B3-CDE5-F9CF-3B93-9DE9AF0C81F4}"/>
                </a:ext>
              </a:extLst>
            </p:cNvPr>
            <p:cNvSpPr/>
            <p:nvPr/>
          </p:nvSpPr>
          <p:spPr>
            <a:xfrm>
              <a:off x="5390044" y="6127499"/>
              <a:ext cx="929567" cy="355798"/>
            </a:xfrm>
            <a:custGeom>
              <a:avLst/>
              <a:gdLst>
                <a:gd name="connsiteX0" fmla="*/ 928206 w 929567"/>
                <a:gd name="connsiteY0" fmla="*/ 251 h 355798"/>
                <a:gd name="connsiteX1" fmla="*/ 893281 w 929567"/>
                <a:gd name="connsiteY1" fmla="*/ 117726 h 355798"/>
                <a:gd name="connsiteX2" fmla="*/ 677381 w 929567"/>
                <a:gd name="connsiteY2" fmla="*/ 251076 h 355798"/>
                <a:gd name="connsiteX3" fmla="*/ 575781 w 929567"/>
                <a:gd name="connsiteY3" fmla="*/ 273301 h 355798"/>
                <a:gd name="connsiteX4" fmla="*/ 658331 w 929567"/>
                <a:gd name="connsiteY4" fmla="*/ 273301 h 355798"/>
                <a:gd name="connsiteX5" fmla="*/ 474181 w 929567"/>
                <a:gd name="connsiteY5" fmla="*/ 349501 h 355798"/>
                <a:gd name="connsiteX6" fmla="*/ 334481 w 929567"/>
                <a:gd name="connsiteY6" fmla="*/ 346326 h 355798"/>
                <a:gd name="connsiteX7" fmla="*/ 255106 w 929567"/>
                <a:gd name="connsiteY7" fmla="*/ 305051 h 355798"/>
                <a:gd name="connsiteX8" fmla="*/ 274156 w 929567"/>
                <a:gd name="connsiteY8" fmla="*/ 336801 h 355798"/>
                <a:gd name="connsiteX9" fmla="*/ 210656 w 929567"/>
                <a:gd name="connsiteY9" fmla="*/ 311401 h 355798"/>
                <a:gd name="connsiteX10" fmla="*/ 124931 w 929567"/>
                <a:gd name="connsiteY10" fmla="*/ 308226 h 355798"/>
                <a:gd name="connsiteX11" fmla="*/ 10631 w 929567"/>
                <a:gd name="connsiteY11" fmla="*/ 276476 h 355798"/>
                <a:gd name="connsiteX12" fmla="*/ 413856 w 929567"/>
                <a:gd name="connsiteY12" fmla="*/ 346326 h 355798"/>
                <a:gd name="connsiteX13" fmla="*/ 690081 w 929567"/>
                <a:gd name="connsiteY13" fmla="*/ 263776 h 355798"/>
                <a:gd name="connsiteX14" fmla="*/ 861531 w 929567"/>
                <a:gd name="connsiteY14" fmla="*/ 171701 h 355798"/>
                <a:gd name="connsiteX15" fmla="*/ 788506 w 929567"/>
                <a:gd name="connsiteY15" fmla="*/ 209801 h 355798"/>
                <a:gd name="connsiteX16" fmla="*/ 909156 w 929567"/>
                <a:gd name="connsiteY16" fmla="*/ 89151 h 355798"/>
                <a:gd name="connsiteX17" fmla="*/ 928206 w 929567"/>
                <a:gd name="connsiteY17" fmla="*/ 251 h 35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9567" h="355798">
                  <a:moveTo>
                    <a:pt x="928206" y="251"/>
                  </a:moveTo>
                  <a:cubicBezTo>
                    <a:pt x="925560" y="5013"/>
                    <a:pt x="935085" y="75922"/>
                    <a:pt x="893281" y="117726"/>
                  </a:cubicBezTo>
                  <a:cubicBezTo>
                    <a:pt x="851477" y="159530"/>
                    <a:pt x="730298" y="225147"/>
                    <a:pt x="677381" y="251076"/>
                  </a:cubicBezTo>
                  <a:cubicBezTo>
                    <a:pt x="624464" y="277005"/>
                    <a:pt x="578956" y="269597"/>
                    <a:pt x="575781" y="273301"/>
                  </a:cubicBezTo>
                  <a:cubicBezTo>
                    <a:pt x="572606" y="277005"/>
                    <a:pt x="675264" y="260601"/>
                    <a:pt x="658331" y="273301"/>
                  </a:cubicBezTo>
                  <a:cubicBezTo>
                    <a:pt x="641398" y="286001"/>
                    <a:pt x="528156" y="337330"/>
                    <a:pt x="474181" y="349501"/>
                  </a:cubicBezTo>
                  <a:cubicBezTo>
                    <a:pt x="420206" y="361672"/>
                    <a:pt x="370993" y="353734"/>
                    <a:pt x="334481" y="346326"/>
                  </a:cubicBezTo>
                  <a:cubicBezTo>
                    <a:pt x="297969" y="338918"/>
                    <a:pt x="265160" y="306638"/>
                    <a:pt x="255106" y="305051"/>
                  </a:cubicBezTo>
                  <a:cubicBezTo>
                    <a:pt x="245052" y="303464"/>
                    <a:pt x="281564" y="335743"/>
                    <a:pt x="274156" y="336801"/>
                  </a:cubicBezTo>
                  <a:cubicBezTo>
                    <a:pt x="266748" y="337859"/>
                    <a:pt x="235527" y="316163"/>
                    <a:pt x="210656" y="311401"/>
                  </a:cubicBezTo>
                  <a:cubicBezTo>
                    <a:pt x="185785" y="306639"/>
                    <a:pt x="158268" y="314047"/>
                    <a:pt x="124931" y="308226"/>
                  </a:cubicBezTo>
                  <a:cubicBezTo>
                    <a:pt x="91594" y="302405"/>
                    <a:pt x="-37523" y="270126"/>
                    <a:pt x="10631" y="276476"/>
                  </a:cubicBezTo>
                  <a:cubicBezTo>
                    <a:pt x="58785" y="282826"/>
                    <a:pt x="300614" y="348443"/>
                    <a:pt x="413856" y="346326"/>
                  </a:cubicBezTo>
                  <a:cubicBezTo>
                    <a:pt x="527098" y="344209"/>
                    <a:pt x="615468" y="292880"/>
                    <a:pt x="690081" y="263776"/>
                  </a:cubicBezTo>
                  <a:cubicBezTo>
                    <a:pt x="764693" y="234672"/>
                    <a:pt x="845127" y="180697"/>
                    <a:pt x="861531" y="171701"/>
                  </a:cubicBezTo>
                  <a:cubicBezTo>
                    <a:pt x="877935" y="162705"/>
                    <a:pt x="780568" y="223559"/>
                    <a:pt x="788506" y="209801"/>
                  </a:cubicBezTo>
                  <a:cubicBezTo>
                    <a:pt x="796443" y="196043"/>
                    <a:pt x="886402" y="118784"/>
                    <a:pt x="909156" y="89151"/>
                  </a:cubicBezTo>
                  <a:cubicBezTo>
                    <a:pt x="931910" y="59518"/>
                    <a:pt x="930852" y="-4511"/>
                    <a:pt x="928206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2BA8855-9FCA-0229-F7E8-3DA80326D69D}"/>
                </a:ext>
              </a:extLst>
            </p:cNvPr>
            <p:cNvSpPr/>
            <p:nvPr/>
          </p:nvSpPr>
          <p:spPr>
            <a:xfrm>
              <a:off x="5305295" y="6315942"/>
              <a:ext cx="524009" cy="132675"/>
            </a:xfrm>
            <a:custGeom>
              <a:avLst/>
              <a:gdLst>
                <a:gd name="connsiteX0" fmla="*/ 130 w 524009"/>
                <a:gd name="connsiteY0" fmla="*/ 132483 h 132675"/>
                <a:gd name="connsiteX1" fmla="*/ 216030 w 524009"/>
                <a:gd name="connsiteY1" fmla="*/ 34058 h 132675"/>
                <a:gd name="connsiteX2" fmla="*/ 187455 w 524009"/>
                <a:gd name="connsiteY2" fmla="*/ 24533 h 132675"/>
                <a:gd name="connsiteX3" fmla="*/ 301755 w 524009"/>
                <a:gd name="connsiteY3" fmla="*/ 24533 h 132675"/>
                <a:gd name="connsiteX4" fmla="*/ 524005 w 524009"/>
                <a:gd name="connsiteY4" fmla="*/ 68983 h 132675"/>
                <a:gd name="connsiteX5" fmla="*/ 308105 w 524009"/>
                <a:gd name="connsiteY5" fmla="*/ 21358 h 132675"/>
                <a:gd name="connsiteX6" fmla="*/ 250955 w 524009"/>
                <a:gd name="connsiteY6" fmla="*/ 5483 h 132675"/>
                <a:gd name="connsiteX7" fmla="*/ 130 w 524009"/>
                <a:gd name="connsiteY7" fmla="*/ 132483 h 13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09" h="132675">
                  <a:moveTo>
                    <a:pt x="130" y="132483"/>
                  </a:moveTo>
                  <a:cubicBezTo>
                    <a:pt x="-5691" y="137245"/>
                    <a:pt x="184809" y="52050"/>
                    <a:pt x="216030" y="34058"/>
                  </a:cubicBezTo>
                  <a:cubicBezTo>
                    <a:pt x="247251" y="16066"/>
                    <a:pt x="173168" y="26120"/>
                    <a:pt x="187455" y="24533"/>
                  </a:cubicBezTo>
                  <a:cubicBezTo>
                    <a:pt x="201742" y="22946"/>
                    <a:pt x="245663" y="17125"/>
                    <a:pt x="301755" y="24533"/>
                  </a:cubicBezTo>
                  <a:cubicBezTo>
                    <a:pt x="357847" y="31941"/>
                    <a:pt x="522947" y="69512"/>
                    <a:pt x="524005" y="68983"/>
                  </a:cubicBezTo>
                  <a:cubicBezTo>
                    <a:pt x="525063" y="68454"/>
                    <a:pt x="353613" y="31941"/>
                    <a:pt x="308105" y="21358"/>
                  </a:cubicBezTo>
                  <a:cubicBezTo>
                    <a:pt x="262597" y="10775"/>
                    <a:pt x="296463" y="-9863"/>
                    <a:pt x="250955" y="5483"/>
                  </a:cubicBezTo>
                  <a:cubicBezTo>
                    <a:pt x="205447" y="20829"/>
                    <a:pt x="5951" y="127721"/>
                    <a:pt x="130" y="132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523C1E3B-F699-DE25-6063-1AB38E6F83C6}"/>
                </a:ext>
              </a:extLst>
            </p:cNvPr>
            <p:cNvSpPr/>
            <p:nvPr/>
          </p:nvSpPr>
          <p:spPr>
            <a:xfrm>
              <a:off x="5772065" y="6187951"/>
              <a:ext cx="499206" cy="181220"/>
            </a:xfrm>
            <a:custGeom>
              <a:avLst/>
              <a:gdLst>
                <a:gd name="connsiteX0" fmla="*/ 498560 w 499206"/>
                <a:gd name="connsiteY0" fmla="*/ 124 h 181220"/>
                <a:gd name="connsiteX1" fmla="*/ 273135 w 499206"/>
                <a:gd name="connsiteY1" fmla="*/ 149349 h 181220"/>
                <a:gd name="connsiteX2" fmla="*/ 85 w 499206"/>
                <a:gd name="connsiteY2" fmla="*/ 181099 h 181220"/>
                <a:gd name="connsiteX3" fmla="*/ 301710 w 499206"/>
                <a:gd name="connsiteY3" fmla="*/ 158874 h 181220"/>
                <a:gd name="connsiteX4" fmla="*/ 339810 w 499206"/>
                <a:gd name="connsiteY4" fmla="*/ 123949 h 181220"/>
                <a:gd name="connsiteX5" fmla="*/ 498560 w 499206"/>
                <a:gd name="connsiteY5" fmla="*/ 124 h 18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206" h="181220">
                  <a:moveTo>
                    <a:pt x="498560" y="124"/>
                  </a:moveTo>
                  <a:cubicBezTo>
                    <a:pt x="487447" y="4357"/>
                    <a:pt x="356214" y="119187"/>
                    <a:pt x="273135" y="149349"/>
                  </a:cubicBezTo>
                  <a:cubicBezTo>
                    <a:pt x="190056" y="179511"/>
                    <a:pt x="-4677" y="179512"/>
                    <a:pt x="85" y="181099"/>
                  </a:cubicBezTo>
                  <a:cubicBezTo>
                    <a:pt x="4847" y="182686"/>
                    <a:pt x="245089" y="168399"/>
                    <a:pt x="301710" y="158874"/>
                  </a:cubicBezTo>
                  <a:cubicBezTo>
                    <a:pt x="358331" y="149349"/>
                    <a:pt x="305414" y="147232"/>
                    <a:pt x="339810" y="123949"/>
                  </a:cubicBezTo>
                  <a:cubicBezTo>
                    <a:pt x="374206" y="100666"/>
                    <a:pt x="509673" y="-4109"/>
                    <a:pt x="498560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EEDF4582-F21A-9E56-3923-8618FD2A5F0C}"/>
                </a:ext>
              </a:extLst>
            </p:cNvPr>
            <p:cNvSpPr/>
            <p:nvPr/>
          </p:nvSpPr>
          <p:spPr>
            <a:xfrm>
              <a:off x="5689600" y="6330950"/>
              <a:ext cx="349946" cy="33574"/>
            </a:xfrm>
            <a:custGeom>
              <a:avLst/>
              <a:gdLst>
                <a:gd name="connsiteX0" fmla="*/ 0 w 349946"/>
                <a:gd name="connsiteY0" fmla="*/ 0 h 33574"/>
                <a:gd name="connsiteX1" fmla="*/ 196850 w 349946"/>
                <a:gd name="connsiteY1" fmla="*/ 31750 h 33574"/>
                <a:gd name="connsiteX2" fmla="*/ 349250 w 349946"/>
                <a:gd name="connsiteY2" fmla="*/ 28575 h 33574"/>
                <a:gd name="connsiteX3" fmla="*/ 257175 w 349946"/>
                <a:gd name="connsiteY3" fmla="*/ 19050 h 33574"/>
                <a:gd name="connsiteX4" fmla="*/ 0 w 349946"/>
                <a:gd name="connsiteY4" fmla="*/ 0 h 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46" h="33574">
                  <a:moveTo>
                    <a:pt x="0" y="0"/>
                  </a:moveTo>
                  <a:cubicBezTo>
                    <a:pt x="69321" y="13494"/>
                    <a:pt x="138642" y="26988"/>
                    <a:pt x="196850" y="31750"/>
                  </a:cubicBezTo>
                  <a:cubicBezTo>
                    <a:pt x="255058" y="36512"/>
                    <a:pt x="339196" y="30692"/>
                    <a:pt x="349250" y="28575"/>
                  </a:cubicBezTo>
                  <a:cubicBezTo>
                    <a:pt x="359304" y="26458"/>
                    <a:pt x="257175" y="19050"/>
                    <a:pt x="257175" y="190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E92294E2-4CB6-F9DA-E42E-CFC76D62318D}"/>
                </a:ext>
              </a:extLst>
            </p:cNvPr>
            <p:cNvSpPr/>
            <p:nvPr/>
          </p:nvSpPr>
          <p:spPr>
            <a:xfrm>
              <a:off x="5480851" y="6066748"/>
              <a:ext cx="88272" cy="290717"/>
            </a:xfrm>
            <a:custGeom>
              <a:avLst/>
              <a:gdLst>
                <a:gd name="connsiteX0" fmla="*/ 88099 w 88272"/>
                <a:gd name="connsiteY0" fmla="*/ 677 h 290717"/>
                <a:gd name="connsiteX1" fmla="*/ 24599 w 88272"/>
                <a:gd name="connsiteY1" fmla="*/ 102277 h 290717"/>
                <a:gd name="connsiteX2" fmla="*/ 24599 w 88272"/>
                <a:gd name="connsiteY2" fmla="*/ 165777 h 290717"/>
                <a:gd name="connsiteX3" fmla="*/ 37299 w 88272"/>
                <a:gd name="connsiteY3" fmla="*/ 289602 h 290717"/>
                <a:gd name="connsiteX4" fmla="*/ 18249 w 88272"/>
                <a:gd name="connsiteY4" fmla="*/ 222927 h 290717"/>
                <a:gd name="connsiteX5" fmla="*/ 2374 w 88272"/>
                <a:gd name="connsiteY5" fmla="*/ 156252 h 290717"/>
                <a:gd name="connsiteX6" fmla="*/ 88099 w 88272"/>
                <a:gd name="connsiteY6" fmla="*/ 677 h 29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72" h="290717">
                  <a:moveTo>
                    <a:pt x="88099" y="677"/>
                  </a:moveTo>
                  <a:cubicBezTo>
                    <a:pt x="91803" y="-8319"/>
                    <a:pt x="35182" y="74760"/>
                    <a:pt x="24599" y="102277"/>
                  </a:cubicBezTo>
                  <a:cubicBezTo>
                    <a:pt x="14016" y="129794"/>
                    <a:pt x="22482" y="134556"/>
                    <a:pt x="24599" y="165777"/>
                  </a:cubicBezTo>
                  <a:cubicBezTo>
                    <a:pt x="26716" y="196998"/>
                    <a:pt x="38357" y="280077"/>
                    <a:pt x="37299" y="289602"/>
                  </a:cubicBezTo>
                  <a:cubicBezTo>
                    <a:pt x="36241" y="299127"/>
                    <a:pt x="24070" y="245152"/>
                    <a:pt x="18249" y="222927"/>
                  </a:cubicBezTo>
                  <a:cubicBezTo>
                    <a:pt x="12428" y="200702"/>
                    <a:pt x="-6622" y="189589"/>
                    <a:pt x="2374" y="156252"/>
                  </a:cubicBezTo>
                  <a:cubicBezTo>
                    <a:pt x="11370" y="122915"/>
                    <a:pt x="84395" y="9673"/>
                    <a:pt x="88099" y="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6E3CE08F-58D9-7FAA-FF4B-9C1EEAC27497}"/>
                </a:ext>
              </a:extLst>
            </p:cNvPr>
            <p:cNvSpPr/>
            <p:nvPr/>
          </p:nvSpPr>
          <p:spPr>
            <a:xfrm>
              <a:off x="5492527" y="6295690"/>
              <a:ext cx="283731" cy="57519"/>
            </a:xfrm>
            <a:custGeom>
              <a:avLst/>
              <a:gdLst>
                <a:gd name="connsiteX0" fmla="*/ 223 w 283731"/>
                <a:gd name="connsiteY0" fmla="*/ 9860 h 57519"/>
                <a:gd name="connsiteX1" fmla="*/ 101823 w 283731"/>
                <a:gd name="connsiteY1" fmla="*/ 335 h 57519"/>
                <a:gd name="connsiteX2" fmla="*/ 216123 w 283731"/>
                <a:gd name="connsiteY2" fmla="*/ 22560 h 57519"/>
                <a:gd name="connsiteX3" fmla="*/ 282798 w 283731"/>
                <a:gd name="connsiteY3" fmla="*/ 57485 h 57519"/>
                <a:gd name="connsiteX4" fmla="*/ 168498 w 283731"/>
                <a:gd name="connsiteY4" fmla="*/ 28910 h 57519"/>
                <a:gd name="connsiteX5" fmla="*/ 76423 w 283731"/>
                <a:gd name="connsiteY5" fmla="*/ 19385 h 57519"/>
                <a:gd name="connsiteX6" fmla="*/ 223 w 283731"/>
                <a:gd name="connsiteY6" fmla="*/ 9860 h 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731" h="57519">
                  <a:moveTo>
                    <a:pt x="223" y="9860"/>
                  </a:moveTo>
                  <a:cubicBezTo>
                    <a:pt x="4456" y="6685"/>
                    <a:pt x="65840" y="-1782"/>
                    <a:pt x="101823" y="335"/>
                  </a:cubicBezTo>
                  <a:cubicBezTo>
                    <a:pt x="137806" y="2452"/>
                    <a:pt x="185961" y="13035"/>
                    <a:pt x="216123" y="22560"/>
                  </a:cubicBezTo>
                  <a:cubicBezTo>
                    <a:pt x="246285" y="32085"/>
                    <a:pt x="290735" y="56427"/>
                    <a:pt x="282798" y="57485"/>
                  </a:cubicBezTo>
                  <a:cubicBezTo>
                    <a:pt x="274861" y="58543"/>
                    <a:pt x="202894" y="35260"/>
                    <a:pt x="168498" y="28910"/>
                  </a:cubicBezTo>
                  <a:cubicBezTo>
                    <a:pt x="134102" y="22560"/>
                    <a:pt x="99706" y="20443"/>
                    <a:pt x="76423" y="19385"/>
                  </a:cubicBezTo>
                  <a:cubicBezTo>
                    <a:pt x="53140" y="18327"/>
                    <a:pt x="-4010" y="13035"/>
                    <a:pt x="223" y="9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4AE43316-D973-EF26-30AB-E05C9FF163E8}"/>
                </a:ext>
              </a:extLst>
            </p:cNvPr>
            <p:cNvSpPr/>
            <p:nvPr/>
          </p:nvSpPr>
          <p:spPr>
            <a:xfrm>
              <a:off x="5505437" y="6088662"/>
              <a:ext cx="67015" cy="223510"/>
            </a:xfrm>
            <a:custGeom>
              <a:avLst/>
              <a:gdLst>
                <a:gd name="connsiteX0" fmla="*/ 66688 w 67015"/>
                <a:gd name="connsiteY0" fmla="*/ 988 h 223510"/>
                <a:gd name="connsiteX1" fmla="*/ 25413 w 67015"/>
                <a:gd name="connsiteY1" fmla="*/ 74013 h 223510"/>
                <a:gd name="connsiteX2" fmla="*/ 22238 w 67015"/>
                <a:gd name="connsiteY2" fmla="*/ 124813 h 223510"/>
                <a:gd name="connsiteX3" fmla="*/ 47638 w 67015"/>
                <a:gd name="connsiteY3" fmla="*/ 207363 h 223510"/>
                <a:gd name="connsiteX4" fmla="*/ 57163 w 67015"/>
                <a:gd name="connsiteY4" fmla="*/ 216888 h 223510"/>
                <a:gd name="connsiteX5" fmla="*/ 13 w 67015"/>
                <a:gd name="connsiteY5" fmla="*/ 131163 h 223510"/>
                <a:gd name="connsiteX6" fmla="*/ 66688 w 67015"/>
                <a:gd name="connsiteY6" fmla="*/ 988 h 22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15" h="223510">
                  <a:moveTo>
                    <a:pt x="66688" y="988"/>
                  </a:moveTo>
                  <a:cubicBezTo>
                    <a:pt x="70921" y="-8537"/>
                    <a:pt x="32821" y="53376"/>
                    <a:pt x="25413" y="74013"/>
                  </a:cubicBezTo>
                  <a:cubicBezTo>
                    <a:pt x="18005" y="94650"/>
                    <a:pt x="18534" y="102588"/>
                    <a:pt x="22238" y="124813"/>
                  </a:cubicBezTo>
                  <a:cubicBezTo>
                    <a:pt x="25942" y="147038"/>
                    <a:pt x="47638" y="207363"/>
                    <a:pt x="47638" y="207363"/>
                  </a:cubicBezTo>
                  <a:cubicBezTo>
                    <a:pt x="53459" y="222709"/>
                    <a:pt x="65100" y="229588"/>
                    <a:pt x="57163" y="216888"/>
                  </a:cubicBezTo>
                  <a:cubicBezTo>
                    <a:pt x="49226" y="204188"/>
                    <a:pt x="1071" y="163971"/>
                    <a:pt x="13" y="131163"/>
                  </a:cubicBezTo>
                  <a:cubicBezTo>
                    <a:pt x="-1045" y="98355"/>
                    <a:pt x="62455" y="10513"/>
                    <a:pt x="66688" y="9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23FA4026-B327-CE8D-8E37-C45879DE6C39}"/>
                </a:ext>
              </a:extLst>
            </p:cNvPr>
            <p:cNvSpPr/>
            <p:nvPr/>
          </p:nvSpPr>
          <p:spPr>
            <a:xfrm>
              <a:off x="6108565" y="6025860"/>
              <a:ext cx="35229" cy="232349"/>
            </a:xfrm>
            <a:custGeom>
              <a:avLst/>
              <a:gdLst>
                <a:gd name="connsiteX0" fmla="*/ 6485 w 35229"/>
                <a:gd name="connsiteY0" fmla="*/ 290 h 232349"/>
                <a:gd name="connsiteX1" fmla="*/ 22360 w 35229"/>
                <a:gd name="connsiteY1" fmla="*/ 101890 h 232349"/>
                <a:gd name="connsiteX2" fmla="*/ 135 w 35229"/>
                <a:gd name="connsiteY2" fmla="*/ 232065 h 232349"/>
                <a:gd name="connsiteX3" fmla="*/ 35060 w 35229"/>
                <a:gd name="connsiteY3" fmla="*/ 133640 h 232349"/>
                <a:gd name="connsiteX4" fmla="*/ 6485 w 35229"/>
                <a:gd name="connsiteY4" fmla="*/ 290 h 23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29" h="232349">
                  <a:moveTo>
                    <a:pt x="6485" y="290"/>
                  </a:moveTo>
                  <a:cubicBezTo>
                    <a:pt x="4368" y="-5002"/>
                    <a:pt x="23418" y="63261"/>
                    <a:pt x="22360" y="101890"/>
                  </a:cubicBezTo>
                  <a:cubicBezTo>
                    <a:pt x="21302" y="140519"/>
                    <a:pt x="-1982" y="226773"/>
                    <a:pt x="135" y="232065"/>
                  </a:cubicBezTo>
                  <a:cubicBezTo>
                    <a:pt x="2252" y="237357"/>
                    <a:pt x="32414" y="167507"/>
                    <a:pt x="35060" y="133640"/>
                  </a:cubicBezTo>
                  <a:cubicBezTo>
                    <a:pt x="37706" y="99773"/>
                    <a:pt x="8602" y="5582"/>
                    <a:pt x="6485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1CF1C71C-BC01-22D3-269E-AEDA4F0C90DB}"/>
                </a:ext>
              </a:extLst>
            </p:cNvPr>
            <p:cNvSpPr/>
            <p:nvPr/>
          </p:nvSpPr>
          <p:spPr>
            <a:xfrm>
              <a:off x="5844739" y="6248307"/>
              <a:ext cx="284068" cy="101827"/>
            </a:xfrm>
            <a:custGeom>
              <a:avLst/>
              <a:gdLst>
                <a:gd name="connsiteX0" fmla="*/ 436 w 284068"/>
                <a:gd name="connsiteY0" fmla="*/ 101693 h 101827"/>
                <a:gd name="connsiteX1" fmla="*/ 156011 w 284068"/>
                <a:gd name="connsiteY1" fmla="*/ 63593 h 101827"/>
                <a:gd name="connsiteX2" fmla="*/ 283011 w 284068"/>
                <a:gd name="connsiteY2" fmla="*/ 93 h 101827"/>
                <a:gd name="connsiteX3" fmla="*/ 206811 w 284068"/>
                <a:gd name="connsiteY3" fmla="*/ 50893 h 101827"/>
                <a:gd name="connsiteX4" fmla="*/ 436 w 284068"/>
                <a:gd name="connsiteY4" fmla="*/ 101693 h 10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68" h="101827">
                  <a:moveTo>
                    <a:pt x="436" y="101693"/>
                  </a:moveTo>
                  <a:cubicBezTo>
                    <a:pt x="-8031" y="103810"/>
                    <a:pt x="108915" y="80526"/>
                    <a:pt x="156011" y="63593"/>
                  </a:cubicBezTo>
                  <a:cubicBezTo>
                    <a:pt x="203107" y="46660"/>
                    <a:pt x="274544" y="2210"/>
                    <a:pt x="283011" y="93"/>
                  </a:cubicBezTo>
                  <a:cubicBezTo>
                    <a:pt x="291478" y="-2024"/>
                    <a:pt x="247557" y="32372"/>
                    <a:pt x="206811" y="50893"/>
                  </a:cubicBezTo>
                  <a:cubicBezTo>
                    <a:pt x="166065" y="69414"/>
                    <a:pt x="8903" y="99576"/>
                    <a:pt x="436" y="101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D1011C74-5145-9EC6-A6F1-7BCEAEC5B217}"/>
                </a:ext>
              </a:extLst>
            </p:cNvPr>
            <p:cNvSpPr/>
            <p:nvPr/>
          </p:nvSpPr>
          <p:spPr>
            <a:xfrm>
              <a:off x="5513955" y="5993567"/>
              <a:ext cx="610583" cy="324713"/>
            </a:xfrm>
            <a:custGeom>
              <a:avLst/>
              <a:gdLst>
                <a:gd name="connsiteX0" fmla="*/ 607445 w 610583"/>
                <a:gd name="connsiteY0" fmla="*/ 42108 h 324713"/>
                <a:gd name="connsiteX1" fmla="*/ 569345 w 610583"/>
                <a:gd name="connsiteY1" fmla="*/ 156408 h 324713"/>
                <a:gd name="connsiteX2" fmla="*/ 505845 w 610583"/>
                <a:gd name="connsiteY2" fmla="*/ 242133 h 324713"/>
                <a:gd name="connsiteX3" fmla="*/ 550295 w 610583"/>
                <a:gd name="connsiteY3" fmla="*/ 226258 h 324713"/>
                <a:gd name="connsiteX4" fmla="*/ 442345 w 610583"/>
                <a:gd name="connsiteY4" fmla="*/ 302458 h 324713"/>
                <a:gd name="connsiteX5" fmla="*/ 372495 w 610583"/>
                <a:gd name="connsiteY5" fmla="*/ 324683 h 324713"/>
                <a:gd name="connsiteX6" fmla="*/ 248670 w 610583"/>
                <a:gd name="connsiteY6" fmla="*/ 299283 h 324713"/>
                <a:gd name="connsiteX7" fmla="*/ 143895 w 610583"/>
                <a:gd name="connsiteY7" fmla="*/ 242133 h 324713"/>
                <a:gd name="connsiteX8" fmla="*/ 172470 w 610583"/>
                <a:gd name="connsiteY8" fmla="*/ 251658 h 324713"/>
                <a:gd name="connsiteX9" fmla="*/ 128020 w 610583"/>
                <a:gd name="connsiteY9" fmla="*/ 200858 h 324713"/>
                <a:gd name="connsiteX10" fmla="*/ 159770 w 610583"/>
                <a:gd name="connsiteY10" fmla="*/ 210383 h 324713"/>
                <a:gd name="connsiteX11" fmla="*/ 121670 w 610583"/>
                <a:gd name="connsiteY11" fmla="*/ 153233 h 324713"/>
                <a:gd name="connsiteX12" fmla="*/ 1020 w 610583"/>
                <a:gd name="connsiteY12" fmla="*/ 146883 h 324713"/>
                <a:gd name="connsiteX13" fmla="*/ 89920 w 610583"/>
                <a:gd name="connsiteY13" fmla="*/ 51633 h 324713"/>
                <a:gd name="connsiteX14" fmla="*/ 486795 w 610583"/>
                <a:gd name="connsiteY14" fmla="*/ 833 h 324713"/>
                <a:gd name="connsiteX15" fmla="*/ 607445 w 610583"/>
                <a:gd name="connsiteY15" fmla="*/ 42108 h 32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0583" h="324713">
                  <a:moveTo>
                    <a:pt x="607445" y="42108"/>
                  </a:moveTo>
                  <a:cubicBezTo>
                    <a:pt x="621203" y="68037"/>
                    <a:pt x="586278" y="123071"/>
                    <a:pt x="569345" y="156408"/>
                  </a:cubicBezTo>
                  <a:cubicBezTo>
                    <a:pt x="552412" y="189745"/>
                    <a:pt x="509020" y="230491"/>
                    <a:pt x="505845" y="242133"/>
                  </a:cubicBezTo>
                  <a:cubicBezTo>
                    <a:pt x="502670" y="253775"/>
                    <a:pt x="560878" y="216204"/>
                    <a:pt x="550295" y="226258"/>
                  </a:cubicBezTo>
                  <a:cubicBezTo>
                    <a:pt x="539712" y="236312"/>
                    <a:pt x="471978" y="286054"/>
                    <a:pt x="442345" y="302458"/>
                  </a:cubicBezTo>
                  <a:cubicBezTo>
                    <a:pt x="412712" y="318862"/>
                    <a:pt x="404774" y="325212"/>
                    <a:pt x="372495" y="324683"/>
                  </a:cubicBezTo>
                  <a:cubicBezTo>
                    <a:pt x="340216" y="324154"/>
                    <a:pt x="286770" y="313041"/>
                    <a:pt x="248670" y="299283"/>
                  </a:cubicBezTo>
                  <a:cubicBezTo>
                    <a:pt x="210570" y="285525"/>
                    <a:pt x="156595" y="250070"/>
                    <a:pt x="143895" y="242133"/>
                  </a:cubicBezTo>
                  <a:cubicBezTo>
                    <a:pt x="131195" y="234196"/>
                    <a:pt x="175116" y="258537"/>
                    <a:pt x="172470" y="251658"/>
                  </a:cubicBezTo>
                  <a:cubicBezTo>
                    <a:pt x="169824" y="244779"/>
                    <a:pt x="130137" y="207737"/>
                    <a:pt x="128020" y="200858"/>
                  </a:cubicBezTo>
                  <a:cubicBezTo>
                    <a:pt x="125903" y="193979"/>
                    <a:pt x="160828" y="218320"/>
                    <a:pt x="159770" y="210383"/>
                  </a:cubicBezTo>
                  <a:cubicBezTo>
                    <a:pt x="158712" y="202446"/>
                    <a:pt x="148128" y="163816"/>
                    <a:pt x="121670" y="153233"/>
                  </a:cubicBezTo>
                  <a:cubicBezTo>
                    <a:pt x="95212" y="142650"/>
                    <a:pt x="6312" y="163816"/>
                    <a:pt x="1020" y="146883"/>
                  </a:cubicBezTo>
                  <a:cubicBezTo>
                    <a:pt x="-4272" y="129950"/>
                    <a:pt x="8957" y="75975"/>
                    <a:pt x="89920" y="51633"/>
                  </a:cubicBezTo>
                  <a:cubicBezTo>
                    <a:pt x="170882" y="27291"/>
                    <a:pt x="396837" y="6125"/>
                    <a:pt x="486795" y="833"/>
                  </a:cubicBezTo>
                  <a:cubicBezTo>
                    <a:pt x="576753" y="-4459"/>
                    <a:pt x="593687" y="16179"/>
                    <a:pt x="607445" y="42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9DA59061-D780-5A0B-66D2-5E877E134710}"/>
                </a:ext>
              </a:extLst>
            </p:cNvPr>
            <p:cNvSpPr/>
            <p:nvPr/>
          </p:nvSpPr>
          <p:spPr>
            <a:xfrm>
              <a:off x="5805540" y="6161723"/>
              <a:ext cx="86151" cy="86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75080D85-85AB-A117-4F7C-28F29730A76D}"/>
                </a:ext>
              </a:extLst>
            </p:cNvPr>
            <p:cNvSpPr/>
            <p:nvPr/>
          </p:nvSpPr>
          <p:spPr>
            <a:xfrm>
              <a:off x="4922764" y="5905376"/>
              <a:ext cx="119214" cy="355915"/>
            </a:xfrm>
            <a:custGeom>
              <a:avLst/>
              <a:gdLst>
                <a:gd name="connsiteX0" fmla="*/ 119136 w 119214"/>
                <a:gd name="connsiteY0" fmla="*/ 124 h 355915"/>
                <a:gd name="connsiteX1" fmla="*/ 20711 w 119214"/>
                <a:gd name="connsiteY1" fmla="*/ 187449 h 355915"/>
                <a:gd name="connsiteX2" fmla="*/ 77861 w 119214"/>
                <a:gd name="connsiteY2" fmla="*/ 352549 h 355915"/>
                <a:gd name="connsiteX3" fmla="*/ 55636 w 119214"/>
                <a:gd name="connsiteY3" fmla="*/ 292224 h 355915"/>
                <a:gd name="connsiteX4" fmla="*/ 1661 w 119214"/>
                <a:gd name="connsiteY4" fmla="*/ 216024 h 355915"/>
                <a:gd name="connsiteX5" fmla="*/ 119136 w 119214"/>
                <a:gd name="connsiteY5" fmla="*/ 124 h 35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214" h="355915">
                  <a:moveTo>
                    <a:pt x="119136" y="124"/>
                  </a:moveTo>
                  <a:cubicBezTo>
                    <a:pt x="122311" y="-4638"/>
                    <a:pt x="27590" y="128712"/>
                    <a:pt x="20711" y="187449"/>
                  </a:cubicBezTo>
                  <a:cubicBezTo>
                    <a:pt x="13832" y="246186"/>
                    <a:pt x="72040" y="335087"/>
                    <a:pt x="77861" y="352549"/>
                  </a:cubicBezTo>
                  <a:cubicBezTo>
                    <a:pt x="83682" y="370011"/>
                    <a:pt x="68336" y="314978"/>
                    <a:pt x="55636" y="292224"/>
                  </a:cubicBezTo>
                  <a:cubicBezTo>
                    <a:pt x="42936" y="269470"/>
                    <a:pt x="-9981" y="264707"/>
                    <a:pt x="1661" y="216024"/>
                  </a:cubicBezTo>
                  <a:cubicBezTo>
                    <a:pt x="13303" y="167341"/>
                    <a:pt x="115961" y="4886"/>
                    <a:pt x="119136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B9A1DF94-4502-70DF-B033-C38DFD403873}"/>
                </a:ext>
              </a:extLst>
            </p:cNvPr>
            <p:cNvSpPr/>
            <p:nvPr/>
          </p:nvSpPr>
          <p:spPr>
            <a:xfrm>
              <a:off x="5044971" y="5895739"/>
              <a:ext cx="629027" cy="422595"/>
            </a:xfrm>
            <a:custGeom>
              <a:avLst/>
              <a:gdLst>
                <a:gd name="connsiteX0" fmla="*/ 104 w 629027"/>
                <a:gd name="connsiteY0" fmla="*/ 422511 h 422595"/>
                <a:gd name="connsiteX1" fmla="*/ 111229 w 629027"/>
                <a:gd name="connsiteY1" fmla="*/ 162161 h 422595"/>
                <a:gd name="connsiteX2" fmla="*/ 92179 w 629027"/>
                <a:gd name="connsiteY2" fmla="*/ 206611 h 422595"/>
                <a:gd name="connsiteX3" fmla="*/ 628754 w 629027"/>
                <a:gd name="connsiteY3" fmla="*/ 236 h 422595"/>
                <a:gd name="connsiteX4" fmla="*/ 171554 w 629027"/>
                <a:gd name="connsiteY4" fmla="*/ 162161 h 422595"/>
                <a:gd name="connsiteX5" fmla="*/ 92179 w 629027"/>
                <a:gd name="connsiteY5" fmla="*/ 190736 h 422595"/>
                <a:gd name="connsiteX6" fmla="*/ 104 w 629027"/>
                <a:gd name="connsiteY6" fmla="*/ 422511 h 4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027" h="422595">
                  <a:moveTo>
                    <a:pt x="104" y="422511"/>
                  </a:moveTo>
                  <a:cubicBezTo>
                    <a:pt x="3279" y="417749"/>
                    <a:pt x="95883" y="198144"/>
                    <a:pt x="111229" y="162161"/>
                  </a:cubicBezTo>
                  <a:cubicBezTo>
                    <a:pt x="126575" y="126178"/>
                    <a:pt x="5925" y="233599"/>
                    <a:pt x="92179" y="206611"/>
                  </a:cubicBezTo>
                  <a:cubicBezTo>
                    <a:pt x="178433" y="179623"/>
                    <a:pt x="615525" y="7644"/>
                    <a:pt x="628754" y="236"/>
                  </a:cubicBezTo>
                  <a:cubicBezTo>
                    <a:pt x="641983" y="-7172"/>
                    <a:pt x="171554" y="162161"/>
                    <a:pt x="171554" y="162161"/>
                  </a:cubicBezTo>
                  <a:cubicBezTo>
                    <a:pt x="82125" y="193911"/>
                    <a:pt x="117050" y="152107"/>
                    <a:pt x="92179" y="190736"/>
                  </a:cubicBezTo>
                  <a:cubicBezTo>
                    <a:pt x="67308" y="229365"/>
                    <a:pt x="-3071" y="427273"/>
                    <a:pt x="104" y="422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B6441DDB-8CC8-F7A5-A7E0-9E9A4D74905F}"/>
                </a:ext>
              </a:extLst>
            </p:cNvPr>
            <p:cNvSpPr/>
            <p:nvPr/>
          </p:nvSpPr>
          <p:spPr>
            <a:xfrm>
              <a:off x="5041830" y="5828907"/>
              <a:ext cx="136597" cy="327195"/>
            </a:xfrm>
            <a:custGeom>
              <a:avLst/>
              <a:gdLst>
                <a:gd name="connsiteX0" fmla="*/ 136595 w 136597"/>
                <a:gd name="connsiteY0" fmla="*/ 393 h 327195"/>
                <a:gd name="connsiteX1" fmla="*/ 15945 w 136597"/>
                <a:gd name="connsiteY1" fmla="*/ 203593 h 327195"/>
                <a:gd name="connsiteX2" fmla="*/ 12770 w 136597"/>
                <a:gd name="connsiteY2" fmla="*/ 317893 h 327195"/>
                <a:gd name="connsiteX3" fmla="*/ 70 w 136597"/>
                <a:gd name="connsiteY3" fmla="*/ 302018 h 327195"/>
                <a:gd name="connsiteX4" fmla="*/ 19120 w 136597"/>
                <a:gd name="connsiteY4" fmla="*/ 155968 h 327195"/>
                <a:gd name="connsiteX5" fmla="*/ 136595 w 136597"/>
                <a:gd name="connsiteY5" fmla="*/ 393 h 32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597" h="327195">
                  <a:moveTo>
                    <a:pt x="136595" y="393"/>
                  </a:moveTo>
                  <a:cubicBezTo>
                    <a:pt x="136066" y="8331"/>
                    <a:pt x="36582" y="150676"/>
                    <a:pt x="15945" y="203593"/>
                  </a:cubicBezTo>
                  <a:cubicBezTo>
                    <a:pt x="-4693" y="256510"/>
                    <a:pt x="15416" y="301489"/>
                    <a:pt x="12770" y="317893"/>
                  </a:cubicBezTo>
                  <a:cubicBezTo>
                    <a:pt x="10124" y="334297"/>
                    <a:pt x="-988" y="329005"/>
                    <a:pt x="70" y="302018"/>
                  </a:cubicBezTo>
                  <a:cubicBezTo>
                    <a:pt x="1128" y="275031"/>
                    <a:pt x="-3634" y="205181"/>
                    <a:pt x="19120" y="155968"/>
                  </a:cubicBezTo>
                  <a:cubicBezTo>
                    <a:pt x="41874" y="106756"/>
                    <a:pt x="137124" y="-7545"/>
                    <a:pt x="136595" y="3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9F4172AB-17AA-E14A-C84A-89014AE80A66}"/>
                </a:ext>
              </a:extLst>
            </p:cNvPr>
            <p:cNvSpPr/>
            <p:nvPr/>
          </p:nvSpPr>
          <p:spPr>
            <a:xfrm>
              <a:off x="5671637" y="5717667"/>
              <a:ext cx="856163" cy="159790"/>
            </a:xfrm>
            <a:custGeom>
              <a:avLst/>
              <a:gdLst>
                <a:gd name="connsiteX0" fmla="*/ 5263 w 856163"/>
                <a:gd name="connsiteY0" fmla="*/ 159258 h 159790"/>
                <a:gd name="connsiteX1" fmla="*/ 570413 w 856163"/>
                <a:gd name="connsiteY1" fmla="*/ 13208 h 159790"/>
                <a:gd name="connsiteX2" fmla="*/ 491038 w 856163"/>
                <a:gd name="connsiteY2" fmla="*/ 6858 h 159790"/>
                <a:gd name="connsiteX3" fmla="*/ 856163 w 856163"/>
                <a:gd name="connsiteY3" fmla="*/ 32258 h 159790"/>
                <a:gd name="connsiteX4" fmla="*/ 491038 w 856163"/>
                <a:gd name="connsiteY4" fmla="*/ 35433 h 159790"/>
                <a:gd name="connsiteX5" fmla="*/ 297363 w 856163"/>
                <a:gd name="connsiteY5" fmla="*/ 60833 h 159790"/>
                <a:gd name="connsiteX6" fmla="*/ 5263 w 856163"/>
                <a:gd name="connsiteY6" fmla="*/ 159258 h 15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163" h="159790">
                  <a:moveTo>
                    <a:pt x="5263" y="159258"/>
                  </a:moveTo>
                  <a:cubicBezTo>
                    <a:pt x="50771" y="151321"/>
                    <a:pt x="489451" y="38608"/>
                    <a:pt x="570413" y="13208"/>
                  </a:cubicBezTo>
                  <a:cubicBezTo>
                    <a:pt x="651375" y="-12192"/>
                    <a:pt x="491038" y="6858"/>
                    <a:pt x="491038" y="6858"/>
                  </a:cubicBezTo>
                  <a:cubicBezTo>
                    <a:pt x="538663" y="10033"/>
                    <a:pt x="856163" y="27496"/>
                    <a:pt x="856163" y="32258"/>
                  </a:cubicBezTo>
                  <a:cubicBezTo>
                    <a:pt x="856163" y="37020"/>
                    <a:pt x="584171" y="30671"/>
                    <a:pt x="491038" y="35433"/>
                  </a:cubicBezTo>
                  <a:cubicBezTo>
                    <a:pt x="397905" y="40195"/>
                    <a:pt x="372505" y="37550"/>
                    <a:pt x="297363" y="60833"/>
                  </a:cubicBezTo>
                  <a:cubicBezTo>
                    <a:pt x="222221" y="84116"/>
                    <a:pt x="-40245" y="167195"/>
                    <a:pt x="5263" y="159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AB1854A3-22A9-771D-838C-40BA8A5C81FD}"/>
                </a:ext>
              </a:extLst>
            </p:cNvPr>
            <p:cNvSpPr/>
            <p:nvPr/>
          </p:nvSpPr>
          <p:spPr>
            <a:xfrm>
              <a:off x="5133794" y="5740171"/>
              <a:ext cx="289354" cy="251080"/>
            </a:xfrm>
            <a:custGeom>
              <a:avLst/>
              <a:gdLst>
                <a:gd name="connsiteX0" fmla="*/ 181 w 289354"/>
                <a:gd name="connsiteY0" fmla="*/ 251054 h 251080"/>
                <a:gd name="connsiteX1" fmla="*/ 231956 w 289354"/>
                <a:gd name="connsiteY1" fmla="*/ 98654 h 251080"/>
                <a:gd name="connsiteX2" fmla="*/ 289106 w 289354"/>
                <a:gd name="connsiteY2" fmla="*/ 229 h 251080"/>
                <a:gd name="connsiteX3" fmla="*/ 244656 w 289354"/>
                <a:gd name="connsiteY3" fmla="*/ 73254 h 251080"/>
                <a:gd name="connsiteX4" fmla="*/ 76381 w 289354"/>
                <a:gd name="connsiteY4" fmla="*/ 130404 h 251080"/>
                <a:gd name="connsiteX5" fmla="*/ 190681 w 289354"/>
                <a:gd name="connsiteY5" fmla="*/ 111354 h 251080"/>
                <a:gd name="connsiteX6" fmla="*/ 181 w 289354"/>
                <a:gd name="connsiteY6" fmla="*/ 251054 h 2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354" h="251080">
                  <a:moveTo>
                    <a:pt x="181" y="251054"/>
                  </a:moveTo>
                  <a:cubicBezTo>
                    <a:pt x="7060" y="248937"/>
                    <a:pt x="183802" y="140458"/>
                    <a:pt x="231956" y="98654"/>
                  </a:cubicBezTo>
                  <a:cubicBezTo>
                    <a:pt x="280110" y="56850"/>
                    <a:pt x="286989" y="4462"/>
                    <a:pt x="289106" y="229"/>
                  </a:cubicBezTo>
                  <a:cubicBezTo>
                    <a:pt x="291223" y="-4004"/>
                    <a:pt x="280110" y="51558"/>
                    <a:pt x="244656" y="73254"/>
                  </a:cubicBezTo>
                  <a:cubicBezTo>
                    <a:pt x="209202" y="94950"/>
                    <a:pt x="85377" y="124054"/>
                    <a:pt x="76381" y="130404"/>
                  </a:cubicBezTo>
                  <a:cubicBezTo>
                    <a:pt x="67385" y="136754"/>
                    <a:pt x="197031" y="93892"/>
                    <a:pt x="190681" y="111354"/>
                  </a:cubicBezTo>
                  <a:cubicBezTo>
                    <a:pt x="184331" y="128816"/>
                    <a:pt x="-6698" y="253171"/>
                    <a:pt x="181" y="251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B04A7806-8614-96AE-6D87-2AA5E2A38470}"/>
                </a:ext>
              </a:extLst>
            </p:cNvPr>
            <p:cNvSpPr/>
            <p:nvPr/>
          </p:nvSpPr>
          <p:spPr>
            <a:xfrm>
              <a:off x="5508965" y="5543154"/>
              <a:ext cx="768110" cy="156415"/>
            </a:xfrm>
            <a:custGeom>
              <a:avLst/>
              <a:gdLst>
                <a:gd name="connsiteX0" fmla="*/ 2835 w 768110"/>
                <a:gd name="connsiteY0" fmla="*/ 155971 h 156415"/>
                <a:gd name="connsiteX1" fmla="*/ 387010 w 768110"/>
                <a:gd name="connsiteY1" fmla="*/ 136921 h 156415"/>
                <a:gd name="connsiteX2" fmla="*/ 323510 w 768110"/>
                <a:gd name="connsiteY2" fmla="*/ 82946 h 156415"/>
                <a:gd name="connsiteX3" fmla="*/ 517185 w 768110"/>
                <a:gd name="connsiteY3" fmla="*/ 89296 h 156415"/>
                <a:gd name="connsiteX4" fmla="*/ 450510 w 768110"/>
                <a:gd name="connsiteY4" fmla="*/ 19446 h 156415"/>
                <a:gd name="connsiteX5" fmla="*/ 768010 w 768110"/>
                <a:gd name="connsiteY5" fmla="*/ 396 h 156415"/>
                <a:gd name="connsiteX6" fmla="*/ 485435 w 768110"/>
                <a:gd name="connsiteY6" fmla="*/ 32146 h 156415"/>
                <a:gd name="connsiteX7" fmla="*/ 526710 w 768110"/>
                <a:gd name="connsiteY7" fmla="*/ 51196 h 156415"/>
                <a:gd name="connsiteX8" fmla="*/ 307635 w 768110"/>
                <a:gd name="connsiteY8" fmla="*/ 82946 h 156415"/>
                <a:gd name="connsiteX9" fmla="*/ 161585 w 768110"/>
                <a:gd name="connsiteY9" fmla="*/ 89296 h 156415"/>
                <a:gd name="connsiteX10" fmla="*/ 313985 w 768110"/>
                <a:gd name="connsiteY10" fmla="*/ 108346 h 156415"/>
                <a:gd name="connsiteX11" fmla="*/ 218735 w 768110"/>
                <a:gd name="connsiteY11" fmla="*/ 124221 h 156415"/>
                <a:gd name="connsiteX12" fmla="*/ 113960 w 768110"/>
                <a:gd name="connsiteY12" fmla="*/ 108346 h 156415"/>
                <a:gd name="connsiteX13" fmla="*/ 206035 w 768110"/>
                <a:gd name="connsiteY13" fmla="*/ 121046 h 156415"/>
                <a:gd name="connsiteX14" fmla="*/ 2835 w 768110"/>
                <a:gd name="connsiteY14" fmla="*/ 155971 h 15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8110" h="156415">
                  <a:moveTo>
                    <a:pt x="2835" y="155971"/>
                  </a:moveTo>
                  <a:cubicBezTo>
                    <a:pt x="32997" y="158617"/>
                    <a:pt x="333564" y="149092"/>
                    <a:pt x="387010" y="136921"/>
                  </a:cubicBezTo>
                  <a:cubicBezTo>
                    <a:pt x="440456" y="124750"/>
                    <a:pt x="301814" y="90883"/>
                    <a:pt x="323510" y="82946"/>
                  </a:cubicBezTo>
                  <a:cubicBezTo>
                    <a:pt x="345206" y="75009"/>
                    <a:pt x="496018" y="99879"/>
                    <a:pt x="517185" y="89296"/>
                  </a:cubicBezTo>
                  <a:cubicBezTo>
                    <a:pt x="538352" y="78713"/>
                    <a:pt x="408706" y="34263"/>
                    <a:pt x="450510" y="19446"/>
                  </a:cubicBezTo>
                  <a:cubicBezTo>
                    <a:pt x="492314" y="4629"/>
                    <a:pt x="762189" y="-1721"/>
                    <a:pt x="768010" y="396"/>
                  </a:cubicBezTo>
                  <a:cubicBezTo>
                    <a:pt x="773831" y="2513"/>
                    <a:pt x="525651" y="23679"/>
                    <a:pt x="485435" y="32146"/>
                  </a:cubicBezTo>
                  <a:cubicBezTo>
                    <a:pt x="445219" y="40613"/>
                    <a:pt x="556343" y="42729"/>
                    <a:pt x="526710" y="51196"/>
                  </a:cubicBezTo>
                  <a:cubicBezTo>
                    <a:pt x="497077" y="59663"/>
                    <a:pt x="368489" y="76596"/>
                    <a:pt x="307635" y="82946"/>
                  </a:cubicBezTo>
                  <a:cubicBezTo>
                    <a:pt x="246781" y="89296"/>
                    <a:pt x="160527" y="85063"/>
                    <a:pt x="161585" y="89296"/>
                  </a:cubicBezTo>
                  <a:cubicBezTo>
                    <a:pt x="162643" y="93529"/>
                    <a:pt x="304460" y="102525"/>
                    <a:pt x="313985" y="108346"/>
                  </a:cubicBezTo>
                  <a:cubicBezTo>
                    <a:pt x="323510" y="114167"/>
                    <a:pt x="252072" y="124221"/>
                    <a:pt x="218735" y="124221"/>
                  </a:cubicBezTo>
                  <a:cubicBezTo>
                    <a:pt x="185398" y="124221"/>
                    <a:pt x="116077" y="108875"/>
                    <a:pt x="113960" y="108346"/>
                  </a:cubicBezTo>
                  <a:cubicBezTo>
                    <a:pt x="111843" y="107817"/>
                    <a:pt x="219264" y="113109"/>
                    <a:pt x="206035" y="121046"/>
                  </a:cubicBezTo>
                  <a:cubicBezTo>
                    <a:pt x="192806" y="128983"/>
                    <a:pt x="-27327" y="153325"/>
                    <a:pt x="2835" y="155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431B8DE6-533C-DD69-941D-E6569DA2FEA5}"/>
                </a:ext>
              </a:extLst>
            </p:cNvPr>
            <p:cNvSpPr/>
            <p:nvPr/>
          </p:nvSpPr>
          <p:spPr>
            <a:xfrm>
              <a:off x="6235700" y="5505450"/>
              <a:ext cx="495672" cy="247861"/>
            </a:xfrm>
            <a:custGeom>
              <a:avLst/>
              <a:gdLst>
                <a:gd name="connsiteX0" fmla="*/ 0 w 495672"/>
                <a:gd name="connsiteY0" fmla="*/ 0 h 247861"/>
                <a:gd name="connsiteX1" fmla="*/ 254000 w 495672"/>
                <a:gd name="connsiteY1" fmla="*/ 104775 h 247861"/>
                <a:gd name="connsiteX2" fmla="*/ 209550 w 495672"/>
                <a:gd name="connsiteY2" fmla="*/ 47625 h 247861"/>
                <a:gd name="connsiteX3" fmla="*/ 482600 w 495672"/>
                <a:gd name="connsiteY3" fmla="*/ 241300 h 247861"/>
                <a:gd name="connsiteX4" fmla="*/ 428625 w 495672"/>
                <a:gd name="connsiteY4" fmla="*/ 190500 h 247861"/>
                <a:gd name="connsiteX5" fmla="*/ 222250 w 495672"/>
                <a:gd name="connsiteY5" fmla="*/ 73025 h 247861"/>
                <a:gd name="connsiteX6" fmla="*/ 146050 w 495672"/>
                <a:gd name="connsiteY6" fmla="*/ 47625 h 247861"/>
                <a:gd name="connsiteX7" fmla="*/ 0 w 495672"/>
                <a:gd name="connsiteY7" fmla="*/ 0 h 24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672" h="247861">
                  <a:moveTo>
                    <a:pt x="0" y="0"/>
                  </a:moveTo>
                  <a:cubicBezTo>
                    <a:pt x="109537" y="48419"/>
                    <a:pt x="219075" y="96838"/>
                    <a:pt x="254000" y="104775"/>
                  </a:cubicBezTo>
                  <a:cubicBezTo>
                    <a:pt x="288925" y="112712"/>
                    <a:pt x="171450" y="24871"/>
                    <a:pt x="209550" y="47625"/>
                  </a:cubicBezTo>
                  <a:cubicBezTo>
                    <a:pt x="247650" y="70379"/>
                    <a:pt x="446088" y="217488"/>
                    <a:pt x="482600" y="241300"/>
                  </a:cubicBezTo>
                  <a:cubicBezTo>
                    <a:pt x="519112" y="265112"/>
                    <a:pt x="472017" y="218546"/>
                    <a:pt x="428625" y="190500"/>
                  </a:cubicBezTo>
                  <a:cubicBezTo>
                    <a:pt x="385233" y="162454"/>
                    <a:pt x="269346" y="96838"/>
                    <a:pt x="222250" y="73025"/>
                  </a:cubicBezTo>
                  <a:cubicBezTo>
                    <a:pt x="175154" y="49212"/>
                    <a:pt x="146050" y="47625"/>
                    <a:pt x="146050" y="476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DB042C90-EE8B-6326-9E32-CD4AC6C9A1AC}"/>
                </a:ext>
              </a:extLst>
            </p:cNvPr>
            <p:cNvSpPr/>
            <p:nvPr/>
          </p:nvSpPr>
          <p:spPr>
            <a:xfrm>
              <a:off x="6273796" y="5670538"/>
              <a:ext cx="376539" cy="57800"/>
            </a:xfrm>
            <a:custGeom>
              <a:avLst/>
              <a:gdLst>
                <a:gd name="connsiteX0" fmla="*/ 4 w 376539"/>
                <a:gd name="connsiteY0" fmla="*/ 12 h 57800"/>
                <a:gd name="connsiteX1" fmla="*/ 231779 w 376539"/>
                <a:gd name="connsiteY1" fmla="*/ 25412 h 57800"/>
                <a:gd name="connsiteX2" fmla="*/ 155579 w 376539"/>
                <a:gd name="connsiteY2" fmla="*/ 53987 h 57800"/>
                <a:gd name="connsiteX3" fmla="*/ 374654 w 376539"/>
                <a:gd name="connsiteY3" fmla="*/ 57162 h 57800"/>
                <a:gd name="connsiteX4" fmla="*/ 260354 w 376539"/>
                <a:gd name="connsiteY4" fmla="*/ 50812 h 57800"/>
                <a:gd name="connsiteX5" fmla="*/ 238129 w 376539"/>
                <a:gd name="connsiteY5" fmla="*/ 28587 h 57800"/>
                <a:gd name="connsiteX6" fmla="*/ 4 w 376539"/>
                <a:gd name="connsiteY6" fmla="*/ 12 h 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539" h="57800">
                  <a:moveTo>
                    <a:pt x="4" y="12"/>
                  </a:moveTo>
                  <a:cubicBezTo>
                    <a:pt x="-1054" y="-517"/>
                    <a:pt x="205850" y="16416"/>
                    <a:pt x="231779" y="25412"/>
                  </a:cubicBezTo>
                  <a:cubicBezTo>
                    <a:pt x="257708" y="34408"/>
                    <a:pt x="131766" y="48695"/>
                    <a:pt x="155579" y="53987"/>
                  </a:cubicBezTo>
                  <a:cubicBezTo>
                    <a:pt x="179392" y="59279"/>
                    <a:pt x="357192" y="57691"/>
                    <a:pt x="374654" y="57162"/>
                  </a:cubicBezTo>
                  <a:cubicBezTo>
                    <a:pt x="392116" y="56633"/>
                    <a:pt x="283108" y="55575"/>
                    <a:pt x="260354" y="50812"/>
                  </a:cubicBezTo>
                  <a:cubicBezTo>
                    <a:pt x="237600" y="46049"/>
                    <a:pt x="274112" y="35995"/>
                    <a:pt x="238129" y="28587"/>
                  </a:cubicBezTo>
                  <a:cubicBezTo>
                    <a:pt x="202146" y="21179"/>
                    <a:pt x="1062" y="541"/>
                    <a:pt x="4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D9541B92-60EC-BCF9-17DD-CA251B7D3C7F}"/>
                </a:ext>
              </a:extLst>
            </p:cNvPr>
            <p:cNvSpPr/>
            <p:nvPr/>
          </p:nvSpPr>
          <p:spPr>
            <a:xfrm>
              <a:off x="2962559" y="6098460"/>
              <a:ext cx="994909" cy="140580"/>
            </a:xfrm>
            <a:custGeom>
              <a:avLst/>
              <a:gdLst>
                <a:gd name="connsiteX0" fmla="*/ 2891 w 994909"/>
                <a:gd name="connsiteY0" fmla="*/ 140415 h 140580"/>
                <a:gd name="connsiteX1" fmla="*/ 301341 w 994909"/>
                <a:gd name="connsiteY1" fmla="*/ 29290 h 140580"/>
                <a:gd name="connsiteX2" fmla="*/ 253716 w 994909"/>
                <a:gd name="connsiteY2" fmla="*/ 35640 h 140580"/>
                <a:gd name="connsiteX3" fmla="*/ 622016 w 994909"/>
                <a:gd name="connsiteY3" fmla="*/ 22940 h 140580"/>
                <a:gd name="connsiteX4" fmla="*/ 574391 w 994909"/>
                <a:gd name="connsiteY4" fmla="*/ 26115 h 140580"/>
                <a:gd name="connsiteX5" fmla="*/ 688691 w 994909"/>
                <a:gd name="connsiteY5" fmla="*/ 7065 h 140580"/>
                <a:gd name="connsiteX6" fmla="*/ 669641 w 994909"/>
                <a:gd name="connsiteY6" fmla="*/ 3890 h 140580"/>
                <a:gd name="connsiteX7" fmla="*/ 990316 w 994909"/>
                <a:gd name="connsiteY7" fmla="*/ 64215 h 140580"/>
                <a:gd name="connsiteX8" fmla="*/ 844266 w 994909"/>
                <a:gd name="connsiteY8" fmla="*/ 29290 h 140580"/>
                <a:gd name="connsiteX9" fmla="*/ 637891 w 994909"/>
                <a:gd name="connsiteY9" fmla="*/ 3890 h 140580"/>
                <a:gd name="connsiteX10" fmla="*/ 517241 w 994909"/>
                <a:gd name="connsiteY10" fmla="*/ 715 h 140580"/>
                <a:gd name="connsiteX11" fmla="*/ 558516 w 994909"/>
                <a:gd name="connsiteY11" fmla="*/ 10240 h 140580"/>
                <a:gd name="connsiteX12" fmla="*/ 310866 w 994909"/>
                <a:gd name="connsiteY12" fmla="*/ 10240 h 140580"/>
                <a:gd name="connsiteX13" fmla="*/ 142591 w 994909"/>
                <a:gd name="connsiteY13" fmla="*/ 32465 h 140580"/>
                <a:gd name="connsiteX14" fmla="*/ 183866 w 994909"/>
                <a:gd name="connsiteY14" fmla="*/ 19765 h 140580"/>
                <a:gd name="connsiteX15" fmla="*/ 63216 w 994909"/>
                <a:gd name="connsiteY15" fmla="*/ 67390 h 140580"/>
                <a:gd name="connsiteX16" fmla="*/ 145766 w 994909"/>
                <a:gd name="connsiteY16" fmla="*/ 54690 h 140580"/>
                <a:gd name="connsiteX17" fmla="*/ 2891 w 994909"/>
                <a:gd name="connsiteY17" fmla="*/ 140415 h 14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4909" h="140580">
                  <a:moveTo>
                    <a:pt x="2891" y="140415"/>
                  </a:moveTo>
                  <a:cubicBezTo>
                    <a:pt x="28820" y="136182"/>
                    <a:pt x="259537" y="46752"/>
                    <a:pt x="301341" y="29290"/>
                  </a:cubicBezTo>
                  <a:cubicBezTo>
                    <a:pt x="343145" y="11828"/>
                    <a:pt x="200270" y="36698"/>
                    <a:pt x="253716" y="35640"/>
                  </a:cubicBezTo>
                  <a:cubicBezTo>
                    <a:pt x="307162" y="34582"/>
                    <a:pt x="568570" y="24527"/>
                    <a:pt x="622016" y="22940"/>
                  </a:cubicBezTo>
                  <a:cubicBezTo>
                    <a:pt x="675462" y="21353"/>
                    <a:pt x="563278" y="28761"/>
                    <a:pt x="574391" y="26115"/>
                  </a:cubicBezTo>
                  <a:cubicBezTo>
                    <a:pt x="585504" y="23469"/>
                    <a:pt x="672816" y="10769"/>
                    <a:pt x="688691" y="7065"/>
                  </a:cubicBezTo>
                  <a:cubicBezTo>
                    <a:pt x="704566" y="3361"/>
                    <a:pt x="669641" y="3890"/>
                    <a:pt x="669641" y="3890"/>
                  </a:cubicBezTo>
                  <a:lnTo>
                    <a:pt x="990316" y="64215"/>
                  </a:lnTo>
                  <a:cubicBezTo>
                    <a:pt x="1019420" y="68448"/>
                    <a:pt x="903003" y="39344"/>
                    <a:pt x="844266" y="29290"/>
                  </a:cubicBezTo>
                  <a:cubicBezTo>
                    <a:pt x="785529" y="19236"/>
                    <a:pt x="692395" y="8652"/>
                    <a:pt x="637891" y="3890"/>
                  </a:cubicBezTo>
                  <a:cubicBezTo>
                    <a:pt x="583387" y="-872"/>
                    <a:pt x="530470" y="-343"/>
                    <a:pt x="517241" y="715"/>
                  </a:cubicBezTo>
                  <a:cubicBezTo>
                    <a:pt x="504012" y="1773"/>
                    <a:pt x="592912" y="8652"/>
                    <a:pt x="558516" y="10240"/>
                  </a:cubicBezTo>
                  <a:cubicBezTo>
                    <a:pt x="524120" y="11827"/>
                    <a:pt x="380187" y="6536"/>
                    <a:pt x="310866" y="10240"/>
                  </a:cubicBezTo>
                  <a:cubicBezTo>
                    <a:pt x="241545" y="13944"/>
                    <a:pt x="163758" y="30878"/>
                    <a:pt x="142591" y="32465"/>
                  </a:cubicBezTo>
                  <a:cubicBezTo>
                    <a:pt x="121424" y="34052"/>
                    <a:pt x="197095" y="13944"/>
                    <a:pt x="183866" y="19765"/>
                  </a:cubicBezTo>
                  <a:cubicBezTo>
                    <a:pt x="170637" y="25586"/>
                    <a:pt x="69566" y="61569"/>
                    <a:pt x="63216" y="67390"/>
                  </a:cubicBezTo>
                  <a:cubicBezTo>
                    <a:pt x="56866" y="73211"/>
                    <a:pt x="157937" y="43048"/>
                    <a:pt x="145766" y="54690"/>
                  </a:cubicBezTo>
                  <a:cubicBezTo>
                    <a:pt x="133595" y="66332"/>
                    <a:pt x="-23038" y="144648"/>
                    <a:pt x="2891" y="140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A28DE820-0071-6D93-241B-0C14A37E0910}"/>
                </a:ext>
              </a:extLst>
            </p:cNvPr>
            <p:cNvSpPr/>
            <p:nvPr/>
          </p:nvSpPr>
          <p:spPr>
            <a:xfrm>
              <a:off x="3923241" y="6156079"/>
              <a:ext cx="213008" cy="267063"/>
            </a:xfrm>
            <a:custGeom>
              <a:avLst/>
              <a:gdLst>
                <a:gd name="connsiteX0" fmla="*/ 1059 w 213008"/>
                <a:gd name="connsiteY0" fmla="*/ 246 h 267063"/>
                <a:gd name="connsiteX1" fmla="*/ 86784 w 213008"/>
                <a:gd name="connsiteY1" fmla="*/ 117721 h 267063"/>
                <a:gd name="connsiteX2" fmla="*/ 201084 w 213008"/>
                <a:gd name="connsiteY2" fmla="*/ 257421 h 267063"/>
                <a:gd name="connsiteX3" fmla="*/ 191559 w 213008"/>
                <a:gd name="connsiteY3" fmla="*/ 238371 h 267063"/>
                <a:gd name="connsiteX4" fmla="*/ 42334 w 213008"/>
                <a:gd name="connsiteY4" fmla="*/ 105021 h 267063"/>
                <a:gd name="connsiteX5" fmla="*/ 112184 w 213008"/>
                <a:gd name="connsiteY5" fmla="*/ 171696 h 267063"/>
                <a:gd name="connsiteX6" fmla="*/ 42334 w 213008"/>
                <a:gd name="connsiteY6" fmla="*/ 89146 h 267063"/>
                <a:gd name="connsiteX7" fmla="*/ 1059 w 213008"/>
                <a:gd name="connsiteY7" fmla="*/ 246 h 2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008" h="267063">
                  <a:moveTo>
                    <a:pt x="1059" y="246"/>
                  </a:moveTo>
                  <a:cubicBezTo>
                    <a:pt x="8467" y="5009"/>
                    <a:pt x="53447" y="74859"/>
                    <a:pt x="86784" y="117721"/>
                  </a:cubicBezTo>
                  <a:cubicBezTo>
                    <a:pt x="120121" y="160583"/>
                    <a:pt x="201084" y="257421"/>
                    <a:pt x="201084" y="257421"/>
                  </a:cubicBezTo>
                  <a:cubicBezTo>
                    <a:pt x="218546" y="277529"/>
                    <a:pt x="218017" y="263771"/>
                    <a:pt x="191559" y="238371"/>
                  </a:cubicBezTo>
                  <a:cubicBezTo>
                    <a:pt x="165101" y="212971"/>
                    <a:pt x="55563" y="116133"/>
                    <a:pt x="42334" y="105021"/>
                  </a:cubicBezTo>
                  <a:cubicBezTo>
                    <a:pt x="29105" y="93909"/>
                    <a:pt x="112184" y="174342"/>
                    <a:pt x="112184" y="171696"/>
                  </a:cubicBezTo>
                  <a:cubicBezTo>
                    <a:pt x="112184" y="169050"/>
                    <a:pt x="57680" y="117192"/>
                    <a:pt x="42334" y="89146"/>
                  </a:cubicBezTo>
                  <a:cubicBezTo>
                    <a:pt x="26988" y="61100"/>
                    <a:pt x="-6349" y="-4517"/>
                    <a:pt x="1059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7E171DC1-AC05-2C60-178A-FB9D13B2FE05}"/>
                </a:ext>
              </a:extLst>
            </p:cNvPr>
            <p:cNvSpPr/>
            <p:nvPr/>
          </p:nvSpPr>
          <p:spPr>
            <a:xfrm>
              <a:off x="3984484" y="6175260"/>
              <a:ext cx="167696" cy="157860"/>
            </a:xfrm>
            <a:custGeom>
              <a:avLst/>
              <a:gdLst>
                <a:gd name="connsiteX0" fmla="*/ 141 w 167696"/>
                <a:gd name="connsiteY0" fmla="*/ 115 h 157860"/>
                <a:gd name="connsiteX1" fmla="*/ 41416 w 167696"/>
                <a:gd name="connsiteY1" fmla="*/ 66790 h 157860"/>
                <a:gd name="connsiteX2" fmla="*/ 165241 w 167696"/>
                <a:gd name="connsiteY2" fmla="*/ 155690 h 157860"/>
                <a:gd name="connsiteX3" fmla="*/ 117616 w 167696"/>
                <a:gd name="connsiteY3" fmla="*/ 127115 h 157860"/>
                <a:gd name="connsiteX4" fmla="*/ 41416 w 167696"/>
                <a:gd name="connsiteY4" fmla="*/ 89015 h 157860"/>
                <a:gd name="connsiteX5" fmla="*/ 66816 w 167696"/>
                <a:gd name="connsiteY5" fmla="*/ 136640 h 157860"/>
                <a:gd name="connsiteX6" fmla="*/ 28716 w 167696"/>
                <a:gd name="connsiteY6" fmla="*/ 82665 h 157860"/>
                <a:gd name="connsiteX7" fmla="*/ 141 w 167696"/>
                <a:gd name="connsiteY7" fmla="*/ 115 h 15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696" h="157860">
                  <a:moveTo>
                    <a:pt x="141" y="115"/>
                  </a:moveTo>
                  <a:cubicBezTo>
                    <a:pt x="2258" y="-2531"/>
                    <a:pt x="13899" y="40861"/>
                    <a:pt x="41416" y="66790"/>
                  </a:cubicBezTo>
                  <a:cubicBezTo>
                    <a:pt x="68933" y="92719"/>
                    <a:pt x="152541" y="145636"/>
                    <a:pt x="165241" y="155690"/>
                  </a:cubicBezTo>
                  <a:cubicBezTo>
                    <a:pt x="177941" y="165744"/>
                    <a:pt x="138253" y="138227"/>
                    <a:pt x="117616" y="127115"/>
                  </a:cubicBezTo>
                  <a:cubicBezTo>
                    <a:pt x="96979" y="116003"/>
                    <a:pt x="49883" y="87428"/>
                    <a:pt x="41416" y="89015"/>
                  </a:cubicBezTo>
                  <a:cubicBezTo>
                    <a:pt x="32949" y="90602"/>
                    <a:pt x="68933" y="137698"/>
                    <a:pt x="66816" y="136640"/>
                  </a:cubicBezTo>
                  <a:cubicBezTo>
                    <a:pt x="64699" y="135582"/>
                    <a:pt x="37183" y="100127"/>
                    <a:pt x="28716" y="82665"/>
                  </a:cubicBezTo>
                  <a:cubicBezTo>
                    <a:pt x="20249" y="65203"/>
                    <a:pt x="-1976" y="2761"/>
                    <a:pt x="141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CBE419B-AC57-44E8-8889-EE84A873221D}"/>
                </a:ext>
              </a:extLst>
            </p:cNvPr>
            <p:cNvSpPr/>
            <p:nvPr/>
          </p:nvSpPr>
          <p:spPr>
            <a:xfrm>
              <a:off x="3781198" y="6152028"/>
              <a:ext cx="191367" cy="255360"/>
            </a:xfrm>
            <a:custGeom>
              <a:avLst/>
              <a:gdLst>
                <a:gd name="connsiteX0" fmla="*/ 227 w 191367"/>
                <a:gd name="connsiteY0" fmla="*/ 1122 h 255360"/>
                <a:gd name="connsiteX1" fmla="*/ 105002 w 191367"/>
                <a:gd name="connsiteY1" fmla="*/ 150347 h 255360"/>
                <a:gd name="connsiteX2" fmla="*/ 66902 w 191367"/>
                <a:gd name="connsiteY2" fmla="*/ 93197 h 255360"/>
                <a:gd name="connsiteX3" fmla="*/ 79602 w 191367"/>
                <a:gd name="connsiteY3" fmla="*/ 70972 h 255360"/>
                <a:gd name="connsiteX4" fmla="*/ 165327 w 191367"/>
                <a:gd name="connsiteY4" fmla="*/ 185272 h 255360"/>
                <a:gd name="connsiteX5" fmla="*/ 178027 w 191367"/>
                <a:gd name="connsiteY5" fmla="*/ 191622 h 255360"/>
                <a:gd name="connsiteX6" fmla="*/ 136752 w 191367"/>
                <a:gd name="connsiteY6" fmla="*/ 255122 h 255360"/>
                <a:gd name="connsiteX7" fmla="*/ 190727 w 191367"/>
                <a:gd name="connsiteY7" fmla="*/ 207497 h 255360"/>
                <a:gd name="connsiteX8" fmla="*/ 92302 w 191367"/>
                <a:gd name="connsiteY8" fmla="*/ 70972 h 255360"/>
                <a:gd name="connsiteX9" fmla="*/ 92302 w 191367"/>
                <a:gd name="connsiteY9" fmla="*/ 131297 h 255360"/>
                <a:gd name="connsiteX10" fmla="*/ 76427 w 191367"/>
                <a:gd name="connsiteY10" fmla="*/ 83672 h 255360"/>
                <a:gd name="connsiteX11" fmla="*/ 227 w 191367"/>
                <a:gd name="connsiteY11" fmla="*/ 1122 h 25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367" h="255360">
                  <a:moveTo>
                    <a:pt x="227" y="1122"/>
                  </a:moveTo>
                  <a:cubicBezTo>
                    <a:pt x="4989" y="12234"/>
                    <a:pt x="93890" y="135001"/>
                    <a:pt x="105002" y="150347"/>
                  </a:cubicBezTo>
                  <a:cubicBezTo>
                    <a:pt x="116114" y="165693"/>
                    <a:pt x="71135" y="106426"/>
                    <a:pt x="66902" y="93197"/>
                  </a:cubicBezTo>
                  <a:cubicBezTo>
                    <a:pt x="62669" y="79968"/>
                    <a:pt x="63198" y="55626"/>
                    <a:pt x="79602" y="70972"/>
                  </a:cubicBezTo>
                  <a:cubicBezTo>
                    <a:pt x="96006" y="86318"/>
                    <a:pt x="165327" y="185272"/>
                    <a:pt x="165327" y="185272"/>
                  </a:cubicBezTo>
                  <a:cubicBezTo>
                    <a:pt x="181731" y="205380"/>
                    <a:pt x="182789" y="179980"/>
                    <a:pt x="178027" y="191622"/>
                  </a:cubicBezTo>
                  <a:cubicBezTo>
                    <a:pt x="173265" y="203264"/>
                    <a:pt x="134635" y="252476"/>
                    <a:pt x="136752" y="255122"/>
                  </a:cubicBezTo>
                  <a:cubicBezTo>
                    <a:pt x="138869" y="257768"/>
                    <a:pt x="198135" y="238189"/>
                    <a:pt x="190727" y="207497"/>
                  </a:cubicBezTo>
                  <a:cubicBezTo>
                    <a:pt x="183319" y="176805"/>
                    <a:pt x="108706" y="83672"/>
                    <a:pt x="92302" y="70972"/>
                  </a:cubicBezTo>
                  <a:cubicBezTo>
                    <a:pt x="75898" y="58272"/>
                    <a:pt x="94948" y="129180"/>
                    <a:pt x="92302" y="131297"/>
                  </a:cubicBezTo>
                  <a:cubicBezTo>
                    <a:pt x="89656" y="133414"/>
                    <a:pt x="85952" y="102722"/>
                    <a:pt x="76427" y="83672"/>
                  </a:cubicBezTo>
                  <a:cubicBezTo>
                    <a:pt x="66902" y="64622"/>
                    <a:pt x="-4535" y="-9990"/>
                    <a:pt x="227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0D5CC08-4A60-E358-AE0C-5113E76F17C9}"/>
                </a:ext>
              </a:extLst>
            </p:cNvPr>
            <p:cNvSpPr/>
            <p:nvPr/>
          </p:nvSpPr>
          <p:spPr>
            <a:xfrm>
              <a:off x="3892265" y="6334060"/>
              <a:ext cx="200802" cy="114719"/>
            </a:xfrm>
            <a:custGeom>
              <a:avLst/>
              <a:gdLst>
                <a:gd name="connsiteX0" fmla="*/ 174910 w 200802"/>
                <a:gd name="connsiteY0" fmla="*/ 65 h 114719"/>
                <a:gd name="connsiteX1" fmla="*/ 114585 w 200802"/>
                <a:gd name="connsiteY1" fmla="*/ 60390 h 114719"/>
                <a:gd name="connsiteX2" fmla="*/ 285 w 200802"/>
                <a:gd name="connsiteY2" fmla="*/ 76265 h 114719"/>
                <a:gd name="connsiteX3" fmla="*/ 79660 w 200802"/>
                <a:gd name="connsiteY3" fmla="*/ 92140 h 114719"/>
                <a:gd name="connsiteX4" fmla="*/ 200310 w 200802"/>
                <a:gd name="connsiteY4" fmla="*/ 114365 h 114719"/>
                <a:gd name="connsiteX5" fmla="*/ 120935 w 200802"/>
                <a:gd name="connsiteY5" fmla="*/ 73090 h 114719"/>
                <a:gd name="connsiteX6" fmla="*/ 86010 w 200802"/>
                <a:gd name="connsiteY6" fmla="*/ 73090 h 114719"/>
                <a:gd name="connsiteX7" fmla="*/ 174910 w 200802"/>
                <a:gd name="connsiteY7" fmla="*/ 65 h 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802" h="114719">
                  <a:moveTo>
                    <a:pt x="174910" y="65"/>
                  </a:moveTo>
                  <a:cubicBezTo>
                    <a:pt x="179672" y="-2052"/>
                    <a:pt x="143689" y="47690"/>
                    <a:pt x="114585" y="60390"/>
                  </a:cubicBezTo>
                  <a:cubicBezTo>
                    <a:pt x="85481" y="73090"/>
                    <a:pt x="6106" y="70973"/>
                    <a:pt x="285" y="76265"/>
                  </a:cubicBezTo>
                  <a:cubicBezTo>
                    <a:pt x="-5536" y="81557"/>
                    <a:pt x="79660" y="92140"/>
                    <a:pt x="79660" y="92140"/>
                  </a:cubicBezTo>
                  <a:cubicBezTo>
                    <a:pt x="112997" y="98490"/>
                    <a:pt x="193431" y="117540"/>
                    <a:pt x="200310" y="114365"/>
                  </a:cubicBezTo>
                  <a:cubicBezTo>
                    <a:pt x="207189" y="111190"/>
                    <a:pt x="139985" y="79969"/>
                    <a:pt x="120935" y="73090"/>
                  </a:cubicBezTo>
                  <a:cubicBezTo>
                    <a:pt x="101885" y="66211"/>
                    <a:pt x="78073" y="81027"/>
                    <a:pt x="86010" y="73090"/>
                  </a:cubicBezTo>
                  <a:cubicBezTo>
                    <a:pt x="93947" y="65153"/>
                    <a:pt x="170148" y="2182"/>
                    <a:pt x="174910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A4E77BC1-1844-439B-8EF0-98A776411A70}"/>
                </a:ext>
              </a:extLst>
            </p:cNvPr>
            <p:cNvSpPr/>
            <p:nvPr/>
          </p:nvSpPr>
          <p:spPr>
            <a:xfrm>
              <a:off x="3676650" y="6292310"/>
              <a:ext cx="257632" cy="165640"/>
            </a:xfrm>
            <a:custGeom>
              <a:avLst/>
              <a:gdLst>
                <a:gd name="connsiteX0" fmla="*/ 0 w 257632"/>
                <a:gd name="connsiteY0" fmla="*/ 165640 h 165640"/>
                <a:gd name="connsiteX1" fmla="*/ 247650 w 257632"/>
                <a:gd name="connsiteY1" fmla="*/ 44990 h 165640"/>
                <a:gd name="connsiteX2" fmla="*/ 212725 w 257632"/>
                <a:gd name="connsiteY2" fmla="*/ 540 h 165640"/>
                <a:gd name="connsiteX3" fmla="*/ 247650 w 257632"/>
                <a:gd name="connsiteY3" fmla="*/ 70390 h 165640"/>
                <a:gd name="connsiteX4" fmla="*/ 174625 w 257632"/>
                <a:gd name="connsiteY4" fmla="*/ 98965 h 165640"/>
                <a:gd name="connsiteX5" fmla="*/ 0 w 257632"/>
                <a:gd name="connsiteY5" fmla="*/ 165640 h 16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632" h="165640">
                  <a:moveTo>
                    <a:pt x="0" y="165640"/>
                  </a:moveTo>
                  <a:cubicBezTo>
                    <a:pt x="106098" y="119073"/>
                    <a:pt x="212196" y="72507"/>
                    <a:pt x="247650" y="44990"/>
                  </a:cubicBezTo>
                  <a:cubicBezTo>
                    <a:pt x="283104" y="17473"/>
                    <a:pt x="212725" y="-3693"/>
                    <a:pt x="212725" y="540"/>
                  </a:cubicBezTo>
                  <a:cubicBezTo>
                    <a:pt x="212725" y="4773"/>
                    <a:pt x="254000" y="53986"/>
                    <a:pt x="247650" y="70390"/>
                  </a:cubicBezTo>
                  <a:cubicBezTo>
                    <a:pt x="241300" y="86794"/>
                    <a:pt x="174625" y="98965"/>
                    <a:pt x="174625" y="98965"/>
                  </a:cubicBezTo>
                  <a:lnTo>
                    <a:pt x="0" y="16564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4A7E7505-18A4-70FE-308F-C03FFA029D7A}"/>
                </a:ext>
              </a:extLst>
            </p:cNvPr>
            <p:cNvSpPr/>
            <p:nvPr/>
          </p:nvSpPr>
          <p:spPr>
            <a:xfrm>
              <a:off x="3400280" y="6427671"/>
              <a:ext cx="599539" cy="119226"/>
            </a:xfrm>
            <a:custGeom>
              <a:avLst/>
              <a:gdLst>
                <a:gd name="connsiteX0" fmla="*/ 145 w 599539"/>
                <a:gd name="connsiteY0" fmla="*/ 100129 h 119226"/>
                <a:gd name="connsiteX1" fmla="*/ 295420 w 599539"/>
                <a:gd name="connsiteY1" fmla="*/ 77904 h 119226"/>
                <a:gd name="connsiteX2" fmla="*/ 590695 w 599539"/>
                <a:gd name="connsiteY2" fmla="*/ 1704 h 119226"/>
                <a:gd name="connsiteX3" fmla="*/ 524020 w 599539"/>
                <a:gd name="connsiteY3" fmla="*/ 27104 h 119226"/>
                <a:gd name="connsiteX4" fmla="*/ 543070 w 599539"/>
                <a:gd name="connsiteY4" fmla="*/ 52504 h 119226"/>
                <a:gd name="connsiteX5" fmla="*/ 479570 w 599539"/>
                <a:gd name="connsiteY5" fmla="*/ 36629 h 119226"/>
                <a:gd name="connsiteX6" fmla="*/ 485920 w 599539"/>
                <a:gd name="connsiteY6" fmla="*/ 52504 h 119226"/>
                <a:gd name="connsiteX7" fmla="*/ 416070 w 599539"/>
                <a:gd name="connsiteY7" fmla="*/ 55679 h 119226"/>
                <a:gd name="connsiteX8" fmla="*/ 450995 w 599539"/>
                <a:gd name="connsiteY8" fmla="*/ 81079 h 119226"/>
                <a:gd name="connsiteX9" fmla="*/ 349395 w 599539"/>
                <a:gd name="connsiteY9" fmla="*/ 71554 h 119226"/>
                <a:gd name="connsiteX10" fmla="*/ 393845 w 599539"/>
                <a:gd name="connsiteY10" fmla="*/ 119179 h 119226"/>
                <a:gd name="connsiteX11" fmla="*/ 333520 w 599539"/>
                <a:gd name="connsiteY11" fmla="*/ 81079 h 119226"/>
                <a:gd name="connsiteX12" fmla="*/ 145 w 599539"/>
                <a:gd name="connsiteY12" fmla="*/ 100129 h 11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539" h="119226">
                  <a:moveTo>
                    <a:pt x="145" y="100129"/>
                  </a:moveTo>
                  <a:cubicBezTo>
                    <a:pt x="-6205" y="99600"/>
                    <a:pt x="196995" y="94308"/>
                    <a:pt x="295420" y="77904"/>
                  </a:cubicBezTo>
                  <a:cubicBezTo>
                    <a:pt x="393845" y="61500"/>
                    <a:pt x="552595" y="10171"/>
                    <a:pt x="590695" y="1704"/>
                  </a:cubicBezTo>
                  <a:cubicBezTo>
                    <a:pt x="628795" y="-6763"/>
                    <a:pt x="531958" y="18637"/>
                    <a:pt x="524020" y="27104"/>
                  </a:cubicBezTo>
                  <a:cubicBezTo>
                    <a:pt x="516083" y="35571"/>
                    <a:pt x="550478" y="50917"/>
                    <a:pt x="543070" y="52504"/>
                  </a:cubicBezTo>
                  <a:cubicBezTo>
                    <a:pt x="535662" y="54091"/>
                    <a:pt x="479570" y="36629"/>
                    <a:pt x="479570" y="36629"/>
                  </a:cubicBezTo>
                  <a:cubicBezTo>
                    <a:pt x="470045" y="36629"/>
                    <a:pt x="496503" y="49329"/>
                    <a:pt x="485920" y="52504"/>
                  </a:cubicBezTo>
                  <a:cubicBezTo>
                    <a:pt x="475337" y="55679"/>
                    <a:pt x="421891" y="50917"/>
                    <a:pt x="416070" y="55679"/>
                  </a:cubicBezTo>
                  <a:cubicBezTo>
                    <a:pt x="410249" y="60441"/>
                    <a:pt x="462108" y="78433"/>
                    <a:pt x="450995" y="81079"/>
                  </a:cubicBezTo>
                  <a:cubicBezTo>
                    <a:pt x="439882" y="83725"/>
                    <a:pt x="358920" y="65204"/>
                    <a:pt x="349395" y="71554"/>
                  </a:cubicBezTo>
                  <a:cubicBezTo>
                    <a:pt x="339870" y="77904"/>
                    <a:pt x="396491" y="117592"/>
                    <a:pt x="393845" y="119179"/>
                  </a:cubicBezTo>
                  <a:cubicBezTo>
                    <a:pt x="391199" y="120767"/>
                    <a:pt x="393845" y="82137"/>
                    <a:pt x="333520" y="81079"/>
                  </a:cubicBezTo>
                  <a:cubicBezTo>
                    <a:pt x="273195" y="80021"/>
                    <a:pt x="6495" y="100658"/>
                    <a:pt x="145" y="100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9AA2F4CC-8A17-AFBF-A965-A60EDFBC8E84}"/>
                </a:ext>
              </a:extLst>
            </p:cNvPr>
            <p:cNvSpPr/>
            <p:nvPr/>
          </p:nvSpPr>
          <p:spPr>
            <a:xfrm>
              <a:off x="3171047" y="6417611"/>
              <a:ext cx="547122" cy="176869"/>
            </a:xfrm>
            <a:custGeom>
              <a:avLst/>
              <a:gdLst>
                <a:gd name="connsiteX0" fmla="*/ 778 w 547122"/>
                <a:gd name="connsiteY0" fmla="*/ 2239 h 176869"/>
                <a:gd name="connsiteX1" fmla="*/ 108728 w 547122"/>
                <a:gd name="connsiteY1" fmla="*/ 129239 h 176869"/>
                <a:gd name="connsiteX2" fmla="*/ 99203 w 547122"/>
                <a:gd name="connsiteY2" fmla="*/ 94314 h 176869"/>
                <a:gd name="connsiteX3" fmla="*/ 200803 w 547122"/>
                <a:gd name="connsiteY3" fmla="*/ 126064 h 176869"/>
                <a:gd name="connsiteX4" fmla="*/ 162703 w 547122"/>
                <a:gd name="connsiteY4" fmla="*/ 176864 h 176869"/>
                <a:gd name="connsiteX5" fmla="*/ 242078 w 547122"/>
                <a:gd name="connsiteY5" fmla="*/ 122889 h 176869"/>
                <a:gd name="connsiteX6" fmla="*/ 334153 w 547122"/>
                <a:gd name="connsiteY6" fmla="*/ 164164 h 176869"/>
                <a:gd name="connsiteX7" fmla="*/ 330978 w 547122"/>
                <a:gd name="connsiteY7" fmla="*/ 129239 h 176869"/>
                <a:gd name="connsiteX8" fmla="*/ 346853 w 547122"/>
                <a:gd name="connsiteY8" fmla="*/ 151464 h 176869"/>
                <a:gd name="connsiteX9" fmla="*/ 369078 w 547122"/>
                <a:gd name="connsiteY9" fmla="*/ 122889 h 176869"/>
                <a:gd name="connsiteX10" fmla="*/ 448453 w 547122"/>
                <a:gd name="connsiteY10" fmla="*/ 157814 h 176869"/>
                <a:gd name="connsiteX11" fmla="*/ 448453 w 547122"/>
                <a:gd name="connsiteY11" fmla="*/ 100664 h 176869"/>
                <a:gd name="connsiteX12" fmla="*/ 543703 w 547122"/>
                <a:gd name="connsiteY12" fmla="*/ 94314 h 176869"/>
                <a:gd name="connsiteX13" fmla="*/ 308753 w 547122"/>
                <a:gd name="connsiteY13" fmla="*/ 122889 h 176869"/>
                <a:gd name="connsiteX14" fmla="*/ 108728 w 547122"/>
                <a:gd name="connsiteY14" fmla="*/ 91139 h 176869"/>
                <a:gd name="connsiteX15" fmla="*/ 61103 w 547122"/>
                <a:gd name="connsiteY15" fmla="*/ 49864 h 176869"/>
                <a:gd name="connsiteX16" fmla="*/ 778 w 547122"/>
                <a:gd name="connsiteY16" fmla="*/ 2239 h 17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7122" h="176869">
                  <a:moveTo>
                    <a:pt x="778" y="2239"/>
                  </a:moveTo>
                  <a:cubicBezTo>
                    <a:pt x="8715" y="15468"/>
                    <a:pt x="92324" y="113893"/>
                    <a:pt x="108728" y="129239"/>
                  </a:cubicBezTo>
                  <a:cubicBezTo>
                    <a:pt x="125132" y="144585"/>
                    <a:pt x="83857" y="94843"/>
                    <a:pt x="99203" y="94314"/>
                  </a:cubicBezTo>
                  <a:cubicBezTo>
                    <a:pt x="114549" y="93785"/>
                    <a:pt x="190220" y="112306"/>
                    <a:pt x="200803" y="126064"/>
                  </a:cubicBezTo>
                  <a:cubicBezTo>
                    <a:pt x="211386" y="139822"/>
                    <a:pt x="155824" y="177393"/>
                    <a:pt x="162703" y="176864"/>
                  </a:cubicBezTo>
                  <a:cubicBezTo>
                    <a:pt x="169582" y="176335"/>
                    <a:pt x="213503" y="125006"/>
                    <a:pt x="242078" y="122889"/>
                  </a:cubicBezTo>
                  <a:cubicBezTo>
                    <a:pt x="270653" y="120772"/>
                    <a:pt x="319336" y="163106"/>
                    <a:pt x="334153" y="164164"/>
                  </a:cubicBezTo>
                  <a:cubicBezTo>
                    <a:pt x="348970" y="165222"/>
                    <a:pt x="328861" y="131356"/>
                    <a:pt x="330978" y="129239"/>
                  </a:cubicBezTo>
                  <a:cubicBezTo>
                    <a:pt x="333095" y="127122"/>
                    <a:pt x="340503" y="152522"/>
                    <a:pt x="346853" y="151464"/>
                  </a:cubicBezTo>
                  <a:cubicBezTo>
                    <a:pt x="353203" y="150406"/>
                    <a:pt x="352145" y="121831"/>
                    <a:pt x="369078" y="122889"/>
                  </a:cubicBezTo>
                  <a:cubicBezTo>
                    <a:pt x="386011" y="123947"/>
                    <a:pt x="435224" y="161518"/>
                    <a:pt x="448453" y="157814"/>
                  </a:cubicBezTo>
                  <a:cubicBezTo>
                    <a:pt x="461682" y="154110"/>
                    <a:pt x="432578" y="111247"/>
                    <a:pt x="448453" y="100664"/>
                  </a:cubicBezTo>
                  <a:cubicBezTo>
                    <a:pt x="464328" y="90081"/>
                    <a:pt x="566986" y="90610"/>
                    <a:pt x="543703" y="94314"/>
                  </a:cubicBezTo>
                  <a:cubicBezTo>
                    <a:pt x="520420" y="98018"/>
                    <a:pt x="381249" y="123418"/>
                    <a:pt x="308753" y="122889"/>
                  </a:cubicBezTo>
                  <a:cubicBezTo>
                    <a:pt x="236257" y="122360"/>
                    <a:pt x="150003" y="103310"/>
                    <a:pt x="108728" y="91139"/>
                  </a:cubicBezTo>
                  <a:cubicBezTo>
                    <a:pt x="67453" y="78968"/>
                    <a:pt x="74332" y="61506"/>
                    <a:pt x="61103" y="49864"/>
                  </a:cubicBezTo>
                  <a:cubicBezTo>
                    <a:pt x="47874" y="38222"/>
                    <a:pt x="-7159" y="-10990"/>
                    <a:pt x="778" y="2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4C889C0B-4DD8-A32E-5709-76FFB67B4EDE}"/>
                </a:ext>
              </a:extLst>
            </p:cNvPr>
            <p:cNvSpPr/>
            <p:nvPr/>
          </p:nvSpPr>
          <p:spPr>
            <a:xfrm>
              <a:off x="3428922" y="6407102"/>
              <a:ext cx="485084" cy="70487"/>
            </a:xfrm>
            <a:custGeom>
              <a:avLst/>
              <a:gdLst>
                <a:gd name="connsiteX0" fmla="*/ 78 w 485084"/>
                <a:gd name="connsiteY0" fmla="*/ 60373 h 70487"/>
                <a:gd name="connsiteX1" fmla="*/ 244553 w 485084"/>
                <a:gd name="connsiteY1" fmla="*/ 57198 h 70487"/>
                <a:gd name="connsiteX2" fmla="*/ 482678 w 485084"/>
                <a:gd name="connsiteY2" fmla="*/ 48 h 70487"/>
                <a:gd name="connsiteX3" fmla="*/ 358853 w 485084"/>
                <a:gd name="connsiteY3" fmla="*/ 47673 h 70487"/>
                <a:gd name="connsiteX4" fmla="*/ 219153 w 485084"/>
                <a:gd name="connsiteY4" fmla="*/ 69898 h 70487"/>
                <a:gd name="connsiteX5" fmla="*/ 78 w 485084"/>
                <a:gd name="connsiteY5" fmla="*/ 60373 h 7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084" h="70487">
                  <a:moveTo>
                    <a:pt x="78" y="60373"/>
                  </a:moveTo>
                  <a:cubicBezTo>
                    <a:pt x="4311" y="58256"/>
                    <a:pt x="164120" y="67252"/>
                    <a:pt x="244553" y="57198"/>
                  </a:cubicBezTo>
                  <a:cubicBezTo>
                    <a:pt x="324986" y="47144"/>
                    <a:pt x="463628" y="1635"/>
                    <a:pt x="482678" y="48"/>
                  </a:cubicBezTo>
                  <a:cubicBezTo>
                    <a:pt x="501728" y="-1539"/>
                    <a:pt x="402774" y="36031"/>
                    <a:pt x="358853" y="47673"/>
                  </a:cubicBezTo>
                  <a:cubicBezTo>
                    <a:pt x="314932" y="59315"/>
                    <a:pt x="273657" y="66723"/>
                    <a:pt x="219153" y="69898"/>
                  </a:cubicBezTo>
                  <a:cubicBezTo>
                    <a:pt x="164649" y="73073"/>
                    <a:pt x="-4155" y="62490"/>
                    <a:pt x="78" y="60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B7128A4-5CF3-C363-70BA-991F2C70564C}"/>
                </a:ext>
              </a:extLst>
            </p:cNvPr>
            <p:cNvSpPr/>
            <p:nvPr/>
          </p:nvSpPr>
          <p:spPr>
            <a:xfrm>
              <a:off x="3172749" y="6137268"/>
              <a:ext cx="231334" cy="327907"/>
            </a:xfrm>
            <a:custGeom>
              <a:avLst/>
              <a:gdLst>
                <a:gd name="connsiteX0" fmla="*/ 151476 w 231334"/>
                <a:gd name="connsiteY0" fmla="*/ 7 h 327907"/>
                <a:gd name="connsiteX1" fmla="*/ 30826 w 231334"/>
                <a:gd name="connsiteY1" fmla="*/ 130182 h 327907"/>
                <a:gd name="connsiteX2" fmla="*/ 8601 w 231334"/>
                <a:gd name="connsiteY2" fmla="*/ 168282 h 327907"/>
                <a:gd name="connsiteX3" fmla="*/ 30826 w 231334"/>
                <a:gd name="connsiteY3" fmla="*/ 146057 h 327907"/>
                <a:gd name="connsiteX4" fmla="*/ 27651 w 231334"/>
                <a:gd name="connsiteY4" fmla="*/ 190507 h 327907"/>
                <a:gd name="connsiteX5" fmla="*/ 91151 w 231334"/>
                <a:gd name="connsiteY5" fmla="*/ 260357 h 327907"/>
                <a:gd name="connsiteX6" fmla="*/ 230851 w 231334"/>
                <a:gd name="connsiteY6" fmla="*/ 327032 h 327907"/>
                <a:gd name="connsiteX7" fmla="*/ 132426 w 231334"/>
                <a:gd name="connsiteY7" fmla="*/ 292107 h 327907"/>
                <a:gd name="connsiteX8" fmla="*/ 8601 w 231334"/>
                <a:gd name="connsiteY8" fmla="*/ 203207 h 327907"/>
                <a:gd name="connsiteX9" fmla="*/ 11776 w 231334"/>
                <a:gd name="connsiteY9" fmla="*/ 120657 h 327907"/>
                <a:gd name="connsiteX10" fmla="*/ 21301 w 231334"/>
                <a:gd name="connsiteY10" fmla="*/ 123832 h 327907"/>
                <a:gd name="connsiteX11" fmla="*/ 151476 w 231334"/>
                <a:gd name="connsiteY11" fmla="*/ 7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334" h="327907">
                  <a:moveTo>
                    <a:pt x="151476" y="7"/>
                  </a:moveTo>
                  <a:cubicBezTo>
                    <a:pt x="153064" y="1065"/>
                    <a:pt x="54638" y="102136"/>
                    <a:pt x="30826" y="130182"/>
                  </a:cubicBezTo>
                  <a:cubicBezTo>
                    <a:pt x="7013" y="158228"/>
                    <a:pt x="8601" y="165636"/>
                    <a:pt x="8601" y="168282"/>
                  </a:cubicBezTo>
                  <a:cubicBezTo>
                    <a:pt x="8601" y="170928"/>
                    <a:pt x="27651" y="142353"/>
                    <a:pt x="30826" y="146057"/>
                  </a:cubicBezTo>
                  <a:cubicBezTo>
                    <a:pt x="34001" y="149761"/>
                    <a:pt x="17597" y="171457"/>
                    <a:pt x="27651" y="190507"/>
                  </a:cubicBezTo>
                  <a:cubicBezTo>
                    <a:pt x="37705" y="209557"/>
                    <a:pt x="57284" y="237603"/>
                    <a:pt x="91151" y="260357"/>
                  </a:cubicBezTo>
                  <a:cubicBezTo>
                    <a:pt x="125018" y="283111"/>
                    <a:pt x="223972" y="321740"/>
                    <a:pt x="230851" y="327032"/>
                  </a:cubicBezTo>
                  <a:cubicBezTo>
                    <a:pt x="237730" y="332324"/>
                    <a:pt x="169468" y="312745"/>
                    <a:pt x="132426" y="292107"/>
                  </a:cubicBezTo>
                  <a:cubicBezTo>
                    <a:pt x="95384" y="271469"/>
                    <a:pt x="28709" y="231782"/>
                    <a:pt x="8601" y="203207"/>
                  </a:cubicBezTo>
                  <a:cubicBezTo>
                    <a:pt x="-11507" y="174632"/>
                    <a:pt x="9659" y="133886"/>
                    <a:pt x="11776" y="120657"/>
                  </a:cubicBezTo>
                  <a:cubicBezTo>
                    <a:pt x="13893" y="107428"/>
                    <a:pt x="-1982" y="142353"/>
                    <a:pt x="21301" y="123832"/>
                  </a:cubicBezTo>
                  <a:cubicBezTo>
                    <a:pt x="44584" y="105311"/>
                    <a:pt x="149888" y="-1051"/>
                    <a:pt x="151476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B5863C20-0B42-6AF0-DD99-F715E5A2F3E5}"/>
                </a:ext>
              </a:extLst>
            </p:cNvPr>
            <p:cNvSpPr/>
            <p:nvPr/>
          </p:nvSpPr>
          <p:spPr>
            <a:xfrm>
              <a:off x="2886062" y="6200619"/>
              <a:ext cx="355693" cy="344271"/>
            </a:xfrm>
            <a:custGeom>
              <a:avLst/>
              <a:gdLst>
                <a:gd name="connsiteX0" fmla="*/ 158763 w 355693"/>
                <a:gd name="connsiteY0" fmla="*/ 156 h 344271"/>
                <a:gd name="connsiteX1" fmla="*/ 85738 w 355693"/>
                <a:gd name="connsiteY1" fmla="*/ 82706 h 344271"/>
                <a:gd name="connsiteX2" fmla="*/ 13 w 355693"/>
                <a:gd name="connsiteY2" fmla="*/ 139856 h 344271"/>
                <a:gd name="connsiteX3" fmla="*/ 92088 w 355693"/>
                <a:gd name="connsiteY3" fmla="*/ 108106 h 344271"/>
                <a:gd name="connsiteX4" fmla="*/ 228613 w 355693"/>
                <a:gd name="connsiteY4" fmla="*/ 238281 h 344271"/>
                <a:gd name="connsiteX5" fmla="*/ 155588 w 355693"/>
                <a:gd name="connsiteY5" fmla="*/ 219231 h 344271"/>
                <a:gd name="connsiteX6" fmla="*/ 314338 w 355693"/>
                <a:gd name="connsiteY6" fmla="*/ 301781 h 344271"/>
                <a:gd name="connsiteX7" fmla="*/ 352438 w 355693"/>
                <a:gd name="connsiteY7" fmla="*/ 343056 h 344271"/>
                <a:gd name="connsiteX8" fmla="*/ 250838 w 355693"/>
                <a:gd name="connsiteY8" fmla="*/ 257331 h 344271"/>
                <a:gd name="connsiteX9" fmla="*/ 152413 w 355693"/>
                <a:gd name="connsiteY9" fmla="*/ 209706 h 344271"/>
                <a:gd name="connsiteX10" fmla="*/ 193688 w 355693"/>
                <a:gd name="connsiteY10" fmla="*/ 219231 h 344271"/>
                <a:gd name="connsiteX11" fmla="*/ 104788 w 355693"/>
                <a:gd name="connsiteY11" fmla="*/ 114456 h 344271"/>
                <a:gd name="connsiteX12" fmla="*/ 53988 w 355693"/>
                <a:gd name="connsiteY12" fmla="*/ 104931 h 344271"/>
                <a:gd name="connsiteX13" fmla="*/ 158763 w 355693"/>
                <a:gd name="connsiteY13" fmla="*/ 156 h 34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693" h="344271">
                  <a:moveTo>
                    <a:pt x="158763" y="156"/>
                  </a:moveTo>
                  <a:cubicBezTo>
                    <a:pt x="164055" y="-3548"/>
                    <a:pt x="112196" y="59423"/>
                    <a:pt x="85738" y="82706"/>
                  </a:cubicBezTo>
                  <a:cubicBezTo>
                    <a:pt x="59280" y="105989"/>
                    <a:pt x="-1045" y="135623"/>
                    <a:pt x="13" y="139856"/>
                  </a:cubicBezTo>
                  <a:cubicBezTo>
                    <a:pt x="1071" y="144089"/>
                    <a:pt x="53988" y="91702"/>
                    <a:pt x="92088" y="108106"/>
                  </a:cubicBezTo>
                  <a:cubicBezTo>
                    <a:pt x="130188" y="124510"/>
                    <a:pt x="218030" y="219760"/>
                    <a:pt x="228613" y="238281"/>
                  </a:cubicBezTo>
                  <a:cubicBezTo>
                    <a:pt x="239196" y="256802"/>
                    <a:pt x="141300" y="208648"/>
                    <a:pt x="155588" y="219231"/>
                  </a:cubicBezTo>
                  <a:cubicBezTo>
                    <a:pt x="169876" y="229814"/>
                    <a:pt x="281530" y="281144"/>
                    <a:pt x="314338" y="301781"/>
                  </a:cubicBezTo>
                  <a:cubicBezTo>
                    <a:pt x="347146" y="322418"/>
                    <a:pt x="363021" y="350464"/>
                    <a:pt x="352438" y="343056"/>
                  </a:cubicBezTo>
                  <a:cubicBezTo>
                    <a:pt x="341855" y="335648"/>
                    <a:pt x="284175" y="279556"/>
                    <a:pt x="250838" y="257331"/>
                  </a:cubicBezTo>
                  <a:cubicBezTo>
                    <a:pt x="217501" y="235106"/>
                    <a:pt x="161938" y="216056"/>
                    <a:pt x="152413" y="209706"/>
                  </a:cubicBezTo>
                  <a:cubicBezTo>
                    <a:pt x="142888" y="203356"/>
                    <a:pt x="201625" y="235106"/>
                    <a:pt x="193688" y="219231"/>
                  </a:cubicBezTo>
                  <a:cubicBezTo>
                    <a:pt x="185751" y="203356"/>
                    <a:pt x="128071" y="133506"/>
                    <a:pt x="104788" y="114456"/>
                  </a:cubicBezTo>
                  <a:cubicBezTo>
                    <a:pt x="81505" y="95406"/>
                    <a:pt x="48696" y="119218"/>
                    <a:pt x="53988" y="104931"/>
                  </a:cubicBezTo>
                  <a:cubicBezTo>
                    <a:pt x="59280" y="90644"/>
                    <a:pt x="153471" y="3860"/>
                    <a:pt x="158763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583E88EC-B9E2-4A40-53F6-DAB7C16468D7}"/>
                </a:ext>
              </a:extLst>
            </p:cNvPr>
            <p:cNvSpPr/>
            <p:nvPr/>
          </p:nvSpPr>
          <p:spPr>
            <a:xfrm>
              <a:off x="3108314" y="6276335"/>
              <a:ext cx="63756" cy="189634"/>
            </a:xfrm>
            <a:custGeom>
              <a:avLst/>
              <a:gdLst>
                <a:gd name="connsiteX0" fmla="*/ 11 w 63756"/>
                <a:gd name="connsiteY0" fmla="*/ 640 h 189634"/>
                <a:gd name="connsiteX1" fmla="*/ 25411 w 63756"/>
                <a:gd name="connsiteY1" fmla="*/ 60965 h 189634"/>
                <a:gd name="connsiteX2" fmla="*/ 50811 w 63756"/>
                <a:gd name="connsiteY2" fmla="*/ 187965 h 189634"/>
                <a:gd name="connsiteX3" fmla="*/ 44461 w 63756"/>
                <a:gd name="connsiteY3" fmla="*/ 127640 h 189634"/>
                <a:gd name="connsiteX4" fmla="*/ 63511 w 63756"/>
                <a:gd name="connsiteY4" fmla="*/ 41915 h 189634"/>
                <a:gd name="connsiteX5" fmla="*/ 28586 w 63756"/>
                <a:gd name="connsiteY5" fmla="*/ 95890 h 189634"/>
                <a:gd name="connsiteX6" fmla="*/ 11 w 63756"/>
                <a:gd name="connsiteY6" fmla="*/ 640 h 18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56" h="189634">
                  <a:moveTo>
                    <a:pt x="11" y="640"/>
                  </a:moveTo>
                  <a:cubicBezTo>
                    <a:pt x="-518" y="-5181"/>
                    <a:pt x="16944" y="29744"/>
                    <a:pt x="25411" y="60965"/>
                  </a:cubicBezTo>
                  <a:cubicBezTo>
                    <a:pt x="33878" y="92186"/>
                    <a:pt x="47636" y="176852"/>
                    <a:pt x="50811" y="187965"/>
                  </a:cubicBezTo>
                  <a:cubicBezTo>
                    <a:pt x="53986" y="199078"/>
                    <a:pt x="42344" y="151982"/>
                    <a:pt x="44461" y="127640"/>
                  </a:cubicBezTo>
                  <a:cubicBezTo>
                    <a:pt x="46578" y="103298"/>
                    <a:pt x="66157" y="47207"/>
                    <a:pt x="63511" y="41915"/>
                  </a:cubicBezTo>
                  <a:cubicBezTo>
                    <a:pt x="60865" y="36623"/>
                    <a:pt x="39169" y="99065"/>
                    <a:pt x="28586" y="95890"/>
                  </a:cubicBezTo>
                  <a:cubicBezTo>
                    <a:pt x="18003" y="92715"/>
                    <a:pt x="540" y="6461"/>
                    <a:pt x="11" y="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373D2F45-2CD5-27DE-30BA-AC7ABDAD563A}"/>
                </a:ext>
              </a:extLst>
            </p:cNvPr>
            <p:cNvSpPr/>
            <p:nvPr/>
          </p:nvSpPr>
          <p:spPr>
            <a:xfrm>
              <a:off x="3225546" y="6088810"/>
              <a:ext cx="638543" cy="358627"/>
            </a:xfrm>
            <a:custGeom>
              <a:avLst/>
              <a:gdLst>
                <a:gd name="connsiteX0" fmla="*/ 254 w 638543"/>
                <a:gd name="connsiteY0" fmla="*/ 42115 h 358627"/>
                <a:gd name="connsiteX1" fmla="*/ 101854 w 638543"/>
                <a:gd name="connsiteY1" fmla="*/ 86565 h 358627"/>
                <a:gd name="connsiteX2" fmla="*/ 127254 w 638543"/>
                <a:gd name="connsiteY2" fmla="*/ 169115 h 358627"/>
                <a:gd name="connsiteX3" fmla="*/ 222504 w 638543"/>
                <a:gd name="connsiteY3" fmla="*/ 305640 h 358627"/>
                <a:gd name="connsiteX4" fmla="*/ 324104 w 638543"/>
                <a:gd name="connsiteY4" fmla="*/ 356440 h 358627"/>
                <a:gd name="connsiteX5" fmla="*/ 438404 w 638543"/>
                <a:gd name="connsiteY5" fmla="*/ 343740 h 358627"/>
                <a:gd name="connsiteX6" fmla="*/ 508254 w 638543"/>
                <a:gd name="connsiteY6" fmla="*/ 292940 h 358627"/>
                <a:gd name="connsiteX7" fmla="*/ 584454 w 638543"/>
                <a:gd name="connsiteY7" fmla="*/ 197690 h 358627"/>
                <a:gd name="connsiteX8" fmla="*/ 581279 w 638543"/>
                <a:gd name="connsiteY8" fmla="*/ 121490 h 358627"/>
                <a:gd name="connsiteX9" fmla="*/ 638429 w 638543"/>
                <a:gd name="connsiteY9" fmla="*/ 67515 h 358627"/>
                <a:gd name="connsiteX10" fmla="*/ 590804 w 638543"/>
                <a:gd name="connsiteY10" fmla="*/ 45290 h 358627"/>
                <a:gd name="connsiteX11" fmla="*/ 432054 w 638543"/>
                <a:gd name="connsiteY11" fmla="*/ 16715 h 358627"/>
                <a:gd name="connsiteX12" fmla="*/ 241554 w 638543"/>
                <a:gd name="connsiteY12" fmla="*/ 7190 h 358627"/>
                <a:gd name="connsiteX13" fmla="*/ 295529 w 638543"/>
                <a:gd name="connsiteY13" fmla="*/ 23065 h 358627"/>
                <a:gd name="connsiteX14" fmla="*/ 101854 w 638543"/>
                <a:gd name="connsiteY14" fmla="*/ 10365 h 358627"/>
                <a:gd name="connsiteX15" fmla="*/ 73279 w 638543"/>
                <a:gd name="connsiteY15" fmla="*/ 840 h 358627"/>
                <a:gd name="connsiteX16" fmla="*/ 254 w 638543"/>
                <a:gd name="connsiteY16" fmla="*/ 42115 h 35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8543" h="358627">
                  <a:moveTo>
                    <a:pt x="254" y="42115"/>
                  </a:moveTo>
                  <a:cubicBezTo>
                    <a:pt x="5017" y="56403"/>
                    <a:pt x="80687" y="65398"/>
                    <a:pt x="101854" y="86565"/>
                  </a:cubicBezTo>
                  <a:cubicBezTo>
                    <a:pt x="123021" y="107732"/>
                    <a:pt x="107146" y="132602"/>
                    <a:pt x="127254" y="169115"/>
                  </a:cubicBezTo>
                  <a:cubicBezTo>
                    <a:pt x="147362" y="205628"/>
                    <a:pt x="189696" y="274419"/>
                    <a:pt x="222504" y="305640"/>
                  </a:cubicBezTo>
                  <a:cubicBezTo>
                    <a:pt x="255312" y="336861"/>
                    <a:pt x="288121" y="350090"/>
                    <a:pt x="324104" y="356440"/>
                  </a:cubicBezTo>
                  <a:cubicBezTo>
                    <a:pt x="360087" y="362790"/>
                    <a:pt x="407712" y="354323"/>
                    <a:pt x="438404" y="343740"/>
                  </a:cubicBezTo>
                  <a:cubicBezTo>
                    <a:pt x="469096" y="333157"/>
                    <a:pt x="483912" y="317282"/>
                    <a:pt x="508254" y="292940"/>
                  </a:cubicBezTo>
                  <a:cubicBezTo>
                    <a:pt x="532596" y="268598"/>
                    <a:pt x="572283" y="226265"/>
                    <a:pt x="584454" y="197690"/>
                  </a:cubicBezTo>
                  <a:cubicBezTo>
                    <a:pt x="596625" y="169115"/>
                    <a:pt x="572283" y="143186"/>
                    <a:pt x="581279" y="121490"/>
                  </a:cubicBezTo>
                  <a:cubicBezTo>
                    <a:pt x="590275" y="99794"/>
                    <a:pt x="636842" y="80215"/>
                    <a:pt x="638429" y="67515"/>
                  </a:cubicBezTo>
                  <a:cubicBezTo>
                    <a:pt x="640016" y="54815"/>
                    <a:pt x="625200" y="53757"/>
                    <a:pt x="590804" y="45290"/>
                  </a:cubicBezTo>
                  <a:cubicBezTo>
                    <a:pt x="556408" y="36823"/>
                    <a:pt x="490262" y="23065"/>
                    <a:pt x="432054" y="16715"/>
                  </a:cubicBezTo>
                  <a:cubicBezTo>
                    <a:pt x="373846" y="10365"/>
                    <a:pt x="264308" y="6132"/>
                    <a:pt x="241554" y="7190"/>
                  </a:cubicBezTo>
                  <a:cubicBezTo>
                    <a:pt x="218800" y="8248"/>
                    <a:pt x="318812" y="22536"/>
                    <a:pt x="295529" y="23065"/>
                  </a:cubicBezTo>
                  <a:cubicBezTo>
                    <a:pt x="272246" y="23594"/>
                    <a:pt x="138896" y="14069"/>
                    <a:pt x="101854" y="10365"/>
                  </a:cubicBezTo>
                  <a:cubicBezTo>
                    <a:pt x="64812" y="6661"/>
                    <a:pt x="87566" y="-2864"/>
                    <a:pt x="73279" y="840"/>
                  </a:cubicBezTo>
                  <a:cubicBezTo>
                    <a:pt x="58992" y="4544"/>
                    <a:pt x="-4509" y="27827"/>
                    <a:pt x="254" y="42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月 37">
              <a:extLst>
                <a:ext uri="{FF2B5EF4-FFF2-40B4-BE49-F238E27FC236}">
                  <a16:creationId xmlns:a16="http://schemas.microsoft.com/office/drawing/2014/main" id="{8A72B053-EBDF-7589-773A-5B78E6850569}"/>
                </a:ext>
              </a:extLst>
            </p:cNvPr>
            <p:cNvSpPr/>
            <p:nvPr/>
          </p:nvSpPr>
          <p:spPr>
            <a:xfrm rot="16456720">
              <a:off x="3511649" y="6133963"/>
              <a:ext cx="45719" cy="88311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B177AB3F-7DBD-4EEC-88B9-22BF300A9ABB}"/>
                </a:ext>
              </a:extLst>
            </p:cNvPr>
            <p:cNvSpPr/>
            <p:nvPr/>
          </p:nvSpPr>
          <p:spPr>
            <a:xfrm>
              <a:off x="3538422" y="6261291"/>
              <a:ext cx="86013" cy="86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67BADA13-78BB-0DEB-CE9E-814E744ACA67}"/>
                </a:ext>
              </a:extLst>
            </p:cNvPr>
            <p:cNvSpPr/>
            <p:nvPr/>
          </p:nvSpPr>
          <p:spPr>
            <a:xfrm>
              <a:off x="4246272" y="5778494"/>
              <a:ext cx="139870" cy="475732"/>
            </a:xfrm>
            <a:custGeom>
              <a:avLst/>
              <a:gdLst>
                <a:gd name="connsiteX0" fmla="*/ 138403 w 139870"/>
                <a:gd name="connsiteY0" fmla="*/ 6 h 475732"/>
                <a:gd name="connsiteX1" fmla="*/ 59028 w 139870"/>
                <a:gd name="connsiteY1" fmla="*/ 168281 h 475732"/>
                <a:gd name="connsiteX2" fmla="*/ 33628 w 139870"/>
                <a:gd name="connsiteY2" fmla="*/ 219081 h 475732"/>
                <a:gd name="connsiteX3" fmla="*/ 59028 w 139870"/>
                <a:gd name="connsiteY3" fmla="*/ 314331 h 475732"/>
                <a:gd name="connsiteX4" fmla="*/ 36803 w 139870"/>
                <a:gd name="connsiteY4" fmla="*/ 269881 h 475732"/>
                <a:gd name="connsiteX5" fmla="*/ 138403 w 139870"/>
                <a:gd name="connsiteY5" fmla="*/ 473081 h 475732"/>
                <a:gd name="connsiteX6" fmla="*/ 90778 w 139870"/>
                <a:gd name="connsiteY6" fmla="*/ 371481 h 475732"/>
                <a:gd name="connsiteX7" fmla="*/ 5053 w 139870"/>
                <a:gd name="connsiteY7" fmla="*/ 168281 h 475732"/>
                <a:gd name="connsiteX8" fmla="*/ 14578 w 139870"/>
                <a:gd name="connsiteY8" fmla="*/ 225431 h 475732"/>
                <a:gd name="connsiteX9" fmla="*/ 52678 w 139870"/>
                <a:gd name="connsiteY9" fmla="*/ 174631 h 475732"/>
                <a:gd name="connsiteX10" fmla="*/ 138403 w 139870"/>
                <a:gd name="connsiteY10" fmla="*/ 6 h 47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870" h="475732">
                  <a:moveTo>
                    <a:pt x="138403" y="6"/>
                  </a:moveTo>
                  <a:cubicBezTo>
                    <a:pt x="139461" y="-1052"/>
                    <a:pt x="76490" y="131769"/>
                    <a:pt x="59028" y="168281"/>
                  </a:cubicBezTo>
                  <a:cubicBezTo>
                    <a:pt x="41566" y="204793"/>
                    <a:pt x="33628" y="194739"/>
                    <a:pt x="33628" y="219081"/>
                  </a:cubicBezTo>
                  <a:cubicBezTo>
                    <a:pt x="33628" y="243423"/>
                    <a:pt x="58499" y="305864"/>
                    <a:pt x="59028" y="314331"/>
                  </a:cubicBezTo>
                  <a:cubicBezTo>
                    <a:pt x="59557" y="322798"/>
                    <a:pt x="36803" y="269881"/>
                    <a:pt x="36803" y="269881"/>
                  </a:cubicBezTo>
                  <a:cubicBezTo>
                    <a:pt x="50032" y="296339"/>
                    <a:pt x="129407" y="456148"/>
                    <a:pt x="138403" y="473081"/>
                  </a:cubicBezTo>
                  <a:cubicBezTo>
                    <a:pt x="147399" y="490014"/>
                    <a:pt x="113003" y="422281"/>
                    <a:pt x="90778" y="371481"/>
                  </a:cubicBezTo>
                  <a:cubicBezTo>
                    <a:pt x="68553" y="320681"/>
                    <a:pt x="17753" y="192623"/>
                    <a:pt x="5053" y="168281"/>
                  </a:cubicBezTo>
                  <a:cubicBezTo>
                    <a:pt x="-7647" y="143939"/>
                    <a:pt x="6641" y="224373"/>
                    <a:pt x="14578" y="225431"/>
                  </a:cubicBezTo>
                  <a:cubicBezTo>
                    <a:pt x="22515" y="226489"/>
                    <a:pt x="33099" y="207969"/>
                    <a:pt x="52678" y="174631"/>
                  </a:cubicBezTo>
                  <a:cubicBezTo>
                    <a:pt x="72257" y="141294"/>
                    <a:pt x="137345" y="1064"/>
                    <a:pt x="13840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84BF5018-4AEA-65D3-4EED-86364CD8CB25}"/>
                </a:ext>
              </a:extLst>
            </p:cNvPr>
            <p:cNvSpPr/>
            <p:nvPr/>
          </p:nvSpPr>
          <p:spPr>
            <a:xfrm>
              <a:off x="2673042" y="5646562"/>
              <a:ext cx="472468" cy="297053"/>
            </a:xfrm>
            <a:custGeom>
              <a:avLst/>
              <a:gdLst>
                <a:gd name="connsiteX0" fmla="*/ 463858 w 472468"/>
                <a:gd name="connsiteY0" fmla="*/ 4938 h 297053"/>
                <a:gd name="connsiteX1" fmla="*/ 41583 w 472468"/>
                <a:gd name="connsiteY1" fmla="*/ 135113 h 297053"/>
                <a:gd name="connsiteX2" fmla="*/ 263833 w 472468"/>
                <a:gd name="connsiteY2" fmla="*/ 93838 h 297053"/>
                <a:gd name="connsiteX3" fmla="*/ 130483 w 472468"/>
                <a:gd name="connsiteY3" fmla="*/ 157338 h 297053"/>
                <a:gd name="connsiteX4" fmla="*/ 308 w 472468"/>
                <a:gd name="connsiteY4" fmla="*/ 239888 h 297053"/>
                <a:gd name="connsiteX5" fmla="*/ 92383 w 472468"/>
                <a:gd name="connsiteY5" fmla="*/ 192263 h 297053"/>
                <a:gd name="connsiteX6" fmla="*/ 28883 w 472468"/>
                <a:gd name="connsiteY6" fmla="*/ 246238 h 297053"/>
                <a:gd name="connsiteX7" fmla="*/ 181283 w 472468"/>
                <a:gd name="connsiteY7" fmla="*/ 214488 h 297053"/>
                <a:gd name="connsiteX8" fmla="*/ 47933 w 472468"/>
                <a:gd name="connsiteY8" fmla="*/ 262113 h 297053"/>
                <a:gd name="connsiteX9" fmla="*/ 209858 w 472468"/>
                <a:gd name="connsiteY9" fmla="*/ 233538 h 297053"/>
                <a:gd name="connsiteX10" fmla="*/ 82858 w 472468"/>
                <a:gd name="connsiteY10" fmla="*/ 297038 h 297053"/>
                <a:gd name="connsiteX11" fmla="*/ 451158 w 472468"/>
                <a:gd name="connsiteY11" fmla="*/ 239888 h 297053"/>
                <a:gd name="connsiteX12" fmla="*/ 181283 w 472468"/>
                <a:gd name="connsiteY12" fmla="*/ 274813 h 297053"/>
                <a:gd name="connsiteX13" fmla="*/ 190808 w 472468"/>
                <a:gd name="connsiteY13" fmla="*/ 255763 h 297053"/>
                <a:gd name="connsiteX14" fmla="*/ 111433 w 472468"/>
                <a:gd name="connsiteY14" fmla="*/ 268463 h 297053"/>
                <a:gd name="connsiteX15" fmla="*/ 187633 w 472468"/>
                <a:gd name="connsiteY15" fmla="*/ 233538 h 297053"/>
                <a:gd name="connsiteX16" fmla="*/ 79683 w 472468"/>
                <a:gd name="connsiteY16" fmla="*/ 224013 h 297053"/>
                <a:gd name="connsiteX17" fmla="*/ 216208 w 472468"/>
                <a:gd name="connsiteY17" fmla="*/ 106538 h 297053"/>
                <a:gd name="connsiteX18" fmla="*/ 178108 w 472468"/>
                <a:gd name="connsiteY18" fmla="*/ 97013 h 297053"/>
                <a:gd name="connsiteX19" fmla="*/ 292408 w 472468"/>
                <a:gd name="connsiteY19" fmla="*/ 58913 h 297053"/>
                <a:gd name="connsiteX20" fmla="*/ 327333 w 472468"/>
                <a:gd name="connsiteY20" fmla="*/ 1763 h 297053"/>
                <a:gd name="connsiteX21" fmla="*/ 327333 w 472468"/>
                <a:gd name="connsiteY21" fmla="*/ 23988 h 297053"/>
                <a:gd name="connsiteX22" fmla="*/ 463858 w 472468"/>
                <a:gd name="connsiteY22" fmla="*/ 4938 h 29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2468" h="297053">
                  <a:moveTo>
                    <a:pt x="463858" y="4938"/>
                  </a:moveTo>
                  <a:cubicBezTo>
                    <a:pt x="416233" y="23459"/>
                    <a:pt x="74920" y="120296"/>
                    <a:pt x="41583" y="135113"/>
                  </a:cubicBezTo>
                  <a:cubicBezTo>
                    <a:pt x="8245" y="149930"/>
                    <a:pt x="249016" y="90134"/>
                    <a:pt x="263833" y="93838"/>
                  </a:cubicBezTo>
                  <a:cubicBezTo>
                    <a:pt x="278650" y="97542"/>
                    <a:pt x="174404" y="132996"/>
                    <a:pt x="130483" y="157338"/>
                  </a:cubicBezTo>
                  <a:cubicBezTo>
                    <a:pt x="86562" y="181680"/>
                    <a:pt x="6658" y="234067"/>
                    <a:pt x="308" y="239888"/>
                  </a:cubicBezTo>
                  <a:cubicBezTo>
                    <a:pt x="-6042" y="245709"/>
                    <a:pt x="87621" y="191205"/>
                    <a:pt x="92383" y="192263"/>
                  </a:cubicBezTo>
                  <a:cubicBezTo>
                    <a:pt x="97145" y="193321"/>
                    <a:pt x="14066" y="242534"/>
                    <a:pt x="28883" y="246238"/>
                  </a:cubicBezTo>
                  <a:cubicBezTo>
                    <a:pt x="43700" y="249942"/>
                    <a:pt x="178108" y="211842"/>
                    <a:pt x="181283" y="214488"/>
                  </a:cubicBezTo>
                  <a:cubicBezTo>
                    <a:pt x="184458" y="217134"/>
                    <a:pt x="43171" y="258938"/>
                    <a:pt x="47933" y="262113"/>
                  </a:cubicBezTo>
                  <a:cubicBezTo>
                    <a:pt x="52695" y="265288"/>
                    <a:pt x="204037" y="227717"/>
                    <a:pt x="209858" y="233538"/>
                  </a:cubicBezTo>
                  <a:cubicBezTo>
                    <a:pt x="215679" y="239359"/>
                    <a:pt x="42641" y="295980"/>
                    <a:pt x="82858" y="297038"/>
                  </a:cubicBezTo>
                  <a:cubicBezTo>
                    <a:pt x="123075" y="298096"/>
                    <a:pt x="434754" y="243592"/>
                    <a:pt x="451158" y="239888"/>
                  </a:cubicBezTo>
                  <a:cubicBezTo>
                    <a:pt x="467562" y="236184"/>
                    <a:pt x="181283" y="274813"/>
                    <a:pt x="181283" y="274813"/>
                  </a:cubicBezTo>
                  <a:cubicBezTo>
                    <a:pt x="137891" y="277459"/>
                    <a:pt x="202450" y="256821"/>
                    <a:pt x="190808" y="255763"/>
                  </a:cubicBezTo>
                  <a:cubicBezTo>
                    <a:pt x="179166" y="254705"/>
                    <a:pt x="111962" y="272167"/>
                    <a:pt x="111433" y="268463"/>
                  </a:cubicBezTo>
                  <a:cubicBezTo>
                    <a:pt x="110904" y="264759"/>
                    <a:pt x="192925" y="240946"/>
                    <a:pt x="187633" y="233538"/>
                  </a:cubicBezTo>
                  <a:cubicBezTo>
                    <a:pt x="182341" y="226130"/>
                    <a:pt x="74921" y="245180"/>
                    <a:pt x="79683" y="224013"/>
                  </a:cubicBezTo>
                  <a:cubicBezTo>
                    <a:pt x="84445" y="202846"/>
                    <a:pt x="199804" y="127705"/>
                    <a:pt x="216208" y="106538"/>
                  </a:cubicBezTo>
                  <a:cubicBezTo>
                    <a:pt x="232612" y="85371"/>
                    <a:pt x="165408" y="104950"/>
                    <a:pt x="178108" y="97013"/>
                  </a:cubicBezTo>
                  <a:cubicBezTo>
                    <a:pt x="190808" y="89076"/>
                    <a:pt x="267537" y="74788"/>
                    <a:pt x="292408" y="58913"/>
                  </a:cubicBezTo>
                  <a:cubicBezTo>
                    <a:pt x="317279" y="43038"/>
                    <a:pt x="321512" y="7584"/>
                    <a:pt x="327333" y="1763"/>
                  </a:cubicBezTo>
                  <a:cubicBezTo>
                    <a:pt x="333154" y="-4058"/>
                    <a:pt x="307754" y="21871"/>
                    <a:pt x="327333" y="23988"/>
                  </a:cubicBezTo>
                  <a:cubicBezTo>
                    <a:pt x="346912" y="26105"/>
                    <a:pt x="511483" y="-13583"/>
                    <a:pt x="463858" y="4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E2373A05-27C8-C12C-BA94-66DEC6B92DF1}"/>
                </a:ext>
              </a:extLst>
            </p:cNvPr>
            <p:cNvSpPr/>
            <p:nvPr/>
          </p:nvSpPr>
          <p:spPr>
            <a:xfrm>
              <a:off x="2967178" y="5688288"/>
              <a:ext cx="821051" cy="125309"/>
            </a:xfrm>
            <a:custGeom>
              <a:avLst/>
              <a:gdLst>
                <a:gd name="connsiteX0" fmla="*/ 1447 w 821051"/>
                <a:gd name="connsiteY0" fmla="*/ 71162 h 125309"/>
                <a:gd name="connsiteX1" fmla="*/ 357047 w 821051"/>
                <a:gd name="connsiteY1" fmla="*/ 17187 h 125309"/>
                <a:gd name="connsiteX2" fmla="*/ 274497 w 821051"/>
                <a:gd name="connsiteY2" fmla="*/ 64812 h 125309"/>
                <a:gd name="connsiteX3" fmla="*/ 560247 w 821051"/>
                <a:gd name="connsiteY3" fmla="*/ 23537 h 125309"/>
                <a:gd name="connsiteX4" fmla="*/ 439597 w 821051"/>
                <a:gd name="connsiteY4" fmla="*/ 83862 h 125309"/>
                <a:gd name="connsiteX5" fmla="*/ 652322 w 821051"/>
                <a:gd name="connsiteY5" fmla="*/ 64812 h 125309"/>
                <a:gd name="connsiteX6" fmla="*/ 490397 w 821051"/>
                <a:gd name="connsiteY6" fmla="*/ 125137 h 125309"/>
                <a:gd name="connsiteX7" fmla="*/ 820597 w 821051"/>
                <a:gd name="connsiteY7" fmla="*/ 42587 h 125309"/>
                <a:gd name="connsiteX8" fmla="*/ 560247 w 821051"/>
                <a:gd name="connsiteY8" fmla="*/ 99737 h 125309"/>
                <a:gd name="connsiteX9" fmla="*/ 480872 w 821051"/>
                <a:gd name="connsiteY9" fmla="*/ 106087 h 125309"/>
                <a:gd name="connsiteX10" fmla="*/ 512622 w 821051"/>
                <a:gd name="connsiteY10" fmla="*/ 58462 h 125309"/>
                <a:gd name="connsiteX11" fmla="*/ 376097 w 821051"/>
                <a:gd name="connsiteY11" fmla="*/ 64812 h 125309"/>
                <a:gd name="connsiteX12" fmla="*/ 411022 w 821051"/>
                <a:gd name="connsiteY12" fmla="*/ 26712 h 125309"/>
                <a:gd name="connsiteX13" fmla="*/ 325297 w 821051"/>
                <a:gd name="connsiteY13" fmla="*/ 23537 h 125309"/>
                <a:gd name="connsiteX14" fmla="*/ 137972 w 821051"/>
                <a:gd name="connsiteY14" fmla="*/ 20362 h 125309"/>
                <a:gd name="connsiteX15" fmla="*/ 226872 w 821051"/>
                <a:gd name="connsiteY15" fmla="*/ 1312 h 125309"/>
                <a:gd name="connsiteX16" fmla="*/ 1447 w 821051"/>
                <a:gd name="connsiteY16" fmla="*/ 71162 h 12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1051" h="125309">
                  <a:moveTo>
                    <a:pt x="1447" y="71162"/>
                  </a:moveTo>
                  <a:cubicBezTo>
                    <a:pt x="23143" y="73808"/>
                    <a:pt x="311539" y="18245"/>
                    <a:pt x="357047" y="17187"/>
                  </a:cubicBezTo>
                  <a:cubicBezTo>
                    <a:pt x="402555" y="16129"/>
                    <a:pt x="240630" y="63754"/>
                    <a:pt x="274497" y="64812"/>
                  </a:cubicBezTo>
                  <a:cubicBezTo>
                    <a:pt x="308364" y="65870"/>
                    <a:pt x="532730" y="20362"/>
                    <a:pt x="560247" y="23537"/>
                  </a:cubicBezTo>
                  <a:cubicBezTo>
                    <a:pt x="587764" y="26712"/>
                    <a:pt x="424251" y="76983"/>
                    <a:pt x="439597" y="83862"/>
                  </a:cubicBezTo>
                  <a:cubicBezTo>
                    <a:pt x="454943" y="90741"/>
                    <a:pt x="643855" y="57933"/>
                    <a:pt x="652322" y="64812"/>
                  </a:cubicBezTo>
                  <a:cubicBezTo>
                    <a:pt x="660789" y="71691"/>
                    <a:pt x="462351" y="128841"/>
                    <a:pt x="490397" y="125137"/>
                  </a:cubicBezTo>
                  <a:cubicBezTo>
                    <a:pt x="518443" y="121433"/>
                    <a:pt x="808955" y="46820"/>
                    <a:pt x="820597" y="42587"/>
                  </a:cubicBezTo>
                  <a:cubicBezTo>
                    <a:pt x="832239" y="38354"/>
                    <a:pt x="616868" y="89154"/>
                    <a:pt x="560247" y="99737"/>
                  </a:cubicBezTo>
                  <a:cubicBezTo>
                    <a:pt x="503626" y="110320"/>
                    <a:pt x="488810" y="112966"/>
                    <a:pt x="480872" y="106087"/>
                  </a:cubicBezTo>
                  <a:cubicBezTo>
                    <a:pt x="472934" y="99208"/>
                    <a:pt x="530084" y="65341"/>
                    <a:pt x="512622" y="58462"/>
                  </a:cubicBezTo>
                  <a:cubicBezTo>
                    <a:pt x="495160" y="51583"/>
                    <a:pt x="393030" y="70104"/>
                    <a:pt x="376097" y="64812"/>
                  </a:cubicBezTo>
                  <a:cubicBezTo>
                    <a:pt x="359164" y="59520"/>
                    <a:pt x="419489" y="33591"/>
                    <a:pt x="411022" y="26712"/>
                  </a:cubicBezTo>
                  <a:cubicBezTo>
                    <a:pt x="402555" y="19833"/>
                    <a:pt x="325297" y="23537"/>
                    <a:pt x="325297" y="23537"/>
                  </a:cubicBezTo>
                  <a:cubicBezTo>
                    <a:pt x="279789" y="22479"/>
                    <a:pt x="154376" y="24066"/>
                    <a:pt x="137972" y="20362"/>
                  </a:cubicBezTo>
                  <a:cubicBezTo>
                    <a:pt x="121568" y="16658"/>
                    <a:pt x="244864" y="-5567"/>
                    <a:pt x="226872" y="1312"/>
                  </a:cubicBezTo>
                  <a:cubicBezTo>
                    <a:pt x="208880" y="8191"/>
                    <a:pt x="-20249" y="68516"/>
                    <a:pt x="1447" y="71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D5E66C85-7BEA-AA95-9889-377A8C78E255}"/>
                </a:ext>
              </a:extLst>
            </p:cNvPr>
            <p:cNvSpPr/>
            <p:nvPr/>
          </p:nvSpPr>
          <p:spPr>
            <a:xfrm>
              <a:off x="3451224" y="5781059"/>
              <a:ext cx="480476" cy="87405"/>
            </a:xfrm>
            <a:custGeom>
              <a:avLst/>
              <a:gdLst>
                <a:gd name="connsiteX0" fmla="*/ 1 w 480476"/>
                <a:gd name="connsiteY0" fmla="*/ 86341 h 87405"/>
                <a:gd name="connsiteX1" fmla="*/ 257176 w 480476"/>
                <a:gd name="connsiteY1" fmla="*/ 70466 h 87405"/>
                <a:gd name="connsiteX2" fmla="*/ 476251 w 480476"/>
                <a:gd name="connsiteY2" fmla="*/ 616 h 87405"/>
                <a:gd name="connsiteX3" fmla="*/ 390526 w 480476"/>
                <a:gd name="connsiteY3" fmla="*/ 38716 h 87405"/>
                <a:gd name="connsiteX4" fmla="*/ 254001 w 480476"/>
                <a:gd name="connsiteY4" fmla="*/ 79991 h 87405"/>
                <a:gd name="connsiteX5" fmla="*/ 1 w 480476"/>
                <a:gd name="connsiteY5" fmla="*/ 86341 h 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476" h="87405">
                  <a:moveTo>
                    <a:pt x="1" y="86341"/>
                  </a:moveTo>
                  <a:cubicBezTo>
                    <a:pt x="530" y="84754"/>
                    <a:pt x="177801" y="84753"/>
                    <a:pt x="257176" y="70466"/>
                  </a:cubicBezTo>
                  <a:cubicBezTo>
                    <a:pt x="336551" y="56179"/>
                    <a:pt x="454026" y="5908"/>
                    <a:pt x="476251" y="616"/>
                  </a:cubicBezTo>
                  <a:cubicBezTo>
                    <a:pt x="498476" y="-4676"/>
                    <a:pt x="427568" y="25487"/>
                    <a:pt x="390526" y="38716"/>
                  </a:cubicBezTo>
                  <a:cubicBezTo>
                    <a:pt x="353484" y="51945"/>
                    <a:pt x="312209" y="70995"/>
                    <a:pt x="254001" y="79991"/>
                  </a:cubicBezTo>
                  <a:cubicBezTo>
                    <a:pt x="195793" y="88987"/>
                    <a:pt x="-528" y="87928"/>
                    <a:pt x="1" y="86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A76F47B1-88DE-4AD7-87D8-4D028824DDAA}"/>
                </a:ext>
              </a:extLst>
            </p:cNvPr>
            <p:cNvSpPr/>
            <p:nvPr/>
          </p:nvSpPr>
          <p:spPr>
            <a:xfrm>
              <a:off x="3056280" y="5876262"/>
              <a:ext cx="594998" cy="96034"/>
            </a:xfrm>
            <a:custGeom>
              <a:avLst/>
              <a:gdLst>
                <a:gd name="connsiteX0" fmla="*/ 4420 w 594998"/>
                <a:gd name="connsiteY0" fmla="*/ 95913 h 96034"/>
                <a:gd name="connsiteX1" fmla="*/ 382245 w 594998"/>
                <a:gd name="connsiteY1" fmla="*/ 26063 h 96034"/>
                <a:gd name="connsiteX2" fmla="*/ 594970 w 594998"/>
                <a:gd name="connsiteY2" fmla="*/ 32413 h 96034"/>
                <a:gd name="connsiteX3" fmla="*/ 369545 w 594998"/>
                <a:gd name="connsiteY3" fmla="*/ 38763 h 96034"/>
                <a:gd name="connsiteX4" fmla="*/ 150470 w 594998"/>
                <a:gd name="connsiteY4" fmla="*/ 663 h 96034"/>
                <a:gd name="connsiteX5" fmla="*/ 356845 w 594998"/>
                <a:gd name="connsiteY5" fmla="*/ 16538 h 96034"/>
                <a:gd name="connsiteX6" fmla="*/ 185395 w 594998"/>
                <a:gd name="connsiteY6" fmla="*/ 41938 h 96034"/>
                <a:gd name="connsiteX7" fmla="*/ 4420 w 594998"/>
                <a:gd name="connsiteY7" fmla="*/ 95913 h 9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998" h="96034">
                  <a:moveTo>
                    <a:pt x="4420" y="95913"/>
                  </a:moveTo>
                  <a:cubicBezTo>
                    <a:pt x="37228" y="93267"/>
                    <a:pt x="283820" y="36646"/>
                    <a:pt x="382245" y="26063"/>
                  </a:cubicBezTo>
                  <a:cubicBezTo>
                    <a:pt x="480670" y="15480"/>
                    <a:pt x="597087" y="30296"/>
                    <a:pt x="594970" y="32413"/>
                  </a:cubicBezTo>
                  <a:cubicBezTo>
                    <a:pt x="592853" y="34530"/>
                    <a:pt x="443628" y="44055"/>
                    <a:pt x="369545" y="38763"/>
                  </a:cubicBezTo>
                  <a:cubicBezTo>
                    <a:pt x="295462" y="33471"/>
                    <a:pt x="152587" y="4367"/>
                    <a:pt x="150470" y="663"/>
                  </a:cubicBezTo>
                  <a:cubicBezTo>
                    <a:pt x="148353" y="-3041"/>
                    <a:pt x="351024" y="9659"/>
                    <a:pt x="356845" y="16538"/>
                  </a:cubicBezTo>
                  <a:cubicBezTo>
                    <a:pt x="362666" y="23417"/>
                    <a:pt x="240428" y="26592"/>
                    <a:pt x="185395" y="41938"/>
                  </a:cubicBezTo>
                  <a:cubicBezTo>
                    <a:pt x="130362" y="57284"/>
                    <a:pt x="-28388" y="98559"/>
                    <a:pt x="4420" y="95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AA10FFD8-C384-9DB8-F75C-3A157243748B}"/>
                </a:ext>
              </a:extLst>
            </p:cNvPr>
            <p:cNvSpPr/>
            <p:nvPr/>
          </p:nvSpPr>
          <p:spPr>
            <a:xfrm>
              <a:off x="3542819" y="5974625"/>
              <a:ext cx="515114" cy="127738"/>
            </a:xfrm>
            <a:custGeom>
              <a:avLst/>
              <a:gdLst>
                <a:gd name="connsiteX0" fmla="*/ 481 w 515114"/>
                <a:gd name="connsiteY0" fmla="*/ 725 h 127738"/>
                <a:gd name="connsiteX1" fmla="*/ 400531 w 515114"/>
                <a:gd name="connsiteY1" fmla="*/ 48350 h 127738"/>
                <a:gd name="connsiteX2" fmla="*/ 514831 w 515114"/>
                <a:gd name="connsiteY2" fmla="*/ 121375 h 127738"/>
                <a:gd name="connsiteX3" fmla="*/ 378306 w 515114"/>
                <a:gd name="connsiteY3" fmla="*/ 51525 h 127738"/>
                <a:gd name="connsiteX4" fmla="*/ 486256 w 515114"/>
                <a:gd name="connsiteY4" fmla="*/ 127725 h 127738"/>
                <a:gd name="connsiteX5" fmla="*/ 308456 w 515114"/>
                <a:gd name="connsiteY5" fmla="*/ 57875 h 127738"/>
                <a:gd name="connsiteX6" fmla="*/ 400531 w 515114"/>
                <a:gd name="connsiteY6" fmla="*/ 83275 h 127738"/>
                <a:gd name="connsiteX7" fmla="*/ 273531 w 515114"/>
                <a:gd name="connsiteY7" fmla="*/ 19775 h 127738"/>
                <a:gd name="connsiteX8" fmla="*/ 317981 w 515114"/>
                <a:gd name="connsiteY8" fmla="*/ 19775 h 127738"/>
                <a:gd name="connsiteX9" fmla="*/ 481 w 515114"/>
                <a:gd name="connsiteY9" fmla="*/ 725 h 12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114" h="127738">
                  <a:moveTo>
                    <a:pt x="481" y="725"/>
                  </a:moveTo>
                  <a:cubicBezTo>
                    <a:pt x="14239" y="5487"/>
                    <a:pt x="314806" y="28242"/>
                    <a:pt x="400531" y="48350"/>
                  </a:cubicBezTo>
                  <a:cubicBezTo>
                    <a:pt x="486256" y="68458"/>
                    <a:pt x="518535" y="120846"/>
                    <a:pt x="514831" y="121375"/>
                  </a:cubicBezTo>
                  <a:cubicBezTo>
                    <a:pt x="511127" y="121904"/>
                    <a:pt x="383068" y="50467"/>
                    <a:pt x="378306" y="51525"/>
                  </a:cubicBezTo>
                  <a:cubicBezTo>
                    <a:pt x="373544" y="52583"/>
                    <a:pt x="497898" y="126667"/>
                    <a:pt x="486256" y="127725"/>
                  </a:cubicBezTo>
                  <a:cubicBezTo>
                    <a:pt x="474614" y="128783"/>
                    <a:pt x="322743" y="65283"/>
                    <a:pt x="308456" y="57875"/>
                  </a:cubicBezTo>
                  <a:cubicBezTo>
                    <a:pt x="294169" y="50467"/>
                    <a:pt x="406352" y="89625"/>
                    <a:pt x="400531" y="83275"/>
                  </a:cubicBezTo>
                  <a:cubicBezTo>
                    <a:pt x="394710" y="76925"/>
                    <a:pt x="287289" y="30358"/>
                    <a:pt x="273531" y="19775"/>
                  </a:cubicBezTo>
                  <a:cubicBezTo>
                    <a:pt x="259773" y="9192"/>
                    <a:pt x="364018" y="23479"/>
                    <a:pt x="317981" y="19775"/>
                  </a:cubicBezTo>
                  <a:cubicBezTo>
                    <a:pt x="271944" y="16071"/>
                    <a:pt x="-13277" y="-4037"/>
                    <a:pt x="481" y="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688849CC-A0E7-C1DE-9867-26F758081ADA}"/>
                </a:ext>
              </a:extLst>
            </p:cNvPr>
            <p:cNvSpPr/>
            <p:nvPr/>
          </p:nvSpPr>
          <p:spPr>
            <a:xfrm>
              <a:off x="3739517" y="5835018"/>
              <a:ext cx="531079" cy="213732"/>
            </a:xfrm>
            <a:custGeom>
              <a:avLst/>
              <a:gdLst>
                <a:gd name="connsiteX0" fmla="*/ 3808 w 531079"/>
                <a:gd name="connsiteY0" fmla="*/ 60957 h 213732"/>
                <a:gd name="connsiteX1" fmla="*/ 99058 w 531079"/>
                <a:gd name="connsiteY1" fmla="*/ 60957 h 213732"/>
                <a:gd name="connsiteX2" fmla="*/ 270508 w 531079"/>
                <a:gd name="connsiteY2" fmla="*/ 632 h 213732"/>
                <a:gd name="connsiteX3" fmla="*/ 210183 w 531079"/>
                <a:gd name="connsiteY3" fmla="*/ 32382 h 213732"/>
                <a:gd name="connsiteX4" fmla="*/ 165733 w 531079"/>
                <a:gd name="connsiteY4" fmla="*/ 80007 h 213732"/>
                <a:gd name="connsiteX5" fmla="*/ 254633 w 531079"/>
                <a:gd name="connsiteY5" fmla="*/ 67307 h 213732"/>
                <a:gd name="connsiteX6" fmla="*/ 375283 w 531079"/>
                <a:gd name="connsiteY6" fmla="*/ 19682 h 213732"/>
                <a:gd name="connsiteX7" fmla="*/ 314958 w 531079"/>
                <a:gd name="connsiteY7" fmla="*/ 54607 h 213732"/>
                <a:gd name="connsiteX8" fmla="*/ 267333 w 531079"/>
                <a:gd name="connsiteY8" fmla="*/ 105407 h 213732"/>
                <a:gd name="connsiteX9" fmla="*/ 473708 w 531079"/>
                <a:gd name="connsiteY9" fmla="*/ 60957 h 213732"/>
                <a:gd name="connsiteX10" fmla="*/ 438783 w 531079"/>
                <a:gd name="connsiteY10" fmla="*/ 80007 h 213732"/>
                <a:gd name="connsiteX11" fmla="*/ 499108 w 531079"/>
                <a:gd name="connsiteY11" fmla="*/ 70482 h 213732"/>
                <a:gd name="connsiteX12" fmla="*/ 470533 w 531079"/>
                <a:gd name="connsiteY12" fmla="*/ 102232 h 213732"/>
                <a:gd name="connsiteX13" fmla="*/ 530858 w 531079"/>
                <a:gd name="connsiteY13" fmla="*/ 213357 h 213732"/>
                <a:gd name="connsiteX14" fmla="*/ 489583 w 531079"/>
                <a:gd name="connsiteY14" fmla="*/ 137157 h 213732"/>
                <a:gd name="connsiteX15" fmla="*/ 454658 w 531079"/>
                <a:gd name="connsiteY15" fmla="*/ 102232 h 213732"/>
                <a:gd name="connsiteX16" fmla="*/ 318133 w 531079"/>
                <a:gd name="connsiteY16" fmla="*/ 95882 h 213732"/>
                <a:gd name="connsiteX17" fmla="*/ 311783 w 531079"/>
                <a:gd name="connsiteY17" fmla="*/ 57782 h 213732"/>
                <a:gd name="connsiteX18" fmla="*/ 181608 w 531079"/>
                <a:gd name="connsiteY18" fmla="*/ 64132 h 213732"/>
                <a:gd name="connsiteX19" fmla="*/ 226058 w 531079"/>
                <a:gd name="connsiteY19" fmla="*/ 32382 h 213732"/>
                <a:gd name="connsiteX20" fmla="*/ 3808 w 531079"/>
                <a:gd name="connsiteY20" fmla="*/ 60957 h 21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1079" h="213732">
                  <a:moveTo>
                    <a:pt x="3808" y="60957"/>
                  </a:moveTo>
                  <a:cubicBezTo>
                    <a:pt x="-17359" y="65719"/>
                    <a:pt x="54608" y="71011"/>
                    <a:pt x="99058" y="60957"/>
                  </a:cubicBezTo>
                  <a:cubicBezTo>
                    <a:pt x="143508" y="50903"/>
                    <a:pt x="251987" y="5395"/>
                    <a:pt x="270508" y="632"/>
                  </a:cubicBezTo>
                  <a:cubicBezTo>
                    <a:pt x="289029" y="-4131"/>
                    <a:pt x="227646" y="19153"/>
                    <a:pt x="210183" y="32382"/>
                  </a:cubicBezTo>
                  <a:cubicBezTo>
                    <a:pt x="192721" y="45611"/>
                    <a:pt x="158325" y="74186"/>
                    <a:pt x="165733" y="80007"/>
                  </a:cubicBezTo>
                  <a:cubicBezTo>
                    <a:pt x="173141" y="85828"/>
                    <a:pt x="219708" y="77361"/>
                    <a:pt x="254633" y="67307"/>
                  </a:cubicBezTo>
                  <a:cubicBezTo>
                    <a:pt x="289558" y="57253"/>
                    <a:pt x="365229" y="21799"/>
                    <a:pt x="375283" y="19682"/>
                  </a:cubicBezTo>
                  <a:cubicBezTo>
                    <a:pt x="385337" y="17565"/>
                    <a:pt x="332950" y="40319"/>
                    <a:pt x="314958" y="54607"/>
                  </a:cubicBezTo>
                  <a:cubicBezTo>
                    <a:pt x="296966" y="68895"/>
                    <a:pt x="240875" y="104349"/>
                    <a:pt x="267333" y="105407"/>
                  </a:cubicBezTo>
                  <a:cubicBezTo>
                    <a:pt x="293791" y="106465"/>
                    <a:pt x="445133" y="65190"/>
                    <a:pt x="473708" y="60957"/>
                  </a:cubicBezTo>
                  <a:cubicBezTo>
                    <a:pt x="502283" y="56724"/>
                    <a:pt x="434550" y="78420"/>
                    <a:pt x="438783" y="80007"/>
                  </a:cubicBezTo>
                  <a:cubicBezTo>
                    <a:pt x="443016" y="81594"/>
                    <a:pt x="493816" y="66778"/>
                    <a:pt x="499108" y="70482"/>
                  </a:cubicBezTo>
                  <a:cubicBezTo>
                    <a:pt x="504400" y="74186"/>
                    <a:pt x="465241" y="78419"/>
                    <a:pt x="470533" y="102232"/>
                  </a:cubicBezTo>
                  <a:cubicBezTo>
                    <a:pt x="475825" y="126045"/>
                    <a:pt x="527683" y="207536"/>
                    <a:pt x="530858" y="213357"/>
                  </a:cubicBezTo>
                  <a:cubicBezTo>
                    <a:pt x="534033" y="219178"/>
                    <a:pt x="502283" y="155678"/>
                    <a:pt x="489583" y="137157"/>
                  </a:cubicBezTo>
                  <a:cubicBezTo>
                    <a:pt x="476883" y="118636"/>
                    <a:pt x="483233" y="109111"/>
                    <a:pt x="454658" y="102232"/>
                  </a:cubicBezTo>
                  <a:cubicBezTo>
                    <a:pt x="426083" y="95353"/>
                    <a:pt x="341946" y="103290"/>
                    <a:pt x="318133" y="95882"/>
                  </a:cubicBezTo>
                  <a:cubicBezTo>
                    <a:pt x="294321" y="88474"/>
                    <a:pt x="334537" y="63074"/>
                    <a:pt x="311783" y="57782"/>
                  </a:cubicBezTo>
                  <a:cubicBezTo>
                    <a:pt x="289029" y="52490"/>
                    <a:pt x="195895" y="68365"/>
                    <a:pt x="181608" y="64132"/>
                  </a:cubicBezTo>
                  <a:cubicBezTo>
                    <a:pt x="167321" y="59899"/>
                    <a:pt x="252516" y="30265"/>
                    <a:pt x="226058" y="32382"/>
                  </a:cubicBezTo>
                  <a:cubicBezTo>
                    <a:pt x="199600" y="34499"/>
                    <a:pt x="24975" y="56195"/>
                    <a:pt x="3808" y="609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278018B0-BB9D-BC40-8C2A-92C3D0C12631}"/>
                </a:ext>
              </a:extLst>
            </p:cNvPr>
            <p:cNvSpPr/>
            <p:nvPr/>
          </p:nvSpPr>
          <p:spPr>
            <a:xfrm>
              <a:off x="3433162" y="5777692"/>
              <a:ext cx="384362" cy="55591"/>
            </a:xfrm>
            <a:custGeom>
              <a:avLst/>
              <a:gdLst>
                <a:gd name="connsiteX0" fmla="*/ 2188 w 384362"/>
                <a:gd name="connsiteY0" fmla="*/ 54783 h 55591"/>
                <a:gd name="connsiteX1" fmla="*/ 373663 w 384362"/>
                <a:gd name="connsiteY1" fmla="*/ 808 h 55591"/>
                <a:gd name="connsiteX2" fmla="*/ 278413 w 384362"/>
                <a:gd name="connsiteY2" fmla="*/ 23033 h 55591"/>
                <a:gd name="connsiteX3" fmla="*/ 221263 w 384362"/>
                <a:gd name="connsiteY3" fmla="*/ 32558 h 55591"/>
                <a:gd name="connsiteX4" fmla="*/ 2188 w 384362"/>
                <a:gd name="connsiteY4" fmla="*/ 54783 h 5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362" h="55591">
                  <a:moveTo>
                    <a:pt x="2188" y="54783"/>
                  </a:moveTo>
                  <a:cubicBezTo>
                    <a:pt x="27588" y="49491"/>
                    <a:pt x="327626" y="6100"/>
                    <a:pt x="373663" y="808"/>
                  </a:cubicBezTo>
                  <a:cubicBezTo>
                    <a:pt x="419701" y="-4484"/>
                    <a:pt x="303813" y="17741"/>
                    <a:pt x="278413" y="23033"/>
                  </a:cubicBezTo>
                  <a:cubicBezTo>
                    <a:pt x="253013" y="28325"/>
                    <a:pt x="262538" y="27266"/>
                    <a:pt x="221263" y="32558"/>
                  </a:cubicBezTo>
                  <a:cubicBezTo>
                    <a:pt x="179988" y="37850"/>
                    <a:pt x="-23212" y="60075"/>
                    <a:pt x="2188" y="54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142F5666-66A3-4E77-DC39-D1D813654458}"/>
                </a:ext>
              </a:extLst>
            </p:cNvPr>
            <p:cNvSpPr/>
            <p:nvPr/>
          </p:nvSpPr>
          <p:spPr>
            <a:xfrm>
              <a:off x="2998333" y="5819977"/>
              <a:ext cx="308514" cy="140057"/>
            </a:xfrm>
            <a:custGeom>
              <a:avLst/>
              <a:gdLst>
                <a:gd name="connsiteX0" fmla="*/ 303667 w 308514"/>
                <a:gd name="connsiteY0" fmla="*/ 2973 h 140057"/>
                <a:gd name="connsiteX1" fmla="*/ 2042 w 308514"/>
                <a:gd name="connsiteY1" fmla="*/ 139498 h 140057"/>
                <a:gd name="connsiteX2" fmla="*/ 176667 w 308514"/>
                <a:gd name="connsiteY2" fmla="*/ 50598 h 140057"/>
                <a:gd name="connsiteX3" fmla="*/ 303667 w 308514"/>
                <a:gd name="connsiteY3" fmla="*/ 2973 h 1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514" h="140057">
                  <a:moveTo>
                    <a:pt x="303667" y="2973"/>
                  </a:moveTo>
                  <a:cubicBezTo>
                    <a:pt x="274563" y="17790"/>
                    <a:pt x="23209" y="131561"/>
                    <a:pt x="2042" y="139498"/>
                  </a:cubicBezTo>
                  <a:cubicBezTo>
                    <a:pt x="-19125" y="147436"/>
                    <a:pt x="130100" y="68590"/>
                    <a:pt x="176667" y="50598"/>
                  </a:cubicBezTo>
                  <a:cubicBezTo>
                    <a:pt x="223234" y="32606"/>
                    <a:pt x="332771" y="-11844"/>
                    <a:pt x="303667" y="29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F3F3ED91-4E11-457A-8144-D34F1AA8D159}"/>
                </a:ext>
              </a:extLst>
            </p:cNvPr>
            <p:cNvSpPr/>
            <p:nvPr/>
          </p:nvSpPr>
          <p:spPr>
            <a:xfrm>
              <a:off x="3984585" y="6016043"/>
              <a:ext cx="250008" cy="213703"/>
            </a:xfrm>
            <a:custGeom>
              <a:avLst/>
              <a:gdLst>
                <a:gd name="connsiteX0" fmla="*/ 44490 w 250008"/>
                <a:gd name="connsiteY0" fmla="*/ 582 h 213703"/>
                <a:gd name="connsiteX1" fmla="*/ 152440 w 250008"/>
                <a:gd name="connsiteY1" fmla="*/ 67257 h 213703"/>
                <a:gd name="connsiteX2" fmla="*/ 244515 w 250008"/>
                <a:gd name="connsiteY2" fmla="*/ 206957 h 213703"/>
                <a:gd name="connsiteX3" fmla="*/ 231815 w 250008"/>
                <a:gd name="connsiteY3" fmla="*/ 181557 h 213703"/>
                <a:gd name="connsiteX4" fmla="*/ 168315 w 250008"/>
                <a:gd name="connsiteY4" fmla="*/ 92657 h 213703"/>
                <a:gd name="connsiteX5" fmla="*/ 177840 w 250008"/>
                <a:gd name="connsiteY5" fmla="*/ 175207 h 213703"/>
                <a:gd name="connsiteX6" fmla="*/ 161965 w 250008"/>
                <a:gd name="connsiteY6" fmla="*/ 130757 h 213703"/>
                <a:gd name="connsiteX7" fmla="*/ 40 w 250008"/>
                <a:gd name="connsiteY7" fmla="*/ 25982 h 213703"/>
                <a:gd name="connsiteX8" fmla="*/ 146090 w 250008"/>
                <a:gd name="connsiteY8" fmla="*/ 105357 h 213703"/>
                <a:gd name="connsiteX9" fmla="*/ 130215 w 250008"/>
                <a:gd name="connsiteY9" fmla="*/ 60907 h 213703"/>
                <a:gd name="connsiteX10" fmla="*/ 101640 w 250008"/>
                <a:gd name="connsiteY10" fmla="*/ 35507 h 213703"/>
                <a:gd name="connsiteX11" fmla="*/ 44490 w 250008"/>
                <a:gd name="connsiteY11" fmla="*/ 582 h 21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008" h="213703">
                  <a:moveTo>
                    <a:pt x="44490" y="582"/>
                  </a:moveTo>
                  <a:cubicBezTo>
                    <a:pt x="52957" y="5874"/>
                    <a:pt x="119103" y="32861"/>
                    <a:pt x="152440" y="67257"/>
                  </a:cubicBezTo>
                  <a:cubicBezTo>
                    <a:pt x="185778" y="101653"/>
                    <a:pt x="231286" y="187907"/>
                    <a:pt x="244515" y="206957"/>
                  </a:cubicBezTo>
                  <a:cubicBezTo>
                    <a:pt x="257744" y="226007"/>
                    <a:pt x="244515" y="200607"/>
                    <a:pt x="231815" y="181557"/>
                  </a:cubicBezTo>
                  <a:cubicBezTo>
                    <a:pt x="219115" y="162507"/>
                    <a:pt x="177311" y="93715"/>
                    <a:pt x="168315" y="92657"/>
                  </a:cubicBezTo>
                  <a:cubicBezTo>
                    <a:pt x="159319" y="91599"/>
                    <a:pt x="178898" y="168857"/>
                    <a:pt x="177840" y="175207"/>
                  </a:cubicBezTo>
                  <a:cubicBezTo>
                    <a:pt x="176782" y="181557"/>
                    <a:pt x="191598" y="155628"/>
                    <a:pt x="161965" y="130757"/>
                  </a:cubicBezTo>
                  <a:cubicBezTo>
                    <a:pt x="132332" y="105886"/>
                    <a:pt x="2686" y="30215"/>
                    <a:pt x="40" y="25982"/>
                  </a:cubicBezTo>
                  <a:cubicBezTo>
                    <a:pt x="-2606" y="21749"/>
                    <a:pt x="124394" y="99536"/>
                    <a:pt x="146090" y="105357"/>
                  </a:cubicBezTo>
                  <a:cubicBezTo>
                    <a:pt x="167786" y="111178"/>
                    <a:pt x="137623" y="72549"/>
                    <a:pt x="130215" y="60907"/>
                  </a:cubicBezTo>
                  <a:cubicBezTo>
                    <a:pt x="122807" y="49265"/>
                    <a:pt x="113282" y="43445"/>
                    <a:pt x="101640" y="35507"/>
                  </a:cubicBezTo>
                  <a:cubicBezTo>
                    <a:pt x="89998" y="27570"/>
                    <a:pt x="36023" y="-4710"/>
                    <a:pt x="44490" y="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3E0809BF-96D5-3039-FF04-0538C601B988}"/>
                </a:ext>
              </a:extLst>
            </p:cNvPr>
            <p:cNvSpPr/>
            <p:nvPr/>
          </p:nvSpPr>
          <p:spPr>
            <a:xfrm>
              <a:off x="4156009" y="5762606"/>
              <a:ext cx="203422" cy="146079"/>
            </a:xfrm>
            <a:custGeom>
              <a:avLst/>
              <a:gdLst>
                <a:gd name="connsiteX0" fmla="*/ 203266 w 203422"/>
                <a:gd name="connsiteY0" fmla="*/ 19 h 146079"/>
                <a:gd name="connsiteX1" fmla="*/ 76266 w 203422"/>
                <a:gd name="connsiteY1" fmla="*/ 117494 h 146079"/>
                <a:gd name="connsiteX2" fmla="*/ 66 w 203422"/>
                <a:gd name="connsiteY2" fmla="*/ 146069 h 146079"/>
                <a:gd name="connsiteX3" fmla="*/ 63566 w 203422"/>
                <a:gd name="connsiteY3" fmla="*/ 120669 h 146079"/>
                <a:gd name="connsiteX4" fmla="*/ 101666 w 203422"/>
                <a:gd name="connsiteY4" fmla="*/ 107969 h 146079"/>
                <a:gd name="connsiteX5" fmla="*/ 203266 w 203422"/>
                <a:gd name="connsiteY5" fmla="*/ 19 h 14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422" h="146079">
                  <a:moveTo>
                    <a:pt x="203266" y="19"/>
                  </a:moveTo>
                  <a:cubicBezTo>
                    <a:pt x="199033" y="1606"/>
                    <a:pt x="110133" y="93152"/>
                    <a:pt x="76266" y="117494"/>
                  </a:cubicBezTo>
                  <a:cubicBezTo>
                    <a:pt x="42399" y="141836"/>
                    <a:pt x="2183" y="145540"/>
                    <a:pt x="66" y="146069"/>
                  </a:cubicBezTo>
                  <a:cubicBezTo>
                    <a:pt x="-2051" y="146598"/>
                    <a:pt x="46633" y="127019"/>
                    <a:pt x="63566" y="120669"/>
                  </a:cubicBezTo>
                  <a:cubicBezTo>
                    <a:pt x="80499" y="114319"/>
                    <a:pt x="78912" y="123844"/>
                    <a:pt x="101666" y="107969"/>
                  </a:cubicBezTo>
                  <a:cubicBezTo>
                    <a:pt x="124420" y="92094"/>
                    <a:pt x="207499" y="-1568"/>
                    <a:pt x="203266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6C900E44-8A8E-45C5-A9F7-73E83B0EF77D}"/>
                </a:ext>
              </a:extLst>
            </p:cNvPr>
            <p:cNvSpPr/>
            <p:nvPr/>
          </p:nvSpPr>
          <p:spPr>
            <a:xfrm>
              <a:off x="2928029" y="5775178"/>
              <a:ext cx="313001" cy="96485"/>
            </a:xfrm>
            <a:custGeom>
              <a:avLst/>
              <a:gdLst>
                <a:gd name="connsiteX0" fmla="*/ 5671 w 313001"/>
                <a:gd name="connsiteY0" fmla="*/ 95397 h 96485"/>
                <a:gd name="connsiteX1" fmla="*/ 304121 w 313001"/>
                <a:gd name="connsiteY1" fmla="*/ 3322 h 96485"/>
                <a:gd name="connsiteX2" fmla="*/ 218396 w 313001"/>
                <a:gd name="connsiteY2" fmla="*/ 22372 h 96485"/>
                <a:gd name="connsiteX3" fmla="*/ 53296 w 313001"/>
                <a:gd name="connsiteY3" fmla="*/ 35072 h 96485"/>
                <a:gd name="connsiteX4" fmla="*/ 215221 w 313001"/>
                <a:gd name="connsiteY4" fmla="*/ 147 h 96485"/>
                <a:gd name="connsiteX5" fmla="*/ 113621 w 313001"/>
                <a:gd name="connsiteY5" fmla="*/ 50947 h 96485"/>
                <a:gd name="connsiteX6" fmla="*/ 5671 w 313001"/>
                <a:gd name="connsiteY6" fmla="*/ 95397 h 9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01" h="96485">
                  <a:moveTo>
                    <a:pt x="5671" y="95397"/>
                  </a:moveTo>
                  <a:cubicBezTo>
                    <a:pt x="37421" y="87460"/>
                    <a:pt x="268667" y="15493"/>
                    <a:pt x="304121" y="3322"/>
                  </a:cubicBezTo>
                  <a:cubicBezTo>
                    <a:pt x="339575" y="-8849"/>
                    <a:pt x="260200" y="17080"/>
                    <a:pt x="218396" y="22372"/>
                  </a:cubicBezTo>
                  <a:cubicBezTo>
                    <a:pt x="176592" y="27664"/>
                    <a:pt x="53825" y="38776"/>
                    <a:pt x="53296" y="35072"/>
                  </a:cubicBezTo>
                  <a:cubicBezTo>
                    <a:pt x="52767" y="31368"/>
                    <a:pt x="205167" y="-2499"/>
                    <a:pt x="215221" y="147"/>
                  </a:cubicBezTo>
                  <a:cubicBezTo>
                    <a:pt x="225275" y="2793"/>
                    <a:pt x="142725" y="36130"/>
                    <a:pt x="113621" y="50947"/>
                  </a:cubicBezTo>
                  <a:cubicBezTo>
                    <a:pt x="84517" y="65764"/>
                    <a:pt x="-26079" y="103334"/>
                    <a:pt x="5671" y="95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935C5AD8-B265-CC6E-5F36-233DED3B590E}"/>
                </a:ext>
              </a:extLst>
            </p:cNvPr>
            <p:cNvSpPr/>
            <p:nvPr/>
          </p:nvSpPr>
          <p:spPr>
            <a:xfrm>
              <a:off x="4414345" y="5691143"/>
              <a:ext cx="112300" cy="531837"/>
            </a:xfrm>
            <a:custGeom>
              <a:avLst/>
              <a:gdLst>
                <a:gd name="connsiteX0" fmla="*/ 19707 w 112300"/>
                <a:gd name="connsiteY0" fmla="*/ 209 h 531837"/>
                <a:gd name="connsiteX1" fmla="*/ 19707 w 112300"/>
                <a:gd name="connsiteY1" fmla="*/ 193336 h 531837"/>
                <a:gd name="connsiteX2" fmla="*/ 23648 w 112300"/>
                <a:gd name="connsiteY2" fmla="*/ 335226 h 531837"/>
                <a:gd name="connsiteX3" fmla="*/ 110358 w 112300"/>
                <a:gd name="connsiteY3" fmla="*/ 528354 h 531837"/>
                <a:gd name="connsiteX4" fmla="*/ 78827 w 112300"/>
                <a:gd name="connsiteY4" fmla="*/ 449526 h 531837"/>
                <a:gd name="connsiteX5" fmla="*/ 19707 w 112300"/>
                <a:gd name="connsiteY5" fmla="*/ 323402 h 531837"/>
                <a:gd name="connsiteX6" fmla="*/ 35472 w 112300"/>
                <a:gd name="connsiteY6" fmla="*/ 315519 h 531837"/>
                <a:gd name="connsiteX7" fmla="*/ 19707 w 112300"/>
                <a:gd name="connsiteY7" fmla="*/ 224867 h 531837"/>
                <a:gd name="connsiteX8" fmla="*/ 11824 w 112300"/>
                <a:gd name="connsiteY8" fmla="*/ 272164 h 531837"/>
                <a:gd name="connsiteX9" fmla="*/ 0 w 112300"/>
                <a:gd name="connsiteY9" fmla="*/ 157864 h 531837"/>
                <a:gd name="connsiteX10" fmla="*/ 19707 w 112300"/>
                <a:gd name="connsiteY10" fmla="*/ 209 h 53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300" h="531837">
                  <a:moveTo>
                    <a:pt x="19707" y="209"/>
                  </a:moveTo>
                  <a:cubicBezTo>
                    <a:pt x="22991" y="6121"/>
                    <a:pt x="19050" y="137500"/>
                    <a:pt x="19707" y="193336"/>
                  </a:cubicBezTo>
                  <a:cubicBezTo>
                    <a:pt x="20364" y="249172"/>
                    <a:pt x="8539" y="279390"/>
                    <a:pt x="23648" y="335226"/>
                  </a:cubicBezTo>
                  <a:cubicBezTo>
                    <a:pt x="38757" y="391062"/>
                    <a:pt x="101162" y="509304"/>
                    <a:pt x="110358" y="528354"/>
                  </a:cubicBezTo>
                  <a:cubicBezTo>
                    <a:pt x="119554" y="547404"/>
                    <a:pt x="93935" y="483685"/>
                    <a:pt x="78827" y="449526"/>
                  </a:cubicBezTo>
                  <a:cubicBezTo>
                    <a:pt x="63719" y="415367"/>
                    <a:pt x="26933" y="345736"/>
                    <a:pt x="19707" y="323402"/>
                  </a:cubicBezTo>
                  <a:cubicBezTo>
                    <a:pt x="12481" y="301068"/>
                    <a:pt x="35472" y="331941"/>
                    <a:pt x="35472" y="315519"/>
                  </a:cubicBezTo>
                  <a:cubicBezTo>
                    <a:pt x="35472" y="299097"/>
                    <a:pt x="23648" y="232093"/>
                    <a:pt x="19707" y="224867"/>
                  </a:cubicBezTo>
                  <a:cubicBezTo>
                    <a:pt x="15766" y="217641"/>
                    <a:pt x="15108" y="283331"/>
                    <a:pt x="11824" y="272164"/>
                  </a:cubicBezTo>
                  <a:cubicBezTo>
                    <a:pt x="8539" y="260997"/>
                    <a:pt x="0" y="200562"/>
                    <a:pt x="0" y="157864"/>
                  </a:cubicBezTo>
                  <a:cubicBezTo>
                    <a:pt x="0" y="115166"/>
                    <a:pt x="16423" y="-5703"/>
                    <a:pt x="19707" y="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0DE8B749-47B3-5F23-B1E1-55110DE79AC5}"/>
                </a:ext>
              </a:extLst>
            </p:cNvPr>
            <p:cNvSpPr/>
            <p:nvPr/>
          </p:nvSpPr>
          <p:spPr>
            <a:xfrm>
              <a:off x="4560112" y="5667669"/>
              <a:ext cx="103550" cy="398159"/>
            </a:xfrm>
            <a:custGeom>
              <a:avLst/>
              <a:gdLst>
                <a:gd name="connsiteX0" fmla="*/ 64 w 103550"/>
                <a:gd name="connsiteY0" fmla="*/ 34 h 398159"/>
                <a:gd name="connsiteX1" fmla="*/ 86774 w 103550"/>
                <a:gd name="connsiteY1" fmla="*/ 212869 h 398159"/>
                <a:gd name="connsiteX2" fmla="*/ 67067 w 103550"/>
                <a:gd name="connsiteY2" fmla="*/ 398114 h 398159"/>
                <a:gd name="connsiteX3" fmla="*/ 102540 w 103550"/>
                <a:gd name="connsiteY3" fmla="*/ 228634 h 398159"/>
                <a:gd name="connsiteX4" fmla="*/ 64 w 103550"/>
                <a:gd name="connsiteY4" fmla="*/ 34 h 3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0" h="398159">
                  <a:moveTo>
                    <a:pt x="64" y="34"/>
                  </a:moveTo>
                  <a:cubicBezTo>
                    <a:pt x="-2564" y="-2593"/>
                    <a:pt x="75607" y="146522"/>
                    <a:pt x="86774" y="212869"/>
                  </a:cubicBezTo>
                  <a:cubicBezTo>
                    <a:pt x="97941" y="279216"/>
                    <a:pt x="64439" y="395487"/>
                    <a:pt x="67067" y="398114"/>
                  </a:cubicBezTo>
                  <a:cubicBezTo>
                    <a:pt x="69695" y="400741"/>
                    <a:pt x="110423" y="288412"/>
                    <a:pt x="102540" y="228634"/>
                  </a:cubicBezTo>
                  <a:cubicBezTo>
                    <a:pt x="94657" y="168856"/>
                    <a:pt x="2692" y="2661"/>
                    <a:pt x="64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7CC9A34B-BD1E-9E25-3361-44A5A67BA8B7}"/>
                </a:ext>
              </a:extLst>
            </p:cNvPr>
            <p:cNvSpPr/>
            <p:nvPr/>
          </p:nvSpPr>
          <p:spPr>
            <a:xfrm>
              <a:off x="4483053" y="6199368"/>
              <a:ext cx="77225" cy="575179"/>
            </a:xfrm>
            <a:custGeom>
              <a:avLst/>
              <a:gdLst>
                <a:gd name="connsiteX0" fmla="*/ 77123 w 77225"/>
                <a:gd name="connsiteY0" fmla="*/ 422 h 575179"/>
                <a:gd name="connsiteX1" fmla="*/ 21944 w 77225"/>
                <a:gd name="connsiteY1" fmla="*/ 307849 h 575179"/>
                <a:gd name="connsiteX2" fmla="*/ 21944 w 77225"/>
                <a:gd name="connsiteY2" fmla="*/ 571922 h 575179"/>
                <a:gd name="connsiteX3" fmla="*/ 6178 w 77225"/>
                <a:gd name="connsiteY3" fmla="*/ 441856 h 575179"/>
                <a:gd name="connsiteX4" fmla="*/ 6178 w 77225"/>
                <a:gd name="connsiteY4" fmla="*/ 244787 h 575179"/>
                <a:gd name="connsiteX5" fmla="*/ 77123 w 77225"/>
                <a:gd name="connsiteY5" fmla="*/ 422 h 57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25" h="575179">
                  <a:moveTo>
                    <a:pt x="77123" y="422"/>
                  </a:moveTo>
                  <a:cubicBezTo>
                    <a:pt x="79751" y="10932"/>
                    <a:pt x="31140" y="212599"/>
                    <a:pt x="21944" y="307849"/>
                  </a:cubicBezTo>
                  <a:cubicBezTo>
                    <a:pt x="12748" y="403099"/>
                    <a:pt x="24572" y="549588"/>
                    <a:pt x="21944" y="571922"/>
                  </a:cubicBezTo>
                  <a:cubicBezTo>
                    <a:pt x="19316" y="594256"/>
                    <a:pt x="8806" y="496378"/>
                    <a:pt x="6178" y="441856"/>
                  </a:cubicBezTo>
                  <a:cubicBezTo>
                    <a:pt x="3550" y="387334"/>
                    <a:pt x="-6303" y="311133"/>
                    <a:pt x="6178" y="244787"/>
                  </a:cubicBezTo>
                  <a:cubicBezTo>
                    <a:pt x="18659" y="178441"/>
                    <a:pt x="74495" y="-10088"/>
                    <a:pt x="77123" y="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84DA834-D661-E984-6873-1D94DC046B16}"/>
                </a:ext>
              </a:extLst>
            </p:cNvPr>
            <p:cNvSpPr/>
            <p:nvPr/>
          </p:nvSpPr>
          <p:spPr>
            <a:xfrm>
              <a:off x="4634408" y="6211144"/>
              <a:ext cx="44907" cy="932945"/>
            </a:xfrm>
            <a:custGeom>
              <a:avLst/>
              <a:gdLst>
                <a:gd name="connsiteX0" fmla="*/ 12478 w 44907"/>
                <a:gd name="connsiteY0" fmla="*/ 470 h 932945"/>
                <a:gd name="connsiteX1" fmla="*/ 654 w 44907"/>
                <a:gd name="connsiteY1" fmla="*/ 229070 h 932945"/>
                <a:gd name="connsiteX2" fmla="*/ 36126 w 44907"/>
                <a:gd name="connsiteY2" fmla="*/ 426139 h 932945"/>
                <a:gd name="connsiteX3" fmla="*/ 44009 w 44907"/>
                <a:gd name="connsiteY3" fmla="*/ 327604 h 932945"/>
                <a:gd name="connsiteX4" fmla="*/ 20361 w 44907"/>
                <a:gd name="connsiteY4" fmla="*/ 918811 h 932945"/>
                <a:gd name="connsiteX5" fmla="*/ 28244 w 44907"/>
                <a:gd name="connsiteY5" fmla="*/ 721742 h 932945"/>
                <a:gd name="connsiteX6" fmla="*/ 8537 w 44907"/>
                <a:gd name="connsiteY6" fmla="*/ 422197 h 932945"/>
                <a:gd name="connsiteX7" fmla="*/ 4595 w 44907"/>
                <a:gd name="connsiteY7" fmla="*/ 197539 h 932945"/>
                <a:gd name="connsiteX8" fmla="*/ 4595 w 44907"/>
                <a:gd name="connsiteY8" fmla="*/ 292132 h 932945"/>
                <a:gd name="connsiteX9" fmla="*/ 12478 w 44907"/>
                <a:gd name="connsiteY9" fmla="*/ 470 h 93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07" h="932945">
                  <a:moveTo>
                    <a:pt x="12478" y="470"/>
                  </a:moveTo>
                  <a:cubicBezTo>
                    <a:pt x="11821" y="-10040"/>
                    <a:pt x="-3287" y="158125"/>
                    <a:pt x="654" y="229070"/>
                  </a:cubicBezTo>
                  <a:cubicBezTo>
                    <a:pt x="4595" y="300015"/>
                    <a:pt x="28900" y="409717"/>
                    <a:pt x="36126" y="426139"/>
                  </a:cubicBezTo>
                  <a:cubicBezTo>
                    <a:pt x="43352" y="442561"/>
                    <a:pt x="46637" y="245492"/>
                    <a:pt x="44009" y="327604"/>
                  </a:cubicBezTo>
                  <a:cubicBezTo>
                    <a:pt x="41382" y="409716"/>
                    <a:pt x="20361" y="918811"/>
                    <a:pt x="20361" y="918811"/>
                  </a:cubicBezTo>
                  <a:cubicBezTo>
                    <a:pt x="17734" y="984501"/>
                    <a:pt x="30215" y="804511"/>
                    <a:pt x="28244" y="721742"/>
                  </a:cubicBezTo>
                  <a:cubicBezTo>
                    <a:pt x="26273" y="638973"/>
                    <a:pt x="12479" y="509564"/>
                    <a:pt x="8537" y="422197"/>
                  </a:cubicBezTo>
                  <a:cubicBezTo>
                    <a:pt x="4595" y="334830"/>
                    <a:pt x="5252" y="219216"/>
                    <a:pt x="4595" y="197539"/>
                  </a:cubicBezTo>
                  <a:cubicBezTo>
                    <a:pt x="3938" y="175862"/>
                    <a:pt x="654" y="319722"/>
                    <a:pt x="4595" y="292132"/>
                  </a:cubicBezTo>
                  <a:cubicBezTo>
                    <a:pt x="8536" y="264542"/>
                    <a:pt x="13135" y="10980"/>
                    <a:pt x="12478" y="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A7A82983-DD8C-7939-D271-8C0070F76A11}"/>
                </a:ext>
              </a:extLst>
            </p:cNvPr>
            <p:cNvSpPr/>
            <p:nvPr/>
          </p:nvSpPr>
          <p:spPr>
            <a:xfrm>
              <a:off x="4662224" y="5473196"/>
              <a:ext cx="304085" cy="620178"/>
            </a:xfrm>
            <a:custGeom>
              <a:avLst/>
              <a:gdLst>
                <a:gd name="connsiteX0" fmla="*/ 428 w 304085"/>
                <a:gd name="connsiteY0" fmla="*/ 1380 h 620178"/>
                <a:gd name="connsiteX1" fmla="*/ 87138 w 304085"/>
                <a:gd name="connsiteY1" fmla="*/ 379752 h 620178"/>
                <a:gd name="connsiteX2" fmla="*/ 91079 w 304085"/>
                <a:gd name="connsiteY2" fmla="*/ 399459 h 620178"/>
                <a:gd name="connsiteX3" fmla="*/ 79255 w 304085"/>
                <a:gd name="connsiteY3" fmla="*/ 356104 h 620178"/>
                <a:gd name="connsiteX4" fmla="*/ 138376 w 304085"/>
                <a:gd name="connsiteY4" fmla="*/ 450697 h 620178"/>
                <a:gd name="connsiteX5" fmla="*/ 217204 w 304085"/>
                <a:gd name="connsiteY5" fmla="*/ 620176 h 620178"/>
                <a:gd name="connsiteX6" fmla="*/ 177790 w 304085"/>
                <a:gd name="connsiteY6" fmla="*/ 454638 h 620178"/>
                <a:gd name="connsiteX7" fmla="*/ 303914 w 304085"/>
                <a:gd name="connsiteY7" fmla="*/ 549232 h 620178"/>
                <a:gd name="connsiteX8" fmla="*/ 146259 w 304085"/>
                <a:gd name="connsiteY8" fmla="*/ 415225 h 620178"/>
                <a:gd name="connsiteX9" fmla="*/ 158083 w 304085"/>
                <a:gd name="connsiteY9" fmla="*/ 458580 h 620178"/>
                <a:gd name="connsiteX10" fmla="*/ 24076 w 304085"/>
                <a:gd name="connsiteY10" fmla="*/ 214214 h 620178"/>
                <a:gd name="connsiteX11" fmla="*/ 51666 w 304085"/>
                <a:gd name="connsiteY11" fmla="*/ 249687 h 620178"/>
                <a:gd name="connsiteX12" fmla="*/ 428 w 304085"/>
                <a:gd name="connsiteY12" fmla="*/ 1380 h 6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085" h="620178">
                  <a:moveTo>
                    <a:pt x="428" y="1380"/>
                  </a:moveTo>
                  <a:cubicBezTo>
                    <a:pt x="6340" y="23057"/>
                    <a:pt x="72029" y="313405"/>
                    <a:pt x="87138" y="379752"/>
                  </a:cubicBezTo>
                  <a:cubicBezTo>
                    <a:pt x="102247" y="446099"/>
                    <a:pt x="92393" y="403400"/>
                    <a:pt x="91079" y="399459"/>
                  </a:cubicBezTo>
                  <a:cubicBezTo>
                    <a:pt x="89765" y="395518"/>
                    <a:pt x="71372" y="347564"/>
                    <a:pt x="79255" y="356104"/>
                  </a:cubicBezTo>
                  <a:cubicBezTo>
                    <a:pt x="87138" y="364644"/>
                    <a:pt x="115385" y="406685"/>
                    <a:pt x="138376" y="450697"/>
                  </a:cubicBezTo>
                  <a:cubicBezTo>
                    <a:pt x="161367" y="494709"/>
                    <a:pt x="210635" y="619519"/>
                    <a:pt x="217204" y="620176"/>
                  </a:cubicBezTo>
                  <a:cubicBezTo>
                    <a:pt x="223773" y="620833"/>
                    <a:pt x="163338" y="466462"/>
                    <a:pt x="177790" y="454638"/>
                  </a:cubicBezTo>
                  <a:cubicBezTo>
                    <a:pt x="192242" y="442814"/>
                    <a:pt x="309169" y="555801"/>
                    <a:pt x="303914" y="549232"/>
                  </a:cubicBezTo>
                  <a:cubicBezTo>
                    <a:pt x="298659" y="542663"/>
                    <a:pt x="170564" y="430334"/>
                    <a:pt x="146259" y="415225"/>
                  </a:cubicBezTo>
                  <a:cubicBezTo>
                    <a:pt x="121954" y="400116"/>
                    <a:pt x="178447" y="492082"/>
                    <a:pt x="158083" y="458580"/>
                  </a:cubicBezTo>
                  <a:cubicBezTo>
                    <a:pt x="137719" y="425078"/>
                    <a:pt x="41812" y="249030"/>
                    <a:pt x="24076" y="214214"/>
                  </a:cubicBezTo>
                  <a:cubicBezTo>
                    <a:pt x="6340" y="179399"/>
                    <a:pt x="51666" y="279247"/>
                    <a:pt x="51666" y="249687"/>
                  </a:cubicBezTo>
                  <a:cubicBezTo>
                    <a:pt x="51666" y="220127"/>
                    <a:pt x="-5484" y="-20297"/>
                    <a:pt x="428" y="1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4D121101-78F2-AADD-0AE8-400ECD6A35BA}"/>
                </a:ext>
              </a:extLst>
            </p:cNvPr>
            <p:cNvSpPr/>
            <p:nvPr/>
          </p:nvSpPr>
          <p:spPr>
            <a:xfrm>
              <a:off x="4740605" y="6117100"/>
              <a:ext cx="116154" cy="1126768"/>
            </a:xfrm>
            <a:custGeom>
              <a:avLst/>
              <a:gdLst>
                <a:gd name="connsiteX0" fmla="*/ 79045 w 116154"/>
                <a:gd name="connsiteY0" fmla="*/ 1125 h 1126768"/>
                <a:gd name="connsiteX1" fmla="*/ 25070 w 116154"/>
                <a:gd name="connsiteY1" fmla="*/ 290050 h 1126768"/>
                <a:gd name="connsiteX2" fmla="*/ 50470 w 116154"/>
                <a:gd name="connsiteY2" fmla="*/ 232900 h 1126768"/>
                <a:gd name="connsiteX3" fmla="*/ 107620 w 116154"/>
                <a:gd name="connsiteY3" fmla="*/ 407525 h 1126768"/>
                <a:gd name="connsiteX4" fmla="*/ 113970 w 116154"/>
                <a:gd name="connsiteY4" fmla="*/ 369425 h 1126768"/>
                <a:gd name="connsiteX5" fmla="*/ 88570 w 116154"/>
                <a:gd name="connsiteY5" fmla="*/ 693275 h 1126768"/>
                <a:gd name="connsiteX6" fmla="*/ 2845 w 116154"/>
                <a:gd name="connsiteY6" fmla="*/ 1109200 h 1126768"/>
                <a:gd name="connsiteX7" fmla="*/ 28245 w 116154"/>
                <a:gd name="connsiteY7" fmla="*/ 985375 h 1126768"/>
                <a:gd name="connsiteX8" fmla="*/ 104445 w 116154"/>
                <a:gd name="connsiteY8" fmla="*/ 410700 h 1126768"/>
                <a:gd name="connsiteX9" fmla="*/ 63170 w 116154"/>
                <a:gd name="connsiteY9" fmla="*/ 248775 h 1126768"/>
                <a:gd name="connsiteX10" fmla="*/ 63170 w 116154"/>
                <a:gd name="connsiteY10" fmla="*/ 271000 h 1126768"/>
                <a:gd name="connsiteX11" fmla="*/ 56820 w 116154"/>
                <a:gd name="connsiteY11" fmla="*/ 191625 h 1126768"/>
                <a:gd name="connsiteX12" fmla="*/ 79045 w 116154"/>
                <a:gd name="connsiteY12" fmla="*/ 1125 h 112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154" h="1126768">
                  <a:moveTo>
                    <a:pt x="79045" y="1125"/>
                  </a:moveTo>
                  <a:cubicBezTo>
                    <a:pt x="73753" y="17529"/>
                    <a:pt x="29832" y="251421"/>
                    <a:pt x="25070" y="290050"/>
                  </a:cubicBezTo>
                  <a:cubicBezTo>
                    <a:pt x="20308" y="328679"/>
                    <a:pt x="36712" y="213321"/>
                    <a:pt x="50470" y="232900"/>
                  </a:cubicBezTo>
                  <a:cubicBezTo>
                    <a:pt x="64228" y="252479"/>
                    <a:pt x="97037" y="384771"/>
                    <a:pt x="107620" y="407525"/>
                  </a:cubicBezTo>
                  <a:cubicBezTo>
                    <a:pt x="118203" y="430279"/>
                    <a:pt x="117145" y="321800"/>
                    <a:pt x="113970" y="369425"/>
                  </a:cubicBezTo>
                  <a:cubicBezTo>
                    <a:pt x="110795" y="417050"/>
                    <a:pt x="107091" y="569979"/>
                    <a:pt x="88570" y="693275"/>
                  </a:cubicBezTo>
                  <a:cubicBezTo>
                    <a:pt x="70049" y="816571"/>
                    <a:pt x="12899" y="1060517"/>
                    <a:pt x="2845" y="1109200"/>
                  </a:cubicBezTo>
                  <a:cubicBezTo>
                    <a:pt x="-7209" y="1157883"/>
                    <a:pt x="11312" y="1101792"/>
                    <a:pt x="28245" y="985375"/>
                  </a:cubicBezTo>
                  <a:cubicBezTo>
                    <a:pt x="45178" y="868958"/>
                    <a:pt x="98624" y="533467"/>
                    <a:pt x="104445" y="410700"/>
                  </a:cubicBezTo>
                  <a:cubicBezTo>
                    <a:pt x="110266" y="287933"/>
                    <a:pt x="70049" y="272058"/>
                    <a:pt x="63170" y="248775"/>
                  </a:cubicBezTo>
                  <a:cubicBezTo>
                    <a:pt x="56291" y="225492"/>
                    <a:pt x="64228" y="280525"/>
                    <a:pt x="63170" y="271000"/>
                  </a:cubicBezTo>
                  <a:cubicBezTo>
                    <a:pt x="62112" y="261475"/>
                    <a:pt x="53645" y="230783"/>
                    <a:pt x="56820" y="191625"/>
                  </a:cubicBezTo>
                  <a:cubicBezTo>
                    <a:pt x="59995" y="152467"/>
                    <a:pt x="84337" y="-15279"/>
                    <a:pt x="79045" y="1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2F88DC4F-54A7-0BAE-53A7-593B8A2CB8C5}"/>
                </a:ext>
              </a:extLst>
            </p:cNvPr>
            <p:cNvSpPr/>
            <p:nvPr/>
          </p:nvSpPr>
          <p:spPr>
            <a:xfrm>
              <a:off x="4384449" y="6123404"/>
              <a:ext cx="95616" cy="334546"/>
            </a:xfrm>
            <a:custGeom>
              <a:avLst/>
              <a:gdLst>
                <a:gd name="connsiteX0" fmla="*/ 226 w 95616"/>
                <a:gd name="connsiteY0" fmla="*/ 1171 h 334546"/>
                <a:gd name="connsiteX1" fmla="*/ 66901 w 95616"/>
                <a:gd name="connsiteY1" fmla="*/ 232946 h 334546"/>
                <a:gd name="connsiteX2" fmla="*/ 95476 w 95616"/>
                <a:gd name="connsiteY2" fmla="*/ 334546 h 334546"/>
                <a:gd name="connsiteX3" fmla="*/ 76426 w 95616"/>
                <a:gd name="connsiteY3" fmla="*/ 232946 h 334546"/>
                <a:gd name="connsiteX4" fmla="*/ 44676 w 95616"/>
                <a:gd name="connsiteY4" fmla="*/ 121821 h 334546"/>
                <a:gd name="connsiteX5" fmla="*/ 44676 w 95616"/>
                <a:gd name="connsiteY5" fmla="*/ 140871 h 334546"/>
                <a:gd name="connsiteX6" fmla="*/ 226 w 95616"/>
                <a:gd name="connsiteY6" fmla="*/ 1171 h 33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16" h="334546">
                  <a:moveTo>
                    <a:pt x="226" y="1171"/>
                  </a:moveTo>
                  <a:cubicBezTo>
                    <a:pt x="3930" y="16517"/>
                    <a:pt x="51026" y="177384"/>
                    <a:pt x="66901" y="232946"/>
                  </a:cubicBezTo>
                  <a:cubicBezTo>
                    <a:pt x="82776" y="288508"/>
                    <a:pt x="93889" y="334546"/>
                    <a:pt x="95476" y="334546"/>
                  </a:cubicBezTo>
                  <a:cubicBezTo>
                    <a:pt x="97063" y="334546"/>
                    <a:pt x="84893" y="268400"/>
                    <a:pt x="76426" y="232946"/>
                  </a:cubicBezTo>
                  <a:cubicBezTo>
                    <a:pt x="67959" y="197492"/>
                    <a:pt x="49968" y="137167"/>
                    <a:pt x="44676" y="121821"/>
                  </a:cubicBezTo>
                  <a:cubicBezTo>
                    <a:pt x="39384" y="106475"/>
                    <a:pt x="49968" y="155688"/>
                    <a:pt x="44676" y="140871"/>
                  </a:cubicBezTo>
                  <a:cubicBezTo>
                    <a:pt x="39384" y="126054"/>
                    <a:pt x="-3478" y="-14175"/>
                    <a:pt x="226" y="1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1DDCBB22-5625-1125-1C23-73F06C4BADD7}"/>
                </a:ext>
              </a:extLst>
            </p:cNvPr>
            <p:cNvSpPr/>
            <p:nvPr/>
          </p:nvSpPr>
          <p:spPr>
            <a:xfrm>
              <a:off x="4892646" y="6273065"/>
              <a:ext cx="114830" cy="914815"/>
            </a:xfrm>
            <a:custGeom>
              <a:avLst/>
              <a:gdLst>
                <a:gd name="connsiteX0" fmla="*/ 29 w 114830"/>
                <a:gd name="connsiteY0" fmla="*/ 735 h 914815"/>
                <a:gd name="connsiteX1" fmla="*/ 76229 w 114830"/>
                <a:gd name="connsiteY1" fmla="*/ 362685 h 914815"/>
                <a:gd name="connsiteX2" fmla="*/ 76229 w 114830"/>
                <a:gd name="connsiteY2" fmla="*/ 321410 h 914815"/>
                <a:gd name="connsiteX3" fmla="*/ 57179 w 114830"/>
                <a:gd name="connsiteY3" fmla="*/ 664310 h 914815"/>
                <a:gd name="connsiteX4" fmla="*/ 38129 w 114830"/>
                <a:gd name="connsiteY4" fmla="*/ 705585 h 914815"/>
                <a:gd name="connsiteX5" fmla="*/ 69879 w 114830"/>
                <a:gd name="connsiteY5" fmla="*/ 654785 h 914815"/>
                <a:gd name="connsiteX6" fmla="*/ 38129 w 114830"/>
                <a:gd name="connsiteY6" fmla="*/ 781785 h 914815"/>
                <a:gd name="connsiteX7" fmla="*/ 114329 w 114830"/>
                <a:gd name="connsiteY7" fmla="*/ 911960 h 914815"/>
                <a:gd name="connsiteX8" fmla="*/ 69879 w 114830"/>
                <a:gd name="connsiteY8" fmla="*/ 857985 h 914815"/>
                <a:gd name="connsiteX9" fmla="*/ 44479 w 114830"/>
                <a:gd name="connsiteY9" fmla="*/ 702410 h 914815"/>
                <a:gd name="connsiteX10" fmla="*/ 66704 w 114830"/>
                <a:gd name="connsiteY10" fmla="*/ 280135 h 914815"/>
                <a:gd name="connsiteX11" fmla="*/ 29 w 114830"/>
                <a:gd name="connsiteY11" fmla="*/ 735 h 91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0" h="914815">
                  <a:moveTo>
                    <a:pt x="29" y="735"/>
                  </a:moveTo>
                  <a:cubicBezTo>
                    <a:pt x="1616" y="14493"/>
                    <a:pt x="63529" y="309239"/>
                    <a:pt x="76229" y="362685"/>
                  </a:cubicBezTo>
                  <a:cubicBezTo>
                    <a:pt x="88929" y="416131"/>
                    <a:pt x="79404" y="271139"/>
                    <a:pt x="76229" y="321410"/>
                  </a:cubicBezTo>
                  <a:cubicBezTo>
                    <a:pt x="73054" y="371681"/>
                    <a:pt x="63529" y="600281"/>
                    <a:pt x="57179" y="664310"/>
                  </a:cubicBezTo>
                  <a:cubicBezTo>
                    <a:pt x="50829" y="728339"/>
                    <a:pt x="36012" y="707173"/>
                    <a:pt x="38129" y="705585"/>
                  </a:cubicBezTo>
                  <a:cubicBezTo>
                    <a:pt x="40246" y="703997"/>
                    <a:pt x="69879" y="642085"/>
                    <a:pt x="69879" y="654785"/>
                  </a:cubicBezTo>
                  <a:cubicBezTo>
                    <a:pt x="69879" y="667485"/>
                    <a:pt x="30721" y="738923"/>
                    <a:pt x="38129" y="781785"/>
                  </a:cubicBezTo>
                  <a:cubicBezTo>
                    <a:pt x="45537" y="824647"/>
                    <a:pt x="109037" y="899260"/>
                    <a:pt x="114329" y="911960"/>
                  </a:cubicBezTo>
                  <a:cubicBezTo>
                    <a:pt x="119621" y="924660"/>
                    <a:pt x="81521" y="892910"/>
                    <a:pt x="69879" y="857985"/>
                  </a:cubicBezTo>
                  <a:cubicBezTo>
                    <a:pt x="58237" y="823060"/>
                    <a:pt x="45008" y="798718"/>
                    <a:pt x="44479" y="702410"/>
                  </a:cubicBezTo>
                  <a:cubicBezTo>
                    <a:pt x="43950" y="606102"/>
                    <a:pt x="71996" y="390731"/>
                    <a:pt x="66704" y="280135"/>
                  </a:cubicBezTo>
                  <a:cubicBezTo>
                    <a:pt x="61412" y="169539"/>
                    <a:pt x="-1558" y="-13023"/>
                    <a:pt x="29" y="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BDF941DC-106A-817B-B639-FC6FDDC9B4B1}"/>
                </a:ext>
              </a:extLst>
            </p:cNvPr>
            <p:cNvSpPr/>
            <p:nvPr/>
          </p:nvSpPr>
          <p:spPr>
            <a:xfrm>
              <a:off x="4458994" y="6630828"/>
              <a:ext cx="150043" cy="909784"/>
            </a:xfrm>
            <a:custGeom>
              <a:avLst/>
              <a:gdLst>
                <a:gd name="connsiteX0" fmla="*/ 103481 w 150043"/>
                <a:gd name="connsiteY0" fmla="*/ 1747 h 909784"/>
                <a:gd name="connsiteX1" fmla="*/ 52681 w 150043"/>
                <a:gd name="connsiteY1" fmla="*/ 246222 h 909784"/>
                <a:gd name="connsiteX2" fmla="*/ 1881 w 150043"/>
                <a:gd name="connsiteY2" fmla="*/ 370047 h 909784"/>
                <a:gd name="connsiteX3" fmla="*/ 122531 w 150043"/>
                <a:gd name="connsiteY3" fmla="*/ 693897 h 909784"/>
                <a:gd name="connsiteX4" fmla="*/ 125706 w 150043"/>
                <a:gd name="connsiteY4" fmla="*/ 652622 h 909784"/>
                <a:gd name="connsiteX5" fmla="*/ 147931 w 150043"/>
                <a:gd name="connsiteY5" fmla="*/ 906622 h 909784"/>
                <a:gd name="connsiteX6" fmla="*/ 141581 w 150043"/>
                <a:gd name="connsiteY6" fmla="*/ 782797 h 909784"/>
                <a:gd name="connsiteX7" fmla="*/ 81256 w 150043"/>
                <a:gd name="connsiteY7" fmla="*/ 604997 h 909784"/>
                <a:gd name="connsiteX8" fmla="*/ 24106 w 150043"/>
                <a:gd name="connsiteY8" fmla="*/ 382747 h 909784"/>
                <a:gd name="connsiteX9" fmla="*/ 103481 w 150043"/>
                <a:gd name="connsiteY9" fmla="*/ 1747 h 90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043" h="909784">
                  <a:moveTo>
                    <a:pt x="103481" y="1747"/>
                  </a:moveTo>
                  <a:cubicBezTo>
                    <a:pt x="108244" y="-21007"/>
                    <a:pt x="69614" y="184839"/>
                    <a:pt x="52681" y="246222"/>
                  </a:cubicBezTo>
                  <a:cubicBezTo>
                    <a:pt x="35748" y="307605"/>
                    <a:pt x="-9761" y="295435"/>
                    <a:pt x="1881" y="370047"/>
                  </a:cubicBezTo>
                  <a:cubicBezTo>
                    <a:pt x="13523" y="444660"/>
                    <a:pt x="101894" y="646801"/>
                    <a:pt x="122531" y="693897"/>
                  </a:cubicBezTo>
                  <a:cubicBezTo>
                    <a:pt x="143168" y="740993"/>
                    <a:pt x="121473" y="617168"/>
                    <a:pt x="125706" y="652622"/>
                  </a:cubicBezTo>
                  <a:cubicBezTo>
                    <a:pt x="129939" y="688076"/>
                    <a:pt x="145285" y="884926"/>
                    <a:pt x="147931" y="906622"/>
                  </a:cubicBezTo>
                  <a:cubicBezTo>
                    <a:pt x="150577" y="928318"/>
                    <a:pt x="152693" y="833068"/>
                    <a:pt x="141581" y="782797"/>
                  </a:cubicBezTo>
                  <a:cubicBezTo>
                    <a:pt x="130469" y="732526"/>
                    <a:pt x="100835" y="671672"/>
                    <a:pt x="81256" y="604997"/>
                  </a:cubicBezTo>
                  <a:cubicBezTo>
                    <a:pt x="61677" y="538322"/>
                    <a:pt x="19873" y="479055"/>
                    <a:pt x="24106" y="382747"/>
                  </a:cubicBezTo>
                  <a:cubicBezTo>
                    <a:pt x="28339" y="286439"/>
                    <a:pt x="98718" y="24501"/>
                    <a:pt x="103481" y="17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60523562-5B6F-CBA1-19B5-566DA247A7F7}"/>
                </a:ext>
              </a:extLst>
            </p:cNvPr>
            <p:cNvSpPr/>
            <p:nvPr/>
          </p:nvSpPr>
          <p:spPr>
            <a:xfrm>
              <a:off x="4154754" y="7540574"/>
              <a:ext cx="125620" cy="454498"/>
            </a:xfrm>
            <a:custGeom>
              <a:avLst/>
              <a:gdLst>
                <a:gd name="connsiteX0" fmla="*/ 125146 w 125620"/>
                <a:gd name="connsiteY0" fmla="*/ 51 h 454498"/>
                <a:gd name="connsiteX1" fmla="*/ 45771 w 125620"/>
                <a:gd name="connsiteY1" fmla="*/ 184201 h 454498"/>
                <a:gd name="connsiteX2" fmla="*/ 26721 w 125620"/>
                <a:gd name="connsiteY2" fmla="*/ 263576 h 454498"/>
                <a:gd name="connsiteX3" fmla="*/ 58471 w 125620"/>
                <a:gd name="connsiteY3" fmla="*/ 454076 h 454498"/>
                <a:gd name="connsiteX4" fmla="*/ 7671 w 125620"/>
                <a:gd name="connsiteY4" fmla="*/ 314376 h 454498"/>
                <a:gd name="connsiteX5" fmla="*/ 20371 w 125620"/>
                <a:gd name="connsiteY5" fmla="*/ 292151 h 454498"/>
                <a:gd name="connsiteX6" fmla="*/ 4496 w 125620"/>
                <a:gd name="connsiteY6" fmla="*/ 203251 h 454498"/>
                <a:gd name="connsiteX7" fmla="*/ 125146 w 125620"/>
                <a:gd name="connsiteY7" fmla="*/ 51 h 45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620" h="454498">
                  <a:moveTo>
                    <a:pt x="125146" y="51"/>
                  </a:moveTo>
                  <a:cubicBezTo>
                    <a:pt x="132025" y="-3124"/>
                    <a:pt x="62175" y="140280"/>
                    <a:pt x="45771" y="184201"/>
                  </a:cubicBezTo>
                  <a:cubicBezTo>
                    <a:pt x="29367" y="228122"/>
                    <a:pt x="24604" y="218597"/>
                    <a:pt x="26721" y="263576"/>
                  </a:cubicBezTo>
                  <a:cubicBezTo>
                    <a:pt x="28838" y="308555"/>
                    <a:pt x="61646" y="445609"/>
                    <a:pt x="58471" y="454076"/>
                  </a:cubicBezTo>
                  <a:cubicBezTo>
                    <a:pt x="55296" y="462543"/>
                    <a:pt x="14021" y="341363"/>
                    <a:pt x="7671" y="314376"/>
                  </a:cubicBezTo>
                  <a:cubicBezTo>
                    <a:pt x="1321" y="287389"/>
                    <a:pt x="20900" y="310672"/>
                    <a:pt x="20371" y="292151"/>
                  </a:cubicBezTo>
                  <a:cubicBezTo>
                    <a:pt x="19842" y="273630"/>
                    <a:pt x="-11379" y="246643"/>
                    <a:pt x="4496" y="203251"/>
                  </a:cubicBezTo>
                  <a:cubicBezTo>
                    <a:pt x="20371" y="159859"/>
                    <a:pt x="118267" y="3226"/>
                    <a:pt x="125146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49B8E4C-FCAF-6058-B930-76F11566A211}"/>
                </a:ext>
              </a:extLst>
            </p:cNvPr>
            <p:cNvSpPr/>
            <p:nvPr/>
          </p:nvSpPr>
          <p:spPr>
            <a:xfrm>
              <a:off x="4848023" y="6962533"/>
              <a:ext cx="174827" cy="825563"/>
            </a:xfrm>
            <a:custGeom>
              <a:avLst/>
              <a:gdLst>
                <a:gd name="connsiteX0" fmla="*/ 38302 w 174827"/>
                <a:gd name="connsiteY0" fmla="*/ 242 h 825563"/>
                <a:gd name="connsiteX1" fmla="*/ 31952 w 174827"/>
                <a:gd name="connsiteY1" fmla="*/ 305042 h 825563"/>
                <a:gd name="connsiteX2" fmla="*/ 174827 w 174827"/>
                <a:gd name="connsiteY2" fmla="*/ 508242 h 825563"/>
                <a:gd name="connsiteX3" fmla="*/ 31952 w 174827"/>
                <a:gd name="connsiteY3" fmla="*/ 819392 h 825563"/>
                <a:gd name="connsiteX4" fmla="*/ 82752 w 174827"/>
                <a:gd name="connsiteY4" fmla="*/ 698742 h 825563"/>
                <a:gd name="connsiteX5" fmla="*/ 152602 w 174827"/>
                <a:gd name="connsiteY5" fmla="*/ 495542 h 825563"/>
                <a:gd name="connsiteX6" fmla="*/ 127202 w 174827"/>
                <a:gd name="connsiteY6" fmla="*/ 435217 h 825563"/>
                <a:gd name="connsiteX7" fmla="*/ 47827 w 174827"/>
                <a:gd name="connsiteY7" fmla="*/ 600317 h 825563"/>
                <a:gd name="connsiteX8" fmla="*/ 95452 w 174827"/>
                <a:gd name="connsiteY8" fmla="*/ 422517 h 825563"/>
                <a:gd name="connsiteX9" fmla="*/ 28777 w 174827"/>
                <a:gd name="connsiteY9" fmla="*/ 314567 h 825563"/>
                <a:gd name="connsiteX10" fmla="*/ 202 w 174827"/>
                <a:gd name="connsiteY10" fmla="*/ 254242 h 825563"/>
                <a:gd name="connsiteX11" fmla="*/ 38302 w 174827"/>
                <a:gd name="connsiteY11" fmla="*/ 242 h 82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827" h="825563">
                  <a:moveTo>
                    <a:pt x="38302" y="242"/>
                  </a:moveTo>
                  <a:cubicBezTo>
                    <a:pt x="43594" y="8709"/>
                    <a:pt x="9198" y="220375"/>
                    <a:pt x="31952" y="305042"/>
                  </a:cubicBezTo>
                  <a:cubicBezTo>
                    <a:pt x="54706" y="389709"/>
                    <a:pt x="174827" y="422517"/>
                    <a:pt x="174827" y="508242"/>
                  </a:cubicBezTo>
                  <a:cubicBezTo>
                    <a:pt x="174827" y="593967"/>
                    <a:pt x="47298" y="787642"/>
                    <a:pt x="31952" y="819392"/>
                  </a:cubicBezTo>
                  <a:cubicBezTo>
                    <a:pt x="16606" y="851142"/>
                    <a:pt x="62644" y="752717"/>
                    <a:pt x="82752" y="698742"/>
                  </a:cubicBezTo>
                  <a:cubicBezTo>
                    <a:pt x="102860" y="644767"/>
                    <a:pt x="145194" y="539463"/>
                    <a:pt x="152602" y="495542"/>
                  </a:cubicBezTo>
                  <a:cubicBezTo>
                    <a:pt x="160010" y="451621"/>
                    <a:pt x="144664" y="417755"/>
                    <a:pt x="127202" y="435217"/>
                  </a:cubicBezTo>
                  <a:cubicBezTo>
                    <a:pt x="109740" y="452679"/>
                    <a:pt x="53119" y="602434"/>
                    <a:pt x="47827" y="600317"/>
                  </a:cubicBezTo>
                  <a:cubicBezTo>
                    <a:pt x="42535" y="598200"/>
                    <a:pt x="98627" y="470142"/>
                    <a:pt x="95452" y="422517"/>
                  </a:cubicBezTo>
                  <a:cubicBezTo>
                    <a:pt x="92277" y="374892"/>
                    <a:pt x="44652" y="342613"/>
                    <a:pt x="28777" y="314567"/>
                  </a:cubicBezTo>
                  <a:cubicBezTo>
                    <a:pt x="12902" y="286521"/>
                    <a:pt x="-1915" y="301338"/>
                    <a:pt x="202" y="254242"/>
                  </a:cubicBezTo>
                  <a:cubicBezTo>
                    <a:pt x="2319" y="207146"/>
                    <a:pt x="33010" y="-8225"/>
                    <a:pt x="38302" y="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8B17A626-38AD-2A9C-650A-2E4282D21DF9}"/>
                </a:ext>
              </a:extLst>
            </p:cNvPr>
            <p:cNvSpPr/>
            <p:nvPr/>
          </p:nvSpPr>
          <p:spPr>
            <a:xfrm>
              <a:off x="4622761" y="7277084"/>
              <a:ext cx="209615" cy="762906"/>
            </a:xfrm>
            <a:custGeom>
              <a:avLst/>
              <a:gdLst>
                <a:gd name="connsiteX0" fmla="*/ 196889 w 209615"/>
                <a:gd name="connsiteY0" fmla="*/ 16 h 762906"/>
                <a:gd name="connsiteX1" fmla="*/ 165139 w 209615"/>
                <a:gd name="connsiteY1" fmla="*/ 276241 h 762906"/>
                <a:gd name="connsiteX2" fmla="*/ 200064 w 209615"/>
                <a:gd name="connsiteY2" fmla="*/ 539766 h 762906"/>
                <a:gd name="connsiteX3" fmla="*/ 177839 w 209615"/>
                <a:gd name="connsiteY3" fmla="*/ 479441 h 762906"/>
                <a:gd name="connsiteX4" fmla="*/ 209589 w 209615"/>
                <a:gd name="connsiteY4" fmla="*/ 758841 h 762906"/>
                <a:gd name="connsiteX5" fmla="*/ 171489 w 209615"/>
                <a:gd name="connsiteY5" fmla="*/ 615966 h 762906"/>
                <a:gd name="connsiteX6" fmla="*/ 39 w 209615"/>
                <a:gd name="connsiteY6" fmla="*/ 222266 h 762906"/>
                <a:gd name="connsiteX7" fmla="*/ 155614 w 209615"/>
                <a:gd name="connsiteY7" fmla="*/ 539766 h 762906"/>
                <a:gd name="connsiteX8" fmla="*/ 168314 w 209615"/>
                <a:gd name="connsiteY8" fmla="*/ 374666 h 762906"/>
                <a:gd name="connsiteX9" fmla="*/ 146089 w 209615"/>
                <a:gd name="connsiteY9" fmla="*/ 263541 h 762906"/>
                <a:gd name="connsiteX10" fmla="*/ 196889 w 209615"/>
                <a:gd name="connsiteY10" fmla="*/ 16 h 76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615" h="762906">
                  <a:moveTo>
                    <a:pt x="196889" y="16"/>
                  </a:moveTo>
                  <a:cubicBezTo>
                    <a:pt x="200064" y="2133"/>
                    <a:pt x="164610" y="186283"/>
                    <a:pt x="165139" y="276241"/>
                  </a:cubicBezTo>
                  <a:cubicBezTo>
                    <a:pt x="165668" y="366199"/>
                    <a:pt x="197947" y="505899"/>
                    <a:pt x="200064" y="539766"/>
                  </a:cubicBezTo>
                  <a:cubicBezTo>
                    <a:pt x="202181" y="573633"/>
                    <a:pt x="176252" y="442929"/>
                    <a:pt x="177839" y="479441"/>
                  </a:cubicBezTo>
                  <a:cubicBezTo>
                    <a:pt x="179426" y="515953"/>
                    <a:pt x="210647" y="736087"/>
                    <a:pt x="209589" y="758841"/>
                  </a:cubicBezTo>
                  <a:cubicBezTo>
                    <a:pt x="208531" y="781595"/>
                    <a:pt x="206414" y="705395"/>
                    <a:pt x="171489" y="615966"/>
                  </a:cubicBezTo>
                  <a:cubicBezTo>
                    <a:pt x="136564" y="526537"/>
                    <a:pt x="2685" y="234966"/>
                    <a:pt x="39" y="222266"/>
                  </a:cubicBezTo>
                  <a:cubicBezTo>
                    <a:pt x="-2607" y="209566"/>
                    <a:pt x="127568" y="514366"/>
                    <a:pt x="155614" y="539766"/>
                  </a:cubicBezTo>
                  <a:cubicBezTo>
                    <a:pt x="183660" y="565166"/>
                    <a:pt x="169901" y="420703"/>
                    <a:pt x="168314" y="374666"/>
                  </a:cubicBezTo>
                  <a:cubicBezTo>
                    <a:pt x="166727" y="328629"/>
                    <a:pt x="142914" y="322808"/>
                    <a:pt x="146089" y="263541"/>
                  </a:cubicBezTo>
                  <a:cubicBezTo>
                    <a:pt x="149264" y="204274"/>
                    <a:pt x="193714" y="-2101"/>
                    <a:pt x="196889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47668397-4F6C-7121-18D0-E5C18EA46CFE}"/>
                </a:ext>
              </a:extLst>
            </p:cNvPr>
            <p:cNvSpPr/>
            <p:nvPr/>
          </p:nvSpPr>
          <p:spPr>
            <a:xfrm>
              <a:off x="4479487" y="7486397"/>
              <a:ext cx="178250" cy="578256"/>
            </a:xfrm>
            <a:custGeom>
              <a:avLst/>
              <a:gdLst>
                <a:gd name="connsiteX0" fmla="*/ 73463 w 178250"/>
                <a:gd name="connsiteY0" fmla="*/ 253 h 578256"/>
                <a:gd name="connsiteX1" fmla="*/ 22663 w 178250"/>
                <a:gd name="connsiteY1" fmla="*/ 181228 h 578256"/>
                <a:gd name="connsiteX2" fmla="*/ 124263 w 178250"/>
                <a:gd name="connsiteY2" fmla="*/ 438403 h 578256"/>
                <a:gd name="connsiteX3" fmla="*/ 102038 w 178250"/>
                <a:gd name="connsiteY3" fmla="*/ 413003 h 578256"/>
                <a:gd name="connsiteX4" fmla="*/ 178238 w 178250"/>
                <a:gd name="connsiteY4" fmla="*/ 578103 h 578256"/>
                <a:gd name="connsiteX5" fmla="*/ 95688 w 178250"/>
                <a:gd name="connsiteY5" fmla="*/ 438403 h 578256"/>
                <a:gd name="connsiteX6" fmla="*/ 438 w 178250"/>
                <a:gd name="connsiteY6" fmla="*/ 219328 h 578256"/>
                <a:gd name="connsiteX7" fmla="*/ 73463 w 178250"/>
                <a:gd name="connsiteY7" fmla="*/ 253 h 57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250" h="578256">
                  <a:moveTo>
                    <a:pt x="73463" y="253"/>
                  </a:moveTo>
                  <a:cubicBezTo>
                    <a:pt x="77167" y="-6097"/>
                    <a:pt x="14196" y="108203"/>
                    <a:pt x="22663" y="181228"/>
                  </a:cubicBezTo>
                  <a:cubicBezTo>
                    <a:pt x="31130" y="254253"/>
                    <a:pt x="111034" y="399774"/>
                    <a:pt x="124263" y="438403"/>
                  </a:cubicBezTo>
                  <a:cubicBezTo>
                    <a:pt x="137492" y="477032"/>
                    <a:pt x="93042" y="389720"/>
                    <a:pt x="102038" y="413003"/>
                  </a:cubicBezTo>
                  <a:cubicBezTo>
                    <a:pt x="111034" y="436286"/>
                    <a:pt x="179296" y="573870"/>
                    <a:pt x="178238" y="578103"/>
                  </a:cubicBezTo>
                  <a:cubicBezTo>
                    <a:pt x="177180" y="582336"/>
                    <a:pt x="125321" y="498199"/>
                    <a:pt x="95688" y="438403"/>
                  </a:cubicBezTo>
                  <a:cubicBezTo>
                    <a:pt x="66055" y="378607"/>
                    <a:pt x="7317" y="292353"/>
                    <a:pt x="438" y="219328"/>
                  </a:cubicBezTo>
                  <a:cubicBezTo>
                    <a:pt x="-6441" y="146303"/>
                    <a:pt x="69759" y="6603"/>
                    <a:pt x="73463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39B20C95-9631-6641-2EBD-7B287156C7B2}"/>
                </a:ext>
              </a:extLst>
            </p:cNvPr>
            <p:cNvSpPr/>
            <p:nvPr/>
          </p:nvSpPr>
          <p:spPr>
            <a:xfrm>
              <a:off x="4400462" y="7521047"/>
              <a:ext cx="47862" cy="340069"/>
            </a:xfrm>
            <a:custGeom>
              <a:avLst/>
              <a:gdLst>
                <a:gd name="connsiteX0" fmla="*/ 47713 w 47862"/>
                <a:gd name="connsiteY0" fmla="*/ 528 h 340069"/>
                <a:gd name="connsiteX1" fmla="*/ 15963 w 47862"/>
                <a:gd name="connsiteY1" fmla="*/ 121178 h 340069"/>
                <a:gd name="connsiteX2" fmla="*/ 41363 w 47862"/>
                <a:gd name="connsiteY2" fmla="*/ 337078 h 340069"/>
                <a:gd name="connsiteX3" fmla="*/ 25488 w 47862"/>
                <a:gd name="connsiteY3" fmla="*/ 241828 h 340069"/>
                <a:gd name="connsiteX4" fmla="*/ 88 w 47862"/>
                <a:gd name="connsiteY4" fmla="*/ 165628 h 340069"/>
                <a:gd name="connsiteX5" fmla="*/ 47713 w 47862"/>
                <a:gd name="connsiteY5" fmla="*/ 528 h 34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62" h="340069">
                  <a:moveTo>
                    <a:pt x="47713" y="528"/>
                  </a:moveTo>
                  <a:cubicBezTo>
                    <a:pt x="50359" y="-6880"/>
                    <a:pt x="17021" y="65086"/>
                    <a:pt x="15963" y="121178"/>
                  </a:cubicBezTo>
                  <a:cubicBezTo>
                    <a:pt x="14905" y="177270"/>
                    <a:pt x="39775" y="316970"/>
                    <a:pt x="41363" y="337078"/>
                  </a:cubicBezTo>
                  <a:cubicBezTo>
                    <a:pt x="42950" y="357186"/>
                    <a:pt x="32367" y="270403"/>
                    <a:pt x="25488" y="241828"/>
                  </a:cubicBezTo>
                  <a:cubicBezTo>
                    <a:pt x="18609" y="213253"/>
                    <a:pt x="-1500" y="200553"/>
                    <a:pt x="88" y="165628"/>
                  </a:cubicBezTo>
                  <a:cubicBezTo>
                    <a:pt x="1676" y="130703"/>
                    <a:pt x="45067" y="7936"/>
                    <a:pt x="47713" y="5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D96E68B0-AD3F-AEE7-0629-72B16D812127}"/>
                </a:ext>
              </a:extLst>
            </p:cNvPr>
            <p:cNvSpPr/>
            <p:nvPr/>
          </p:nvSpPr>
          <p:spPr>
            <a:xfrm>
              <a:off x="4238625" y="7929744"/>
              <a:ext cx="353653" cy="229551"/>
            </a:xfrm>
            <a:custGeom>
              <a:avLst/>
              <a:gdLst>
                <a:gd name="connsiteX0" fmla="*/ 0 w 353653"/>
                <a:gd name="connsiteY0" fmla="*/ 4581 h 229551"/>
                <a:gd name="connsiteX1" fmla="*/ 158750 w 353653"/>
                <a:gd name="connsiteY1" fmla="*/ 49031 h 229551"/>
                <a:gd name="connsiteX2" fmla="*/ 346075 w 353653"/>
                <a:gd name="connsiteY2" fmla="*/ 226831 h 229551"/>
                <a:gd name="connsiteX3" fmla="*/ 314325 w 353653"/>
                <a:gd name="connsiteY3" fmla="*/ 156981 h 229551"/>
                <a:gd name="connsiteX4" fmla="*/ 288925 w 353653"/>
                <a:gd name="connsiteY4" fmla="*/ 160156 h 229551"/>
                <a:gd name="connsiteX5" fmla="*/ 158750 w 353653"/>
                <a:gd name="connsiteY5" fmla="*/ 20456 h 229551"/>
                <a:gd name="connsiteX6" fmla="*/ 0 w 353653"/>
                <a:gd name="connsiteY6" fmla="*/ 4581 h 22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653" h="229551">
                  <a:moveTo>
                    <a:pt x="0" y="4581"/>
                  </a:moveTo>
                  <a:cubicBezTo>
                    <a:pt x="0" y="9343"/>
                    <a:pt x="101071" y="11989"/>
                    <a:pt x="158750" y="49031"/>
                  </a:cubicBezTo>
                  <a:cubicBezTo>
                    <a:pt x="216429" y="86073"/>
                    <a:pt x="320146" y="208839"/>
                    <a:pt x="346075" y="226831"/>
                  </a:cubicBezTo>
                  <a:cubicBezTo>
                    <a:pt x="372004" y="244823"/>
                    <a:pt x="323850" y="168094"/>
                    <a:pt x="314325" y="156981"/>
                  </a:cubicBezTo>
                  <a:cubicBezTo>
                    <a:pt x="304800" y="145869"/>
                    <a:pt x="314854" y="182910"/>
                    <a:pt x="288925" y="160156"/>
                  </a:cubicBezTo>
                  <a:cubicBezTo>
                    <a:pt x="262996" y="137402"/>
                    <a:pt x="204258" y="48502"/>
                    <a:pt x="158750" y="20456"/>
                  </a:cubicBezTo>
                  <a:cubicBezTo>
                    <a:pt x="113242" y="-7590"/>
                    <a:pt x="0" y="-181"/>
                    <a:pt x="0" y="4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B1F542C2-44CA-096D-DAD9-82EFF22E612C}"/>
                </a:ext>
              </a:extLst>
            </p:cNvPr>
            <p:cNvSpPr/>
            <p:nvPr/>
          </p:nvSpPr>
          <p:spPr>
            <a:xfrm>
              <a:off x="4644873" y="7778593"/>
              <a:ext cx="430944" cy="357286"/>
            </a:xfrm>
            <a:custGeom>
              <a:avLst/>
              <a:gdLst>
                <a:gd name="connsiteX0" fmla="*/ 368452 w 430944"/>
                <a:gd name="connsiteY0" fmla="*/ 157 h 357286"/>
                <a:gd name="connsiteX1" fmla="*/ 428777 w 430944"/>
                <a:gd name="connsiteY1" fmla="*/ 139857 h 357286"/>
                <a:gd name="connsiteX2" fmla="*/ 384327 w 430944"/>
                <a:gd name="connsiteY2" fmla="*/ 241457 h 357286"/>
                <a:gd name="connsiteX3" fmla="*/ 92227 w 430944"/>
                <a:gd name="connsiteY3" fmla="*/ 349407 h 357286"/>
                <a:gd name="connsiteX4" fmla="*/ 241452 w 430944"/>
                <a:gd name="connsiteY4" fmla="*/ 343057 h 357286"/>
                <a:gd name="connsiteX5" fmla="*/ 152 w 430944"/>
                <a:gd name="connsiteY5" fmla="*/ 295432 h 357286"/>
                <a:gd name="connsiteX6" fmla="*/ 206527 w 430944"/>
                <a:gd name="connsiteY6" fmla="*/ 330357 h 357286"/>
                <a:gd name="connsiteX7" fmla="*/ 298602 w 430944"/>
                <a:gd name="connsiteY7" fmla="*/ 295432 h 357286"/>
                <a:gd name="connsiteX8" fmla="*/ 336702 w 430944"/>
                <a:gd name="connsiteY8" fmla="*/ 219232 h 357286"/>
                <a:gd name="connsiteX9" fmla="*/ 333527 w 430944"/>
                <a:gd name="connsiteY9" fmla="*/ 130332 h 357286"/>
                <a:gd name="connsiteX10" fmla="*/ 346227 w 430944"/>
                <a:gd name="connsiteY10" fmla="*/ 225582 h 357286"/>
                <a:gd name="connsiteX11" fmla="*/ 422427 w 430944"/>
                <a:gd name="connsiteY11" fmla="*/ 168432 h 357286"/>
                <a:gd name="connsiteX12" fmla="*/ 368452 w 430944"/>
                <a:gd name="connsiteY12" fmla="*/ 157 h 35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944" h="357286">
                  <a:moveTo>
                    <a:pt x="368452" y="157"/>
                  </a:moveTo>
                  <a:cubicBezTo>
                    <a:pt x="369510" y="-4605"/>
                    <a:pt x="426131" y="99640"/>
                    <a:pt x="428777" y="139857"/>
                  </a:cubicBezTo>
                  <a:cubicBezTo>
                    <a:pt x="431423" y="180074"/>
                    <a:pt x="440419" y="206532"/>
                    <a:pt x="384327" y="241457"/>
                  </a:cubicBezTo>
                  <a:cubicBezTo>
                    <a:pt x="328235" y="276382"/>
                    <a:pt x="116039" y="332474"/>
                    <a:pt x="92227" y="349407"/>
                  </a:cubicBezTo>
                  <a:cubicBezTo>
                    <a:pt x="68414" y="366340"/>
                    <a:pt x="256798" y="352053"/>
                    <a:pt x="241452" y="343057"/>
                  </a:cubicBezTo>
                  <a:cubicBezTo>
                    <a:pt x="226106" y="334061"/>
                    <a:pt x="5973" y="297549"/>
                    <a:pt x="152" y="295432"/>
                  </a:cubicBezTo>
                  <a:cubicBezTo>
                    <a:pt x="-5669" y="293315"/>
                    <a:pt x="156785" y="330357"/>
                    <a:pt x="206527" y="330357"/>
                  </a:cubicBezTo>
                  <a:cubicBezTo>
                    <a:pt x="256269" y="330357"/>
                    <a:pt x="276906" y="313953"/>
                    <a:pt x="298602" y="295432"/>
                  </a:cubicBezTo>
                  <a:cubicBezTo>
                    <a:pt x="320298" y="276911"/>
                    <a:pt x="330881" y="246749"/>
                    <a:pt x="336702" y="219232"/>
                  </a:cubicBezTo>
                  <a:cubicBezTo>
                    <a:pt x="342523" y="191715"/>
                    <a:pt x="331939" y="129274"/>
                    <a:pt x="333527" y="130332"/>
                  </a:cubicBezTo>
                  <a:cubicBezTo>
                    <a:pt x="335115" y="131390"/>
                    <a:pt x="331410" y="219232"/>
                    <a:pt x="346227" y="225582"/>
                  </a:cubicBezTo>
                  <a:cubicBezTo>
                    <a:pt x="361044" y="231932"/>
                    <a:pt x="419252" y="201769"/>
                    <a:pt x="422427" y="168432"/>
                  </a:cubicBezTo>
                  <a:cubicBezTo>
                    <a:pt x="425602" y="135095"/>
                    <a:pt x="367394" y="4919"/>
                    <a:pt x="368452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717462EC-9915-0978-E34D-CC670A51EC30}"/>
                </a:ext>
              </a:extLst>
            </p:cNvPr>
            <p:cNvSpPr/>
            <p:nvPr/>
          </p:nvSpPr>
          <p:spPr>
            <a:xfrm>
              <a:off x="5048254" y="7483474"/>
              <a:ext cx="410221" cy="456469"/>
            </a:xfrm>
            <a:custGeom>
              <a:avLst/>
              <a:gdLst>
                <a:gd name="connsiteX0" fmla="*/ 342896 w 410221"/>
                <a:gd name="connsiteY0" fmla="*/ 1 h 456469"/>
                <a:gd name="connsiteX1" fmla="*/ 304796 w 410221"/>
                <a:gd name="connsiteY1" fmla="*/ 174626 h 456469"/>
                <a:gd name="connsiteX2" fmla="*/ 346071 w 410221"/>
                <a:gd name="connsiteY2" fmla="*/ 368301 h 456469"/>
                <a:gd name="connsiteX3" fmla="*/ 203196 w 410221"/>
                <a:gd name="connsiteY3" fmla="*/ 431801 h 456469"/>
                <a:gd name="connsiteX4" fmla="*/ 120646 w 410221"/>
                <a:gd name="connsiteY4" fmla="*/ 434976 h 456469"/>
                <a:gd name="connsiteX5" fmla="*/ 171446 w 410221"/>
                <a:gd name="connsiteY5" fmla="*/ 450851 h 456469"/>
                <a:gd name="connsiteX6" fmla="*/ 3171 w 410221"/>
                <a:gd name="connsiteY6" fmla="*/ 327026 h 456469"/>
                <a:gd name="connsiteX7" fmla="*/ 69846 w 410221"/>
                <a:gd name="connsiteY7" fmla="*/ 406401 h 456469"/>
                <a:gd name="connsiteX8" fmla="*/ 174621 w 410221"/>
                <a:gd name="connsiteY8" fmla="*/ 444501 h 456469"/>
                <a:gd name="connsiteX9" fmla="*/ 82546 w 410221"/>
                <a:gd name="connsiteY9" fmla="*/ 317501 h 456469"/>
                <a:gd name="connsiteX10" fmla="*/ 304796 w 410221"/>
                <a:gd name="connsiteY10" fmla="*/ 377826 h 456469"/>
                <a:gd name="connsiteX11" fmla="*/ 60321 w 410221"/>
                <a:gd name="connsiteY11" fmla="*/ 333376 h 456469"/>
                <a:gd name="connsiteX12" fmla="*/ 92071 w 410221"/>
                <a:gd name="connsiteY12" fmla="*/ 349251 h 456469"/>
                <a:gd name="connsiteX13" fmla="*/ 355596 w 410221"/>
                <a:gd name="connsiteY13" fmla="*/ 358776 h 456469"/>
                <a:gd name="connsiteX14" fmla="*/ 387346 w 410221"/>
                <a:gd name="connsiteY14" fmla="*/ 200026 h 456469"/>
                <a:gd name="connsiteX15" fmla="*/ 409571 w 410221"/>
                <a:gd name="connsiteY15" fmla="*/ 130176 h 456469"/>
                <a:gd name="connsiteX16" fmla="*/ 361946 w 410221"/>
                <a:gd name="connsiteY16" fmla="*/ 307976 h 456469"/>
                <a:gd name="connsiteX17" fmla="*/ 327021 w 410221"/>
                <a:gd name="connsiteY17" fmla="*/ 301626 h 456469"/>
                <a:gd name="connsiteX18" fmla="*/ 282571 w 410221"/>
                <a:gd name="connsiteY18" fmla="*/ 171451 h 456469"/>
                <a:gd name="connsiteX19" fmla="*/ 342896 w 410221"/>
                <a:gd name="connsiteY19" fmla="*/ 1 h 4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0221" h="456469">
                  <a:moveTo>
                    <a:pt x="342896" y="1"/>
                  </a:moveTo>
                  <a:cubicBezTo>
                    <a:pt x="346600" y="530"/>
                    <a:pt x="304267" y="113243"/>
                    <a:pt x="304796" y="174626"/>
                  </a:cubicBezTo>
                  <a:cubicBezTo>
                    <a:pt x="305325" y="236009"/>
                    <a:pt x="363004" y="325439"/>
                    <a:pt x="346071" y="368301"/>
                  </a:cubicBezTo>
                  <a:cubicBezTo>
                    <a:pt x="329138" y="411163"/>
                    <a:pt x="240767" y="420689"/>
                    <a:pt x="203196" y="431801"/>
                  </a:cubicBezTo>
                  <a:cubicBezTo>
                    <a:pt x="165625" y="442914"/>
                    <a:pt x="125938" y="431801"/>
                    <a:pt x="120646" y="434976"/>
                  </a:cubicBezTo>
                  <a:cubicBezTo>
                    <a:pt x="115354" y="438151"/>
                    <a:pt x="191025" y="468843"/>
                    <a:pt x="171446" y="450851"/>
                  </a:cubicBezTo>
                  <a:cubicBezTo>
                    <a:pt x="151867" y="432859"/>
                    <a:pt x="20104" y="334434"/>
                    <a:pt x="3171" y="327026"/>
                  </a:cubicBezTo>
                  <a:cubicBezTo>
                    <a:pt x="-13762" y="319618"/>
                    <a:pt x="41271" y="386822"/>
                    <a:pt x="69846" y="406401"/>
                  </a:cubicBezTo>
                  <a:cubicBezTo>
                    <a:pt x="98421" y="425980"/>
                    <a:pt x="172504" y="459318"/>
                    <a:pt x="174621" y="444501"/>
                  </a:cubicBezTo>
                  <a:cubicBezTo>
                    <a:pt x="176738" y="429684"/>
                    <a:pt x="60850" y="328613"/>
                    <a:pt x="82546" y="317501"/>
                  </a:cubicBezTo>
                  <a:cubicBezTo>
                    <a:pt x="104242" y="306389"/>
                    <a:pt x="308500" y="375180"/>
                    <a:pt x="304796" y="377826"/>
                  </a:cubicBezTo>
                  <a:cubicBezTo>
                    <a:pt x="301092" y="380472"/>
                    <a:pt x="95775" y="338138"/>
                    <a:pt x="60321" y="333376"/>
                  </a:cubicBezTo>
                  <a:cubicBezTo>
                    <a:pt x="24867" y="328614"/>
                    <a:pt x="42858" y="345018"/>
                    <a:pt x="92071" y="349251"/>
                  </a:cubicBezTo>
                  <a:cubicBezTo>
                    <a:pt x="141283" y="353484"/>
                    <a:pt x="306384" y="383647"/>
                    <a:pt x="355596" y="358776"/>
                  </a:cubicBezTo>
                  <a:cubicBezTo>
                    <a:pt x="404808" y="333905"/>
                    <a:pt x="378350" y="238126"/>
                    <a:pt x="387346" y="200026"/>
                  </a:cubicBezTo>
                  <a:cubicBezTo>
                    <a:pt x="396342" y="161926"/>
                    <a:pt x="413804" y="112184"/>
                    <a:pt x="409571" y="130176"/>
                  </a:cubicBezTo>
                  <a:cubicBezTo>
                    <a:pt x="405338" y="148168"/>
                    <a:pt x="375704" y="279401"/>
                    <a:pt x="361946" y="307976"/>
                  </a:cubicBezTo>
                  <a:cubicBezTo>
                    <a:pt x="348188" y="336551"/>
                    <a:pt x="340250" y="324380"/>
                    <a:pt x="327021" y="301626"/>
                  </a:cubicBezTo>
                  <a:cubicBezTo>
                    <a:pt x="313792" y="278872"/>
                    <a:pt x="281513" y="224368"/>
                    <a:pt x="282571" y="171451"/>
                  </a:cubicBezTo>
                  <a:cubicBezTo>
                    <a:pt x="283629" y="118534"/>
                    <a:pt x="339192" y="-528"/>
                    <a:pt x="34289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40FC096C-CD12-377A-10A6-AE5FA07A37E2}"/>
                </a:ext>
              </a:extLst>
            </p:cNvPr>
            <p:cNvSpPr/>
            <p:nvPr/>
          </p:nvSpPr>
          <p:spPr>
            <a:xfrm>
              <a:off x="5153012" y="7463970"/>
              <a:ext cx="177839" cy="286897"/>
            </a:xfrm>
            <a:custGeom>
              <a:avLst/>
              <a:gdLst>
                <a:gd name="connsiteX0" fmla="*/ 12713 w 177839"/>
                <a:gd name="connsiteY0" fmla="*/ 286205 h 286897"/>
                <a:gd name="connsiteX1" fmla="*/ 12713 w 177839"/>
                <a:gd name="connsiteY1" fmla="*/ 184605 h 286897"/>
                <a:gd name="connsiteX2" fmla="*/ 177813 w 177839"/>
                <a:gd name="connsiteY2" fmla="*/ 455 h 286897"/>
                <a:gd name="connsiteX3" fmla="*/ 25413 w 177839"/>
                <a:gd name="connsiteY3" fmla="*/ 136980 h 286897"/>
                <a:gd name="connsiteX4" fmla="*/ 12713 w 177839"/>
                <a:gd name="connsiteY4" fmla="*/ 286205 h 28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39" h="286897">
                  <a:moveTo>
                    <a:pt x="12713" y="286205"/>
                  </a:moveTo>
                  <a:cubicBezTo>
                    <a:pt x="10596" y="294142"/>
                    <a:pt x="-14804" y="232230"/>
                    <a:pt x="12713" y="184605"/>
                  </a:cubicBezTo>
                  <a:cubicBezTo>
                    <a:pt x="40230" y="136980"/>
                    <a:pt x="175696" y="8392"/>
                    <a:pt x="177813" y="455"/>
                  </a:cubicBezTo>
                  <a:cubicBezTo>
                    <a:pt x="179930" y="-7482"/>
                    <a:pt x="54517" y="90413"/>
                    <a:pt x="25413" y="136980"/>
                  </a:cubicBezTo>
                  <a:cubicBezTo>
                    <a:pt x="-3691" y="183547"/>
                    <a:pt x="14830" y="278268"/>
                    <a:pt x="12713" y="286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974B5A73-4C70-BAC4-E5BC-F1645D9DF8B0}"/>
                </a:ext>
              </a:extLst>
            </p:cNvPr>
            <p:cNvSpPr/>
            <p:nvPr/>
          </p:nvSpPr>
          <p:spPr>
            <a:xfrm>
              <a:off x="3926493" y="8628513"/>
              <a:ext cx="1016897" cy="270964"/>
            </a:xfrm>
            <a:custGeom>
              <a:avLst/>
              <a:gdLst>
                <a:gd name="connsiteX0" fmla="*/ 122404 w 1016897"/>
                <a:gd name="connsiteY0" fmla="*/ 210687 h 270964"/>
                <a:gd name="connsiteX1" fmla="*/ 707291 w 1016897"/>
                <a:gd name="connsiteY1" fmla="*/ 8860 h 270964"/>
                <a:gd name="connsiteX2" fmla="*/ 637269 w 1016897"/>
                <a:gd name="connsiteY2" fmla="*/ 37692 h 270964"/>
                <a:gd name="connsiteX3" fmla="*/ 1012091 w 1016897"/>
                <a:gd name="connsiteY3" fmla="*/ 54168 h 270964"/>
                <a:gd name="connsiteX4" fmla="*/ 830858 w 1016897"/>
                <a:gd name="connsiteY4" fmla="*/ 54168 h 270964"/>
                <a:gd name="connsiteX5" fmla="*/ 559010 w 1016897"/>
                <a:gd name="connsiteY5" fmla="*/ 74763 h 270964"/>
                <a:gd name="connsiteX6" fmla="*/ 711410 w 1016897"/>
                <a:gd name="connsiteY6" fmla="*/ 91238 h 270964"/>
                <a:gd name="connsiteX7" fmla="*/ 501345 w 1016897"/>
                <a:gd name="connsiteY7" fmla="*/ 111833 h 270964"/>
                <a:gd name="connsiteX8" fmla="*/ 468393 w 1016897"/>
                <a:gd name="connsiteY8" fmla="*/ 120071 h 270964"/>
                <a:gd name="connsiteX9" fmla="*/ 513702 w 1016897"/>
                <a:gd name="connsiteY9" fmla="*/ 99476 h 270964"/>
                <a:gd name="connsiteX10" fmla="*/ 31788 w 1016897"/>
                <a:gd name="connsiteY10" fmla="*/ 264233 h 270964"/>
                <a:gd name="connsiteX11" fmla="*/ 122404 w 1016897"/>
                <a:gd name="connsiteY11" fmla="*/ 210687 h 27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897" h="270964">
                  <a:moveTo>
                    <a:pt x="122404" y="210687"/>
                  </a:moveTo>
                  <a:cubicBezTo>
                    <a:pt x="234988" y="168125"/>
                    <a:pt x="621480" y="37692"/>
                    <a:pt x="707291" y="8860"/>
                  </a:cubicBezTo>
                  <a:cubicBezTo>
                    <a:pt x="793102" y="-19972"/>
                    <a:pt x="586469" y="30141"/>
                    <a:pt x="637269" y="37692"/>
                  </a:cubicBezTo>
                  <a:cubicBezTo>
                    <a:pt x="688069" y="45243"/>
                    <a:pt x="979826" y="51422"/>
                    <a:pt x="1012091" y="54168"/>
                  </a:cubicBezTo>
                  <a:cubicBezTo>
                    <a:pt x="1044356" y="56914"/>
                    <a:pt x="906371" y="50736"/>
                    <a:pt x="830858" y="54168"/>
                  </a:cubicBezTo>
                  <a:cubicBezTo>
                    <a:pt x="755345" y="57600"/>
                    <a:pt x="578918" y="68585"/>
                    <a:pt x="559010" y="74763"/>
                  </a:cubicBezTo>
                  <a:cubicBezTo>
                    <a:pt x="539102" y="80941"/>
                    <a:pt x="721021" y="85060"/>
                    <a:pt x="711410" y="91238"/>
                  </a:cubicBezTo>
                  <a:cubicBezTo>
                    <a:pt x="701799" y="97416"/>
                    <a:pt x="541848" y="107027"/>
                    <a:pt x="501345" y="111833"/>
                  </a:cubicBezTo>
                  <a:cubicBezTo>
                    <a:pt x="460842" y="116638"/>
                    <a:pt x="466334" y="122130"/>
                    <a:pt x="468393" y="120071"/>
                  </a:cubicBezTo>
                  <a:cubicBezTo>
                    <a:pt x="470452" y="118012"/>
                    <a:pt x="586470" y="75449"/>
                    <a:pt x="513702" y="99476"/>
                  </a:cubicBezTo>
                  <a:cubicBezTo>
                    <a:pt x="440935" y="123503"/>
                    <a:pt x="99750" y="242952"/>
                    <a:pt x="31788" y="264233"/>
                  </a:cubicBezTo>
                  <a:cubicBezTo>
                    <a:pt x="-36174" y="285514"/>
                    <a:pt x="9820" y="253249"/>
                    <a:pt x="122404" y="210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1F058007-EF02-6F49-3CBC-3DBFA7C3ABD7}"/>
                </a:ext>
              </a:extLst>
            </p:cNvPr>
            <p:cNvSpPr/>
            <p:nvPr/>
          </p:nvSpPr>
          <p:spPr>
            <a:xfrm>
              <a:off x="4921861" y="8525009"/>
              <a:ext cx="783059" cy="244276"/>
            </a:xfrm>
            <a:custGeom>
              <a:avLst/>
              <a:gdLst>
                <a:gd name="connsiteX0" fmla="*/ 247 w 783059"/>
                <a:gd name="connsiteY0" fmla="*/ 244169 h 244276"/>
                <a:gd name="connsiteX1" fmla="*/ 259739 w 783059"/>
                <a:gd name="connsiteY1" fmla="*/ 29986 h 244276"/>
                <a:gd name="connsiteX2" fmla="*/ 197955 w 783059"/>
                <a:gd name="connsiteY2" fmla="*/ 91769 h 244276"/>
                <a:gd name="connsiteX3" fmla="*/ 445090 w 783059"/>
                <a:gd name="connsiteY3" fmla="*/ 9391 h 244276"/>
                <a:gd name="connsiteX4" fmla="*/ 366831 w 783059"/>
                <a:gd name="connsiteY4" fmla="*/ 29986 h 244276"/>
                <a:gd name="connsiteX5" fmla="*/ 622204 w 783059"/>
                <a:gd name="connsiteY5" fmla="*/ 9391 h 244276"/>
                <a:gd name="connsiteX6" fmla="*/ 535707 w 783059"/>
                <a:gd name="connsiteY6" fmla="*/ 9391 h 244276"/>
                <a:gd name="connsiteX7" fmla="*/ 782842 w 783059"/>
                <a:gd name="connsiteY7" fmla="*/ 1153 h 244276"/>
                <a:gd name="connsiteX8" fmla="*/ 486280 w 783059"/>
                <a:gd name="connsiteY8" fmla="*/ 38223 h 244276"/>
                <a:gd name="connsiteX9" fmla="*/ 313285 w 783059"/>
                <a:gd name="connsiteY9" fmla="*/ 58818 h 244276"/>
                <a:gd name="connsiteX10" fmla="*/ 247 w 783059"/>
                <a:gd name="connsiteY10" fmla="*/ 244169 h 2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059" h="244276">
                  <a:moveTo>
                    <a:pt x="247" y="244169"/>
                  </a:moveTo>
                  <a:cubicBezTo>
                    <a:pt x="-8677" y="239364"/>
                    <a:pt x="226788" y="55386"/>
                    <a:pt x="259739" y="29986"/>
                  </a:cubicBezTo>
                  <a:cubicBezTo>
                    <a:pt x="292690" y="4586"/>
                    <a:pt x="167063" y="95201"/>
                    <a:pt x="197955" y="91769"/>
                  </a:cubicBezTo>
                  <a:cubicBezTo>
                    <a:pt x="228847" y="88337"/>
                    <a:pt x="416944" y="19688"/>
                    <a:pt x="445090" y="9391"/>
                  </a:cubicBezTo>
                  <a:cubicBezTo>
                    <a:pt x="473236" y="-906"/>
                    <a:pt x="337312" y="29986"/>
                    <a:pt x="366831" y="29986"/>
                  </a:cubicBezTo>
                  <a:cubicBezTo>
                    <a:pt x="396350" y="29986"/>
                    <a:pt x="594058" y="12823"/>
                    <a:pt x="622204" y="9391"/>
                  </a:cubicBezTo>
                  <a:cubicBezTo>
                    <a:pt x="650350" y="5959"/>
                    <a:pt x="508934" y="10764"/>
                    <a:pt x="535707" y="9391"/>
                  </a:cubicBezTo>
                  <a:cubicBezTo>
                    <a:pt x="562480" y="8018"/>
                    <a:pt x="791080" y="-3652"/>
                    <a:pt x="782842" y="1153"/>
                  </a:cubicBezTo>
                  <a:cubicBezTo>
                    <a:pt x="774604" y="5958"/>
                    <a:pt x="486280" y="38223"/>
                    <a:pt x="486280" y="38223"/>
                  </a:cubicBezTo>
                  <a:lnTo>
                    <a:pt x="313285" y="58818"/>
                  </a:lnTo>
                  <a:cubicBezTo>
                    <a:pt x="231593" y="91083"/>
                    <a:pt x="9171" y="248974"/>
                    <a:pt x="247" y="244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C05E80AA-BB32-7A89-CC04-80B2B53DC4A6}"/>
                </a:ext>
              </a:extLst>
            </p:cNvPr>
            <p:cNvSpPr/>
            <p:nvPr/>
          </p:nvSpPr>
          <p:spPr>
            <a:xfrm>
              <a:off x="4057135" y="8884971"/>
              <a:ext cx="1161408" cy="90157"/>
            </a:xfrm>
            <a:custGeom>
              <a:avLst/>
              <a:gdLst>
                <a:gd name="connsiteX0" fmla="*/ 0 w 1161408"/>
                <a:gd name="connsiteY0" fmla="*/ 24251 h 90157"/>
                <a:gd name="connsiteX1" fmla="*/ 370703 w 1161408"/>
                <a:gd name="connsiteY1" fmla="*/ 3656 h 90157"/>
                <a:gd name="connsiteX2" fmla="*/ 135924 w 1161408"/>
                <a:gd name="connsiteY2" fmla="*/ 90153 h 90157"/>
                <a:gd name="connsiteX3" fmla="*/ 395416 w 1161408"/>
                <a:gd name="connsiteY3" fmla="*/ 7775 h 90157"/>
                <a:gd name="connsiteX4" fmla="*/ 749643 w 1161408"/>
                <a:gd name="connsiteY4" fmla="*/ 57202 h 90157"/>
                <a:gd name="connsiteX5" fmla="*/ 646670 w 1161408"/>
                <a:gd name="connsiteY5" fmla="*/ 61321 h 90157"/>
                <a:gd name="connsiteX6" fmla="*/ 1153297 w 1161408"/>
                <a:gd name="connsiteY6" fmla="*/ 65440 h 90157"/>
                <a:gd name="connsiteX7" fmla="*/ 972065 w 1161408"/>
                <a:gd name="connsiteY7" fmla="*/ 57202 h 90157"/>
                <a:gd name="connsiteX8" fmla="*/ 630195 w 1161408"/>
                <a:gd name="connsiteY8" fmla="*/ 44845 h 90157"/>
                <a:gd name="connsiteX9" fmla="*/ 350108 w 1161408"/>
                <a:gd name="connsiteY9" fmla="*/ 24251 h 90157"/>
                <a:gd name="connsiteX10" fmla="*/ 267730 w 1161408"/>
                <a:gd name="connsiteY10" fmla="*/ 24251 h 90157"/>
                <a:gd name="connsiteX11" fmla="*/ 0 w 1161408"/>
                <a:gd name="connsiteY11" fmla="*/ 24251 h 9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1408" h="90157">
                  <a:moveTo>
                    <a:pt x="0" y="24251"/>
                  </a:moveTo>
                  <a:cubicBezTo>
                    <a:pt x="174024" y="8461"/>
                    <a:pt x="348049" y="-7328"/>
                    <a:pt x="370703" y="3656"/>
                  </a:cubicBezTo>
                  <a:cubicBezTo>
                    <a:pt x="393357" y="14640"/>
                    <a:pt x="131805" y="89467"/>
                    <a:pt x="135924" y="90153"/>
                  </a:cubicBezTo>
                  <a:cubicBezTo>
                    <a:pt x="140043" y="90839"/>
                    <a:pt x="293130" y="13267"/>
                    <a:pt x="395416" y="7775"/>
                  </a:cubicBezTo>
                  <a:cubicBezTo>
                    <a:pt x="497702" y="2283"/>
                    <a:pt x="707767" y="48278"/>
                    <a:pt x="749643" y="57202"/>
                  </a:cubicBezTo>
                  <a:cubicBezTo>
                    <a:pt x="791519" y="66126"/>
                    <a:pt x="579394" y="59948"/>
                    <a:pt x="646670" y="61321"/>
                  </a:cubicBezTo>
                  <a:cubicBezTo>
                    <a:pt x="713946" y="62694"/>
                    <a:pt x="1099065" y="66126"/>
                    <a:pt x="1153297" y="65440"/>
                  </a:cubicBezTo>
                  <a:cubicBezTo>
                    <a:pt x="1207529" y="64754"/>
                    <a:pt x="972065" y="57202"/>
                    <a:pt x="972065" y="57202"/>
                  </a:cubicBezTo>
                  <a:lnTo>
                    <a:pt x="630195" y="44845"/>
                  </a:lnTo>
                  <a:cubicBezTo>
                    <a:pt x="526536" y="39353"/>
                    <a:pt x="410519" y="27683"/>
                    <a:pt x="350108" y="24251"/>
                  </a:cubicBezTo>
                  <a:cubicBezTo>
                    <a:pt x="289697" y="20819"/>
                    <a:pt x="267730" y="24251"/>
                    <a:pt x="267730" y="24251"/>
                  </a:cubicBezTo>
                  <a:lnTo>
                    <a:pt x="0" y="242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228CC9F5-262E-9A13-D4F4-F415AB3DDBE6}"/>
                </a:ext>
              </a:extLst>
            </p:cNvPr>
            <p:cNvSpPr/>
            <p:nvPr/>
          </p:nvSpPr>
          <p:spPr>
            <a:xfrm>
              <a:off x="4464906" y="8950186"/>
              <a:ext cx="643675" cy="114351"/>
            </a:xfrm>
            <a:custGeom>
              <a:avLst/>
              <a:gdLst>
                <a:gd name="connsiteX0" fmla="*/ 2 w 643675"/>
                <a:gd name="connsiteY0" fmla="*/ 225 h 114351"/>
                <a:gd name="connsiteX1" fmla="*/ 172997 w 643675"/>
                <a:gd name="connsiteY1" fmla="*/ 107317 h 114351"/>
                <a:gd name="connsiteX2" fmla="*/ 123570 w 643675"/>
                <a:gd name="connsiteY2" fmla="*/ 94960 h 114351"/>
                <a:gd name="connsiteX3" fmla="*/ 642553 w 643675"/>
                <a:gd name="connsiteY3" fmla="*/ 20819 h 114351"/>
                <a:gd name="connsiteX4" fmla="*/ 259494 w 643675"/>
                <a:gd name="connsiteY4" fmla="*/ 78484 h 114351"/>
                <a:gd name="connsiteX5" fmla="*/ 168878 w 643675"/>
                <a:gd name="connsiteY5" fmla="*/ 78484 h 114351"/>
                <a:gd name="connsiteX6" fmla="*/ 2 w 643675"/>
                <a:gd name="connsiteY6" fmla="*/ 225 h 1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675" h="114351">
                  <a:moveTo>
                    <a:pt x="2" y="225"/>
                  </a:moveTo>
                  <a:cubicBezTo>
                    <a:pt x="688" y="5030"/>
                    <a:pt x="152403" y="91528"/>
                    <a:pt x="172997" y="107317"/>
                  </a:cubicBezTo>
                  <a:cubicBezTo>
                    <a:pt x="193591" y="123106"/>
                    <a:pt x="45311" y="109376"/>
                    <a:pt x="123570" y="94960"/>
                  </a:cubicBezTo>
                  <a:cubicBezTo>
                    <a:pt x="201829" y="80544"/>
                    <a:pt x="619899" y="23565"/>
                    <a:pt x="642553" y="20819"/>
                  </a:cubicBezTo>
                  <a:cubicBezTo>
                    <a:pt x="665207" y="18073"/>
                    <a:pt x="338440" y="68873"/>
                    <a:pt x="259494" y="78484"/>
                  </a:cubicBezTo>
                  <a:cubicBezTo>
                    <a:pt x="180548" y="88095"/>
                    <a:pt x="206635" y="88095"/>
                    <a:pt x="168878" y="78484"/>
                  </a:cubicBezTo>
                  <a:cubicBezTo>
                    <a:pt x="131121" y="68873"/>
                    <a:pt x="-684" y="-4580"/>
                    <a:pt x="2" y="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9447D8F5-6B6A-7382-E627-EDCF1D03D152}"/>
                </a:ext>
              </a:extLst>
            </p:cNvPr>
            <p:cNvSpPr/>
            <p:nvPr/>
          </p:nvSpPr>
          <p:spPr>
            <a:xfrm>
              <a:off x="4481384" y="8962234"/>
              <a:ext cx="772829" cy="144696"/>
            </a:xfrm>
            <a:custGeom>
              <a:avLst/>
              <a:gdLst>
                <a:gd name="connsiteX0" fmla="*/ 0 w 772829"/>
                <a:gd name="connsiteY0" fmla="*/ 107625 h 144696"/>
                <a:gd name="connsiteX1" fmla="*/ 292443 w 772829"/>
                <a:gd name="connsiteY1" fmla="*/ 140577 h 144696"/>
                <a:gd name="connsiteX2" fmla="*/ 313038 w 772829"/>
                <a:gd name="connsiteY2" fmla="*/ 136458 h 144696"/>
                <a:gd name="connsiteX3" fmla="*/ 243016 w 772829"/>
                <a:gd name="connsiteY3" fmla="*/ 119982 h 144696"/>
                <a:gd name="connsiteX4" fmla="*/ 465438 w 772829"/>
                <a:gd name="connsiteY4" fmla="*/ 119982 h 144696"/>
                <a:gd name="connsiteX5" fmla="*/ 770238 w 772829"/>
                <a:gd name="connsiteY5" fmla="*/ 534 h 144696"/>
                <a:gd name="connsiteX6" fmla="*/ 597243 w 772829"/>
                <a:gd name="connsiteY6" fmla="*/ 78793 h 144696"/>
                <a:gd name="connsiteX7" fmla="*/ 337751 w 772829"/>
                <a:gd name="connsiteY7" fmla="*/ 144696 h 144696"/>
                <a:gd name="connsiteX8" fmla="*/ 144162 w 772829"/>
                <a:gd name="connsiteY8" fmla="*/ 124101 h 144696"/>
                <a:gd name="connsiteX9" fmla="*/ 0 w 772829"/>
                <a:gd name="connsiteY9" fmla="*/ 107625 h 14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2829" h="144696">
                  <a:moveTo>
                    <a:pt x="0" y="107625"/>
                  </a:moveTo>
                  <a:lnTo>
                    <a:pt x="292443" y="140577"/>
                  </a:lnTo>
                  <a:cubicBezTo>
                    <a:pt x="344616" y="145383"/>
                    <a:pt x="321276" y="139891"/>
                    <a:pt x="313038" y="136458"/>
                  </a:cubicBezTo>
                  <a:cubicBezTo>
                    <a:pt x="304800" y="133026"/>
                    <a:pt x="217616" y="122728"/>
                    <a:pt x="243016" y="119982"/>
                  </a:cubicBezTo>
                  <a:cubicBezTo>
                    <a:pt x="268416" y="117236"/>
                    <a:pt x="377568" y="139890"/>
                    <a:pt x="465438" y="119982"/>
                  </a:cubicBezTo>
                  <a:cubicBezTo>
                    <a:pt x="553308" y="100074"/>
                    <a:pt x="748270" y="7399"/>
                    <a:pt x="770238" y="534"/>
                  </a:cubicBezTo>
                  <a:cubicBezTo>
                    <a:pt x="792206" y="-6331"/>
                    <a:pt x="669324" y="54766"/>
                    <a:pt x="597243" y="78793"/>
                  </a:cubicBezTo>
                  <a:cubicBezTo>
                    <a:pt x="525162" y="102820"/>
                    <a:pt x="413264" y="137145"/>
                    <a:pt x="337751" y="144696"/>
                  </a:cubicBezTo>
                  <a:lnTo>
                    <a:pt x="144162" y="124101"/>
                  </a:lnTo>
                  <a:lnTo>
                    <a:pt x="0" y="1076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AE157277-BB39-7F72-34B9-BD6D8D8694F2}"/>
                </a:ext>
              </a:extLst>
            </p:cNvPr>
            <p:cNvSpPr/>
            <p:nvPr/>
          </p:nvSpPr>
          <p:spPr>
            <a:xfrm>
              <a:off x="4073445" y="8950014"/>
              <a:ext cx="795211" cy="296967"/>
            </a:xfrm>
            <a:custGeom>
              <a:avLst/>
              <a:gdLst>
                <a:gd name="connsiteX0" fmla="*/ 166 w 795211"/>
                <a:gd name="connsiteY0" fmla="*/ 397 h 296967"/>
                <a:gd name="connsiteX1" fmla="*/ 412058 w 795211"/>
                <a:gd name="connsiteY1" fmla="*/ 255770 h 296967"/>
                <a:gd name="connsiteX2" fmla="*/ 420296 w 795211"/>
                <a:gd name="connsiteY2" fmla="*/ 247532 h 296967"/>
                <a:gd name="connsiteX3" fmla="*/ 683906 w 795211"/>
                <a:gd name="connsiteY3" fmla="*/ 247532 h 296967"/>
                <a:gd name="connsiteX4" fmla="*/ 795117 w 795211"/>
                <a:gd name="connsiteY4" fmla="*/ 296959 h 296967"/>
                <a:gd name="connsiteX5" fmla="*/ 700382 w 795211"/>
                <a:gd name="connsiteY5" fmla="*/ 243413 h 296967"/>
                <a:gd name="connsiteX6" fmla="*/ 556220 w 795211"/>
                <a:gd name="connsiteY6" fmla="*/ 247532 h 296967"/>
                <a:gd name="connsiteX7" fmla="*/ 436771 w 795211"/>
                <a:gd name="connsiteY7" fmla="*/ 243413 h 296967"/>
                <a:gd name="connsiteX8" fmla="*/ 362631 w 795211"/>
                <a:gd name="connsiteY8" fmla="*/ 198105 h 296967"/>
                <a:gd name="connsiteX9" fmla="*/ 166 w 795211"/>
                <a:gd name="connsiteY9" fmla="*/ 397 h 29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211" h="296967">
                  <a:moveTo>
                    <a:pt x="166" y="397"/>
                  </a:moveTo>
                  <a:cubicBezTo>
                    <a:pt x="8404" y="10008"/>
                    <a:pt x="342036" y="214581"/>
                    <a:pt x="412058" y="255770"/>
                  </a:cubicBezTo>
                  <a:cubicBezTo>
                    <a:pt x="482080" y="296959"/>
                    <a:pt x="374988" y="248905"/>
                    <a:pt x="420296" y="247532"/>
                  </a:cubicBezTo>
                  <a:cubicBezTo>
                    <a:pt x="465604" y="246159"/>
                    <a:pt x="621436" y="239294"/>
                    <a:pt x="683906" y="247532"/>
                  </a:cubicBezTo>
                  <a:cubicBezTo>
                    <a:pt x="746376" y="255770"/>
                    <a:pt x="792371" y="297645"/>
                    <a:pt x="795117" y="296959"/>
                  </a:cubicBezTo>
                  <a:cubicBezTo>
                    <a:pt x="797863" y="296273"/>
                    <a:pt x="740198" y="251651"/>
                    <a:pt x="700382" y="243413"/>
                  </a:cubicBezTo>
                  <a:cubicBezTo>
                    <a:pt x="660566" y="235175"/>
                    <a:pt x="600155" y="247532"/>
                    <a:pt x="556220" y="247532"/>
                  </a:cubicBezTo>
                  <a:cubicBezTo>
                    <a:pt x="512285" y="247532"/>
                    <a:pt x="469036" y="251651"/>
                    <a:pt x="436771" y="243413"/>
                  </a:cubicBezTo>
                  <a:cubicBezTo>
                    <a:pt x="404506" y="235175"/>
                    <a:pt x="433339" y="237921"/>
                    <a:pt x="362631" y="198105"/>
                  </a:cubicBezTo>
                  <a:cubicBezTo>
                    <a:pt x="291923" y="158289"/>
                    <a:pt x="-8072" y="-9214"/>
                    <a:pt x="166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CC5244B4-51EE-9FF6-CDBC-9DF395D49368}"/>
                </a:ext>
              </a:extLst>
            </p:cNvPr>
            <p:cNvSpPr/>
            <p:nvPr/>
          </p:nvSpPr>
          <p:spPr>
            <a:xfrm>
              <a:off x="4969212" y="8904649"/>
              <a:ext cx="567634" cy="282927"/>
            </a:xfrm>
            <a:custGeom>
              <a:avLst/>
              <a:gdLst>
                <a:gd name="connsiteX0" fmla="*/ 566615 w 567634"/>
                <a:gd name="connsiteY0" fmla="*/ 454 h 282927"/>
                <a:gd name="connsiteX1" fmla="*/ 455404 w 567634"/>
                <a:gd name="connsiteY1" fmla="*/ 148735 h 282927"/>
                <a:gd name="connsiteX2" fmla="*/ 447166 w 567634"/>
                <a:gd name="connsiteY2" fmla="*/ 194043 h 282927"/>
                <a:gd name="connsiteX3" fmla="*/ 459523 w 567634"/>
                <a:gd name="connsiteY3" fmla="*/ 202281 h 282927"/>
                <a:gd name="connsiteX4" fmla="*/ 274172 w 567634"/>
                <a:gd name="connsiteY4" fmla="*/ 280540 h 282927"/>
                <a:gd name="connsiteX5" fmla="*/ 64107 w 567634"/>
                <a:gd name="connsiteY5" fmla="*/ 259946 h 282927"/>
                <a:gd name="connsiteX6" fmla="*/ 10561 w 567634"/>
                <a:gd name="connsiteY6" fmla="*/ 231113 h 282927"/>
                <a:gd name="connsiteX7" fmla="*/ 245339 w 567634"/>
                <a:gd name="connsiteY7" fmla="*/ 255827 h 282927"/>
                <a:gd name="connsiteX8" fmla="*/ 167080 w 567634"/>
                <a:gd name="connsiteY8" fmla="*/ 259946 h 282927"/>
                <a:gd name="connsiteX9" fmla="*/ 257696 w 567634"/>
                <a:gd name="connsiteY9" fmla="*/ 226994 h 282927"/>
                <a:gd name="connsiteX10" fmla="*/ 265934 w 567634"/>
                <a:gd name="connsiteY10" fmla="*/ 177567 h 282927"/>
                <a:gd name="connsiteX11" fmla="*/ 282410 w 567634"/>
                <a:gd name="connsiteY11" fmla="*/ 239351 h 282927"/>
                <a:gd name="connsiteX12" fmla="*/ 414215 w 567634"/>
                <a:gd name="connsiteY12" fmla="*/ 198162 h 282927"/>
                <a:gd name="connsiteX13" fmla="*/ 397739 w 567634"/>
                <a:gd name="connsiteY13" fmla="*/ 177567 h 282927"/>
                <a:gd name="connsiteX14" fmla="*/ 381264 w 567634"/>
                <a:gd name="connsiteY14" fmla="*/ 202281 h 282927"/>
                <a:gd name="connsiteX15" fmla="*/ 566615 w 567634"/>
                <a:gd name="connsiteY15" fmla="*/ 454 h 28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7634" h="282927">
                  <a:moveTo>
                    <a:pt x="566615" y="454"/>
                  </a:moveTo>
                  <a:cubicBezTo>
                    <a:pt x="578972" y="-8470"/>
                    <a:pt x="475312" y="116470"/>
                    <a:pt x="455404" y="148735"/>
                  </a:cubicBezTo>
                  <a:cubicBezTo>
                    <a:pt x="435496" y="181000"/>
                    <a:pt x="446479" y="185119"/>
                    <a:pt x="447166" y="194043"/>
                  </a:cubicBezTo>
                  <a:cubicBezTo>
                    <a:pt x="447852" y="202967"/>
                    <a:pt x="488355" y="187865"/>
                    <a:pt x="459523" y="202281"/>
                  </a:cubicBezTo>
                  <a:cubicBezTo>
                    <a:pt x="430691" y="216697"/>
                    <a:pt x="340075" y="270929"/>
                    <a:pt x="274172" y="280540"/>
                  </a:cubicBezTo>
                  <a:cubicBezTo>
                    <a:pt x="208269" y="290151"/>
                    <a:pt x="108042" y="268184"/>
                    <a:pt x="64107" y="259946"/>
                  </a:cubicBezTo>
                  <a:cubicBezTo>
                    <a:pt x="20172" y="251708"/>
                    <a:pt x="-19644" y="231800"/>
                    <a:pt x="10561" y="231113"/>
                  </a:cubicBezTo>
                  <a:cubicBezTo>
                    <a:pt x="40766" y="230427"/>
                    <a:pt x="219253" y="251022"/>
                    <a:pt x="245339" y="255827"/>
                  </a:cubicBezTo>
                  <a:cubicBezTo>
                    <a:pt x="271425" y="260632"/>
                    <a:pt x="165020" y="264752"/>
                    <a:pt x="167080" y="259946"/>
                  </a:cubicBezTo>
                  <a:cubicBezTo>
                    <a:pt x="169139" y="255141"/>
                    <a:pt x="241220" y="240724"/>
                    <a:pt x="257696" y="226994"/>
                  </a:cubicBezTo>
                  <a:cubicBezTo>
                    <a:pt x="274172" y="213264"/>
                    <a:pt x="261815" y="175508"/>
                    <a:pt x="265934" y="177567"/>
                  </a:cubicBezTo>
                  <a:cubicBezTo>
                    <a:pt x="270053" y="179626"/>
                    <a:pt x="257696" y="235919"/>
                    <a:pt x="282410" y="239351"/>
                  </a:cubicBezTo>
                  <a:cubicBezTo>
                    <a:pt x="307123" y="242784"/>
                    <a:pt x="414215" y="198162"/>
                    <a:pt x="414215" y="198162"/>
                  </a:cubicBezTo>
                  <a:cubicBezTo>
                    <a:pt x="433436" y="187865"/>
                    <a:pt x="403231" y="176881"/>
                    <a:pt x="397739" y="177567"/>
                  </a:cubicBezTo>
                  <a:cubicBezTo>
                    <a:pt x="392247" y="178253"/>
                    <a:pt x="349685" y="230427"/>
                    <a:pt x="381264" y="202281"/>
                  </a:cubicBezTo>
                  <a:cubicBezTo>
                    <a:pt x="412842" y="174135"/>
                    <a:pt x="554258" y="9378"/>
                    <a:pt x="566615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46DE92A8-2CC1-5BF5-42BD-7425E7587A56}"/>
                </a:ext>
              </a:extLst>
            </p:cNvPr>
            <p:cNvSpPr/>
            <p:nvPr/>
          </p:nvSpPr>
          <p:spPr>
            <a:xfrm>
              <a:off x="5082627" y="8835081"/>
              <a:ext cx="532502" cy="153028"/>
            </a:xfrm>
            <a:custGeom>
              <a:avLst/>
              <a:gdLst>
                <a:gd name="connsiteX0" fmla="*/ 119 w 532502"/>
                <a:gd name="connsiteY0" fmla="*/ 152400 h 153028"/>
                <a:gd name="connsiteX1" fmla="*/ 271968 w 532502"/>
                <a:gd name="connsiteY1" fmla="*/ 57665 h 153028"/>
                <a:gd name="connsiteX2" fmla="*/ 304919 w 532502"/>
                <a:gd name="connsiteY2" fmla="*/ 86497 h 153028"/>
                <a:gd name="connsiteX3" fmla="*/ 531459 w 532502"/>
                <a:gd name="connsiteY3" fmla="*/ 0 h 153028"/>
                <a:gd name="connsiteX4" fmla="*/ 383178 w 532502"/>
                <a:gd name="connsiteY4" fmla="*/ 86497 h 153028"/>
                <a:gd name="connsiteX5" fmla="*/ 239016 w 532502"/>
                <a:gd name="connsiteY5" fmla="*/ 98854 h 153028"/>
                <a:gd name="connsiteX6" fmla="*/ 119 w 532502"/>
                <a:gd name="connsiteY6" fmla="*/ 152400 h 15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502" h="153028">
                  <a:moveTo>
                    <a:pt x="119" y="152400"/>
                  </a:moveTo>
                  <a:cubicBezTo>
                    <a:pt x="5611" y="145535"/>
                    <a:pt x="221168" y="68649"/>
                    <a:pt x="271968" y="57665"/>
                  </a:cubicBezTo>
                  <a:cubicBezTo>
                    <a:pt x="322768" y="46681"/>
                    <a:pt x="261671" y="96108"/>
                    <a:pt x="304919" y="86497"/>
                  </a:cubicBezTo>
                  <a:cubicBezTo>
                    <a:pt x="348167" y="76886"/>
                    <a:pt x="518416" y="0"/>
                    <a:pt x="531459" y="0"/>
                  </a:cubicBezTo>
                  <a:cubicBezTo>
                    <a:pt x="544502" y="0"/>
                    <a:pt x="431919" y="70021"/>
                    <a:pt x="383178" y="86497"/>
                  </a:cubicBezTo>
                  <a:cubicBezTo>
                    <a:pt x="334437" y="102973"/>
                    <a:pt x="298054" y="89930"/>
                    <a:pt x="239016" y="98854"/>
                  </a:cubicBezTo>
                  <a:cubicBezTo>
                    <a:pt x="179978" y="107778"/>
                    <a:pt x="-5373" y="159265"/>
                    <a:pt x="119" y="152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EEB7ED4F-6567-A09A-2049-F4CF6FB3F451}"/>
                </a:ext>
              </a:extLst>
            </p:cNvPr>
            <p:cNvSpPr/>
            <p:nvPr/>
          </p:nvSpPr>
          <p:spPr>
            <a:xfrm>
              <a:off x="4869869" y="8454746"/>
              <a:ext cx="718992" cy="148110"/>
            </a:xfrm>
            <a:custGeom>
              <a:avLst/>
              <a:gdLst>
                <a:gd name="connsiteX0" fmla="*/ 3756 w 718992"/>
                <a:gd name="connsiteY0" fmla="*/ 146329 h 148110"/>
                <a:gd name="connsiteX1" fmla="*/ 372056 w 718992"/>
                <a:gd name="connsiteY1" fmla="*/ 32029 h 148110"/>
                <a:gd name="connsiteX2" fmla="*/ 327606 w 718992"/>
                <a:gd name="connsiteY2" fmla="*/ 44729 h 148110"/>
                <a:gd name="connsiteX3" fmla="*/ 457781 w 718992"/>
                <a:gd name="connsiteY3" fmla="*/ 279 h 148110"/>
                <a:gd name="connsiteX4" fmla="*/ 359356 w 718992"/>
                <a:gd name="connsiteY4" fmla="*/ 25679 h 148110"/>
                <a:gd name="connsiteX5" fmla="*/ 543506 w 718992"/>
                <a:gd name="connsiteY5" fmla="*/ 22504 h 148110"/>
                <a:gd name="connsiteX6" fmla="*/ 718131 w 718992"/>
                <a:gd name="connsiteY6" fmla="*/ 38379 h 148110"/>
                <a:gd name="connsiteX7" fmla="*/ 600656 w 718992"/>
                <a:gd name="connsiteY7" fmla="*/ 25679 h 148110"/>
                <a:gd name="connsiteX8" fmla="*/ 384756 w 718992"/>
                <a:gd name="connsiteY8" fmla="*/ 16154 h 148110"/>
                <a:gd name="connsiteX9" fmla="*/ 302206 w 718992"/>
                <a:gd name="connsiteY9" fmla="*/ 38379 h 148110"/>
                <a:gd name="connsiteX10" fmla="*/ 184731 w 718992"/>
                <a:gd name="connsiteY10" fmla="*/ 38379 h 148110"/>
                <a:gd name="connsiteX11" fmla="*/ 283156 w 718992"/>
                <a:gd name="connsiteY11" fmla="*/ 44729 h 148110"/>
                <a:gd name="connsiteX12" fmla="*/ 184731 w 718992"/>
                <a:gd name="connsiteY12" fmla="*/ 98704 h 148110"/>
                <a:gd name="connsiteX13" fmla="*/ 3756 w 718992"/>
                <a:gd name="connsiteY13" fmla="*/ 146329 h 1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8992" h="148110">
                  <a:moveTo>
                    <a:pt x="3756" y="146329"/>
                  </a:moveTo>
                  <a:cubicBezTo>
                    <a:pt x="34977" y="135217"/>
                    <a:pt x="318081" y="48962"/>
                    <a:pt x="372056" y="32029"/>
                  </a:cubicBezTo>
                  <a:cubicBezTo>
                    <a:pt x="426031" y="15096"/>
                    <a:pt x="313319" y="50021"/>
                    <a:pt x="327606" y="44729"/>
                  </a:cubicBezTo>
                  <a:cubicBezTo>
                    <a:pt x="341893" y="39437"/>
                    <a:pt x="452489" y="3454"/>
                    <a:pt x="457781" y="279"/>
                  </a:cubicBezTo>
                  <a:cubicBezTo>
                    <a:pt x="463073" y="-2896"/>
                    <a:pt x="345069" y="21975"/>
                    <a:pt x="359356" y="25679"/>
                  </a:cubicBezTo>
                  <a:cubicBezTo>
                    <a:pt x="373643" y="29383"/>
                    <a:pt x="483710" y="20387"/>
                    <a:pt x="543506" y="22504"/>
                  </a:cubicBezTo>
                  <a:cubicBezTo>
                    <a:pt x="603302" y="24621"/>
                    <a:pt x="708606" y="37850"/>
                    <a:pt x="718131" y="38379"/>
                  </a:cubicBezTo>
                  <a:cubicBezTo>
                    <a:pt x="727656" y="38908"/>
                    <a:pt x="656218" y="29383"/>
                    <a:pt x="600656" y="25679"/>
                  </a:cubicBezTo>
                  <a:cubicBezTo>
                    <a:pt x="545094" y="21975"/>
                    <a:pt x="434498" y="14037"/>
                    <a:pt x="384756" y="16154"/>
                  </a:cubicBezTo>
                  <a:cubicBezTo>
                    <a:pt x="335014" y="18271"/>
                    <a:pt x="335544" y="34675"/>
                    <a:pt x="302206" y="38379"/>
                  </a:cubicBezTo>
                  <a:cubicBezTo>
                    <a:pt x="268868" y="42083"/>
                    <a:pt x="187906" y="37321"/>
                    <a:pt x="184731" y="38379"/>
                  </a:cubicBezTo>
                  <a:cubicBezTo>
                    <a:pt x="181556" y="39437"/>
                    <a:pt x="283156" y="34675"/>
                    <a:pt x="283156" y="44729"/>
                  </a:cubicBezTo>
                  <a:cubicBezTo>
                    <a:pt x="283156" y="54783"/>
                    <a:pt x="224418" y="83887"/>
                    <a:pt x="184731" y="98704"/>
                  </a:cubicBezTo>
                  <a:cubicBezTo>
                    <a:pt x="145044" y="113521"/>
                    <a:pt x="-27465" y="157441"/>
                    <a:pt x="3756" y="146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7A11FA20-2514-A061-D3AA-9E152E8E18B2}"/>
                </a:ext>
              </a:extLst>
            </p:cNvPr>
            <p:cNvSpPr/>
            <p:nvPr/>
          </p:nvSpPr>
          <p:spPr>
            <a:xfrm>
              <a:off x="4733874" y="8347059"/>
              <a:ext cx="58866" cy="193887"/>
            </a:xfrm>
            <a:custGeom>
              <a:avLst/>
              <a:gdLst>
                <a:gd name="connsiteX0" fmla="*/ 51 w 58866"/>
                <a:gd name="connsiteY0" fmla="*/ 16 h 193887"/>
                <a:gd name="connsiteX1" fmla="*/ 50851 w 58866"/>
                <a:gd name="connsiteY1" fmla="*/ 76216 h 193887"/>
                <a:gd name="connsiteX2" fmla="*/ 57201 w 58866"/>
                <a:gd name="connsiteY2" fmla="*/ 193691 h 193887"/>
                <a:gd name="connsiteX3" fmla="*/ 34976 w 58866"/>
                <a:gd name="connsiteY3" fmla="*/ 104791 h 193887"/>
                <a:gd name="connsiteX4" fmla="*/ 54026 w 58866"/>
                <a:gd name="connsiteY4" fmla="*/ 130191 h 193887"/>
                <a:gd name="connsiteX5" fmla="*/ 41326 w 58866"/>
                <a:gd name="connsiteY5" fmla="*/ 69866 h 193887"/>
                <a:gd name="connsiteX6" fmla="*/ 51 w 58866"/>
                <a:gd name="connsiteY6" fmla="*/ 16 h 19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866" h="193887">
                  <a:moveTo>
                    <a:pt x="51" y="16"/>
                  </a:moveTo>
                  <a:cubicBezTo>
                    <a:pt x="1639" y="1074"/>
                    <a:pt x="41326" y="43937"/>
                    <a:pt x="50851" y="76216"/>
                  </a:cubicBezTo>
                  <a:cubicBezTo>
                    <a:pt x="60376" y="108495"/>
                    <a:pt x="59847" y="188929"/>
                    <a:pt x="57201" y="193691"/>
                  </a:cubicBezTo>
                  <a:cubicBezTo>
                    <a:pt x="54555" y="198453"/>
                    <a:pt x="35505" y="115374"/>
                    <a:pt x="34976" y="104791"/>
                  </a:cubicBezTo>
                  <a:cubicBezTo>
                    <a:pt x="34447" y="94208"/>
                    <a:pt x="52968" y="136012"/>
                    <a:pt x="54026" y="130191"/>
                  </a:cubicBezTo>
                  <a:cubicBezTo>
                    <a:pt x="55084" y="124370"/>
                    <a:pt x="48734" y="89974"/>
                    <a:pt x="41326" y="69866"/>
                  </a:cubicBezTo>
                  <a:cubicBezTo>
                    <a:pt x="33918" y="49758"/>
                    <a:pt x="-1537" y="-1042"/>
                    <a:pt x="51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186B972A-AA56-E576-35D5-3B2434928B09}"/>
                </a:ext>
              </a:extLst>
            </p:cNvPr>
            <p:cNvSpPr/>
            <p:nvPr/>
          </p:nvSpPr>
          <p:spPr>
            <a:xfrm>
              <a:off x="4873265" y="8298010"/>
              <a:ext cx="165482" cy="255827"/>
            </a:xfrm>
            <a:custGeom>
              <a:avLst/>
              <a:gdLst>
                <a:gd name="connsiteX0" fmla="*/ 360 w 165482"/>
                <a:gd name="connsiteY0" fmla="*/ 1440 h 255827"/>
                <a:gd name="connsiteX1" fmla="*/ 28935 w 165482"/>
                <a:gd name="connsiteY1" fmla="*/ 61765 h 255827"/>
                <a:gd name="connsiteX2" fmla="*/ 38460 w 165482"/>
                <a:gd name="connsiteY2" fmla="*/ 153840 h 255827"/>
                <a:gd name="connsiteX3" fmla="*/ 19410 w 165482"/>
                <a:gd name="connsiteY3" fmla="*/ 255440 h 255827"/>
                <a:gd name="connsiteX4" fmla="*/ 51160 w 165482"/>
                <a:gd name="connsiteY4" fmla="*/ 185590 h 255827"/>
                <a:gd name="connsiteX5" fmla="*/ 165460 w 165482"/>
                <a:gd name="connsiteY5" fmla="*/ 106215 h 255827"/>
                <a:gd name="connsiteX6" fmla="*/ 60685 w 165482"/>
                <a:gd name="connsiteY6" fmla="*/ 185590 h 255827"/>
                <a:gd name="connsiteX7" fmla="*/ 35285 w 165482"/>
                <a:gd name="connsiteY7" fmla="*/ 223690 h 255827"/>
                <a:gd name="connsiteX8" fmla="*/ 51160 w 165482"/>
                <a:gd name="connsiteY8" fmla="*/ 122090 h 255827"/>
                <a:gd name="connsiteX9" fmla="*/ 360 w 165482"/>
                <a:gd name="connsiteY9" fmla="*/ 1440 h 25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482" h="255827">
                  <a:moveTo>
                    <a:pt x="360" y="1440"/>
                  </a:moveTo>
                  <a:cubicBezTo>
                    <a:pt x="-3344" y="-8614"/>
                    <a:pt x="22585" y="36365"/>
                    <a:pt x="28935" y="61765"/>
                  </a:cubicBezTo>
                  <a:cubicBezTo>
                    <a:pt x="35285" y="87165"/>
                    <a:pt x="40047" y="121561"/>
                    <a:pt x="38460" y="153840"/>
                  </a:cubicBezTo>
                  <a:cubicBezTo>
                    <a:pt x="36873" y="186119"/>
                    <a:pt x="17293" y="250148"/>
                    <a:pt x="19410" y="255440"/>
                  </a:cubicBezTo>
                  <a:cubicBezTo>
                    <a:pt x="21527" y="260732"/>
                    <a:pt x="26818" y="210461"/>
                    <a:pt x="51160" y="185590"/>
                  </a:cubicBezTo>
                  <a:cubicBezTo>
                    <a:pt x="75502" y="160719"/>
                    <a:pt x="163873" y="106215"/>
                    <a:pt x="165460" y="106215"/>
                  </a:cubicBezTo>
                  <a:cubicBezTo>
                    <a:pt x="167047" y="106215"/>
                    <a:pt x="82381" y="166011"/>
                    <a:pt x="60685" y="185590"/>
                  </a:cubicBezTo>
                  <a:cubicBezTo>
                    <a:pt x="38989" y="205169"/>
                    <a:pt x="36873" y="234273"/>
                    <a:pt x="35285" y="223690"/>
                  </a:cubicBezTo>
                  <a:cubicBezTo>
                    <a:pt x="33698" y="213107"/>
                    <a:pt x="55922" y="155957"/>
                    <a:pt x="51160" y="122090"/>
                  </a:cubicBezTo>
                  <a:cubicBezTo>
                    <a:pt x="46398" y="88223"/>
                    <a:pt x="4064" y="11494"/>
                    <a:pt x="360" y="1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5F0C06D3-77F3-9434-6D15-678B60964EC1}"/>
                </a:ext>
              </a:extLst>
            </p:cNvPr>
            <p:cNvSpPr/>
            <p:nvPr/>
          </p:nvSpPr>
          <p:spPr>
            <a:xfrm>
              <a:off x="2743200" y="5382899"/>
              <a:ext cx="1505464" cy="238922"/>
            </a:xfrm>
            <a:custGeom>
              <a:avLst/>
              <a:gdLst>
                <a:gd name="connsiteX0" fmla="*/ 0 w 1505464"/>
                <a:gd name="connsiteY0" fmla="*/ 175420 h 238922"/>
                <a:gd name="connsiteX1" fmla="*/ 678094 w 1505464"/>
                <a:gd name="connsiteY1" fmla="*/ 5897 h 238922"/>
                <a:gd name="connsiteX2" fmla="*/ 339047 w 1505464"/>
                <a:gd name="connsiteY2" fmla="*/ 124049 h 238922"/>
                <a:gd name="connsiteX3" fmla="*/ 750013 w 1505464"/>
                <a:gd name="connsiteY3" fmla="*/ 82953 h 238922"/>
                <a:gd name="connsiteX4" fmla="*/ 1109609 w 1505464"/>
                <a:gd name="connsiteY4" fmla="*/ 139461 h 238922"/>
                <a:gd name="connsiteX5" fmla="*/ 991456 w 1505464"/>
                <a:gd name="connsiteY5" fmla="*/ 201105 h 238922"/>
                <a:gd name="connsiteX6" fmla="*/ 1340778 w 1505464"/>
                <a:gd name="connsiteY6" fmla="*/ 226791 h 238922"/>
                <a:gd name="connsiteX7" fmla="*/ 1505164 w 1505464"/>
                <a:gd name="connsiteY7" fmla="*/ 226791 h 238922"/>
                <a:gd name="connsiteX8" fmla="*/ 1304818 w 1505464"/>
                <a:gd name="connsiteY8" fmla="*/ 231928 h 238922"/>
                <a:gd name="connsiteX9" fmla="*/ 976045 w 1505464"/>
                <a:gd name="connsiteY9" fmla="*/ 118912 h 238922"/>
                <a:gd name="connsiteX10" fmla="*/ 621587 w 1505464"/>
                <a:gd name="connsiteY10" fmla="*/ 113775 h 238922"/>
                <a:gd name="connsiteX11" fmla="*/ 421240 w 1505464"/>
                <a:gd name="connsiteY11" fmla="*/ 129186 h 238922"/>
                <a:gd name="connsiteX12" fmla="*/ 626724 w 1505464"/>
                <a:gd name="connsiteY12" fmla="*/ 759 h 238922"/>
                <a:gd name="connsiteX13" fmla="*/ 344184 w 1505464"/>
                <a:gd name="connsiteY13" fmla="*/ 72679 h 238922"/>
                <a:gd name="connsiteX14" fmla="*/ 0 w 1505464"/>
                <a:gd name="connsiteY14" fmla="*/ 175420 h 2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64" h="238922">
                  <a:moveTo>
                    <a:pt x="0" y="175420"/>
                  </a:moveTo>
                  <a:lnTo>
                    <a:pt x="678094" y="5897"/>
                  </a:lnTo>
                  <a:cubicBezTo>
                    <a:pt x="734602" y="-2665"/>
                    <a:pt x="327061" y="111206"/>
                    <a:pt x="339047" y="124049"/>
                  </a:cubicBezTo>
                  <a:cubicBezTo>
                    <a:pt x="351033" y="136892"/>
                    <a:pt x="621586" y="80384"/>
                    <a:pt x="750013" y="82953"/>
                  </a:cubicBezTo>
                  <a:cubicBezTo>
                    <a:pt x="878440" y="85522"/>
                    <a:pt x="1069369" y="119769"/>
                    <a:pt x="1109609" y="139461"/>
                  </a:cubicBezTo>
                  <a:cubicBezTo>
                    <a:pt x="1149849" y="159153"/>
                    <a:pt x="952928" y="186550"/>
                    <a:pt x="991456" y="201105"/>
                  </a:cubicBezTo>
                  <a:cubicBezTo>
                    <a:pt x="1029984" y="215660"/>
                    <a:pt x="1255160" y="222510"/>
                    <a:pt x="1340778" y="226791"/>
                  </a:cubicBezTo>
                  <a:cubicBezTo>
                    <a:pt x="1426396" y="231072"/>
                    <a:pt x="1511157" y="225935"/>
                    <a:pt x="1505164" y="226791"/>
                  </a:cubicBezTo>
                  <a:cubicBezTo>
                    <a:pt x="1499171" y="227647"/>
                    <a:pt x="1393004" y="249908"/>
                    <a:pt x="1304818" y="231928"/>
                  </a:cubicBezTo>
                  <a:cubicBezTo>
                    <a:pt x="1216632" y="213948"/>
                    <a:pt x="1089917" y="138604"/>
                    <a:pt x="976045" y="118912"/>
                  </a:cubicBezTo>
                  <a:cubicBezTo>
                    <a:pt x="862173" y="99220"/>
                    <a:pt x="714054" y="112063"/>
                    <a:pt x="621587" y="113775"/>
                  </a:cubicBezTo>
                  <a:cubicBezTo>
                    <a:pt x="529120" y="115487"/>
                    <a:pt x="420384" y="148022"/>
                    <a:pt x="421240" y="129186"/>
                  </a:cubicBezTo>
                  <a:cubicBezTo>
                    <a:pt x="422096" y="110350"/>
                    <a:pt x="639566" y="10177"/>
                    <a:pt x="626724" y="759"/>
                  </a:cubicBezTo>
                  <a:cubicBezTo>
                    <a:pt x="613882" y="-8659"/>
                    <a:pt x="344184" y="72679"/>
                    <a:pt x="344184" y="72679"/>
                  </a:cubicBezTo>
                  <a:lnTo>
                    <a:pt x="0" y="17542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09BFE3EA-8CD9-FEF9-A6ED-FC27146275BB}"/>
                </a:ext>
              </a:extLst>
            </p:cNvPr>
            <p:cNvSpPr/>
            <p:nvPr/>
          </p:nvSpPr>
          <p:spPr>
            <a:xfrm>
              <a:off x="4267810" y="4895619"/>
              <a:ext cx="189569" cy="598040"/>
            </a:xfrm>
            <a:custGeom>
              <a:avLst/>
              <a:gdLst>
                <a:gd name="connsiteX0" fmla="*/ 52473 w 189569"/>
                <a:gd name="connsiteY0" fmla="*/ 17 h 598040"/>
                <a:gd name="connsiteX1" fmla="*/ 150078 w 189569"/>
                <a:gd name="connsiteY1" fmla="*/ 323653 h 598040"/>
                <a:gd name="connsiteX2" fmla="*/ 180900 w 189569"/>
                <a:gd name="connsiteY2" fmla="*/ 282556 h 598040"/>
                <a:gd name="connsiteX3" fmla="*/ 1102 w 189569"/>
                <a:gd name="connsiteY3" fmla="*/ 595918 h 598040"/>
                <a:gd name="connsiteX4" fmla="*/ 108981 w 189569"/>
                <a:gd name="connsiteY4" fmla="*/ 416120 h 598040"/>
                <a:gd name="connsiteX5" fmla="*/ 186037 w 189569"/>
                <a:gd name="connsiteY5" fmla="*/ 339064 h 598040"/>
                <a:gd name="connsiteX6" fmla="*/ 52473 w 189569"/>
                <a:gd name="connsiteY6" fmla="*/ 17 h 59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69" h="598040">
                  <a:moveTo>
                    <a:pt x="52473" y="17"/>
                  </a:moveTo>
                  <a:cubicBezTo>
                    <a:pt x="46480" y="-2552"/>
                    <a:pt x="128674" y="276563"/>
                    <a:pt x="150078" y="323653"/>
                  </a:cubicBezTo>
                  <a:cubicBezTo>
                    <a:pt x="171482" y="370743"/>
                    <a:pt x="205729" y="237179"/>
                    <a:pt x="180900" y="282556"/>
                  </a:cubicBezTo>
                  <a:cubicBezTo>
                    <a:pt x="156071" y="327934"/>
                    <a:pt x="13088" y="573657"/>
                    <a:pt x="1102" y="595918"/>
                  </a:cubicBezTo>
                  <a:cubicBezTo>
                    <a:pt x="-10884" y="618179"/>
                    <a:pt x="78159" y="458929"/>
                    <a:pt x="108981" y="416120"/>
                  </a:cubicBezTo>
                  <a:cubicBezTo>
                    <a:pt x="139804" y="373311"/>
                    <a:pt x="192886" y="407558"/>
                    <a:pt x="186037" y="339064"/>
                  </a:cubicBezTo>
                  <a:cubicBezTo>
                    <a:pt x="179188" y="270570"/>
                    <a:pt x="58466" y="2586"/>
                    <a:pt x="52473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EC8D7588-0F1C-7075-570A-A06EB09CC465}"/>
                </a:ext>
              </a:extLst>
            </p:cNvPr>
            <p:cNvSpPr/>
            <p:nvPr/>
          </p:nvSpPr>
          <p:spPr>
            <a:xfrm>
              <a:off x="4595899" y="5039133"/>
              <a:ext cx="79023" cy="354826"/>
            </a:xfrm>
            <a:custGeom>
              <a:avLst/>
              <a:gdLst>
                <a:gd name="connsiteX0" fmla="*/ 78843 w 79023"/>
                <a:gd name="connsiteY0" fmla="*/ 341 h 354826"/>
                <a:gd name="connsiteX1" fmla="*/ 27472 w 79023"/>
                <a:gd name="connsiteY1" fmla="*/ 236647 h 354826"/>
                <a:gd name="connsiteX2" fmla="*/ 27472 w 79023"/>
                <a:gd name="connsiteY2" fmla="*/ 354800 h 354826"/>
                <a:gd name="connsiteX3" fmla="*/ 6923 w 79023"/>
                <a:gd name="connsiteY3" fmla="*/ 246921 h 354826"/>
                <a:gd name="connsiteX4" fmla="*/ 6923 w 79023"/>
                <a:gd name="connsiteY4" fmla="*/ 185276 h 354826"/>
                <a:gd name="connsiteX5" fmla="*/ 78843 w 79023"/>
                <a:gd name="connsiteY5" fmla="*/ 341 h 35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23" h="354826">
                  <a:moveTo>
                    <a:pt x="78843" y="341"/>
                  </a:moveTo>
                  <a:cubicBezTo>
                    <a:pt x="82268" y="8903"/>
                    <a:pt x="36034" y="177570"/>
                    <a:pt x="27472" y="236647"/>
                  </a:cubicBezTo>
                  <a:cubicBezTo>
                    <a:pt x="18910" y="295724"/>
                    <a:pt x="30897" y="353088"/>
                    <a:pt x="27472" y="354800"/>
                  </a:cubicBezTo>
                  <a:cubicBezTo>
                    <a:pt x="24047" y="356512"/>
                    <a:pt x="10348" y="275175"/>
                    <a:pt x="6923" y="246921"/>
                  </a:cubicBezTo>
                  <a:cubicBezTo>
                    <a:pt x="3498" y="218667"/>
                    <a:pt x="-6776" y="223804"/>
                    <a:pt x="6923" y="185276"/>
                  </a:cubicBezTo>
                  <a:cubicBezTo>
                    <a:pt x="20622" y="146748"/>
                    <a:pt x="75418" y="-8221"/>
                    <a:pt x="78843" y="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111DFBFF-9133-4161-2BA5-D4A5FAB7E9AF}"/>
                </a:ext>
              </a:extLst>
            </p:cNvPr>
            <p:cNvSpPr/>
            <p:nvPr/>
          </p:nvSpPr>
          <p:spPr>
            <a:xfrm>
              <a:off x="4905904" y="5290817"/>
              <a:ext cx="385577" cy="413166"/>
            </a:xfrm>
            <a:custGeom>
              <a:avLst/>
              <a:gdLst>
                <a:gd name="connsiteX0" fmla="*/ 385287 w 385577"/>
                <a:gd name="connsiteY0" fmla="*/ 374 h 413166"/>
                <a:gd name="connsiteX1" fmla="*/ 241449 w 385577"/>
                <a:gd name="connsiteY1" fmla="*/ 200720 h 413166"/>
                <a:gd name="connsiteX2" fmla="*/ 179804 w 385577"/>
                <a:gd name="connsiteY2" fmla="*/ 411340 h 413166"/>
                <a:gd name="connsiteX3" fmla="*/ 118159 w 385577"/>
                <a:gd name="connsiteY3" fmla="*/ 308599 h 413166"/>
                <a:gd name="connsiteX4" fmla="*/ 6 w 385577"/>
                <a:gd name="connsiteY4" fmla="*/ 113390 h 413166"/>
                <a:gd name="connsiteX5" fmla="*/ 113022 w 385577"/>
                <a:gd name="connsiteY5" fmla="*/ 267502 h 413166"/>
                <a:gd name="connsiteX6" fmla="*/ 164393 w 385577"/>
                <a:gd name="connsiteY6" fmla="*/ 318873 h 413166"/>
                <a:gd name="connsiteX7" fmla="*/ 159256 w 385577"/>
                <a:gd name="connsiteY7" fmla="*/ 365107 h 413166"/>
                <a:gd name="connsiteX8" fmla="*/ 164393 w 385577"/>
                <a:gd name="connsiteY8" fmla="*/ 375381 h 413166"/>
                <a:gd name="connsiteX9" fmla="*/ 200352 w 385577"/>
                <a:gd name="connsiteY9" fmla="*/ 252091 h 413166"/>
                <a:gd name="connsiteX10" fmla="*/ 385287 w 385577"/>
                <a:gd name="connsiteY10" fmla="*/ 374 h 41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577" h="413166">
                  <a:moveTo>
                    <a:pt x="385287" y="374"/>
                  </a:moveTo>
                  <a:cubicBezTo>
                    <a:pt x="392137" y="-8188"/>
                    <a:pt x="275696" y="132226"/>
                    <a:pt x="241449" y="200720"/>
                  </a:cubicBezTo>
                  <a:cubicBezTo>
                    <a:pt x="207202" y="269214"/>
                    <a:pt x="200352" y="393360"/>
                    <a:pt x="179804" y="411340"/>
                  </a:cubicBezTo>
                  <a:cubicBezTo>
                    <a:pt x="159256" y="429320"/>
                    <a:pt x="118159" y="308599"/>
                    <a:pt x="118159" y="308599"/>
                  </a:cubicBezTo>
                  <a:cubicBezTo>
                    <a:pt x="88193" y="258941"/>
                    <a:pt x="862" y="120239"/>
                    <a:pt x="6" y="113390"/>
                  </a:cubicBezTo>
                  <a:cubicBezTo>
                    <a:pt x="-850" y="106541"/>
                    <a:pt x="85624" y="233255"/>
                    <a:pt x="113022" y="267502"/>
                  </a:cubicBezTo>
                  <a:cubicBezTo>
                    <a:pt x="140420" y="301749"/>
                    <a:pt x="156687" y="302606"/>
                    <a:pt x="164393" y="318873"/>
                  </a:cubicBezTo>
                  <a:cubicBezTo>
                    <a:pt x="172099" y="335140"/>
                    <a:pt x="159256" y="355689"/>
                    <a:pt x="159256" y="365107"/>
                  </a:cubicBezTo>
                  <a:cubicBezTo>
                    <a:pt x="159256" y="374525"/>
                    <a:pt x="157544" y="394217"/>
                    <a:pt x="164393" y="375381"/>
                  </a:cubicBezTo>
                  <a:cubicBezTo>
                    <a:pt x="171242" y="356545"/>
                    <a:pt x="163536" y="315448"/>
                    <a:pt x="200352" y="252091"/>
                  </a:cubicBezTo>
                  <a:cubicBezTo>
                    <a:pt x="237168" y="188734"/>
                    <a:pt x="378437" y="8936"/>
                    <a:pt x="385287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F7B8A56C-F506-FB1A-1F4B-B916C99391A5}"/>
                </a:ext>
              </a:extLst>
            </p:cNvPr>
            <p:cNvSpPr/>
            <p:nvPr/>
          </p:nvSpPr>
          <p:spPr>
            <a:xfrm>
              <a:off x="5010164" y="5385591"/>
              <a:ext cx="1416965" cy="342654"/>
            </a:xfrm>
            <a:custGeom>
              <a:avLst/>
              <a:gdLst>
                <a:gd name="connsiteX0" fmla="*/ 3625 w 1416965"/>
                <a:gd name="connsiteY0" fmla="*/ 342252 h 342654"/>
                <a:gd name="connsiteX1" fmla="*/ 989944 w 1416965"/>
                <a:gd name="connsiteY1" fmla="*/ 49438 h 342654"/>
                <a:gd name="connsiteX2" fmla="*/ 727953 w 1416965"/>
                <a:gd name="connsiteY2" fmla="*/ 121357 h 342654"/>
                <a:gd name="connsiteX3" fmla="*/ 1236524 w 1416965"/>
                <a:gd name="connsiteY3" fmla="*/ 3205 h 342654"/>
                <a:gd name="connsiteX4" fmla="*/ 1411184 w 1416965"/>
                <a:gd name="connsiteY4" fmla="*/ 34027 h 342654"/>
                <a:gd name="connsiteX5" fmla="*/ 1056726 w 1416965"/>
                <a:gd name="connsiteY5" fmla="*/ 39164 h 342654"/>
                <a:gd name="connsiteX6" fmla="*/ 671445 w 1416965"/>
                <a:gd name="connsiteY6" fmla="*/ 111083 h 342654"/>
                <a:gd name="connsiteX7" fmla="*/ 3625 w 1416965"/>
                <a:gd name="connsiteY7" fmla="*/ 342252 h 34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6965" h="342654">
                  <a:moveTo>
                    <a:pt x="3625" y="342252"/>
                  </a:moveTo>
                  <a:cubicBezTo>
                    <a:pt x="56708" y="331978"/>
                    <a:pt x="869223" y="86254"/>
                    <a:pt x="989944" y="49438"/>
                  </a:cubicBezTo>
                  <a:cubicBezTo>
                    <a:pt x="1110665" y="12622"/>
                    <a:pt x="686856" y="129062"/>
                    <a:pt x="727953" y="121357"/>
                  </a:cubicBezTo>
                  <a:cubicBezTo>
                    <a:pt x="769050" y="113652"/>
                    <a:pt x="1122652" y="17760"/>
                    <a:pt x="1236524" y="3205"/>
                  </a:cubicBezTo>
                  <a:cubicBezTo>
                    <a:pt x="1350396" y="-11350"/>
                    <a:pt x="1441150" y="28034"/>
                    <a:pt x="1411184" y="34027"/>
                  </a:cubicBezTo>
                  <a:cubicBezTo>
                    <a:pt x="1381218" y="40020"/>
                    <a:pt x="1180016" y="26321"/>
                    <a:pt x="1056726" y="39164"/>
                  </a:cubicBezTo>
                  <a:cubicBezTo>
                    <a:pt x="933436" y="52007"/>
                    <a:pt x="847818" y="58856"/>
                    <a:pt x="671445" y="111083"/>
                  </a:cubicBezTo>
                  <a:cubicBezTo>
                    <a:pt x="495072" y="163310"/>
                    <a:pt x="-49458" y="352526"/>
                    <a:pt x="3625" y="342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E8245BEF-5A61-6243-49FB-84BD9B8CFABE}"/>
                </a:ext>
              </a:extLst>
            </p:cNvPr>
            <p:cNvSpPr/>
            <p:nvPr/>
          </p:nvSpPr>
          <p:spPr>
            <a:xfrm>
              <a:off x="5316736" y="4797932"/>
              <a:ext cx="914553" cy="503630"/>
            </a:xfrm>
            <a:custGeom>
              <a:avLst/>
              <a:gdLst>
                <a:gd name="connsiteX0" fmla="*/ 140 w 914553"/>
                <a:gd name="connsiteY0" fmla="*/ 503533 h 503630"/>
                <a:gd name="connsiteX1" fmla="*/ 657686 w 914553"/>
                <a:gd name="connsiteY1" fmla="*/ 436751 h 503630"/>
                <a:gd name="connsiteX2" fmla="*/ 405970 w 914553"/>
                <a:gd name="connsiteY2" fmla="*/ 380243 h 503630"/>
                <a:gd name="connsiteX3" fmla="*/ 770702 w 914553"/>
                <a:gd name="connsiteY3" fmla="*/ 364832 h 503630"/>
                <a:gd name="connsiteX4" fmla="*/ 816936 w 914553"/>
                <a:gd name="connsiteY4" fmla="*/ 251816 h 503630"/>
                <a:gd name="connsiteX5" fmla="*/ 914540 w 914553"/>
                <a:gd name="connsiteY5" fmla="*/ 99 h 503630"/>
                <a:gd name="connsiteX6" fmla="*/ 822073 w 914553"/>
                <a:gd name="connsiteY6" fmla="*/ 282639 h 503630"/>
                <a:gd name="connsiteX7" fmla="*/ 601179 w 914553"/>
                <a:gd name="connsiteY7" fmla="*/ 421340 h 503630"/>
                <a:gd name="connsiteX8" fmla="*/ 140 w 914553"/>
                <a:gd name="connsiteY8" fmla="*/ 503533 h 50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553" h="503630">
                  <a:moveTo>
                    <a:pt x="140" y="503533"/>
                  </a:moveTo>
                  <a:cubicBezTo>
                    <a:pt x="9558" y="506101"/>
                    <a:pt x="590048" y="457299"/>
                    <a:pt x="657686" y="436751"/>
                  </a:cubicBezTo>
                  <a:cubicBezTo>
                    <a:pt x="725324" y="416203"/>
                    <a:pt x="387134" y="392229"/>
                    <a:pt x="405970" y="380243"/>
                  </a:cubicBezTo>
                  <a:cubicBezTo>
                    <a:pt x="424806" y="368257"/>
                    <a:pt x="702208" y="386236"/>
                    <a:pt x="770702" y="364832"/>
                  </a:cubicBezTo>
                  <a:cubicBezTo>
                    <a:pt x="839196" y="343427"/>
                    <a:pt x="792963" y="312605"/>
                    <a:pt x="816936" y="251816"/>
                  </a:cubicBezTo>
                  <a:cubicBezTo>
                    <a:pt x="840909" y="191027"/>
                    <a:pt x="913684" y="-5038"/>
                    <a:pt x="914540" y="99"/>
                  </a:cubicBezTo>
                  <a:cubicBezTo>
                    <a:pt x="915396" y="5236"/>
                    <a:pt x="874300" y="212432"/>
                    <a:pt x="822073" y="282639"/>
                  </a:cubicBezTo>
                  <a:cubicBezTo>
                    <a:pt x="769846" y="352846"/>
                    <a:pt x="743305" y="382812"/>
                    <a:pt x="601179" y="421340"/>
                  </a:cubicBezTo>
                  <a:cubicBezTo>
                    <a:pt x="459053" y="459868"/>
                    <a:pt x="-9278" y="500965"/>
                    <a:pt x="140" y="503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75668806-8AEF-A2FB-A623-3D3B65E3547C}"/>
                </a:ext>
              </a:extLst>
            </p:cNvPr>
            <p:cNvSpPr/>
            <p:nvPr/>
          </p:nvSpPr>
          <p:spPr>
            <a:xfrm>
              <a:off x="2339573" y="5198301"/>
              <a:ext cx="221797" cy="1659699"/>
            </a:xfrm>
            <a:custGeom>
              <a:avLst/>
              <a:gdLst>
                <a:gd name="connsiteX0" fmla="*/ 40372 w 221797"/>
                <a:gd name="connsiteY0" fmla="*/ 0 h 1659699"/>
                <a:gd name="connsiteX1" fmla="*/ 71687 w 221797"/>
                <a:gd name="connsiteY1" fmla="*/ 757825 h 1659699"/>
                <a:gd name="connsiteX2" fmla="*/ 159369 w 221797"/>
                <a:gd name="connsiteY2" fmla="*/ 1265129 h 1659699"/>
                <a:gd name="connsiteX3" fmla="*/ 140580 w 221797"/>
                <a:gd name="connsiteY3" fmla="*/ 1121080 h 1659699"/>
                <a:gd name="connsiteX4" fmla="*/ 215737 w 221797"/>
                <a:gd name="connsiteY4" fmla="*/ 1459283 h 1659699"/>
                <a:gd name="connsiteX5" fmla="*/ 215737 w 221797"/>
                <a:gd name="connsiteY5" fmla="*/ 1659699 h 1659699"/>
                <a:gd name="connsiteX6" fmla="*/ 203211 w 221797"/>
                <a:gd name="connsiteY6" fmla="*/ 1459283 h 1659699"/>
                <a:gd name="connsiteX7" fmla="*/ 103002 w 221797"/>
                <a:gd name="connsiteY7" fmla="*/ 1114817 h 1659699"/>
                <a:gd name="connsiteX8" fmla="*/ 2794 w 221797"/>
                <a:gd name="connsiteY8" fmla="*/ 413359 h 1659699"/>
                <a:gd name="connsiteX9" fmla="*/ 27846 w 221797"/>
                <a:gd name="connsiteY9" fmla="*/ 588724 h 1659699"/>
                <a:gd name="connsiteX10" fmla="*/ 27846 w 221797"/>
                <a:gd name="connsiteY10" fmla="*/ 338203 h 1659699"/>
                <a:gd name="connsiteX11" fmla="*/ 40372 w 221797"/>
                <a:gd name="connsiteY11" fmla="*/ 0 h 165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797" h="1659699">
                  <a:moveTo>
                    <a:pt x="40372" y="0"/>
                  </a:moveTo>
                  <a:cubicBezTo>
                    <a:pt x="46113" y="273485"/>
                    <a:pt x="51854" y="546970"/>
                    <a:pt x="71687" y="757825"/>
                  </a:cubicBezTo>
                  <a:cubicBezTo>
                    <a:pt x="91520" y="968680"/>
                    <a:pt x="147887" y="1204587"/>
                    <a:pt x="159369" y="1265129"/>
                  </a:cubicBezTo>
                  <a:cubicBezTo>
                    <a:pt x="170851" y="1325671"/>
                    <a:pt x="131185" y="1088721"/>
                    <a:pt x="140580" y="1121080"/>
                  </a:cubicBezTo>
                  <a:cubicBezTo>
                    <a:pt x="149975" y="1153439"/>
                    <a:pt x="203211" y="1369513"/>
                    <a:pt x="215737" y="1459283"/>
                  </a:cubicBezTo>
                  <a:cubicBezTo>
                    <a:pt x="228263" y="1549053"/>
                    <a:pt x="217825" y="1659699"/>
                    <a:pt x="215737" y="1659699"/>
                  </a:cubicBezTo>
                  <a:cubicBezTo>
                    <a:pt x="213649" y="1659699"/>
                    <a:pt x="222000" y="1550097"/>
                    <a:pt x="203211" y="1459283"/>
                  </a:cubicBezTo>
                  <a:cubicBezTo>
                    <a:pt x="184422" y="1368469"/>
                    <a:pt x="136405" y="1289138"/>
                    <a:pt x="103002" y="1114817"/>
                  </a:cubicBezTo>
                  <a:cubicBezTo>
                    <a:pt x="69599" y="940496"/>
                    <a:pt x="2794" y="413359"/>
                    <a:pt x="2794" y="413359"/>
                  </a:cubicBezTo>
                  <a:cubicBezTo>
                    <a:pt x="-9732" y="325677"/>
                    <a:pt x="23671" y="601250"/>
                    <a:pt x="27846" y="588724"/>
                  </a:cubicBezTo>
                  <a:cubicBezTo>
                    <a:pt x="32021" y="576198"/>
                    <a:pt x="27846" y="338203"/>
                    <a:pt x="27846" y="338203"/>
                  </a:cubicBezTo>
                  <a:lnTo>
                    <a:pt x="403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720FF519-20FD-44DD-9ABD-67B6667EC366}"/>
                </a:ext>
              </a:extLst>
            </p:cNvPr>
            <p:cNvSpPr/>
            <p:nvPr/>
          </p:nvSpPr>
          <p:spPr>
            <a:xfrm>
              <a:off x="2682525" y="6629039"/>
              <a:ext cx="706606" cy="1500723"/>
            </a:xfrm>
            <a:custGeom>
              <a:avLst/>
              <a:gdLst>
                <a:gd name="connsiteX0" fmla="*/ 4308 w 706606"/>
                <a:gd name="connsiteY0" fmla="*/ 3493 h 1500723"/>
                <a:gd name="connsiteX1" fmla="*/ 29360 w 706606"/>
                <a:gd name="connsiteY1" fmla="*/ 429377 h 1500723"/>
                <a:gd name="connsiteX2" fmla="*/ 148357 w 706606"/>
                <a:gd name="connsiteY2" fmla="*/ 848999 h 1500723"/>
                <a:gd name="connsiteX3" fmla="*/ 73201 w 706606"/>
                <a:gd name="connsiteY3" fmla="*/ 692424 h 1500723"/>
                <a:gd name="connsiteX4" fmla="*/ 355037 w 706606"/>
                <a:gd name="connsiteY4" fmla="*/ 1055679 h 1500723"/>
                <a:gd name="connsiteX5" fmla="*/ 373826 w 706606"/>
                <a:gd name="connsiteY5" fmla="*/ 974260 h 1500723"/>
                <a:gd name="connsiteX6" fmla="*/ 492823 w 706606"/>
                <a:gd name="connsiteY6" fmla="*/ 1306199 h 1500723"/>
                <a:gd name="connsiteX7" fmla="*/ 705765 w 706606"/>
                <a:gd name="connsiteY7" fmla="*/ 1500353 h 1500723"/>
                <a:gd name="connsiteX8" fmla="*/ 555453 w 706606"/>
                <a:gd name="connsiteY8" fmla="*/ 1343777 h 1500723"/>
                <a:gd name="connsiteX9" fmla="*/ 273617 w 706606"/>
                <a:gd name="connsiteY9" fmla="*/ 967997 h 1500723"/>
                <a:gd name="connsiteX10" fmla="*/ 98253 w 706606"/>
                <a:gd name="connsiteY10" fmla="*/ 673635 h 1500723"/>
                <a:gd name="connsiteX11" fmla="*/ 4308 w 706606"/>
                <a:gd name="connsiteY11" fmla="*/ 3493 h 15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6606" h="1500723">
                  <a:moveTo>
                    <a:pt x="4308" y="3493"/>
                  </a:moveTo>
                  <a:cubicBezTo>
                    <a:pt x="-7174" y="-37217"/>
                    <a:pt x="5352" y="288459"/>
                    <a:pt x="29360" y="429377"/>
                  </a:cubicBezTo>
                  <a:cubicBezTo>
                    <a:pt x="53368" y="570295"/>
                    <a:pt x="141050" y="805158"/>
                    <a:pt x="148357" y="848999"/>
                  </a:cubicBezTo>
                  <a:cubicBezTo>
                    <a:pt x="155664" y="892840"/>
                    <a:pt x="38754" y="657977"/>
                    <a:pt x="73201" y="692424"/>
                  </a:cubicBezTo>
                  <a:cubicBezTo>
                    <a:pt x="107648" y="726871"/>
                    <a:pt x="304933" y="1008706"/>
                    <a:pt x="355037" y="1055679"/>
                  </a:cubicBezTo>
                  <a:cubicBezTo>
                    <a:pt x="405141" y="1102652"/>
                    <a:pt x="350862" y="932507"/>
                    <a:pt x="373826" y="974260"/>
                  </a:cubicBezTo>
                  <a:cubicBezTo>
                    <a:pt x="396790" y="1016013"/>
                    <a:pt x="437500" y="1218517"/>
                    <a:pt x="492823" y="1306199"/>
                  </a:cubicBezTo>
                  <a:cubicBezTo>
                    <a:pt x="548146" y="1393881"/>
                    <a:pt x="695327" y="1494090"/>
                    <a:pt x="705765" y="1500353"/>
                  </a:cubicBezTo>
                  <a:cubicBezTo>
                    <a:pt x="716203" y="1506616"/>
                    <a:pt x="627478" y="1432503"/>
                    <a:pt x="555453" y="1343777"/>
                  </a:cubicBezTo>
                  <a:cubicBezTo>
                    <a:pt x="483428" y="1255051"/>
                    <a:pt x="349817" y="1079687"/>
                    <a:pt x="273617" y="967997"/>
                  </a:cubicBezTo>
                  <a:cubicBezTo>
                    <a:pt x="197417" y="856307"/>
                    <a:pt x="144182" y="831254"/>
                    <a:pt x="98253" y="673635"/>
                  </a:cubicBezTo>
                  <a:cubicBezTo>
                    <a:pt x="52324" y="516016"/>
                    <a:pt x="15790" y="44203"/>
                    <a:pt x="4308" y="3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AB49A2CD-A78C-2270-01BB-7CCFB87813F8}"/>
                </a:ext>
              </a:extLst>
            </p:cNvPr>
            <p:cNvSpPr/>
            <p:nvPr/>
          </p:nvSpPr>
          <p:spPr>
            <a:xfrm>
              <a:off x="3667797" y="7258660"/>
              <a:ext cx="295565" cy="724198"/>
            </a:xfrm>
            <a:custGeom>
              <a:avLst/>
              <a:gdLst>
                <a:gd name="connsiteX0" fmla="*/ 284165 w 295565"/>
                <a:gd name="connsiteY0" fmla="*/ 173 h 724198"/>
                <a:gd name="connsiteX1" fmla="*/ 284165 w 295565"/>
                <a:gd name="connsiteY1" fmla="*/ 238167 h 724198"/>
                <a:gd name="connsiteX2" fmla="*/ 140115 w 295565"/>
                <a:gd name="connsiteY2" fmla="*/ 476162 h 724198"/>
                <a:gd name="connsiteX3" fmla="*/ 202745 w 295565"/>
                <a:gd name="connsiteY3" fmla="*/ 426058 h 724198"/>
                <a:gd name="connsiteX4" fmla="*/ 2329 w 295565"/>
                <a:gd name="connsiteY4" fmla="*/ 720419 h 724198"/>
                <a:gd name="connsiteX5" fmla="*/ 96274 w 295565"/>
                <a:gd name="connsiteY5" fmla="*/ 582633 h 724198"/>
                <a:gd name="connsiteX6" fmla="*/ 140115 w 295565"/>
                <a:gd name="connsiteY6" fmla="*/ 432321 h 724198"/>
                <a:gd name="connsiteX7" fmla="*/ 265376 w 295565"/>
                <a:gd name="connsiteY7" fmla="*/ 275745 h 724198"/>
                <a:gd name="connsiteX8" fmla="*/ 284165 w 295565"/>
                <a:gd name="connsiteY8" fmla="*/ 173 h 72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565" h="724198">
                  <a:moveTo>
                    <a:pt x="284165" y="173"/>
                  </a:moveTo>
                  <a:cubicBezTo>
                    <a:pt x="287296" y="-6090"/>
                    <a:pt x="308173" y="158836"/>
                    <a:pt x="284165" y="238167"/>
                  </a:cubicBezTo>
                  <a:cubicBezTo>
                    <a:pt x="260157" y="317498"/>
                    <a:pt x="153685" y="444847"/>
                    <a:pt x="140115" y="476162"/>
                  </a:cubicBezTo>
                  <a:cubicBezTo>
                    <a:pt x="126545" y="507477"/>
                    <a:pt x="225709" y="385349"/>
                    <a:pt x="202745" y="426058"/>
                  </a:cubicBezTo>
                  <a:cubicBezTo>
                    <a:pt x="179781" y="466768"/>
                    <a:pt x="2329" y="720419"/>
                    <a:pt x="2329" y="720419"/>
                  </a:cubicBezTo>
                  <a:cubicBezTo>
                    <a:pt x="-15416" y="746515"/>
                    <a:pt x="73310" y="630649"/>
                    <a:pt x="96274" y="582633"/>
                  </a:cubicBezTo>
                  <a:cubicBezTo>
                    <a:pt x="119238" y="534617"/>
                    <a:pt x="111931" y="483469"/>
                    <a:pt x="140115" y="432321"/>
                  </a:cubicBezTo>
                  <a:cubicBezTo>
                    <a:pt x="168299" y="381173"/>
                    <a:pt x="236149" y="349857"/>
                    <a:pt x="265376" y="275745"/>
                  </a:cubicBezTo>
                  <a:cubicBezTo>
                    <a:pt x="294603" y="201633"/>
                    <a:pt x="281034" y="6436"/>
                    <a:pt x="284165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264F4CA9-7379-EFC2-D3A2-1B7C2F020703}"/>
                </a:ext>
              </a:extLst>
            </p:cNvPr>
            <p:cNvSpPr/>
            <p:nvPr/>
          </p:nvSpPr>
          <p:spPr>
            <a:xfrm>
              <a:off x="2592739" y="6951743"/>
              <a:ext cx="82553" cy="270730"/>
            </a:xfrm>
            <a:custGeom>
              <a:avLst/>
              <a:gdLst>
                <a:gd name="connsiteX0" fmla="*/ 149 w 82553"/>
                <a:gd name="connsiteY0" fmla="*/ 202 h 270730"/>
                <a:gd name="connsiteX1" fmla="*/ 56516 w 82553"/>
                <a:gd name="connsiteY1" fmla="*/ 213145 h 270730"/>
                <a:gd name="connsiteX2" fmla="*/ 75305 w 82553"/>
                <a:gd name="connsiteY2" fmla="*/ 269512 h 270730"/>
                <a:gd name="connsiteX3" fmla="*/ 75305 w 82553"/>
                <a:gd name="connsiteY3" fmla="*/ 175567 h 270730"/>
                <a:gd name="connsiteX4" fmla="*/ 149 w 82553"/>
                <a:gd name="connsiteY4" fmla="*/ 202 h 27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3" h="270730">
                  <a:moveTo>
                    <a:pt x="149" y="202"/>
                  </a:moveTo>
                  <a:cubicBezTo>
                    <a:pt x="-2982" y="6465"/>
                    <a:pt x="43990" y="168260"/>
                    <a:pt x="56516" y="213145"/>
                  </a:cubicBezTo>
                  <a:cubicBezTo>
                    <a:pt x="69042" y="258030"/>
                    <a:pt x="72174" y="275775"/>
                    <a:pt x="75305" y="269512"/>
                  </a:cubicBezTo>
                  <a:cubicBezTo>
                    <a:pt x="78436" y="263249"/>
                    <a:pt x="89919" y="216277"/>
                    <a:pt x="75305" y="175567"/>
                  </a:cubicBezTo>
                  <a:cubicBezTo>
                    <a:pt x="60691" y="134857"/>
                    <a:pt x="3280" y="-6061"/>
                    <a:pt x="149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279A024F-8F9C-915E-4796-CA28D3380FD0}"/>
                </a:ext>
              </a:extLst>
            </p:cNvPr>
            <p:cNvSpPr/>
            <p:nvPr/>
          </p:nvSpPr>
          <p:spPr>
            <a:xfrm>
              <a:off x="2501829" y="6853086"/>
              <a:ext cx="874751" cy="1986836"/>
            </a:xfrm>
            <a:custGeom>
              <a:avLst/>
              <a:gdLst>
                <a:gd name="connsiteX0" fmla="*/ 9639 w 874751"/>
                <a:gd name="connsiteY0" fmla="*/ 29966 h 1986836"/>
                <a:gd name="connsiteX1" fmla="*/ 203793 w 874751"/>
                <a:gd name="connsiteY1" fmla="*/ 681319 h 1986836"/>
                <a:gd name="connsiteX2" fmla="*/ 516944 w 874751"/>
                <a:gd name="connsiteY2" fmla="*/ 1401566 h 1986836"/>
                <a:gd name="connsiteX3" fmla="*/ 435524 w 874751"/>
                <a:gd name="connsiteY3" fmla="*/ 1332673 h 1986836"/>
                <a:gd name="connsiteX4" fmla="*/ 598363 w 874751"/>
                <a:gd name="connsiteY4" fmla="*/ 1545615 h 1986836"/>
                <a:gd name="connsiteX5" fmla="*/ 773727 w 874751"/>
                <a:gd name="connsiteY5" fmla="*/ 1777347 h 1986836"/>
                <a:gd name="connsiteX6" fmla="*/ 873935 w 874751"/>
                <a:gd name="connsiteY6" fmla="*/ 1984026 h 1986836"/>
                <a:gd name="connsiteX7" fmla="*/ 823831 w 874751"/>
                <a:gd name="connsiteY7" fmla="*/ 1902607 h 1986836"/>
                <a:gd name="connsiteX8" fmla="*/ 604626 w 874751"/>
                <a:gd name="connsiteY8" fmla="*/ 1551878 h 1986836"/>
                <a:gd name="connsiteX9" fmla="*/ 216319 w 874751"/>
                <a:gd name="connsiteY9" fmla="*/ 875473 h 1986836"/>
                <a:gd name="connsiteX10" fmla="*/ 222582 w 874751"/>
                <a:gd name="connsiteY10" fmla="*/ 881736 h 1986836"/>
                <a:gd name="connsiteX11" fmla="*/ 203793 w 874751"/>
                <a:gd name="connsiteY11" fmla="*/ 800317 h 1986836"/>
                <a:gd name="connsiteX12" fmla="*/ 153689 w 874751"/>
                <a:gd name="connsiteY12" fmla="*/ 631215 h 1986836"/>
                <a:gd name="connsiteX13" fmla="*/ 40955 w 874751"/>
                <a:gd name="connsiteY13" fmla="*/ 161489 h 1986836"/>
                <a:gd name="connsiteX14" fmla="*/ 9639 w 874751"/>
                <a:gd name="connsiteY14" fmla="*/ 29966 h 198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4751" h="1986836">
                  <a:moveTo>
                    <a:pt x="9639" y="29966"/>
                  </a:moveTo>
                  <a:cubicBezTo>
                    <a:pt x="36779" y="116604"/>
                    <a:pt x="119242" y="452719"/>
                    <a:pt x="203793" y="681319"/>
                  </a:cubicBezTo>
                  <a:cubicBezTo>
                    <a:pt x="288344" y="909919"/>
                    <a:pt x="478322" y="1293007"/>
                    <a:pt x="516944" y="1401566"/>
                  </a:cubicBezTo>
                  <a:cubicBezTo>
                    <a:pt x="555566" y="1510125"/>
                    <a:pt x="421954" y="1308665"/>
                    <a:pt x="435524" y="1332673"/>
                  </a:cubicBezTo>
                  <a:cubicBezTo>
                    <a:pt x="449094" y="1356681"/>
                    <a:pt x="598363" y="1545615"/>
                    <a:pt x="598363" y="1545615"/>
                  </a:cubicBezTo>
                  <a:cubicBezTo>
                    <a:pt x="654730" y="1619727"/>
                    <a:pt x="727798" y="1704279"/>
                    <a:pt x="773727" y="1777347"/>
                  </a:cubicBezTo>
                  <a:cubicBezTo>
                    <a:pt x="819656" y="1850415"/>
                    <a:pt x="865584" y="1963149"/>
                    <a:pt x="873935" y="1984026"/>
                  </a:cubicBezTo>
                  <a:cubicBezTo>
                    <a:pt x="882286" y="2004903"/>
                    <a:pt x="823831" y="1902607"/>
                    <a:pt x="823831" y="1902607"/>
                  </a:cubicBezTo>
                  <a:cubicBezTo>
                    <a:pt x="778946" y="1830582"/>
                    <a:pt x="705878" y="1723067"/>
                    <a:pt x="604626" y="1551878"/>
                  </a:cubicBezTo>
                  <a:cubicBezTo>
                    <a:pt x="503374" y="1380689"/>
                    <a:pt x="279993" y="987163"/>
                    <a:pt x="216319" y="875473"/>
                  </a:cubicBezTo>
                  <a:cubicBezTo>
                    <a:pt x="152645" y="763783"/>
                    <a:pt x="224670" y="894262"/>
                    <a:pt x="222582" y="881736"/>
                  </a:cubicBezTo>
                  <a:cubicBezTo>
                    <a:pt x="220494" y="869210"/>
                    <a:pt x="215275" y="842070"/>
                    <a:pt x="203793" y="800317"/>
                  </a:cubicBezTo>
                  <a:cubicBezTo>
                    <a:pt x="192311" y="758564"/>
                    <a:pt x="180829" y="737686"/>
                    <a:pt x="153689" y="631215"/>
                  </a:cubicBezTo>
                  <a:cubicBezTo>
                    <a:pt x="126549" y="524744"/>
                    <a:pt x="62876" y="260653"/>
                    <a:pt x="40955" y="161489"/>
                  </a:cubicBezTo>
                  <a:cubicBezTo>
                    <a:pt x="19035" y="62325"/>
                    <a:pt x="-17501" y="-56672"/>
                    <a:pt x="9639" y="29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80EDE753-5BA9-C83C-605E-599E72816D93}"/>
                </a:ext>
              </a:extLst>
            </p:cNvPr>
            <p:cNvSpPr/>
            <p:nvPr/>
          </p:nvSpPr>
          <p:spPr>
            <a:xfrm>
              <a:off x="3488291" y="8962357"/>
              <a:ext cx="620750" cy="695340"/>
            </a:xfrm>
            <a:custGeom>
              <a:avLst/>
              <a:gdLst>
                <a:gd name="connsiteX0" fmla="*/ 208 w 620750"/>
                <a:gd name="connsiteY0" fmla="*/ 16 h 695340"/>
                <a:gd name="connsiteX1" fmla="*/ 163046 w 620750"/>
                <a:gd name="connsiteY1" fmla="*/ 275588 h 695340"/>
                <a:gd name="connsiteX2" fmla="*/ 388514 w 620750"/>
                <a:gd name="connsiteY2" fmla="*/ 488531 h 695340"/>
                <a:gd name="connsiteX3" fmla="*/ 319621 w 620750"/>
                <a:gd name="connsiteY3" fmla="*/ 432164 h 695340"/>
                <a:gd name="connsiteX4" fmla="*/ 488723 w 620750"/>
                <a:gd name="connsiteY4" fmla="*/ 620054 h 695340"/>
                <a:gd name="connsiteX5" fmla="*/ 620246 w 620750"/>
                <a:gd name="connsiteY5" fmla="*/ 695210 h 695340"/>
                <a:gd name="connsiteX6" fmla="*/ 526301 w 620750"/>
                <a:gd name="connsiteY6" fmla="*/ 632580 h 695340"/>
                <a:gd name="connsiteX7" fmla="*/ 338410 w 620750"/>
                <a:gd name="connsiteY7" fmla="*/ 444690 h 695340"/>
                <a:gd name="connsiteX8" fmla="*/ 263254 w 620750"/>
                <a:gd name="connsiteY8" fmla="*/ 407111 h 695340"/>
                <a:gd name="connsiteX9" fmla="*/ 131731 w 620750"/>
                <a:gd name="connsiteY9" fmla="*/ 263062 h 695340"/>
                <a:gd name="connsiteX10" fmla="*/ 208 w 620750"/>
                <a:gd name="connsiteY10" fmla="*/ 16 h 69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750" h="695340">
                  <a:moveTo>
                    <a:pt x="208" y="16"/>
                  </a:moveTo>
                  <a:cubicBezTo>
                    <a:pt x="5427" y="2104"/>
                    <a:pt x="98328" y="194169"/>
                    <a:pt x="163046" y="275588"/>
                  </a:cubicBezTo>
                  <a:cubicBezTo>
                    <a:pt x="227764" y="357007"/>
                    <a:pt x="362418" y="462435"/>
                    <a:pt x="388514" y="488531"/>
                  </a:cubicBezTo>
                  <a:cubicBezTo>
                    <a:pt x="414610" y="514627"/>
                    <a:pt x="302920" y="410244"/>
                    <a:pt x="319621" y="432164"/>
                  </a:cubicBezTo>
                  <a:cubicBezTo>
                    <a:pt x="336322" y="454084"/>
                    <a:pt x="438619" y="576213"/>
                    <a:pt x="488723" y="620054"/>
                  </a:cubicBezTo>
                  <a:cubicBezTo>
                    <a:pt x="538827" y="663895"/>
                    <a:pt x="613983" y="693122"/>
                    <a:pt x="620246" y="695210"/>
                  </a:cubicBezTo>
                  <a:cubicBezTo>
                    <a:pt x="626509" y="697298"/>
                    <a:pt x="573274" y="674333"/>
                    <a:pt x="526301" y="632580"/>
                  </a:cubicBezTo>
                  <a:cubicBezTo>
                    <a:pt x="479328" y="590827"/>
                    <a:pt x="382251" y="482268"/>
                    <a:pt x="338410" y="444690"/>
                  </a:cubicBezTo>
                  <a:cubicBezTo>
                    <a:pt x="294569" y="407112"/>
                    <a:pt x="297701" y="437382"/>
                    <a:pt x="263254" y="407111"/>
                  </a:cubicBezTo>
                  <a:cubicBezTo>
                    <a:pt x="228808" y="376840"/>
                    <a:pt x="174528" y="328824"/>
                    <a:pt x="131731" y="263062"/>
                  </a:cubicBezTo>
                  <a:cubicBezTo>
                    <a:pt x="88934" y="197301"/>
                    <a:pt x="-5011" y="-2072"/>
                    <a:pt x="208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338BEFE0-6721-1AFB-1515-4D080FAA2D8F}"/>
                </a:ext>
              </a:extLst>
            </p:cNvPr>
            <p:cNvSpPr/>
            <p:nvPr/>
          </p:nvSpPr>
          <p:spPr>
            <a:xfrm>
              <a:off x="3763052" y="8242087"/>
              <a:ext cx="936901" cy="211415"/>
            </a:xfrm>
            <a:custGeom>
              <a:avLst/>
              <a:gdLst>
                <a:gd name="connsiteX0" fmla="*/ 934208 w 936901"/>
                <a:gd name="connsiteY0" fmla="*/ 169140 h 211415"/>
                <a:gd name="connsiteX1" fmla="*/ 834000 w 936901"/>
                <a:gd name="connsiteY1" fmla="*/ 106510 h 211415"/>
                <a:gd name="connsiteX2" fmla="*/ 671162 w 936901"/>
                <a:gd name="connsiteY2" fmla="*/ 39 h 211415"/>
                <a:gd name="connsiteX3" fmla="*/ 771370 w 936901"/>
                <a:gd name="connsiteY3" fmla="*/ 93984 h 211415"/>
                <a:gd name="connsiteX4" fmla="*/ 514586 w 936901"/>
                <a:gd name="connsiteY4" fmla="*/ 87721 h 211415"/>
                <a:gd name="connsiteX5" fmla="*/ 383063 w 936901"/>
                <a:gd name="connsiteY5" fmla="*/ 56406 h 211415"/>
                <a:gd name="connsiteX6" fmla="*/ 464482 w 936901"/>
                <a:gd name="connsiteY6" fmla="*/ 112773 h 211415"/>
                <a:gd name="connsiteX7" fmla="*/ 364274 w 936901"/>
                <a:gd name="connsiteY7" fmla="*/ 206718 h 211415"/>
                <a:gd name="connsiteX8" fmla="*/ 289118 w 936901"/>
                <a:gd name="connsiteY8" fmla="*/ 175403 h 211415"/>
                <a:gd name="connsiteX9" fmla="*/ 1019 w 936901"/>
                <a:gd name="connsiteY9" fmla="*/ 200455 h 211415"/>
                <a:gd name="connsiteX10" fmla="*/ 401852 w 936901"/>
                <a:gd name="connsiteY10" fmla="*/ 206718 h 211415"/>
                <a:gd name="connsiteX11" fmla="*/ 451956 w 936901"/>
                <a:gd name="connsiteY11" fmla="*/ 131562 h 211415"/>
                <a:gd name="connsiteX12" fmla="*/ 708740 w 936901"/>
                <a:gd name="connsiteY12" fmla="*/ 106510 h 211415"/>
                <a:gd name="connsiteX13" fmla="*/ 652373 w 936901"/>
                <a:gd name="connsiteY13" fmla="*/ 75195 h 211415"/>
                <a:gd name="connsiteX14" fmla="*/ 771370 w 936901"/>
                <a:gd name="connsiteY14" fmla="*/ 144088 h 211415"/>
                <a:gd name="connsiteX15" fmla="*/ 727529 w 936901"/>
                <a:gd name="connsiteY15" fmla="*/ 100247 h 211415"/>
                <a:gd name="connsiteX16" fmla="*/ 934208 w 936901"/>
                <a:gd name="connsiteY16" fmla="*/ 169140 h 21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6901" h="211415">
                  <a:moveTo>
                    <a:pt x="934208" y="169140"/>
                  </a:moveTo>
                  <a:cubicBezTo>
                    <a:pt x="951953" y="170184"/>
                    <a:pt x="877841" y="134693"/>
                    <a:pt x="834000" y="106510"/>
                  </a:cubicBezTo>
                  <a:cubicBezTo>
                    <a:pt x="790159" y="78326"/>
                    <a:pt x="681600" y="2127"/>
                    <a:pt x="671162" y="39"/>
                  </a:cubicBezTo>
                  <a:cubicBezTo>
                    <a:pt x="660724" y="-2049"/>
                    <a:pt x="797466" y="79370"/>
                    <a:pt x="771370" y="93984"/>
                  </a:cubicBezTo>
                  <a:cubicBezTo>
                    <a:pt x="745274" y="108598"/>
                    <a:pt x="579304" y="93984"/>
                    <a:pt x="514586" y="87721"/>
                  </a:cubicBezTo>
                  <a:cubicBezTo>
                    <a:pt x="449868" y="81458"/>
                    <a:pt x="391414" y="52231"/>
                    <a:pt x="383063" y="56406"/>
                  </a:cubicBezTo>
                  <a:cubicBezTo>
                    <a:pt x="374712" y="60581"/>
                    <a:pt x="467613" y="87721"/>
                    <a:pt x="464482" y="112773"/>
                  </a:cubicBezTo>
                  <a:cubicBezTo>
                    <a:pt x="461351" y="137825"/>
                    <a:pt x="393501" y="196280"/>
                    <a:pt x="364274" y="206718"/>
                  </a:cubicBezTo>
                  <a:cubicBezTo>
                    <a:pt x="335047" y="217156"/>
                    <a:pt x="349660" y="176447"/>
                    <a:pt x="289118" y="175403"/>
                  </a:cubicBezTo>
                  <a:cubicBezTo>
                    <a:pt x="228576" y="174359"/>
                    <a:pt x="-17770" y="195236"/>
                    <a:pt x="1019" y="200455"/>
                  </a:cubicBezTo>
                  <a:cubicBezTo>
                    <a:pt x="19808" y="205674"/>
                    <a:pt x="326696" y="218200"/>
                    <a:pt x="401852" y="206718"/>
                  </a:cubicBezTo>
                  <a:cubicBezTo>
                    <a:pt x="477008" y="195236"/>
                    <a:pt x="400808" y="148263"/>
                    <a:pt x="451956" y="131562"/>
                  </a:cubicBezTo>
                  <a:cubicBezTo>
                    <a:pt x="503104" y="114861"/>
                    <a:pt x="675337" y="115904"/>
                    <a:pt x="708740" y="106510"/>
                  </a:cubicBezTo>
                  <a:cubicBezTo>
                    <a:pt x="742143" y="97116"/>
                    <a:pt x="641935" y="68932"/>
                    <a:pt x="652373" y="75195"/>
                  </a:cubicBezTo>
                  <a:cubicBezTo>
                    <a:pt x="662811" y="81458"/>
                    <a:pt x="758844" y="139913"/>
                    <a:pt x="771370" y="144088"/>
                  </a:cubicBezTo>
                  <a:cubicBezTo>
                    <a:pt x="783896" y="148263"/>
                    <a:pt x="701433" y="99203"/>
                    <a:pt x="727529" y="100247"/>
                  </a:cubicBezTo>
                  <a:cubicBezTo>
                    <a:pt x="753625" y="101291"/>
                    <a:pt x="916463" y="168096"/>
                    <a:pt x="934208" y="169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389ADE36-025E-BCDC-A6C4-620CC36BFD22}"/>
                </a:ext>
              </a:extLst>
            </p:cNvPr>
            <p:cNvSpPr/>
            <p:nvPr/>
          </p:nvSpPr>
          <p:spPr>
            <a:xfrm>
              <a:off x="3398889" y="8504875"/>
              <a:ext cx="585242" cy="250828"/>
            </a:xfrm>
            <a:custGeom>
              <a:avLst/>
              <a:gdLst>
                <a:gd name="connsiteX0" fmla="*/ 584388 w 585242"/>
                <a:gd name="connsiteY0" fmla="*/ 298 h 250828"/>
                <a:gd name="connsiteX1" fmla="*/ 409023 w 585242"/>
                <a:gd name="connsiteY1" fmla="*/ 75454 h 250828"/>
                <a:gd name="connsiteX2" fmla="*/ 196081 w 585242"/>
                <a:gd name="connsiteY2" fmla="*/ 100506 h 250828"/>
                <a:gd name="connsiteX3" fmla="*/ 283763 w 585242"/>
                <a:gd name="connsiteY3" fmla="*/ 113032 h 250828"/>
                <a:gd name="connsiteX4" fmla="*/ 1927 w 585242"/>
                <a:gd name="connsiteY4" fmla="*/ 69191 h 250828"/>
                <a:gd name="connsiteX5" fmla="*/ 152240 w 585242"/>
                <a:gd name="connsiteY5" fmla="*/ 106769 h 250828"/>
                <a:gd name="connsiteX6" fmla="*/ 308815 w 585242"/>
                <a:gd name="connsiteY6" fmla="*/ 144347 h 250828"/>
                <a:gd name="connsiteX7" fmla="*/ 152240 w 585242"/>
                <a:gd name="connsiteY7" fmla="*/ 156873 h 250828"/>
                <a:gd name="connsiteX8" fmla="*/ 327604 w 585242"/>
                <a:gd name="connsiteY8" fmla="*/ 156873 h 250828"/>
                <a:gd name="connsiteX9" fmla="*/ 133451 w 585242"/>
                <a:gd name="connsiteY9" fmla="*/ 250818 h 250828"/>
                <a:gd name="connsiteX10" fmla="*/ 358919 w 585242"/>
                <a:gd name="connsiteY10" fmla="*/ 150610 h 250828"/>
                <a:gd name="connsiteX11" fmla="*/ 202344 w 585242"/>
                <a:gd name="connsiteY11" fmla="*/ 94243 h 250828"/>
                <a:gd name="connsiteX12" fmla="*/ 465390 w 585242"/>
                <a:gd name="connsiteY12" fmla="*/ 50402 h 250828"/>
                <a:gd name="connsiteX13" fmla="*/ 584388 w 585242"/>
                <a:gd name="connsiteY13" fmla="*/ 298 h 25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242" h="250828">
                  <a:moveTo>
                    <a:pt x="584388" y="298"/>
                  </a:moveTo>
                  <a:cubicBezTo>
                    <a:pt x="574994" y="4473"/>
                    <a:pt x="473741" y="58753"/>
                    <a:pt x="409023" y="75454"/>
                  </a:cubicBezTo>
                  <a:cubicBezTo>
                    <a:pt x="344305" y="92155"/>
                    <a:pt x="216958" y="94243"/>
                    <a:pt x="196081" y="100506"/>
                  </a:cubicBezTo>
                  <a:cubicBezTo>
                    <a:pt x="175204" y="106769"/>
                    <a:pt x="283763" y="113032"/>
                    <a:pt x="283763" y="113032"/>
                  </a:cubicBezTo>
                  <a:lnTo>
                    <a:pt x="1927" y="69191"/>
                  </a:lnTo>
                  <a:cubicBezTo>
                    <a:pt x="-19993" y="68147"/>
                    <a:pt x="152240" y="106769"/>
                    <a:pt x="152240" y="106769"/>
                  </a:cubicBezTo>
                  <a:cubicBezTo>
                    <a:pt x="203388" y="119295"/>
                    <a:pt x="308815" y="135996"/>
                    <a:pt x="308815" y="144347"/>
                  </a:cubicBezTo>
                  <a:cubicBezTo>
                    <a:pt x="308815" y="152698"/>
                    <a:pt x="149109" y="154785"/>
                    <a:pt x="152240" y="156873"/>
                  </a:cubicBezTo>
                  <a:cubicBezTo>
                    <a:pt x="155371" y="158961"/>
                    <a:pt x="330735" y="141216"/>
                    <a:pt x="327604" y="156873"/>
                  </a:cubicBezTo>
                  <a:cubicBezTo>
                    <a:pt x="324473" y="172530"/>
                    <a:pt x="128232" y="251862"/>
                    <a:pt x="133451" y="250818"/>
                  </a:cubicBezTo>
                  <a:cubicBezTo>
                    <a:pt x="138670" y="249774"/>
                    <a:pt x="347437" y="176706"/>
                    <a:pt x="358919" y="150610"/>
                  </a:cubicBezTo>
                  <a:cubicBezTo>
                    <a:pt x="370401" y="124514"/>
                    <a:pt x="184599" y="110944"/>
                    <a:pt x="202344" y="94243"/>
                  </a:cubicBezTo>
                  <a:cubicBezTo>
                    <a:pt x="220089" y="77542"/>
                    <a:pt x="406935" y="63972"/>
                    <a:pt x="465390" y="50402"/>
                  </a:cubicBezTo>
                  <a:cubicBezTo>
                    <a:pt x="523845" y="36832"/>
                    <a:pt x="593782" y="-3877"/>
                    <a:pt x="584388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3922046D-6B9E-591E-34CF-1E8A3F13644C}"/>
                </a:ext>
              </a:extLst>
            </p:cNvPr>
            <p:cNvSpPr/>
            <p:nvPr/>
          </p:nvSpPr>
          <p:spPr>
            <a:xfrm>
              <a:off x="3676273" y="8634651"/>
              <a:ext cx="626676" cy="233929"/>
            </a:xfrm>
            <a:custGeom>
              <a:avLst/>
              <a:gdLst>
                <a:gd name="connsiteX0" fmla="*/ 116 w 626676"/>
                <a:gd name="connsiteY0" fmla="*/ 158620 h 233929"/>
                <a:gd name="connsiteX1" fmla="*/ 244374 w 626676"/>
                <a:gd name="connsiteY1" fmla="*/ 39623 h 233929"/>
                <a:gd name="connsiteX2" fmla="*/ 162954 w 626676"/>
                <a:gd name="connsiteY2" fmla="*/ 152357 h 233929"/>
                <a:gd name="connsiteX3" fmla="*/ 119113 w 626676"/>
                <a:gd name="connsiteY3" fmla="*/ 196198 h 233929"/>
                <a:gd name="connsiteX4" fmla="*/ 250637 w 626676"/>
                <a:gd name="connsiteY4" fmla="*/ 114779 h 233929"/>
                <a:gd name="connsiteX5" fmla="*/ 213059 w 626676"/>
                <a:gd name="connsiteY5" fmla="*/ 233776 h 233929"/>
                <a:gd name="connsiteX6" fmla="*/ 419738 w 626676"/>
                <a:gd name="connsiteY6" fmla="*/ 139831 h 233929"/>
                <a:gd name="connsiteX7" fmla="*/ 626417 w 626676"/>
                <a:gd name="connsiteY7" fmla="*/ 139831 h 233929"/>
                <a:gd name="connsiteX8" fmla="*/ 457316 w 626676"/>
                <a:gd name="connsiteY8" fmla="*/ 114779 h 233929"/>
                <a:gd name="connsiteX9" fmla="*/ 225585 w 626676"/>
                <a:gd name="connsiteY9" fmla="*/ 202461 h 233929"/>
                <a:gd name="connsiteX10" fmla="*/ 275689 w 626676"/>
                <a:gd name="connsiteY10" fmla="*/ 8308 h 233929"/>
                <a:gd name="connsiteX11" fmla="*/ 213059 w 626676"/>
                <a:gd name="connsiteY11" fmla="*/ 45886 h 233929"/>
                <a:gd name="connsiteX12" fmla="*/ 116 w 626676"/>
                <a:gd name="connsiteY12" fmla="*/ 158620 h 23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6676" h="233929">
                  <a:moveTo>
                    <a:pt x="116" y="158620"/>
                  </a:moveTo>
                  <a:cubicBezTo>
                    <a:pt x="5335" y="157576"/>
                    <a:pt x="217234" y="40667"/>
                    <a:pt x="244374" y="39623"/>
                  </a:cubicBezTo>
                  <a:cubicBezTo>
                    <a:pt x="271514" y="38579"/>
                    <a:pt x="183831" y="126261"/>
                    <a:pt x="162954" y="152357"/>
                  </a:cubicBezTo>
                  <a:cubicBezTo>
                    <a:pt x="142077" y="178453"/>
                    <a:pt x="104499" y="202461"/>
                    <a:pt x="119113" y="196198"/>
                  </a:cubicBezTo>
                  <a:cubicBezTo>
                    <a:pt x="133727" y="189935"/>
                    <a:pt x="234979" y="108516"/>
                    <a:pt x="250637" y="114779"/>
                  </a:cubicBezTo>
                  <a:cubicBezTo>
                    <a:pt x="266295" y="121042"/>
                    <a:pt x="184876" y="229601"/>
                    <a:pt x="213059" y="233776"/>
                  </a:cubicBezTo>
                  <a:cubicBezTo>
                    <a:pt x="241242" y="237951"/>
                    <a:pt x="350845" y="155489"/>
                    <a:pt x="419738" y="139831"/>
                  </a:cubicBezTo>
                  <a:cubicBezTo>
                    <a:pt x="488631" y="124173"/>
                    <a:pt x="620154" y="144006"/>
                    <a:pt x="626417" y="139831"/>
                  </a:cubicBezTo>
                  <a:cubicBezTo>
                    <a:pt x="632680" y="135656"/>
                    <a:pt x="524121" y="104341"/>
                    <a:pt x="457316" y="114779"/>
                  </a:cubicBezTo>
                  <a:cubicBezTo>
                    <a:pt x="390511" y="125217"/>
                    <a:pt x="255856" y="220206"/>
                    <a:pt x="225585" y="202461"/>
                  </a:cubicBezTo>
                  <a:cubicBezTo>
                    <a:pt x="195314" y="184716"/>
                    <a:pt x="277777" y="34404"/>
                    <a:pt x="275689" y="8308"/>
                  </a:cubicBezTo>
                  <a:cubicBezTo>
                    <a:pt x="273601" y="-17788"/>
                    <a:pt x="258988" y="23966"/>
                    <a:pt x="213059" y="45886"/>
                  </a:cubicBezTo>
                  <a:cubicBezTo>
                    <a:pt x="167130" y="67806"/>
                    <a:pt x="-5103" y="159664"/>
                    <a:pt x="116" y="158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88F30088-77CC-DA62-BAB0-676DAFF593F7}"/>
                </a:ext>
              </a:extLst>
            </p:cNvPr>
            <p:cNvSpPr/>
            <p:nvPr/>
          </p:nvSpPr>
          <p:spPr>
            <a:xfrm>
              <a:off x="3818842" y="8562496"/>
              <a:ext cx="464411" cy="152879"/>
            </a:xfrm>
            <a:custGeom>
              <a:avLst/>
              <a:gdLst>
                <a:gd name="connsiteX0" fmla="*/ 3858 w 464411"/>
                <a:gd name="connsiteY0" fmla="*/ 76679 h 152879"/>
                <a:gd name="connsiteX1" fmla="*/ 349933 w 464411"/>
                <a:gd name="connsiteY1" fmla="*/ 479 h 152879"/>
                <a:gd name="connsiteX2" fmla="*/ 276908 w 464411"/>
                <a:gd name="connsiteY2" fmla="*/ 48104 h 152879"/>
                <a:gd name="connsiteX3" fmla="*/ 207058 w 464411"/>
                <a:gd name="connsiteY3" fmla="*/ 124304 h 152879"/>
                <a:gd name="connsiteX4" fmla="*/ 318183 w 464411"/>
                <a:gd name="connsiteY4" fmla="*/ 86204 h 152879"/>
                <a:gd name="connsiteX5" fmla="*/ 286433 w 464411"/>
                <a:gd name="connsiteY5" fmla="*/ 143354 h 152879"/>
                <a:gd name="connsiteX6" fmla="*/ 400733 w 464411"/>
                <a:gd name="connsiteY6" fmla="*/ 79854 h 152879"/>
                <a:gd name="connsiteX7" fmla="*/ 464233 w 464411"/>
                <a:gd name="connsiteY7" fmla="*/ 6829 h 152879"/>
                <a:gd name="connsiteX8" fmla="*/ 419783 w 464411"/>
                <a:gd name="connsiteY8" fmla="*/ 60804 h 152879"/>
                <a:gd name="connsiteX9" fmla="*/ 419783 w 464411"/>
                <a:gd name="connsiteY9" fmla="*/ 152879 h 152879"/>
                <a:gd name="connsiteX10" fmla="*/ 419783 w 464411"/>
                <a:gd name="connsiteY10" fmla="*/ 54454 h 152879"/>
                <a:gd name="connsiteX11" fmla="*/ 337233 w 464411"/>
                <a:gd name="connsiteY11" fmla="*/ 105254 h 152879"/>
                <a:gd name="connsiteX12" fmla="*/ 330883 w 464411"/>
                <a:gd name="connsiteY12" fmla="*/ 105254 h 152879"/>
                <a:gd name="connsiteX13" fmla="*/ 292783 w 464411"/>
                <a:gd name="connsiteY13" fmla="*/ 86204 h 152879"/>
                <a:gd name="connsiteX14" fmla="*/ 248333 w 464411"/>
                <a:gd name="connsiteY14" fmla="*/ 73504 h 152879"/>
                <a:gd name="connsiteX15" fmla="*/ 305483 w 464411"/>
                <a:gd name="connsiteY15" fmla="*/ 10004 h 152879"/>
                <a:gd name="connsiteX16" fmla="*/ 172133 w 464411"/>
                <a:gd name="connsiteY16" fmla="*/ 22704 h 152879"/>
                <a:gd name="connsiteX17" fmla="*/ 3858 w 464411"/>
                <a:gd name="connsiteY17" fmla="*/ 76679 h 15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4411" h="152879">
                  <a:moveTo>
                    <a:pt x="3858" y="76679"/>
                  </a:moveTo>
                  <a:cubicBezTo>
                    <a:pt x="33491" y="72975"/>
                    <a:pt x="304425" y="5241"/>
                    <a:pt x="349933" y="479"/>
                  </a:cubicBezTo>
                  <a:cubicBezTo>
                    <a:pt x="395441" y="-4283"/>
                    <a:pt x="300720" y="27467"/>
                    <a:pt x="276908" y="48104"/>
                  </a:cubicBezTo>
                  <a:cubicBezTo>
                    <a:pt x="253096" y="68741"/>
                    <a:pt x="200179" y="117954"/>
                    <a:pt x="207058" y="124304"/>
                  </a:cubicBezTo>
                  <a:cubicBezTo>
                    <a:pt x="213937" y="130654"/>
                    <a:pt x="304954" y="83029"/>
                    <a:pt x="318183" y="86204"/>
                  </a:cubicBezTo>
                  <a:cubicBezTo>
                    <a:pt x="331412" y="89379"/>
                    <a:pt x="272675" y="144412"/>
                    <a:pt x="286433" y="143354"/>
                  </a:cubicBezTo>
                  <a:cubicBezTo>
                    <a:pt x="300191" y="142296"/>
                    <a:pt x="371100" y="102608"/>
                    <a:pt x="400733" y="79854"/>
                  </a:cubicBezTo>
                  <a:cubicBezTo>
                    <a:pt x="430366" y="57100"/>
                    <a:pt x="461058" y="10004"/>
                    <a:pt x="464233" y="6829"/>
                  </a:cubicBezTo>
                  <a:cubicBezTo>
                    <a:pt x="467408" y="3654"/>
                    <a:pt x="427191" y="36462"/>
                    <a:pt x="419783" y="60804"/>
                  </a:cubicBezTo>
                  <a:cubicBezTo>
                    <a:pt x="412375" y="85146"/>
                    <a:pt x="419783" y="152879"/>
                    <a:pt x="419783" y="152879"/>
                  </a:cubicBezTo>
                  <a:cubicBezTo>
                    <a:pt x="419783" y="151821"/>
                    <a:pt x="433541" y="62391"/>
                    <a:pt x="419783" y="54454"/>
                  </a:cubicBezTo>
                  <a:cubicBezTo>
                    <a:pt x="406025" y="46516"/>
                    <a:pt x="352050" y="96787"/>
                    <a:pt x="337233" y="105254"/>
                  </a:cubicBezTo>
                  <a:cubicBezTo>
                    <a:pt x="322416" y="113721"/>
                    <a:pt x="338291" y="108429"/>
                    <a:pt x="330883" y="105254"/>
                  </a:cubicBezTo>
                  <a:cubicBezTo>
                    <a:pt x="323475" y="102079"/>
                    <a:pt x="306541" y="91496"/>
                    <a:pt x="292783" y="86204"/>
                  </a:cubicBezTo>
                  <a:cubicBezTo>
                    <a:pt x="279025" y="80912"/>
                    <a:pt x="246216" y="86204"/>
                    <a:pt x="248333" y="73504"/>
                  </a:cubicBezTo>
                  <a:cubicBezTo>
                    <a:pt x="250450" y="60804"/>
                    <a:pt x="318183" y="18471"/>
                    <a:pt x="305483" y="10004"/>
                  </a:cubicBezTo>
                  <a:cubicBezTo>
                    <a:pt x="292783" y="1537"/>
                    <a:pt x="220816" y="12650"/>
                    <a:pt x="172133" y="22704"/>
                  </a:cubicBezTo>
                  <a:cubicBezTo>
                    <a:pt x="123450" y="32758"/>
                    <a:pt x="-25775" y="80383"/>
                    <a:pt x="3858" y="76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68759A70-E378-9886-3814-89C056B5B108}"/>
                </a:ext>
              </a:extLst>
            </p:cNvPr>
            <p:cNvSpPr/>
            <p:nvPr/>
          </p:nvSpPr>
          <p:spPr>
            <a:xfrm>
              <a:off x="4225925" y="8403977"/>
              <a:ext cx="300796" cy="310597"/>
            </a:xfrm>
            <a:custGeom>
              <a:avLst/>
              <a:gdLst>
                <a:gd name="connsiteX0" fmla="*/ 0 w 300796"/>
                <a:gd name="connsiteY0" fmla="*/ 73273 h 310597"/>
                <a:gd name="connsiteX1" fmla="*/ 133350 w 300796"/>
                <a:gd name="connsiteY1" fmla="*/ 28823 h 310597"/>
                <a:gd name="connsiteX2" fmla="*/ 298450 w 300796"/>
                <a:gd name="connsiteY2" fmla="*/ 248 h 310597"/>
                <a:gd name="connsiteX3" fmla="*/ 225425 w 300796"/>
                <a:gd name="connsiteY3" fmla="*/ 44698 h 310597"/>
                <a:gd name="connsiteX4" fmla="*/ 152400 w 300796"/>
                <a:gd name="connsiteY4" fmla="*/ 146298 h 310597"/>
                <a:gd name="connsiteX5" fmla="*/ 107950 w 300796"/>
                <a:gd name="connsiteY5" fmla="*/ 308223 h 310597"/>
                <a:gd name="connsiteX6" fmla="*/ 114300 w 300796"/>
                <a:gd name="connsiteY6" fmla="*/ 235198 h 310597"/>
                <a:gd name="connsiteX7" fmla="*/ 130175 w 300796"/>
                <a:gd name="connsiteY7" fmla="*/ 130423 h 310597"/>
                <a:gd name="connsiteX8" fmla="*/ 53975 w 300796"/>
                <a:gd name="connsiteY8" fmla="*/ 193923 h 310597"/>
                <a:gd name="connsiteX9" fmla="*/ 187325 w 300796"/>
                <a:gd name="connsiteY9" fmla="*/ 89148 h 310597"/>
                <a:gd name="connsiteX10" fmla="*/ 273050 w 300796"/>
                <a:gd name="connsiteY10" fmla="*/ 16123 h 310597"/>
                <a:gd name="connsiteX11" fmla="*/ 161925 w 300796"/>
                <a:gd name="connsiteY11" fmla="*/ 31998 h 310597"/>
                <a:gd name="connsiteX12" fmla="*/ 0 w 300796"/>
                <a:gd name="connsiteY12" fmla="*/ 73273 h 31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0796" h="310597">
                  <a:moveTo>
                    <a:pt x="0" y="73273"/>
                  </a:moveTo>
                  <a:cubicBezTo>
                    <a:pt x="41804" y="57133"/>
                    <a:pt x="83608" y="40994"/>
                    <a:pt x="133350" y="28823"/>
                  </a:cubicBezTo>
                  <a:cubicBezTo>
                    <a:pt x="183092" y="16652"/>
                    <a:pt x="283104" y="-2398"/>
                    <a:pt x="298450" y="248"/>
                  </a:cubicBezTo>
                  <a:cubicBezTo>
                    <a:pt x="313796" y="2894"/>
                    <a:pt x="249767" y="20356"/>
                    <a:pt x="225425" y="44698"/>
                  </a:cubicBezTo>
                  <a:cubicBezTo>
                    <a:pt x="201083" y="69040"/>
                    <a:pt x="171979" y="102377"/>
                    <a:pt x="152400" y="146298"/>
                  </a:cubicBezTo>
                  <a:cubicBezTo>
                    <a:pt x="132821" y="190219"/>
                    <a:pt x="114300" y="293406"/>
                    <a:pt x="107950" y="308223"/>
                  </a:cubicBezTo>
                  <a:cubicBezTo>
                    <a:pt x="101600" y="323040"/>
                    <a:pt x="110596" y="264831"/>
                    <a:pt x="114300" y="235198"/>
                  </a:cubicBezTo>
                  <a:cubicBezTo>
                    <a:pt x="118004" y="205565"/>
                    <a:pt x="140229" y="137302"/>
                    <a:pt x="130175" y="130423"/>
                  </a:cubicBezTo>
                  <a:cubicBezTo>
                    <a:pt x="120121" y="123544"/>
                    <a:pt x="44450" y="200802"/>
                    <a:pt x="53975" y="193923"/>
                  </a:cubicBezTo>
                  <a:cubicBezTo>
                    <a:pt x="63500" y="187044"/>
                    <a:pt x="150812" y="118781"/>
                    <a:pt x="187325" y="89148"/>
                  </a:cubicBezTo>
                  <a:cubicBezTo>
                    <a:pt x="223838" y="59515"/>
                    <a:pt x="277283" y="25648"/>
                    <a:pt x="273050" y="16123"/>
                  </a:cubicBezTo>
                  <a:cubicBezTo>
                    <a:pt x="268817" y="6598"/>
                    <a:pt x="161925" y="31998"/>
                    <a:pt x="161925" y="31998"/>
                  </a:cubicBezTo>
                  <a:lnTo>
                    <a:pt x="0" y="7327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588E5C32-5393-2C58-51E1-65EC737CE625}"/>
                </a:ext>
              </a:extLst>
            </p:cNvPr>
            <p:cNvSpPr/>
            <p:nvPr/>
          </p:nvSpPr>
          <p:spPr>
            <a:xfrm>
              <a:off x="4410645" y="8387870"/>
              <a:ext cx="241936" cy="229687"/>
            </a:xfrm>
            <a:custGeom>
              <a:avLst/>
              <a:gdLst>
                <a:gd name="connsiteX0" fmla="*/ 148655 w 241936"/>
                <a:gd name="connsiteY0" fmla="*/ 41755 h 229687"/>
                <a:gd name="connsiteX1" fmla="*/ 72455 w 241936"/>
                <a:gd name="connsiteY1" fmla="*/ 124305 h 229687"/>
                <a:gd name="connsiteX2" fmla="*/ 2605 w 241936"/>
                <a:gd name="connsiteY2" fmla="*/ 229080 h 229687"/>
                <a:gd name="connsiteX3" fmla="*/ 31180 w 241936"/>
                <a:gd name="connsiteY3" fmla="*/ 165580 h 229687"/>
                <a:gd name="connsiteX4" fmla="*/ 180405 w 241936"/>
                <a:gd name="connsiteY4" fmla="*/ 127480 h 229687"/>
                <a:gd name="connsiteX5" fmla="*/ 208980 w 241936"/>
                <a:gd name="connsiteY5" fmla="*/ 48105 h 229687"/>
                <a:gd name="connsiteX6" fmla="*/ 240730 w 241936"/>
                <a:gd name="connsiteY6" fmla="*/ 140180 h 229687"/>
                <a:gd name="connsiteX7" fmla="*/ 231205 w 241936"/>
                <a:gd name="connsiteY7" fmla="*/ 480 h 229687"/>
                <a:gd name="connsiteX8" fmla="*/ 193105 w 241936"/>
                <a:gd name="connsiteY8" fmla="*/ 95730 h 229687"/>
                <a:gd name="connsiteX9" fmla="*/ 174055 w 241936"/>
                <a:gd name="connsiteY9" fmla="*/ 133830 h 229687"/>
                <a:gd name="connsiteX10" fmla="*/ 43880 w 241936"/>
                <a:gd name="connsiteY10" fmla="*/ 162405 h 229687"/>
                <a:gd name="connsiteX11" fmla="*/ 18480 w 241936"/>
                <a:gd name="connsiteY11" fmla="*/ 206855 h 229687"/>
                <a:gd name="connsiteX12" fmla="*/ 59755 w 241936"/>
                <a:gd name="connsiteY12" fmla="*/ 127480 h 229687"/>
                <a:gd name="connsiteX13" fmla="*/ 148655 w 241936"/>
                <a:gd name="connsiteY13" fmla="*/ 41755 h 22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936" h="229687">
                  <a:moveTo>
                    <a:pt x="148655" y="41755"/>
                  </a:moveTo>
                  <a:cubicBezTo>
                    <a:pt x="150772" y="41226"/>
                    <a:pt x="96797" y="93084"/>
                    <a:pt x="72455" y="124305"/>
                  </a:cubicBezTo>
                  <a:cubicBezTo>
                    <a:pt x="48113" y="155526"/>
                    <a:pt x="9484" y="222201"/>
                    <a:pt x="2605" y="229080"/>
                  </a:cubicBezTo>
                  <a:cubicBezTo>
                    <a:pt x="-4274" y="235959"/>
                    <a:pt x="1547" y="182513"/>
                    <a:pt x="31180" y="165580"/>
                  </a:cubicBezTo>
                  <a:cubicBezTo>
                    <a:pt x="60813" y="148647"/>
                    <a:pt x="150772" y="147059"/>
                    <a:pt x="180405" y="127480"/>
                  </a:cubicBezTo>
                  <a:cubicBezTo>
                    <a:pt x="210038" y="107901"/>
                    <a:pt x="198926" y="45988"/>
                    <a:pt x="208980" y="48105"/>
                  </a:cubicBezTo>
                  <a:cubicBezTo>
                    <a:pt x="219034" y="50222"/>
                    <a:pt x="237026" y="148117"/>
                    <a:pt x="240730" y="140180"/>
                  </a:cubicBezTo>
                  <a:cubicBezTo>
                    <a:pt x="244434" y="132243"/>
                    <a:pt x="239143" y="7888"/>
                    <a:pt x="231205" y="480"/>
                  </a:cubicBezTo>
                  <a:cubicBezTo>
                    <a:pt x="223268" y="-6928"/>
                    <a:pt x="202630" y="73505"/>
                    <a:pt x="193105" y="95730"/>
                  </a:cubicBezTo>
                  <a:cubicBezTo>
                    <a:pt x="183580" y="117955"/>
                    <a:pt x="198926" y="122718"/>
                    <a:pt x="174055" y="133830"/>
                  </a:cubicBezTo>
                  <a:cubicBezTo>
                    <a:pt x="149184" y="144942"/>
                    <a:pt x="69809" y="150234"/>
                    <a:pt x="43880" y="162405"/>
                  </a:cubicBezTo>
                  <a:cubicBezTo>
                    <a:pt x="17951" y="174576"/>
                    <a:pt x="15834" y="212676"/>
                    <a:pt x="18480" y="206855"/>
                  </a:cubicBezTo>
                  <a:cubicBezTo>
                    <a:pt x="21126" y="201034"/>
                    <a:pt x="38588" y="150234"/>
                    <a:pt x="59755" y="127480"/>
                  </a:cubicBezTo>
                  <a:cubicBezTo>
                    <a:pt x="80922" y="104726"/>
                    <a:pt x="146538" y="42284"/>
                    <a:pt x="148655" y="41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D54635A1-59C2-7287-45EB-0002648446E7}"/>
                </a:ext>
              </a:extLst>
            </p:cNvPr>
            <p:cNvSpPr/>
            <p:nvPr/>
          </p:nvSpPr>
          <p:spPr>
            <a:xfrm>
              <a:off x="3933821" y="8397804"/>
              <a:ext cx="356110" cy="159154"/>
            </a:xfrm>
            <a:custGeom>
              <a:avLst/>
              <a:gdLst>
                <a:gd name="connsiteX0" fmla="*/ 4 w 356110"/>
                <a:gd name="connsiteY0" fmla="*/ 158821 h 159154"/>
                <a:gd name="connsiteX1" fmla="*/ 234954 w 356110"/>
                <a:gd name="connsiteY1" fmla="*/ 73096 h 159154"/>
                <a:gd name="connsiteX2" fmla="*/ 355604 w 356110"/>
                <a:gd name="connsiteY2" fmla="*/ 71 h 159154"/>
                <a:gd name="connsiteX3" fmla="*/ 276229 w 356110"/>
                <a:gd name="connsiteY3" fmla="*/ 60396 h 159154"/>
                <a:gd name="connsiteX4" fmla="*/ 228604 w 356110"/>
                <a:gd name="connsiteY4" fmla="*/ 101671 h 159154"/>
                <a:gd name="connsiteX5" fmla="*/ 4 w 356110"/>
                <a:gd name="connsiteY5" fmla="*/ 158821 h 15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110" h="159154">
                  <a:moveTo>
                    <a:pt x="4" y="158821"/>
                  </a:moveTo>
                  <a:cubicBezTo>
                    <a:pt x="1062" y="154059"/>
                    <a:pt x="175687" y="99554"/>
                    <a:pt x="234954" y="73096"/>
                  </a:cubicBezTo>
                  <a:cubicBezTo>
                    <a:pt x="294221" y="46638"/>
                    <a:pt x="348725" y="2188"/>
                    <a:pt x="355604" y="71"/>
                  </a:cubicBezTo>
                  <a:cubicBezTo>
                    <a:pt x="362483" y="-2046"/>
                    <a:pt x="297396" y="43463"/>
                    <a:pt x="276229" y="60396"/>
                  </a:cubicBezTo>
                  <a:cubicBezTo>
                    <a:pt x="255062" y="77329"/>
                    <a:pt x="270937" y="87384"/>
                    <a:pt x="228604" y="101671"/>
                  </a:cubicBezTo>
                  <a:cubicBezTo>
                    <a:pt x="186271" y="115958"/>
                    <a:pt x="-1054" y="163583"/>
                    <a:pt x="4" y="158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CD8BB41D-B6C0-0DA9-DF9A-045755E0372A}"/>
                </a:ext>
              </a:extLst>
            </p:cNvPr>
            <p:cNvSpPr/>
            <p:nvPr/>
          </p:nvSpPr>
          <p:spPr>
            <a:xfrm>
              <a:off x="3072013" y="6412267"/>
              <a:ext cx="1098805" cy="382648"/>
            </a:xfrm>
            <a:custGeom>
              <a:avLst/>
              <a:gdLst>
                <a:gd name="connsiteX0" fmla="*/ 1098263 w 1098805"/>
                <a:gd name="connsiteY0" fmla="*/ 11 h 382648"/>
                <a:gd name="connsiteX1" fmla="*/ 937574 w 1098805"/>
                <a:gd name="connsiteY1" fmla="*/ 137745 h 382648"/>
                <a:gd name="connsiteX2" fmla="*/ 998789 w 1098805"/>
                <a:gd name="connsiteY2" fmla="*/ 210438 h 382648"/>
                <a:gd name="connsiteX3" fmla="*/ 822795 w 1098805"/>
                <a:gd name="connsiteY3" fmla="*/ 195134 h 382648"/>
                <a:gd name="connsiteX4" fmla="*/ 926096 w 1098805"/>
                <a:gd name="connsiteY4" fmla="*/ 264001 h 382648"/>
                <a:gd name="connsiteX5" fmla="*/ 780710 w 1098805"/>
                <a:gd name="connsiteY5" fmla="*/ 271653 h 382648"/>
                <a:gd name="connsiteX6" fmla="*/ 906966 w 1098805"/>
                <a:gd name="connsiteY6" fmla="*/ 309912 h 382648"/>
                <a:gd name="connsiteX7" fmla="*/ 623846 w 1098805"/>
                <a:gd name="connsiteY7" fmla="*/ 382605 h 382648"/>
                <a:gd name="connsiteX8" fmla="*/ 818969 w 1098805"/>
                <a:gd name="connsiteY8" fmla="*/ 321390 h 382648"/>
                <a:gd name="connsiteX9" fmla="*/ 673584 w 1098805"/>
                <a:gd name="connsiteY9" fmla="*/ 378779 h 382648"/>
                <a:gd name="connsiteX10" fmla="*/ 765406 w 1098805"/>
                <a:gd name="connsiteY10" fmla="*/ 275479 h 382648"/>
                <a:gd name="connsiteX11" fmla="*/ 662106 w 1098805"/>
                <a:gd name="connsiteY11" fmla="*/ 275479 h 382648"/>
                <a:gd name="connsiteX12" fmla="*/ 589413 w 1098805"/>
                <a:gd name="connsiteY12" fmla="*/ 332868 h 382648"/>
                <a:gd name="connsiteX13" fmla="*/ 413420 w 1098805"/>
                <a:gd name="connsiteY13" fmla="*/ 351997 h 382648"/>
                <a:gd name="connsiteX14" fmla="*/ 225949 w 1098805"/>
                <a:gd name="connsiteY14" fmla="*/ 294608 h 382648"/>
                <a:gd name="connsiteX15" fmla="*/ 218 w 1098805"/>
                <a:gd name="connsiteY15" fmla="*/ 214264 h 382648"/>
                <a:gd name="connsiteX16" fmla="*/ 268034 w 1098805"/>
                <a:gd name="connsiteY16" fmla="*/ 294608 h 382648"/>
                <a:gd name="connsiteX17" fmla="*/ 784536 w 1098805"/>
                <a:gd name="connsiteY17" fmla="*/ 313738 h 382648"/>
                <a:gd name="connsiteX18" fmla="*/ 895488 w 1098805"/>
                <a:gd name="connsiteY18" fmla="*/ 202786 h 382648"/>
                <a:gd name="connsiteX19" fmla="*/ 891662 w 1098805"/>
                <a:gd name="connsiteY19" fmla="*/ 168352 h 382648"/>
                <a:gd name="connsiteX20" fmla="*/ 926096 w 1098805"/>
                <a:gd name="connsiteY20" fmla="*/ 141571 h 382648"/>
                <a:gd name="connsiteX21" fmla="*/ 872533 w 1098805"/>
                <a:gd name="connsiteY21" fmla="*/ 145397 h 382648"/>
                <a:gd name="connsiteX22" fmla="*/ 1098263 w 1098805"/>
                <a:gd name="connsiteY22" fmla="*/ 11 h 38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8805" h="382648">
                  <a:moveTo>
                    <a:pt x="1098263" y="11"/>
                  </a:moveTo>
                  <a:cubicBezTo>
                    <a:pt x="1109103" y="-1264"/>
                    <a:pt x="954153" y="102674"/>
                    <a:pt x="937574" y="137745"/>
                  </a:cubicBezTo>
                  <a:cubicBezTo>
                    <a:pt x="920995" y="172816"/>
                    <a:pt x="1017919" y="200873"/>
                    <a:pt x="998789" y="210438"/>
                  </a:cubicBezTo>
                  <a:cubicBezTo>
                    <a:pt x="979659" y="220003"/>
                    <a:pt x="834910" y="186207"/>
                    <a:pt x="822795" y="195134"/>
                  </a:cubicBezTo>
                  <a:cubicBezTo>
                    <a:pt x="810680" y="204061"/>
                    <a:pt x="933110" y="251248"/>
                    <a:pt x="926096" y="264001"/>
                  </a:cubicBezTo>
                  <a:cubicBezTo>
                    <a:pt x="919082" y="276754"/>
                    <a:pt x="783898" y="264001"/>
                    <a:pt x="780710" y="271653"/>
                  </a:cubicBezTo>
                  <a:cubicBezTo>
                    <a:pt x="777522" y="279305"/>
                    <a:pt x="933110" y="291420"/>
                    <a:pt x="906966" y="309912"/>
                  </a:cubicBezTo>
                  <a:cubicBezTo>
                    <a:pt x="880822" y="328404"/>
                    <a:pt x="638512" y="380692"/>
                    <a:pt x="623846" y="382605"/>
                  </a:cubicBezTo>
                  <a:cubicBezTo>
                    <a:pt x="609180" y="384518"/>
                    <a:pt x="810680" y="322028"/>
                    <a:pt x="818969" y="321390"/>
                  </a:cubicBezTo>
                  <a:cubicBezTo>
                    <a:pt x="827258" y="320752"/>
                    <a:pt x="682511" y="386431"/>
                    <a:pt x="673584" y="378779"/>
                  </a:cubicBezTo>
                  <a:cubicBezTo>
                    <a:pt x="664657" y="371127"/>
                    <a:pt x="767319" y="292696"/>
                    <a:pt x="765406" y="275479"/>
                  </a:cubicBezTo>
                  <a:cubicBezTo>
                    <a:pt x="763493" y="258262"/>
                    <a:pt x="691438" y="265914"/>
                    <a:pt x="662106" y="275479"/>
                  </a:cubicBezTo>
                  <a:cubicBezTo>
                    <a:pt x="632774" y="285044"/>
                    <a:pt x="630861" y="320115"/>
                    <a:pt x="589413" y="332868"/>
                  </a:cubicBezTo>
                  <a:cubicBezTo>
                    <a:pt x="547965" y="345621"/>
                    <a:pt x="473997" y="358374"/>
                    <a:pt x="413420" y="351997"/>
                  </a:cubicBezTo>
                  <a:cubicBezTo>
                    <a:pt x="352843" y="345620"/>
                    <a:pt x="294816" y="317563"/>
                    <a:pt x="225949" y="294608"/>
                  </a:cubicBezTo>
                  <a:cubicBezTo>
                    <a:pt x="157082" y="271653"/>
                    <a:pt x="-6796" y="214264"/>
                    <a:pt x="218" y="214264"/>
                  </a:cubicBezTo>
                  <a:cubicBezTo>
                    <a:pt x="7232" y="214264"/>
                    <a:pt x="137314" y="278029"/>
                    <a:pt x="268034" y="294608"/>
                  </a:cubicBezTo>
                  <a:cubicBezTo>
                    <a:pt x="398754" y="311187"/>
                    <a:pt x="679960" y="329042"/>
                    <a:pt x="784536" y="313738"/>
                  </a:cubicBezTo>
                  <a:cubicBezTo>
                    <a:pt x="889112" y="298434"/>
                    <a:pt x="877634" y="227017"/>
                    <a:pt x="895488" y="202786"/>
                  </a:cubicBezTo>
                  <a:cubicBezTo>
                    <a:pt x="913342" y="178555"/>
                    <a:pt x="886561" y="178555"/>
                    <a:pt x="891662" y="168352"/>
                  </a:cubicBezTo>
                  <a:cubicBezTo>
                    <a:pt x="896763" y="158150"/>
                    <a:pt x="929284" y="145397"/>
                    <a:pt x="926096" y="141571"/>
                  </a:cubicBezTo>
                  <a:cubicBezTo>
                    <a:pt x="922908" y="137745"/>
                    <a:pt x="845114" y="165802"/>
                    <a:pt x="872533" y="145397"/>
                  </a:cubicBezTo>
                  <a:cubicBezTo>
                    <a:pt x="899952" y="124992"/>
                    <a:pt x="1087423" y="1286"/>
                    <a:pt x="109826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A588F959-242E-14E2-6831-F94C726A5D0D}"/>
                </a:ext>
              </a:extLst>
            </p:cNvPr>
            <p:cNvSpPr/>
            <p:nvPr/>
          </p:nvSpPr>
          <p:spPr>
            <a:xfrm>
              <a:off x="3007112" y="6431175"/>
              <a:ext cx="688054" cy="468612"/>
            </a:xfrm>
            <a:custGeom>
              <a:avLst/>
              <a:gdLst>
                <a:gd name="connsiteX0" fmla="*/ 78 w 688054"/>
                <a:gd name="connsiteY0" fmla="*/ 233 h 468612"/>
                <a:gd name="connsiteX1" fmla="*/ 298501 w 688054"/>
                <a:gd name="connsiteY1" fmla="*/ 444042 h 468612"/>
                <a:gd name="connsiteX2" fmla="*/ 290850 w 688054"/>
                <a:gd name="connsiteY2" fmla="*/ 413434 h 468612"/>
                <a:gd name="connsiteX3" fmla="*/ 681096 w 688054"/>
                <a:gd name="connsiteY3" fmla="*/ 432564 h 468612"/>
                <a:gd name="connsiteX4" fmla="*/ 551014 w 688054"/>
                <a:gd name="connsiteY4" fmla="*/ 394304 h 468612"/>
                <a:gd name="connsiteX5" fmla="*/ 681096 w 688054"/>
                <a:gd name="connsiteY5" fmla="*/ 394304 h 468612"/>
                <a:gd name="connsiteX6" fmla="*/ 401802 w 688054"/>
                <a:gd name="connsiteY6" fmla="*/ 432564 h 468612"/>
                <a:gd name="connsiteX7" fmla="*/ 336761 w 688054"/>
                <a:gd name="connsiteY7" fmla="*/ 386653 h 468612"/>
                <a:gd name="connsiteX8" fmla="*/ 593099 w 688054"/>
                <a:gd name="connsiteY8" fmla="*/ 359871 h 468612"/>
                <a:gd name="connsiteX9" fmla="*/ 294675 w 688054"/>
                <a:gd name="connsiteY9" fmla="*/ 329263 h 468612"/>
                <a:gd name="connsiteX10" fmla="*/ 543362 w 688054"/>
                <a:gd name="connsiteY10" fmla="*/ 405782 h 468612"/>
                <a:gd name="connsiteX11" fmla="*/ 271720 w 688054"/>
                <a:gd name="connsiteY11" fmla="*/ 382827 h 468612"/>
                <a:gd name="connsiteX12" fmla="*/ 78 w 688054"/>
                <a:gd name="connsiteY12" fmla="*/ 233 h 46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054" h="468612">
                  <a:moveTo>
                    <a:pt x="78" y="233"/>
                  </a:moveTo>
                  <a:cubicBezTo>
                    <a:pt x="4541" y="10435"/>
                    <a:pt x="250039" y="375175"/>
                    <a:pt x="298501" y="444042"/>
                  </a:cubicBezTo>
                  <a:cubicBezTo>
                    <a:pt x="346963" y="512909"/>
                    <a:pt x="227084" y="415347"/>
                    <a:pt x="290850" y="413434"/>
                  </a:cubicBezTo>
                  <a:cubicBezTo>
                    <a:pt x="354616" y="411521"/>
                    <a:pt x="637736" y="435752"/>
                    <a:pt x="681096" y="432564"/>
                  </a:cubicBezTo>
                  <a:cubicBezTo>
                    <a:pt x="724456" y="429376"/>
                    <a:pt x="551014" y="400681"/>
                    <a:pt x="551014" y="394304"/>
                  </a:cubicBezTo>
                  <a:cubicBezTo>
                    <a:pt x="551014" y="387927"/>
                    <a:pt x="705965" y="387927"/>
                    <a:pt x="681096" y="394304"/>
                  </a:cubicBezTo>
                  <a:cubicBezTo>
                    <a:pt x="656227" y="400681"/>
                    <a:pt x="459191" y="433839"/>
                    <a:pt x="401802" y="432564"/>
                  </a:cubicBezTo>
                  <a:cubicBezTo>
                    <a:pt x="344413" y="431289"/>
                    <a:pt x="304878" y="398768"/>
                    <a:pt x="336761" y="386653"/>
                  </a:cubicBezTo>
                  <a:cubicBezTo>
                    <a:pt x="368644" y="374538"/>
                    <a:pt x="600113" y="369436"/>
                    <a:pt x="593099" y="359871"/>
                  </a:cubicBezTo>
                  <a:cubicBezTo>
                    <a:pt x="586085" y="350306"/>
                    <a:pt x="302964" y="321611"/>
                    <a:pt x="294675" y="329263"/>
                  </a:cubicBezTo>
                  <a:cubicBezTo>
                    <a:pt x="286386" y="336915"/>
                    <a:pt x="547188" y="396855"/>
                    <a:pt x="543362" y="405782"/>
                  </a:cubicBezTo>
                  <a:cubicBezTo>
                    <a:pt x="539536" y="414709"/>
                    <a:pt x="360354" y="447868"/>
                    <a:pt x="271720" y="382827"/>
                  </a:cubicBezTo>
                  <a:cubicBezTo>
                    <a:pt x="183086" y="317786"/>
                    <a:pt x="-4385" y="-9969"/>
                    <a:pt x="78" y="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FFBE6597-628D-7970-8591-E7C1065E75F5}"/>
                </a:ext>
              </a:extLst>
            </p:cNvPr>
            <p:cNvSpPr/>
            <p:nvPr/>
          </p:nvSpPr>
          <p:spPr>
            <a:xfrm>
              <a:off x="2464043" y="5770408"/>
              <a:ext cx="515121" cy="651080"/>
            </a:xfrm>
            <a:custGeom>
              <a:avLst/>
              <a:gdLst>
                <a:gd name="connsiteX0" fmla="*/ 1941 w 515121"/>
                <a:gd name="connsiteY0" fmla="*/ 1483 h 651080"/>
                <a:gd name="connsiteX1" fmla="*/ 258469 w 515121"/>
                <a:gd name="connsiteY1" fmla="*/ 373863 h 651080"/>
                <a:gd name="connsiteX2" fmla="*/ 183993 w 515121"/>
                <a:gd name="connsiteY2" fmla="*/ 353176 h 651080"/>
                <a:gd name="connsiteX3" fmla="*/ 324670 w 515121"/>
                <a:gd name="connsiteY3" fmla="*/ 469027 h 651080"/>
                <a:gd name="connsiteX4" fmla="*/ 250194 w 515121"/>
                <a:gd name="connsiteY4" fmla="*/ 419377 h 651080"/>
                <a:gd name="connsiteX5" fmla="*/ 411559 w 515121"/>
                <a:gd name="connsiteY5" fmla="*/ 518678 h 651080"/>
                <a:gd name="connsiteX6" fmla="*/ 361908 w 515121"/>
                <a:gd name="connsiteY6" fmla="*/ 626254 h 651080"/>
                <a:gd name="connsiteX7" fmla="*/ 432247 w 515121"/>
                <a:gd name="connsiteY7" fmla="*/ 551778 h 651080"/>
                <a:gd name="connsiteX8" fmla="*/ 514998 w 515121"/>
                <a:gd name="connsiteY8" fmla="*/ 651080 h 651080"/>
                <a:gd name="connsiteX9" fmla="*/ 448797 w 515121"/>
                <a:gd name="connsiteY9" fmla="*/ 551778 h 651080"/>
                <a:gd name="connsiteX10" fmla="*/ 366046 w 515121"/>
                <a:gd name="connsiteY10" fmla="*/ 452477 h 651080"/>
                <a:gd name="connsiteX11" fmla="*/ 270882 w 515121"/>
                <a:gd name="connsiteY11" fmla="*/ 171123 h 651080"/>
                <a:gd name="connsiteX12" fmla="*/ 316395 w 515121"/>
                <a:gd name="connsiteY12" fmla="*/ 328350 h 651080"/>
                <a:gd name="connsiteX13" fmla="*/ 357771 w 515121"/>
                <a:gd name="connsiteY13" fmla="*/ 452477 h 651080"/>
                <a:gd name="connsiteX14" fmla="*/ 308120 w 515121"/>
                <a:gd name="connsiteY14" fmla="*/ 353176 h 651080"/>
                <a:gd name="connsiteX15" fmla="*/ 233644 w 515121"/>
                <a:gd name="connsiteY15" fmla="*/ 311800 h 651080"/>
                <a:gd name="connsiteX16" fmla="*/ 258469 w 515121"/>
                <a:gd name="connsiteY16" fmla="*/ 349038 h 651080"/>
                <a:gd name="connsiteX17" fmla="*/ 183993 w 515121"/>
                <a:gd name="connsiteY17" fmla="*/ 241462 h 651080"/>
                <a:gd name="connsiteX18" fmla="*/ 105380 w 515121"/>
                <a:gd name="connsiteY18" fmla="*/ 307663 h 651080"/>
                <a:gd name="connsiteX19" fmla="*/ 138480 w 515121"/>
                <a:gd name="connsiteY19" fmla="*/ 245599 h 651080"/>
                <a:gd name="connsiteX20" fmla="*/ 1941 w 515121"/>
                <a:gd name="connsiteY20" fmla="*/ 1483 h 6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5121" h="651080">
                  <a:moveTo>
                    <a:pt x="1941" y="1483"/>
                  </a:moveTo>
                  <a:cubicBezTo>
                    <a:pt x="21939" y="22860"/>
                    <a:pt x="228127" y="315248"/>
                    <a:pt x="258469" y="373863"/>
                  </a:cubicBezTo>
                  <a:cubicBezTo>
                    <a:pt x="288811" y="432478"/>
                    <a:pt x="172959" y="337315"/>
                    <a:pt x="183993" y="353176"/>
                  </a:cubicBezTo>
                  <a:cubicBezTo>
                    <a:pt x="195027" y="369037"/>
                    <a:pt x="313637" y="457994"/>
                    <a:pt x="324670" y="469027"/>
                  </a:cubicBezTo>
                  <a:cubicBezTo>
                    <a:pt x="335703" y="480060"/>
                    <a:pt x="235713" y="411102"/>
                    <a:pt x="250194" y="419377"/>
                  </a:cubicBezTo>
                  <a:cubicBezTo>
                    <a:pt x="264675" y="427652"/>
                    <a:pt x="392940" y="484199"/>
                    <a:pt x="411559" y="518678"/>
                  </a:cubicBezTo>
                  <a:cubicBezTo>
                    <a:pt x="430178" y="553157"/>
                    <a:pt x="358460" y="620738"/>
                    <a:pt x="361908" y="626254"/>
                  </a:cubicBezTo>
                  <a:cubicBezTo>
                    <a:pt x="365356" y="631770"/>
                    <a:pt x="406732" y="547640"/>
                    <a:pt x="432247" y="551778"/>
                  </a:cubicBezTo>
                  <a:cubicBezTo>
                    <a:pt x="457762" y="555916"/>
                    <a:pt x="512240" y="651080"/>
                    <a:pt x="514998" y="651080"/>
                  </a:cubicBezTo>
                  <a:cubicBezTo>
                    <a:pt x="517756" y="651080"/>
                    <a:pt x="473622" y="584879"/>
                    <a:pt x="448797" y="551778"/>
                  </a:cubicBezTo>
                  <a:cubicBezTo>
                    <a:pt x="423972" y="518678"/>
                    <a:pt x="395699" y="515920"/>
                    <a:pt x="366046" y="452477"/>
                  </a:cubicBezTo>
                  <a:cubicBezTo>
                    <a:pt x="336393" y="389034"/>
                    <a:pt x="279157" y="191811"/>
                    <a:pt x="270882" y="171123"/>
                  </a:cubicBezTo>
                  <a:cubicBezTo>
                    <a:pt x="262607" y="150435"/>
                    <a:pt x="301914" y="281458"/>
                    <a:pt x="316395" y="328350"/>
                  </a:cubicBezTo>
                  <a:cubicBezTo>
                    <a:pt x="330877" y="375242"/>
                    <a:pt x="359150" y="448339"/>
                    <a:pt x="357771" y="452477"/>
                  </a:cubicBezTo>
                  <a:cubicBezTo>
                    <a:pt x="356392" y="456615"/>
                    <a:pt x="328808" y="376622"/>
                    <a:pt x="308120" y="353176"/>
                  </a:cubicBezTo>
                  <a:cubicBezTo>
                    <a:pt x="287432" y="329730"/>
                    <a:pt x="241919" y="312490"/>
                    <a:pt x="233644" y="311800"/>
                  </a:cubicBezTo>
                  <a:cubicBezTo>
                    <a:pt x="225369" y="311110"/>
                    <a:pt x="266744" y="360761"/>
                    <a:pt x="258469" y="349038"/>
                  </a:cubicBezTo>
                  <a:cubicBezTo>
                    <a:pt x="250194" y="337315"/>
                    <a:pt x="209508" y="248358"/>
                    <a:pt x="183993" y="241462"/>
                  </a:cubicBezTo>
                  <a:cubicBezTo>
                    <a:pt x="158478" y="234566"/>
                    <a:pt x="112965" y="306974"/>
                    <a:pt x="105380" y="307663"/>
                  </a:cubicBezTo>
                  <a:cubicBezTo>
                    <a:pt x="97795" y="308352"/>
                    <a:pt x="154341" y="295250"/>
                    <a:pt x="138480" y="245599"/>
                  </a:cubicBezTo>
                  <a:cubicBezTo>
                    <a:pt x="122619" y="195948"/>
                    <a:pt x="-18057" y="-19894"/>
                    <a:pt x="1941" y="1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A4851FDE-B607-DAA1-0C12-C33A7E5AC137}"/>
                </a:ext>
              </a:extLst>
            </p:cNvPr>
            <p:cNvSpPr/>
            <p:nvPr/>
          </p:nvSpPr>
          <p:spPr>
            <a:xfrm>
              <a:off x="5474441" y="6452797"/>
              <a:ext cx="938668" cy="278358"/>
            </a:xfrm>
            <a:custGeom>
              <a:avLst/>
              <a:gdLst>
                <a:gd name="connsiteX0" fmla="*/ 584388 w 938668"/>
                <a:gd name="connsiteY0" fmla="*/ 42 h 278358"/>
                <a:gd name="connsiteX1" fmla="*/ 822281 w 938668"/>
                <a:gd name="connsiteY1" fmla="*/ 89252 h 278358"/>
                <a:gd name="connsiteX2" fmla="*/ 480310 w 938668"/>
                <a:gd name="connsiteY2" fmla="*/ 111554 h 278358"/>
                <a:gd name="connsiteX3" fmla="*/ 602974 w 938668"/>
                <a:gd name="connsiteY3" fmla="*/ 122705 h 278358"/>
                <a:gd name="connsiteX4" fmla="*/ 379949 w 938668"/>
                <a:gd name="connsiteY4" fmla="*/ 145008 h 278358"/>
                <a:gd name="connsiteX5" fmla="*/ 171793 w 938668"/>
                <a:gd name="connsiteY5" fmla="*/ 133857 h 278358"/>
                <a:gd name="connsiteX6" fmla="*/ 808 w 938668"/>
                <a:gd name="connsiteY6" fmla="*/ 104120 h 278358"/>
                <a:gd name="connsiteX7" fmla="*/ 242418 w 938668"/>
                <a:gd name="connsiteY7" fmla="*/ 118988 h 278358"/>
                <a:gd name="connsiteX8" fmla="*/ 599257 w 938668"/>
                <a:gd name="connsiteY8" fmla="*/ 159876 h 278358"/>
                <a:gd name="connsiteX9" fmla="*/ 261003 w 938668"/>
                <a:gd name="connsiteY9" fmla="*/ 189613 h 278358"/>
                <a:gd name="connsiteX10" fmla="*/ 324193 w 938668"/>
                <a:gd name="connsiteY10" fmla="*/ 219349 h 278358"/>
                <a:gd name="connsiteX11" fmla="*/ 26827 w 938668"/>
                <a:gd name="connsiteY11" fmla="*/ 204481 h 278358"/>
                <a:gd name="connsiteX12" fmla="*/ 550935 w 938668"/>
                <a:gd name="connsiteY12" fmla="*/ 275105 h 278358"/>
                <a:gd name="connsiteX13" fmla="*/ 747939 w 938668"/>
                <a:gd name="connsiteY13" fmla="*/ 260237 h 278358"/>
                <a:gd name="connsiteX14" fmla="*/ 937510 w 938668"/>
                <a:gd name="connsiteY14" fmla="*/ 204481 h 278358"/>
                <a:gd name="connsiteX15" fmla="*/ 829715 w 938668"/>
                <a:gd name="connsiteY15" fmla="*/ 211915 h 278358"/>
                <a:gd name="connsiteX16" fmla="*/ 874320 w 938668"/>
                <a:gd name="connsiteY16" fmla="*/ 211915 h 278358"/>
                <a:gd name="connsiteX17" fmla="*/ 628993 w 938668"/>
                <a:gd name="connsiteY17" fmla="*/ 263954 h 278358"/>
                <a:gd name="connsiteX18" fmla="*/ 123471 w 938668"/>
                <a:gd name="connsiteY18" fmla="*/ 226783 h 278358"/>
                <a:gd name="connsiteX19" fmla="*/ 372515 w 938668"/>
                <a:gd name="connsiteY19" fmla="*/ 174744 h 278358"/>
                <a:gd name="connsiteX20" fmla="*/ 521198 w 938668"/>
                <a:gd name="connsiteY20" fmla="*/ 152442 h 278358"/>
                <a:gd name="connsiteX21" fmla="*/ 517481 w 938668"/>
                <a:gd name="connsiteY21" fmla="*/ 115271 h 278358"/>
                <a:gd name="connsiteX22" fmla="*/ 755374 w 938668"/>
                <a:gd name="connsiteY22" fmla="*/ 78101 h 278358"/>
                <a:gd name="connsiteX23" fmla="*/ 584388 w 938668"/>
                <a:gd name="connsiteY23" fmla="*/ 42 h 27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668" h="278358">
                  <a:moveTo>
                    <a:pt x="584388" y="42"/>
                  </a:moveTo>
                  <a:cubicBezTo>
                    <a:pt x="595539" y="1900"/>
                    <a:pt x="839627" y="70667"/>
                    <a:pt x="822281" y="89252"/>
                  </a:cubicBezTo>
                  <a:cubicBezTo>
                    <a:pt x="804935" y="107837"/>
                    <a:pt x="516861" y="105979"/>
                    <a:pt x="480310" y="111554"/>
                  </a:cubicBezTo>
                  <a:cubicBezTo>
                    <a:pt x="443759" y="117129"/>
                    <a:pt x="619701" y="117129"/>
                    <a:pt x="602974" y="122705"/>
                  </a:cubicBezTo>
                  <a:cubicBezTo>
                    <a:pt x="586247" y="128281"/>
                    <a:pt x="451812" y="143149"/>
                    <a:pt x="379949" y="145008"/>
                  </a:cubicBezTo>
                  <a:cubicBezTo>
                    <a:pt x="308086" y="146867"/>
                    <a:pt x="234983" y="140672"/>
                    <a:pt x="171793" y="133857"/>
                  </a:cubicBezTo>
                  <a:cubicBezTo>
                    <a:pt x="108603" y="127042"/>
                    <a:pt x="-10963" y="106598"/>
                    <a:pt x="808" y="104120"/>
                  </a:cubicBezTo>
                  <a:cubicBezTo>
                    <a:pt x="12579" y="101642"/>
                    <a:pt x="142677" y="109695"/>
                    <a:pt x="242418" y="118988"/>
                  </a:cubicBezTo>
                  <a:cubicBezTo>
                    <a:pt x="342159" y="128281"/>
                    <a:pt x="596160" y="148105"/>
                    <a:pt x="599257" y="159876"/>
                  </a:cubicBezTo>
                  <a:cubicBezTo>
                    <a:pt x="602354" y="171647"/>
                    <a:pt x="306847" y="179701"/>
                    <a:pt x="261003" y="189613"/>
                  </a:cubicBezTo>
                  <a:cubicBezTo>
                    <a:pt x="215159" y="199525"/>
                    <a:pt x="363222" y="216871"/>
                    <a:pt x="324193" y="219349"/>
                  </a:cubicBezTo>
                  <a:cubicBezTo>
                    <a:pt x="285164" y="221827"/>
                    <a:pt x="-10963" y="195188"/>
                    <a:pt x="26827" y="204481"/>
                  </a:cubicBezTo>
                  <a:cubicBezTo>
                    <a:pt x="64617" y="213774"/>
                    <a:pt x="430750" y="265812"/>
                    <a:pt x="550935" y="275105"/>
                  </a:cubicBezTo>
                  <a:cubicBezTo>
                    <a:pt x="671120" y="284398"/>
                    <a:pt x="683510" y="272008"/>
                    <a:pt x="747939" y="260237"/>
                  </a:cubicBezTo>
                  <a:cubicBezTo>
                    <a:pt x="812368" y="248466"/>
                    <a:pt x="923881" y="212535"/>
                    <a:pt x="937510" y="204481"/>
                  </a:cubicBezTo>
                  <a:cubicBezTo>
                    <a:pt x="951139" y="196427"/>
                    <a:pt x="840247" y="210676"/>
                    <a:pt x="829715" y="211915"/>
                  </a:cubicBezTo>
                  <a:cubicBezTo>
                    <a:pt x="819183" y="213154"/>
                    <a:pt x="907774" y="203242"/>
                    <a:pt x="874320" y="211915"/>
                  </a:cubicBezTo>
                  <a:cubicBezTo>
                    <a:pt x="840866" y="220588"/>
                    <a:pt x="754134" y="261476"/>
                    <a:pt x="628993" y="263954"/>
                  </a:cubicBezTo>
                  <a:cubicBezTo>
                    <a:pt x="503852" y="266432"/>
                    <a:pt x="166217" y="241651"/>
                    <a:pt x="123471" y="226783"/>
                  </a:cubicBezTo>
                  <a:cubicBezTo>
                    <a:pt x="80725" y="211915"/>
                    <a:pt x="306227" y="187134"/>
                    <a:pt x="372515" y="174744"/>
                  </a:cubicBezTo>
                  <a:cubicBezTo>
                    <a:pt x="438803" y="162354"/>
                    <a:pt x="497037" y="162354"/>
                    <a:pt x="521198" y="152442"/>
                  </a:cubicBezTo>
                  <a:cubicBezTo>
                    <a:pt x="545359" y="142530"/>
                    <a:pt x="478452" y="127661"/>
                    <a:pt x="517481" y="115271"/>
                  </a:cubicBezTo>
                  <a:cubicBezTo>
                    <a:pt x="556510" y="102881"/>
                    <a:pt x="740506" y="98545"/>
                    <a:pt x="755374" y="78101"/>
                  </a:cubicBezTo>
                  <a:cubicBezTo>
                    <a:pt x="770242" y="57657"/>
                    <a:pt x="573237" y="-1816"/>
                    <a:pt x="584388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8DD6C904-1BA0-BD5A-9AA0-7403094C4F16}"/>
                </a:ext>
              </a:extLst>
            </p:cNvPr>
            <p:cNvSpPr/>
            <p:nvPr/>
          </p:nvSpPr>
          <p:spPr>
            <a:xfrm>
              <a:off x="5221357" y="7203143"/>
              <a:ext cx="1359181" cy="719683"/>
            </a:xfrm>
            <a:custGeom>
              <a:avLst/>
              <a:gdLst>
                <a:gd name="connsiteX0" fmla="*/ 0 w 1359181"/>
                <a:gd name="connsiteY0" fmla="*/ 94387 h 719683"/>
                <a:gd name="connsiteX1" fmla="*/ 176695 w 1359181"/>
                <a:gd name="connsiteY1" fmla="*/ 32544 h 719683"/>
                <a:gd name="connsiteX2" fmla="*/ 459408 w 1359181"/>
                <a:gd name="connsiteY2" fmla="*/ 275500 h 719683"/>
                <a:gd name="connsiteX3" fmla="*/ 441739 w 1359181"/>
                <a:gd name="connsiteY3" fmla="*/ 257831 h 719683"/>
                <a:gd name="connsiteX4" fmla="*/ 640521 w 1359181"/>
                <a:gd name="connsiteY4" fmla="*/ 509622 h 719683"/>
                <a:gd name="connsiteX5" fmla="*/ 711200 w 1359181"/>
                <a:gd name="connsiteY5" fmla="*/ 628892 h 719683"/>
                <a:gd name="connsiteX6" fmla="*/ 662608 w 1359181"/>
                <a:gd name="connsiteY6" fmla="*/ 571466 h 719683"/>
                <a:gd name="connsiteX7" fmla="*/ 786295 w 1359181"/>
                <a:gd name="connsiteY7" fmla="*/ 717240 h 719683"/>
                <a:gd name="connsiteX8" fmla="*/ 803965 w 1359181"/>
                <a:gd name="connsiteY8" fmla="*/ 659814 h 719683"/>
                <a:gd name="connsiteX9" fmla="*/ 883478 w 1359181"/>
                <a:gd name="connsiteY9" fmla="*/ 620057 h 719683"/>
                <a:gd name="connsiteX10" fmla="*/ 1157356 w 1359181"/>
                <a:gd name="connsiteY10" fmla="*/ 337344 h 719683"/>
                <a:gd name="connsiteX11" fmla="*/ 1166191 w 1359181"/>
                <a:gd name="connsiteY11" fmla="*/ 372683 h 719683"/>
                <a:gd name="connsiteX12" fmla="*/ 1316382 w 1359181"/>
                <a:gd name="connsiteY12" fmla="*/ 182735 h 719683"/>
                <a:gd name="connsiteX13" fmla="*/ 1325217 w 1359181"/>
                <a:gd name="connsiteY13" fmla="*/ 165066 h 719683"/>
                <a:gd name="connsiteX14" fmla="*/ 909982 w 1359181"/>
                <a:gd name="connsiteY14" fmla="*/ 553796 h 719683"/>
                <a:gd name="connsiteX15" fmla="*/ 755373 w 1359181"/>
                <a:gd name="connsiteY15" fmla="*/ 624474 h 719683"/>
                <a:gd name="connsiteX16" fmla="*/ 658191 w 1359181"/>
                <a:gd name="connsiteY16" fmla="*/ 544961 h 719683"/>
                <a:gd name="connsiteX17" fmla="*/ 393147 w 1359181"/>
                <a:gd name="connsiteY17" fmla="*/ 262248 h 719683"/>
                <a:gd name="connsiteX18" fmla="*/ 454991 w 1359181"/>
                <a:gd name="connsiteY18" fmla="*/ 297587 h 719683"/>
                <a:gd name="connsiteX19" fmla="*/ 194365 w 1359181"/>
                <a:gd name="connsiteY19" fmla="*/ 14874 h 719683"/>
                <a:gd name="connsiteX20" fmla="*/ 119269 w 1359181"/>
                <a:gd name="connsiteY20" fmla="*/ 36961 h 719683"/>
                <a:gd name="connsiteX21" fmla="*/ 0 w 1359181"/>
                <a:gd name="connsiteY21" fmla="*/ 94387 h 71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9181" h="719683">
                  <a:moveTo>
                    <a:pt x="0" y="94387"/>
                  </a:moveTo>
                  <a:cubicBezTo>
                    <a:pt x="50063" y="48372"/>
                    <a:pt x="100127" y="2358"/>
                    <a:pt x="176695" y="32544"/>
                  </a:cubicBezTo>
                  <a:cubicBezTo>
                    <a:pt x="253263" y="62729"/>
                    <a:pt x="415234" y="237952"/>
                    <a:pt x="459408" y="275500"/>
                  </a:cubicBezTo>
                  <a:cubicBezTo>
                    <a:pt x="503582" y="313048"/>
                    <a:pt x="411554" y="218811"/>
                    <a:pt x="441739" y="257831"/>
                  </a:cubicBezTo>
                  <a:cubicBezTo>
                    <a:pt x="471924" y="296851"/>
                    <a:pt x="595611" y="447779"/>
                    <a:pt x="640521" y="509622"/>
                  </a:cubicBezTo>
                  <a:cubicBezTo>
                    <a:pt x="685431" y="571465"/>
                    <a:pt x="707519" y="618585"/>
                    <a:pt x="711200" y="628892"/>
                  </a:cubicBezTo>
                  <a:cubicBezTo>
                    <a:pt x="714881" y="639199"/>
                    <a:pt x="662608" y="571466"/>
                    <a:pt x="662608" y="571466"/>
                  </a:cubicBezTo>
                  <a:cubicBezTo>
                    <a:pt x="675124" y="586191"/>
                    <a:pt x="762736" y="702515"/>
                    <a:pt x="786295" y="717240"/>
                  </a:cubicBezTo>
                  <a:cubicBezTo>
                    <a:pt x="809854" y="731965"/>
                    <a:pt x="787768" y="676011"/>
                    <a:pt x="803965" y="659814"/>
                  </a:cubicBezTo>
                  <a:cubicBezTo>
                    <a:pt x="820162" y="643617"/>
                    <a:pt x="824580" y="673802"/>
                    <a:pt x="883478" y="620057"/>
                  </a:cubicBezTo>
                  <a:cubicBezTo>
                    <a:pt x="942376" y="566312"/>
                    <a:pt x="1110237" y="378573"/>
                    <a:pt x="1157356" y="337344"/>
                  </a:cubicBezTo>
                  <a:cubicBezTo>
                    <a:pt x="1204475" y="296115"/>
                    <a:pt x="1139687" y="398451"/>
                    <a:pt x="1166191" y="372683"/>
                  </a:cubicBezTo>
                  <a:cubicBezTo>
                    <a:pt x="1192695" y="346915"/>
                    <a:pt x="1289878" y="217338"/>
                    <a:pt x="1316382" y="182735"/>
                  </a:cubicBezTo>
                  <a:cubicBezTo>
                    <a:pt x="1342886" y="148132"/>
                    <a:pt x="1392950" y="103223"/>
                    <a:pt x="1325217" y="165066"/>
                  </a:cubicBezTo>
                  <a:cubicBezTo>
                    <a:pt x="1257484" y="226909"/>
                    <a:pt x="1004956" y="477228"/>
                    <a:pt x="909982" y="553796"/>
                  </a:cubicBezTo>
                  <a:cubicBezTo>
                    <a:pt x="815008" y="630364"/>
                    <a:pt x="797338" y="625946"/>
                    <a:pt x="755373" y="624474"/>
                  </a:cubicBezTo>
                  <a:cubicBezTo>
                    <a:pt x="713408" y="623002"/>
                    <a:pt x="718562" y="605332"/>
                    <a:pt x="658191" y="544961"/>
                  </a:cubicBezTo>
                  <a:cubicBezTo>
                    <a:pt x="597820" y="484590"/>
                    <a:pt x="427014" y="303477"/>
                    <a:pt x="393147" y="262248"/>
                  </a:cubicBezTo>
                  <a:cubicBezTo>
                    <a:pt x="359280" y="221019"/>
                    <a:pt x="488121" y="338816"/>
                    <a:pt x="454991" y="297587"/>
                  </a:cubicBezTo>
                  <a:cubicBezTo>
                    <a:pt x="421861" y="256358"/>
                    <a:pt x="250319" y="58312"/>
                    <a:pt x="194365" y="14874"/>
                  </a:cubicBezTo>
                  <a:cubicBezTo>
                    <a:pt x="138411" y="-28564"/>
                    <a:pt x="119269" y="36961"/>
                    <a:pt x="119269" y="36961"/>
                  </a:cubicBezTo>
                  <a:lnTo>
                    <a:pt x="0" y="943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8E93389A-CC83-865C-E9B3-4F81F3E5792E}"/>
                </a:ext>
              </a:extLst>
            </p:cNvPr>
            <p:cNvSpPr/>
            <p:nvPr/>
          </p:nvSpPr>
          <p:spPr>
            <a:xfrm>
              <a:off x="5727975" y="9121140"/>
              <a:ext cx="531093" cy="602970"/>
            </a:xfrm>
            <a:custGeom>
              <a:avLst/>
              <a:gdLst>
                <a:gd name="connsiteX0" fmla="*/ 531093 w 531093"/>
                <a:gd name="connsiteY0" fmla="*/ 0 h 602970"/>
                <a:gd name="connsiteX1" fmla="*/ 380217 w 531093"/>
                <a:gd name="connsiteY1" fmla="*/ 96012 h 602970"/>
                <a:gd name="connsiteX2" fmla="*/ 124185 w 531093"/>
                <a:gd name="connsiteY2" fmla="*/ 370332 h 602970"/>
                <a:gd name="connsiteX3" fmla="*/ 215625 w 531093"/>
                <a:gd name="connsiteY3" fmla="*/ 310896 h 602970"/>
                <a:gd name="connsiteX4" fmla="*/ 5313 w 531093"/>
                <a:gd name="connsiteY4" fmla="*/ 598932 h 602970"/>
                <a:gd name="connsiteX5" fmla="*/ 73893 w 531093"/>
                <a:gd name="connsiteY5" fmla="*/ 466344 h 602970"/>
                <a:gd name="connsiteX6" fmla="*/ 192765 w 531093"/>
                <a:gd name="connsiteY6" fmla="*/ 278892 h 602970"/>
                <a:gd name="connsiteX7" fmla="*/ 261345 w 531093"/>
                <a:gd name="connsiteY7" fmla="*/ 192024 h 602970"/>
                <a:gd name="connsiteX8" fmla="*/ 197337 w 531093"/>
                <a:gd name="connsiteY8" fmla="*/ 233172 h 602970"/>
                <a:gd name="connsiteX9" fmla="*/ 531093 w 531093"/>
                <a:gd name="connsiteY9" fmla="*/ 0 h 60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093" h="602970">
                  <a:moveTo>
                    <a:pt x="531093" y="0"/>
                  </a:moveTo>
                  <a:cubicBezTo>
                    <a:pt x="489564" y="17145"/>
                    <a:pt x="448035" y="34290"/>
                    <a:pt x="380217" y="96012"/>
                  </a:cubicBezTo>
                  <a:cubicBezTo>
                    <a:pt x="312399" y="157734"/>
                    <a:pt x="151617" y="334518"/>
                    <a:pt x="124185" y="370332"/>
                  </a:cubicBezTo>
                  <a:cubicBezTo>
                    <a:pt x="96753" y="406146"/>
                    <a:pt x="235437" y="272796"/>
                    <a:pt x="215625" y="310896"/>
                  </a:cubicBezTo>
                  <a:cubicBezTo>
                    <a:pt x="195813" y="348996"/>
                    <a:pt x="28935" y="573024"/>
                    <a:pt x="5313" y="598932"/>
                  </a:cubicBezTo>
                  <a:cubicBezTo>
                    <a:pt x="-18309" y="624840"/>
                    <a:pt x="42651" y="519684"/>
                    <a:pt x="73893" y="466344"/>
                  </a:cubicBezTo>
                  <a:cubicBezTo>
                    <a:pt x="105135" y="413004"/>
                    <a:pt x="161523" y="324612"/>
                    <a:pt x="192765" y="278892"/>
                  </a:cubicBezTo>
                  <a:cubicBezTo>
                    <a:pt x="224007" y="233172"/>
                    <a:pt x="260583" y="199644"/>
                    <a:pt x="261345" y="192024"/>
                  </a:cubicBezTo>
                  <a:cubicBezTo>
                    <a:pt x="262107" y="184404"/>
                    <a:pt x="197337" y="233172"/>
                    <a:pt x="197337" y="233172"/>
                  </a:cubicBezTo>
                  <a:lnTo>
                    <a:pt x="53109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39AAFE6C-6D47-8A27-308A-67C61EC353B2}"/>
                </a:ext>
              </a:extLst>
            </p:cNvPr>
            <p:cNvSpPr/>
            <p:nvPr/>
          </p:nvSpPr>
          <p:spPr>
            <a:xfrm>
              <a:off x="6545172" y="6913844"/>
              <a:ext cx="568869" cy="1737953"/>
            </a:xfrm>
            <a:custGeom>
              <a:avLst/>
              <a:gdLst>
                <a:gd name="connsiteX0" fmla="*/ 568860 w 568869"/>
                <a:gd name="connsiteY0" fmla="*/ 3592 h 1737953"/>
                <a:gd name="connsiteX1" fmla="*/ 509424 w 568869"/>
                <a:gd name="connsiteY1" fmla="*/ 652816 h 1737953"/>
                <a:gd name="connsiteX2" fmla="*/ 513996 w 568869"/>
                <a:gd name="connsiteY2" fmla="*/ 611668 h 1737953"/>
                <a:gd name="connsiteX3" fmla="*/ 344832 w 568869"/>
                <a:gd name="connsiteY3" fmla="*/ 1105444 h 1737953"/>
                <a:gd name="connsiteX4" fmla="*/ 399696 w 568869"/>
                <a:gd name="connsiteY4" fmla="*/ 1014004 h 1737953"/>
                <a:gd name="connsiteX5" fmla="*/ 24792 w 568869"/>
                <a:gd name="connsiteY5" fmla="*/ 1704376 h 1737953"/>
                <a:gd name="connsiteX6" fmla="*/ 61368 w 568869"/>
                <a:gd name="connsiteY6" fmla="*/ 1590076 h 1737953"/>
                <a:gd name="connsiteX7" fmla="*/ 271680 w 568869"/>
                <a:gd name="connsiteY7" fmla="*/ 1238032 h 1737953"/>
                <a:gd name="connsiteX8" fmla="*/ 468276 w 568869"/>
                <a:gd name="connsiteY8" fmla="*/ 703108 h 1737953"/>
                <a:gd name="connsiteX9" fmla="*/ 491136 w 568869"/>
                <a:gd name="connsiteY9" fmla="*/ 501940 h 1737953"/>
                <a:gd name="connsiteX10" fmla="*/ 504852 w 568869"/>
                <a:gd name="connsiteY10" fmla="*/ 337348 h 1737953"/>
                <a:gd name="connsiteX11" fmla="*/ 513996 w 568869"/>
                <a:gd name="connsiteY11" fmla="*/ 387640 h 1737953"/>
                <a:gd name="connsiteX12" fmla="*/ 568860 w 568869"/>
                <a:gd name="connsiteY12" fmla="*/ 3592 h 17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869" h="1737953">
                  <a:moveTo>
                    <a:pt x="568860" y="3592"/>
                  </a:moveTo>
                  <a:cubicBezTo>
                    <a:pt x="568098" y="47788"/>
                    <a:pt x="518568" y="551470"/>
                    <a:pt x="509424" y="652816"/>
                  </a:cubicBezTo>
                  <a:cubicBezTo>
                    <a:pt x="500280" y="754162"/>
                    <a:pt x="541428" y="536230"/>
                    <a:pt x="513996" y="611668"/>
                  </a:cubicBezTo>
                  <a:cubicBezTo>
                    <a:pt x="486564" y="687106"/>
                    <a:pt x="363882" y="1038388"/>
                    <a:pt x="344832" y="1105444"/>
                  </a:cubicBezTo>
                  <a:cubicBezTo>
                    <a:pt x="325782" y="1172500"/>
                    <a:pt x="453036" y="914182"/>
                    <a:pt x="399696" y="1014004"/>
                  </a:cubicBezTo>
                  <a:cubicBezTo>
                    <a:pt x="346356" y="1113826"/>
                    <a:pt x="81180" y="1608364"/>
                    <a:pt x="24792" y="1704376"/>
                  </a:cubicBezTo>
                  <a:cubicBezTo>
                    <a:pt x="-31596" y="1800388"/>
                    <a:pt x="20220" y="1667800"/>
                    <a:pt x="61368" y="1590076"/>
                  </a:cubicBezTo>
                  <a:cubicBezTo>
                    <a:pt x="102516" y="1512352"/>
                    <a:pt x="203862" y="1385860"/>
                    <a:pt x="271680" y="1238032"/>
                  </a:cubicBezTo>
                  <a:cubicBezTo>
                    <a:pt x="339498" y="1090204"/>
                    <a:pt x="431700" y="825790"/>
                    <a:pt x="468276" y="703108"/>
                  </a:cubicBezTo>
                  <a:cubicBezTo>
                    <a:pt x="504852" y="580426"/>
                    <a:pt x="485040" y="562900"/>
                    <a:pt x="491136" y="501940"/>
                  </a:cubicBezTo>
                  <a:cubicBezTo>
                    <a:pt x="497232" y="440980"/>
                    <a:pt x="501042" y="356398"/>
                    <a:pt x="504852" y="337348"/>
                  </a:cubicBezTo>
                  <a:cubicBezTo>
                    <a:pt x="508662" y="318298"/>
                    <a:pt x="504852" y="438694"/>
                    <a:pt x="513996" y="387640"/>
                  </a:cubicBezTo>
                  <a:cubicBezTo>
                    <a:pt x="523140" y="336586"/>
                    <a:pt x="569622" y="-40604"/>
                    <a:pt x="568860" y="3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F09DB89E-60B5-2634-4D56-A5FDBA46BC93}"/>
                </a:ext>
              </a:extLst>
            </p:cNvPr>
            <p:cNvSpPr/>
            <p:nvPr/>
          </p:nvSpPr>
          <p:spPr>
            <a:xfrm>
              <a:off x="5518325" y="7510979"/>
              <a:ext cx="484750" cy="778179"/>
            </a:xfrm>
            <a:custGeom>
              <a:avLst/>
              <a:gdLst>
                <a:gd name="connsiteX0" fmla="*/ 79 w 484750"/>
                <a:gd name="connsiteY0" fmla="*/ 817 h 778179"/>
                <a:gd name="connsiteX1" fmla="*/ 187531 w 484750"/>
                <a:gd name="connsiteY1" fmla="*/ 490021 h 778179"/>
                <a:gd name="connsiteX2" fmla="*/ 169243 w 484750"/>
                <a:gd name="connsiteY2" fmla="*/ 480877 h 778179"/>
                <a:gd name="connsiteX3" fmla="*/ 192103 w 484750"/>
                <a:gd name="connsiteY3" fmla="*/ 700333 h 778179"/>
                <a:gd name="connsiteX4" fmla="*/ 201247 w 484750"/>
                <a:gd name="connsiteY4" fmla="*/ 773485 h 778179"/>
                <a:gd name="connsiteX5" fmla="*/ 256111 w 484750"/>
                <a:gd name="connsiteY5" fmla="*/ 654613 h 778179"/>
                <a:gd name="connsiteX6" fmla="*/ 269827 w 484750"/>
                <a:gd name="connsiteY6" fmla="*/ 704905 h 778179"/>
                <a:gd name="connsiteX7" fmla="*/ 406987 w 484750"/>
                <a:gd name="connsiteY7" fmla="*/ 714049 h 778179"/>
                <a:gd name="connsiteX8" fmla="*/ 484711 w 484750"/>
                <a:gd name="connsiteY8" fmla="*/ 778057 h 778179"/>
                <a:gd name="connsiteX9" fmla="*/ 397843 w 484750"/>
                <a:gd name="connsiteY9" fmla="*/ 695761 h 778179"/>
                <a:gd name="connsiteX10" fmla="*/ 201247 w 484750"/>
                <a:gd name="connsiteY10" fmla="*/ 659185 h 778179"/>
                <a:gd name="connsiteX11" fmla="*/ 164671 w 484750"/>
                <a:gd name="connsiteY11" fmla="*/ 380293 h 778179"/>
                <a:gd name="connsiteX12" fmla="*/ 79 w 484750"/>
                <a:gd name="connsiteY12" fmla="*/ 817 h 7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4750" h="778179">
                  <a:moveTo>
                    <a:pt x="79" y="817"/>
                  </a:moveTo>
                  <a:cubicBezTo>
                    <a:pt x="3889" y="19105"/>
                    <a:pt x="187531" y="490021"/>
                    <a:pt x="187531" y="490021"/>
                  </a:cubicBezTo>
                  <a:cubicBezTo>
                    <a:pt x="215725" y="570031"/>
                    <a:pt x="168481" y="445825"/>
                    <a:pt x="169243" y="480877"/>
                  </a:cubicBezTo>
                  <a:cubicBezTo>
                    <a:pt x="170005" y="515929"/>
                    <a:pt x="186769" y="651565"/>
                    <a:pt x="192103" y="700333"/>
                  </a:cubicBezTo>
                  <a:cubicBezTo>
                    <a:pt x="197437" y="749101"/>
                    <a:pt x="190579" y="781105"/>
                    <a:pt x="201247" y="773485"/>
                  </a:cubicBezTo>
                  <a:cubicBezTo>
                    <a:pt x="211915" y="765865"/>
                    <a:pt x="244681" y="666043"/>
                    <a:pt x="256111" y="654613"/>
                  </a:cubicBezTo>
                  <a:cubicBezTo>
                    <a:pt x="267541" y="643183"/>
                    <a:pt x="244681" y="694999"/>
                    <a:pt x="269827" y="704905"/>
                  </a:cubicBezTo>
                  <a:cubicBezTo>
                    <a:pt x="294973" y="714811"/>
                    <a:pt x="371173" y="701857"/>
                    <a:pt x="406987" y="714049"/>
                  </a:cubicBezTo>
                  <a:cubicBezTo>
                    <a:pt x="442801" y="726241"/>
                    <a:pt x="486235" y="781105"/>
                    <a:pt x="484711" y="778057"/>
                  </a:cubicBezTo>
                  <a:cubicBezTo>
                    <a:pt x="483187" y="775009"/>
                    <a:pt x="445087" y="715573"/>
                    <a:pt x="397843" y="695761"/>
                  </a:cubicBezTo>
                  <a:cubicBezTo>
                    <a:pt x="350599" y="675949"/>
                    <a:pt x="240109" y="711763"/>
                    <a:pt x="201247" y="659185"/>
                  </a:cubicBezTo>
                  <a:cubicBezTo>
                    <a:pt x="162385" y="606607"/>
                    <a:pt x="198199" y="484687"/>
                    <a:pt x="164671" y="380293"/>
                  </a:cubicBezTo>
                  <a:cubicBezTo>
                    <a:pt x="131143" y="275899"/>
                    <a:pt x="-3731" y="-17471"/>
                    <a:pt x="79" y="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F15C8D4D-D6A8-A279-7A3F-C90EBE5F742F}"/>
                </a:ext>
              </a:extLst>
            </p:cNvPr>
            <p:cNvSpPr/>
            <p:nvPr/>
          </p:nvSpPr>
          <p:spPr>
            <a:xfrm>
              <a:off x="6801610" y="5541769"/>
              <a:ext cx="253967" cy="1372315"/>
            </a:xfrm>
            <a:custGeom>
              <a:avLst/>
              <a:gdLst>
                <a:gd name="connsiteX0" fmla="*/ 140366 w 253967"/>
                <a:gd name="connsiteY0" fmla="*/ 615 h 1372315"/>
                <a:gd name="connsiteX1" fmla="*/ 252333 w 253967"/>
                <a:gd name="connsiteY1" fmla="*/ 569782 h 1372315"/>
                <a:gd name="connsiteX2" fmla="*/ 205680 w 253967"/>
                <a:gd name="connsiteY2" fmla="*/ 1064304 h 1372315"/>
                <a:gd name="connsiteX3" fmla="*/ 187019 w 253967"/>
                <a:gd name="connsiteY3" fmla="*/ 1166941 h 1372315"/>
                <a:gd name="connsiteX4" fmla="*/ 406 w 253967"/>
                <a:gd name="connsiteY4" fmla="*/ 1372215 h 1372315"/>
                <a:gd name="connsiteX5" fmla="*/ 140366 w 253967"/>
                <a:gd name="connsiteY5" fmla="*/ 1138949 h 1372315"/>
                <a:gd name="connsiteX6" fmla="*/ 252333 w 253967"/>
                <a:gd name="connsiteY6" fmla="*/ 681749 h 1372315"/>
                <a:gd name="connsiteX7" fmla="*/ 140366 w 253967"/>
                <a:gd name="connsiteY7" fmla="*/ 615 h 137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7" h="1372315">
                  <a:moveTo>
                    <a:pt x="140366" y="615"/>
                  </a:moveTo>
                  <a:cubicBezTo>
                    <a:pt x="140366" y="-18046"/>
                    <a:pt x="241447" y="392501"/>
                    <a:pt x="252333" y="569782"/>
                  </a:cubicBezTo>
                  <a:cubicBezTo>
                    <a:pt x="263219" y="747063"/>
                    <a:pt x="216566" y="964778"/>
                    <a:pt x="205680" y="1064304"/>
                  </a:cubicBezTo>
                  <a:cubicBezTo>
                    <a:pt x="194794" y="1163830"/>
                    <a:pt x="221231" y="1115622"/>
                    <a:pt x="187019" y="1166941"/>
                  </a:cubicBezTo>
                  <a:cubicBezTo>
                    <a:pt x="152807" y="1218260"/>
                    <a:pt x="8182" y="1376880"/>
                    <a:pt x="406" y="1372215"/>
                  </a:cubicBezTo>
                  <a:cubicBezTo>
                    <a:pt x="-7370" y="1367550"/>
                    <a:pt x="98378" y="1254026"/>
                    <a:pt x="140366" y="1138949"/>
                  </a:cubicBezTo>
                  <a:cubicBezTo>
                    <a:pt x="182354" y="1023872"/>
                    <a:pt x="247668" y="866806"/>
                    <a:pt x="252333" y="681749"/>
                  </a:cubicBezTo>
                  <a:cubicBezTo>
                    <a:pt x="256998" y="496692"/>
                    <a:pt x="140366" y="19276"/>
                    <a:pt x="140366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6458368E-7C9D-365B-90AA-ECA474434F35}"/>
                </a:ext>
              </a:extLst>
            </p:cNvPr>
            <p:cNvSpPr/>
            <p:nvPr/>
          </p:nvSpPr>
          <p:spPr>
            <a:xfrm>
              <a:off x="2990371" y="4446247"/>
              <a:ext cx="446287" cy="809421"/>
            </a:xfrm>
            <a:custGeom>
              <a:avLst/>
              <a:gdLst>
                <a:gd name="connsiteX0" fmla="*/ 443294 w 446287"/>
                <a:gd name="connsiteY0" fmla="*/ 4455 h 809421"/>
                <a:gd name="connsiteX1" fmla="*/ 377980 w 446287"/>
                <a:gd name="connsiteY1" fmla="*/ 293704 h 809421"/>
                <a:gd name="connsiteX2" fmla="*/ 191368 w 446287"/>
                <a:gd name="connsiteY2" fmla="*/ 620275 h 809421"/>
                <a:gd name="connsiteX3" fmla="*/ 275343 w 446287"/>
                <a:gd name="connsiteY3" fmla="*/ 526969 h 809421"/>
                <a:gd name="connsiteX4" fmla="*/ 4756 w 446287"/>
                <a:gd name="connsiteY4" fmla="*/ 806888 h 809421"/>
                <a:gd name="connsiteX5" fmla="*/ 116723 w 446287"/>
                <a:gd name="connsiteY5" fmla="*/ 657598 h 809421"/>
                <a:gd name="connsiteX6" fmla="*/ 294005 w 446287"/>
                <a:gd name="connsiteY6" fmla="*/ 526969 h 809421"/>
                <a:gd name="connsiteX7" fmla="*/ 443294 w 446287"/>
                <a:gd name="connsiteY7" fmla="*/ 4455 h 8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87" h="809421">
                  <a:moveTo>
                    <a:pt x="443294" y="4455"/>
                  </a:moveTo>
                  <a:cubicBezTo>
                    <a:pt x="457290" y="-34422"/>
                    <a:pt x="419968" y="191067"/>
                    <a:pt x="377980" y="293704"/>
                  </a:cubicBezTo>
                  <a:cubicBezTo>
                    <a:pt x="335992" y="396341"/>
                    <a:pt x="208474" y="581398"/>
                    <a:pt x="191368" y="620275"/>
                  </a:cubicBezTo>
                  <a:cubicBezTo>
                    <a:pt x="174262" y="659152"/>
                    <a:pt x="306445" y="495867"/>
                    <a:pt x="275343" y="526969"/>
                  </a:cubicBezTo>
                  <a:cubicBezTo>
                    <a:pt x="244241" y="558071"/>
                    <a:pt x="31193" y="785116"/>
                    <a:pt x="4756" y="806888"/>
                  </a:cubicBezTo>
                  <a:cubicBezTo>
                    <a:pt x="-21681" y="828660"/>
                    <a:pt x="68515" y="704251"/>
                    <a:pt x="116723" y="657598"/>
                  </a:cubicBezTo>
                  <a:cubicBezTo>
                    <a:pt x="164931" y="610945"/>
                    <a:pt x="234911" y="635826"/>
                    <a:pt x="294005" y="526969"/>
                  </a:cubicBezTo>
                  <a:cubicBezTo>
                    <a:pt x="353099" y="418112"/>
                    <a:pt x="429298" y="43332"/>
                    <a:pt x="443294" y="44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752B7039-436E-62C3-7E2F-592D70D10A60}"/>
                </a:ext>
              </a:extLst>
            </p:cNvPr>
            <p:cNvSpPr/>
            <p:nvPr/>
          </p:nvSpPr>
          <p:spPr>
            <a:xfrm>
              <a:off x="5514156" y="4401727"/>
              <a:ext cx="252194" cy="618980"/>
            </a:xfrm>
            <a:custGeom>
              <a:avLst/>
              <a:gdLst>
                <a:gd name="connsiteX0" fmla="*/ 18897 w 252194"/>
                <a:gd name="connsiteY0" fmla="*/ 2322 h 618980"/>
                <a:gd name="connsiteX1" fmla="*/ 252162 w 252194"/>
                <a:gd name="connsiteY1" fmla="*/ 310232 h 618980"/>
                <a:gd name="connsiteX2" fmla="*/ 236 w 252194"/>
                <a:gd name="connsiteY2" fmla="*/ 618142 h 618980"/>
                <a:gd name="connsiteX3" fmla="*/ 205509 w 252194"/>
                <a:gd name="connsiteY3" fmla="*/ 394208 h 618980"/>
                <a:gd name="connsiteX4" fmla="*/ 158856 w 252194"/>
                <a:gd name="connsiteY4" fmla="*/ 179604 h 618980"/>
                <a:gd name="connsiteX5" fmla="*/ 18897 w 252194"/>
                <a:gd name="connsiteY5" fmla="*/ 2322 h 61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94" h="618980">
                  <a:moveTo>
                    <a:pt x="18897" y="2322"/>
                  </a:moveTo>
                  <a:cubicBezTo>
                    <a:pt x="34448" y="24093"/>
                    <a:pt x="255272" y="207595"/>
                    <a:pt x="252162" y="310232"/>
                  </a:cubicBezTo>
                  <a:cubicBezTo>
                    <a:pt x="249052" y="412869"/>
                    <a:pt x="8011" y="604146"/>
                    <a:pt x="236" y="618142"/>
                  </a:cubicBezTo>
                  <a:cubicBezTo>
                    <a:pt x="-7539" y="632138"/>
                    <a:pt x="179072" y="467298"/>
                    <a:pt x="205509" y="394208"/>
                  </a:cubicBezTo>
                  <a:cubicBezTo>
                    <a:pt x="231946" y="321118"/>
                    <a:pt x="186848" y="241808"/>
                    <a:pt x="158856" y="179604"/>
                  </a:cubicBezTo>
                  <a:cubicBezTo>
                    <a:pt x="130864" y="117400"/>
                    <a:pt x="3346" y="-19449"/>
                    <a:pt x="18897" y="2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808D9635-9269-39E5-957F-E7AE2FD376C5}"/>
                </a:ext>
              </a:extLst>
            </p:cNvPr>
            <p:cNvSpPr/>
            <p:nvPr/>
          </p:nvSpPr>
          <p:spPr>
            <a:xfrm>
              <a:off x="2427172" y="3972085"/>
              <a:ext cx="342928" cy="1319649"/>
            </a:xfrm>
            <a:custGeom>
              <a:avLst/>
              <a:gdLst>
                <a:gd name="connsiteX0" fmla="*/ 231361 w 342928"/>
                <a:gd name="connsiteY0" fmla="*/ 475 h 1319649"/>
                <a:gd name="connsiteX1" fmla="*/ 153468 w 342928"/>
                <a:gd name="connsiteY1" fmla="*/ 339142 h 1319649"/>
                <a:gd name="connsiteX2" fmla="*/ 160241 w 342928"/>
                <a:gd name="connsiteY2" fmla="*/ 830208 h 1319649"/>
                <a:gd name="connsiteX3" fmla="*/ 133148 w 342928"/>
                <a:gd name="connsiteY3" fmla="*/ 742155 h 1319649"/>
                <a:gd name="connsiteX4" fmla="*/ 319415 w 342928"/>
                <a:gd name="connsiteY4" fmla="*/ 1277248 h 1319649"/>
                <a:gd name="connsiteX5" fmla="*/ 305868 w 342928"/>
                <a:gd name="connsiteY5" fmla="*/ 1243382 h 1319649"/>
                <a:gd name="connsiteX6" fmla="*/ 7841 w 342928"/>
                <a:gd name="connsiteY6" fmla="*/ 904715 h 1319649"/>
                <a:gd name="connsiteX7" fmla="*/ 102668 w 342928"/>
                <a:gd name="connsiteY7" fmla="*/ 1006315 h 1319649"/>
                <a:gd name="connsiteX8" fmla="*/ 275388 w 342928"/>
                <a:gd name="connsiteY8" fmla="*/ 1185808 h 1319649"/>
                <a:gd name="connsiteX9" fmla="*/ 190721 w 342928"/>
                <a:gd name="connsiteY9" fmla="*/ 975835 h 1319649"/>
                <a:gd name="connsiteX10" fmla="*/ 119601 w 342928"/>
                <a:gd name="connsiteY10" fmla="*/ 687968 h 1319649"/>
                <a:gd name="connsiteX11" fmla="*/ 143308 w 342928"/>
                <a:gd name="connsiteY11" fmla="*/ 694742 h 1319649"/>
                <a:gd name="connsiteX12" fmla="*/ 156855 w 342928"/>
                <a:gd name="connsiteY12" fmla="*/ 410262 h 1319649"/>
                <a:gd name="connsiteX13" fmla="*/ 231361 w 342928"/>
                <a:gd name="connsiteY13" fmla="*/ 475 h 13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28" h="1319649">
                  <a:moveTo>
                    <a:pt x="231361" y="475"/>
                  </a:moveTo>
                  <a:cubicBezTo>
                    <a:pt x="230796" y="-11378"/>
                    <a:pt x="165321" y="200853"/>
                    <a:pt x="153468" y="339142"/>
                  </a:cubicBezTo>
                  <a:cubicBezTo>
                    <a:pt x="141615" y="477431"/>
                    <a:pt x="163628" y="763039"/>
                    <a:pt x="160241" y="830208"/>
                  </a:cubicBezTo>
                  <a:cubicBezTo>
                    <a:pt x="156854" y="897377"/>
                    <a:pt x="106619" y="667648"/>
                    <a:pt x="133148" y="742155"/>
                  </a:cubicBezTo>
                  <a:cubicBezTo>
                    <a:pt x="159677" y="816662"/>
                    <a:pt x="290628" y="1193710"/>
                    <a:pt x="319415" y="1277248"/>
                  </a:cubicBezTo>
                  <a:cubicBezTo>
                    <a:pt x="348202" y="1360786"/>
                    <a:pt x="357797" y="1305471"/>
                    <a:pt x="305868" y="1243382"/>
                  </a:cubicBezTo>
                  <a:cubicBezTo>
                    <a:pt x="253939" y="1181293"/>
                    <a:pt x="41708" y="944226"/>
                    <a:pt x="7841" y="904715"/>
                  </a:cubicBezTo>
                  <a:cubicBezTo>
                    <a:pt x="-26026" y="865204"/>
                    <a:pt x="58077" y="959466"/>
                    <a:pt x="102668" y="1006315"/>
                  </a:cubicBezTo>
                  <a:cubicBezTo>
                    <a:pt x="147259" y="1053164"/>
                    <a:pt x="260713" y="1190888"/>
                    <a:pt x="275388" y="1185808"/>
                  </a:cubicBezTo>
                  <a:cubicBezTo>
                    <a:pt x="290063" y="1180728"/>
                    <a:pt x="216685" y="1058808"/>
                    <a:pt x="190721" y="975835"/>
                  </a:cubicBezTo>
                  <a:cubicBezTo>
                    <a:pt x="164757" y="892862"/>
                    <a:pt x="127503" y="734817"/>
                    <a:pt x="119601" y="687968"/>
                  </a:cubicBezTo>
                  <a:cubicBezTo>
                    <a:pt x="111699" y="641119"/>
                    <a:pt x="137099" y="741026"/>
                    <a:pt x="143308" y="694742"/>
                  </a:cubicBezTo>
                  <a:cubicBezTo>
                    <a:pt x="149517" y="648458"/>
                    <a:pt x="142744" y="523715"/>
                    <a:pt x="156855" y="410262"/>
                  </a:cubicBezTo>
                  <a:cubicBezTo>
                    <a:pt x="170966" y="296809"/>
                    <a:pt x="231926" y="12328"/>
                    <a:pt x="231361" y="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6206790F-0D9E-51A7-C740-B6ED67E34049}"/>
                </a:ext>
              </a:extLst>
            </p:cNvPr>
            <p:cNvSpPr/>
            <p:nvPr/>
          </p:nvSpPr>
          <p:spPr>
            <a:xfrm>
              <a:off x="2827641" y="4227371"/>
              <a:ext cx="99219" cy="690848"/>
            </a:xfrm>
            <a:custGeom>
              <a:avLst/>
              <a:gdLst>
                <a:gd name="connsiteX0" fmla="*/ 98439 w 99219"/>
                <a:gd name="connsiteY0" fmla="*/ 19013 h 690848"/>
                <a:gd name="connsiteX1" fmla="*/ 31532 w 99219"/>
                <a:gd name="connsiteY1" fmla="*/ 371392 h 690848"/>
                <a:gd name="connsiteX2" fmla="*/ 67216 w 99219"/>
                <a:gd name="connsiteY2" fmla="*/ 688087 h 690848"/>
                <a:gd name="connsiteX3" fmla="*/ 27071 w 99219"/>
                <a:gd name="connsiteY3" fmla="*/ 518588 h 690848"/>
                <a:gd name="connsiteX4" fmla="*/ 308 w 99219"/>
                <a:gd name="connsiteY4" fmla="*/ 398155 h 690848"/>
                <a:gd name="connsiteX5" fmla="*/ 13690 w 99219"/>
                <a:gd name="connsiteY5" fmla="*/ 344629 h 690848"/>
                <a:gd name="connsiteX6" fmla="*/ 31532 w 99219"/>
                <a:gd name="connsiteY6" fmla="*/ 300024 h 690848"/>
                <a:gd name="connsiteX7" fmla="*/ 40453 w 99219"/>
                <a:gd name="connsiteY7" fmla="*/ 197433 h 690848"/>
                <a:gd name="connsiteX8" fmla="*/ 67216 w 99219"/>
                <a:gd name="connsiteY8" fmla="*/ 63618 h 690848"/>
                <a:gd name="connsiteX9" fmla="*/ 98439 w 99219"/>
                <a:gd name="connsiteY9" fmla="*/ 19013 h 69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219" h="690848">
                  <a:moveTo>
                    <a:pt x="98439" y="19013"/>
                  </a:moveTo>
                  <a:cubicBezTo>
                    <a:pt x="92492" y="70309"/>
                    <a:pt x="36736" y="259880"/>
                    <a:pt x="31532" y="371392"/>
                  </a:cubicBezTo>
                  <a:cubicBezTo>
                    <a:pt x="26328" y="482904"/>
                    <a:pt x="67959" y="663554"/>
                    <a:pt x="67216" y="688087"/>
                  </a:cubicBezTo>
                  <a:cubicBezTo>
                    <a:pt x="66473" y="712620"/>
                    <a:pt x="38222" y="566910"/>
                    <a:pt x="27071" y="518588"/>
                  </a:cubicBezTo>
                  <a:cubicBezTo>
                    <a:pt x="15920" y="470266"/>
                    <a:pt x="2538" y="427148"/>
                    <a:pt x="308" y="398155"/>
                  </a:cubicBezTo>
                  <a:cubicBezTo>
                    <a:pt x="-1922" y="369162"/>
                    <a:pt x="8486" y="360984"/>
                    <a:pt x="13690" y="344629"/>
                  </a:cubicBezTo>
                  <a:cubicBezTo>
                    <a:pt x="18894" y="328274"/>
                    <a:pt x="27072" y="324557"/>
                    <a:pt x="31532" y="300024"/>
                  </a:cubicBezTo>
                  <a:cubicBezTo>
                    <a:pt x="35992" y="275491"/>
                    <a:pt x="34506" y="236834"/>
                    <a:pt x="40453" y="197433"/>
                  </a:cubicBezTo>
                  <a:cubicBezTo>
                    <a:pt x="46400" y="158032"/>
                    <a:pt x="59782" y="94098"/>
                    <a:pt x="67216" y="63618"/>
                  </a:cubicBezTo>
                  <a:cubicBezTo>
                    <a:pt x="74650" y="33138"/>
                    <a:pt x="104386" y="-32283"/>
                    <a:pt x="98439" y="19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2F3BAC5A-B210-6CAA-A61F-A5A54FF5ABA2}"/>
                </a:ext>
              </a:extLst>
            </p:cNvPr>
            <p:cNvSpPr/>
            <p:nvPr/>
          </p:nvSpPr>
          <p:spPr>
            <a:xfrm>
              <a:off x="5016371" y="4295442"/>
              <a:ext cx="233796" cy="707697"/>
            </a:xfrm>
            <a:custGeom>
              <a:avLst/>
              <a:gdLst>
                <a:gd name="connsiteX0" fmla="*/ 233623 w 233796"/>
                <a:gd name="connsiteY0" fmla="*/ 8 h 707697"/>
                <a:gd name="connsiteX1" fmla="*/ 55204 w 233796"/>
                <a:gd name="connsiteY1" fmla="*/ 316702 h 707697"/>
                <a:gd name="connsiteX2" fmla="*/ 19520 w 233796"/>
                <a:gd name="connsiteY2" fmla="*/ 704765 h 707697"/>
                <a:gd name="connsiteX3" fmla="*/ 10599 w 233796"/>
                <a:gd name="connsiteY3" fmla="*/ 486201 h 707697"/>
                <a:gd name="connsiteX4" fmla="*/ 19520 w 233796"/>
                <a:gd name="connsiteY4" fmla="*/ 325623 h 707697"/>
                <a:gd name="connsiteX5" fmla="*/ 233623 w 233796"/>
                <a:gd name="connsiteY5" fmla="*/ 8 h 70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96" h="707697">
                  <a:moveTo>
                    <a:pt x="233623" y="8"/>
                  </a:moveTo>
                  <a:cubicBezTo>
                    <a:pt x="239570" y="-1479"/>
                    <a:pt x="90888" y="199243"/>
                    <a:pt x="55204" y="316702"/>
                  </a:cubicBezTo>
                  <a:cubicBezTo>
                    <a:pt x="19520" y="434162"/>
                    <a:pt x="26954" y="676515"/>
                    <a:pt x="19520" y="704765"/>
                  </a:cubicBezTo>
                  <a:cubicBezTo>
                    <a:pt x="12086" y="733015"/>
                    <a:pt x="10599" y="549391"/>
                    <a:pt x="10599" y="486201"/>
                  </a:cubicBezTo>
                  <a:cubicBezTo>
                    <a:pt x="10599" y="423011"/>
                    <a:pt x="-18394" y="402195"/>
                    <a:pt x="19520" y="325623"/>
                  </a:cubicBezTo>
                  <a:cubicBezTo>
                    <a:pt x="57434" y="249051"/>
                    <a:pt x="227676" y="1495"/>
                    <a:pt x="23362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57A10469-E70A-EF71-F9A5-B41AC17401C4}"/>
              </a:ext>
            </a:extLst>
          </p:cNvPr>
          <p:cNvSpPr/>
          <p:nvPr/>
        </p:nvSpPr>
        <p:spPr>
          <a:xfrm>
            <a:off x="1918334" y="2051819"/>
            <a:ext cx="1608396" cy="2159815"/>
          </a:xfrm>
          <a:custGeom>
            <a:avLst/>
            <a:gdLst>
              <a:gd name="connsiteX0" fmla="*/ 1580240 w 1608396"/>
              <a:gd name="connsiteY0" fmla="*/ 2132555 h 2159815"/>
              <a:gd name="connsiteX1" fmla="*/ 69492 w 1608396"/>
              <a:gd name="connsiteY1" fmla="*/ 969677 h 2159815"/>
              <a:gd name="connsiteX2" fmla="*/ 486936 w 1608396"/>
              <a:gd name="connsiteY2" fmla="*/ 1406998 h 2159815"/>
              <a:gd name="connsiteX3" fmla="*/ 79431 w 1608396"/>
              <a:gd name="connsiteY3" fmla="*/ 492598 h 2159815"/>
              <a:gd name="connsiteX4" fmla="*/ 39675 w 1608396"/>
              <a:gd name="connsiteY4" fmla="*/ 5581 h 2159815"/>
              <a:gd name="connsiteX5" fmla="*/ 49614 w 1608396"/>
              <a:gd name="connsiteY5" fmla="*/ 313694 h 2159815"/>
              <a:gd name="connsiteX6" fmla="*/ 655901 w 1608396"/>
              <a:gd name="connsiteY6" fmla="*/ 1506390 h 2159815"/>
              <a:gd name="connsiteX7" fmla="*/ 476996 w 1608396"/>
              <a:gd name="connsiteY7" fmla="*/ 1218155 h 2159815"/>
              <a:gd name="connsiteX8" fmla="*/ 983892 w 1608396"/>
              <a:gd name="connsiteY8" fmla="*/ 1645538 h 2159815"/>
              <a:gd name="connsiteX9" fmla="*/ 715536 w 1608396"/>
              <a:gd name="connsiteY9" fmla="*/ 1486511 h 2159815"/>
              <a:gd name="connsiteX10" fmla="*/ 1331762 w 1608396"/>
              <a:gd name="connsiteY10" fmla="*/ 1993407 h 2159815"/>
              <a:gd name="connsiteX11" fmla="*/ 1073344 w 1608396"/>
              <a:gd name="connsiteY11" fmla="*/ 1804564 h 2159815"/>
              <a:gd name="connsiteX12" fmla="*/ 1580240 w 1608396"/>
              <a:gd name="connsiteY12" fmla="*/ 2132555 h 215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8396" h="2159815">
                <a:moveTo>
                  <a:pt x="1580240" y="2132555"/>
                </a:moveTo>
                <a:cubicBezTo>
                  <a:pt x="1412931" y="1993407"/>
                  <a:pt x="251709" y="1090603"/>
                  <a:pt x="69492" y="969677"/>
                </a:cubicBezTo>
                <a:cubicBezTo>
                  <a:pt x="-112725" y="848751"/>
                  <a:pt x="485280" y="1486511"/>
                  <a:pt x="486936" y="1406998"/>
                </a:cubicBezTo>
                <a:cubicBezTo>
                  <a:pt x="488592" y="1327485"/>
                  <a:pt x="153975" y="726168"/>
                  <a:pt x="79431" y="492598"/>
                </a:cubicBezTo>
                <a:cubicBezTo>
                  <a:pt x="4887" y="259028"/>
                  <a:pt x="44644" y="35398"/>
                  <a:pt x="39675" y="5581"/>
                </a:cubicBezTo>
                <a:cubicBezTo>
                  <a:pt x="34705" y="-24236"/>
                  <a:pt x="-53090" y="63559"/>
                  <a:pt x="49614" y="313694"/>
                </a:cubicBezTo>
                <a:cubicBezTo>
                  <a:pt x="152318" y="563829"/>
                  <a:pt x="584671" y="1355646"/>
                  <a:pt x="655901" y="1506390"/>
                </a:cubicBezTo>
                <a:cubicBezTo>
                  <a:pt x="727131" y="1657133"/>
                  <a:pt x="422331" y="1194964"/>
                  <a:pt x="476996" y="1218155"/>
                </a:cubicBezTo>
                <a:cubicBezTo>
                  <a:pt x="531661" y="1241346"/>
                  <a:pt x="944135" y="1600812"/>
                  <a:pt x="983892" y="1645538"/>
                </a:cubicBezTo>
                <a:cubicBezTo>
                  <a:pt x="1023649" y="1690264"/>
                  <a:pt x="657558" y="1428533"/>
                  <a:pt x="715536" y="1486511"/>
                </a:cubicBezTo>
                <a:cubicBezTo>
                  <a:pt x="773514" y="1544489"/>
                  <a:pt x="1272127" y="1940398"/>
                  <a:pt x="1331762" y="1993407"/>
                </a:cubicBezTo>
                <a:cubicBezTo>
                  <a:pt x="1391397" y="2046416"/>
                  <a:pt x="1030275" y="1774747"/>
                  <a:pt x="1073344" y="1804564"/>
                </a:cubicBezTo>
                <a:cubicBezTo>
                  <a:pt x="1116413" y="1834381"/>
                  <a:pt x="1747549" y="2271703"/>
                  <a:pt x="1580240" y="21325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2AC4AB8A-D054-2EA2-7A41-BC2469042B33}"/>
              </a:ext>
            </a:extLst>
          </p:cNvPr>
          <p:cNvSpPr/>
          <p:nvPr/>
        </p:nvSpPr>
        <p:spPr>
          <a:xfrm>
            <a:off x="2583982" y="735101"/>
            <a:ext cx="1650567" cy="3362221"/>
          </a:xfrm>
          <a:custGeom>
            <a:avLst/>
            <a:gdLst>
              <a:gd name="connsiteX0" fmla="*/ 1630209 w 1650567"/>
              <a:gd name="connsiteY0" fmla="*/ 3320064 h 3362221"/>
              <a:gd name="connsiteX1" fmla="*/ 1441366 w 1650567"/>
              <a:gd name="connsiteY1" fmla="*/ 2962256 h 3362221"/>
              <a:gd name="connsiteX2" fmla="*/ 944409 w 1650567"/>
              <a:gd name="connsiteY2" fmla="*/ 1352116 h 3362221"/>
              <a:gd name="connsiteX3" fmla="*/ 1262461 w 1650567"/>
              <a:gd name="connsiteY3" fmla="*/ 2236699 h 3362221"/>
              <a:gd name="connsiteX4" fmla="*/ 1143192 w 1650567"/>
              <a:gd name="connsiteY4" fmla="*/ 626560 h 3362221"/>
              <a:gd name="connsiteX5" fmla="*/ 1282340 w 1650567"/>
              <a:gd name="connsiteY5" fmla="*/ 179299 h 3362221"/>
              <a:gd name="connsiteX6" fmla="*/ 1650088 w 1650567"/>
              <a:gd name="connsiteY6" fmla="*/ 395 h 3362221"/>
              <a:gd name="connsiteX7" fmla="*/ 1322096 w 1650567"/>
              <a:gd name="connsiteY7" fmla="*/ 149482 h 3362221"/>
              <a:gd name="connsiteX8" fmla="*/ 192 w 1650567"/>
              <a:gd name="connsiteY8" fmla="*/ 676256 h 3362221"/>
              <a:gd name="connsiteX9" fmla="*/ 1222705 w 1650567"/>
              <a:gd name="connsiteY9" fmla="*/ 288629 h 3362221"/>
              <a:gd name="connsiteX10" fmla="*/ 1093496 w 1650567"/>
              <a:gd name="connsiteY10" fmla="*/ 447656 h 3362221"/>
              <a:gd name="connsiteX11" fmla="*/ 1093496 w 1650567"/>
              <a:gd name="connsiteY11" fmla="*/ 1292482 h 3362221"/>
              <a:gd name="connsiteX12" fmla="*/ 1093496 w 1650567"/>
              <a:gd name="connsiteY12" fmla="*/ 1163273 h 3362221"/>
              <a:gd name="connsiteX13" fmla="*/ 1252522 w 1650567"/>
              <a:gd name="connsiteY13" fmla="*/ 2226760 h 3362221"/>
              <a:gd name="connsiteX14" fmla="*/ 1630209 w 1650567"/>
              <a:gd name="connsiteY14" fmla="*/ 3320064 h 33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0567" h="3362221">
                <a:moveTo>
                  <a:pt x="1630209" y="3320064"/>
                </a:moveTo>
                <a:cubicBezTo>
                  <a:pt x="1661683" y="3442647"/>
                  <a:pt x="1555666" y="3290247"/>
                  <a:pt x="1441366" y="2962256"/>
                </a:cubicBezTo>
                <a:cubicBezTo>
                  <a:pt x="1327066" y="2634265"/>
                  <a:pt x="974226" y="1473042"/>
                  <a:pt x="944409" y="1352116"/>
                </a:cubicBezTo>
                <a:cubicBezTo>
                  <a:pt x="914591" y="1231190"/>
                  <a:pt x="1229331" y="2357625"/>
                  <a:pt x="1262461" y="2236699"/>
                </a:cubicBezTo>
                <a:cubicBezTo>
                  <a:pt x="1295591" y="2115773"/>
                  <a:pt x="1139879" y="969460"/>
                  <a:pt x="1143192" y="626560"/>
                </a:cubicBezTo>
                <a:cubicBezTo>
                  <a:pt x="1146505" y="283660"/>
                  <a:pt x="1197857" y="283660"/>
                  <a:pt x="1282340" y="179299"/>
                </a:cubicBezTo>
                <a:cubicBezTo>
                  <a:pt x="1366823" y="74938"/>
                  <a:pt x="1643462" y="5364"/>
                  <a:pt x="1650088" y="395"/>
                </a:cubicBezTo>
                <a:cubicBezTo>
                  <a:pt x="1656714" y="-4574"/>
                  <a:pt x="1597079" y="36839"/>
                  <a:pt x="1322096" y="149482"/>
                </a:cubicBezTo>
                <a:cubicBezTo>
                  <a:pt x="1047113" y="262125"/>
                  <a:pt x="16757" y="653065"/>
                  <a:pt x="192" y="676256"/>
                </a:cubicBezTo>
                <a:cubicBezTo>
                  <a:pt x="-16373" y="699447"/>
                  <a:pt x="1040488" y="326729"/>
                  <a:pt x="1222705" y="288629"/>
                </a:cubicBezTo>
                <a:cubicBezTo>
                  <a:pt x="1404922" y="250529"/>
                  <a:pt x="1115031" y="280347"/>
                  <a:pt x="1093496" y="447656"/>
                </a:cubicBezTo>
                <a:cubicBezTo>
                  <a:pt x="1071961" y="614965"/>
                  <a:pt x="1093496" y="1292482"/>
                  <a:pt x="1093496" y="1292482"/>
                </a:cubicBezTo>
                <a:cubicBezTo>
                  <a:pt x="1093496" y="1411751"/>
                  <a:pt x="1066992" y="1007560"/>
                  <a:pt x="1093496" y="1163273"/>
                </a:cubicBezTo>
                <a:cubicBezTo>
                  <a:pt x="1120000" y="1318986"/>
                  <a:pt x="1164726" y="1867295"/>
                  <a:pt x="1252522" y="2226760"/>
                </a:cubicBezTo>
                <a:cubicBezTo>
                  <a:pt x="1340318" y="2586225"/>
                  <a:pt x="1598735" y="3197481"/>
                  <a:pt x="1630209" y="33200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68B1A8DA-8CA5-8FC0-1F15-60BB1F1A4A8B}"/>
              </a:ext>
            </a:extLst>
          </p:cNvPr>
          <p:cNvSpPr/>
          <p:nvPr/>
        </p:nvSpPr>
        <p:spPr>
          <a:xfrm>
            <a:off x="4621095" y="793693"/>
            <a:ext cx="1191205" cy="3053911"/>
          </a:xfrm>
          <a:custGeom>
            <a:avLst/>
            <a:gdLst>
              <a:gd name="connsiteX0" fmla="*/ 601 w 1191205"/>
              <a:gd name="connsiteY0" fmla="*/ 3052750 h 3053911"/>
              <a:gd name="connsiteX1" fmla="*/ 716218 w 1191205"/>
              <a:gd name="connsiteY1" fmla="*/ 2128411 h 3053911"/>
              <a:gd name="connsiteX2" fmla="*/ 885183 w 1191205"/>
              <a:gd name="connsiteY2" fmla="*/ 1701029 h 3053911"/>
              <a:gd name="connsiteX3" fmla="*/ 755975 w 1191205"/>
              <a:gd name="connsiteY3" fmla="*/ 1333281 h 3053911"/>
              <a:gd name="connsiteX4" fmla="*/ 1163479 w 1191205"/>
              <a:gd name="connsiteY4" fmla="*/ 418881 h 3053911"/>
              <a:gd name="connsiteX5" fmla="*/ 915001 w 1191205"/>
              <a:gd name="connsiteY5" fmla="*/ 160464 h 3053911"/>
              <a:gd name="connsiteX6" fmla="*/ 408105 w 1191205"/>
              <a:gd name="connsiteY6" fmla="*/ 1437 h 3053911"/>
              <a:gd name="connsiteX7" fmla="*/ 1153540 w 1191205"/>
              <a:gd name="connsiteY7" fmla="*/ 249916 h 3053911"/>
              <a:gd name="connsiteX8" fmla="*/ 1044209 w 1191205"/>
              <a:gd name="connsiteY8" fmla="*/ 567968 h 3053911"/>
              <a:gd name="connsiteX9" fmla="*/ 726157 w 1191205"/>
              <a:gd name="connsiteY9" fmla="*/ 1134498 h 3053911"/>
              <a:gd name="connsiteX10" fmla="*/ 885183 w 1191205"/>
              <a:gd name="connsiteY10" fmla="*/ 1681150 h 3053911"/>
              <a:gd name="connsiteX11" fmla="*/ 278896 w 1191205"/>
              <a:gd name="connsiteY11" fmla="*/ 2595550 h 3053911"/>
              <a:gd name="connsiteX12" fmla="*/ 587009 w 1191205"/>
              <a:gd name="connsiteY12" fmla="*/ 2327194 h 3053911"/>
              <a:gd name="connsiteX13" fmla="*/ 601 w 1191205"/>
              <a:gd name="connsiteY13" fmla="*/ 3052750 h 30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1205" h="3053911">
                <a:moveTo>
                  <a:pt x="601" y="3052750"/>
                </a:moveTo>
                <a:cubicBezTo>
                  <a:pt x="22136" y="3019620"/>
                  <a:pt x="568788" y="2353698"/>
                  <a:pt x="716218" y="2128411"/>
                </a:cubicBezTo>
                <a:cubicBezTo>
                  <a:pt x="863648" y="1903124"/>
                  <a:pt x="878557" y="1833551"/>
                  <a:pt x="885183" y="1701029"/>
                </a:cubicBezTo>
                <a:cubicBezTo>
                  <a:pt x="891809" y="1568507"/>
                  <a:pt x="709592" y="1546972"/>
                  <a:pt x="755975" y="1333281"/>
                </a:cubicBezTo>
                <a:cubicBezTo>
                  <a:pt x="802358" y="1119590"/>
                  <a:pt x="1136975" y="614350"/>
                  <a:pt x="1163479" y="418881"/>
                </a:cubicBezTo>
                <a:cubicBezTo>
                  <a:pt x="1189983" y="223412"/>
                  <a:pt x="1040897" y="230038"/>
                  <a:pt x="915001" y="160464"/>
                </a:cubicBezTo>
                <a:cubicBezTo>
                  <a:pt x="789105" y="90890"/>
                  <a:pt x="368349" y="-13472"/>
                  <a:pt x="408105" y="1437"/>
                </a:cubicBezTo>
                <a:cubicBezTo>
                  <a:pt x="447861" y="16346"/>
                  <a:pt x="1047523" y="155494"/>
                  <a:pt x="1153540" y="249916"/>
                </a:cubicBezTo>
                <a:cubicBezTo>
                  <a:pt x="1259557" y="344338"/>
                  <a:pt x="1115439" y="420538"/>
                  <a:pt x="1044209" y="567968"/>
                </a:cubicBezTo>
                <a:cubicBezTo>
                  <a:pt x="972979" y="715398"/>
                  <a:pt x="752661" y="948968"/>
                  <a:pt x="726157" y="1134498"/>
                </a:cubicBezTo>
                <a:cubicBezTo>
                  <a:pt x="699653" y="1320028"/>
                  <a:pt x="959727" y="1437641"/>
                  <a:pt x="885183" y="1681150"/>
                </a:cubicBezTo>
                <a:cubicBezTo>
                  <a:pt x="810640" y="1924659"/>
                  <a:pt x="328592" y="2487876"/>
                  <a:pt x="278896" y="2595550"/>
                </a:cubicBezTo>
                <a:cubicBezTo>
                  <a:pt x="229200" y="2703224"/>
                  <a:pt x="631735" y="2254307"/>
                  <a:pt x="587009" y="2327194"/>
                </a:cubicBezTo>
                <a:cubicBezTo>
                  <a:pt x="542283" y="2400081"/>
                  <a:pt x="-20934" y="3085880"/>
                  <a:pt x="601" y="3052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28B5D350-5124-F05E-80FE-150C48EE40DD}"/>
              </a:ext>
            </a:extLst>
          </p:cNvPr>
          <p:cNvSpPr/>
          <p:nvPr/>
        </p:nvSpPr>
        <p:spPr>
          <a:xfrm>
            <a:off x="6191925" y="1910522"/>
            <a:ext cx="2011865" cy="3494987"/>
          </a:xfrm>
          <a:custGeom>
            <a:avLst/>
            <a:gdLst>
              <a:gd name="connsiteX0" fmla="*/ 153 w 2011865"/>
              <a:gd name="connsiteY0" fmla="*/ 7730 h 3494987"/>
              <a:gd name="connsiteX1" fmla="*/ 1331997 w 2011865"/>
              <a:gd name="connsiteY1" fmla="*/ 37548 h 3494987"/>
              <a:gd name="connsiteX2" fmla="*/ 1103397 w 2011865"/>
              <a:gd name="connsiteY2" fmla="*/ 246269 h 3494987"/>
              <a:gd name="connsiteX3" fmla="*/ 1212727 w 2011865"/>
              <a:gd name="connsiteY3" fmla="*/ 773043 h 3494987"/>
              <a:gd name="connsiteX4" fmla="*/ 1103397 w 2011865"/>
              <a:gd name="connsiteY4" fmla="*/ 971826 h 3494987"/>
              <a:gd name="connsiteX5" fmla="*/ 1520840 w 2011865"/>
              <a:gd name="connsiteY5" fmla="*/ 1568174 h 3494987"/>
              <a:gd name="connsiteX6" fmla="*/ 1431388 w 2011865"/>
              <a:gd name="connsiteY6" fmla="*/ 1727200 h 3494987"/>
              <a:gd name="connsiteX7" fmla="*/ 1699745 w 2011865"/>
              <a:gd name="connsiteY7" fmla="*/ 2353365 h 3494987"/>
              <a:gd name="connsiteX8" fmla="*/ 1431388 w 2011865"/>
              <a:gd name="connsiteY8" fmla="*/ 2780748 h 3494987"/>
              <a:gd name="connsiteX9" fmla="*/ 1749440 w 2011865"/>
              <a:gd name="connsiteY9" fmla="*/ 3476487 h 3494987"/>
              <a:gd name="connsiteX10" fmla="*/ 1600353 w 2011865"/>
              <a:gd name="connsiteY10" fmla="*/ 3247887 h 3494987"/>
              <a:gd name="connsiteX11" fmla="*/ 1063640 w 2011865"/>
              <a:gd name="connsiteY11" fmla="*/ 2750930 h 3494987"/>
              <a:gd name="connsiteX12" fmla="*/ 1063640 w 2011865"/>
              <a:gd name="connsiteY12" fmla="*/ 2750930 h 3494987"/>
              <a:gd name="connsiteX13" fmla="*/ 1441327 w 2011865"/>
              <a:gd name="connsiteY13" fmla="*/ 2939774 h 3494987"/>
              <a:gd name="connsiteX14" fmla="*/ 1699745 w 2011865"/>
              <a:gd name="connsiteY14" fmla="*/ 2383182 h 3494987"/>
              <a:gd name="connsiteX15" fmla="*/ 1192849 w 2011865"/>
              <a:gd name="connsiteY15" fmla="*/ 1409148 h 3494987"/>
              <a:gd name="connsiteX16" fmla="*/ 1361814 w 2011865"/>
              <a:gd name="connsiteY16" fmla="*/ 1299817 h 3494987"/>
              <a:gd name="connsiteX17" fmla="*/ 1659988 w 2011865"/>
              <a:gd name="connsiteY17" fmla="*/ 1588052 h 3494987"/>
              <a:gd name="connsiteX18" fmla="*/ 1451266 w 2011865"/>
              <a:gd name="connsiteY18" fmla="*/ 1101035 h 3494987"/>
              <a:gd name="connsiteX19" fmla="*/ 2007858 w 2011865"/>
              <a:gd name="connsiteY19" fmla="*/ 842617 h 3494987"/>
              <a:gd name="connsiteX20" fmla="*/ 1113336 w 2011865"/>
              <a:gd name="connsiteY20" fmla="*/ 822739 h 3494987"/>
              <a:gd name="connsiteX21" fmla="*/ 1242545 w 2011865"/>
              <a:gd name="connsiteY21" fmla="*/ 127000 h 3494987"/>
              <a:gd name="connsiteX22" fmla="*/ 153 w 2011865"/>
              <a:gd name="connsiteY22" fmla="*/ 7730 h 349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11865" h="3494987">
                <a:moveTo>
                  <a:pt x="153" y="7730"/>
                </a:moveTo>
                <a:cubicBezTo>
                  <a:pt x="15062" y="-7179"/>
                  <a:pt x="1148123" y="-2208"/>
                  <a:pt x="1331997" y="37548"/>
                </a:cubicBezTo>
                <a:cubicBezTo>
                  <a:pt x="1515871" y="77304"/>
                  <a:pt x="1123275" y="123687"/>
                  <a:pt x="1103397" y="246269"/>
                </a:cubicBezTo>
                <a:cubicBezTo>
                  <a:pt x="1083519" y="368851"/>
                  <a:pt x="1212727" y="652117"/>
                  <a:pt x="1212727" y="773043"/>
                </a:cubicBezTo>
                <a:cubicBezTo>
                  <a:pt x="1212727" y="893969"/>
                  <a:pt x="1052045" y="839304"/>
                  <a:pt x="1103397" y="971826"/>
                </a:cubicBezTo>
                <a:cubicBezTo>
                  <a:pt x="1154749" y="1104348"/>
                  <a:pt x="1466175" y="1442278"/>
                  <a:pt x="1520840" y="1568174"/>
                </a:cubicBezTo>
                <a:cubicBezTo>
                  <a:pt x="1575505" y="1694070"/>
                  <a:pt x="1401571" y="1596335"/>
                  <a:pt x="1431388" y="1727200"/>
                </a:cubicBezTo>
                <a:cubicBezTo>
                  <a:pt x="1461205" y="1858065"/>
                  <a:pt x="1699745" y="2177774"/>
                  <a:pt x="1699745" y="2353365"/>
                </a:cubicBezTo>
                <a:cubicBezTo>
                  <a:pt x="1699745" y="2528956"/>
                  <a:pt x="1423106" y="2593561"/>
                  <a:pt x="1431388" y="2780748"/>
                </a:cubicBezTo>
                <a:cubicBezTo>
                  <a:pt x="1439671" y="2967935"/>
                  <a:pt x="1721279" y="3398631"/>
                  <a:pt x="1749440" y="3476487"/>
                </a:cubicBezTo>
                <a:cubicBezTo>
                  <a:pt x="1777601" y="3554343"/>
                  <a:pt x="1714653" y="3368813"/>
                  <a:pt x="1600353" y="3247887"/>
                </a:cubicBezTo>
                <a:cubicBezTo>
                  <a:pt x="1486053" y="3126961"/>
                  <a:pt x="1063640" y="2750930"/>
                  <a:pt x="1063640" y="2750930"/>
                </a:cubicBezTo>
                <a:lnTo>
                  <a:pt x="1063640" y="2750930"/>
                </a:lnTo>
                <a:cubicBezTo>
                  <a:pt x="1126588" y="2782404"/>
                  <a:pt x="1335310" y="3001065"/>
                  <a:pt x="1441327" y="2939774"/>
                </a:cubicBezTo>
                <a:cubicBezTo>
                  <a:pt x="1547344" y="2878483"/>
                  <a:pt x="1741158" y="2638286"/>
                  <a:pt x="1699745" y="2383182"/>
                </a:cubicBezTo>
                <a:cubicBezTo>
                  <a:pt x="1658332" y="2128078"/>
                  <a:pt x="1249171" y="1589709"/>
                  <a:pt x="1192849" y="1409148"/>
                </a:cubicBezTo>
                <a:cubicBezTo>
                  <a:pt x="1136527" y="1228587"/>
                  <a:pt x="1283958" y="1270000"/>
                  <a:pt x="1361814" y="1299817"/>
                </a:cubicBezTo>
                <a:cubicBezTo>
                  <a:pt x="1439670" y="1329634"/>
                  <a:pt x="1645079" y="1621182"/>
                  <a:pt x="1659988" y="1588052"/>
                </a:cubicBezTo>
                <a:cubicBezTo>
                  <a:pt x="1674897" y="1554922"/>
                  <a:pt x="1393288" y="1225274"/>
                  <a:pt x="1451266" y="1101035"/>
                </a:cubicBezTo>
                <a:cubicBezTo>
                  <a:pt x="1509244" y="976796"/>
                  <a:pt x="2064180" y="889000"/>
                  <a:pt x="2007858" y="842617"/>
                </a:cubicBezTo>
                <a:cubicBezTo>
                  <a:pt x="1951536" y="796234"/>
                  <a:pt x="1240888" y="942008"/>
                  <a:pt x="1113336" y="822739"/>
                </a:cubicBezTo>
                <a:cubicBezTo>
                  <a:pt x="985784" y="703470"/>
                  <a:pt x="1424762" y="264491"/>
                  <a:pt x="1242545" y="127000"/>
                </a:cubicBezTo>
                <a:cubicBezTo>
                  <a:pt x="1060328" y="-10491"/>
                  <a:pt x="-14756" y="22639"/>
                  <a:pt x="153" y="77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8A0A539A-7BC7-9C92-9C47-49FEB8D8BFCA}"/>
              </a:ext>
            </a:extLst>
          </p:cNvPr>
          <p:cNvSpPr/>
          <p:nvPr/>
        </p:nvSpPr>
        <p:spPr>
          <a:xfrm>
            <a:off x="6293086" y="3854941"/>
            <a:ext cx="1350139" cy="3154766"/>
          </a:xfrm>
          <a:custGeom>
            <a:avLst/>
            <a:gdLst>
              <a:gd name="connsiteX0" fmla="*/ 634488 w 1350139"/>
              <a:gd name="connsiteY0" fmla="*/ 1442 h 3154766"/>
              <a:gd name="connsiteX1" fmla="*/ 8323 w 1350139"/>
              <a:gd name="connsiteY1" fmla="*/ 1194137 h 3154766"/>
              <a:gd name="connsiteX2" fmla="*/ 266740 w 1350139"/>
              <a:gd name="connsiteY2" fmla="*/ 1214016 h 3154766"/>
              <a:gd name="connsiteX3" fmla="*/ 147471 w 1350139"/>
              <a:gd name="connsiteY3" fmla="*/ 1313407 h 3154766"/>
              <a:gd name="connsiteX4" fmla="*/ 714001 w 1350139"/>
              <a:gd name="connsiteY4" fmla="*/ 1532068 h 3154766"/>
              <a:gd name="connsiteX5" fmla="*/ 853149 w 1350139"/>
              <a:gd name="connsiteY5" fmla="*/ 1800424 h 3154766"/>
              <a:gd name="connsiteX6" fmla="*/ 1081749 w 1350139"/>
              <a:gd name="connsiteY6" fmla="*/ 2267563 h 3154766"/>
              <a:gd name="connsiteX7" fmla="*/ 1002236 w 1350139"/>
              <a:gd name="connsiteY7" fmla="*/ 2078720 h 3154766"/>
              <a:gd name="connsiteX8" fmla="*/ 882966 w 1350139"/>
              <a:gd name="connsiteY8" fmla="*/ 3152146 h 3154766"/>
              <a:gd name="connsiteX9" fmla="*/ 982357 w 1350139"/>
              <a:gd name="connsiteY9" fmla="*/ 2357016 h 3154766"/>
              <a:gd name="connsiteX10" fmla="*/ 982357 w 1350139"/>
              <a:gd name="connsiteY10" fmla="*/ 1591702 h 3154766"/>
              <a:gd name="connsiteX11" fmla="*/ 366131 w 1350139"/>
              <a:gd name="connsiteY11" fmla="*/ 1313407 h 3154766"/>
              <a:gd name="connsiteX12" fmla="*/ 753757 w 1350139"/>
              <a:gd name="connsiteY12" fmla="*/ 1303468 h 3154766"/>
              <a:gd name="connsiteX13" fmla="*/ 912784 w 1350139"/>
              <a:gd name="connsiteY13" fmla="*/ 1313407 h 3154766"/>
              <a:gd name="connsiteX14" fmla="*/ 1350105 w 1350139"/>
              <a:gd name="connsiteY14" fmla="*/ 1999207 h 3154766"/>
              <a:gd name="connsiteX15" fmla="*/ 932662 w 1350139"/>
              <a:gd name="connsiteY15" fmla="*/ 945659 h 3154766"/>
              <a:gd name="connsiteX16" fmla="*/ 236923 w 1350139"/>
              <a:gd name="connsiteY16" fmla="*/ 1243833 h 3154766"/>
              <a:gd name="connsiteX17" fmla="*/ 236923 w 1350139"/>
              <a:gd name="connsiteY17" fmla="*/ 955598 h 3154766"/>
              <a:gd name="connsiteX18" fmla="*/ 634488 w 1350139"/>
              <a:gd name="connsiteY18" fmla="*/ 1442 h 315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0139" h="3154766">
                <a:moveTo>
                  <a:pt x="634488" y="1442"/>
                </a:moveTo>
                <a:cubicBezTo>
                  <a:pt x="596388" y="41198"/>
                  <a:pt x="69614" y="992041"/>
                  <a:pt x="8323" y="1194137"/>
                </a:cubicBezTo>
                <a:cubicBezTo>
                  <a:pt x="-52968" y="1396233"/>
                  <a:pt x="243549" y="1194138"/>
                  <a:pt x="266740" y="1214016"/>
                </a:cubicBezTo>
                <a:cubicBezTo>
                  <a:pt x="289931" y="1233894"/>
                  <a:pt x="72928" y="1260398"/>
                  <a:pt x="147471" y="1313407"/>
                </a:cubicBezTo>
                <a:cubicBezTo>
                  <a:pt x="222014" y="1366416"/>
                  <a:pt x="596388" y="1450899"/>
                  <a:pt x="714001" y="1532068"/>
                </a:cubicBezTo>
                <a:cubicBezTo>
                  <a:pt x="831614" y="1613237"/>
                  <a:pt x="791858" y="1677842"/>
                  <a:pt x="853149" y="1800424"/>
                </a:cubicBezTo>
                <a:cubicBezTo>
                  <a:pt x="914440" y="1923006"/>
                  <a:pt x="1056901" y="2221180"/>
                  <a:pt x="1081749" y="2267563"/>
                </a:cubicBezTo>
                <a:cubicBezTo>
                  <a:pt x="1106597" y="2313946"/>
                  <a:pt x="1035366" y="1931290"/>
                  <a:pt x="1002236" y="2078720"/>
                </a:cubicBezTo>
                <a:cubicBezTo>
                  <a:pt x="969106" y="2226150"/>
                  <a:pt x="886279" y="3105763"/>
                  <a:pt x="882966" y="3152146"/>
                </a:cubicBezTo>
                <a:cubicBezTo>
                  <a:pt x="879653" y="3198529"/>
                  <a:pt x="965792" y="2617090"/>
                  <a:pt x="982357" y="2357016"/>
                </a:cubicBezTo>
                <a:cubicBezTo>
                  <a:pt x="998922" y="2096942"/>
                  <a:pt x="1085061" y="1765637"/>
                  <a:pt x="982357" y="1591702"/>
                </a:cubicBezTo>
                <a:cubicBezTo>
                  <a:pt x="879653" y="1417767"/>
                  <a:pt x="404231" y="1361446"/>
                  <a:pt x="366131" y="1313407"/>
                </a:cubicBezTo>
                <a:cubicBezTo>
                  <a:pt x="328031" y="1265368"/>
                  <a:pt x="662648" y="1303468"/>
                  <a:pt x="753757" y="1303468"/>
                </a:cubicBezTo>
                <a:cubicBezTo>
                  <a:pt x="844866" y="1303468"/>
                  <a:pt x="813393" y="1197451"/>
                  <a:pt x="912784" y="1313407"/>
                </a:cubicBezTo>
                <a:cubicBezTo>
                  <a:pt x="1012175" y="1429364"/>
                  <a:pt x="1346792" y="2060498"/>
                  <a:pt x="1350105" y="1999207"/>
                </a:cubicBezTo>
                <a:cubicBezTo>
                  <a:pt x="1353418" y="1937916"/>
                  <a:pt x="1118192" y="1071555"/>
                  <a:pt x="932662" y="945659"/>
                </a:cubicBezTo>
                <a:cubicBezTo>
                  <a:pt x="747132" y="819763"/>
                  <a:pt x="352879" y="1242177"/>
                  <a:pt x="236923" y="1243833"/>
                </a:cubicBezTo>
                <a:cubicBezTo>
                  <a:pt x="120967" y="1245489"/>
                  <a:pt x="173975" y="1156037"/>
                  <a:pt x="236923" y="955598"/>
                </a:cubicBezTo>
                <a:cubicBezTo>
                  <a:pt x="299871" y="755159"/>
                  <a:pt x="672588" y="-38314"/>
                  <a:pt x="634488" y="144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023544AF-0235-262E-6DBC-CC6733C9EB5A}"/>
              </a:ext>
            </a:extLst>
          </p:cNvPr>
          <p:cNvSpPr/>
          <p:nvPr/>
        </p:nvSpPr>
        <p:spPr>
          <a:xfrm>
            <a:off x="7150527" y="5612653"/>
            <a:ext cx="515375" cy="1884843"/>
          </a:xfrm>
          <a:custGeom>
            <a:avLst/>
            <a:gdLst>
              <a:gd name="connsiteX0" fmla="*/ 251170 w 515375"/>
              <a:gd name="connsiteY0" fmla="*/ 3493 h 1884843"/>
              <a:gd name="connsiteX1" fmla="*/ 350024 w 515375"/>
              <a:gd name="connsiteY1" fmla="*/ 584261 h 1884843"/>
              <a:gd name="connsiteX2" fmla="*/ 306776 w 515375"/>
              <a:gd name="connsiteY2" fmla="*/ 1010569 h 1884843"/>
              <a:gd name="connsiteX3" fmla="*/ 387095 w 515375"/>
              <a:gd name="connsiteY3" fmla="*/ 800504 h 1884843"/>
              <a:gd name="connsiteX4" fmla="*/ 319132 w 515375"/>
              <a:gd name="connsiteY4" fmla="*/ 1288596 h 1884843"/>
              <a:gd name="connsiteX5" fmla="*/ 510662 w 515375"/>
              <a:gd name="connsiteY5" fmla="*/ 1875542 h 1884843"/>
              <a:gd name="connsiteX6" fmla="*/ 417987 w 515375"/>
              <a:gd name="connsiteY6" fmla="*/ 1609871 h 1884843"/>
              <a:gd name="connsiteX7" fmla="*/ 10214 w 515375"/>
              <a:gd name="connsiteY7" fmla="*/ 1097066 h 1884843"/>
              <a:gd name="connsiteX8" fmla="*/ 121424 w 515375"/>
              <a:gd name="connsiteY8" fmla="*/ 1152671 h 1884843"/>
              <a:gd name="connsiteX9" fmla="*/ 102889 w 515375"/>
              <a:gd name="connsiteY9" fmla="*/ 503942 h 1884843"/>
              <a:gd name="connsiteX10" fmla="*/ 306776 w 515375"/>
              <a:gd name="connsiteY10" fmla="*/ 967320 h 1884843"/>
              <a:gd name="connsiteX11" fmla="*/ 312954 w 515375"/>
              <a:gd name="connsiteY11" fmla="*/ 547190 h 1884843"/>
              <a:gd name="connsiteX12" fmla="*/ 312954 w 515375"/>
              <a:gd name="connsiteY12" fmla="*/ 349482 h 1884843"/>
              <a:gd name="connsiteX13" fmla="*/ 251170 w 515375"/>
              <a:gd name="connsiteY13" fmla="*/ 3493 h 18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75" h="1884843">
                <a:moveTo>
                  <a:pt x="251170" y="3493"/>
                </a:moveTo>
                <a:cubicBezTo>
                  <a:pt x="257348" y="42623"/>
                  <a:pt x="340756" y="416415"/>
                  <a:pt x="350024" y="584261"/>
                </a:cubicBezTo>
                <a:cubicBezTo>
                  <a:pt x="359292" y="752107"/>
                  <a:pt x="300598" y="974529"/>
                  <a:pt x="306776" y="1010569"/>
                </a:cubicBezTo>
                <a:cubicBezTo>
                  <a:pt x="312954" y="1046609"/>
                  <a:pt x="385036" y="754166"/>
                  <a:pt x="387095" y="800504"/>
                </a:cubicBezTo>
                <a:cubicBezTo>
                  <a:pt x="389154" y="846842"/>
                  <a:pt x="298538" y="1109423"/>
                  <a:pt x="319132" y="1288596"/>
                </a:cubicBezTo>
                <a:cubicBezTo>
                  <a:pt x="339727" y="1467769"/>
                  <a:pt x="494186" y="1821996"/>
                  <a:pt x="510662" y="1875542"/>
                </a:cubicBezTo>
                <a:cubicBezTo>
                  <a:pt x="527138" y="1929088"/>
                  <a:pt x="501395" y="1739617"/>
                  <a:pt x="417987" y="1609871"/>
                </a:cubicBezTo>
                <a:cubicBezTo>
                  <a:pt x="334579" y="1480125"/>
                  <a:pt x="59641" y="1173266"/>
                  <a:pt x="10214" y="1097066"/>
                </a:cubicBezTo>
                <a:cubicBezTo>
                  <a:pt x="-39213" y="1020866"/>
                  <a:pt x="105978" y="1251525"/>
                  <a:pt x="121424" y="1152671"/>
                </a:cubicBezTo>
                <a:cubicBezTo>
                  <a:pt x="136870" y="1053817"/>
                  <a:pt x="71997" y="534834"/>
                  <a:pt x="102889" y="503942"/>
                </a:cubicBezTo>
                <a:cubicBezTo>
                  <a:pt x="133781" y="473050"/>
                  <a:pt x="271765" y="960112"/>
                  <a:pt x="306776" y="967320"/>
                </a:cubicBezTo>
                <a:cubicBezTo>
                  <a:pt x="341787" y="974528"/>
                  <a:pt x="311924" y="650163"/>
                  <a:pt x="312954" y="547190"/>
                </a:cubicBezTo>
                <a:cubicBezTo>
                  <a:pt x="313984" y="444217"/>
                  <a:pt x="322221" y="433920"/>
                  <a:pt x="312954" y="349482"/>
                </a:cubicBezTo>
                <a:cubicBezTo>
                  <a:pt x="303687" y="265044"/>
                  <a:pt x="244992" y="-35637"/>
                  <a:pt x="251170" y="3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64ED55FD-494B-4FC3-1FE3-C3F1567D67CC}"/>
              </a:ext>
            </a:extLst>
          </p:cNvPr>
          <p:cNvSpPr/>
          <p:nvPr/>
        </p:nvSpPr>
        <p:spPr>
          <a:xfrm>
            <a:off x="5596885" y="5894026"/>
            <a:ext cx="1323189" cy="874164"/>
          </a:xfrm>
          <a:custGeom>
            <a:avLst/>
            <a:gdLst>
              <a:gd name="connsiteX0" fmla="*/ 1322899 w 1323189"/>
              <a:gd name="connsiteY0" fmla="*/ 147 h 874164"/>
              <a:gd name="connsiteX1" fmla="*/ 1063407 w 1323189"/>
              <a:gd name="connsiteY1" fmla="*/ 383206 h 874164"/>
              <a:gd name="connsiteX2" fmla="*/ 1001623 w 1323189"/>
              <a:gd name="connsiteY2" fmla="*/ 605628 h 874164"/>
              <a:gd name="connsiteX3" fmla="*/ 995445 w 1323189"/>
              <a:gd name="connsiteY3" fmla="*/ 364671 h 874164"/>
              <a:gd name="connsiteX4" fmla="*/ 933661 w 1323189"/>
              <a:gd name="connsiteY4" fmla="*/ 710660 h 874164"/>
              <a:gd name="connsiteX5" fmla="*/ 933661 w 1323189"/>
              <a:gd name="connsiteY5" fmla="*/ 438812 h 874164"/>
              <a:gd name="connsiteX6" fmla="*/ 853342 w 1323189"/>
              <a:gd name="connsiteY6" fmla="*/ 673590 h 874164"/>
              <a:gd name="connsiteX7" fmla="*/ 427034 w 1323189"/>
              <a:gd name="connsiteY7" fmla="*/ 871298 h 874164"/>
              <a:gd name="connsiteX8" fmla="*/ 562958 w 1323189"/>
              <a:gd name="connsiteY8" fmla="*/ 790979 h 874164"/>
              <a:gd name="connsiteX9" fmla="*/ 726 w 1323189"/>
              <a:gd name="connsiteY9" fmla="*/ 790979 h 874164"/>
              <a:gd name="connsiteX10" fmla="*/ 698883 w 1323189"/>
              <a:gd name="connsiteY10" fmla="*/ 642698 h 874164"/>
              <a:gd name="connsiteX11" fmla="*/ 538245 w 1323189"/>
              <a:gd name="connsiteY11" fmla="*/ 531488 h 874164"/>
              <a:gd name="connsiteX12" fmla="*/ 692704 w 1323189"/>
              <a:gd name="connsiteY12" fmla="*/ 444990 h 874164"/>
              <a:gd name="connsiteX13" fmla="*/ 494996 w 1323189"/>
              <a:gd name="connsiteY13" fmla="*/ 475882 h 874164"/>
              <a:gd name="connsiteX14" fmla="*/ 655634 w 1323189"/>
              <a:gd name="connsiteY14" fmla="*/ 302888 h 874164"/>
              <a:gd name="connsiteX15" fmla="*/ 569137 w 1323189"/>
              <a:gd name="connsiteY15" fmla="*/ 346136 h 874164"/>
              <a:gd name="connsiteX16" fmla="*/ 550601 w 1323189"/>
              <a:gd name="connsiteY16" fmla="*/ 197855 h 874164"/>
              <a:gd name="connsiteX17" fmla="*/ 525888 w 1323189"/>
              <a:gd name="connsiteY17" fmla="*/ 142250 h 874164"/>
              <a:gd name="connsiteX18" fmla="*/ 859520 w 1323189"/>
              <a:gd name="connsiteY18" fmla="*/ 148428 h 874164"/>
              <a:gd name="connsiteX19" fmla="*/ 995445 w 1323189"/>
              <a:gd name="connsiteY19" fmla="*/ 346136 h 874164"/>
              <a:gd name="connsiteX20" fmla="*/ 1137547 w 1323189"/>
              <a:gd name="connsiteY20" fmla="*/ 37217 h 874164"/>
              <a:gd name="connsiteX21" fmla="*/ 1007801 w 1323189"/>
              <a:gd name="connsiteY21" fmla="*/ 333779 h 874164"/>
              <a:gd name="connsiteX22" fmla="*/ 1322899 w 1323189"/>
              <a:gd name="connsiteY22" fmla="*/ 147 h 8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23189" h="874164">
                <a:moveTo>
                  <a:pt x="1322899" y="147"/>
                </a:moveTo>
                <a:cubicBezTo>
                  <a:pt x="1332167" y="8385"/>
                  <a:pt x="1116953" y="282293"/>
                  <a:pt x="1063407" y="383206"/>
                </a:cubicBezTo>
                <a:cubicBezTo>
                  <a:pt x="1009861" y="484120"/>
                  <a:pt x="1012950" y="608717"/>
                  <a:pt x="1001623" y="605628"/>
                </a:cubicBezTo>
                <a:cubicBezTo>
                  <a:pt x="990296" y="602539"/>
                  <a:pt x="1006772" y="347166"/>
                  <a:pt x="995445" y="364671"/>
                </a:cubicBezTo>
                <a:cubicBezTo>
                  <a:pt x="984118" y="382176"/>
                  <a:pt x="943958" y="698303"/>
                  <a:pt x="933661" y="710660"/>
                </a:cubicBezTo>
                <a:cubicBezTo>
                  <a:pt x="923364" y="723017"/>
                  <a:pt x="947047" y="444990"/>
                  <a:pt x="933661" y="438812"/>
                </a:cubicBezTo>
                <a:cubicBezTo>
                  <a:pt x="920275" y="432634"/>
                  <a:pt x="937780" y="601509"/>
                  <a:pt x="853342" y="673590"/>
                </a:cubicBezTo>
                <a:cubicBezTo>
                  <a:pt x="768904" y="745671"/>
                  <a:pt x="475431" y="851733"/>
                  <a:pt x="427034" y="871298"/>
                </a:cubicBezTo>
                <a:cubicBezTo>
                  <a:pt x="378637" y="890863"/>
                  <a:pt x="634009" y="804366"/>
                  <a:pt x="562958" y="790979"/>
                </a:cubicBezTo>
                <a:cubicBezTo>
                  <a:pt x="491907" y="777593"/>
                  <a:pt x="-21928" y="815692"/>
                  <a:pt x="726" y="790979"/>
                </a:cubicBezTo>
                <a:cubicBezTo>
                  <a:pt x="23380" y="766266"/>
                  <a:pt x="609297" y="685946"/>
                  <a:pt x="698883" y="642698"/>
                </a:cubicBezTo>
                <a:cubicBezTo>
                  <a:pt x="788469" y="599450"/>
                  <a:pt x="539275" y="564439"/>
                  <a:pt x="538245" y="531488"/>
                </a:cubicBezTo>
                <a:cubicBezTo>
                  <a:pt x="537215" y="498537"/>
                  <a:pt x="699912" y="454258"/>
                  <a:pt x="692704" y="444990"/>
                </a:cubicBezTo>
                <a:cubicBezTo>
                  <a:pt x="685496" y="435722"/>
                  <a:pt x="501174" y="499566"/>
                  <a:pt x="494996" y="475882"/>
                </a:cubicBezTo>
                <a:cubicBezTo>
                  <a:pt x="488818" y="452198"/>
                  <a:pt x="643277" y="324512"/>
                  <a:pt x="655634" y="302888"/>
                </a:cubicBezTo>
                <a:cubicBezTo>
                  <a:pt x="667991" y="281264"/>
                  <a:pt x="586642" y="363641"/>
                  <a:pt x="569137" y="346136"/>
                </a:cubicBezTo>
                <a:cubicBezTo>
                  <a:pt x="551632" y="328631"/>
                  <a:pt x="557809" y="231836"/>
                  <a:pt x="550601" y="197855"/>
                </a:cubicBezTo>
                <a:cubicBezTo>
                  <a:pt x="543393" y="163874"/>
                  <a:pt x="474401" y="150488"/>
                  <a:pt x="525888" y="142250"/>
                </a:cubicBezTo>
                <a:cubicBezTo>
                  <a:pt x="577374" y="134012"/>
                  <a:pt x="781261" y="114447"/>
                  <a:pt x="859520" y="148428"/>
                </a:cubicBezTo>
                <a:cubicBezTo>
                  <a:pt x="937779" y="182409"/>
                  <a:pt x="949107" y="364671"/>
                  <a:pt x="995445" y="346136"/>
                </a:cubicBezTo>
                <a:cubicBezTo>
                  <a:pt x="1041783" y="327601"/>
                  <a:pt x="1135488" y="39276"/>
                  <a:pt x="1137547" y="37217"/>
                </a:cubicBezTo>
                <a:cubicBezTo>
                  <a:pt x="1139606" y="35158"/>
                  <a:pt x="973820" y="335839"/>
                  <a:pt x="1007801" y="333779"/>
                </a:cubicBezTo>
                <a:cubicBezTo>
                  <a:pt x="1041782" y="331719"/>
                  <a:pt x="1313631" y="-8091"/>
                  <a:pt x="1322899" y="14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0C662C96-26B0-1B30-844C-0E1CC0127FF9}"/>
              </a:ext>
            </a:extLst>
          </p:cNvPr>
          <p:cNvSpPr/>
          <p:nvPr/>
        </p:nvSpPr>
        <p:spPr>
          <a:xfrm>
            <a:off x="4939469" y="5757607"/>
            <a:ext cx="1195687" cy="1238476"/>
          </a:xfrm>
          <a:custGeom>
            <a:avLst/>
            <a:gdLst>
              <a:gd name="connsiteX0" fmla="*/ 1195661 w 1195687"/>
              <a:gd name="connsiteY0" fmla="*/ 6820 h 1238476"/>
              <a:gd name="connsiteX1" fmla="*/ 602536 w 1195687"/>
              <a:gd name="connsiteY1" fmla="*/ 328096 h 1238476"/>
              <a:gd name="connsiteX2" fmla="*/ 559288 w 1195687"/>
              <a:gd name="connsiteY2" fmla="*/ 457842 h 1238476"/>
              <a:gd name="connsiteX3" fmla="*/ 590180 w 1195687"/>
              <a:gd name="connsiteY3" fmla="*/ 618479 h 1238476"/>
              <a:gd name="connsiteX4" fmla="*/ 472790 w 1195687"/>
              <a:gd name="connsiteY4" fmla="*/ 544339 h 1238476"/>
              <a:gd name="connsiteX5" fmla="*/ 244190 w 1195687"/>
              <a:gd name="connsiteY5" fmla="*/ 612301 h 1238476"/>
              <a:gd name="connsiteX6" fmla="*/ 139158 w 1195687"/>
              <a:gd name="connsiteY6" fmla="*/ 921220 h 1238476"/>
              <a:gd name="connsiteX7" fmla="*/ 120623 w 1195687"/>
              <a:gd name="connsiteY7" fmla="*/ 828544 h 1238476"/>
              <a:gd name="connsiteX8" fmla="*/ 145336 w 1195687"/>
              <a:gd name="connsiteY8" fmla="*/ 1057144 h 1238476"/>
              <a:gd name="connsiteX9" fmla="*/ 188585 w 1195687"/>
              <a:gd name="connsiteY9" fmla="*/ 1236317 h 1238476"/>
              <a:gd name="connsiteX10" fmla="*/ 89731 w 1195687"/>
              <a:gd name="connsiteY10" fmla="*/ 933577 h 1238476"/>
              <a:gd name="connsiteX11" fmla="*/ 15590 w 1195687"/>
              <a:gd name="connsiteY11" fmla="*/ 618479 h 1238476"/>
              <a:gd name="connsiteX12" fmla="*/ 3234 w 1195687"/>
              <a:gd name="connsiteY12" fmla="*/ 414593 h 1238476"/>
              <a:gd name="connsiteX13" fmla="*/ 58839 w 1195687"/>
              <a:gd name="connsiteY13" fmla="*/ 531982 h 1238476"/>
              <a:gd name="connsiteX14" fmla="*/ 225655 w 1195687"/>
              <a:gd name="connsiteY14" fmla="*/ 328096 h 1238476"/>
              <a:gd name="connsiteX15" fmla="*/ 108266 w 1195687"/>
              <a:gd name="connsiteY15" fmla="*/ 358988 h 1238476"/>
              <a:gd name="connsiteX16" fmla="*/ 726104 w 1195687"/>
              <a:gd name="connsiteY16" fmla="*/ 142744 h 1238476"/>
              <a:gd name="connsiteX17" fmla="*/ 627250 w 1195687"/>
              <a:gd name="connsiteY17" fmla="*/ 111852 h 1238476"/>
              <a:gd name="connsiteX18" fmla="*/ 1195661 w 1195687"/>
              <a:gd name="connsiteY18" fmla="*/ 6820 h 123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687" h="1238476">
                <a:moveTo>
                  <a:pt x="1195661" y="6820"/>
                </a:moveTo>
                <a:cubicBezTo>
                  <a:pt x="1191542" y="42861"/>
                  <a:pt x="708598" y="252926"/>
                  <a:pt x="602536" y="328096"/>
                </a:cubicBezTo>
                <a:cubicBezTo>
                  <a:pt x="496474" y="403266"/>
                  <a:pt x="561347" y="409445"/>
                  <a:pt x="559288" y="457842"/>
                </a:cubicBezTo>
                <a:cubicBezTo>
                  <a:pt x="557229" y="506239"/>
                  <a:pt x="604596" y="604063"/>
                  <a:pt x="590180" y="618479"/>
                </a:cubicBezTo>
                <a:cubicBezTo>
                  <a:pt x="575764" y="632895"/>
                  <a:pt x="530455" y="545369"/>
                  <a:pt x="472790" y="544339"/>
                </a:cubicBezTo>
                <a:cubicBezTo>
                  <a:pt x="415125" y="543309"/>
                  <a:pt x="299795" y="549488"/>
                  <a:pt x="244190" y="612301"/>
                </a:cubicBezTo>
                <a:cubicBezTo>
                  <a:pt x="188585" y="675114"/>
                  <a:pt x="159753" y="885179"/>
                  <a:pt x="139158" y="921220"/>
                </a:cubicBezTo>
                <a:cubicBezTo>
                  <a:pt x="118563" y="957261"/>
                  <a:pt x="119593" y="805890"/>
                  <a:pt x="120623" y="828544"/>
                </a:cubicBezTo>
                <a:cubicBezTo>
                  <a:pt x="121653" y="851198"/>
                  <a:pt x="134009" y="989182"/>
                  <a:pt x="145336" y="1057144"/>
                </a:cubicBezTo>
                <a:cubicBezTo>
                  <a:pt x="156663" y="1125106"/>
                  <a:pt x="197852" y="1256911"/>
                  <a:pt x="188585" y="1236317"/>
                </a:cubicBezTo>
                <a:cubicBezTo>
                  <a:pt x="179318" y="1215723"/>
                  <a:pt x="118563" y="1036550"/>
                  <a:pt x="89731" y="933577"/>
                </a:cubicBezTo>
                <a:cubicBezTo>
                  <a:pt x="60898" y="830604"/>
                  <a:pt x="30006" y="704976"/>
                  <a:pt x="15590" y="618479"/>
                </a:cubicBezTo>
                <a:cubicBezTo>
                  <a:pt x="1174" y="531982"/>
                  <a:pt x="-3974" y="429009"/>
                  <a:pt x="3234" y="414593"/>
                </a:cubicBezTo>
                <a:cubicBezTo>
                  <a:pt x="10442" y="400177"/>
                  <a:pt x="21769" y="546398"/>
                  <a:pt x="58839" y="531982"/>
                </a:cubicBezTo>
                <a:cubicBezTo>
                  <a:pt x="95909" y="517566"/>
                  <a:pt x="217417" y="356928"/>
                  <a:pt x="225655" y="328096"/>
                </a:cubicBezTo>
                <a:cubicBezTo>
                  <a:pt x="233893" y="299264"/>
                  <a:pt x="24858" y="389880"/>
                  <a:pt x="108266" y="358988"/>
                </a:cubicBezTo>
                <a:cubicBezTo>
                  <a:pt x="191674" y="328096"/>
                  <a:pt x="639607" y="183933"/>
                  <a:pt x="726104" y="142744"/>
                </a:cubicBezTo>
                <a:cubicBezTo>
                  <a:pt x="812601" y="101555"/>
                  <a:pt x="540753" y="135536"/>
                  <a:pt x="627250" y="111852"/>
                </a:cubicBezTo>
                <a:cubicBezTo>
                  <a:pt x="713747" y="88168"/>
                  <a:pt x="1199780" y="-29221"/>
                  <a:pt x="1195661" y="682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0A793E34-FCD1-68BE-3ED4-EA4E8A309540}"/>
              </a:ext>
            </a:extLst>
          </p:cNvPr>
          <p:cNvSpPr/>
          <p:nvPr/>
        </p:nvSpPr>
        <p:spPr>
          <a:xfrm>
            <a:off x="4913369" y="5528700"/>
            <a:ext cx="1869286" cy="908140"/>
          </a:xfrm>
          <a:custGeom>
            <a:avLst/>
            <a:gdLst>
              <a:gd name="connsiteX0" fmla="*/ 34188 w 1869286"/>
              <a:gd name="connsiteY0" fmla="*/ 567300 h 908140"/>
              <a:gd name="connsiteX1" fmla="*/ 556702 w 1869286"/>
              <a:gd name="connsiteY1" fmla="*/ 202629 h 908140"/>
              <a:gd name="connsiteX2" fmla="*/ 551260 w 1869286"/>
              <a:gd name="connsiteY2" fmla="*/ 186300 h 908140"/>
              <a:gd name="connsiteX3" fmla="*/ 1084660 w 1869286"/>
              <a:gd name="connsiteY3" fmla="*/ 77443 h 908140"/>
              <a:gd name="connsiteX4" fmla="*/ 1003017 w 1869286"/>
              <a:gd name="connsiteY4" fmla="*/ 23014 h 908140"/>
              <a:gd name="connsiteX5" fmla="*/ 1378574 w 1869286"/>
              <a:gd name="connsiteY5" fmla="*/ 12129 h 908140"/>
              <a:gd name="connsiteX6" fmla="*/ 1868431 w 1869286"/>
              <a:gd name="connsiteY6" fmla="*/ 191743 h 908140"/>
              <a:gd name="connsiteX7" fmla="*/ 1253388 w 1869286"/>
              <a:gd name="connsiteY7" fmla="*/ 180857 h 908140"/>
              <a:gd name="connsiteX8" fmla="*/ 317217 w 1869286"/>
              <a:gd name="connsiteY8" fmla="*/ 512871 h 908140"/>
              <a:gd name="connsiteX9" fmla="*/ 502274 w 1869286"/>
              <a:gd name="connsiteY9" fmla="*/ 474771 h 908140"/>
              <a:gd name="connsiteX10" fmla="*/ 17860 w 1869286"/>
              <a:gd name="connsiteY10" fmla="*/ 904757 h 908140"/>
              <a:gd name="connsiteX11" fmla="*/ 99502 w 1869286"/>
              <a:gd name="connsiteY11" fmla="*/ 670714 h 908140"/>
              <a:gd name="connsiteX12" fmla="*/ 34188 w 1869286"/>
              <a:gd name="connsiteY12" fmla="*/ 567300 h 90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9286" h="908140">
                <a:moveTo>
                  <a:pt x="34188" y="567300"/>
                </a:moveTo>
                <a:cubicBezTo>
                  <a:pt x="110388" y="489286"/>
                  <a:pt x="470523" y="266129"/>
                  <a:pt x="556702" y="202629"/>
                </a:cubicBezTo>
                <a:cubicBezTo>
                  <a:pt x="642881" y="139129"/>
                  <a:pt x="463267" y="207164"/>
                  <a:pt x="551260" y="186300"/>
                </a:cubicBezTo>
                <a:cubicBezTo>
                  <a:pt x="639253" y="165436"/>
                  <a:pt x="1009367" y="104657"/>
                  <a:pt x="1084660" y="77443"/>
                </a:cubicBezTo>
                <a:cubicBezTo>
                  <a:pt x="1159953" y="50229"/>
                  <a:pt x="954031" y="33900"/>
                  <a:pt x="1003017" y="23014"/>
                </a:cubicBezTo>
                <a:cubicBezTo>
                  <a:pt x="1052003" y="12128"/>
                  <a:pt x="1234338" y="-15992"/>
                  <a:pt x="1378574" y="12129"/>
                </a:cubicBezTo>
                <a:cubicBezTo>
                  <a:pt x="1522810" y="40250"/>
                  <a:pt x="1889295" y="163622"/>
                  <a:pt x="1868431" y="191743"/>
                </a:cubicBezTo>
                <a:cubicBezTo>
                  <a:pt x="1847567" y="219864"/>
                  <a:pt x="1511924" y="127336"/>
                  <a:pt x="1253388" y="180857"/>
                </a:cubicBezTo>
                <a:cubicBezTo>
                  <a:pt x="994852" y="234378"/>
                  <a:pt x="442403" y="463885"/>
                  <a:pt x="317217" y="512871"/>
                </a:cubicBezTo>
                <a:cubicBezTo>
                  <a:pt x="192031" y="561857"/>
                  <a:pt x="552167" y="409457"/>
                  <a:pt x="502274" y="474771"/>
                </a:cubicBezTo>
                <a:cubicBezTo>
                  <a:pt x="452381" y="540085"/>
                  <a:pt x="84989" y="872100"/>
                  <a:pt x="17860" y="904757"/>
                </a:cubicBezTo>
                <a:cubicBezTo>
                  <a:pt x="-49269" y="937414"/>
                  <a:pt x="94059" y="724235"/>
                  <a:pt x="99502" y="670714"/>
                </a:cubicBezTo>
                <a:cubicBezTo>
                  <a:pt x="104945" y="617193"/>
                  <a:pt x="-42012" y="645314"/>
                  <a:pt x="34188" y="56730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E81DA2E0-D43D-9F00-D560-BCF8645F8563}"/>
              </a:ext>
            </a:extLst>
          </p:cNvPr>
          <p:cNvSpPr/>
          <p:nvPr/>
        </p:nvSpPr>
        <p:spPr>
          <a:xfrm>
            <a:off x="5634712" y="5535358"/>
            <a:ext cx="1275917" cy="1219192"/>
          </a:xfrm>
          <a:custGeom>
            <a:avLst/>
            <a:gdLst>
              <a:gd name="connsiteX0" fmla="*/ 994688 w 1275917"/>
              <a:gd name="connsiteY0" fmla="*/ 738 h 1219192"/>
              <a:gd name="connsiteX1" fmla="*/ 1272984 w 1275917"/>
              <a:gd name="connsiteY1" fmla="*/ 338668 h 1219192"/>
              <a:gd name="connsiteX2" fmla="*/ 1143775 w 1275917"/>
              <a:gd name="connsiteY2" fmla="*/ 527512 h 1219192"/>
              <a:gd name="connsiteX3" fmla="*/ 1193471 w 1275917"/>
              <a:gd name="connsiteY3" fmla="*/ 656720 h 1219192"/>
              <a:gd name="connsiteX4" fmla="*/ 935053 w 1275917"/>
              <a:gd name="connsiteY4" fmla="*/ 925077 h 1219192"/>
              <a:gd name="connsiteX5" fmla="*/ 706453 w 1275917"/>
              <a:gd name="connsiteY5" fmla="*/ 1203372 h 1219192"/>
              <a:gd name="connsiteX6" fmla="*/ 776027 w 1275917"/>
              <a:gd name="connsiteY6" fmla="*/ 1183494 h 1219192"/>
              <a:gd name="connsiteX7" fmla="*/ 775 w 1275917"/>
              <a:gd name="connsiteY7" fmla="*/ 1173555 h 1219192"/>
              <a:gd name="connsiteX8" fmla="*/ 626940 w 1275917"/>
              <a:gd name="connsiteY8" fmla="*/ 1064225 h 1219192"/>
              <a:gd name="connsiteX9" fmla="*/ 428158 w 1275917"/>
              <a:gd name="connsiteY9" fmla="*/ 895259 h 1219192"/>
              <a:gd name="connsiteX10" fmla="*/ 656758 w 1275917"/>
              <a:gd name="connsiteY10" fmla="*/ 726294 h 1219192"/>
              <a:gd name="connsiteX11" fmla="*/ 358584 w 1275917"/>
              <a:gd name="connsiteY11" fmla="*/ 726294 h 1219192"/>
              <a:gd name="connsiteX12" fmla="*/ 557366 w 1275917"/>
              <a:gd name="connsiteY12" fmla="*/ 537451 h 1219192"/>
              <a:gd name="connsiteX13" fmla="*/ 527549 w 1275917"/>
              <a:gd name="connsiteY13" fmla="*/ 457938 h 1219192"/>
              <a:gd name="connsiteX14" fmla="*/ 726331 w 1275917"/>
              <a:gd name="connsiteY14" fmla="*/ 467877 h 1219192"/>
              <a:gd name="connsiteX15" fmla="*/ 696514 w 1275917"/>
              <a:gd name="connsiteY15" fmla="*/ 219399 h 1219192"/>
              <a:gd name="connsiteX16" fmla="*/ 915175 w 1275917"/>
              <a:gd name="connsiteY16" fmla="*/ 259155 h 1219192"/>
              <a:gd name="connsiteX17" fmla="*/ 776027 w 1275917"/>
              <a:gd name="connsiteY17" fmla="*/ 616964 h 1219192"/>
              <a:gd name="connsiteX18" fmla="*/ 1193471 w 1275917"/>
              <a:gd name="connsiteY18" fmla="*/ 438059 h 1219192"/>
              <a:gd name="connsiteX19" fmla="*/ 994688 w 1275917"/>
              <a:gd name="connsiteY19" fmla="*/ 738 h 12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75917" h="1219192">
                <a:moveTo>
                  <a:pt x="994688" y="738"/>
                </a:moveTo>
                <a:cubicBezTo>
                  <a:pt x="1007940" y="-15827"/>
                  <a:pt x="1248136" y="250872"/>
                  <a:pt x="1272984" y="338668"/>
                </a:cubicBezTo>
                <a:cubicBezTo>
                  <a:pt x="1297832" y="426464"/>
                  <a:pt x="1157027" y="474503"/>
                  <a:pt x="1143775" y="527512"/>
                </a:cubicBezTo>
                <a:cubicBezTo>
                  <a:pt x="1130523" y="580521"/>
                  <a:pt x="1228258" y="590459"/>
                  <a:pt x="1193471" y="656720"/>
                </a:cubicBezTo>
                <a:cubicBezTo>
                  <a:pt x="1158684" y="722981"/>
                  <a:pt x="1016223" y="833968"/>
                  <a:pt x="935053" y="925077"/>
                </a:cubicBezTo>
                <a:cubicBezTo>
                  <a:pt x="853883" y="1016186"/>
                  <a:pt x="732957" y="1160303"/>
                  <a:pt x="706453" y="1203372"/>
                </a:cubicBezTo>
                <a:cubicBezTo>
                  <a:pt x="679949" y="1246441"/>
                  <a:pt x="893640" y="1188464"/>
                  <a:pt x="776027" y="1183494"/>
                </a:cubicBezTo>
                <a:cubicBezTo>
                  <a:pt x="658414" y="1178525"/>
                  <a:pt x="25623" y="1193433"/>
                  <a:pt x="775" y="1173555"/>
                </a:cubicBezTo>
                <a:cubicBezTo>
                  <a:pt x="-24073" y="1153677"/>
                  <a:pt x="555709" y="1110608"/>
                  <a:pt x="626940" y="1064225"/>
                </a:cubicBezTo>
                <a:cubicBezTo>
                  <a:pt x="698170" y="1017842"/>
                  <a:pt x="423188" y="951581"/>
                  <a:pt x="428158" y="895259"/>
                </a:cubicBezTo>
                <a:cubicBezTo>
                  <a:pt x="433128" y="838937"/>
                  <a:pt x="668354" y="754455"/>
                  <a:pt x="656758" y="726294"/>
                </a:cubicBezTo>
                <a:cubicBezTo>
                  <a:pt x="645162" y="698133"/>
                  <a:pt x="375149" y="757768"/>
                  <a:pt x="358584" y="726294"/>
                </a:cubicBezTo>
                <a:cubicBezTo>
                  <a:pt x="342019" y="694820"/>
                  <a:pt x="529205" y="582177"/>
                  <a:pt x="557366" y="537451"/>
                </a:cubicBezTo>
                <a:cubicBezTo>
                  <a:pt x="585527" y="492725"/>
                  <a:pt x="499388" y="469534"/>
                  <a:pt x="527549" y="457938"/>
                </a:cubicBezTo>
                <a:cubicBezTo>
                  <a:pt x="555710" y="446342"/>
                  <a:pt x="698170" y="507633"/>
                  <a:pt x="726331" y="467877"/>
                </a:cubicBezTo>
                <a:cubicBezTo>
                  <a:pt x="754492" y="428121"/>
                  <a:pt x="665040" y="254186"/>
                  <a:pt x="696514" y="219399"/>
                </a:cubicBezTo>
                <a:cubicBezTo>
                  <a:pt x="727988" y="184612"/>
                  <a:pt x="901923" y="192894"/>
                  <a:pt x="915175" y="259155"/>
                </a:cubicBezTo>
                <a:cubicBezTo>
                  <a:pt x="928427" y="325416"/>
                  <a:pt x="729644" y="587147"/>
                  <a:pt x="776027" y="616964"/>
                </a:cubicBezTo>
                <a:cubicBezTo>
                  <a:pt x="822410" y="646781"/>
                  <a:pt x="1153714" y="537450"/>
                  <a:pt x="1193471" y="438059"/>
                </a:cubicBezTo>
                <a:cubicBezTo>
                  <a:pt x="1233228" y="338668"/>
                  <a:pt x="981436" y="17303"/>
                  <a:pt x="994688" y="73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52E9124C-3FB0-A237-4A03-72AFCBAD0B60}"/>
              </a:ext>
            </a:extLst>
          </p:cNvPr>
          <p:cNvSpPr/>
          <p:nvPr/>
        </p:nvSpPr>
        <p:spPr>
          <a:xfrm>
            <a:off x="5654528" y="6620819"/>
            <a:ext cx="1809787" cy="3219126"/>
          </a:xfrm>
          <a:custGeom>
            <a:avLst/>
            <a:gdLst>
              <a:gd name="connsiteX0" fmla="*/ 1402255 w 1809787"/>
              <a:gd name="connsiteY0" fmla="*/ 18520 h 3219126"/>
              <a:gd name="connsiteX1" fmla="*/ 318889 w 1809787"/>
              <a:gd name="connsiteY1" fmla="*/ 1350364 h 3219126"/>
              <a:gd name="connsiteX2" fmla="*/ 686637 w 1809787"/>
              <a:gd name="connsiteY2" fmla="*/ 992555 h 3219126"/>
              <a:gd name="connsiteX3" fmla="*/ 378524 w 1809787"/>
              <a:gd name="connsiteY3" fmla="*/ 1400059 h 3219126"/>
              <a:gd name="connsiteX4" fmla="*/ 627002 w 1809787"/>
              <a:gd name="connsiteY4" fmla="*/ 1191338 h 3219126"/>
              <a:gd name="connsiteX5" fmla="*/ 487855 w 1809787"/>
              <a:gd name="connsiteY5" fmla="*/ 1598842 h 3219126"/>
              <a:gd name="connsiteX6" fmla="*/ 597185 w 1809787"/>
              <a:gd name="connsiteY6" fmla="*/ 2155433 h 3219126"/>
              <a:gd name="connsiteX7" fmla="*/ 627002 w 1809787"/>
              <a:gd name="connsiteY7" fmla="*/ 2036164 h 3219126"/>
              <a:gd name="connsiteX8" fmla="*/ 328829 w 1809787"/>
              <a:gd name="connsiteY8" fmla="*/ 2433729 h 3219126"/>
              <a:gd name="connsiteX9" fmla="*/ 497794 w 1809787"/>
              <a:gd name="connsiteY9" fmla="*/ 2364155 h 3219126"/>
              <a:gd name="connsiteX10" fmla="*/ 837 w 1809787"/>
              <a:gd name="connsiteY10" fmla="*/ 3208981 h 3219126"/>
              <a:gd name="connsiteX11" fmla="*/ 636942 w 1809787"/>
              <a:gd name="connsiteY11" fmla="*/ 2712024 h 3219126"/>
              <a:gd name="connsiteX12" fmla="*/ 1551342 w 1809787"/>
              <a:gd name="connsiteY12" fmla="*/ 1042251 h 3219126"/>
              <a:gd name="connsiteX13" fmla="*/ 1481768 w 1809787"/>
              <a:gd name="connsiteY13" fmla="*/ 1082007 h 3219126"/>
              <a:gd name="connsiteX14" fmla="*/ 1809759 w 1809787"/>
              <a:gd name="connsiteY14" fmla="*/ 455842 h 3219126"/>
              <a:gd name="connsiteX15" fmla="*/ 1461889 w 1809787"/>
              <a:gd name="connsiteY15" fmla="*/ 813651 h 3219126"/>
              <a:gd name="connsiteX16" fmla="*/ 1720307 w 1809787"/>
              <a:gd name="connsiteY16" fmla="*/ 406146 h 3219126"/>
              <a:gd name="connsiteX17" fmla="*/ 1789881 w 1809787"/>
              <a:gd name="connsiteY17" fmla="*/ 565172 h 3219126"/>
              <a:gd name="connsiteX18" fmla="*/ 1541402 w 1809787"/>
              <a:gd name="connsiteY18" fmla="*/ 326633 h 3219126"/>
              <a:gd name="connsiteX19" fmla="*/ 1362498 w 1809787"/>
              <a:gd name="connsiteY19" fmla="*/ 1042251 h 3219126"/>
              <a:gd name="connsiteX20" fmla="*/ 1362498 w 1809787"/>
              <a:gd name="connsiteY20" fmla="*/ 604929 h 3219126"/>
              <a:gd name="connsiteX21" fmla="*/ 1402255 w 1809787"/>
              <a:gd name="connsiteY21" fmla="*/ 18520 h 32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09787" h="3219126">
                <a:moveTo>
                  <a:pt x="1402255" y="18520"/>
                </a:moveTo>
                <a:cubicBezTo>
                  <a:pt x="1228320" y="142759"/>
                  <a:pt x="438159" y="1188025"/>
                  <a:pt x="318889" y="1350364"/>
                </a:cubicBezTo>
                <a:cubicBezTo>
                  <a:pt x="199619" y="1512703"/>
                  <a:pt x="676698" y="984273"/>
                  <a:pt x="686637" y="992555"/>
                </a:cubicBezTo>
                <a:cubicBezTo>
                  <a:pt x="696576" y="1000837"/>
                  <a:pt x="388463" y="1366929"/>
                  <a:pt x="378524" y="1400059"/>
                </a:cubicBezTo>
                <a:cubicBezTo>
                  <a:pt x="368585" y="1433189"/>
                  <a:pt x="608780" y="1158208"/>
                  <a:pt x="627002" y="1191338"/>
                </a:cubicBezTo>
                <a:cubicBezTo>
                  <a:pt x="645224" y="1224469"/>
                  <a:pt x="492824" y="1438160"/>
                  <a:pt x="487855" y="1598842"/>
                </a:cubicBezTo>
                <a:cubicBezTo>
                  <a:pt x="482886" y="1759524"/>
                  <a:pt x="573994" y="2082546"/>
                  <a:pt x="597185" y="2155433"/>
                </a:cubicBezTo>
                <a:cubicBezTo>
                  <a:pt x="620376" y="2228320"/>
                  <a:pt x="671728" y="1989781"/>
                  <a:pt x="627002" y="2036164"/>
                </a:cubicBezTo>
                <a:cubicBezTo>
                  <a:pt x="582276" y="2082547"/>
                  <a:pt x="350364" y="2379064"/>
                  <a:pt x="328829" y="2433729"/>
                </a:cubicBezTo>
                <a:cubicBezTo>
                  <a:pt x="307294" y="2488394"/>
                  <a:pt x="552459" y="2234946"/>
                  <a:pt x="497794" y="2364155"/>
                </a:cubicBezTo>
                <a:cubicBezTo>
                  <a:pt x="443129" y="2493364"/>
                  <a:pt x="-22354" y="3151003"/>
                  <a:pt x="837" y="3208981"/>
                </a:cubicBezTo>
                <a:cubicBezTo>
                  <a:pt x="24028" y="3266959"/>
                  <a:pt x="378524" y="3073146"/>
                  <a:pt x="636942" y="2712024"/>
                </a:cubicBezTo>
                <a:cubicBezTo>
                  <a:pt x="895359" y="2350902"/>
                  <a:pt x="1410538" y="1313921"/>
                  <a:pt x="1551342" y="1042251"/>
                </a:cubicBezTo>
                <a:cubicBezTo>
                  <a:pt x="1692146" y="770582"/>
                  <a:pt x="1438699" y="1179742"/>
                  <a:pt x="1481768" y="1082007"/>
                </a:cubicBezTo>
                <a:cubicBezTo>
                  <a:pt x="1524838" y="984272"/>
                  <a:pt x="1813072" y="500568"/>
                  <a:pt x="1809759" y="455842"/>
                </a:cubicBezTo>
                <a:cubicBezTo>
                  <a:pt x="1806446" y="411116"/>
                  <a:pt x="1476798" y="821934"/>
                  <a:pt x="1461889" y="813651"/>
                </a:cubicBezTo>
                <a:cubicBezTo>
                  <a:pt x="1446980" y="805368"/>
                  <a:pt x="1665642" y="447559"/>
                  <a:pt x="1720307" y="406146"/>
                </a:cubicBezTo>
                <a:cubicBezTo>
                  <a:pt x="1774972" y="364733"/>
                  <a:pt x="1819698" y="578424"/>
                  <a:pt x="1789881" y="565172"/>
                </a:cubicBezTo>
                <a:cubicBezTo>
                  <a:pt x="1760064" y="551920"/>
                  <a:pt x="1612632" y="247120"/>
                  <a:pt x="1541402" y="326633"/>
                </a:cubicBezTo>
                <a:cubicBezTo>
                  <a:pt x="1470172" y="406146"/>
                  <a:pt x="1392315" y="995868"/>
                  <a:pt x="1362498" y="1042251"/>
                </a:cubicBezTo>
                <a:cubicBezTo>
                  <a:pt x="1332681" y="1088634"/>
                  <a:pt x="1354215" y="780520"/>
                  <a:pt x="1362498" y="604929"/>
                </a:cubicBezTo>
                <a:cubicBezTo>
                  <a:pt x="1370781" y="429338"/>
                  <a:pt x="1576190" y="-105719"/>
                  <a:pt x="1402255" y="1852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80C80E27-1C65-5A4F-997F-33AB7000F0CE}"/>
              </a:ext>
            </a:extLst>
          </p:cNvPr>
          <p:cNvSpPr/>
          <p:nvPr/>
        </p:nvSpPr>
        <p:spPr>
          <a:xfrm>
            <a:off x="4827143" y="5820912"/>
            <a:ext cx="783757" cy="1936545"/>
          </a:xfrm>
          <a:custGeom>
            <a:avLst/>
            <a:gdLst>
              <a:gd name="connsiteX0" fmla="*/ 769789 w 783757"/>
              <a:gd name="connsiteY0" fmla="*/ 177954 h 1936545"/>
              <a:gd name="connsiteX1" fmla="*/ 654233 w 783757"/>
              <a:gd name="connsiteY1" fmla="*/ 323655 h 1936545"/>
              <a:gd name="connsiteX2" fmla="*/ 739644 w 783757"/>
              <a:gd name="connsiteY2" fmla="*/ 529646 h 1936545"/>
              <a:gd name="connsiteX3" fmla="*/ 543701 w 783757"/>
              <a:gd name="connsiteY3" fmla="*/ 439211 h 1936545"/>
              <a:gd name="connsiteX4" fmla="*/ 232202 w 783757"/>
              <a:gd name="connsiteY4" fmla="*/ 670323 h 1936545"/>
              <a:gd name="connsiteX5" fmla="*/ 347758 w 783757"/>
              <a:gd name="connsiteY5" fmla="*/ 529646 h 1936545"/>
              <a:gd name="connsiteX6" fmla="*/ 247275 w 783757"/>
              <a:gd name="connsiteY6" fmla="*/ 876314 h 1936545"/>
              <a:gd name="connsiteX7" fmla="*/ 242250 w 783757"/>
              <a:gd name="connsiteY7" fmla="*/ 1187813 h 1936545"/>
              <a:gd name="connsiteX8" fmla="*/ 272395 w 783757"/>
              <a:gd name="connsiteY8" fmla="*/ 1554578 h 1936545"/>
              <a:gd name="connsiteX9" fmla="*/ 307565 w 783757"/>
              <a:gd name="connsiteY9" fmla="*/ 1428974 h 1936545"/>
              <a:gd name="connsiteX10" fmla="*/ 322637 w 783757"/>
              <a:gd name="connsiteY10" fmla="*/ 1715352 h 1936545"/>
              <a:gd name="connsiteX11" fmla="*/ 171912 w 783757"/>
              <a:gd name="connsiteY11" fmla="*/ 1936415 h 1936545"/>
              <a:gd name="connsiteX12" fmla="*/ 347758 w 783757"/>
              <a:gd name="connsiteY12" fmla="*/ 1685207 h 1936545"/>
              <a:gd name="connsiteX13" fmla="*/ 473362 w 783757"/>
              <a:gd name="connsiteY13" fmla="*/ 1579699 h 1936545"/>
              <a:gd name="connsiteX14" fmla="*/ 186984 w 783757"/>
              <a:gd name="connsiteY14" fmla="*/ 1755545 h 1936545"/>
              <a:gd name="connsiteX15" fmla="*/ 192009 w 783757"/>
              <a:gd name="connsiteY15" fmla="*/ 1348587 h 1936545"/>
              <a:gd name="connsiteX16" fmla="*/ 6114 w 783757"/>
              <a:gd name="connsiteY16" fmla="*/ 544719 h 1936545"/>
              <a:gd name="connsiteX17" fmla="*/ 46308 w 783757"/>
              <a:gd name="connsiteY17" fmla="*/ 675347 h 1936545"/>
              <a:gd name="connsiteX18" fmla="*/ 61380 w 783757"/>
              <a:gd name="connsiteY18" fmla="*/ 2108 h 1936545"/>
              <a:gd name="connsiteX19" fmla="*/ 86501 w 783757"/>
              <a:gd name="connsiteY19" fmla="*/ 449259 h 1936545"/>
              <a:gd name="connsiteX20" fmla="*/ 202057 w 783757"/>
              <a:gd name="connsiteY20" fmla="*/ 32253 h 1936545"/>
              <a:gd name="connsiteX21" fmla="*/ 131719 w 783757"/>
              <a:gd name="connsiteY21" fmla="*/ 358824 h 1936545"/>
              <a:gd name="connsiteX22" fmla="*/ 614039 w 783757"/>
              <a:gd name="connsiteY22" fmla="*/ 157857 h 1936545"/>
              <a:gd name="connsiteX23" fmla="*/ 272395 w 783757"/>
              <a:gd name="connsiteY23" fmla="*/ 328679 h 1936545"/>
              <a:gd name="connsiteX24" fmla="*/ 769789 w 783757"/>
              <a:gd name="connsiteY24" fmla="*/ 177954 h 193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3757" h="1936545">
                <a:moveTo>
                  <a:pt x="769789" y="177954"/>
                </a:moveTo>
                <a:cubicBezTo>
                  <a:pt x="833429" y="177117"/>
                  <a:pt x="659257" y="265040"/>
                  <a:pt x="654233" y="323655"/>
                </a:cubicBezTo>
                <a:cubicBezTo>
                  <a:pt x="649209" y="382270"/>
                  <a:pt x="758066" y="510387"/>
                  <a:pt x="739644" y="529646"/>
                </a:cubicBezTo>
                <a:cubicBezTo>
                  <a:pt x="721222" y="548905"/>
                  <a:pt x="628275" y="415765"/>
                  <a:pt x="543701" y="439211"/>
                </a:cubicBezTo>
                <a:cubicBezTo>
                  <a:pt x="459127" y="462657"/>
                  <a:pt x="264859" y="655250"/>
                  <a:pt x="232202" y="670323"/>
                </a:cubicBezTo>
                <a:cubicBezTo>
                  <a:pt x="199545" y="685396"/>
                  <a:pt x="345246" y="495314"/>
                  <a:pt x="347758" y="529646"/>
                </a:cubicBezTo>
                <a:cubicBezTo>
                  <a:pt x="350270" y="563978"/>
                  <a:pt x="264860" y="766620"/>
                  <a:pt x="247275" y="876314"/>
                </a:cubicBezTo>
                <a:cubicBezTo>
                  <a:pt x="229690" y="986008"/>
                  <a:pt x="238063" y="1074769"/>
                  <a:pt x="242250" y="1187813"/>
                </a:cubicBezTo>
                <a:cubicBezTo>
                  <a:pt x="246437" y="1300857"/>
                  <a:pt x="261509" y="1514385"/>
                  <a:pt x="272395" y="1554578"/>
                </a:cubicBezTo>
                <a:cubicBezTo>
                  <a:pt x="283281" y="1594772"/>
                  <a:pt x="299191" y="1402178"/>
                  <a:pt x="307565" y="1428974"/>
                </a:cubicBezTo>
                <a:cubicBezTo>
                  <a:pt x="315939" y="1455770"/>
                  <a:pt x="345246" y="1630779"/>
                  <a:pt x="322637" y="1715352"/>
                </a:cubicBezTo>
                <a:cubicBezTo>
                  <a:pt x="300028" y="1799925"/>
                  <a:pt x="167725" y="1941439"/>
                  <a:pt x="171912" y="1936415"/>
                </a:cubicBezTo>
                <a:cubicBezTo>
                  <a:pt x="176099" y="1931391"/>
                  <a:pt x="297516" y="1744660"/>
                  <a:pt x="347758" y="1685207"/>
                </a:cubicBezTo>
                <a:cubicBezTo>
                  <a:pt x="398000" y="1625754"/>
                  <a:pt x="500158" y="1567976"/>
                  <a:pt x="473362" y="1579699"/>
                </a:cubicBezTo>
                <a:cubicBezTo>
                  <a:pt x="446566" y="1591422"/>
                  <a:pt x="233876" y="1794064"/>
                  <a:pt x="186984" y="1755545"/>
                </a:cubicBezTo>
                <a:cubicBezTo>
                  <a:pt x="140092" y="1717026"/>
                  <a:pt x="222154" y="1550391"/>
                  <a:pt x="192009" y="1348587"/>
                </a:cubicBezTo>
                <a:cubicBezTo>
                  <a:pt x="161864" y="1146783"/>
                  <a:pt x="30397" y="656926"/>
                  <a:pt x="6114" y="544719"/>
                </a:cubicBezTo>
                <a:cubicBezTo>
                  <a:pt x="-18169" y="432512"/>
                  <a:pt x="37097" y="765782"/>
                  <a:pt x="46308" y="675347"/>
                </a:cubicBezTo>
                <a:cubicBezTo>
                  <a:pt x="55519" y="584912"/>
                  <a:pt x="54681" y="39789"/>
                  <a:pt x="61380" y="2108"/>
                </a:cubicBezTo>
                <a:cubicBezTo>
                  <a:pt x="68079" y="-35573"/>
                  <a:pt x="63055" y="444235"/>
                  <a:pt x="86501" y="449259"/>
                </a:cubicBezTo>
                <a:cubicBezTo>
                  <a:pt x="109947" y="454283"/>
                  <a:pt x="194521" y="47325"/>
                  <a:pt x="202057" y="32253"/>
                </a:cubicBezTo>
                <a:cubicBezTo>
                  <a:pt x="209593" y="17180"/>
                  <a:pt x="63056" y="337890"/>
                  <a:pt x="131719" y="358824"/>
                </a:cubicBezTo>
                <a:cubicBezTo>
                  <a:pt x="200382" y="379758"/>
                  <a:pt x="590593" y="162881"/>
                  <a:pt x="614039" y="157857"/>
                </a:cubicBezTo>
                <a:cubicBezTo>
                  <a:pt x="637485" y="152833"/>
                  <a:pt x="250624" y="322818"/>
                  <a:pt x="272395" y="328679"/>
                </a:cubicBezTo>
                <a:cubicBezTo>
                  <a:pt x="294166" y="334540"/>
                  <a:pt x="706149" y="178791"/>
                  <a:pt x="769789" y="17795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A13FDCCB-F31F-C5DA-8AE4-3C4C59934BA1}"/>
              </a:ext>
            </a:extLst>
          </p:cNvPr>
          <p:cNvSpPr/>
          <p:nvPr/>
        </p:nvSpPr>
        <p:spPr>
          <a:xfrm>
            <a:off x="2627567" y="5684508"/>
            <a:ext cx="1945159" cy="878400"/>
          </a:xfrm>
          <a:custGeom>
            <a:avLst/>
            <a:gdLst>
              <a:gd name="connsiteX0" fmla="*/ 18814 w 1945159"/>
              <a:gd name="connsiteY0" fmla="*/ 81591 h 878400"/>
              <a:gd name="connsiteX1" fmla="*/ 868668 w 1945159"/>
              <a:gd name="connsiteY1" fmla="*/ 17045 h 878400"/>
              <a:gd name="connsiteX2" fmla="*/ 664273 w 1945159"/>
              <a:gd name="connsiteY2" fmla="*/ 17045 h 878400"/>
              <a:gd name="connsiteX3" fmla="*/ 1589431 w 1945159"/>
              <a:gd name="connsiteY3" fmla="*/ 210683 h 878400"/>
              <a:gd name="connsiteX4" fmla="*/ 1912160 w 1945159"/>
              <a:gd name="connsiteY4" fmla="*/ 70833 h 878400"/>
              <a:gd name="connsiteX5" fmla="*/ 1750795 w 1945159"/>
              <a:gd name="connsiteY5" fmla="*/ 146137 h 878400"/>
              <a:gd name="connsiteX6" fmla="*/ 1944433 w 1945159"/>
              <a:gd name="connsiteY6" fmla="*/ 856141 h 878400"/>
              <a:gd name="connsiteX7" fmla="*/ 1664734 w 1945159"/>
              <a:gd name="connsiteY7" fmla="*/ 662504 h 878400"/>
              <a:gd name="connsiteX8" fmla="*/ 976245 w 1945159"/>
              <a:gd name="connsiteY8" fmla="*/ 285986 h 878400"/>
              <a:gd name="connsiteX9" fmla="*/ 1363520 w 1945159"/>
              <a:gd name="connsiteY9" fmla="*/ 415078 h 878400"/>
              <a:gd name="connsiteX10" fmla="*/ 739577 w 1945159"/>
              <a:gd name="connsiteY10" fmla="*/ 296744 h 878400"/>
              <a:gd name="connsiteX11" fmla="*/ 51087 w 1945159"/>
              <a:gd name="connsiteY11" fmla="*/ 307501 h 878400"/>
              <a:gd name="connsiteX12" fmla="*/ 298513 w 1945159"/>
              <a:gd name="connsiteY12" fmla="*/ 210683 h 878400"/>
              <a:gd name="connsiteX13" fmla="*/ 137148 w 1945159"/>
              <a:gd name="connsiteY13" fmla="*/ 199925 h 878400"/>
              <a:gd name="connsiteX14" fmla="*/ 266240 w 1945159"/>
              <a:gd name="connsiteY14" fmla="*/ 178410 h 878400"/>
              <a:gd name="connsiteX15" fmla="*/ 18814 w 1945159"/>
              <a:gd name="connsiteY15" fmla="*/ 81591 h 8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45159" h="878400">
                <a:moveTo>
                  <a:pt x="18814" y="81591"/>
                </a:moveTo>
                <a:cubicBezTo>
                  <a:pt x="119219" y="54697"/>
                  <a:pt x="761092" y="27803"/>
                  <a:pt x="868668" y="17045"/>
                </a:cubicBezTo>
                <a:cubicBezTo>
                  <a:pt x="976244" y="6287"/>
                  <a:pt x="544146" y="-15228"/>
                  <a:pt x="664273" y="17045"/>
                </a:cubicBezTo>
                <a:cubicBezTo>
                  <a:pt x="784400" y="49318"/>
                  <a:pt x="1381450" y="201718"/>
                  <a:pt x="1589431" y="210683"/>
                </a:cubicBezTo>
                <a:cubicBezTo>
                  <a:pt x="1797412" y="219648"/>
                  <a:pt x="1885266" y="81591"/>
                  <a:pt x="1912160" y="70833"/>
                </a:cubicBezTo>
                <a:cubicBezTo>
                  <a:pt x="1939054" y="60075"/>
                  <a:pt x="1745416" y="15252"/>
                  <a:pt x="1750795" y="146137"/>
                </a:cubicBezTo>
                <a:cubicBezTo>
                  <a:pt x="1756174" y="277022"/>
                  <a:pt x="1958776" y="770080"/>
                  <a:pt x="1944433" y="856141"/>
                </a:cubicBezTo>
                <a:cubicBezTo>
                  <a:pt x="1930090" y="942202"/>
                  <a:pt x="1826099" y="757530"/>
                  <a:pt x="1664734" y="662504"/>
                </a:cubicBezTo>
                <a:cubicBezTo>
                  <a:pt x="1503369" y="567478"/>
                  <a:pt x="1026447" y="327224"/>
                  <a:pt x="976245" y="285986"/>
                </a:cubicBezTo>
                <a:cubicBezTo>
                  <a:pt x="926043" y="244748"/>
                  <a:pt x="1402965" y="413285"/>
                  <a:pt x="1363520" y="415078"/>
                </a:cubicBezTo>
                <a:cubicBezTo>
                  <a:pt x="1324075" y="416871"/>
                  <a:pt x="958316" y="314673"/>
                  <a:pt x="739577" y="296744"/>
                </a:cubicBezTo>
                <a:cubicBezTo>
                  <a:pt x="520838" y="278815"/>
                  <a:pt x="124598" y="321844"/>
                  <a:pt x="51087" y="307501"/>
                </a:cubicBezTo>
                <a:cubicBezTo>
                  <a:pt x="-22424" y="293158"/>
                  <a:pt x="284170" y="228612"/>
                  <a:pt x="298513" y="210683"/>
                </a:cubicBezTo>
                <a:cubicBezTo>
                  <a:pt x="312856" y="192754"/>
                  <a:pt x="142527" y="205304"/>
                  <a:pt x="137148" y="199925"/>
                </a:cubicBezTo>
                <a:cubicBezTo>
                  <a:pt x="131769" y="194546"/>
                  <a:pt x="280583" y="196339"/>
                  <a:pt x="266240" y="178410"/>
                </a:cubicBezTo>
                <a:cubicBezTo>
                  <a:pt x="251897" y="160481"/>
                  <a:pt x="-81591" y="108485"/>
                  <a:pt x="18814" y="8159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518CB979-0C51-213D-A6CC-F97DD5348220}"/>
              </a:ext>
            </a:extLst>
          </p:cNvPr>
          <p:cNvSpPr/>
          <p:nvPr/>
        </p:nvSpPr>
        <p:spPr>
          <a:xfrm>
            <a:off x="4431312" y="5323656"/>
            <a:ext cx="786649" cy="1088216"/>
          </a:xfrm>
          <a:custGeom>
            <a:avLst/>
            <a:gdLst>
              <a:gd name="connsiteX0" fmla="*/ 839 w 786649"/>
              <a:gd name="connsiteY0" fmla="*/ 1379 h 1088216"/>
              <a:gd name="connsiteX1" fmla="*/ 183719 w 786649"/>
              <a:gd name="connsiteY1" fmla="*/ 550019 h 1088216"/>
              <a:gd name="connsiteX2" fmla="*/ 140688 w 786649"/>
              <a:gd name="connsiteY2" fmla="*/ 926537 h 1088216"/>
              <a:gd name="connsiteX3" fmla="*/ 259022 w 786649"/>
              <a:gd name="connsiteY3" fmla="*/ 711384 h 1088216"/>
              <a:gd name="connsiteX4" fmla="*/ 291295 w 786649"/>
              <a:gd name="connsiteY4" fmla="*/ 861991 h 1088216"/>
              <a:gd name="connsiteX5" fmla="*/ 398872 w 786649"/>
              <a:gd name="connsiteY5" fmla="*/ 765172 h 1088216"/>
              <a:gd name="connsiteX6" fmla="*/ 484933 w 786649"/>
              <a:gd name="connsiteY6" fmla="*/ 1087902 h 1088216"/>
              <a:gd name="connsiteX7" fmla="*/ 581752 w 786649"/>
              <a:gd name="connsiteY7" fmla="*/ 829718 h 1088216"/>
              <a:gd name="connsiteX8" fmla="*/ 786147 w 786649"/>
              <a:gd name="connsiteY8" fmla="*/ 281078 h 1088216"/>
              <a:gd name="connsiteX9" fmla="*/ 517206 w 786649"/>
              <a:gd name="connsiteY9" fmla="*/ 679111 h 1088216"/>
              <a:gd name="connsiteX10" fmla="*/ 581752 w 786649"/>
              <a:gd name="connsiteY10" fmla="*/ 356382 h 1088216"/>
              <a:gd name="connsiteX11" fmla="*/ 452660 w 786649"/>
              <a:gd name="connsiteY11" fmla="*/ 614565 h 1088216"/>
              <a:gd name="connsiteX12" fmla="*/ 269780 w 786649"/>
              <a:gd name="connsiteY12" fmla="*/ 399412 h 1088216"/>
              <a:gd name="connsiteX13" fmla="*/ 839 w 786649"/>
              <a:gd name="connsiteY13" fmla="*/ 1379 h 10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49" h="1088216">
                <a:moveTo>
                  <a:pt x="839" y="1379"/>
                </a:moveTo>
                <a:cubicBezTo>
                  <a:pt x="-13505" y="26480"/>
                  <a:pt x="160411" y="395826"/>
                  <a:pt x="183719" y="550019"/>
                </a:cubicBezTo>
                <a:cubicBezTo>
                  <a:pt x="207027" y="704212"/>
                  <a:pt x="128138" y="899643"/>
                  <a:pt x="140688" y="926537"/>
                </a:cubicBezTo>
                <a:cubicBezTo>
                  <a:pt x="153238" y="953431"/>
                  <a:pt x="233921" y="722142"/>
                  <a:pt x="259022" y="711384"/>
                </a:cubicBezTo>
                <a:cubicBezTo>
                  <a:pt x="284123" y="700626"/>
                  <a:pt x="267987" y="853026"/>
                  <a:pt x="291295" y="861991"/>
                </a:cubicBezTo>
                <a:cubicBezTo>
                  <a:pt x="314603" y="870956"/>
                  <a:pt x="366599" y="727520"/>
                  <a:pt x="398872" y="765172"/>
                </a:cubicBezTo>
                <a:cubicBezTo>
                  <a:pt x="431145" y="802824"/>
                  <a:pt x="454453" y="1077144"/>
                  <a:pt x="484933" y="1087902"/>
                </a:cubicBezTo>
                <a:cubicBezTo>
                  <a:pt x="515413" y="1098660"/>
                  <a:pt x="581752" y="829718"/>
                  <a:pt x="581752" y="829718"/>
                </a:cubicBezTo>
                <a:cubicBezTo>
                  <a:pt x="631954" y="695247"/>
                  <a:pt x="796905" y="306179"/>
                  <a:pt x="786147" y="281078"/>
                </a:cubicBezTo>
                <a:cubicBezTo>
                  <a:pt x="775389" y="255977"/>
                  <a:pt x="551272" y="666560"/>
                  <a:pt x="517206" y="679111"/>
                </a:cubicBezTo>
                <a:cubicBezTo>
                  <a:pt x="483140" y="691662"/>
                  <a:pt x="592510" y="367140"/>
                  <a:pt x="581752" y="356382"/>
                </a:cubicBezTo>
                <a:cubicBezTo>
                  <a:pt x="570994" y="345624"/>
                  <a:pt x="504655" y="607393"/>
                  <a:pt x="452660" y="614565"/>
                </a:cubicBezTo>
                <a:cubicBezTo>
                  <a:pt x="400665" y="621737"/>
                  <a:pt x="345084" y="498024"/>
                  <a:pt x="269780" y="399412"/>
                </a:cubicBezTo>
                <a:cubicBezTo>
                  <a:pt x="194476" y="300800"/>
                  <a:pt x="15183" y="-23722"/>
                  <a:pt x="839" y="137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9D1704C1-FE06-F8E9-8902-CB207A6F4DFC}"/>
              </a:ext>
            </a:extLst>
          </p:cNvPr>
          <p:cNvSpPr/>
          <p:nvPr/>
        </p:nvSpPr>
        <p:spPr>
          <a:xfrm>
            <a:off x="3915227" y="5604664"/>
            <a:ext cx="683320" cy="2124432"/>
          </a:xfrm>
          <a:custGeom>
            <a:avLst/>
            <a:gdLst>
              <a:gd name="connsiteX0" fmla="*/ 678288 w 683320"/>
              <a:gd name="connsiteY0" fmla="*/ 322800 h 2124432"/>
              <a:gd name="connsiteX1" fmla="*/ 570712 w 683320"/>
              <a:gd name="connsiteY1" fmla="*/ 892955 h 2124432"/>
              <a:gd name="connsiteX2" fmla="*/ 602985 w 683320"/>
              <a:gd name="connsiteY2" fmla="*/ 1237200 h 2124432"/>
              <a:gd name="connsiteX3" fmla="*/ 613742 w 683320"/>
              <a:gd name="connsiteY3" fmla="*/ 1484625 h 2124432"/>
              <a:gd name="connsiteX4" fmla="*/ 656773 w 683320"/>
              <a:gd name="connsiteY4" fmla="*/ 1721294 h 2124432"/>
              <a:gd name="connsiteX5" fmla="*/ 678288 w 683320"/>
              <a:gd name="connsiteY5" fmla="*/ 1645990 h 2124432"/>
              <a:gd name="connsiteX6" fmla="*/ 559954 w 683320"/>
              <a:gd name="connsiteY6" fmla="*/ 2119327 h 2124432"/>
              <a:gd name="connsiteX7" fmla="*/ 463135 w 683320"/>
              <a:gd name="connsiteY7" fmla="*/ 1850385 h 2124432"/>
              <a:gd name="connsiteX8" fmla="*/ 463135 w 683320"/>
              <a:gd name="connsiteY8" fmla="*/ 1151138 h 2124432"/>
              <a:gd name="connsiteX9" fmla="*/ 581469 w 683320"/>
              <a:gd name="connsiteY9" fmla="*/ 1355534 h 2124432"/>
              <a:gd name="connsiteX10" fmla="*/ 463135 w 683320"/>
              <a:gd name="connsiteY10" fmla="*/ 903712 h 2124432"/>
              <a:gd name="connsiteX11" fmla="*/ 557 w 683320"/>
              <a:gd name="connsiteY11" fmla="*/ 398103 h 2124432"/>
              <a:gd name="connsiteX12" fmla="*/ 366317 w 683320"/>
              <a:gd name="connsiteY12" fmla="*/ 634771 h 2124432"/>
              <a:gd name="connsiteX13" fmla="*/ 258740 w 683320"/>
              <a:gd name="connsiteY13" fmla="*/ 70 h 2124432"/>
              <a:gd name="connsiteX14" fmla="*/ 506166 w 683320"/>
              <a:gd name="connsiteY14" fmla="*/ 591741 h 2124432"/>
              <a:gd name="connsiteX15" fmla="*/ 678288 w 683320"/>
              <a:gd name="connsiteY15" fmla="*/ 322800 h 212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3320" h="2124432">
                <a:moveTo>
                  <a:pt x="678288" y="322800"/>
                </a:moveTo>
                <a:cubicBezTo>
                  <a:pt x="689046" y="373002"/>
                  <a:pt x="583262" y="740555"/>
                  <a:pt x="570712" y="892955"/>
                </a:cubicBezTo>
                <a:cubicBezTo>
                  <a:pt x="558161" y="1045355"/>
                  <a:pt x="595813" y="1138588"/>
                  <a:pt x="602985" y="1237200"/>
                </a:cubicBezTo>
                <a:cubicBezTo>
                  <a:pt x="610157" y="1335812"/>
                  <a:pt x="604777" y="1403943"/>
                  <a:pt x="613742" y="1484625"/>
                </a:cubicBezTo>
                <a:cubicBezTo>
                  <a:pt x="622707" y="1565307"/>
                  <a:pt x="646015" y="1694400"/>
                  <a:pt x="656773" y="1721294"/>
                </a:cubicBezTo>
                <a:cubicBezTo>
                  <a:pt x="667531" y="1748188"/>
                  <a:pt x="694424" y="1579651"/>
                  <a:pt x="678288" y="1645990"/>
                </a:cubicBezTo>
                <a:cubicBezTo>
                  <a:pt x="662152" y="1712329"/>
                  <a:pt x="595813" y="2085261"/>
                  <a:pt x="559954" y="2119327"/>
                </a:cubicBezTo>
                <a:cubicBezTo>
                  <a:pt x="524095" y="2153393"/>
                  <a:pt x="479271" y="2011750"/>
                  <a:pt x="463135" y="1850385"/>
                </a:cubicBezTo>
                <a:cubicBezTo>
                  <a:pt x="446999" y="1689020"/>
                  <a:pt x="443413" y="1233613"/>
                  <a:pt x="463135" y="1151138"/>
                </a:cubicBezTo>
                <a:cubicBezTo>
                  <a:pt x="482857" y="1068663"/>
                  <a:pt x="581469" y="1396772"/>
                  <a:pt x="581469" y="1355534"/>
                </a:cubicBezTo>
                <a:cubicBezTo>
                  <a:pt x="581469" y="1314296"/>
                  <a:pt x="559954" y="1063284"/>
                  <a:pt x="463135" y="903712"/>
                </a:cubicBezTo>
                <a:cubicBezTo>
                  <a:pt x="366316" y="744140"/>
                  <a:pt x="16693" y="442926"/>
                  <a:pt x="557" y="398103"/>
                </a:cubicBezTo>
                <a:cubicBezTo>
                  <a:pt x="-15579" y="353280"/>
                  <a:pt x="323287" y="701110"/>
                  <a:pt x="366317" y="634771"/>
                </a:cubicBezTo>
                <a:cubicBezTo>
                  <a:pt x="409347" y="568432"/>
                  <a:pt x="235432" y="7242"/>
                  <a:pt x="258740" y="70"/>
                </a:cubicBezTo>
                <a:cubicBezTo>
                  <a:pt x="282048" y="-7102"/>
                  <a:pt x="434448" y="537953"/>
                  <a:pt x="506166" y="591741"/>
                </a:cubicBezTo>
                <a:cubicBezTo>
                  <a:pt x="577884" y="645529"/>
                  <a:pt x="667530" y="272598"/>
                  <a:pt x="678288" y="32280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621CC3CB-A468-EF2F-3188-8210C0DBA29C}"/>
              </a:ext>
            </a:extLst>
          </p:cNvPr>
          <p:cNvSpPr/>
          <p:nvPr/>
        </p:nvSpPr>
        <p:spPr>
          <a:xfrm>
            <a:off x="2590601" y="5835703"/>
            <a:ext cx="1606533" cy="1124215"/>
          </a:xfrm>
          <a:custGeom>
            <a:avLst/>
            <a:gdLst>
              <a:gd name="connsiteX0" fmla="*/ 12750 w 1606533"/>
              <a:gd name="connsiteY0" fmla="*/ 220852 h 1124215"/>
              <a:gd name="connsiteX1" fmla="*/ 884119 w 1606533"/>
              <a:gd name="connsiteY1" fmla="*/ 16457 h 1124215"/>
              <a:gd name="connsiteX2" fmla="*/ 798058 w 1606533"/>
              <a:gd name="connsiteY2" fmla="*/ 27215 h 1124215"/>
              <a:gd name="connsiteX3" fmla="*/ 1282152 w 1606533"/>
              <a:gd name="connsiteY3" fmla="*/ 145549 h 1124215"/>
              <a:gd name="connsiteX4" fmla="*/ 1551093 w 1606533"/>
              <a:gd name="connsiteY4" fmla="*/ 758735 h 1124215"/>
              <a:gd name="connsiteX5" fmla="*/ 1594124 w 1606533"/>
              <a:gd name="connsiteY5" fmla="*/ 565097 h 1124215"/>
              <a:gd name="connsiteX6" fmla="*/ 1389728 w 1606533"/>
              <a:gd name="connsiteY6" fmla="*/ 984645 h 1124215"/>
              <a:gd name="connsiteX7" fmla="*/ 948665 w 1606533"/>
              <a:gd name="connsiteY7" fmla="*/ 973888 h 1124215"/>
              <a:gd name="connsiteX8" fmla="*/ 787300 w 1606533"/>
              <a:gd name="connsiteY8" fmla="*/ 995403 h 1124215"/>
              <a:gd name="connsiteX9" fmla="*/ 970180 w 1606533"/>
              <a:gd name="connsiteY9" fmla="*/ 1113737 h 1124215"/>
              <a:gd name="connsiteX10" fmla="*/ 432298 w 1606533"/>
              <a:gd name="connsiteY10" fmla="*/ 694189 h 1124215"/>
              <a:gd name="connsiteX11" fmla="*/ 55780 w 1606533"/>
              <a:gd name="connsiteY11" fmla="*/ 479036 h 1124215"/>
              <a:gd name="connsiteX12" fmla="*/ 1992 w 1606533"/>
              <a:gd name="connsiteY12" fmla="*/ 468278 h 1124215"/>
              <a:gd name="connsiteX13" fmla="*/ 948665 w 1606533"/>
              <a:gd name="connsiteY13" fmla="*/ 704946 h 1124215"/>
              <a:gd name="connsiteX14" fmla="*/ 1249879 w 1606533"/>
              <a:gd name="connsiteY14" fmla="*/ 683431 h 1124215"/>
              <a:gd name="connsiteX15" fmla="*/ 1174575 w 1606533"/>
              <a:gd name="connsiteY15" fmla="*/ 317671 h 1124215"/>
              <a:gd name="connsiteX16" fmla="*/ 453813 w 1606533"/>
              <a:gd name="connsiteY16" fmla="*/ 263883 h 1124215"/>
              <a:gd name="connsiteX17" fmla="*/ 615178 w 1606533"/>
              <a:gd name="connsiteY17" fmla="*/ 285398 h 1124215"/>
              <a:gd name="connsiteX18" fmla="*/ 464571 w 1606533"/>
              <a:gd name="connsiteY18" fmla="*/ 446763 h 1124215"/>
              <a:gd name="connsiteX19" fmla="*/ 668966 w 1606533"/>
              <a:gd name="connsiteY19" fmla="*/ 231610 h 1124215"/>
              <a:gd name="connsiteX20" fmla="*/ 12750 w 1606533"/>
              <a:gd name="connsiteY20" fmla="*/ 220852 h 11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6533" h="1124215">
                <a:moveTo>
                  <a:pt x="12750" y="220852"/>
                </a:moveTo>
                <a:cubicBezTo>
                  <a:pt x="48609" y="184993"/>
                  <a:pt x="753235" y="48730"/>
                  <a:pt x="884119" y="16457"/>
                </a:cubicBezTo>
                <a:cubicBezTo>
                  <a:pt x="1015003" y="-15816"/>
                  <a:pt x="731719" y="5700"/>
                  <a:pt x="798058" y="27215"/>
                </a:cubicBezTo>
                <a:cubicBezTo>
                  <a:pt x="864397" y="48730"/>
                  <a:pt x="1156646" y="23629"/>
                  <a:pt x="1282152" y="145549"/>
                </a:cubicBezTo>
                <a:cubicBezTo>
                  <a:pt x="1407658" y="267469"/>
                  <a:pt x="1499098" y="688810"/>
                  <a:pt x="1551093" y="758735"/>
                </a:cubicBezTo>
                <a:cubicBezTo>
                  <a:pt x="1603088" y="828660"/>
                  <a:pt x="1621018" y="527445"/>
                  <a:pt x="1594124" y="565097"/>
                </a:cubicBezTo>
                <a:cubicBezTo>
                  <a:pt x="1567230" y="602749"/>
                  <a:pt x="1497305" y="916513"/>
                  <a:pt x="1389728" y="984645"/>
                </a:cubicBezTo>
                <a:cubicBezTo>
                  <a:pt x="1282151" y="1052777"/>
                  <a:pt x="1049070" y="972095"/>
                  <a:pt x="948665" y="973888"/>
                </a:cubicBezTo>
                <a:cubicBezTo>
                  <a:pt x="848260" y="975681"/>
                  <a:pt x="783714" y="972095"/>
                  <a:pt x="787300" y="995403"/>
                </a:cubicBezTo>
                <a:cubicBezTo>
                  <a:pt x="790886" y="1018711"/>
                  <a:pt x="1029347" y="1163939"/>
                  <a:pt x="970180" y="1113737"/>
                </a:cubicBezTo>
                <a:cubicBezTo>
                  <a:pt x="911013" y="1063535"/>
                  <a:pt x="584698" y="799972"/>
                  <a:pt x="432298" y="694189"/>
                </a:cubicBezTo>
                <a:cubicBezTo>
                  <a:pt x="279898" y="588406"/>
                  <a:pt x="127498" y="516688"/>
                  <a:pt x="55780" y="479036"/>
                </a:cubicBezTo>
                <a:cubicBezTo>
                  <a:pt x="-15938" y="441384"/>
                  <a:pt x="1992" y="468278"/>
                  <a:pt x="1992" y="468278"/>
                </a:cubicBezTo>
                <a:cubicBezTo>
                  <a:pt x="150806" y="505930"/>
                  <a:pt x="740684" y="669087"/>
                  <a:pt x="948665" y="704946"/>
                </a:cubicBezTo>
                <a:cubicBezTo>
                  <a:pt x="1156646" y="740805"/>
                  <a:pt x="1212227" y="747977"/>
                  <a:pt x="1249879" y="683431"/>
                </a:cubicBezTo>
                <a:cubicBezTo>
                  <a:pt x="1287531" y="618885"/>
                  <a:pt x="1307253" y="387596"/>
                  <a:pt x="1174575" y="317671"/>
                </a:cubicBezTo>
                <a:cubicBezTo>
                  <a:pt x="1041897" y="247746"/>
                  <a:pt x="547046" y="269262"/>
                  <a:pt x="453813" y="263883"/>
                </a:cubicBezTo>
                <a:cubicBezTo>
                  <a:pt x="360580" y="258504"/>
                  <a:pt x="613385" y="254918"/>
                  <a:pt x="615178" y="285398"/>
                </a:cubicBezTo>
                <a:cubicBezTo>
                  <a:pt x="616971" y="315878"/>
                  <a:pt x="455606" y="455728"/>
                  <a:pt x="464571" y="446763"/>
                </a:cubicBezTo>
                <a:cubicBezTo>
                  <a:pt x="473536" y="437798"/>
                  <a:pt x="749648" y="272848"/>
                  <a:pt x="668966" y="231610"/>
                </a:cubicBezTo>
                <a:cubicBezTo>
                  <a:pt x="588284" y="190372"/>
                  <a:pt x="-23109" y="256711"/>
                  <a:pt x="12750" y="22085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93DEA53A-AFE5-7E9C-CDC0-47038DBEE9AD}"/>
              </a:ext>
            </a:extLst>
          </p:cNvPr>
          <p:cNvSpPr/>
          <p:nvPr/>
        </p:nvSpPr>
        <p:spPr>
          <a:xfrm>
            <a:off x="3388110" y="6938682"/>
            <a:ext cx="1081411" cy="1594969"/>
          </a:xfrm>
          <a:custGeom>
            <a:avLst/>
            <a:gdLst>
              <a:gd name="connsiteX0" fmla="*/ 1076314 w 1081411"/>
              <a:gd name="connsiteY0" fmla="*/ 0 h 1594969"/>
              <a:gd name="connsiteX1" fmla="*/ 807372 w 1081411"/>
              <a:gd name="connsiteY1" fmla="*/ 494852 h 1594969"/>
              <a:gd name="connsiteX2" fmla="*/ 420097 w 1081411"/>
              <a:gd name="connsiteY2" fmla="*/ 1387737 h 1594969"/>
              <a:gd name="connsiteX3" fmla="*/ 226459 w 1081411"/>
              <a:gd name="connsiteY3" fmla="*/ 1592132 h 1594969"/>
              <a:gd name="connsiteX4" fmla="*/ 366309 w 1081411"/>
              <a:gd name="connsiteY4" fmla="*/ 1301676 h 1594969"/>
              <a:gd name="connsiteX5" fmla="*/ 549 w 1081411"/>
              <a:gd name="connsiteY5" fmla="*/ 1452283 h 1594969"/>
              <a:gd name="connsiteX6" fmla="*/ 463128 w 1081411"/>
              <a:gd name="connsiteY6" fmla="*/ 1000462 h 1594969"/>
              <a:gd name="connsiteX7" fmla="*/ 194186 w 1081411"/>
              <a:gd name="connsiteY7" fmla="*/ 1172584 h 1594969"/>
              <a:gd name="connsiteX8" fmla="*/ 613735 w 1081411"/>
              <a:gd name="connsiteY8" fmla="*/ 548640 h 1594969"/>
              <a:gd name="connsiteX9" fmla="*/ 796615 w 1081411"/>
              <a:gd name="connsiteY9" fmla="*/ 204396 h 1594969"/>
              <a:gd name="connsiteX10" fmla="*/ 570704 w 1081411"/>
              <a:gd name="connsiteY10" fmla="*/ 494852 h 1594969"/>
              <a:gd name="connsiteX11" fmla="*/ 1076314 w 1081411"/>
              <a:gd name="connsiteY11" fmla="*/ 0 h 159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411" h="1594969">
                <a:moveTo>
                  <a:pt x="1076314" y="0"/>
                </a:moveTo>
                <a:cubicBezTo>
                  <a:pt x="1115759" y="0"/>
                  <a:pt x="916741" y="263563"/>
                  <a:pt x="807372" y="494852"/>
                </a:cubicBezTo>
                <a:cubicBezTo>
                  <a:pt x="698002" y="726142"/>
                  <a:pt x="516916" y="1204857"/>
                  <a:pt x="420097" y="1387737"/>
                </a:cubicBezTo>
                <a:cubicBezTo>
                  <a:pt x="323278" y="1570617"/>
                  <a:pt x="235424" y="1606476"/>
                  <a:pt x="226459" y="1592132"/>
                </a:cubicBezTo>
                <a:cubicBezTo>
                  <a:pt x="217494" y="1577789"/>
                  <a:pt x="403961" y="1324984"/>
                  <a:pt x="366309" y="1301676"/>
                </a:cubicBezTo>
                <a:cubicBezTo>
                  <a:pt x="328657" y="1278368"/>
                  <a:pt x="-15588" y="1502485"/>
                  <a:pt x="549" y="1452283"/>
                </a:cubicBezTo>
                <a:cubicBezTo>
                  <a:pt x="16685" y="1402081"/>
                  <a:pt x="430855" y="1047078"/>
                  <a:pt x="463128" y="1000462"/>
                </a:cubicBezTo>
                <a:cubicBezTo>
                  <a:pt x="495401" y="953846"/>
                  <a:pt x="169085" y="1247888"/>
                  <a:pt x="194186" y="1172584"/>
                </a:cubicBezTo>
                <a:cubicBezTo>
                  <a:pt x="219287" y="1097280"/>
                  <a:pt x="513330" y="710005"/>
                  <a:pt x="613735" y="548640"/>
                </a:cubicBezTo>
                <a:cubicBezTo>
                  <a:pt x="714140" y="387275"/>
                  <a:pt x="803787" y="213361"/>
                  <a:pt x="796615" y="204396"/>
                </a:cubicBezTo>
                <a:cubicBezTo>
                  <a:pt x="789443" y="195431"/>
                  <a:pt x="522295" y="525332"/>
                  <a:pt x="570704" y="494852"/>
                </a:cubicBezTo>
                <a:cubicBezTo>
                  <a:pt x="619113" y="464372"/>
                  <a:pt x="1036869" y="0"/>
                  <a:pt x="1076314" y="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EA5172E4-BD2C-3917-BC3E-2BD5D56A0BFD}"/>
              </a:ext>
            </a:extLst>
          </p:cNvPr>
          <p:cNvSpPr/>
          <p:nvPr/>
        </p:nvSpPr>
        <p:spPr>
          <a:xfrm>
            <a:off x="3707248" y="7239299"/>
            <a:ext cx="556010" cy="1270226"/>
          </a:xfrm>
          <a:custGeom>
            <a:avLst/>
            <a:gdLst>
              <a:gd name="connsiteX0" fmla="*/ 552780 w 556010"/>
              <a:gd name="connsiteY0" fmla="*/ 597 h 1270226"/>
              <a:gd name="connsiteX1" fmla="*/ 305354 w 556010"/>
              <a:gd name="connsiteY1" fmla="*/ 527722 h 1270226"/>
              <a:gd name="connsiteX2" fmla="*/ 187020 w 556010"/>
              <a:gd name="connsiteY2" fmla="*/ 839694 h 1270226"/>
              <a:gd name="connsiteX3" fmla="*/ 4140 w 556010"/>
              <a:gd name="connsiteY3" fmla="*/ 1270000 h 1270226"/>
              <a:gd name="connsiteX4" fmla="*/ 68686 w 556010"/>
              <a:gd name="connsiteY4" fmla="*/ 893482 h 1270226"/>
              <a:gd name="connsiteX5" fmla="*/ 176263 w 556010"/>
              <a:gd name="connsiteY5" fmla="*/ 516965 h 1270226"/>
              <a:gd name="connsiteX6" fmla="*/ 90201 w 556010"/>
              <a:gd name="connsiteY6" fmla="*/ 646056 h 1270226"/>
              <a:gd name="connsiteX7" fmla="*/ 251566 w 556010"/>
              <a:gd name="connsiteY7" fmla="*/ 280296 h 1270226"/>
              <a:gd name="connsiteX8" fmla="*/ 111717 w 556010"/>
              <a:gd name="connsiteY8" fmla="*/ 420146 h 1270226"/>
              <a:gd name="connsiteX9" fmla="*/ 552780 w 556010"/>
              <a:gd name="connsiteY9" fmla="*/ 597 h 127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010" h="1270226">
                <a:moveTo>
                  <a:pt x="552780" y="597"/>
                </a:moveTo>
                <a:cubicBezTo>
                  <a:pt x="585053" y="18526"/>
                  <a:pt x="366314" y="387873"/>
                  <a:pt x="305354" y="527722"/>
                </a:cubicBezTo>
                <a:cubicBezTo>
                  <a:pt x="244394" y="667571"/>
                  <a:pt x="237222" y="715981"/>
                  <a:pt x="187020" y="839694"/>
                </a:cubicBezTo>
                <a:cubicBezTo>
                  <a:pt x="136818" y="963407"/>
                  <a:pt x="23862" y="1261035"/>
                  <a:pt x="4140" y="1270000"/>
                </a:cubicBezTo>
                <a:cubicBezTo>
                  <a:pt x="-15582" y="1278965"/>
                  <a:pt x="39999" y="1018988"/>
                  <a:pt x="68686" y="893482"/>
                </a:cubicBezTo>
                <a:cubicBezTo>
                  <a:pt x="97373" y="767976"/>
                  <a:pt x="172677" y="558203"/>
                  <a:pt x="176263" y="516965"/>
                </a:cubicBezTo>
                <a:cubicBezTo>
                  <a:pt x="179849" y="475727"/>
                  <a:pt x="77651" y="685501"/>
                  <a:pt x="90201" y="646056"/>
                </a:cubicBezTo>
                <a:cubicBezTo>
                  <a:pt x="102751" y="606611"/>
                  <a:pt x="247980" y="317948"/>
                  <a:pt x="251566" y="280296"/>
                </a:cubicBezTo>
                <a:cubicBezTo>
                  <a:pt x="255152" y="242644"/>
                  <a:pt x="57929" y="466763"/>
                  <a:pt x="111717" y="420146"/>
                </a:cubicBezTo>
                <a:cubicBezTo>
                  <a:pt x="165505" y="373530"/>
                  <a:pt x="520507" y="-17332"/>
                  <a:pt x="552780" y="59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9F23B47A-3653-701B-E011-EFE99835576F}"/>
              </a:ext>
            </a:extLst>
          </p:cNvPr>
          <p:cNvSpPr/>
          <p:nvPr/>
        </p:nvSpPr>
        <p:spPr>
          <a:xfrm>
            <a:off x="4155444" y="7584132"/>
            <a:ext cx="1923159" cy="979938"/>
          </a:xfrm>
          <a:custGeom>
            <a:avLst/>
            <a:gdLst>
              <a:gd name="connsiteX0" fmla="*/ 7765 w 1923159"/>
              <a:gd name="connsiteY0" fmla="*/ 344254 h 979938"/>
              <a:gd name="connsiteX1" fmla="*/ 696255 w 1923159"/>
              <a:gd name="connsiteY1" fmla="*/ 613195 h 979938"/>
              <a:gd name="connsiteX2" fmla="*/ 986711 w 1923159"/>
              <a:gd name="connsiteY2" fmla="*/ 451830 h 979938"/>
              <a:gd name="connsiteX3" fmla="*/ 889892 w 1923159"/>
              <a:gd name="connsiteY3" fmla="*/ 311981 h 979938"/>
              <a:gd name="connsiteX4" fmla="*/ 1212622 w 1923159"/>
              <a:gd name="connsiteY4" fmla="*/ 301223 h 979938"/>
              <a:gd name="connsiteX5" fmla="*/ 1320198 w 1923159"/>
              <a:gd name="connsiteY5" fmla="*/ 9 h 979938"/>
              <a:gd name="connsiteX6" fmla="*/ 1578382 w 1923159"/>
              <a:gd name="connsiteY6" fmla="*/ 311981 h 979938"/>
              <a:gd name="connsiteX7" fmla="*/ 1599897 w 1923159"/>
              <a:gd name="connsiteY7" fmla="*/ 559407 h 979938"/>
              <a:gd name="connsiteX8" fmla="*/ 1922627 w 1923159"/>
              <a:gd name="connsiteY8" fmla="*/ 731529 h 979938"/>
              <a:gd name="connsiteX9" fmla="*/ 1513836 w 1923159"/>
              <a:gd name="connsiteY9" fmla="*/ 849863 h 979938"/>
              <a:gd name="connsiteX10" fmla="*/ 1718231 w 1923159"/>
              <a:gd name="connsiteY10" fmla="*/ 882136 h 979938"/>
              <a:gd name="connsiteX11" fmla="*/ 954438 w 1923159"/>
              <a:gd name="connsiteY11" fmla="*/ 892894 h 979938"/>
              <a:gd name="connsiteX12" fmla="*/ 567163 w 1923159"/>
              <a:gd name="connsiteY12" fmla="*/ 978955 h 979938"/>
              <a:gd name="connsiteX13" fmla="*/ 642467 w 1923159"/>
              <a:gd name="connsiteY13" fmla="*/ 828348 h 979938"/>
              <a:gd name="connsiteX14" fmla="*/ 255191 w 1923159"/>
              <a:gd name="connsiteY14" fmla="*/ 634710 h 979938"/>
              <a:gd name="connsiteX15" fmla="*/ 319737 w 1923159"/>
              <a:gd name="connsiteY15" fmla="*/ 720772 h 979938"/>
              <a:gd name="connsiteX16" fmla="*/ 7765 w 1923159"/>
              <a:gd name="connsiteY16" fmla="*/ 344254 h 9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3159" h="979938">
                <a:moveTo>
                  <a:pt x="7765" y="344254"/>
                </a:moveTo>
                <a:cubicBezTo>
                  <a:pt x="70518" y="326325"/>
                  <a:pt x="533097" y="595266"/>
                  <a:pt x="696255" y="613195"/>
                </a:cubicBezTo>
                <a:cubicBezTo>
                  <a:pt x="859413" y="631124"/>
                  <a:pt x="954438" y="502032"/>
                  <a:pt x="986711" y="451830"/>
                </a:cubicBezTo>
                <a:cubicBezTo>
                  <a:pt x="1018984" y="401628"/>
                  <a:pt x="852240" y="337082"/>
                  <a:pt x="889892" y="311981"/>
                </a:cubicBezTo>
                <a:cubicBezTo>
                  <a:pt x="927544" y="286880"/>
                  <a:pt x="1140904" y="353218"/>
                  <a:pt x="1212622" y="301223"/>
                </a:cubicBezTo>
                <a:cubicBezTo>
                  <a:pt x="1284340" y="249228"/>
                  <a:pt x="1259238" y="-1784"/>
                  <a:pt x="1320198" y="9"/>
                </a:cubicBezTo>
                <a:cubicBezTo>
                  <a:pt x="1381158" y="1802"/>
                  <a:pt x="1531766" y="218748"/>
                  <a:pt x="1578382" y="311981"/>
                </a:cubicBezTo>
                <a:cubicBezTo>
                  <a:pt x="1624998" y="405214"/>
                  <a:pt x="1542523" y="489482"/>
                  <a:pt x="1599897" y="559407"/>
                </a:cubicBezTo>
                <a:cubicBezTo>
                  <a:pt x="1657271" y="629332"/>
                  <a:pt x="1936971" y="683120"/>
                  <a:pt x="1922627" y="731529"/>
                </a:cubicBezTo>
                <a:cubicBezTo>
                  <a:pt x="1908284" y="779938"/>
                  <a:pt x="1547902" y="824762"/>
                  <a:pt x="1513836" y="849863"/>
                </a:cubicBezTo>
                <a:cubicBezTo>
                  <a:pt x="1479770" y="874964"/>
                  <a:pt x="1811464" y="874964"/>
                  <a:pt x="1718231" y="882136"/>
                </a:cubicBezTo>
                <a:cubicBezTo>
                  <a:pt x="1624998" y="889308"/>
                  <a:pt x="1146283" y="876758"/>
                  <a:pt x="954438" y="892894"/>
                </a:cubicBezTo>
                <a:cubicBezTo>
                  <a:pt x="762593" y="909030"/>
                  <a:pt x="619158" y="989713"/>
                  <a:pt x="567163" y="978955"/>
                </a:cubicBezTo>
                <a:cubicBezTo>
                  <a:pt x="515168" y="968197"/>
                  <a:pt x="694462" y="885722"/>
                  <a:pt x="642467" y="828348"/>
                </a:cubicBezTo>
                <a:cubicBezTo>
                  <a:pt x="590472" y="770974"/>
                  <a:pt x="308979" y="652639"/>
                  <a:pt x="255191" y="634710"/>
                </a:cubicBezTo>
                <a:cubicBezTo>
                  <a:pt x="201403" y="616781"/>
                  <a:pt x="357389" y="767388"/>
                  <a:pt x="319737" y="720772"/>
                </a:cubicBezTo>
                <a:cubicBezTo>
                  <a:pt x="282085" y="674156"/>
                  <a:pt x="-54988" y="362183"/>
                  <a:pt x="7765" y="34425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36AB8CFB-5468-94D4-DA98-DC36255C8FF8}"/>
              </a:ext>
            </a:extLst>
          </p:cNvPr>
          <p:cNvSpPr/>
          <p:nvPr/>
        </p:nvSpPr>
        <p:spPr>
          <a:xfrm>
            <a:off x="1729840" y="4872597"/>
            <a:ext cx="815528" cy="2309011"/>
          </a:xfrm>
          <a:custGeom>
            <a:avLst/>
            <a:gdLst>
              <a:gd name="connsiteX0" fmla="*/ 561539 w 815528"/>
              <a:gd name="connsiteY0" fmla="*/ 617 h 2309011"/>
              <a:gd name="connsiteX1" fmla="*/ 88202 w 815528"/>
              <a:gd name="connsiteY1" fmla="*/ 516984 h 2309011"/>
              <a:gd name="connsiteX2" fmla="*/ 281840 w 815528"/>
              <a:gd name="connsiteY2" fmla="*/ 516984 h 2309011"/>
              <a:gd name="connsiteX3" fmla="*/ 109718 w 815528"/>
              <a:gd name="connsiteY3" fmla="*/ 796683 h 2309011"/>
              <a:gd name="connsiteX4" fmla="*/ 206536 w 815528"/>
              <a:gd name="connsiteY4" fmla="*/ 1033351 h 2309011"/>
              <a:gd name="connsiteX5" fmla="*/ 152748 w 815528"/>
              <a:gd name="connsiteY5" fmla="*/ 1022594 h 2309011"/>
              <a:gd name="connsiteX6" fmla="*/ 378659 w 815528"/>
              <a:gd name="connsiteY6" fmla="*/ 1248504 h 2309011"/>
              <a:gd name="connsiteX7" fmla="*/ 195779 w 815528"/>
              <a:gd name="connsiteY7" fmla="*/ 1958509 h 2309011"/>
              <a:gd name="connsiteX8" fmla="*/ 410932 w 815528"/>
              <a:gd name="connsiteY8" fmla="*/ 1517445 h 2309011"/>
              <a:gd name="connsiteX9" fmla="*/ 453962 w 815528"/>
              <a:gd name="connsiteY9" fmla="*/ 1581991 h 2309011"/>
              <a:gd name="connsiteX10" fmla="*/ 808965 w 815528"/>
              <a:gd name="connsiteY10" fmla="*/ 2302754 h 2309011"/>
              <a:gd name="connsiteX11" fmla="*/ 658358 w 815528"/>
              <a:gd name="connsiteY11" fmla="*/ 1904721 h 2309011"/>
              <a:gd name="connsiteX12" fmla="*/ 335628 w 815528"/>
              <a:gd name="connsiteY12" fmla="*/ 1431384 h 2309011"/>
              <a:gd name="connsiteX13" fmla="*/ 174264 w 815528"/>
              <a:gd name="connsiteY13" fmla="*/ 1119412 h 2309011"/>
              <a:gd name="connsiteX14" fmla="*/ 2141 w 815528"/>
              <a:gd name="connsiteY14" fmla="*/ 570772 h 2309011"/>
              <a:gd name="connsiteX15" fmla="*/ 88202 w 815528"/>
              <a:gd name="connsiteY15" fmla="*/ 624561 h 2309011"/>
              <a:gd name="connsiteX16" fmla="*/ 238809 w 815528"/>
              <a:gd name="connsiteY16" fmla="*/ 312589 h 2309011"/>
              <a:gd name="connsiteX17" fmla="*/ 34414 w 815528"/>
              <a:gd name="connsiteY17" fmla="*/ 409408 h 2309011"/>
              <a:gd name="connsiteX18" fmla="*/ 561539 w 815528"/>
              <a:gd name="connsiteY18" fmla="*/ 617 h 23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5528" h="2309011">
                <a:moveTo>
                  <a:pt x="561539" y="617"/>
                </a:moveTo>
                <a:cubicBezTo>
                  <a:pt x="570504" y="18546"/>
                  <a:pt x="134819" y="430923"/>
                  <a:pt x="88202" y="516984"/>
                </a:cubicBezTo>
                <a:cubicBezTo>
                  <a:pt x="41585" y="603045"/>
                  <a:pt x="278254" y="470368"/>
                  <a:pt x="281840" y="516984"/>
                </a:cubicBezTo>
                <a:cubicBezTo>
                  <a:pt x="285426" y="563600"/>
                  <a:pt x="122269" y="710622"/>
                  <a:pt x="109718" y="796683"/>
                </a:cubicBezTo>
                <a:cubicBezTo>
                  <a:pt x="97167" y="882744"/>
                  <a:pt x="199364" y="995699"/>
                  <a:pt x="206536" y="1033351"/>
                </a:cubicBezTo>
                <a:cubicBezTo>
                  <a:pt x="213708" y="1071003"/>
                  <a:pt x="124061" y="986735"/>
                  <a:pt x="152748" y="1022594"/>
                </a:cubicBezTo>
                <a:cubicBezTo>
                  <a:pt x="181435" y="1058453"/>
                  <a:pt x="371487" y="1092518"/>
                  <a:pt x="378659" y="1248504"/>
                </a:cubicBezTo>
                <a:cubicBezTo>
                  <a:pt x="385831" y="1404490"/>
                  <a:pt x="190400" y="1913686"/>
                  <a:pt x="195779" y="1958509"/>
                </a:cubicBezTo>
                <a:cubicBezTo>
                  <a:pt x="201158" y="2003333"/>
                  <a:pt x="410932" y="1517445"/>
                  <a:pt x="410932" y="1517445"/>
                </a:cubicBezTo>
                <a:cubicBezTo>
                  <a:pt x="453962" y="1454692"/>
                  <a:pt x="387623" y="1451106"/>
                  <a:pt x="453962" y="1581991"/>
                </a:cubicBezTo>
                <a:cubicBezTo>
                  <a:pt x="520301" y="1712876"/>
                  <a:pt x="774899" y="2248966"/>
                  <a:pt x="808965" y="2302754"/>
                </a:cubicBezTo>
                <a:cubicBezTo>
                  <a:pt x="843031" y="2356542"/>
                  <a:pt x="737248" y="2049949"/>
                  <a:pt x="658358" y="1904721"/>
                </a:cubicBezTo>
                <a:cubicBezTo>
                  <a:pt x="579468" y="1759493"/>
                  <a:pt x="416310" y="1562269"/>
                  <a:pt x="335628" y="1431384"/>
                </a:cubicBezTo>
                <a:cubicBezTo>
                  <a:pt x="254946" y="1300499"/>
                  <a:pt x="229845" y="1262847"/>
                  <a:pt x="174264" y="1119412"/>
                </a:cubicBezTo>
                <a:cubicBezTo>
                  <a:pt x="118683" y="975977"/>
                  <a:pt x="16485" y="653247"/>
                  <a:pt x="2141" y="570772"/>
                </a:cubicBezTo>
                <a:cubicBezTo>
                  <a:pt x="-12203" y="488297"/>
                  <a:pt x="48757" y="667592"/>
                  <a:pt x="88202" y="624561"/>
                </a:cubicBezTo>
                <a:cubicBezTo>
                  <a:pt x="127647" y="581531"/>
                  <a:pt x="247774" y="348448"/>
                  <a:pt x="238809" y="312589"/>
                </a:cubicBezTo>
                <a:cubicBezTo>
                  <a:pt x="229844" y="276730"/>
                  <a:pt x="-19374" y="457817"/>
                  <a:pt x="34414" y="409408"/>
                </a:cubicBezTo>
                <a:cubicBezTo>
                  <a:pt x="88202" y="360999"/>
                  <a:pt x="552574" y="-17312"/>
                  <a:pt x="561539" y="6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E984EFEF-989A-28CE-8A17-24641123DE38}"/>
              </a:ext>
            </a:extLst>
          </p:cNvPr>
          <p:cNvSpPr/>
          <p:nvPr/>
        </p:nvSpPr>
        <p:spPr>
          <a:xfrm>
            <a:off x="2225630" y="3623310"/>
            <a:ext cx="313189" cy="3218944"/>
          </a:xfrm>
          <a:custGeom>
            <a:avLst/>
            <a:gdLst>
              <a:gd name="connsiteX0" fmla="*/ 313175 w 313189"/>
              <a:gd name="connsiteY0" fmla="*/ 2017 h 3218944"/>
              <a:gd name="connsiteX1" fmla="*/ 98022 w 313189"/>
              <a:gd name="connsiteY1" fmla="*/ 884144 h 3218944"/>
              <a:gd name="connsiteX2" fmla="*/ 108779 w 313189"/>
              <a:gd name="connsiteY2" fmla="*/ 690506 h 3218944"/>
              <a:gd name="connsiteX3" fmla="*/ 259386 w 313189"/>
              <a:gd name="connsiteY3" fmla="*/ 1303692 h 3218944"/>
              <a:gd name="connsiteX4" fmla="*/ 184083 w 313189"/>
              <a:gd name="connsiteY4" fmla="*/ 1153085 h 3218944"/>
              <a:gd name="connsiteX5" fmla="*/ 11961 w 313189"/>
              <a:gd name="connsiteY5" fmla="*/ 1637179 h 3218944"/>
              <a:gd name="connsiteX6" fmla="*/ 22718 w 313189"/>
              <a:gd name="connsiteY6" fmla="*/ 1508088 h 3218944"/>
              <a:gd name="connsiteX7" fmla="*/ 87264 w 313189"/>
              <a:gd name="connsiteY7" fmla="*/ 2099758 h 3218944"/>
              <a:gd name="connsiteX8" fmla="*/ 87264 w 313189"/>
              <a:gd name="connsiteY8" fmla="*/ 2056728 h 3218944"/>
              <a:gd name="connsiteX9" fmla="*/ 76506 w 313189"/>
              <a:gd name="connsiteY9" fmla="*/ 2497791 h 3218944"/>
              <a:gd name="connsiteX10" fmla="*/ 194841 w 313189"/>
              <a:gd name="connsiteY10" fmla="*/ 2960370 h 3218944"/>
              <a:gd name="connsiteX11" fmla="*/ 291659 w 313189"/>
              <a:gd name="connsiteY11" fmla="*/ 3218554 h 3218944"/>
              <a:gd name="connsiteX12" fmla="*/ 227114 w 313189"/>
              <a:gd name="connsiteY12" fmla="*/ 2906582 h 3218944"/>
              <a:gd name="connsiteX13" fmla="*/ 33476 w 313189"/>
              <a:gd name="connsiteY13" fmla="*/ 1368238 h 3218944"/>
              <a:gd name="connsiteX14" fmla="*/ 141052 w 313189"/>
              <a:gd name="connsiteY14" fmla="*/ 1056266 h 3218944"/>
              <a:gd name="connsiteX15" fmla="*/ 130295 w 313189"/>
              <a:gd name="connsiteY15" fmla="*/ 819598 h 3218944"/>
              <a:gd name="connsiteX16" fmla="*/ 108779 w 313189"/>
              <a:gd name="connsiteY16" fmla="*/ 647476 h 3218944"/>
              <a:gd name="connsiteX17" fmla="*/ 313175 w 313189"/>
              <a:gd name="connsiteY17" fmla="*/ 2017 h 32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3189" h="3218944">
                <a:moveTo>
                  <a:pt x="313175" y="2017"/>
                </a:moveTo>
                <a:cubicBezTo>
                  <a:pt x="311382" y="41462"/>
                  <a:pt x="132088" y="769396"/>
                  <a:pt x="98022" y="884144"/>
                </a:cubicBezTo>
                <a:cubicBezTo>
                  <a:pt x="63956" y="998892"/>
                  <a:pt x="81885" y="620581"/>
                  <a:pt x="108779" y="690506"/>
                </a:cubicBezTo>
                <a:cubicBezTo>
                  <a:pt x="135673" y="760431"/>
                  <a:pt x="246835" y="1226596"/>
                  <a:pt x="259386" y="1303692"/>
                </a:cubicBezTo>
                <a:cubicBezTo>
                  <a:pt x="271937" y="1380788"/>
                  <a:pt x="225321" y="1097504"/>
                  <a:pt x="184083" y="1153085"/>
                </a:cubicBezTo>
                <a:cubicBezTo>
                  <a:pt x="142845" y="1208666"/>
                  <a:pt x="38855" y="1578012"/>
                  <a:pt x="11961" y="1637179"/>
                </a:cubicBezTo>
                <a:cubicBezTo>
                  <a:pt x="-14933" y="1696346"/>
                  <a:pt x="10168" y="1430992"/>
                  <a:pt x="22718" y="1508088"/>
                </a:cubicBezTo>
                <a:cubicBezTo>
                  <a:pt x="35268" y="1585184"/>
                  <a:pt x="76506" y="2008318"/>
                  <a:pt x="87264" y="2099758"/>
                </a:cubicBezTo>
                <a:cubicBezTo>
                  <a:pt x="98022" y="2191198"/>
                  <a:pt x="89057" y="1990389"/>
                  <a:pt x="87264" y="2056728"/>
                </a:cubicBezTo>
                <a:cubicBezTo>
                  <a:pt x="85471" y="2123067"/>
                  <a:pt x="58576" y="2347184"/>
                  <a:pt x="76506" y="2497791"/>
                </a:cubicBezTo>
                <a:cubicBezTo>
                  <a:pt x="94435" y="2648398"/>
                  <a:pt x="158982" y="2840243"/>
                  <a:pt x="194841" y="2960370"/>
                </a:cubicBezTo>
                <a:cubicBezTo>
                  <a:pt x="230700" y="3080497"/>
                  <a:pt x="286280" y="3227519"/>
                  <a:pt x="291659" y="3218554"/>
                </a:cubicBezTo>
                <a:cubicBezTo>
                  <a:pt x="297038" y="3209589"/>
                  <a:pt x="270145" y="3214968"/>
                  <a:pt x="227114" y="2906582"/>
                </a:cubicBezTo>
                <a:cubicBezTo>
                  <a:pt x="184083" y="2598196"/>
                  <a:pt x="47820" y="1676624"/>
                  <a:pt x="33476" y="1368238"/>
                </a:cubicBezTo>
                <a:cubicBezTo>
                  <a:pt x="19132" y="1059852"/>
                  <a:pt x="124915" y="1147706"/>
                  <a:pt x="141052" y="1056266"/>
                </a:cubicBezTo>
                <a:cubicBezTo>
                  <a:pt x="157188" y="964826"/>
                  <a:pt x="135674" y="887730"/>
                  <a:pt x="130295" y="819598"/>
                </a:cubicBezTo>
                <a:cubicBezTo>
                  <a:pt x="124916" y="751466"/>
                  <a:pt x="72920" y="781946"/>
                  <a:pt x="108779" y="647476"/>
                </a:cubicBezTo>
                <a:cubicBezTo>
                  <a:pt x="144638" y="513006"/>
                  <a:pt x="314968" y="-37428"/>
                  <a:pt x="313175" y="20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11601E43-F24D-EDDA-909E-DAC140B0490C}"/>
              </a:ext>
            </a:extLst>
          </p:cNvPr>
          <p:cNvSpPr/>
          <p:nvPr/>
        </p:nvSpPr>
        <p:spPr>
          <a:xfrm>
            <a:off x="1320828" y="3076687"/>
            <a:ext cx="901890" cy="1833018"/>
          </a:xfrm>
          <a:custGeom>
            <a:avLst/>
            <a:gdLst>
              <a:gd name="connsiteX0" fmla="*/ 604791 w 901890"/>
              <a:gd name="connsiteY0" fmla="*/ 0 h 1833018"/>
              <a:gd name="connsiteX1" fmla="*/ 497214 w 901890"/>
              <a:gd name="connsiteY1" fmla="*/ 559398 h 1833018"/>
              <a:gd name="connsiteX2" fmla="*/ 239031 w 901890"/>
              <a:gd name="connsiteY2" fmla="*/ 1065007 h 1833018"/>
              <a:gd name="connsiteX3" fmla="*/ 486457 w 901890"/>
              <a:gd name="connsiteY3" fmla="*/ 871369 h 1833018"/>
              <a:gd name="connsiteX4" fmla="*/ 626306 w 901890"/>
              <a:gd name="connsiteY4" fmla="*/ 1204857 h 1833018"/>
              <a:gd name="connsiteX5" fmla="*/ 809186 w 901890"/>
              <a:gd name="connsiteY5" fmla="*/ 1398494 h 1833018"/>
              <a:gd name="connsiteX6" fmla="*/ 594033 w 901890"/>
              <a:gd name="connsiteY6" fmla="*/ 1828800 h 1833018"/>
              <a:gd name="connsiteX7" fmla="*/ 454184 w 901890"/>
              <a:gd name="connsiteY7" fmla="*/ 1602889 h 1833018"/>
              <a:gd name="connsiteX8" fmla="*/ 13120 w 901890"/>
              <a:gd name="connsiteY8" fmla="*/ 1355464 h 1833018"/>
              <a:gd name="connsiteX9" fmla="*/ 798428 w 901890"/>
              <a:gd name="connsiteY9" fmla="*/ 1699708 h 1833018"/>
              <a:gd name="connsiteX10" fmla="*/ 862974 w 901890"/>
              <a:gd name="connsiteY10" fmla="*/ 1678193 h 1833018"/>
              <a:gd name="connsiteX11" fmla="*/ 518730 w 901890"/>
              <a:gd name="connsiteY11" fmla="*/ 1011219 h 1833018"/>
              <a:gd name="connsiteX12" fmla="*/ 411153 w 901890"/>
              <a:gd name="connsiteY12" fmla="*/ 1043492 h 1833018"/>
              <a:gd name="connsiteX13" fmla="*/ 174485 w 901890"/>
              <a:gd name="connsiteY13" fmla="*/ 968188 h 1833018"/>
              <a:gd name="connsiteX14" fmla="*/ 120697 w 901890"/>
              <a:gd name="connsiteY14" fmla="*/ 806824 h 1833018"/>
              <a:gd name="connsiteX15" fmla="*/ 2363 w 901890"/>
              <a:gd name="connsiteY15" fmla="*/ 161365 h 1833018"/>
              <a:gd name="connsiteX16" fmla="*/ 239031 w 901890"/>
              <a:gd name="connsiteY16" fmla="*/ 817581 h 1833018"/>
              <a:gd name="connsiteX17" fmla="*/ 325092 w 901890"/>
              <a:gd name="connsiteY17" fmla="*/ 914400 h 1833018"/>
              <a:gd name="connsiteX18" fmla="*/ 475699 w 901890"/>
              <a:gd name="connsiteY18" fmla="*/ 559398 h 1833018"/>
              <a:gd name="connsiteX19" fmla="*/ 604791 w 901890"/>
              <a:gd name="connsiteY19" fmla="*/ 0 h 183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1890" h="1833018">
                <a:moveTo>
                  <a:pt x="604791" y="0"/>
                </a:moveTo>
                <a:cubicBezTo>
                  <a:pt x="608377" y="0"/>
                  <a:pt x="558174" y="381897"/>
                  <a:pt x="497214" y="559398"/>
                </a:cubicBezTo>
                <a:cubicBezTo>
                  <a:pt x="436254" y="736899"/>
                  <a:pt x="240824" y="1013012"/>
                  <a:pt x="239031" y="1065007"/>
                </a:cubicBezTo>
                <a:cubicBezTo>
                  <a:pt x="237238" y="1117002"/>
                  <a:pt x="421911" y="848061"/>
                  <a:pt x="486457" y="871369"/>
                </a:cubicBezTo>
                <a:cubicBezTo>
                  <a:pt x="551003" y="894677"/>
                  <a:pt x="572518" y="1117003"/>
                  <a:pt x="626306" y="1204857"/>
                </a:cubicBezTo>
                <a:cubicBezTo>
                  <a:pt x="680094" y="1292711"/>
                  <a:pt x="814565" y="1294504"/>
                  <a:pt x="809186" y="1398494"/>
                </a:cubicBezTo>
                <a:cubicBezTo>
                  <a:pt x="803807" y="1502484"/>
                  <a:pt x="653200" y="1794734"/>
                  <a:pt x="594033" y="1828800"/>
                </a:cubicBezTo>
                <a:cubicBezTo>
                  <a:pt x="534866" y="1862866"/>
                  <a:pt x="551003" y="1681778"/>
                  <a:pt x="454184" y="1602889"/>
                </a:cubicBezTo>
                <a:cubicBezTo>
                  <a:pt x="357365" y="1524000"/>
                  <a:pt x="-44254" y="1339328"/>
                  <a:pt x="13120" y="1355464"/>
                </a:cubicBezTo>
                <a:cubicBezTo>
                  <a:pt x="70494" y="1371600"/>
                  <a:pt x="656786" y="1645920"/>
                  <a:pt x="798428" y="1699708"/>
                </a:cubicBezTo>
                <a:cubicBezTo>
                  <a:pt x="940070" y="1753496"/>
                  <a:pt x="909590" y="1792941"/>
                  <a:pt x="862974" y="1678193"/>
                </a:cubicBezTo>
                <a:cubicBezTo>
                  <a:pt x="816358" y="1563445"/>
                  <a:pt x="594033" y="1117003"/>
                  <a:pt x="518730" y="1011219"/>
                </a:cubicBezTo>
                <a:cubicBezTo>
                  <a:pt x="443426" y="905436"/>
                  <a:pt x="468527" y="1050664"/>
                  <a:pt x="411153" y="1043492"/>
                </a:cubicBezTo>
                <a:cubicBezTo>
                  <a:pt x="353779" y="1036320"/>
                  <a:pt x="222894" y="1007633"/>
                  <a:pt x="174485" y="968188"/>
                </a:cubicBezTo>
                <a:cubicBezTo>
                  <a:pt x="126076" y="928743"/>
                  <a:pt x="149384" y="941294"/>
                  <a:pt x="120697" y="806824"/>
                </a:cubicBezTo>
                <a:cubicBezTo>
                  <a:pt x="92010" y="672354"/>
                  <a:pt x="-17359" y="159572"/>
                  <a:pt x="2363" y="161365"/>
                </a:cubicBezTo>
                <a:cubicBezTo>
                  <a:pt x="22085" y="163158"/>
                  <a:pt x="185243" y="692075"/>
                  <a:pt x="239031" y="817581"/>
                </a:cubicBezTo>
                <a:cubicBezTo>
                  <a:pt x="292819" y="943087"/>
                  <a:pt x="285647" y="957431"/>
                  <a:pt x="325092" y="914400"/>
                </a:cubicBezTo>
                <a:cubicBezTo>
                  <a:pt x="364537" y="871370"/>
                  <a:pt x="423704" y="710005"/>
                  <a:pt x="475699" y="559398"/>
                </a:cubicBezTo>
                <a:cubicBezTo>
                  <a:pt x="527694" y="408791"/>
                  <a:pt x="601205" y="0"/>
                  <a:pt x="60479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81A1D38E-014A-B874-6642-E637E8D62C50}"/>
              </a:ext>
            </a:extLst>
          </p:cNvPr>
          <p:cNvSpPr/>
          <p:nvPr/>
        </p:nvSpPr>
        <p:spPr>
          <a:xfrm>
            <a:off x="1641552" y="5324590"/>
            <a:ext cx="1035393" cy="2178767"/>
          </a:xfrm>
          <a:custGeom>
            <a:avLst/>
            <a:gdLst>
              <a:gd name="connsiteX0" fmla="*/ 47399 w 1035393"/>
              <a:gd name="connsiteY0" fmla="*/ 445 h 2178767"/>
              <a:gd name="connsiteX1" fmla="*/ 90429 w 1035393"/>
              <a:gd name="connsiteY1" fmla="*/ 688935 h 2178767"/>
              <a:gd name="connsiteX2" fmla="*/ 4368 w 1035393"/>
              <a:gd name="connsiteY2" fmla="*/ 645904 h 2178767"/>
              <a:gd name="connsiteX3" fmla="*/ 251794 w 1035393"/>
              <a:gd name="connsiteY3" fmla="*/ 1076210 h 2178767"/>
              <a:gd name="connsiteX4" fmla="*/ 144217 w 1035393"/>
              <a:gd name="connsiteY4" fmla="*/ 979391 h 2178767"/>
              <a:gd name="connsiteX5" fmla="*/ 456189 w 1035393"/>
              <a:gd name="connsiteY5" fmla="*/ 1366666 h 2178767"/>
              <a:gd name="connsiteX6" fmla="*/ 617554 w 1035393"/>
              <a:gd name="connsiteY6" fmla="*/ 1592577 h 2178767"/>
              <a:gd name="connsiteX7" fmla="*/ 563766 w 1035393"/>
              <a:gd name="connsiteY7" fmla="*/ 1560304 h 2178767"/>
              <a:gd name="connsiteX8" fmla="*/ 671342 w 1035393"/>
              <a:gd name="connsiteY8" fmla="*/ 1904549 h 2178767"/>
              <a:gd name="connsiteX9" fmla="*/ 520735 w 1035393"/>
              <a:gd name="connsiteY9" fmla="*/ 1689396 h 2178767"/>
              <a:gd name="connsiteX10" fmla="*/ 961799 w 1035393"/>
              <a:gd name="connsiteY10" fmla="*/ 2076671 h 2178767"/>
              <a:gd name="connsiteX11" fmla="*/ 1004829 w 1035393"/>
              <a:gd name="connsiteY11" fmla="*/ 2151975 h 2178767"/>
              <a:gd name="connsiteX12" fmla="*/ 649827 w 1035393"/>
              <a:gd name="connsiteY12" fmla="*/ 1689396 h 2178767"/>
              <a:gd name="connsiteX13" fmla="*/ 176490 w 1035393"/>
              <a:gd name="connsiteY13" fmla="*/ 936361 h 2178767"/>
              <a:gd name="connsiteX14" fmla="*/ 47399 w 1035393"/>
              <a:gd name="connsiteY14" fmla="*/ 624389 h 2178767"/>
              <a:gd name="connsiteX15" fmla="*/ 47399 w 1035393"/>
              <a:gd name="connsiteY15" fmla="*/ 441509 h 2178767"/>
              <a:gd name="connsiteX16" fmla="*/ 101187 w 1035393"/>
              <a:gd name="connsiteY16" fmla="*/ 581358 h 2178767"/>
              <a:gd name="connsiteX17" fmla="*/ 47399 w 1035393"/>
              <a:gd name="connsiteY17" fmla="*/ 445 h 217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5393" h="2178767">
                <a:moveTo>
                  <a:pt x="47399" y="445"/>
                </a:moveTo>
                <a:cubicBezTo>
                  <a:pt x="45606" y="18375"/>
                  <a:pt x="97601" y="581359"/>
                  <a:pt x="90429" y="688935"/>
                </a:cubicBezTo>
                <a:cubicBezTo>
                  <a:pt x="83257" y="796512"/>
                  <a:pt x="-22526" y="581358"/>
                  <a:pt x="4368" y="645904"/>
                </a:cubicBezTo>
                <a:cubicBezTo>
                  <a:pt x="31262" y="710450"/>
                  <a:pt x="228486" y="1020629"/>
                  <a:pt x="251794" y="1076210"/>
                </a:cubicBezTo>
                <a:cubicBezTo>
                  <a:pt x="275102" y="1131791"/>
                  <a:pt x="110151" y="930982"/>
                  <a:pt x="144217" y="979391"/>
                </a:cubicBezTo>
                <a:cubicBezTo>
                  <a:pt x="178283" y="1027800"/>
                  <a:pt x="377300" y="1264468"/>
                  <a:pt x="456189" y="1366666"/>
                </a:cubicBezTo>
                <a:cubicBezTo>
                  <a:pt x="535078" y="1468864"/>
                  <a:pt x="617554" y="1592577"/>
                  <a:pt x="617554" y="1592577"/>
                </a:cubicBezTo>
                <a:cubicBezTo>
                  <a:pt x="635483" y="1624850"/>
                  <a:pt x="554801" y="1508309"/>
                  <a:pt x="563766" y="1560304"/>
                </a:cubicBezTo>
                <a:cubicBezTo>
                  <a:pt x="572731" y="1612299"/>
                  <a:pt x="678514" y="1883034"/>
                  <a:pt x="671342" y="1904549"/>
                </a:cubicBezTo>
                <a:cubicBezTo>
                  <a:pt x="664170" y="1926064"/>
                  <a:pt x="472326" y="1660709"/>
                  <a:pt x="520735" y="1689396"/>
                </a:cubicBezTo>
                <a:cubicBezTo>
                  <a:pt x="569145" y="1718083"/>
                  <a:pt x="881117" y="1999575"/>
                  <a:pt x="961799" y="2076671"/>
                </a:cubicBezTo>
                <a:cubicBezTo>
                  <a:pt x="1042481" y="2153768"/>
                  <a:pt x="1056824" y="2216521"/>
                  <a:pt x="1004829" y="2151975"/>
                </a:cubicBezTo>
                <a:cubicBezTo>
                  <a:pt x="952834" y="2087429"/>
                  <a:pt x="787884" y="1891998"/>
                  <a:pt x="649827" y="1689396"/>
                </a:cubicBezTo>
                <a:cubicBezTo>
                  <a:pt x="511771" y="1486794"/>
                  <a:pt x="276895" y="1113862"/>
                  <a:pt x="176490" y="936361"/>
                </a:cubicBezTo>
                <a:cubicBezTo>
                  <a:pt x="76085" y="758860"/>
                  <a:pt x="68914" y="706864"/>
                  <a:pt x="47399" y="624389"/>
                </a:cubicBezTo>
                <a:cubicBezTo>
                  <a:pt x="25884" y="541914"/>
                  <a:pt x="38434" y="448681"/>
                  <a:pt x="47399" y="441509"/>
                </a:cubicBezTo>
                <a:cubicBezTo>
                  <a:pt x="56364" y="434337"/>
                  <a:pt x="97601" y="651283"/>
                  <a:pt x="101187" y="581358"/>
                </a:cubicBezTo>
                <a:cubicBezTo>
                  <a:pt x="104773" y="511433"/>
                  <a:pt x="49192" y="-17485"/>
                  <a:pt x="47399" y="4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A40D0B31-051E-26BC-3D98-1F995660EEE7}"/>
              </a:ext>
            </a:extLst>
          </p:cNvPr>
          <p:cNvSpPr/>
          <p:nvPr/>
        </p:nvSpPr>
        <p:spPr>
          <a:xfrm>
            <a:off x="2978351" y="1365402"/>
            <a:ext cx="1183604" cy="2547681"/>
          </a:xfrm>
          <a:custGeom>
            <a:avLst/>
            <a:gdLst>
              <a:gd name="connsiteX0" fmla="*/ 388793 w 1183604"/>
              <a:gd name="connsiteY0" fmla="*/ 819 h 2547681"/>
              <a:gd name="connsiteX1" fmla="*/ 109094 w 1183604"/>
              <a:gd name="connsiteY1" fmla="*/ 1237949 h 2547681"/>
              <a:gd name="connsiteX2" fmla="*/ 571673 w 1183604"/>
              <a:gd name="connsiteY2" fmla="*/ 1119614 h 2547681"/>
              <a:gd name="connsiteX3" fmla="*/ 195155 w 1183604"/>
              <a:gd name="connsiteY3" fmla="*/ 1582193 h 2547681"/>
              <a:gd name="connsiteX4" fmla="*/ 636218 w 1183604"/>
              <a:gd name="connsiteY4" fmla="*/ 1818862 h 2547681"/>
              <a:gd name="connsiteX5" fmla="*/ 485611 w 1183604"/>
              <a:gd name="connsiteY5" fmla="*/ 2087803 h 2547681"/>
              <a:gd name="connsiteX6" fmla="*/ 1174101 w 1183604"/>
              <a:gd name="connsiteY6" fmla="*/ 2539624 h 2547681"/>
              <a:gd name="connsiteX7" fmla="*/ 905160 w 1183604"/>
              <a:gd name="connsiteY7" fmla="*/ 2389017 h 2547681"/>
              <a:gd name="connsiteX8" fmla="*/ 431823 w 1183604"/>
              <a:gd name="connsiteY8" fmla="*/ 2120076 h 2547681"/>
              <a:gd name="connsiteX9" fmla="*/ 614703 w 1183604"/>
              <a:gd name="connsiteY9" fmla="*/ 2098560 h 2547681"/>
              <a:gd name="connsiteX10" fmla="*/ 313489 w 1183604"/>
              <a:gd name="connsiteY10" fmla="*/ 1754316 h 2547681"/>
              <a:gd name="connsiteX11" fmla="*/ 302731 w 1183604"/>
              <a:gd name="connsiteY11" fmla="*/ 1463859 h 2547681"/>
              <a:gd name="connsiteX12" fmla="*/ 76821 w 1183604"/>
              <a:gd name="connsiteY12" fmla="*/ 1410071 h 2547681"/>
              <a:gd name="connsiteX13" fmla="*/ 76821 w 1183604"/>
              <a:gd name="connsiteY13" fmla="*/ 893704 h 2547681"/>
              <a:gd name="connsiteX14" fmla="*/ 12275 w 1183604"/>
              <a:gd name="connsiteY14" fmla="*/ 1044311 h 2547681"/>
              <a:gd name="connsiteX15" fmla="*/ 388793 w 1183604"/>
              <a:gd name="connsiteY15" fmla="*/ 819 h 254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3604" h="2547681">
                <a:moveTo>
                  <a:pt x="388793" y="819"/>
                </a:moveTo>
                <a:cubicBezTo>
                  <a:pt x="404929" y="33092"/>
                  <a:pt x="78614" y="1051483"/>
                  <a:pt x="109094" y="1237949"/>
                </a:cubicBezTo>
                <a:cubicBezTo>
                  <a:pt x="139574" y="1424415"/>
                  <a:pt x="557330" y="1062240"/>
                  <a:pt x="571673" y="1119614"/>
                </a:cubicBezTo>
                <a:cubicBezTo>
                  <a:pt x="586016" y="1176988"/>
                  <a:pt x="184397" y="1465652"/>
                  <a:pt x="195155" y="1582193"/>
                </a:cubicBezTo>
                <a:cubicBezTo>
                  <a:pt x="205912" y="1698734"/>
                  <a:pt x="587809" y="1734594"/>
                  <a:pt x="636218" y="1818862"/>
                </a:cubicBezTo>
                <a:cubicBezTo>
                  <a:pt x="684627" y="1903130"/>
                  <a:pt x="395964" y="1967676"/>
                  <a:pt x="485611" y="2087803"/>
                </a:cubicBezTo>
                <a:cubicBezTo>
                  <a:pt x="575258" y="2207930"/>
                  <a:pt x="1104176" y="2489422"/>
                  <a:pt x="1174101" y="2539624"/>
                </a:cubicBezTo>
                <a:cubicBezTo>
                  <a:pt x="1244026" y="2589826"/>
                  <a:pt x="905160" y="2389017"/>
                  <a:pt x="905160" y="2389017"/>
                </a:cubicBezTo>
                <a:cubicBezTo>
                  <a:pt x="781447" y="2319092"/>
                  <a:pt x="480232" y="2168485"/>
                  <a:pt x="431823" y="2120076"/>
                </a:cubicBezTo>
                <a:cubicBezTo>
                  <a:pt x="383414" y="2071667"/>
                  <a:pt x="634425" y="2159520"/>
                  <a:pt x="614703" y="2098560"/>
                </a:cubicBezTo>
                <a:cubicBezTo>
                  <a:pt x="594981" y="2037600"/>
                  <a:pt x="365484" y="1860099"/>
                  <a:pt x="313489" y="1754316"/>
                </a:cubicBezTo>
                <a:cubicBezTo>
                  <a:pt x="261494" y="1648533"/>
                  <a:pt x="342176" y="1521233"/>
                  <a:pt x="302731" y="1463859"/>
                </a:cubicBezTo>
                <a:cubicBezTo>
                  <a:pt x="263286" y="1406485"/>
                  <a:pt x="114473" y="1505097"/>
                  <a:pt x="76821" y="1410071"/>
                </a:cubicBezTo>
                <a:cubicBezTo>
                  <a:pt x="39169" y="1315045"/>
                  <a:pt x="87579" y="954664"/>
                  <a:pt x="76821" y="893704"/>
                </a:cubicBezTo>
                <a:cubicBezTo>
                  <a:pt x="66063" y="832744"/>
                  <a:pt x="-34341" y="1189539"/>
                  <a:pt x="12275" y="1044311"/>
                </a:cubicBezTo>
                <a:cubicBezTo>
                  <a:pt x="58891" y="899083"/>
                  <a:pt x="372657" y="-31454"/>
                  <a:pt x="388793" y="8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863D96DA-A919-E580-50CF-96D7A9D5105B}"/>
              </a:ext>
            </a:extLst>
          </p:cNvPr>
          <p:cNvSpPr/>
          <p:nvPr/>
        </p:nvSpPr>
        <p:spPr>
          <a:xfrm>
            <a:off x="2354696" y="1494641"/>
            <a:ext cx="1400257" cy="2638115"/>
          </a:xfrm>
          <a:custGeom>
            <a:avLst/>
            <a:gdLst>
              <a:gd name="connsiteX0" fmla="*/ 334716 w 1400257"/>
              <a:gd name="connsiteY0" fmla="*/ 672 h 2638115"/>
              <a:gd name="connsiteX1" fmla="*/ 162593 w 1400257"/>
              <a:gd name="connsiteY1" fmla="*/ 958103 h 2638115"/>
              <a:gd name="connsiteX2" fmla="*/ 1098509 w 1400257"/>
              <a:gd name="connsiteY2" fmla="*/ 2044625 h 2638115"/>
              <a:gd name="connsiteX3" fmla="*/ 904871 w 1400257"/>
              <a:gd name="connsiteY3" fmla="*/ 2001594 h 2638115"/>
              <a:gd name="connsiteX4" fmla="*/ 1399723 w 1400257"/>
              <a:gd name="connsiteY4" fmla="*/ 2636295 h 2638115"/>
              <a:gd name="connsiteX5" fmla="*/ 990932 w 1400257"/>
              <a:gd name="connsiteY5" fmla="*/ 2173717 h 2638115"/>
              <a:gd name="connsiteX6" fmla="*/ 528353 w 1400257"/>
              <a:gd name="connsiteY6" fmla="*/ 1592804 h 2638115"/>
              <a:gd name="connsiteX7" fmla="*/ 506838 w 1400257"/>
              <a:gd name="connsiteY7" fmla="*/ 1442197 h 2638115"/>
              <a:gd name="connsiteX8" fmla="*/ 87290 w 1400257"/>
              <a:gd name="connsiteY8" fmla="*/ 882799 h 2638115"/>
              <a:gd name="connsiteX9" fmla="*/ 22744 w 1400257"/>
              <a:gd name="connsiteY9" fmla="*/ 807495 h 2638115"/>
              <a:gd name="connsiteX10" fmla="*/ 334716 w 1400257"/>
              <a:gd name="connsiteY10" fmla="*/ 672 h 263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0257" h="2638115">
                <a:moveTo>
                  <a:pt x="334716" y="672"/>
                </a:moveTo>
                <a:cubicBezTo>
                  <a:pt x="358024" y="25773"/>
                  <a:pt x="35294" y="617444"/>
                  <a:pt x="162593" y="958103"/>
                </a:cubicBezTo>
                <a:cubicBezTo>
                  <a:pt x="289892" y="1298762"/>
                  <a:pt x="974796" y="1870710"/>
                  <a:pt x="1098509" y="2044625"/>
                </a:cubicBezTo>
                <a:cubicBezTo>
                  <a:pt x="1222222" y="2218540"/>
                  <a:pt x="854669" y="1902982"/>
                  <a:pt x="904871" y="2001594"/>
                </a:cubicBezTo>
                <a:cubicBezTo>
                  <a:pt x="955073" y="2100206"/>
                  <a:pt x="1385380" y="2607608"/>
                  <a:pt x="1399723" y="2636295"/>
                </a:cubicBezTo>
                <a:cubicBezTo>
                  <a:pt x="1414066" y="2664982"/>
                  <a:pt x="1136160" y="2347632"/>
                  <a:pt x="990932" y="2173717"/>
                </a:cubicBezTo>
                <a:cubicBezTo>
                  <a:pt x="845704" y="1999802"/>
                  <a:pt x="609035" y="1714724"/>
                  <a:pt x="528353" y="1592804"/>
                </a:cubicBezTo>
                <a:cubicBezTo>
                  <a:pt x="447671" y="1470884"/>
                  <a:pt x="580349" y="1560531"/>
                  <a:pt x="506838" y="1442197"/>
                </a:cubicBezTo>
                <a:cubicBezTo>
                  <a:pt x="433328" y="1323863"/>
                  <a:pt x="167972" y="988583"/>
                  <a:pt x="87290" y="882799"/>
                </a:cubicBezTo>
                <a:cubicBezTo>
                  <a:pt x="6608" y="777015"/>
                  <a:pt x="-25665" y="954516"/>
                  <a:pt x="22744" y="807495"/>
                </a:cubicBezTo>
                <a:cubicBezTo>
                  <a:pt x="71153" y="660474"/>
                  <a:pt x="311408" y="-24429"/>
                  <a:pt x="334716" y="6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976C7860-98B4-1607-70C4-A8EED499505F}"/>
              </a:ext>
            </a:extLst>
          </p:cNvPr>
          <p:cNvSpPr/>
          <p:nvPr/>
        </p:nvSpPr>
        <p:spPr>
          <a:xfrm>
            <a:off x="1951520" y="1486015"/>
            <a:ext cx="693350" cy="501768"/>
          </a:xfrm>
          <a:custGeom>
            <a:avLst/>
            <a:gdLst>
              <a:gd name="connsiteX0" fmla="*/ 673346 w 693350"/>
              <a:gd name="connsiteY0" fmla="*/ 9298 h 501768"/>
              <a:gd name="connsiteX1" fmla="*/ 17129 w 693350"/>
              <a:gd name="connsiteY1" fmla="*/ 493392 h 501768"/>
              <a:gd name="connsiteX2" fmla="*/ 178494 w 693350"/>
              <a:gd name="connsiteY2" fmla="*/ 310512 h 501768"/>
              <a:gd name="connsiteX3" fmla="*/ 27887 w 693350"/>
              <a:gd name="connsiteY3" fmla="*/ 235209 h 501768"/>
              <a:gd name="connsiteX4" fmla="*/ 479708 w 693350"/>
              <a:gd name="connsiteY4" fmla="*/ 181420 h 501768"/>
              <a:gd name="connsiteX5" fmla="*/ 673346 w 693350"/>
              <a:gd name="connsiteY5" fmla="*/ 9298 h 50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350" h="501768">
                <a:moveTo>
                  <a:pt x="673346" y="9298"/>
                </a:moveTo>
                <a:cubicBezTo>
                  <a:pt x="596250" y="61293"/>
                  <a:pt x="99604" y="443190"/>
                  <a:pt x="17129" y="493392"/>
                </a:cubicBezTo>
                <a:cubicBezTo>
                  <a:pt x="-65346" y="543594"/>
                  <a:pt x="176701" y="353542"/>
                  <a:pt x="178494" y="310512"/>
                </a:cubicBezTo>
                <a:cubicBezTo>
                  <a:pt x="180287" y="267482"/>
                  <a:pt x="-22315" y="256724"/>
                  <a:pt x="27887" y="235209"/>
                </a:cubicBezTo>
                <a:cubicBezTo>
                  <a:pt x="78089" y="213694"/>
                  <a:pt x="372132" y="224451"/>
                  <a:pt x="479708" y="181420"/>
                </a:cubicBezTo>
                <a:cubicBezTo>
                  <a:pt x="587284" y="138389"/>
                  <a:pt x="750442" y="-42697"/>
                  <a:pt x="673346" y="92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FD0209E4-157B-7A43-2FC5-87CE4EA953CA}"/>
              </a:ext>
            </a:extLst>
          </p:cNvPr>
          <p:cNvSpPr/>
          <p:nvPr/>
        </p:nvSpPr>
        <p:spPr>
          <a:xfrm>
            <a:off x="4034213" y="942465"/>
            <a:ext cx="566122" cy="3201166"/>
          </a:xfrm>
          <a:custGeom>
            <a:avLst/>
            <a:gdLst>
              <a:gd name="connsiteX0" fmla="*/ 10662 w 566122"/>
              <a:gd name="connsiteY0" fmla="*/ 25723 h 3201166"/>
              <a:gd name="connsiteX1" fmla="*/ 548545 w 566122"/>
              <a:gd name="connsiteY1" fmla="*/ 950881 h 3201166"/>
              <a:gd name="connsiteX2" fmla="*/ 440968 w 566122"/>
              <a:gd name="connsiteY2" fmla="*/ 821789 h 3201166"/>
              <a:gd name="connsiteX3" fmla="*/ 494756 w 566122"/>
              <a:gd name="connsiteY3" fmla="*/ 2607559 h 3201166"/>
              <a:gd name="connsiteX4" fmla="*/ 182785 w 566122"/>
              <a:gd name="connsiteY4" fmla="*/ 2327860 h 3201166"/>
              <a:gd name="connsiteX5" fmla="*/ 279603 w 566122"/>
              <a:gd name="connsiteY5" fmla="*/ 3199229 h 3201166"/>
              <a:gd name="connsiteX6" fmla="*/ 107481 w 566122"/>
              <a:gd name="connsiteY6" fmla="*/ 2553770 h 3201166"/>
              <a:gd name="connsiteX7" fmla="*/ 85966 w 566122"/>
              <a:gd name="connsiteY7" fmla="*/ 2231041 h 3201166"/>
              <a:gd name="connsiteX8" fmla="*/ 462483 w 566122"/>
              <a:gd name="connsiteY8" fmla="*/ 2661347 h 3201166"/>
              <a:gd name="connsiteX9" fmla="*/ 397938 w 566122"/>
              <a:gd name="connsiteY9" fmla="*/ 2209526 h 3201166"/>
              <a:gd name="connsiteX10" fmla="*/ 473241 w 566122"/>
              <a:gd name="connsiteY10" fmla="*/ 800274 h 3201166"/>
              <a:gd name="connsiteX11" fmla="*/ 215058 w 566122"/>
              <a:gd name="connsiteY11" fmla="*/ 305422 h 3201166"/>
              <a:gd name="connsiteX12" fmla="*/ 10662 w 566122"/>
              <a:gd name="connsiteY12" fmla="*/ 25723 h 320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6122" h="3201166">
                <a:moveTo>
                  <a:pt x="10662" y="25723"/>
                </a:moveTo>
                <a:cubicBezTo>
                  <a:pt x="66243" y="133300"/>
                  <a:pt x="476827" y="818203"/>
                  <a:pt x="548545" y="950881"/>
                </a:cubicBezTo>
                <a:cubicBezTo>
                  <a:pt x="620263" y="1083559"/>
                  <a:pt x="449933" y="545676"/>
                  <a:pt x="440968" y="821789"/>
                </a:cubicBezTo>
                <a:cubicBezTo>
                  <a:pt x="432003" y="1097902"/>
                  <a:pt x="537786" y="2356547"/>
                  <a:pt x="494756" y="2607559"/>
                </a:cubicBezTo>
                <a:cubicBezTo>
                  <a:pt x="451726" y="2858571"/>
                  <a:pt x="218644" y="2229248"/>
                  <a:pt x="182785" y="2327860"/>
                </a:cubicBezTo>
                <a:cubicBezTo>
                  <a:pt x="146926" y="2426472"/>
                  <a:pt x="292154" y="3161577"/>
                  <a:pt x="279603" y="3199229"/>
                </a:cubicBezTo>
                <a:cubicBezTo>
                  <a:pt x="267052" y="3236881"/>
                  <a:pt x="139754" y="2715135"/>
                  <a:pt x="107481" y="2553770"/>
                </a:cubicBezTo>
                <a:cubicBezTo>
                  <a:pt x="75208" y="2392405"/>
                  <a:pt x="26799" y="2213112"/>
                  <a:pt x="85966" y="2231041"/>
                </a:cubicBezTo>
                <a:cubicBezTo>
                  <a:pt x="145133" y="2248970"/>
                  <a:pt x="410488" y="2664933"/>
                  <a:pt x="462483" y="2661347"/>
                </a:cubicBezTo>
                <a:cubicBezTo>
                  <a:pt x="514478" y="2657761"/>
                  <a:pt x="396145" y="2519705"/>
                  <a:pt x="397938" y="2209526"/>
                </a:cubicBezTo>
                <a:cubicBezTo>
                  <a:pt x="399731" y="1899347"/>
                  <a:pt x="503721" y="1117625"/>
                  <a:pt x="473241" y="800274"/>
                </a:cubicBezTo>
                <a:cubicBezTo>
                  <a:pt x="442761" y="482923"/>
                  <a:pt x="299326" y="436307"/>
                  <a:pt x="215058" y="305422"/>
                </a:cubicBezTo>
                <a:cubicBezTo>
                  <a:pt x="130790" y="174537"/>
                  <a:pt x="-44919" y="-81854"/>
                  <a:pt x="10662" y="257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82117F57-DB7B-FF9C-ECF7-B6727A97B0D8}"/>
              </a:ext>
            </a:extLst>
          </p:cNvPr>
          <p:cNvSpPr/>
          <p:nvPr/>
        </p:nvSpPr>
        <p:spPr>
          <a:xfrm>
            <a:off x="4633311" y="1000459"/>
            <a:ext cx="391605" cy="3051111"/>
          </a:xfrm>
          <a:custGeom>
            <a:avLst/>
            <a:gdLst>
              <a:gd name="connsiteX0" fmla="*/ 196873 w 391605"/>
              <a:gd name="connsiteY0" fmla="*/ 2 h 3051111"/>
              <a:gd name="connsiteX1" fmla="*/ 390510 w 391605"/>
              <a:gd name="connsiteY1" fmla="*/ 1333950 h 3051111"/>
              <a:gd name="connsiteX2" fmla="*/ 89296 w 391605"/>
              <a:gd name="connsiteY2" fmla="*/ 2269866 h 3051111"/>
              <a:gd name="connsiteX3" fmla="*/ 57023 w 391605"/>
              <a:gd name="connsiteY3" fmla="*/ 3044416 h 3051111"/>
              <a:gd name="connsiteX4" fmla="*/ 35508 w 391605"/>
              <a:gd name="connsiteY4" fmla="*/ 2581837 h 3051111"/>
              <a:gd name="connsiteX5" fmla="*/ 186115 w 391605"/>
              <a:gd name="connsiteY5" fmla="*/ 1516830 h 3051111"/>
              <a:gd name="connsiteX6" fmla="*/ 3235 w 391605"/>
              <a:gd name="connsiteY6" fmla="*/ 2076228 h 3051111"/>
              <a:gd name="connsiteX7" fmla="*/ 78538 w 391605"/>
              <a:gd name="connsiteY7" fmla="*/ 1172586 h 3051111"/>
              <a:gd name="connsiteX8" fmla="*/ 196873 w 391605"/>
              <a:gd name="connsiteY8" fmla="*/ 2269866 h 3051111"/>
              <a:gd name="connsiteX9" fmla="*/ 368995 w 391605"/>
              <a:gd name="connsiteY9" fmla="*/ 1344708 h 3051111"/>
              <a:gd name="connsiteX10" fmla="*/ 196873 w 391605"/>
              <a:gd name="connsiteY10" fmla="*/ 2 h 305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605" h="3051111">
                <a:moveTo>
                  <a:pt x="196873" y="2"/>
                </a:moveTo>
                <a:cubicBezTo>
                  <a:pt x="200459" y="-1791"/>
                  <a:pt x="408439" y="955639"/>
                  <a:pt x="390510" y="1333950"/>
                </a:cubicBezTo>
                <a:cubicBezTo>
                  <a:pt x="372581" y="1712261"/>
                  <a:pt x="144877" y="1984788"/>
                  <a:pt x="89296" y="2269866"/>
                </a:cubicBezTo>
                <a:cubicBezTo>
                  <a:pt x="33715" y="2554944"/>
                  <a:pt x="65988" y="2992421"/>
                  <a:pt x="57023" y="3044416"/>
                </a:cubicBezTo>
                <a:cubicBezTo>
                  <a:pt x="48058" y="3096411"/>
                  <a:pt x="13993" y="2836435"/>
                  <a:pt x="35508" y="2581837"/>
                </a:cubicBezTo>
                <a:cubicBezTo>
                  <a:pt x="57023" y="2327239"/>
                  <a:pt x="191494" y="1601098"/>
                  <a:pt x="186115" y="1516830"/>
                </a:cubicBezTo>
                <a:cubicBezTo>
                  <a:pt x="180736" y="1432562"/>
                  <a:pt x="21164" y="2133602"/>
                  <a:pt x="3235" y="2076228"/>
                </a:cubicBezTo>
                <a:cubicBezTo>
                  <a:pt x="-14694" y="2018854"/>
                  <a:pt x="46265" y="1140313"/>
                  <a:pt x="78538" y="1172586"/>
                </a:cubicBezTo>
                <a:cubicBezTo>
                  <a:pt x="110811" y="1204859"/>
                  <a:pt x="148463" y="2241179"/>
                  <a:pt x="196873" y="2269866"/>
                </a:cubicBezTo>
                <a:cubicBezTo>
                  <a:pt x="245283" y="2298553"/>
                  <a:pt x="363616" y="1723019"/>
                  <a:pt x="368995" y="1344708"/>
                </a:cubicBezTo>
                <a:cubicBezTo>
                  <a:pt x="374374" y="966397"/>
                  <a:pt x="193287" y="1795"/>
                  <a:pt x="196873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76C9FFA1-5BC9-78F3-B6F9-346C76398565}"/>
              </a:ext>
            </a:extLst>
          </p:cNvPr>
          <p:cNvSpPr/>
          <p:nvPr/>
        </p:nvSpPr>
        <p:spPr>
          <a:xfrm>
            <a:off x="5926757" y="1138030"/>
            <a:ext cx="1195012" cy="733888"/>
          </a:xfrm>
          <a:custGeom>
            <a:avLst/>
            <a:gdLst>
              <a:gd name="connsiteX0" fmla="*/ 1194805 w 1195012"/>
              <a:gd name="connsiteY0" fmla="*/ 733801 h 733888"/>
              <a:gd name="connsiteX1" fmla="*/ 786015 w 1195012"/>
              <a:gd name="connsiteY1" fmla="*/ 443344 h 733888"/>
              <a:gd name="connsiteX2" fmla="*/ 387982 w 1195012"/>
              <a:gd name="connsiteY2" fmla="*/ 701528 h 733888"/>
              <a:gd name="connsiteX3" fmla="*/ 764499 w 1195012"/>
              <a:gd name="connsiteY3" fmla="*/ 411071 h 733888"/>
              <a:gd name="connsiteX4" fmla="*/ 707 w 1195012"/>
              <a:gd name="connsiteY4" fmla="*/ 2281 h 733888"/>
              <a:gd name="connsiteX5" fmla="*/ 624650 w 1195012"/>
              <a:gd name="connsiteY5" fmla="*/ 260464 h 733888"/>
              <a:gd name="connsiteX6" fmla="*/ 527831 w 1195012"/>
              <a:gd name="connsiteY6" fmla="*/ 572436 h 733888"/>
              <a:gd name="connsiteX7" fmla="*/ 474043 w 1195012"/>
              <a:gd name="connsiteY7" fmla="*/ 593951 h 733888"/>
              <a:gd name="connsiteX8" fmla="*/ 732227 w 1195012"/>
              <a:gd name="connsiteY8" fmla="*/ 475617 h 733888"/>
              <a:gd name="connsiteX9" fmla="*/ 1194805 w 1195012"/>
              <a:gd name="connsiteY9" fmla="*/ 733801 h 73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5012" h="733888">
                <a:moveTo>
                  <a:pt x="1194805" y="733801"/>
                </a:moveTo>
                <a:cubicBezTo>
                  <a:pt x="1203770" y="728422"/>
                  <a:pt x="920485" y="448723"/>
                  <a:pt x="786015" y="443344"/>
                </a:cubicBezTo>
                <a:cubicBezTo>
                  <a:pt x="651544" y="437965"/>
                  <a:pt x="391568" y="706907"/>
                  <a:pt x="387982" y="701528"/>
                </a:cubicBezTo>
                <a:cubicBezTo>
                  <a:pt x="384396" y="696149"/>
                  <a:pt x="829045" y="527612"/>
                  <a:pt x="764499" y="411071"/>
                </a:cubicBezTo>
                <a:cubicBezTo>
                  <a:pt x="699953" y="294530"/>
                  <a:pt x="24015" y="27382"/>
                  <a:pt x="707" y="2281"/>
                </a:cubicBezTo>
                <a:cubicBezTo>
                  <a:pt x="-22601" y="-22820"/>
                  <a:pt x="536796" y="165438"/>
                  <a:pt x="624650" y="260464"/>
                </a:cubicBezTo>
                <a:cubicBezTo>
                  <a:pt x="712504" y="355490"/>
                  <a:pt x="552932" y="516855"/>
                  <a:pt x="527831" y="572436"/>
                </a:cubicBezTo>
                <a:cubicBezTo>
                  <a:pt x="502730" y="628017"/>
                  <a:pt x="439977" y="610087"/>
                  <a:pt x="474043" y="593951"/>
                </a:cubicBezTo>
                <a:cubicBezTo>
                  <a:pt x="508109" y="577815"/>
                  <a:pt x="610307" y="457688"/>
                  <a:pt x="732227" y="475617"/>
                </a:cubicBezTo>
                <a:cubicBezTo>
                  <a:pt x="854147" y="493546"/>
                  <a:pt x="1185840" y="739180"/>
                  <a:pt x="1194805" y="7338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8DB7C037-1453-D674-DCBD-C1D476CC2B24}"/>
              </a:ext>
            </a:extLst>
          </p:cNvPr>
          <p:cNvSpPr/>
          <p:nvPr/>
        </p:nvSpPr>
        <p:spPr>
          <a:xfrm>
            <a:off x="4858136" y="1591996"/>
            <a:ext cx="1546623" cy="2185219"/>
          </a:xfrm>
          <a:custGeom>
            <a:avLst/>
            <a:gdLst>
              <a:gd name="connsiteX0" fmla="*/ 4320 w 1546623"/>
              <a:gd name="connsiteY0" fmla="*/ 2183938 h 2185219"/>
              <a:gd name="connsiteX1" fmla="*/ 1488876 w 1546623"/>
              <a:gd name="connsiteY1" fmla="*/ 1420145 h 2185219"/>
              <a:gd name="connsiteX2" fmla="*/ 1241450 w 1546623"/>
              <a:gd name="connsiteY2" fmla="*/ 1409388 h 2185219"/>
              <a:gd name="connsiteX3" fmla="*/ 1219935 w 1546623"/>
              <a:gd name="connsiteY3" fmla="*/ 688625 h 2185219"/>
              <a:gd name="connsiteX4" fmla="*/ 843417 w 1546623"/>
              <a:gd name="connsiteY4" fmla="*/ 136 h 2185219"/>
              <a:gd name="connsiteX5" fmla="*/ 1198419 w 1546623"/>
              <a:gd name="connsiteY5" fmla="*/ 634837 h 2185219"/>
              <a:gd name="connsiteX6" fmla="*/ 1392057 w 1546623"/>
              <a:gd name="connsiteY6" fmla="*/ 1258780 h 2185219"/>
              <a:gd name="connsiteX7" fmla="*/ 1047812 w 1546623"/>
              <a:gd name="connsiteY7" fmla="*/ 1592268 h 2185219"/>
              <a:gd name="connsiteX8" fmla="*/ 4320 w 1546623"/>
              <a:gd name="connsiteY8" fmla="*/ 2183938 h 218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6623" h="2185219">
                <a:moveTo>
                  <a:pt x="4320" y="2183938"/>
                </a:moveTo>
                <a:cubicBezTo>
                  <a:pt x="77830" y="2155251"/>
                  <a:pt x="1282688" y="1549237"/>
                  <a:pt x="1488876" y="1420145"/>
                </a:cubicBezTo>
                <a:cubicBezTo>
                  <a:pt x="1695064" y="1291053"/>
                  <a:pt x="1286273" y="1531308"/>
                  <a:pt x="1241450" y="1409388"/>
                </a:cubicBezTo>
                <a:cubicBezTo>
                  <a:pt x="1196627" y="1287468"/>
                  <a:pt x="1286274" y="923500"/>
                  <a:pt x="1219935" y="688625"/>
                </a:cubicBezTo>
                <a:cubicBezTo>
                  <a:pt x="1153596" y="453750"/>
                  <a:pt x="847003" y="9101"/>
                  <a:pt x="843417" y="136"/>
                </a:cubicBezTo>
                <a:cubicBezTo>
                  <a:pt x="839831" y="-8829"/>
                  <a:pt x="1106979" y="425063"/>
                  <a:pt x="1198419" y="634837"/>
                </a:cubicBezTo>
                <a:cubicBezTo>
                  <a:pt x="1289859" y="844611"/>
                  <a:pt x="1417158" y="1099208"/>
                  <a:pt x="1392057" y="1258780"/>
                </a:cubicBezTo>
                <a:cubicBezTo>
                  <a:pt x="1366956" y="1418352"/>
                  <a:pt x="1279101" y="1432696"/>
                  <a:pt x="1047812" y="1592268"/>
                </a:cubicBezTo>
                <a:cubicBezTo>
                  <a:pt x="816523" y="1751840"/>
                  <a:pt x="-69190" y="2212625"/>
                  <a:pt x="4320" y="21839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6096457E-6791-6735-266B-F4B6A0B161B3}"/>
              </a:ext>
            </a:extLst>
          </p:cNvPr>
          <p:cNvSpPr/>
          <p:nvPr/>
        </p:nvSpPr>
        <p:spPr>
          <a:xfrm>
            <a:off x="5346551" y="2022245"/>
            <a:ext cx="2298736" cy="2065661"/>
          </a:xfrm>
          <a:custGeom>
            <a:avLst/>
            <a:gdLst>
              <a:gd name="connsiteX0" fmla="*/ 0 w 2298736"/>
              <a:gd name="connsiteY0" fmla="*/ 2065661 h 2065661"/>
              <a:gd name="connsiteX1" fmla="*/ 1021976 w 2298736"/>
              <a:gd name="connsiteY1" fmla="*/ 1517021 h 2065661"/>
              <a:gd name="connsiteX2" fmla="*/ 1140310 w 2298736"/>
              <a:gd name="connsiteY2" fmla="*/ 979139 h 2065661"/>
              <a:gd name="connsiteX3" fmla="*/ 1065007 w 2298736"/>
              <a:gd name="connsiteY3" fmla="*/ 710197 h 2065661"/>
              <a:gd name="connsiteX4" fmla="*/ 1430767 w 2298736"/>
              <a:gd name="connsiteY4" fmla="*/ 1097473 h 2065661"/>
              <a:gd name="connsiteX5" fmla="*/ 1108037 w 2298736"/>
              <a:gd name="connsiteY5" fmla="*/ 495044 h 2065661"/>
              <a:gd name="connsiteX6" fmla="*/ 2280621 w 2298736"/>
              <a:gd name="connsiteY6" fmla="*/ 1753689 h 2065661"/>
              <a:gd name="connsiteX7" fmla="*/ 1796527 w 2298736"/>
              <a:gd name="connsiteY7" fmla="*/ 1140503 h 2065661"/>
              <a:gd name="connsiteX8" fmla="*/ 1463040 w 2298736"/>
              <a:gd name="connsiteY8" fmla="*/ 763986 h 2065661"/>
              <a:gd name="connsiteX9" fmla="*/ 1624404 w 2298736"/>
              <a:gd name="connsiteY9" fmla="*/ 193 h 2065661"/>
              <a:gd name="connsiteX10" fmla="*/ 1344705 w 2298736"/>
              <a:gd name="connsiteY10" fmla="*/ 688682 h 2065661"/>
              <a:gd name="connsiteX11" fmla="*/ 1108037 w 2298736"/>
              <a:gd name="connsiteY11" fmla="*/ 591863 h 2065661"/>
              <a:gd name="connsiteX12" fmla="*/ 1075764 w 2298736"/>
              <a:gd name="connsiteY12" fmla="*/ 1205049 h 2065661"/>
              <a:gd name="connsiteX13" fmla="*/ 914400 w 2298736"/>
              <a:gd name="connsiteY13" fmla="*/ 1613840 h 2065661"/>
              <a:gd name="connsiteX14" fmla="*/ 398033 w 2298736"/>
              <a:gd name="connsiteY14" fmla="*/ 1861266 h 2065661"/>
              <a:gd name="connsiteX15" fmla="*/ 0 w 2298736"/>
              <a:gd name="connsiteY15" fmla="*/ 2065661 h 206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8736" h="2065661">
                <a:moveTo>
                  <a:pt x="0" y="2065661"/>
                </a:moveTo>
                <a:cubicBezTo>
                  <a:pt x="103991" y="2008287"/>
                  <a:pt x="831924" y="1698108"/>
                  <a:pt x="1021976" y="1517021"/>
                </a:cubicBezTo>
                <a:cubicBezTo>
                  <a:pt x="1212028" y="1335934"/>
                  <a:pt x="1133138" y="1113610"/>
                  <a:pt x="1140310" y="979139"/>
                </a:cubicBezTo>
                <a:cubicBezTo>
                  <a:pt x="1147482" y="844668"/>
                  <a:pt x="1016598" y="690475"/>
                  <a:pt x="1065007" y="710197"/>
                </a:cubicBezTo>
                <a:cubicBezTo>
                  <a:pt x="1113417" y="729919"/>
                  <a:pt x="1423595" y="1133332"/>
                  <a:pt x="1430767" y="1097473"/>
                </a:cubicBezTo>
                <a:cubicBezTo>
                  <a:pt x="1437939" y="1061614"/>
                  <a:pt x="966395" y="385675"/>
                  <a:pt x="1108037" y="495044"/>
                </a:cubicBezTo>
                <a:cubicBezTo>
                  <a:pt x="1249679" y="604413"/>
                  <a:pt x="2165873" y="1646112"/>
                  <a:pt x="2280621" y="1753689"/>
                </a:cubicBezTo>
                <a:cubicBezTo>
                  <a:pt x="2395369" y="1861265"/>
                  <a:pt x="1932790" y="1305453"/>
                  <a:pt x="1796527" y="1140503"/>
                </a:cubicBezTo>
                <a:cubicBezTo>
                  <a:pt x="1660264" y="975553"/>
                  <a:pt x="1491727" y="954038"/>
                  <a:pt x="1463040" y="763986"/>
                </a:cubicBezTo>
                <a:cubicBezTo>
                  <a:pt x="1434353" y="573934"/>
                  <a:pt x="1644127" y="12744"/>
                  <a:pt x="1624404" y="193"/>
                </a:cubicBezTo>
                <a:cubicBezTo>
                  <a:pt x="1604681" y="-12358"/>
                  <a:pt x="1430766" y="590070"/>
                  <a:pt x="1344705" y="688682"/>
                </a:cubicBezTo>
                <a:cubicBezTo>
                  <a:pt x="1258644" y="787294"/>
                  <a:pt x="1152861" y="505802"/>
                  <a:pt x="1108037" y="591863"/>
                </a:cubicBezTo>
                <a:cubicBezTo>
                  <a:pt x="1063214" y="677924"/>
                  <a:pt x="1108037" y="1034720"/>
                  <a:pt x="1075764" y="1205049"/>
                </a:cubicBezTo>
                <a:cubicBezTo>
                  <a:pt x="1043491" y="1375378"/>
                  <a:pt x="1027355" y="1504471"/>
                  <a:pt x="914400" y="1613840"/>
                </a:cubicBezTo>
                <a:cubicBezTo>
                  <a:pt x="801445" y="1723209"/>
                  <a:pt x="546847" y="1785962"/>
                  <a:pt x="398033" y="1861266"/>
                </a:cubicBezTo>
                <a:lnTo>
                  <a:pt x="0" y="206566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B16BD93E-C3B7-07EB-9D10-2F05ED784DBD}"/>
              </a:ext>
            </a:extLst>
          </p:cNvPr>
          <p:cNvSpPr/>
          <p:nvPr/>
        </p:nvSpPr>
        <p:spPr>
          <a:xfrm>
            <a:off x="5948932" y="3141046"/>
            <a:ext cx="1080623" cy="925451"/>
          </a:xfrm>
          <a:custGeom>
            <a:avLst/>
            <a:gdLst>
              <a:gd name="connsiteX0" fmla="*/ 47 w 1080623"/>
              <a:gd name="connsiteY0" fmla="*/ 925345 h 925451"/>
              <a:gd name="connsiteX1" fmla="*/ 1011266 w 1080623"/>
              <a:gd name="connsiteY1" fmla="*/ 441250 h 925451"/>
              <a:gd name="connsiteX2" fmla="*/ 656263 w 1080623"/>
              <a:gd name="connsiteY2" fmla="*/ 187 h 925451"/>
              <a:gd name="connsiteX3" fmla="*/ 1022023 w 1080623"/>
              <a:gd name="connsiteY3" fmla="*/ 387462 h 925451"/>
              <a:gd name="connsiteX4" fmla="*/ 968235 w 1080623"/>
              <a:gd name="connsiteY4" fmla="*/ 484281 h 925451"/>
              <a:gd name="connsiteX5" fmla="*/ 47 w 1080623"/>
              <a:gd name="connsiteY5" fmla="*/ 925345 h 92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23" h="925451">
                <a:moveTo>
                  <a:pt x="47" y="925345"/>
                </a:moveTo>
                <a:cubicBezTo>
                  <a:pt x="7219" y="918173"/>
                  <a:pt x="901897" y="595443"/>
                  <a:pt x="1011266" y="441250"/>
                </a:cubicBezTo>
                <a:cubicBezTo>
                  <a:pt x="1120635" y="287057"/>
                  <a:pt x="654470" y="9152"/>
                  <a:pt x="656263" y="187"/>
                </a:cubicBezTo>
                <a:cubicBezTo>
                  <a:pt x="658056" y="-8778"/>
                  <a:pt x="970028" y="306780"/>
                  <a:pt x="1022023" y="387462"/>
                </a:cubicBezTo>
                <a:cubicBezTo>
                  <a:pt x="1074018" y="468144"/>
                  <a:pt x="1143943" y="394634"/>
                  <a:pt x="968235" y="484281"/>
                </a:cubicBezTo>
                <a:cubicBezTo>
                  <a:pt x="792527" y="573928"/>
                  <a:pt x="-7125" y="932517"/>
                  <a:pt x="47" y="9253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1CA09BB3-08F9-7E88-21A3-E5697280A33D}"/>
              </a:ext>
            </a:extLst>
          </p:cNvPr>
          <p:cNvSpPr/>
          <p:nvPr/>
        </p:nvSpPr>
        <p:spPr>
          <a:xfrm>
            <a:off x="6551232" y="3495698"/>
            <a:ext cx="1228707" cy="1495871"/>
          </a:xfrm>
          <a:custGeom>
            <a:avLst/>
            <a:gdLst>
              <a:gd name="connsiteX0" fmla="*/ 175 w 1228707"/>
              <a:gd name="connsiteY0" fmla="*/ 1495850 h 1495871"/>
              <a:gd name="connsiteX1" fmla="*/ 462754 w 1228707"/>
              <a:gd name="connsiteY1" fmla="*/ 861149 h 1495871"/>
              <a:gd name="connsiteX2" fmla="*/ 591846 w 1228707"/>
              <a:gd name="connsiteY2" fmla="*/ 108114 h 1495871"/>
              <a:gd name="connsiteX3" fmla="*/ 624119 w 1228707"/>
              <a:gd name="connsiteY3" fmla="*/ 237206 h 1495871"/>
              <a:gd name="connsiteX4" fmla="*/ 1162001 w 1228707"/>
              <a:gd name="connsiteY4" fmla="*/ 828876 h 1495871"/>
              <a:gd name="connsiteX5" fmla="*/ 763968 w 1228707"/>
              <a:gd name="connsiteY5" fmla="*/ 882664 h 1495871"/>
              <a:gd name="connsiteX6" fmla="*/ 516542 w 1228707"/>
              <a:gd name="connsiteY6" fmla="*/ 1259182 h 1495871"/>
              <a:gd name="connsiteX7" fmla="*/ 763968 w 1228707"/>
              <a:gd name="connsiteY7" fmla="*/ 914937 h 1495871"/>
              <a:gd name="connsiteX8" fmla="*/ 1226547 w 1228707"/>
              <a:gd name="connsiteY8" fmla="*/ 807361 h 1495871"/>
              <a:gd name="connsiteX9" fmla="*/ 559573 w 1228707"/>
              <a:gd name="connsiteY9" fmla="*/ 22053 h 1495871"/>
              <a:gd name="connsiteX10" fmla="*/ 667149 w 1228707"/>
              <a:gd name="connsiteY10" fmla="*/ 237206 h 1495871"/>
              <a:gd name="connsiteX11" fmla="*/ 484269 w 1228707"/>
              <a:gd name="connsiteY11" fmla="*/ 452358 h 1495871"/>
              <a:gd name="connsiteX12" fmla="*/ 408966 w 1228707"/>
              <a:gd name="connsiteY12" fmla="*/ 882664 h 1495871"/>
              <a:gd name="connsiteX13" fmla="*/ 175 w 1228707"/>
              <a:gd name="connsiteY13" fmla="*/ 1495850 h 149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8707" h="1495871">
                <a:moveTo>
                  <a:pt x="175" y="1495850"/>
                </a:moveTo>
                <a:cubicBezTo>
                  <a:pt x="9140" y="1492264"/>
                  <a:pt x="364142" y="1092438"/>
                  <a:pt x="462754" y="861149"/>
                </a:cubicBezTo>
                <a:cubicBezTo>
                  <a:pt x="561366" y="629860"/>
                  <a:pt x="564952" y="212104"/>
                  <a:pt x="591846" y="108114"/>
                </a:cubicBezTo>
                <a:cubicBezTo>
                  <a:pt x="618740" y="4124"/>
                  <a:pt x="529093" y="117079"/>
                  <a:pt x="624119" y="237206"/>
                </a:cubicBezTo>
                <a:cubicBezTo>
                  <a:pt x="719145" y="357333"/>
                  <a:pt x="1138693" y="721300"/>
                  <a:pt x="1162001" y="828876"/>
                </a:cubicBezTo>
                <a:cubicBezTo>
                  <a:pt x="1185309" y="936452"/>
                  <a:pt x="871544" y="810946"/>
                  <a:pt x="763968" y="882664"/>
                </a:cubicBezTo>
                <a:cubicBezTo>
                  <a:pt x="656392" y="954382"/>
                  <a:pt x="516542" y="1253803"/>
                  <a:pt x="516542" y="1259182"/>
                </a:cubicBezTo>
                <a:cubicBezTo>
                  <a:pt x="516542" y="1264561"/>
                  <a:pt x="645634" y="990240"/>
                  <a:pt x="763968" y="914937"/>
                </a:cubicBezTo>
                <a:cubicBezTo>
                  <a:pt x="882302" y="839634"/>
                  <a:pt x="1260613" y="956175"/>
                  <a:pt x="1226547" y="807361"/>
                </a:cubicBezTo>
                <a:cubicBezTo>
                  <a:pt x="1192481" y="658547"/>
                  <a:pt x="652806" y="117079"/>
                  <a:pt x="559573" y="22053"/>
                </a:cubicBezTo>
                <a:cubicBezTo>
                  <a:pt x="466340" y="-72973"/>
                  <a:pt x="679700" y="165488"/>
                  <a:pt x="667149" y="237206"/>
                </a:cubicBezTo>
                <a:cubicBezTo>
                  <a:pt x="654598" y="308923"/>
                  <a:pt x="527299" y="344782"/>
                  <a:pt x="484269" y="452358"/>
                </a:cubicBezTo>
                <a:cubicBezTo>
                  <a:pt x="441239" y="559934"/>
                  <a:pt x="489648" y="705163"/>
                  <a:pt x="408966" y="882664"/>
                </a:cubicBezTo>
                <a:cubicBezTo>
                  <a:pt x="328284" y="1060165"/>
                  <a:pt x="-8790" y="1499436"/>
                  <a:pt x="175" y="14958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3B5892C9-BB40-6A15-12E0-0665B4135F10}"/>
              </a:ext>
            </a:extLst>
          </p:cNvPr>
          <p:cNvSpPr/>
          <p:nvPr/>
        </p:nvSpPr>
        <p:spPr>
          <a:xfrm>
            <a:off x="5710990" y="3782450"/>
            <a:ext cx="1562062" cy="273394"/>
          </a:xfrm>
          <a:custGeom>
            <a:avLst/>
            <a:gdLst>
              <a:gd name="connsiteX0" fmla="*/ 12078 w 1562062"/>
              <a:gd name="connsiteY0" fmla="*/ 273183 h 273394"/>
              <a:gd name="connsiteX1" fmla="*/ 1539664 w 1562062"/>
              <a:gd name="connsiteY1" fmla="*/ 14999 h 273394"/>
              <a:gd name="connsiteX2" fmla="*/ 861932 w 1562062"/>
              <a:gd name="connsiteY2" fmla="*/ 58030 h 273394"/>
              <a:gd name="connsiteX3" fmla="*/ 12078 w 1562062"/>
              <a:gd name="connsiteY3" fmla="*/ 273183 h 27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062" h="273394">
                <a:moveTo>
                  <a:pt x="12078" y="273183"/>
                </a:moveTo>
                <a:cubicBezTo>
                  <a:pt x="125033" y="266011"/>
                  <a:pt x="1398022" y="50858"/>
                  <a:pt x="1539664" y="14999"/>
                </a:cubicBezTo>
                <a:cubicBezTo>
                  <a:pt x="1681306" y="-20860"/>
                  <a:pt x="1114737" y="13206"/>
                  <a:pt x="861932" y="58030"/>
                </a:cubicBezTo>
                <a:cubicBezTo>
                  <a:pt x="609127" y="102854"/>
                  <a:pt x="-100877" y="280355"/>
                  <a:pt x="12078" y="2731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54AE3565-EE75-9D2A-D617-1110DFD71AA5}"/>
              </a:ext>
            </a:extLst>
          </p:cNvPr>
          <p:cNvSpPr/>
          <p:nvPr/>
        </p:nvSpPr>
        <p:spPr>
          <a:xfrm>
            <a:off x="2032270" y="5191828"/>
            <a:ext cx="293998" cy="1387761"/>
          </a:xfrm>
          <a:custGeom>
            <a:avLst/>
            <a:gdLst>
              <a:gd name="connsiteX0" fmla="*/ 205321 w 293998"/>
              <a:gd name="connsiteY0" fmla="*/ 4116 h 1387761"/>
              <a:gd name="connsiteX1" fmla="*/ 86986 w 293998"/>
              <a:gd name="connsiteY1" fmla="*/ 552756 h 1387761"/>
              <a:gd name="connsiteX2" fmla="*/ 86986 w 293998"/>
              <a:gd name="connsiteY2" fmla="*/ 445179 h 1387761"/>
              <a:gd name="connsiteX3" fmla="*/ 216078 w 293998"/>
              <a:gd name="connsiteY3" fmla="*/ 810939 h 1387761"/>
              <a:gd name="connsiteX4" fmla="*/ 173048 w 293998"/>
              <a:gd name="connsiteY4" fmla="*/ 778666 h 1387761"/>
              <a:gd name="connsiteX5" fmla="*/ 237594 w 293998"/>
              <a:gd name="connsiteY5" fmla="*/ 1101396 h 1387761"/>
              <a:gd name="connsiteX6" fmla="*/ 291382 w 293998"/>
              <a:gd name="connsiteY6" fmla="*/ 1381094 h 1387761"/>
              <a:gd name="connsiteX7" fmla="*/ 151532 w 293998"/>
              <a:gd name="connsiteY7" fmla="*/ 810939 h 1387761"/>
              <a:gd name="connsiteX8" fmla="*/ 22441 w 293998"/>
              <a:gd name="connsiteY8" fmla="*/ 552756 h 1387761"/>
              <a:gd name="connsiteX9" fmla="*/ 925 w 293998"/>
              <a:gd name="connsiteY9" fmla="*/ 455937 h 1387761"/>
              <a:gd name="connsiteX10" fmla="*/ 33198 w 293998"/>
              <a:gd name="connsiteY10" fmla="*/ 563513 h 1387761"/>
              <a:gd name="connsiteX11" fmla="*/ 54714 w 293998"/>
              <a:gd name="connsiteY11" fmla="*/ 316087 h 1387761"/>
              <a:gd name="connsiteX12" fmla="*/ 205321 w 293998"/>
              <a:gd name="connsiteY12" fmla="*/ 4116 h 138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998" h="1387761">
                <a:moveTo>
                  <a:pt x="205321" y="4116"/>
                </a:moveTo>
                <a:cubicBezTo>
                  <a:pt x="210700" y="43561"/>
                  <a:pt x="106708" y="479246"/>
                  <a:pt x="86986" y="552756"/>
                </a:cubicBezTo>
                <a:cubicBezTo>
                  <a:pt x="67263" y="626267"/>
                  <a:pt x="65471" y="402149"/>
                  <a:pt x="86986" y="445179"/>
                </a:cubicBezTo>
                <a:cubicBezTo>
                  <a:pt x="108501" y="488209"/>
                  <a:pt x="201734" y="755358"/>
                  <a:pt x="216078" y="810939"/>
                </a:cubicBezTo>
                <a:cubicBezTo>
                  <a:pt x="230422" y="866520"/>
                  <a:pt x="169462" y="730257"/>
                  <a:pt x="173048" y="778666"/>
                </a:cubicBezTo>
                <a:cubicBezTo>
                  <a:pt x="176634" y="827075"/>
                  <a:pt x="217872" y="1000991"/>
                  <a:pt x="237594" y="1101396"/>
                </a:cubicBezTo>
                <a:cubicBezTo>
                  <a:pt x="257316" y="1201801"/>
                  <a:pt x="305726" y="1429504"/>
                  <a:pt x="291382" y="1381094"/>
                </a:cubicBezTo>
                <a:cubicBezTo>
                  <a:pt x="277038" y="1332685"/>
                  <a:pt x="196355" y="948995"/>
                  <a:pt x="151532" y="810939"/>
                </a:cubicBezTo>
                <a:cubicBezTo>
                  <a:pt x="106709" y="672883"/>
                  <a:pt x="47542" y="611923"/>
                  <a:pt x="22441" y="552756"/>
                </a:cubicBezTo>
                <a:cubicBezTo>
                  <a:pt x="-2660" y="493589"/>
                  <a:pt x="-868" y="454144"/>
                  <a:pt x="925" y="455937"/>
                </a:cubicBezTo>
                <a:cubicBezTo>
                  <a:pt x="2718" y="457730"/>
                  <a:pt x="24233" y="586821"/>
                  <a:pt x="33198" y="563513"/>
                </a:cubicBezTo>
                <a:cubicBezTo>
                  <a:pt x="42163" y="540205"/>
                  <a:pt x="22441" y="412906"/>
                  <a:pt x="54714" y="316087"/>
                </a:cubicBezTo>
                <a:cubicBezTo>
                  <a:pt x="86987" y="219268"/>
                  <a:pt x="199942" y="-35329"/>
                  <a:pt x="205321" y="41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E67703B1-0EB8-27EC-4B16-4A46A2F220A4}"/>
              </a:ext>
            </a:extLst>
          </p:cNvPr>
          <p:cNvSpPr/>
          <p:nvPr/>
        </p:nvSpPr>
        <p:spPr>
          <a:xfrm>
            <a:off x="3915547" y="1164092"/>
            <a:ext cx="704427" cy="2856270"/>
          </a:xfrm>
          <a:custGeom>
            <a:avLst/>
            <a:gdLst>
              <a:gd name="connsiteX0" fmla="*/ 118571 w 704427"/>
              <a:gd name="connsiteY0" fmla="*/ 8492 h 2856270"/>
              <a:gd name="connsiteX1" fmla="*/ 43267 w 704427"/>
              <a:gd name="connsiteY1" fmla="*/ 1105772 h 2856270"/>
              <a:gd name="connsiteX2" fmla="*/ 333724 w 704427"/>
              <a:gd name="connsiteY2" fmla="*/ 1546835 h 2856270"/>
              <a:gd name="connsiteX3" fmla="*/ 333724 w 704427"/>
              <a:gd name="connsiteY3" fmla="*/ 1536077 h 2856270"/>
              <a:gd name="connsiteX4" fmla="*/ 699484 w 704427"/>
              <a:gd name="connsiteY4" fmla="*/ 2848510 h 2856270"/>
              <a:gd name="connsiteX5" fmla="*/ 516604 w 704427"/>
              <a:gd name="connsiteY5" fmla="*/ 2041687 h 2856270"/>
              <a:gd name="connsiteX6" fmla="*/ 118571 w 704427"/>
              <a:gd name="connsiteY6" fmla="*/ 1245621 h 2856270"/>
              <a:gd name="connsiteX7" fmla="*/ 237 w 704427"/>
              <a:gd name="connsiteY7" fmla="*/ 944407 h 2856270"/>
              <a:gd name="connsiteX8" fmla="*/ 86298 w 704427"/>
              <a:gd name="connsiteY8" fmla="*/ 1277894 h 2856270"/>
              <a:gd name="connsiteX9" fmla="*/ 21752 w 704427"/>
              <a:gd name="connsiteY9" fmla="*/ 632435 h 2856270"/>
              <a:gd name="connsiteX10" fmla="*/ 118571 w 704427"/>
              <a:gd name="connsiteY10" fmla="*/ 8492 h 285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4427" h="2856270">
                <a:moveTo>
                  <a:pt x="118571" y="8492"/>
                </a:moveTo>
                <a:cubicBezTo>
                  <a:pt x="122157" y="87381"/>
                  <a:pt x="7408" y="849382"/>
                  <a:pt x="43267" y="1105772"/>
                </a:cubicBezTo>
                <a:cubicBezTo>
                  <a:pt x="79126" y="1362162"/>
                  <a:pt x="285315" y="1475118"/>
                  <a:pt x="333724" y="1546835"/>
                </a:cubicBezTo>
                <a:cubicBezTo>
                  <a:pt x="382133" y="1618552"/>
                  <a:pt x="272764" y="1319131"/>
                  <a:pt x="333724" y="1536077"/>
                </a:cubicBezTo>
                <a:cubicBezTo>
                  <a:pt x="394684" y="1753023"/>
                  <a:pt x="669004" y="2764242"/>
                  <a:pt x="699484" y="2848510"/>
                </a:cubicBezTo>
                <a:cubicBezTo>
                  <a:pt x="729964" y="2932778"/>
                  <a:pt x="613423" y="2308835"/>
                  <a:pt x="516604" y="2041687"/>
                </a:cubicBezTo>
                <a:cubicBezTo>
                  <a:pt x="419785" y="1774539"/>
                  <a:pt x="204632" y="1428501"/>
                  <a:pt x="118571" y="1245621"/>
                </a:cubicBezTo>
                <a:cubicBezTo>
                  <a:pt x="32510" y="1062741"/>
                  <a:pt x="5616" y="939028"/>
                  <a:pt x="237" y="944407"/>
                </a:cubicBezTo>
                <a:cubicBezTo>
                  <a:pt x="-5142" y="949786"/>
                  <a:pt x="82712" y="1329889"/>
                  <a:pt x="86298" y="1277894"/>
                </a:cubicBezTo>
                <a:cubicBezTo>
                  <a:pt x="89884" y="1225899"/>
                  <a:pt x="19959" y="844002"/>
                  <a:pt x="21752" y="632435"/>
                </a:cubicBezTo>
                <a:cubicBezTo>
                  <a:pt x="23545" y="420868"/>
                  <a:pt x="114985" y="-70397"/>
                  <a:pt x="118571" y="84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F71FDD1E-2029-B3FA-B378-9056B97E7C7B}"/>
              </a:ext>
            </a:extLst>
          </p:cNvPr>
          <p:cNvSpPr/>
          <p:nvPr/>
        </p:nvSpPr>
        <p:spPr>
          <a:xfrm>
            <a:off x="4708752" y="1958709"/>
            <a:ext cx="1059924" cy="2066521"/>
          </a:xfrm>
          <a:custGeom>
            <a:avLst/>
            <a:gdLst>
              <a:gd name="connsiteX0" fmla="*/ 992801 w 1059924"/>
              <a:gd name="connsiteY0" fmla="*/ 9940 h 2066521"/>
              <a:gd name="connsiteX1" fmla="*/ 1035832 w 1059924"/>
              <a:gd name="connsiteY1" fmla="*/ 1096463 h 2066521"/>
              <a:gd name="connsiteX2" fmla="*/ 551737 w 1059924"/>
              <a:gd name="connsiteY2" fmla="*/ 1322373 h 2066521"/>
              <a:gd name="connsiteX3" fmla="*/ 13855 w 1059924"/>
              <a:gd name="connsiteY3" fmla="*/ 2053893 h 2066521"/>
              <a:gd name="connsiteX4" fmla="*/ 196735 w 1059924"/>
              <a:gd name="connsiteY4" fmla="*/ 1741922 h 2066521"/>
              <a:gd name="connsiteX5" fmla="*/ 605526 w 1059924"/>
              <a:gd name="connsiteY5" fmla="*/ 1182524 h 2066521"/>
              <a:gd name="connsiteX6" fmla="*/ 401130 w 1059924"/>
              <a:gd name="connsiteY6" fmla="*/ 1322373 h 2066521"/>
              <a:gd name="connsiteX7" fmla="*/ 939013 w 1059924"/>
              <a:gd name="connsiteY7" fmla="*/ 1171766 h 2066521"/>
              <a:gd name="connsiteX8" fmla="*/ 960528 w 1059924"/>
              <a:gd name="connsiteY8" fmla="*/ 730703 h 2066521"/>
              <a:gd name="connsiteX9" fmla="*/ 960528 w 1059924"/>
              <a:gd name="connsiteY9" fmla="*/ 988886 h 2066521"/>
              <a:gd name="connsiteX10" fmla="*/ 1046589 w 1059924"/>
              <a:gd name="connsiteY10" fmla="*/ 580096 h 2066521"/>
              <a:gd name="connsiteX11" fmla="*/ 992801 w 1059924"/>
              <a:gd name="connsiteY11" fmla="*/ 9940 h 206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9924" h="2066521">
                <a:moveTo>
                  <a:pt x="992801" y="9940"/>
                </a:moveTo>
                <a:cubicBezTo>
                  <a:pt x="991008" y="96001"/>
                  <a:pt x="1109343" y="877724"/>
                  <a:pt x="1035832" y="1096463"/>
                </a:cubicBezTo>
                <a:cubicBezTo>
                  <a:pt x="962321" y="1315202"/>
                  <a:pt x="722066" y="1162801"/>
                  <a:pt x="551737" y="1322373"/>
                </a:cubicBezTo>
                <a:cubicBezTo>
                  <a:pt x="381408" y="1481945"/>
                  <a:pt x="73022" y="1983968"/>
                  <a:pt x="13855" y="2053893"/>
                </a:cubicBezTo>
                <a:cubicBezTo>
                  <a:pt x="-45312" y="2123818"/>
                  <a:pt x="98123" y="1887150"/>
                  <a:pt x="196735" y="1741922"/>
                </a:cubicBezTo>
                <a:cubicBezTo>
                  <a:pt x="295347" y="1596694"/>
                  <a:pt x="571460" y="1252449"/>
                  <a:pt x="605526" y="1182524"/>
                </a:cubicBezTo>
                <a:cubicBezTo>
                  <a:pt x="639592" y="1112599"/>
                  <a:pt x="345549" y="1324166"/>
                  <a:pt x="401130" y="1322373"/>
                </a:cubicBezTo>
                <a:cubicBezTo>
                  <a:pt x="456711" y="1320580"/>
                  <a:pt x="845780" y="1270378"/>
                  <a:pt x="939013" y="1171766"/>
                </a:cubicBezTo>
                <a:cubicBezTo>
                  <a:pt x="1032246" y="1073154"/>
                  <a:pt x="956942" y="761183"/>
                  <a:pt x="960528" y="730703"/>
                </a:cubicBezTo>
                <a:cubicBezTo>
                  <a:pt x="964114" y="700223"/>
                  <a:pt x="946184" y="1013987"/>
                  <a:pt x="960528" y="988886"/>
                </a:cubicBezTo>
                <a:cubicBezTo>
                  <a:pt x="974872" y="963785"/>
                  <a:pt x="1039417" y="739668"/>
                  <a:pt x="1046589" y="580096"/>
                </a:cubicBezTo>
                <a:cubicBezTo>
                  <a:pt x="1053761" y="420524"/>
                  <a:pt x="994594" y="-76121"/>
                  <a:pt x="992801" y="99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E645B94F-8DC0-79DE-0F8E-0502E3AD1110}"/>
              </a:ext>
            </a:extLst>
          </p:cNvPr>
          <p:cNvSpPr/>
          <p:nvPr/>
        </p:nvSpPr>
        <p:spPr>
          <a:xfrm>
            <a:off x="4912528" y="1773117"/>
            <a:ext cx="2033906" cy="2202256"/>
          </a:xfrm>
          <a:custGeom>
            <a:avLst/>
            <a:gdLst>
              <a:gd name="connsiteX0" fmla="*/ 3717 w 2033906"/>
              <a:gd name="connsiteY0" fmla="*/ 2196455 h 2202256"/>
              <a:gd name="connsiteX1" fmla="*/ 961147 w 2033906"/>
              <a:gd name="connsiteY1" fmla="*/ 1744634 h 2202256"/>
              <a:gd name="connsiteX2" fmla="*/ 1369938 w 2033906"/>
              <a:gd name="connsiteY2" fmla="*/ 1163721 h 2202256"/>
              <a:gd name="connsiteX3" fmla="*/ 1628121 w 2033906"/>
              <a:gd name="connsiteY3" fmla="*/ 464474 h 2202256"/>
              <a:gd name="connsiteX4" fmla="*/ 2026154 w 2033906"/>
              <a:gd name="connsiteY4" fmla="*/ 12652 h 2202256"/>
              <a:gd name="connsiteX5" fmla="*/ 1843274 w 2033906"/>
              <a:gd name="connsiteY5" fmla="*/ 217048 h 2202256"/>
              <a:gd name="connsiteX6" fmla="*/ 1273119 w 2033906"/>
              <a:gd name="connsiteY6" fmla="*/ 1142205 h 2202256"/>
              <a:gd name="connsiteX7" fmla="*/ 1348423 w 2033906"/>
              <a:gd name="connsiteY7" fmla="*/ 1421904 h 2202256"/>
              <a:gd name="connsiteX8" fmla="*/ 3717 w 2033906"/>
              <a:gd name="connsiteY8" fmla="*/ 2196455 h 220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906" h="2202256">
                <a:moveTo>
                  <a:pt x="3717" y="2196455"/>
                </a:moveTo>
                <a:cubicBezTo>
                  <a:pt x="-60829" y="2250243"/>
                  <a:pt x="733444" y="1916756"/>
                  <a:pt x="961147" y="1744634"/>
                </a:cubicBezTo>
                <a:cubicBezTo>
                  <a:pt x="1188851" y="1572512"/>
                  <a:pt x="1258776" y="1377081"/>
                  <a:pt x="1369938" y="1163721"/>
                </a:cubicBezTo>
                <a:cubicBezTo>
                  <a:pt x="1481100" y="950361"/>
                  <a:pt x="1518752" y="656319"/>
                  <a:pt x="1628121" y="464474"/>
                </a:cubicBezTo>
                <a:cubicBezTo>
                  <a:pt x="1737490" y="272629"/>
                  <a:pt x="1990295" y="53890"/>
                  <a:pt x="2026154" y="12652"/>
                </a:cubicBezTo>
                <a:cubicBezTo>
                  <a:pt x="2062013" y="-28586"/>
                  <a:pt x="1968780" y="28789"/>
                  <a:pt x="1843274" y="217048"/>
                </a:cubicBezTo>
                <a:cubicBezTo>
                  <a:pt x="1717768" y="405307"/>
                  <a:pt x="1355594" y="941396"/>
                  <a:pt x="1273119" y="1142205"/>
                </a:cubicBezTo>
                <a:cubicBezTo>
                  <a:pt x="1190644" y="1343014"/>
                  <a:pt x="1558197" y="1240817"/>
                  <a:pt x="1348423" y="1421904"/>
                </a:cubicBezTo>
                <a:cubicBezTo>
                  <a:pt x="1138649" y="1602991"/>
                  <a:pt x="68263" y="2142667"/>
                  <a:pt x="3717" y="21964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30E2C45E-6A9C-FA0C-73AF-A74A6C921BCF}"/>
              </a:ext>
            </a:extLst>
          </p:cNvPr>
          <p:cNvSpPr/>
          <p:nvPr/>
        </p:nvSpPr>
        <p:spPr>
          <a:xfrm>
            <a:off x="2215001" y="3145692"/>
            <a:ext cx="2400434" cy="3135513"/>
          </a:xfrm>
          <a:custGeom>
            <a:avLst/>
            <a:gdLst>
              <a:gd name="connsiteX0" fmla="*/ 2400030 w 2400434"/>
              <a:gd name="connsiteY0" fmla="*/ 888426 h 3135513"/>
              <a:gd name="connsiteX1" fmla="*/ 1313507 w 2400434"/>
              <a:gd name="connsiteY1" fmla="*/ 651757 h 3135513"/>
              <a:gd name="connsiteX2" fmla="*/ 1539418 w 2400434"/>
              <a:gd name="connsiteY2" fmla="*/ 866910 h 3135513"/>
              <a:gd name="connsiteX3" fmla="*/ 689564 w 2400434"/>
              <a:gd name="connsiteY3" fmla="*/ 866910 h 3135513"/>
              <a:gd name="connsiteX4" fmla="*/ 926232 w 2400434"/>
              <a:gd name="connsiteY4" fmla="*/ 1028275 h 3135513"/>
              <a:gd name="connsiteX5" fmla="*/ 603503 w 2400434"/>
              <a:gd name="connsiteY5" fmla="*/ 1394035 h 3135513"/>
              <a:gd name="connsiteX6" fmla="*/ 990778 w 2400434"/>
              <a:gd name="connsiteY6" fmla="*/ 2007221 h 3135513"/>
              <a:gd name="connsiteX7" fmla="*/ 614260 w 2400434"/>
              <a:gd name="connsiteY7" fmla="*/ 2362223 h 3135513"/>
              <a:gd name="connsiteX8" fmla="*/ 377592 w 2400434"/>
              <a:gd name="connsiteY8" fmla="*/ 3126016 h 3135513"/>
              <a:gd name="connsiteX9" fmla="*/ 280773 w 2400434"/>
              <a:gd name="connsiteY9" fmla="*/ 2738741 h 3135513"/>
              <a:gd name="connsiteX10" fmla="*/ 1074 w 2400434"/>
              <a:gd name="connsiteY10" fmla="*/ 1996463 h 3135513"/>
              <a:gd name="connsiteX11" fmla="*/ 194712 w 2400434"/>
              <a:gd name="connsiteY11" fmla="*/ 232209 h 3135513"/>
              <a:gd name="connsiteX12" fmla="*/ 452895 w 2400434"/>
              <a:gd name="connsiteY12" fmla="*/ 705546 h 3135513"/>
              <a:gd name="connsiteX13" fmla="*/ 463653 w 2400434"/>
              <a:gd name="connsiteY13" fmla="*/ 49329 h 3135513"/>
              <a:gd name="connsiteX14" fmla="*/ 775625 w 2400434"/>
              <a:gd name="connsiteY14" fmla="*/ 447362 h 3135513"/>
              <a:gd name="connsiteX15" fmla="*/ 872444 w 2400434"/>
              <a:gd name="connsiteY15" fmla="*/ 124633 h 3135513"/>
              <a:gd name="connsiteX16" fmla="*/ 1550175 w 2400434"/>
              <a:gd name="connsiteY16" fmla="*/ 296755 h 3135513"/>
              <a:gd name="connsiteX17" fmla="*/ 1442599 w 2400434"/>
              <a:gd name="connsiteY17" fmla="*/ 17056 h 3135513"/>
              <a:gd name="connsiteX18" fmla="*/ 2400030 w 2400434"/>
              <a:gd name="connsiteY18" fmla="*/ 888426 h 313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0434" h="3135513">
                <a:moveTo>
                  <a:pt x="2400030" y="888426"/>
                </a:moveTo>
                <a:cubicBezTo>
                  <a:pt x="2378515" y="994210"/>
                  <a:pt x="1456942" y="655343"/>
                  <a:pt x="1313507" y="651757"/>
                </a:cubicBezTo>
                <a:cubicBezTo>
                  <a:pt x="1170072" y="648171"/>
                  <a:pt x="1643408" y="831051"/>
                  <a:pt x="1539418" y="866910"/>
                </a:cubicBezTo>
                <a:cubicBezTo>
                  <a:pt x="1435427" y="902769"/>
                  <a:pt x="791762" y="840016"/>
                  <a:pt x="689564" y="866910"/>
                </a:cubicBezTo>
                <a:cubicBezTo>
                  <a:pt x="587366" y="893804"/>
                  <a:pt x="940575" y="940421"/>
                  <a:pt x="926232" y="1028275"/>
                </a:cubicBezTo>
                <a:cubicBezTo>
                  <a:pt x="911889" y="1116129"/>
                  <a:pt x="592745" y="1230877"/>
                  <a:pt x="603503" y="1394035"/>
                </a:cubicBezTo>
                <a:cubicBezTo>
                  <a:pt x="614261" y="1557193"/>
                  <a:pt x="988985" y="1845856"/>
                  <a:pt x="990778" y="2007221"/>
                </a:cubicBezTo>
                <a:cubicBezTo>
                  <a:pt x="992571" y="2168586"/>
                  <a:pt x="716458" y="2175757"/>
                  <a:pt x="614260" y="2362223"/>
                </a:cubicBezTo>
                <a:cubicBezTo>
                  <a:pt x="512062" y="2548689"/>
                  <a:pt x="433173" y="3063263"/>
                  <a:pt x="377592" y="3126016"/>
                </a:cubicBezTo>
                <a:cubicBezTo>
                  <a:pt x="322011" y="3188769"/>
                  <a:pt x="343526" y="2927000"/>
                  <a:pt x="280773" y="2738741"/>
                </a:cubicBezTo>
                <a:cubicBezTo>
                  <a:pt x="218020" y="2550482"/>
                  <a:pt x="15417" y="2414218"/>
                  <a:pt x="1074" y="1996463"/>
                </a:cubicBezTo>
                <a:cubicBezTo>
                  <a:pt x="-13269" y="1578708"/>
                  <a:pt x="119409" y="447362"/>
                  <a:pt x="194712" y="232209"/>
                </a:cubicBezTo>
                <a:cubicBezTo>
                  <a:pt x="270015" y="17056"/>
                  <a:pt x="408072" y="736026"/>
                  <a:pt x="452895" y="705546"/>
                </a:cubicBezTo>
                <a:cubicBezTo>
                  <a:pt x="497718" y="675066"/>
                  <a:pt x="409865" y="92360"/>
                  <a:pt x="463653" y="49329"/>
                </a:cubicBezTo>
                <a:cubicBezTo>
                  <a:pt x="517441" y="6298"/>
                  <a:pt x="707493" y="434811"/>
                  <a:pt x="775625" y="447362"/>
                </a:cubicBezTo>
                <a:cubicBezTo>
                  <a:pt x="843757" y="459913"/>
                  <a:pt x="743352" y="149734"/>
                  <a:pt x="872444" y="124633"/>
                </a:cubicBezTo>
                <a:cubicBezTo>
                  <a:pt x="1001536" y="99532"/>
                  <a:pt x="1455149" y="314684"/>
                  <a:pt x="1550175" y="296755"/>
                </a:cubicBezTo>
                <a:cubicBezTo>
                  <a:pt x="1645201" y="278826"/>
                  <a:pt x="1306335" y="-81556"/>
                  <a:pt x="1442599" y="17056"/>
                </a:cubicBezTo>
                <a:cubicBezTo>
                  <a:pt x="1578863" y="115668"/>
                  <a:pt x="2421545" y="782642"/>
                  <a:pt x="2400030" y="88842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65C65D17-F884-4088-D834-0A282F386EE0}"/>
              </a:ext>
            </a:extLst>
          </p:cNvPr>
          <p:cNvSpPr/>
          <p:nvPr/>
        </p:nvSpPr>
        <p:spPr>
          <a:xfrm>
            <a:off x="4002392" y="3330709"/>
            <a:ext cx="3108464" cy="2451818"/>
          </a:xfrm>
          <a:custGeom>
            <a:avLst/>
            <a:gdLst>
              <a:gd name="connsiteX0" fmla="*/ 128544 w 3108464"/>
              <a:gd name="connsiteY0" fmla="*/ 47192 h 2451818"/>
              <a:gd name="connsiteX1" fmla="*/ 171575 w 3108464"/>
              <a:gd name="connsiteY1" fmla="*/ 79465 h 2451818"/>
              <a:gd name="connsiteX2" fmla="*/ 2161740 w 3108464"/>
              <a:gd name="connsiteY2" fmla="*/ 628105 h 2451818"/>
              <a:gd name="connsiteX3" fmla="*/ 2860987 w 3108464"/>
              <a:gd name="connsiteY3" fmla="*/ 638863 h 2451818"/>
              <a:gd name="connsiteX4" fmla="*/ 2280074 w 3108464"/>
              <a:gd name="connsiteY4" fmla="*/ 1359625 h 2451818"/>
              <a:gd name="connsiteX5" fmla="*/ 3108413 w 3108464"/>
              <a:gd name="connsiteY5" fmla="*/ 2144933 h 2451818"/>
              <a:gd name="connsiteX6" fmla="*/ 2312347 w 3108464"/>
              <a:gd name="connsiteY6" fmla="*/ 2187964 h 2451818"/>
              <a:gd name="connsiteX7" fmla="*/ 817034 w 3108464"/>
              <a:gd name="connsiteY7" fmla="*/ 2446147 h 2451818"/>
              <a:gd name="connsiteX8" fmla="*/ 1785222 w 3108464"/>
              <a:gd name="connsiteY8" fmla="*/ 1908265 h 2451818"/>
              <a:gd name="connsiteX9" fmla="*/ 1548554 w 3108464"/>
              <a:gd name="connsiteY9" fmla="*/ 1650082 h 2451818"/>
              <a:gd name="connsiteX10" fmla="*/ 1333401 w 3108464"/>
              <a:gd name="connsiteY10" fmla="*/ 552802 h 2451818"/>
              <a:gd name="connsiteX11" fmla="*/ 2011133 w 3108464"/>
              <a:gd name="connsiteY11" fmla="*/ 918562 h 2451818"/>
              <a:gd name="connsiteX12" fmla="*/ 870822 w 3108464"/>
              <a:gd name="connsiteY12" fmla="*/ 832500 h 2451818"/>
              <a:gd name="connsiteX13" fmla="*/ 462032 w 3108464"/>
              <a:gd name="connsiteY13" fmla="*/ 918562 h 2451818"/>
              <a:gd name="connsiteX14" fmla="*/ 1064460 w 3108464"/>
              <a:gd name="connsiteY14" fmla="*/ 628105 h 2451818"/>
              <a:gd name="connsiteX15" fmla="*/ 472789 w 3108464"/>
              <a:gd name="connsiteY15" fmla="*/ 649620 h 2451818"/>
              <a:gd name="connsiteX16" fmla="*/ 322182 w 3108464"/>
              <a:gd name="connsiteY16" fmla="*/ 660378 h 2451818"/>
              <a:gd name="connsiteX17" fmla="*/ 375970 w 3108464"/>
              <a:gd name="connsiteY17" fmla="*/ 499013 h 2451818"/>
              <a:gd name="connsiteX18" fmla="*/ 128544 w 3108464"/>
              <a:gd name="connsiteY18" fmla="*/ 47192 h 245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464" h="2451818">
                <a:moveTo>
                  <a:pt x="128544" y="47192"/>
                </a:moveTo>
                <a:cubicBezTo>
                  <a:pt x="94478" y="-22733"/>
                  <a:pt x="-167291" y="-17354"/>
                  <a:pt x="171575" y="79465"/>
                </a:cubicBezTo>
                <a:cubicBezTo>
                  <a:pt x="510441" y="176284"/>
                  <a:pt x="1713505" y="534872"/>
                  <a:pt x="2161740" y="628105"/>
                </a:cubicBezTo>
                <a:cubicBezTo>
                  <a:pt x="2609975" y="721338"/>
                  <a:pt x="2841265" y="516943"/>
                  <a:pt x="2860987" y="638863"/>
                </a:cubicBezTo>
                <a:cubicBezTo>
                  <a:pt x="2880709" y="760783"/>
                  <a:pt x="2238836" y="1108613"/>
                  <a:pt x="2280074" y="1359625"/>
                </a:cubicBezTo>
                <a:cubicBezTo>
                  <a:pt x="2321312" y="1610637"/>
                  <a:pt x="3103034" y="2006877"/>
                  <a:pt x="3108413" y="2144933"/>
                </a:cubicBezTo>
                <a:cubicBezTo>
                  <a:pt x="3113792" y="2282989"/>
                  <a:pt x="2694244" y="2137762"/>
                  <a:pt x="2312347" y="2187964"/>
                </a:cubicBezTo>
                <a:cubicBezTo>
                  <a:pt x="1930451" y="2238166"/>
                  <a:pt x="904888" y="2492764"/>
                  <a:pt x="817034" y="2446147"/>
                </a:cubicBezTo>
                <a:cubicBezTo>
                  <a:pt x="729180" y="2399530"/>
                  <a:pt x="1663302" y="2040943"/>
                  <a:pt x="1785222" y="1908265"/>
                </a:cubicBezTo>
                <a:cubicBezTo>
                  <a:pt x="1907142" y="1775587"/>
                  <a:pt x="1623857" y="1875992"/>
                  <a:pt x="1548554" y="1650082"/>
                </a:cubicBezTo>
                <a:cubicBezTo>
                  <a:pt x="1473251" y="1424172"/>
                  <a:pt x="1256305" y="674722"/>
                  <a:pt x="1333401" y="552802"/>
                </a:cubicBezTo>
                <a:cubicBezTo>
                  <a:pt x="1410497" y="430882"/>
                  <a:pt x="2088229" y="871946"/>
                  <a:pt x="2011133" y="918562"/>
                </a:cubicBezTo>
                <a:cubicBezTo>
                  <a:pt x="1934037" y="965178"/>
                  <a:pt x="1129005" y="832500"/>
                  <a:pt x="870822" y="832500"/>
                </a:cubicBezTo>
                <a:cubicBezTo>
                  <a:pt x="612639" y="832500"/>
                  <a:pt x="429759" y="952628"/>
                  <a:pt x="462032" y="918562"/>
                </a:cubicBezTo>
                <a:cubicBezTo>
                  <a:pt x="494305" y="884496"/>
                  <a:pt x="1062667" y="672929"/>
                  <a:pt x="1064460" y="628105"/>
                </a:cubicBezTo>
                <a:cubicBezTo>
                  <a:pt x="1066253" y="583281"/>
                  <a:pt x="596502" y="644241"/>
                  <a:pt x="472789" y="649620"/>
                </a:cubicBezTo>
                <a:cubicBezTo>
                  <a:pt x="349076" y="654999"/>
                  <a:pt x="338318" y="685479"/>
                  <a:pt x="322182" y="660378"/>
                </a:cubicBezTo>
                <a:cubicBezTo>
                  <a:pt x="306046" y="635277"/>
                  <a:pt x="410036" y="606590"/>
                  <a:pt x="375970" y="499013"/>
                </a:cubicBezTo>
                <a:cubicBezTo>
                  <a:pt x="341904" y="391437"/>
                  <a:pt x="162610" y="117117"/>
                  <a:pt x="128544" y="4719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C4A97D20-DFA2-15AE-2251-A203187B27FC}"/>
              </a:ext>
            </a:extLst>
          </p:cNvPr>
          <p:cNvSpPr/>
          <p:nvPr/>
        </p:nvSpPr>
        <p:spPr>
          <a:xfrm>
            <a:off x="4090763" y="7222489"/>
            <a:ext cx="2060216" cy="1491992"/>
          </a:xfrm>
          <a:custGeom>
            <a:avLst/>
            <a:gdLst>
              <a:gd name="connsiteX0" fmla="*/ 18658 w 2060216"/>
              <a:gd name="connsiteY0" fmla="*/ 533775 h 1491992"/>
              <a:gd name="connsiteX1" fmla="*/ 707148 w 2060216"/>
              <a:gd name="connsiteY1" fmla="*/ 964080 h 1491992"/>
              <a:gd name="connsiteX2" fmla="*/ 868512 w 2060216"/>
              <a:gd name="connsiteY2" fmla="*/ 791958 h 1491992"/>
              <a:gd name="connsiteX3" fmla="*/ 986846 w 2060216"/>
              <a:gd name="connsiteY3" fmla="*/ 361652 h 1491992"/>
              <a:gd name="connsiteX4" fmla="*/ 1169726 w 2060216"/>
              <a:gd name="connsiteY4" fmla="*/ 576805 h 1491992"/>
              <a:gd name="connsiteX5" fmla="*/ 1449425 w 2060216"/>
              <a:gd name="connsiteY5" fmla="*/ 436956 h 1491992"/>
              <a:gd name="connsiteX6" fmla="*/ 1094423 w 2060216"/>
              <a:gd name="connsiteY6" fmla="*/ 114226 h 1491992"/>
              <a:gd name="connsiteX7" fmla="*/ 1298818 w 2060216"/>
              <a:gd name="connsiteY7" fmla="*/ 49680 h 1491992"/>
              <a:gd name="connsiteX8" fmla="*/ 1664578 w 2060216"/>
              <a:gd name="connsiteY8" fmla="*/ 813473 h 1491992"/>
              <a:gd name="connsiteX9" fmla="*/ 2051853 w 2060216"/>
              <a:gd name="connsiteY9" fmla="*/ 1265295 h 1491992"/>
              <a:gd name="connsiteX10" fmla="*/ 1277303 w 2060216"/>
              <a:gd name="connsiteY10" fmla="*/ 1200749 h 1491992"/>
              <a:gd name="connsiteX11" fmla="*/ 599571 w 2060216"/>
              <a:gd name="connsiteY11" fmla="*/ 1351356 h 1491992"/>
              <a:gd name="connsiteX12" fmla="*/ 535025 w 2060216"/>
              <a:gd name="connsiteY12" fmla="*/ 1168476 h 1491992"/>
              <a:gd name="connsiteX13" fmla="*/ 7901 w 2060216"/>
              <a:gd name="connsiteY13" fmla="*/ 1491205 h 1491992"/>
              <a:gd name="connsiteX14" fmla="*/ 352145 w 2060216"/>
              <a:gd name="connsiteY14" fmla="*/ 1243779 h 1491992"/>
              <a:gd name="connsiteX15" fmla="*/ 40173 w 2060216"/>
              <a:gd name="connsiteY15" fmla="*/ 770443 h 1491992"/>
              <a:gd name="connsiteX16" fmla="*/ 180023 w 2060216"/>
              <a:gd name="connsiteY16" fmla="*/ 985596 h 1491992"/>
              <a:gd name="connsiteX17" fmla="*/ 18658 w 2060216"/>
              <a:gd name="connsiteY17" fmla="*/ 533775 h 14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60216" h="1491992">
                <a:moveTo>
                  <a:pt x="18658" y="533775"/>
                </a:moveTo>
                <a:cubicBezTo>
                  <a:pt x="106512" y="530189"/>
                  <a:pt x="565506" y="921050"/>
                  <a:pt x="707148" y="964080"/>
                </a:cubicBezTo>
                <a:cubicBezTo>
                  <a:pt x="848790" y="1007110"/>
                  <a:pt x="821896" y="892363"/>
                  <a:pt x="868512" y="791958"/>
                </a:cubicBezTo>
                <a:cubicBezTo>
                  <a:pt x="915128" y="691553"/>
                  <a:pt x="936644" y="397511"/>
                  <a:pt x="986846" y="361652"/>
                </a:cubicBezTo>
                <a:cubicBezTo>
                  <a:pt x="1037048" y="325793"/>
                  <a:pt x="1092630" y="564254"/>
                  <a:pt x="1169726" y="576805"/>
                </a:cubicBezTo>
                <a:cubicBezTo>
                  <a:pt x="1246822" y="589356"/>
                  <a:pt x="1461975" y="514052"/>
                  <a:pt x="1449425" y="436956"/>
                </a:cubicBezTo>
                <a:cubicBezTo>
                  <a:pt x="1436875" y="359860"/>
                  <a:pt x="1119524" y="178772"/>
                  <a:pt x="1094423" y="114226"/>
                </a:cubicBezTo>
                <a:cubicBezTo>
                  <a:pt x="1069322" y="49680"/>
                  <a:pt x="1203792" y="-66861"/>
                  <a:pt x="1298818" y="49680"/>
                </a:cubicBezTo>
                <a:cubicBezTo>
                  <a:pt x="1393844" y="166221"/>
                  <a:pt x="1539072" y="610871"/>
                  <a:pt x="1664578" y="813473"/>
                </a:cubicBezTo>
                <a:cubicBezTo>
                  <a:pt x="1790084" y="1016075"/>
                  <a:pt x="2116399" y="1200749"/>
                  <a:pt x="2051853" y="1265295"/>
                </a:cubicBezTo>
                <a:cubicBezTo>
                  <a:pt x="1987307" y="1329841"/>
                  <a:pt x="1519350" y="1186406"/>
                  <a:pt x="1277303" y="1200749"/>
                </a:cubicBezTo>
                <a:cubicBezTo>
                  <a:pt x="1035256" y="1215092"/>
                  <a:pt x="723284" y="1356735"/>
                  <a:pt x="599571" y="1351356"/>
                </a:cubicBezTo>
                <a:cubicBezTo>
                  <a:pt x="475858" y="1345977"/>
                  <a:pt x="633637" y="1145168"/>
                  <a:pt x="535025" y="1168476"/>
                </a:cubicBezTo>
                <a:cubicBezTo>
                  <a:pt x="436413" y="1191784"/>
                  <a:pt x="38381" y="1478655"/>
                  <a:pt x="7901" y="1491205"/>
                </a:cubicBezTo>
                <a:cubicBezTo>
                  <a:pt x="-22579" y="1503756"/>
                  <a:pt x="346766" y="1363906"/>
                  <a:pt x="352145" y="1243779"/>
                </a:cubicBezTo>
                <a:cubicBezTo>
                  <a:pt x="357524" y="1123652"/>
                  <a:pt x="68860" y="813473"/>
                  <a:pt x="40173" y="770443"/>
                </a:cubicBezTo>
                <a:cubicBezTo>
                  <a:pt x="11486" y="727413"/>
                  <a:pt x="178230" y="1023248"/>
                  <a:pt x="180023" y="985596"/>
                </a:cubicBezTo>
                <a:cubicBezTo>
                  <a:pt x="181816" y="947944"/>
                  <a:pt x="-69196" y="537361"/>
                  <a:pt x="18658" y="53377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5F1BB052-FE8C-BBBA-86DC-60AA2550109E}"/>
              </a:ext>
            </a:extLst>
          </p:cNvPr>
          <p:cNvSpPr/>
          <p:nvPr/>
        </p:nvSpPr>
        <p:spPr>
          <a:xfrm>
            <a:off x="2118463" y="4379294"/>
            <a:ext cx="2797162" cy="5373480"/>
          </a:xfrm>
          <a:custGeom>
            <a:avLst/>
            <a:gdLst>
              <a:gd name="connsiteX0" fmla="*/ 549433 w 2797162"/>
              <a:gd name="connsiteY0" fmla="*/ 676800 h 5373480"/>
              <a:gd name="connsiteX1" fmla="*/ 474130 w 2797162"/>
              <a:gd name="connsiteY1" fmla="*/ 1817111 h 5373480"/>
              <a:gd name="connsiteX2" fmla="*/ 839890 w 2797162"/>
              <a:gd name="connsiteY2" fmla="*/ 3118786 h 5373480"/>
              <a:gd name="connsiteX3" fmla="*/ 700041 w 2797162"/>
              <a:gd name="connsiteY3" fmla="*/ 2935906 h 5373480"/>
              <a:gd name="connsiteX4" fmla="*/ 1399288 w 2797162"/>
              <a:gd name="connsiteY4" fmla="*/ 3904094 h 5373480"/>
              <a:gd name="connsiteX5" fmla="*/ 1055043 w 2797162"/>
              <a:gd name="connsiteY5" fmla="*/ 3775002 h 5373480"/>
              <a:gd name="connsiteX6" fmla="*/ 1506864 w 2797162"/>
              <a:gd name="connsiteY6" fmla="*/ 4538795 h 5373480"/>
              <a:gd name="connsiteX7" fmla="*/ 2141565 w 2797162"/>
              <a:gd name="connsiteY7" fmla="*/ 5119708 h 5373480"/>
              <a:gd name="connsiteX8" fmla="*/ 1894139 w 2797162"/>
              <a:gd name="connsiteY8" fmla="*/ 5012132 h 5373480"/>
              <a:gd name="connsiteX9" fmla="*/ 2787024 w 2797162"/>
              <a:gd name="connsiteY9" fmla="*/ 5324104 h 5373480"/>
              <a:gd name="connsiteX10" fmla="*/ 2335203 w 2797162"/>
              <a:gd name="connsiteY10" fmla="*/ 5345619 h 5373480"/>
              <a:gd name="connsiteX11" fmla="*/ 1700502 w 2797162"/>
              <a:gd name="connsiteY11" fmla="*/ 5055162 h 5373480"/>
              <a:gd name="connsiteX12" fmla="*/ 140643 w 2797162"/>
              <a:gd name="connsiteY12" fmla="*/ 2430297 h 5373480"/>
              <a:gd name="connsiteX13" fmla="*/ 280492 w 2797162"/>
              <a:gd name="connsiteY13" fmla="*/ 2882118 h 5373480"/>
              <a:gd name="connsiteX14" fmla="*/ 793 w 2797162"/>
              <a:gd name="connsiteY14" fmla="*/ 1053318 h 5373480"/>
              <a:gd name="connsiteX15" fmla="*/ 194431 w 2797162"/>
              <a:gd name="connsiteY15" fmla="*/ 1784838 h 5373480"/>
              <a:gd name="connsiteX16" fmla="*/ 140643 w 2797162"/>
              <a:gd name="connsiteY16" fmla="*/ 9826 h 5373480"/>
              <a:gd name="connsiteX17" fmla="*/ 312765 w 2797162"/>
              <a:gd name="connsiteY17" fmla="*/ 1053318 h 5373480"/>
              <a:gd name="connsiteX18" fmla="*/ 549433 w 2797162"/>
              <a:gd name="connsiteY18" fmla="*/ 676800 h 53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97162" h="5373480">
                <a:moveTo>
                  <a:pt x="549433" y="676800"/>
                </a:moveTo>
                <a:cubicBezTo>
                  <a:pt x="576327" y="804099"/>
                  <a:pt x="425721" y="1410113"/>
                  <a:pt x="474130" y="1817111"/>
                </a:cubicBezTo>
                <a:cubicBezTo>
                  <a:pt x="522539" y="2224109"/>
                  <a:pt x="802238" y="2932320"/>
                  <a:pt x="839890" y="3118786"/>
                </a:cubicBezTo>
                <a:cubicBezTo>
                  <a:pt x="877542" y="3305252"/>
                  <a:pt x="606808" y="2805021"/>
                  <a:pt x="700041" y="2935906"/>
                </a:cubicBezTo>
                <a:cubicBezTo>
                  <a:pt x="793274" y="3066791"/>
                  <a:pt x="1340121" y="3764245"/>
                  <a:pt x="1399288" y="3904094"/>
                </a:cubicBezTo>
                <a:cubicBezTo>
                  <a:pt x="1458455" y="4043943"/>
                  <a:pt x="1037114" y="3669219"/>
                  <a:pt x="1055043" y="3775002"/>
                </a:cubicBezTo>
                <a:cubicBezTo>
                  <a:pt x="1072972" y="3880785"/>
                  <a:pt x="1325777" y="4314677"/>
                  <a:pt x="1506864" y="4538795"/>
                </a:cubicBezTo>
                <a:cubicBezTo>
                  <a:pt x="1687951" y="4762913"/>
                  <a:pt x="2077019" y="5040818"/>
                  <a:pt x="2141565" y="5119708"/>
                </a:cubicBezTo>
                <a:cubicBezTo>
                  <a:pt x="2206111" y="5198598"/>
                  <a:pt x="1786563" y="4978066"/>
                  <a:pt x="1894139" y="5012132"/>
                </a:cubicBezTo>
                <a:cubicBezTo>
                  <a:pt x="2001715" y="5046198"/>
                  <a:pt x="2713513" y="5268523"/>
                  <a:pt x="2787024" y="5324104"/>
                </a:cubicBezTo>
                <a:cubicBezTo>
                  <a:pt x="2860535" y="5379685"/>
                  <a:pt x="2516290" y="5390443"/>
                  <a:pt x="2335203" y="5345619"/>
                </a:cubicBezTo>
                <a:cubicBezTo>
                  <a:pt x="2154116" y="5300795"/>
                  <a:pt x="2066262" y="5541049"/>
                  <a:pt x="1700502" y="5055162"/>
                </a:cubicBezTo>
                <a:cubicBezTo>
                  <a:pt x="1334742" y="4569275"/>
                  <a:pt x="377311" y="2792471"/>
                  <a:pt x="140643" y="2430297"/>
                </a:cubicBezTo>
                <a:cubicBezTo>
                  <a:pt x="-96025" y="2068123"/>
                  <a:pt x="303800" y="3111615"/>
                  <a:pt x="280492" y="2882118"/>
                </a:cubicBezTo>
                <a:cubicBezTo>
                  <a:pt x="257184" y="2652622"/>
                  <a:pt x="15136" y="1236198"/>
                  <a:pt x="793" y="1053318"/>
                </a:cubicBezTo>
                <a:cubicBezTo>
                  <a:pt x="-13550" y="870438"/>
                  <a:pt x="171123" y="1958753"/>
                  <a:pt x="194431" y="1784838"/>
                </a:cubicBezTo>
                <a:cubicBezTo>
                  <a:pt x="217739" y="1610923"/>
                  <a:pt x="120921" y="131746"/>
                  <a:pt x="140643" y="9826"/>
                </a:cubicBezTo>
                <a:cubicBezTo>
                  <a:pt x="160365" y="-112094"/>
                  <a:pt x="248219" y="938570"/>
                  <a:pt x="312765" y="1053318"/>
                </a:cubicBezTo>
                <a:cubicBezTo>
                  <a:pt x="377311" y="1168066"/>
                  <a:pt x="522539" y="549501"/>
                  <a:pt x="549433" y="67680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72AB937B-31CD-BBB3-AA27-AAD5DA205691}"/>
              </a:ext>
            </a:extLst>
          </p:cNvPr>
          <p:cNvSpPr/>
          <p:nvPr/>
        </p:nvSpPr>
        <p:spPr>
          <a:xfrm>
            <a:off x="3992381" y="8065944"/>
            <a:ext cx="2953467" cy="1657195"/>
          </a:xfrm>
          <a:custGeom>
            <a:avLst/>
            <a:gdLst>
              <a:gd name="connsiteX0" fmla="*/ 106283 w 2953467"/>
              <a:gd name="connsiteY0" fmla="*/ 1035025 h 1657195"/>
              <a:gd name="connsiteX1" fmla="*/ 170828 w 2953467"/>
              <a:gd name="connsiteY1" fmla="*/ 1056541 h 1657195"/>
              <a:gd name="connsiteX2" fmla="*/ 1128259 w 2953467"/>
              <a:gd name="connsiteY2" fmla="*/ 1121087 h 1657195"/>
              <a:gd name="connsiteX3" fmla="*/ 1719930 w 2953467"/>
              <a:gd name="connsiteY3" fmla="*/ 766084 h 1657195"/>
              <a:gd name="connsiteX4" fmla="*/ 1547807 w 2953467"/>
              <a:gd name="connsiteY4" fmla="*/ 959722 h 1657195"/>
              <a:gd name="connsiteX5" fmla="*/ 2365388 w 2953467"/>
              <a:gd name="connsiteY5" fmla="*/ 626235 h 1657195"/>
              <a:gd name="connsiteX6" fmla="*/ 2397661 w 2953467"/>
              <a:gd name="connsiteY6" fmla="*/ 335778 h 1657195"/>
              <a:gd name="connsiteX7" fmla="*/ 2354631 w 2953467"/>
              <a:gd name="connsiteY7" fmla="*/ 77595 h 1657195"/>
              <a:gd name="connsiteX8" fmla="*/ 2602057 w 2953467"/>
              <a:gd name="connsiteY8" fmla="*/ 400324 h 1657195"/>
              <a:gd name="connsiteX9" fmla="*/ 2946301 w 2953467"/>
              <a:gd name="connsiteY9" fmla="*/ 13049 h 1657195"/>
              <a:gd name="connsiteX10" fmla="*/ 2257812 w 2953467"/>
              <a:gd name="connsiteY10" fmla="*/ 981237 h 1657195"/>
              <a:gd name="connsiteX11" fmla="*/ 1902810 w 2953467"/>
              <a:gd name="connsiteY11" fmla="*/ 1648211 h 1657195"/>
              <a:gd name="connsiteX12" fmla="*/ 1590838 w 2953467"/>
              <a:gd name="connsiteY12" fmla="*/ 1368512 h 1657195"/>
              <a:gd name="connsiteX13" fmla="*/ 353708 w 2953467"/>
              <a:gd name="connsiteY13" fmla="*/ 1400785 h 1657195"/>
              <a:gd name="connsiteX14" fmla="*/ 9464 w 2953467"/>
              <a:gd name="connsiteY14" fmla="*/ 1390028 h 1657195"/>
              <a:gd name="connsiteX15" fmla="*/ 633407 w 2953467"/>
              <a:gd name="connsiteY15" fmla="*/ 1357755 h 1657195"/>
              <a:gd name="connsiteX16" fmla="*/ 407497 w 2953467"/>
              <a:gd name="connsiteY16" fmla="*/ 1228663 h 1657195"/>
              <a:gd name="connsiteX17" fmla="*/ 106283 w 2953467"/>
              <a:gd name="connsiteY17" fmla="*/ 1035025 h 165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3467" h="1657195">
                <a:moveTo>
                  <a:pt x="106283" y="1035025"/>
                </a:moveTo>
                <a:cubicBezTo>
                  <a:pt x="66838" y="1006338"/>
                  <a:pt x="499" y="1042197"/>
                  <a:pt x="170828" y="1056541"/>
                </a:cubicBezTo>
                <a:cubicBezTo>
                  <a:pt x="341157" y="1070885"/>
                  <a:pt x="870075" y="1169497"/>
                  <a:pt x="1128259" y="1121087"/>
                </a:cubicBezTo>
                <a:cubicBezTo>
                  <a:pt x="1386443" y="1072678"/>
                  <a:pt x="1650005" y="792978"/>
                  <a:pt x="1719930" y="766084"/>
                </a:cubicBezTo>
                <a:cubicBezTo>
                  <a:pt x="1789855" y="739190"/>
                  <a:pt x="1440231" y="983030"/>
                  <a:pt x="1547807" y="959722"/>
                </a:cubicBezTo>
                <a:cubicBezTo>
                  <a:pt x="1655383" y="936414"/>
                  <a:pt x="2223746" y="730226"/>
                  <a:pt x="2365388" y="626235"/>
                </a:cubicBezTo>
                <a:cubicBezTo>
                  <a:pt x="2507030" y="522244"/>
                  <a:pt x="2399454" y="427218"/>
                  <a:pt x="2397661" y="335778"/>
                </a:cubicBezTo>
                <a:cubicBezTo>
                  <a:pt x="2395868" y="244338"/>
                  <a:pt x="2320565" y="66837"/>
                  <a:pt x="2354631" y="77595"/>
                </a:cubicBezTo>
                <a:cubicBezTo>
                  <a:pt x="2388697" y="88353"/>
                  <a:pt x="2503445" y="411082"/>
                  <a:pt x="2602057" y="400324"/>
                </a:cubicBezTo>
                <a:cubicBezTo>
                  <a:pt x="2700669" y="389566"/>
                  <a:pt x="3003675" y="-83770"/>
                  <a:pt x="2946301" y="13049"/>
                </a:cubicBezTo>
                <a:cubicBezTo>
                  <a:pt x="2888927" y="109868"/>
                  <a:pt x="2431727" y="708710"/>
                  <a:pt x="2257812" y="981237"/>
                </a:cubicBezTo>
                <a:cubicBezTo>
                  <a:pt x="2083897" y="1253764"/>
                  <a:pt x="2013972" y="1583665"/>
                  <a:pt x="1902810" y="1648211"/>
                </a:cubicBezTo>
                <a:cubicBezTo>
                  <a:pt x="1791648" y="1712757"/>
                  <a:pt x="1849022" y="1409750"/>
                  <a:pt x="1590838" y="1368512"/>
                </a:cubicBezTo>
                <a:cubicBezTo>
                  <a:pt x="1332654" y="1327274"/>
                  <a:pt x="617270" y="1397199"/>
                  <a:pt x="353708" y="1400785"/>
                </a:cubicBezTo>
                <a:cubicBezTo>
                  <a:pt x="90146" y="1404371"/>
                  <a:pt x="-37153" y="1397200"/>
                  <a:pt x="9464" y="1390028"/>
                </a:cubicBezTo>
                <a:cubicBezTo>
                  <a:pt x="56080" y="1382856"/>
                  <a:pt x="567068" y="1384649"/>
                  <a:pt x="633407" y="1357755"/>
                </a:cubicBezTo>
                <a:cubicBezTo>
                  <a:pt x="699746" y="1330861"/>
                  <a:pt x="497144" y="1282451"/>
                  <a:pt x="407497" y="1228663"/>
                </a:cubicBezTo>
                <a:cubicBezTo>
                  <a:pt x="317850" y="1174875"/>
                  <a:pt x="145728" y="1063712"/>
                  <a:pt x="106283" y="103502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7AC2E73D-804A-B228-C491-8F509A4D8BE8}"/>
              </a:ext>
            </a:extLst>
          </p:cNvPr>
          <p:cNvSpPr/>
          <p:nvPr/>
        </p:nvSpPr>
        <p:spPr>
          <a:xfrm>
            <a:off x="3968794" y="8546923"/>
            <a:ext cx="1872602" cy="418739"/>
          </a:xfrm>
          <a:custGeom>
            <a:avLst/>
            <a:gdLst>
              <a:gd name="connsiteX0" fmla="*/ 3502 w 1872602"/>
              <a:gd name="connsiteY0" fmla="*/ 312069 h 418739"/>
              <a:gd name="connsiteX1" fmla="*/ 870401 w 1872602"/>
              <a:gd name="connsiteY1" fmla="*/ 139877 h 418739"/>
              <a:gd name="connsiteX2" fmla="*/ 739772 w 1872602"/>
              <a:gd name="connsiteY2" fmla="*/ 163628 h 418739"/>
              <a:gd name="connsiteX3" fmla="*/ 1333538 w 1872602"/>
              <a:gd name="connsiteY3" fmla="*/ 122064 h 418739"/>
              <a:gd name="connsiteX4" fmla="*/ 1867928 w 1872602"/>
              <a:gd name="connsiteY4" fmla="*/ 3311 h 418739"/>
              <a:gd name="connsiteX5" fmla="*/ 1606671 w 1872602"/>
              <a:gd name="connsiteY5" fmla="*/ 32999 h 418739"/>
              <a:gd name="connsiteX6" fmla="*/ 1838240 w 1872602"/>
              <a:gd name="connsiteY6" fmla="*/ 32999 h 418739"/>
              <a:gd name="connsiteX7" fmla="*/ 1677923 w 1872602"/>
              <a:gd name="connsiteY7" fmla="*/ 169565 h 418739"/>
              <a:gd name="connsiteX8" fmla="*/ 1618546 w 1872602"/>
              <a:gd name="connsiteY8" fmla="*/ 205191 h 418739"/>
              <a:gd name="connsiteX9" fmla="*/ 1719487 w 1872602"/>
              <a:gd name="connsiteY9" fmla="*/ 246755 h 418739"/>
              <a:gd name="connsiteX10" fmla="*/ 1066344 w 1872602"/>
              <a:gd name="connsiteY10" fmla="*/ 413009 h 418739"/>
              <a:gd name="connsiteX11" fmla="*/ 1214785 w 1872602"/>
              <a:gd name="connsiteY11" fmla="*/ 377383 h 418739"/>
              <a:gd name="connsiteX12" fmla="*/ 347887 w 1872602"/>
              <a:gd name="connsiteY12" fmla="*/ 347695 h 418739"/>
              <a:gd name="connsiteX13" fmla="*/ 555705 w 1872602"/>
              <a:gd name="connsiteY13" fmla="*/ 335820 h 418739"/>
              <a:gd name="connsiteX14" fmla="*/ 3502 w 1872602"/>
              <a:gd name="connsiteY14" fmla="*/ 312069 h 41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2602" h="418739">
                <a:moveTo>
                  <a:pt x="3502" y="312069"/>
                </a:moveTo>
                <a:cubicBezTo>
                  <a:pt x="55951" y="279412"/>
                  <a:pt x="747689" y="164617"/>
                  <a:pt x="870401" y="139877"/>
                </a:cubicBezTo>
                <a:cubicBezTo>
                  <a:pt x="993113" y="115137"/>
                  <a:pt x="662583" y="166597"/>
                  <a:pt x="739772" y="163628"/>
                </a:cubicBezTo>
                <a:cubicBezTo>
                  <a:pt x="816961" y="160659"/>
                  <a:pt x="1145512" y="148783"/>
                  <a:pt x="1333538" y="122064"/>
                </a:cubicBezTo>
                <a:cubicBezTo>
                  <a:pt x="1521564" y="95345"/>
                  <a:pt x="1822406" y="18155"/>
                  <a:pt x="1867928" y="3311"/>
                </a:cubicBezTo>
                <a:cubicBezTo>
                  <a:pt x="1913450" y="-11533"/>
                  <a:pt x="1611619" y="28051"/>
                  <a:pt x="1606671" y="32999"/>
                </a:cubicBezTo>
                <a:cubicBezTo>
                  <a:pt x="1601723" y="37947"/>
                  <a:pt x="1826365" y="10238"/>
                  <a:pt x="1838240" y="32999"/>
                </a:cubicBezTo>
                <a:cubicBezTo>
                  <a:pt x="1850115" y="55760"/>
                  <a:pt x="1714539" y="140866"/>
                  <a:pt x="1677923" y="169565"/>
                </a:cubicBezTo>
                <a:cubicBezTo>
                  <a:pt x="1641307" y="198264"/>
                  <a:pt x="1611619" y="192326"/>
                  <a:pt x="1618546" y="205191"/>
                </a:cubicBezTo>
                <a:cubicBezTo>
                  <a:pt x="1625473" y="218056"/>
                  <a:pt x="1811521" y="212119"/>
                  <a:pt x="1719487" y="246755"/>
                </a:cubicBezTo>
                <a:cubicBezTo>
                  <a:pt x="1627453" y="281391"/>
                  <a:pt x="1150461" y="391238"/>
                  <a:pt x="1066344" y="413009"/>
                </a:cubicBezTo>
                <a:cubicBezTo>
                  <a:pt x="982227" y="434780"/>
                  <a:pt x="1334528" y="388269"/>
                  <a:pt x="1214785" y="377383"/>
                </a:cubicBezTo>
                <a:cubicBezTo>
                  <a:pt x="1095042" y="366497"/>
                  <a:pt x="457734" y="354622"/>
                  <a:pt x="347887" y="347695"/>
                </a:cubicBezTo>
                <a:cubicBezTo>
                  <a:pt x="238040" y="340768"/>
                  <a:pt x="607165" y="339778"/>
                  <a:pt x="555705" y="335820"/>
                </a:cubicBezTo>
                <a:cubicBezTo>
                  <a:pt x="504245" y="331862"/>
                  <a:pt x="-48947" y="344726"/>
                  <a:pt x="3502" y="31206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53230A9E-47A0-747C-3242-3412EB682513}"/>
              </a:ext>
            </a:extLst>
          </p:cNvPr>
          <p:cNvSpPr/>
          <p:nvPr/>
        </p:nvSpPr>
        <p:spPr>
          <a:xfrm>
            <a:off x="4227564" y="412018"/>
            <a:ext cx="90565" cy="422213"/>
          </a:xfrm>
          <a:custGeom>
            <a:avLst/>
            <a:gdLst>
              <a:gd name="connsiteX0" fmla="*/ 90436 w 90565"/>
              <a:gd name="connsiteY0" fmla="*/ 732 h 422213"/>
              <a:gd name="connsiteX1" fmla="*/ 30111 w 90565"/>
              <a:gd name="connsiteY1" fmla="*/ 95982 h 422213"/>
              <a:gd name="connsiteX2" fmla="*/ 45986 w 90565"/>
              <a:gd name="connsiteY2" fmla="*/ 270607 h 422213"/>
              <a:gd name="connsiteX3" fmla="*/ 87261 w 90565"/>
              <a:gd name="connsiteY3" fmla="*/ 419832 h 422213"/>
              <a:gd name="connsiteX4" fmla="*/ 68211 w 90565"/>
              <a:gd name="connsiteY4" fmla="*/ 349982 h 422213"/>
              <a:gd name="connsiteX5" fmla="*/ 4711 w 90565"/>
              <a:gd name="connsiteY5" fmla="*/ 188057 h 422213"/>
              <a:gd name="connsiteX6" fmla="*/ 11061 w 90565"/>
              <a:gd name="connsiteY6" fmla="*/ 143607 h 422213"/>
              <a:gd name="connsiteX7" fmla="*/ 90436 w 90565"/>
              <a:gd name="connsiteY7" fmla="*/ 732 h 42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5" h="422213">
                <a:moveTo>
                  <a:pt x="90436" y="732"/>
                </a:moveTo>
                <a:cubicBezTo>
                  <a:pt x="93611" y="-7206"/>
                  <a:pt x="37519" y="51003"/>
                  <a:pt x="30111" y="95982"/>
                </a:cubicBezTo>
                <a:cubicBezTo>
                  <a:pt x="22703" y="140961"/>
                  <a:pt x="36461" y="216632"/>
                  <a:pt x="45986" y="270607"/>
                </a:cubicBezTo>
                <a:cubicBezTo>
                  <a:pt x="55511" y="324582"/>
                  <a:pt x="83557" y="406603"/>
                  <a:pt x="87261" y="419832"/>
                </a:cubicBezTo>
                <a:cubicBezTo>
                  <a:pt x="90965" y="433061"/>
                  <a:pt x="81969" y="388611"/>
                  <a:pt x="68211" y="349982"/>
                </a:cubicBezTo>
                <a:cubicBezTo>
                  <a:pt x="54453" y="311353"/>
                  <a:pt x="14236" y="222453"/>
                  <a:pt x="4711" y="188057"/>
                </a:cubicBezTo>
                <a:cubicBezTo>
                  <a:pt x="-4814" y="153661"/>
                  <a:pt x="1536" y="170065"/>
                  <a:pt x="11061" y="143607"/>
                </a:cubicBezTo>
                <a:cubicBezTo>
                  <a:pt x="20586" y="117149"/>
                  <a:pt x="87261" y="8670"/>
                  <a:pt x="90436" y="7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7174E670-E5F9-EC15-5926-3D51B2C604BA}"/>
              </a:ext>
            </a:extLst>
          </p:cNvPr>
          <p:cNvSpPr/>
          <p:nvPr/>
        </p:nvSpPr>
        <p:spPr>
          <a:xfrm>
            <a:off x="4267142" y="472461"/>
            <a:ext cx="698175" cy="119380"/>
          </a:xfrm>
          <a:custGeom>
            <a:avLst/>
            <a:gdLst>
              <a:gd name="connsiteX0" fmla="*/ 58 w 698175"/>
              <a:gd name="connsiteY0" fmla="*/ 32364 h 119380"/>
              <a:gd name="connsiteX1" fmla="*/ 288983 w 698175"/>
              <a:gd name="connsiteY1" fmla="*/ 83164 h 119380"/>
              <a:gd name="connsiteX2" fmla="*/ 657283 w 698175"/>
              <a:gd name="connsiteY2" fmla="*/ 10139 h 119380"/>
              <a:gd name="connsiteX3" fmla="*/ 689033 w 698175"/>
              <a:gd name="connsiteY3" fmla="*/ 614 h 119380"/>
              <a:gd name="connsiteX4" fmla="*/ 428683 w 698175"/>
              <a:gd name="connsiteY4" fmla="*/ 86339 h 119380"/>
              <a:gd name="connsiteX5" fmla="*/ 244533 w 698175"/>
              <a:gd name="connsiteY5" fmla="*/ 118089 h 119380"/>
              <a:gd name="connsiteX6" fmla="*/ 263583 w 698175"/>
              <a:gd name="connsiteY6" fmla="*/ 105389 h 119380"/>
              <a:gd name="connsiteX7" fmla="*/ 58 w 698175"/>
              <a:gd name="connsiteY7" fmla="*/ 32364 h 11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175" h="119380">
                <a:moveTo>
                  <a:pt x="58" y="32364"/>
                </a:moveTo>
                <a:cubicBezTo>
                  <a:pt x="4291" y="28660"/>
                  <a:pt x="179446" y="86868"/>
                  <a:pt x="288983" y="83164"/>
                </a:cubicBezTo>
                <a:cubicBezTo>
                  <a:pt x="398521" y="79460"/>
                  <a:pt x="590608" y="23897"/>
                  <a:pt x="657283" y="10139"/>
                </a:cubicBezTo>
                <a:cubicBezTo>
                  <a:pt x="723958" y="-3619"/>
                  <a:pt x="689033" y="614"/>
                  <a:pt x="689033" y="614"/>
                </a:cubicBezTo>
                <a:cubicBezTo>
                  <a:pt x="650933" y="13314"/>
                  <a:pt x="502766" y="66760"/>
                  <a:pt x="428683" y="86339"/>
                </a:cubicBezTo>
                <a:cubicBezTo>
                  <a:pt x="354600" y="105918"/>
                  <a:pt x="272050" y="114914"/>
                  <a:pt x="244533" y="118089"/>
                </a:cubicBezTo>
                <a:cubicBezTo>
                  <a:pt x="217016" y="121264"/>
                  <a:pt x="303270" y="119147"/>
                  <a:pt x="263583" y="105389"/>
                </a:cubicBezTo>
                <a:cubicBezTo>
                  <a:pt x="223896" y="91631"/>
                  <a:pt x="-4175" y="36068"/>
                  <a:pt x="58" y="323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BF3AAAE2-D2E9-615A-94A6-B2A2A770370E}"/>
              </a:ext>
            </a:extLst>
          </p:cNvPr>
          <p:cNvSpPr/>
          <p:nvPr/>
        </p:nvSpPr>
        <p:spPr>
          <a:xfrm>
            <a:off x="4289394" y="393001"/>
            <a:ext cx="689683" cy="83793"/>
          </a:xfrm>
          <a:custGeom>
            <a:avLst/>
            <a:gdLst>
              <a:gd name="connsiteX0" fmla="*/ 31 w 689683"/>
              <a:gd name="connsiteY0" fmla="*/ 16574 h 83793"/>
              <a:gd name="connsiteX1" fmla="*/ 250856 w 689683"/>
              <a:gd name="connsiteY1" fmla="*/ 64199 h 83793"/>
              <a:gd name="connsiteX2" fmla="*/ 533431 w 689683"/>
              <a:gd name="connsiteY2" fmla="*/ 32449 h 83793"/>
              <a:gd name="connsiteX3" fmla="*/ 650906 w 689683"/>
              <a:gd name="connsiteY3" fmla="*/ 699 h 83793"/>
              <a:gd name="connsiteX4" fmla="*/ 603281 w 689683"/>
              <a:gd name="connsiteY4" fmla="*/ 16574 h 83793"/>
              <a:gd name="connsiteX5" fmla="*/ 689006 w 689683"/>
              <a:gd name="connsiteY5" fmla="*/ 83249 h 83793"/>
              <a:gd name="connsiteX6" fmla="*/ 635031 w 689683"/>
              <a:gd name="connsiteY6" fmla="*/ 48324 h 83793"/>
              <a:gd name="connsiteX7" fmla="*/ 492156 w 689683"/>
              <a:gd name="connsiteY7" fmla="*/ 51499 h 83793"/>
              <a:gd name="connsiteX8" fmla="*/ 266731 w 689683"/>
              <a:gd name="connsiteY8" fmla="*/ 76899 h 83793"/>
              <a:gd name="connsiteX9" fmla="*/ 31 w 689683"/>
              <a:gd name="connsiteY9" fmla="*/ 16574 h 8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9683" h="83793">
                <a:moveTo>
                  <a:pt x="31" y="16574"/>
                </a:moveTo>
                <a:cubicBezTo>
                  <a:pt x="-2615" y="14457"/>
                  <a:pt x="161956" y="61553"/>
                  <a:pt x="250856" y="64199"/>
                </a:cubicBezTo>
                <a:cubicBezTo>
                  <a:pt x="339756" y="66845"/>
                  <a:pt x="466756" y="43032"/>
                  <a:pt x="533431" y="32449"/>
                </a:cubicBezTo>
                <a:cubicBezTo>
                  <a:pt x="600106" y="21866"/>
                  <a:pt x="639264" y="3345"/>
                  <a:pt x="650906" y="699"/>
                </a:cubicBezTo>
                <a:cubicBezTo>
                  <a:pt x="662548" y="-1947"/>
                  <a:pt x="596931" y="2816"/>
                  <a:pt x="603281" y="16574"/>
                </a:cubicBezTo>
                <a:cubicBezTo>
                  <a:pt x="609631" y="30332"/>
                  <a:pt x="683714" y="77957"/>
                  <a:pt x="689006" y="83249"/>
                </a:cubicBezTo>
                <a:cubicBezTo>
                  <a:pt x="694298" y="88541"/>
                  <a:pt x="667839" y="53616"/>
                  <a:pt x="635031" y="48324"/>
                </a:cubicBezTo>
                <a:cubicBezTo>
                  <a:pt x="602223" y="43032"/>
                  <a:pt x="553539" y="46737"/>
                  <a:pt x="492156" y="51499"/>
                </a:cubicBezTo>
                <a:cubicBezTo>
                  <a:pt x="430773" y="56261"/>
                  <a:pt x="345048" y="80603"/>
                  <a:pt x="266731" y="76899"/>
                </a:cubicBezTo>
                <a:cubicBezTo>
                  <a:pt x="188414" y="73195"/>
                  <a:pt x="2677" y="18691"/>
                  <a:pt x="31" y="16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30DFC3CA-79DD-7260-B8B8-B52C11FE683D}"/>
              </a:ext>
            </a:extLst>
          </p:cNvPr>
          <p:cNvSpPr/>
          <p:nvPr/>
        </p:nvSpPr>
        <p:spPr>
          <a:xfrm>
            <a:off x="4907246" y="387668"/>
            <a:ext cx="126047" cy="451069"/>
          </a:xfrm>
          <a:custGeom>
            <a:avLst/>
            <a:gdLst>
              <a:gd name="connsiteX0" fmla="*/ 1304 w 126047"/>
              <a:gd name="connsiteY0" fmla="*/ 2857 h 451069"/>
              <a:gd name="connsiteX1" fmla="*/ 39404 w 126047"/>
              <a:gd name="connsiteY1" fmla="*/ 110807 h 451069"/>
              <a:gd name="connsiteX2" fmla="*/ 42579 w 126047"/>
              <a:gd name="connsiteY2" fmla="*/ 193357 h 451069"/>
              <a:gd name="connsiteX3" fmla="*/ 121954 w 126047"/>
              <a:gd name="connsiteY3" fmla="*/ 444182 h 451069"/>
              <a:gd name="connsiteX4" fmla="*/ 112429 w 126047"/>
              <a:gd name="connsiteY4" fmla="*/ 367982 h 451069"/>
              <a:gd name="connsiteX5" fmla="*/ 93379 w 126047"/>
              <a:gd name="connsiteY5" fmla="*/ 234632 h 451069"/>
              <a:gd name="connsiteX6" fmla="*/ 1304 w 126047"/>
              <a:gd name="connsiteY6" fmla="*/ 2857 h 45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47" h="451069">
                <a:moveTo>
                  <a:pt x="1304" y="2857"/>
                </a:moveTo>
                <a:cubicBezTo>
                  <a:pt x="-7692" y="-17781"/>
                  <a:pt x="32525" y="79057"/>
                  <a:pt x="39404" y="110807"/>
                </a:cubicBezTo>
                <a:cubicBezTo>
                  <a:pt x="46283" y="142557"/>
                  <a:pt x="28821" y="137795"/>
                  <a:pt x="42579" y="193357"/>
                </a:cubicBezTo>
                <a:cubicBezTo>
                  <a:pt x="56337" y="248920"/>
                  <a:pt x="110312" y="415078"/>
                  <a:pt x="121954" y="444182"/>
                </a:cubicBezTo>
                <a:cubicBezTo>
                  <a:pt x="133596" y="473286"/>
                  <a:pt x="117192" y="402907"/>
                  <a:pt x="112429" y="367982"/>
                </a:cubicBezTo>
                <a:cubicBezTo>
                  <a:pt x="107667" y="333057"/>
                  <a:pt x="108196" y="290194"/>
                  <a:pt x="93379" y="234632"/>
                </a:cubicBezTo>
                <a:cubicBezTo>
                  <a:pt x="78562" y="179070"/>
                  <a:pt x="10300" y="23495"/>
                  <a:pt x="1304" y="28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51C14772-C26E-5632-FC67-ADEB09452B19}"/>
              </a:ext>
            </a:extLst>
          </p:cNvPr>
          <p:cNvSpPr/>
          <p:nvPr/>
        </p:nvSpPr>
        <p:spPr>
          <a:xfrm>
            <a:off x="4081991" y="683023"/>
            <a:ext cx="1074023" cy="174470"/>
          </a:xfrm>
          <a:custGeom>
            <a:avLst/>
            <a:gdLst>
              <a:gd name="connsiteX0" fmla="*/ 4234 w 1074023"/>
              <a:gd name="connsiteY0" fmla="*/ 120252 h 174470"/>
              <a:gd name="connsiteX1" fmla="*/ 553509 w 1074023"/>
              <a:gd name="connsiteY1" fmla="*/ 2777 h 174470"/>
              <a:gd name="connsiteX2" fmla="*/ 509059 w 1074023"/>
              <a:gd name="connsiteY2" fmla="*/ 40877 h 174470"/>
              <a:gd name="connsiteX3" fmla="*/ 972609 w 1074023"/>
              <a:gd name="connsiteY3" fmla="*/ 85327 h 174470"/>
              <a:gd name="connsiteX4" fmla="*/ 855134 w 1074023"/>
              <a:gd name="connsiteY4" fmla="*/ 82152 h 174470"/>
              <a:gd name="connsiteX5" fmla="*/ 1071034 w 1074023"/>
              <a:gd name="connsiteY5" fmla="*/ 174227 h 174470"/>
              <a:gd name="connsiteX6" fmla="*/ 664634 w 1074023"/>
              <a:gd name="connsiteY6" fmla="*/ 50402 h 174470"/>
              <a:gd name="connsiteX7" fmla="*/ 315384 w 1074023"/>
              <a:gd name="connsiteY7" fmla="*/ 34527 h 174470"/>
              <a:gd name="connsiteX8" fmla="*/ 172509 w 1074023"/>
              <a:gd name="connsiteY8" fmla="*/ 56752 h 174470"/>
              <a:gd name="connsiteX9" fmla="*/ 293159 w 1074023"/>
              <a:gd name="connsiteY9" fmla="*/ 40877 h 174470"/>
              <a:gd name="connsiteX10" fmla="*/ 4234 w 1074023"/>
              <a:gd name="connsiteY10" fmla="*/ 120252 h 1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4023" h="174470">
                <a:moveTo>
                  <a:pt x="4234" y="120252"/>
                </a:moveTo>
                <a:cubicBezTo>
                  <a:pt x="47626" y="113902"/>
                  <a:pt x="469372" y="16006"/>
                  <a:pt x="553509" y="2777"/>
                </a:cubicBezTo>
                <a:cubicBezTo>
                  <a:pt x="637647" y="-10452"/>
                  <a:pt x="439209" y="27119"/>
                  <a:pt x="509059" y="40877"/>
                </a:cubicBezTo>
                <a:cubicBezTo>
                  <a:pt x="578909" y="54635"/>
                  <a:pt x="914930" y="78448"/>
                  <a:pt x="972609" y="85327"/>
                </a:cubicBezTo>
                <a:cubicBezTo>
                  <a:pt x="1030288" y="92206"/>
                  <a:pt x="838730" y="67335"/>
                  <a:pt x="855134" y="82152"/>
                </a:cubicBezTo>
                <a:cubicBezTo>
                  <a:pt x="871538" y="96969"/>
                  <a:pt x="1102784" y="179519"/>
                  <a:pt x="1071034" y="174227"/>
                </a:cubicBezTo>
                <a:cubicBezTo>
                  <a:pt x="1039284" y="168935"/>
                  <a:pt x="790576" y="73685"/>
                  <a:pt x="664634" y="50402"/>
                </a:cubicBezTo>
                <a:cubicBezTo>
                  <a:pt x="538692" y="27119"/>
                  <a:pt x="397405" y="33469"/>
                  <a:pt x="315384" y="34527"/>
                </a:cubicBezTo>
                <a:cubicBezTo>
                  <a:pt x="233363" y="35585"/>
                  <a:pt x="176213" y="55694"/>
                  <a:pt x="172509" y="56752"/>
                </a:cubicBezTo>
                <a:cubicBezTo>
                  <a:pt x="168805" y="57810"/>
                  <a:pt x="321734" y="32410"/>
                  <a:pt x="293159" y="40877"/>
                </a:cubicBezTo>
                <a:cubicBezTo>
                  <a:pt x="264584" y="49344"/>
                  <a:pt x="-39158" y="126602"/>
                  <a:pt x="4234" y="1202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B47872BA-C782-007D-4DEB-3FCD3FE0A282}"/>
              </a:ext>
            </a:extLst>
          </p:cNvPr>
          <p:cNvSpPr/>
          <p:nvPr/>
        </p:nvSpPr>
        <p:spPr>
          <a:xfrm>
            <a:off x="3933655" y="-3612"/>
            <a:ext cx="421602" cy="417133"/>
          </a:xfrm>
          <a:custGeom>
            <a:avLst/>
            <a:gdLst>
              <a:gd name="connsiteX0" fmla="*/ 170 w 421602"/>
              <a:gd name="connsiteY0" fmla="*/ 437 h 417133"/>
              <a:gd name="connsiteX1" fmla="*/ 289095 w 421602"/>
              <a:gd name="connsiteY1" fmla="*/ 194112 h 417133"/>
              <a:gd name="connsiteX2" fmla="*/ 254170 w 421602"/>
              <a:gd name="connsiteY2" fmla="*/ 159187 h 417133"/>
              <a:gd name="connsiteX3" fmla="*/ 416095 w 421602"/>
              <a:gd name="connsiteY3" fmla="*/ 410012 h 417133"/>
              <a:gd name="connsiteX4" fmla="*/ 377995 w 421602"/>
              <a:gd name="connsiteY4" fmla="*/ 336987 h 417133"/>
              <a:gd name="connsiteX5" fmla="*/ 320845 w 421602"/>
              <a:gd name="connsiteY5" fmla="*/ 216337 h 417133"/>
              <a:gd name="connsiteX6" fmla="*/ 247820 w 421602"/>
              <a:gd name="connsiteY6" fmla="*/ 143312 h 417133"/>
              <a:gd name="connsiteX7" fmla="*/ 170 w 421602"/>
              <a:gd name="connsiteY7" fmla="*/ 437 h 4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602" h="417133">
                <a:moveTo>
                  <a:pt x="170" y="437"/>
                </a:moveTo>
                <a:cubicBezTo>
                  <a:pt x="7049" y="8904"/>
                  <a:pt x="246762" y="167654"/>
                  <a:pt x="289095" y="194112"/>
                </a:cubicBezTo>
                <a:cubicBezTo>
                  <a:pt x="331428" y="220570"/>
                  <a:pt x="233003" y="123204"/>
                  <a:pt x="254170" y="159187"/>
                </a:cubicBezTo>
                <a:cubicBezTo>
                  <a:pt x="275337" y="195170"/>
                  <a:pt x="395458" y="380379"/>
                  <a:pt x="416095" y="410012"/>
                </a:cubicBezTo>
                <a:cubicBezTo>
                  <a:pt x="436732" y="439645"/>
                  <a:pt x="393870" y="369266"/>
                  <a:pt x="377995" y="336987"/>
                </a:cubicBezTo>
                <a:cubicBezTo>
                  <a:pt x="362120" y="304708"/>
                  <a:pt x="342541" y="248616"/>
                  <a:pt x="320845" y="216337"/>
                </a:cubicBezTo>
                <a:cubicBezTo>
                  <a:pt x="299149" y="184058"/>
                  <a:pt x="298620" y="177708"/>
                  <a:pt x="247820" y="143312"/>
                </a:cubicBezTo>
                <a:cubicBezTo>
                  <a:pt x="197020" y="108916"/>
                  <a:pt x="-6709" y="-8030"/>
                  <a:pt x="170" y="4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23E713B1-EC89-3D1A-4239-070A02FE061C}"/>
              </a:ext>
            </a:extLst>
          </p:cNvPr>
          <p:cNvSpPr/>
          <p:nvPr/>
        </p:nvSpPr>
        <p:spPr>
          <a:xfrm>
            <a:off x="4874745" y="28568"/>
            <a:ext cx="135529" cy="398552"/>
          </a:xfrm>
          <a:custGeom>
            <a:avLst/>
            <a:gdLst>
              <a:gd name="connsiteX0" fmla="*/ 135405 w 135529"/>
              <a:gd name="connsiteY0" fmla="*/ 7 h 398552"/>
              <a:gd name="connsiteX1" fmla="*/ 36980 w 135529"/>
              <a:gd name="connsiteY1" fmla="*/ 180982 h 398552"/>
              <a:gd name="connsiteX2" fmla="*/ 2055 w 135529"/>
              <a:gd name="connsiteY2" fmla="*/ 396882 h 398552"/>
              <a:gd name="connsiteX3" fmla="*/ 5230 w 135529"/>
              <a:gd name="connsiteY3" fmla="*/ 276232 h 398552"/>
              <a:gd name="connsiteX4" fmla="*/ 14755 w 135529"/>
              <a:gd name="connsiteY4" fmla="*/ 187332 h 398552"/>
              <a:gd name="connsiteX5" fmla="*/ 135405 w 135529"/>
              <a:gd name="connsiteY5" fmla="*/ 7 h 39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29" h="398552">
                <a:moveTo>
                  <a:pt x="135405" y="7"/>
                </a:moveTo>
                <a:cubicBezTo>
                  <a:pt x="139109" y="-1051"/>
                  <a:pt x="59205" y="114836"/>
                  <a:pt x="36980" y="180982"/>
                </a:cubicBezTo>
                <a:cubicBezTo>
                  <a:pt x="14755" y="247128"/>
                  <a:pt x="7347" y="381007"/>
                  <a:pt x="2055" y="396882"/>
                </a:cubicBezTo>
                <a:cubicBezTo>
                  <a:pt x="-3237" y="412757"/>
                  <a:pt x="3113" y="311157"/>
                  <a:pt x="5230" y="276232"/>
                </a:cubicBezTo>
                <a:cubicBezTo>
                  <a:pt x="7347" y="241307"/>
                  <a:pt x="-7999" y="232311"/>
                  <a:pt x="14755" y="187332"/>
                </a:cubicBezTo>
                <a:cubicBezTo>
                  <a:pt x="37509" y="142353"/>
                  <a:pt x="131701" y="1065"/>
                  <a:pt x="135405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454174F5-4A42-ADFA-1A6C-869C77434BD9}"/>
              </a:ext>
            </a:extLst>
          </p:cNvPr>
          <p:cNvSpPr/>
          <p:nvPr/>
        </p:nvSpPr>
        <p:spPr>
          <a:xfrm>
            <a:off x="4780003" y="8171612"/>
            <a:ext cx="1505780" cy="263112"/>
          </a:xfrm>
          <a:custGeom>
            <a:avLst/>
            <a:gdLst>
              <a:gd name="connsiteX0" fmla="*/ 1547 w 1505780"/>
              <a:gd name="connsiteY0" fmla="*/ 129426 h 263112"/>
              <a:gd name="connsiteX1" fmla="*/ 549235 w 1505780"/>
              <a:gd name="connsiteY1" fmla="*/ 838 h 263112"/>
              <a:gd name="connsiteX2" fmla="*/ 273010 w 1505780"/>
              <a:gd name="connsiteY2" fmla="*/ 72276 h 263112"/>
              <a:gd name="connsiteX3" fmla="*/ 834985 w 1505780"/>
              <a:gd name="connsiteY3" fmla="*/ 38938 h 263112"/>
              <a:gd name="connsiteX4" fmla="*/ 663535 w 1505780"/>
              <a:gd name="connsiteY4" fmla="*/ 57988 h 263112"/>
              <a:gd name="connsiteX5" fmla="*/ 1073110 w 1505780"/>
              <a:gd name="connsiteY5" fmla="*/ 86563 h 263112"/>
              <a:gd name="connsiteX6" fmla="*/ 992147 w 1505780"/>
              <a:gd name="connsiteY6" fmla="*/ 86563 h 263112"/>
              <a:gd name="connsiteX7" fmla="*/ 1249322 w 1505780"/>
              <a:gd name="connsiteY7" fmla="*/ 162763 h 263112"/>
              <a:gd name="connsiteX8" fmla="*/ 1287422 w 1505780"/>
              <a:gd name="connsiteY8" fmla="*/ 215151 h 263112"/>
              <a:gd name="connsiteX9" fmla="*/ 1496972 w 1505780"/>
              <a:gd name="connsiteY9" fmla="*/ 258013 h 263112"/>
              <a:gd name="connsiteX10" fmla="*/ 954047 w 1505780"/>
              <a:gd name="connsiteY10" fmla="*/ 91326 h 263112"/>
              <a:gd name="connsiteX11" fmla="*/ 592097 w 1505780"/>
              <a:gd name="connsiteY11" fmla="*/ 19888 h 263112"/>
              <a:gd name="connsiteX12" fmla="*/ 211097 w 1505780"/>
              <a:gd name="connsiteY12" fmla="*/ 96088 h 263112"/>
              <a:gd name="connsiteX13" fmla="*/ 377785 w 1505780"/>
              <a:gd name="connsiteY13" fmla="*/ 19888 h 263112"/>
              <a:gd name="connsiteX14" fmla="*/ 1547 w 1505780"/>
              <a:gd name="connsiteY14" fmla="*/ 129426 h 26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5780" h="263112">
                <a:moveTo>
                  <a:pt x="1547" y="129426"/>
                </a:moveTo>
                <a:cubicBezTo>
                  <a:pt x="30122" y="126251"/>
                  <a:pt x="503991" y="10363"/>
                  <a:pt x="549235" y="838"/>
                </a:cubicBezTo>
                <a:cubicBezTo>
                  <a:pt x="594479" y="-8687"/>
                  <a:pt x="225385" y="65926"/>
                  <a:pt x="273010" y="72276"/>
                </a:cubicBezTo>
                <a:cubicBezTo>
                  <a:pt x="320635" y="78626"/>
                  <a:pt x="769898" y="41319"/>
                  <a:pt x="834985" y="38938"/>
                </a:cubicBezTo>
                <a:cubicBezTo>
                  <a:pt x="900072" y="36557"/>
                  <a:pt x="623848" y="50051"/>
                  <a:pt x="663535" y="57988"/>
                </a:cubicBezTo>
                <a:cubicBezTo>
                  <a:pt x="703222" y="65925"/>
                  <a:pt x="1018341" y="81801"/>
                  <a:pt x="1073110" y="86563"/>
                </a:cubicBezTo>
                <a:cubicBezTo>
                  <a:pt x="1127879" y="91325"/>
                  <a:pt x="962778" y="73863"/>
                  <a:pt x="992147" y="86563"/>
                </a:cubicBezTo>
                <a:cubicBezTo>
                  <a:pt x="1021516" y="99263"/>
                  <a:pt x="1200110" y="141332"/>
                  <a:pt x="1249322" y="162763"/>
                </a:cubicBezTo>
                <a:cubicBezTo>
                  <a:pt x="1298534" y="184194"/>
                  <a:pt x="1246147" y="199276"/>
                  <a:pt x="1287422" y="215151"/>
                </a:cubicBezTo>
                <a:cubicBezTo>
                  <a:pt x="1328697" y="231026"/>
                  <a:pt x="1552535" y="278651"/>
                  <a:pt x="1496972" y="258013"/>
                </a:cubicBezTo>
                <a:cubicBezTo>
                  <a:pt x="1441410" y="237376"/>
                  <a:pt x="1104859" y="131013"/>
                  <a:pt x="954047" y="91326"/>
                </a:cubicBezTo>
                <a:cubicBezTo>
                  <a:pt x="803235" y="51639"/>
                  <a:pt x="715922" y="19094"/>
                  <a:pt x="592097" y="19888"/>
                </a:cubicBezTo>
                <a:cubicBezTo>
                  <a:pt x="468272" y="20682"/>
                  <a:pt x="246816" y="96088"/>
                  <a:pt x="211097" y="96088"/>
                </a:cubicBezTo>
                <a:cubicBezTo>
                  <a:pt x="175378" y="96088"/>
                  <a:pt x="406360" y="15919"/>
                  <a:pt x="377785" y="19888"/>
                </a:cubicBezTo>
                <a:cubicBezTo>
                  <a:pt x="349210" y="23857"/>
                  <a:pt x="-27028" y="132601"/>
                  <a:pt x="1547" y="1294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2D3F181D-8742-B433-DEE9-5ABE937E8586}"/>
              </a:ext>
            </a:extLst>
          </p:cNvPr>
          <p:cNvSpPr/>
          <p:nvPr/>
        </p:nvSpPr>
        <p:spPr>
          <a:xfrm>
            <a:off x="4829167" y="8295614"/>
            <a:ext cx="829147" cy="243923"/>
          </a:xfrm>
          <a:custGeom>
            <a:avLst/>
            <a:gdLst>
              <a:gd name="connsiteX0" fmla="*/ 8 w 829147"/>
              <a:gd name="connsiteY0" fmla="*/ 243549 h 243923"/>
              <a:gd name="connsiteX1" fmla="*/ 300046 w 829147"/>
              <a:gd name="connsiteY1" fmla="*/ 48286 h 243923"/>
              <a:gd name="connsiteX2" fmla="*/ 333383 w 829147"/>
              <a:gd name="connsiteY2" fmla="*/ 43524 h 243923"/>
              <a:gd name="connsiteX3" fmla="*/ 552458 w 829147"/>
              <a:gd name="connsiteY3" fmla="*/ 661 h 243923"/>
              <a:gd name="connsiteX4" fmla="*/ 523883 w 829147"/>
              <a:gd name="connsiteY4" fmla="*/ 81624 h 243923"/>
              <a:gd name="connsiteX5" fmla="*/ 642946 w 829147"/>
              <a:gd name="connsiteY5" fmla="*/ 76861 h 243923"/>
              <a:gd name="connsiteX6" fmla="*/ 495308 w 829147"/>
              <a:gd name="connsiteY6" fmla="*/ 143536 h 243923"/>
              <a:gd name="connsiteX7" fmla="*/ 733433 w 829147"/>
              <a:gd name="connsiteY7" fmla="*/ 153061 h 243923"/>
              <a:gd name="connsiteX8" fmla="*/ 819158 w 829147"/>
              <a:gd name="connsiteY8" fmla="*/ 157824 h 243923"/>
              <a:gd name="connsiteX9" fmla="*/ 519121 w 829147"/>
              <a:gd name="connsiteY9" fmla="*/ 153061 h 243923"/>
              <a:gd name="connsiteX10" fmla="*/ 609608 w 829147"/>
              <a:gd name="connsiteY10" fmla="*/ 67336 h 243923"/>
              <a:gd name="connsiteX11" fmla="*/ 442921 w 829147"/>
              <a:gd name="connsiteY11" fmla="*/ 29236 h 243923"/>
              <a:gd name="connsiteX12" fmla="*/ 290521 w 829147"/>
              <a:gd name="connsiteY12" fmla="*/ 95911 h 243923"/>
              <a:gd name="connsiteX13" fmla="*/ 8 w 829147"/>
              <a:gd name="connsiteY13" fmla="*/ 243549 h 24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9147" h="243923">
                <a:moveTo>
                  <a:pt x="8" y="243549"/>
                </a:moveTo>
                <a:cubicBezTo>
                  <a:pt x="1596" y="235611"/>
                  <a:pt x="244484" y="81623"/>
                  <a:pt x="300046" y="48286"/>
                </a:cubicBezTo>
                <a:cubicBezTo>
                  <a:pt x="355609" y="14948"/>
                  <a:pt x="333383" y="43524"/>
                  <a:pt x="333383" y="43524"/>
                </a:cubicBezTo>
                <a:cubicBezTo>
                  <a:pt x="375452" y="35586"/>
                  <a:pt x="520708" y="-5689"/>
                  <a:pt x="552458" y="661"/>
                </a:cubicBezTo>
                <a:cubicBezTo>
                  <a:pt x="584208" y="7011"/>
                  <a:pt x="508802" y="68924"/>
                  <a:pt x="523883" y="81624"/>
                </a:cubicBezTo>
                <a:cubicBezTo>
                  <a:pt x="538964" y="94324"/>
                  <a:pt x="647708" y="66542"/>
                  <a:pt x="642946" y="76861"/>
                </a:cubicBezTo>
                <a:cubicBezTo>
                  <a:pt x="638184" y="87180"/>
                  <a:pt x="480227" y="130836"/>
                  <a:pt x="495308" y="143536"/>
                </a:cubicBezTo>
                <a:cubicBezTo>
                  <a:pt x="510389" y="156236"/>
                  <a:pt x="679458" y="150680"/>
                  <a:pt x="733433" y="153061"/>
                </a:cubicBezTo>
                <a:cubicBezTo>
                  <a:pt x="787408" y="155442"/>
                  <a:pt x="854877" y="157824"/>
                  <a:pt x="819158" y="157824"/>
                </a:cubicBezTo>
                <a:cubicBezTo>
                  <a:pt x="783439" y="157824"/>
                  <a:pt x="554046" y="168142"/>
                  <a:pt x="519121" y="153061"/>
                </a:cubicBezTo>
                <a:cubicBezTo>
                  <a:pt x="484196" y="137980"/>
                  <a:pt x="622308" y="87973"/>
                  <a:pt x="609608" y="67336"/>
                </a:cubicBezTo>
                <a:cubicBezTo>
                  <a:pt x="596908" y="46699"/>
                  <a:pt x="496102" y="24473"/>
                  <a:pt x="442921" y="29236"/>
                </a:cubicBezTo>
                <a:cubicBezTo>
                  <a:pt x="389740" y="33998"/>
                  <a:pt x="361165" y="60986"/>
                  <a:pt x="290521" y="95911"/>
                </a:cubicBezTo>
                <a:cubicBezTo>
                  <a:pt x="219877" y="130836"/>
                  <a:pt x="-1580" y="251487"/>
                  <a:pt x="8" y="2435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A86167E0-ECAF-4E0E-53FE-719DAAC64EA1}"/>
              </a:ext>
            </a:extLst>
          </p:cNvPr>
          <p:cNvSpPr/>
          <p:nvPr/>
        </p:nvSpPr>
        <p:spPr>
          <a:xfrm>
            <a:off x="5500460" y="8310560"/>
            <a:ext cx="563677" cy="224432"/>
          </a:xfrm>
          <a:custGeom>
            <a:avLst/>
            <a:gdLst>
              <a:gd name="connsiteX0" fmla="*/ 228 w 563677"/>
              <a:gd name="connsiteY0" fmla="*/ 119065 h 224432"/>
              <a:gd name="connsiteX1" fmla="*/ 266928 w 563677"/>
              <a:gd name="connsiteY1" fmla="*/ 9528 h 224432"/>
              <a:gd name="connsiteX2" fmla="*/ 171678 w 563677"/>
              <a:gd name="connsiteY2" fmla="*/ 104778 h 224432"/>
              <a:gd name="connsiteX3" fmla="*/ 328840 w 563677"/>
              <a:gd name="connsiteY3" fmla="*/ 76203 h 224432"/>
              <a:gd name="connsiteX4" fmla="*/ 143103 w 563677"/>
              <a:gd name="connsiteY4" fmla="*/ 223840 h 224432"/>
              <a:gd name="connsiteX5" fmla="*/ 424090 w 563677"/>
              <a:gd name="connsiteY5" fmla="*/ 128590 h 224432"/>
              <a:gd name="connsiteX6" fmla="*/ 562203 w 563677"/>
              <a:gd name="connsiteY6" fmla="*/ 142878 h 224432"/>
              <a:gd name="connsiteX7" fmla="*/ 343128 w 563677"/>
              <a:gd name="connsiteY7" fmla="*/ 219078 h 224432"/>
              <a:gd name="connsiteX8" fmla="*/ 457428 w 563677"/>
              <a:gd name="connsiteY8" fmla="*/ 119065 h 224432"/>
              <a:gd name="connsiteX9" fmla="*/ 166915 w 563677"/>
              <a:gd name="connsiteY9" fmla="*/ 123828 h 224432"/>
              <a:gd name="connsiteX10" fmla="*/ 219303 w 563677"/>
              <a:gd name="connsiteY10" fmla="*/ 3 h 224432"/>
              <a:gd name="connsiteX11" fmla="*/ 228 w 563677"/>
              <a:gd name="connsiteY11" fmla="*/ 119065 h 22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3677" h="224432">
                <a:moveTo>
                  <a:pt x="228" y="119065"/>
                </a:moveTo>
                <a:cubicBezTo>
                  <a:pt x="8166" y="120653"/>
                  <a:pt x="238353" y="11909"/>
                  <a:pt x="266928" y="9528"/>
                </a:cubicBezTo>
                <a:cubicBezTo>
                  <a:pt x="295503" y="7147"/>
                  <a:pt x="161359" y="93665"/>
                  <a:pt x="171678" y="104778"/>
                </a:cubicBezTo>
                <a:cubicBezTo>
                  <a:pt x="181997" y="115891"/>
                  <a:pt x="333602" y="56359"/>
                  <a:pt x="328840" y="76203"/>
                </a:cubicBezTo>
                <a:cubicBezTo>
                  <a:pt x="324078" y="96047"/>
                  <a:pt x="127228" y="215109"/>
                  <a:pt x="143103" y="223840"/>
                </a:cubicBezTo>
                <a:cubicBezTo>
                  <a:pt x="158978" y="232571"/>
                  <a:pt x="354240" y="142084"/>
                  <a:pt x="424090" y="128590"/>
                </a:cubicBezTo>
                <a:cubicBezTo>
                  <a:pt x="493940" y="115096"/>
                  <a:pt x="575697" y="127797"/>
                  <a:pt x="562203" y="142878"/>
                </a:cubicBezTo>
                <a:cubicBezTo>
                  <a:pt x="548709" y="157959"/>
                  <a:pt x="360591" y="223047"/>
                  <a:pt x="343128" y="219078"/>
                </a:cubicBezTo>
                <a:cubicBezTo>
                  <a:pt x="325666" y="215109"/>
                  <a:pt x="486797" y="134940"/>
                  <a:pt x="457428" y="119065"/>
                </a:cubicBezTo>
                <a:cubicBezTo>
                  <a:pt x="428059" y="103190"/>
                  <a:pt x="206602" y="143672"/>
                  <a:pt x="166915" y="123828"/>
                </a:cubicBezTo>
                <a:cubicBezTo>
                  <a:pt x="127228" y="103984"/>
                  <a:pt x="244703" y="797"/>
                  <a:pt x="219303" y="3"/>
                </a:cubicBezTo>
                <a:cubicBezTo>
                  <a:pt x="193903" y="-791"/>
                  <a:pt x="-7710" y="117477"/>
                  <a:pt x="228" y="1190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DA5FBBDE-4C89-0A46-FAA0-4172465EF7E7}"/>
              </a:ext>
            </a:extLst>
          </p:cNvPr>
          <p:cNvSpPr/>
          <p:nvPr/>
        </p:nvSpPr>
        <p:spPr>
          <a:xfrm>
            <a:off x="4942607" y="8601896"/>
            <a:ext cx="883646" cy="227001"/>
          </a:xfrm>
          <a:custGeom>
            <a:avLst/>
            <a:gdLst>
              <a:gd name="connsiteX0" fmla="*/ 2 w 883646"/>
              <a:gd name="connsiteY0" fmla="*/ 226913 h 227001"/>
              <a:gd name="connsiteX1" fmla="*/ 415638 w 883646"/>
              <a:gd name="connsiteY1" fmla="*/ 71049 h 227001"/>
              <a:gd name="connsiteX2" fmla="*/ 356757 w 883646"/>
              <a:gd name="connsiteY2" fmla="*/ 77977 h 227001"/>
              <a:gd name="connsiteX3" fmla="*/ 869375 w 883646"/>
              <a:gd name="connsiteY3" fmla="*/ 1777 h 227001"/>
              <a:gd name="connsiteX4" fmla="*/ 713511 w 883646"/>
              <a:gd name="connsiteY4" fmla="*/ 26022 h 227001"/>
              <a:gd name="connsiteX5" fmla="*/ 422566 w 883646"/>
              <a:gd name="connsiteY5" fmla="*/ 46804 h 227001"/>
              <a:gd name="connsiteX6" fmla="*/ 2 w 883646"/>
              <a:gd name="connsiteY6" fmla="*/ 226913 h 22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646" h="227001">
                <a:moveTo>
                  <a:pt x="2" y="226913"/>
                </a:moveTo>
                <a:cubicBezTo>
                  <a:pt x="-1153" y="230954"/>
                  <a:pt x="356179" y="95872"/>
                  <a:pt x="415638" y="71049"/>
                </a:cubicBezTo>
                <a:cubicBezTo>
                  <a:pt x="475097" y="46226"/>
                  <a:pt x="356757" y="77977"/>
                  <a:pt x="356757" y="77977"/>
                </a:cubicBezTo>
                <a:lnTo>
                  <a:pt x="869375" y="1777"/>
                </a:lnTo>
                <a:cubicBezTo>
                  <a:pt x="928834" y="-6882"/>
                  <a:pt x="787979" y="18518"/>
                  <a:pt x="713511" y="26022"/>
                </a:cubicBezTo>
                <a:cubicBezTo>
                  <a:pt x="639043" y="33526"/>
                  <a:pt x="538020" y="14477"/>
                  <a:pt x="422566" y="46804"/>
                </a:cubicBezTo>
                <a:cubicBezTo>
                  <a:pt x="307112" y="79131"/>
                  <a:pt x="1157" y="222872"/>
                  <a:pt x="2" y="2269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486F9084-B890-F830-60C3-2849EF8C56C3}"/>
              </a:ext>
            </a:extLst>
          </p:cNvPr>
          <p:cNvSpPr/>
          <p:nvPr/>
        </p:nvSpPr>
        <p:spPr>
          <a:xfrm>
            <a:off x="4533854" y="8769783"/>
            <a:ext cx="396816" cy="79929"/>
          </a:xfrm>
          <a:custGeom>
            <a:avLst/>
            <a:gdLst>
              <a:gd name="connsiteX0" fmla="*/ 46 w 396816"/>
              <a:gd name="connsiteY0" fmla="*/ 144 h 79929"/>
              <a:gd name="connsiteX1" fmla="*/ 235573 w 396816"/>
              <a:gd name="connsiteY1" fmla="*/ 24390 h 79929"/>
              <a:gd name="connsiteX2" fmla="*/ 394901 w 396816"/>
              <a:gd name="connsiteY2" fmla="*/ 79808 h 79929"/>
              <a:gd name="connsiteX3" fmla="*/ 315237 w 396816"/>
              <a:gd name="connsiteY3" fmla="*/ 38244 h 79929"/>
              <a:gd name="connsiteX4" fmla="*/ 190546 w 396816"/>
              <a:gd name="connsiteY4" fmla="*/ 3608 h 79929"/>
              <a:gd name="connsiteX5" fmla="*/ 214791 w 396816"/>
              <a:gd name="connsiteY5" fmla="*/ 13999 h 79929"/>
              <a:gd name="connsiteX6" fmla="*/ 46 w 396816"/>
              <a:gd name="connsiteY6" fmla="*/ 144 h 7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816" h="79929">
                <a:moveTo>
                  <a:pt x="46" y="144"/>
                </a:moveTo>
                <a:cubicBezTo>
                  <a:pt x="3510" y="1876"/>
                  <a:pt x="169764" y="11113"/>
                  <a:pt x="235573" y="24390"/>
                </a:cubicBezTo>
                <a:cubicBezTo>
                  <a:pt x="301382" y="37667"/>
                  <a:pt x="381624" y="77499"/>
                  <a:pt x="394901" y="79808"/>
                </a:cubicBezTo>
                <a:cubicBezTo>
                  <a:pt x="408178" y="82117"/>
                  <a:pt x="349296" y="50944"/>
                  <a:pt x="315237" y="38244"/>
                </a:cubicBezTo>
                <a:cubicBezTo>
                  <a:pt x="281178" y="25544"/>
                  <a:pt x="207287" y="7649"/>
                  <a:pt x="190546" y="3608"/>
                </a:cubicBezTo>
                <a:cubicBezTo>
                  <a:pt x="173805" y="-433"/>
                  <a:pt x="243077" y="15153"/>
                  <a:pt x="214791" y="13999"/>
                </a:cubicBezTo>
                <a:cubicBezTo>
                  <a:pt x="186505" y="12845"/>
                  <a:pt x="-3418" y="-1588"/>
                  <a:pt x="46" y="1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043C535B-80CB-4A2B-F109-04686A7DC5B6}"/>
              </a:ext>
            </a:extLst>
          </p:cNvPr>
          <p:cNvSpPr/>
          <p:nvPr/>
        </p:nvSpPr>
        <p:spPr>
          <a:xfrm>
            <a:off x="5157355" y="8624455"/>
            <a:ext cx="775999" cy="214745"/>
          </a:xfrm>
          <a:custGeom>
            <a:avLst/>
            <a:gdLst>
              <a:gd name="connsiteX0" fmla="*/ 0 w 775999"/>
              <a:gd name="connsiteY0" fmla="*/ 214745 h 214745"/>
              <a:gd name="connsiteX1" fmla="*/ 502227 w 775999"/>
              <a:gd name="connsiteY1" fmla="*/ 90054 h 214745"/>
              <a:gd name="connsiteX2" fmla="*/ 533400 w 775999"/>
              <a:gd name="connsiteY2" fmla="*/ 103909 h 214745"/>
              <a:gd name="connsiteX3" fmla="*/ 775854 w 775999"/>
              <a:gd name="connsiteY3" fmla="*/ 0 h 214745"/>
              <a:gd name="connsiteX4" fmla="*/ 495300 w 775999"/>
              <a:gd name="connsiteY4" fmla="*/ 103909 h 214745"/>
              <a:gd name="connsiteX5" fmla="*/ 273627 w 775999"/>
              <a:gd name="connsiteY5" fmla="*/ 152400 h 214745"/>
              <a:gd name="connsiteX6" fmla="*/ 0 w 775999"/>
              <a:gd name="connsiteY6" fmla="*/ 214745 h 21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999" h="214745">
                <a:moveTo>
                  <a:pt x="0" y="214745"/>
                </a:moveTo>
                <a:lnTo>
                  <a:pt x="502227" y="90054"/>
                </a:lnTo>
                <a:cubicBezTo>
                  <a:pt x="591127" y="71581"/>
                  <a:pt x="487796" y="118918"/>
                  <a:pt x="533400" y="103909"/>
                </a:cubicBezTo>
                <a:cubicBezTo>
                  <a:pt x="579004" y="88900"/>
                  <a:pt x="782204" y="0"/>
                  <a:pt x="775854" y="0"/>
                </a:cubicBezTo>
                <a:cubicBezTo>
                  <a:pt x="769504" y="0"/>
                  <a:pt x="579004" y="78509"/>
                  <a:pt x="495300" y="103909"/>
                </a:cubicBezTo>
                <a:cubicBezTo>
                  <a:pt x="411596" y="129309"/>
                  <a:pt x="273627" y="152400"/>
                  <a:pt x="273627" y="152400"/>
                </a:cubicBezTo>
                <a:lnTo>
                  <a:pt x="0" y="21474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541C7D34-B0CA-93C0-551D-07D97342BBD0}"/>
              </a:ext>
            </a:extLst>
          </p:cNvPr>
          <p:cNvSpPr/>
          <p:nvPr/>
        </p:nvSpPr>
        <p:spPr>
          <a:xfrm>
            <a:off x="5195455" y="8641714"/>
            <a:ext cx="790605" cy="256954"/>
          </a:xfrm>
          <a:custGeom>
            <a:avLst/>
            <a:gdLst>
              <a:gd name="connsiteX0" fmla="*/ 789709 w 790605"/>
              <a:gd name="connsiteY0" fmla="*/ 59 h 256954"/>
              <a:gd name="connsiteX1" fmla="*/ 363681 w 790605"/>
              <a:gd name="connsiteY1" fmla="*/ 187095 h 256954"/>
              <a:gd name="connsiteX2" fmla="*/ 187036 w 790605"/>
              <a:gd name="connsiteY2" fmla="*/ 256368 h 256954"/>
              <a:gd name="connsiteX3" fmla="*/ 135081 w 790605"/>
              <a:gd name="connsiteY3" fmla="*/ 221731 h 256954"/>
              <a:gd name="connsiteX4" fmla="*/ 0 w 790605"/>
              <a:gd name="connsiteY4" fmla="*/ 245977 h 256954"/>
              <a:gd name="connsiteX5" fmla="*/ 284018 w 790605"/>
              <a:gd name="connsiteY5" fmla="*/ 197486 h 256954"/>
              <a:gd name="connsiteX6" fmla="*/ 238990 w 790605"/>
              <a:gd name="connsiteY6" fmla="*/ 207877 h 256954"/>
              <a:gd name="connsiteX7" fmla="*/ 789709 w 790605"/>
              <a:gd name="connsiteY7" fmla="*/ 59 h 25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605" h="256954">
                <a:moveTo>
                  <a:pt x="789709" y="59"/>
                </a:moveTo>
                <a:cubicBezTo>
                  <a:pt x="810491" y="-3405"/>
                  <a:pt x="464127" y="144377"/>
                  <a:pt x="363681" y="187095"/>
                </a:cubicBezTo>
                <a:cubicBezTo>
                  <a:pt x="263235" y="229813"/>
                  <a:pt x="225136" y="250595"/>
                  <a:pt x="187036" y="256368"/>
                </a:cubicBezTo>
                <a:cubicBezTo>
                  <a:pt x="148936" y="262141"/>
                  <a:pt x="166254" y="223463"/>
                  <a:pt x="135081" y="221731"/>
                </a:cubicBezTo>
                <a:cubicBezTo>
                  <a:pt x="103908" y="219999"/>
                  <a:pt x="0" y="245977"/>
                  <a:pt x="0" y="245977"/>
                </a:cubicBezTo>
                <a:lnTo>
                  <a:pt x="284018" y="197486"/>
                </a:lnTo>
                <a:cubicBezTo>
                  <a:pt x="323850" y="191136"/>
                  <a:pt x="157595" y="237318"/>
                  <a:pt x="238990" y="207877"/>
                </a:cubicBezTo>
                <a:cubicBezTo>
                  <a:pt x="320385" y="178436"/>
                  <a:pt x="768927" y="3523"/>
                  <a:pt x="789709" y="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14D96153-5366-A464-642A-A6B8098C92AE}"/>
              </a:ext>
            </a:extLst>
          </p:cNvPr>
          <p:cNvSpPr/>
          <p:nvPr/>
        </p:nvSpPr>
        <p:spPr>
          <a:xfrm>
            <a:off x="4135424" y="9529775"/>
            <a:ext cx="1104515" cy="1006142"/>
          </a:xfrm>
          <a:custGeom>
            <a:avLst/>
            <a:gdLst>
              <a:gd name="connsiteX0" fmla="*/ 1601 w 1104515"/>
              <a:gd name="connsiteY0" fmla="*/ 100000 h 1006142"/>
              <a:gd name="connsiteX1" fmla="*/ 525476 w 1104515"/>
              <a:gd name="connsiteY1" fmla="*/ 182550 h 1006142"/>
              <a:gd name="connsiteX2" fmla="*/ 700101 w 1104515"/>
              <a:gd name="connsiteY2" fmla="*/ 80950 h 1006142"/>
              <a:gd name="connsiteX3" fmla="*/ 728676 w 1104515"/>
              <a:gd name="connsiteY3" fmla="*/ 1575 h 1006142"/>
              <a:gd name="connsiteX4" fmla="*/ 633426 w 1104515"/>
              <a:gd name="connsiteY4" fmla="*/ 153975 h 1006142"/>
              <a:gd name="connsiteX5" fmla="*/ 922351 w 1104515"/>
              <a:gd name="connsiteY5" fmla="*/ 201600 h 1006142"/>
              <a:gd name="connsiteX6" fmla="*/ 719151 w 1104515"/>
              <a:gd name="connsiteY6" fmla="*/ 204775 h 1006142"/>
              <a:gd name="connsiteX7" fmla="*/ 1090626 w 1104515"/>
              <a:gd name="connsiteY7" fmla="*/ 217475 h 1006142"/>
              <a:gd name="connsiteX8" fmla="*/ 138126 w 1104515"/>
              <a:gd name="connsiteY8" fmla="*/ 246050 h 1006142"/>
              <a:gd name="connsiteX9" fmla="*/ 93676 w 1104515"/>
              <a:gd name="connsiteY9" fmla="*/ 334950 h 1006142"/>
              <a:gd name="connsiteX10" fmla="*/ 284176 w 1104515"/>
              <a:gd name="connsiteY10" fmla="*/ 639750 h 1006142"/>
              <a:gd name="connsiteX11" fmla="*/ 154001 w 1104515"/>
              <a:gd name="connsiteY11" fmla="*/ 427025 h 1006142"/>
              <a:gd name="connsiteX12" fmla="*/ 566751 w 1104515"/>
              <a:gd name="connsiteY12" fmla="*/ 1004875 h 1006142"/>
              <a:gd name="connsiteX13" fmla="*/ 281001 w 1104515"/>
              <a:gd name="connsiteY13" fmla="*/ 573075 h 1006142"/>
              <a:gd name="connsiteX14" fmla="*/ 42876 w 1104515"/>
              <a:gd name="connsiteY14" fmla="*/ 265100 h 1006142"/>
              <a:gd name="connsiteX15" fmla="*/ 192101 w 1104515"/>
              <a:gd name="connsiteY15" fmla="*/ 287325 h 1006142"/>
              <a:gd name="connsiteX16" fmla="*/ 188926 w 1104515"/>
              <a:gd name="connsiteY16" fmla="*/ 204775 h 1006142"/>
              <a:gd name="connsiteX17" fmla="*/ 535001 w 1104515"/>
              <a:gd name="connsiteY17" fmla="*/ 223825 h 1006142"/>
              <a:gd name="connsiteX18" fmla="*/ 366726 w 1104515"/>
              <a:gd name="connsiteY18" fmla="*/ 150800 h 1006142"/>
              <a:gd name="connsiteX19" fmla="*/ 1601 w 1104515"/>
              <a:gd name="connsiteY19" fmla="*/ 100000 h 100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4515" h="1006142">
                <a:moveTo>
                  <a:pt x="1601" y="100000"/>
                </a:moveTo>
                <a:cubicBezTo>
                  <a:pt x="28059" y="105292"/>
                  <a:pt x="409059" y="185725"/>
                  <a:pt x="525476" y="182550"/>
                </a:cubicBezTo>
                <a:cubicBezTo>
                  <a:pt x="641893" y="179375"/>
                  <a:pt x="666234" y="111113"/>
                  <a:pt x="700101" y="80950"/>
                </a:cubicBezTo>
                <a:cubicBezTo>
                  <a:pt x="733968" y="50787"/>
                  <a:pt x="739789" y="-10596"/>
                  <a:pt x="728676" y="1575"/>
                </a:cubicBezTo>
                <a:cubicBezTo>
                  <a:pt x="717563" y="13746"/>
                  <a:pt x="601147" y="120638"/>
                  <a:pt x="633426" y="153975"/>
                </a:cubicBezTo>
                <a:cubicBezTo>
                  <a:pt x="665705" y="187312"/>
                  <a:pt x="908063" y="193133"/>
                  <a:pt x="922351" y="201600"/>
                </a:cubicBezTo>
                <a:cubicBezTo>
                  <a:pt x="936639" y="210067"/>
                  <a:pt x="691105" y="202129"/>
                  <a:pt x="719151" y="204775"/>
                </a:cubicBezTo>
                <a:cubicBezTo>
                  <a:pt x="747197" y="207421"/>
                  <a:pt x="1187464" y="210596"/>
                  <a:pt x="1090626" y="217475"/>
                </a:cubicBezTo>
                <a:cubicBezTo>
                  <a:pt x="993788" y="224354"/>
                  <a:pt x="304284" y="226471"/>
                  <a:pt x="138126" y="246050"/>
                </a:cubicBezTo>
                <a:cubicBezTo>
                  <a:pt x="-28032" y="265629"/>
                  <a:pt x="69334" y="269333"/>
                  <a:pt x="93676" y="334950"/>
                </a:cubicBezTo>
                <a:cubicBezTo>
                  <a:pt x="118018" y="400567"/>
                  <a:pt x="274122" y="624404"/>
                  <a:pt x="284176" y="639750"/>
                </a:cubicBezTo>
                <a:cubicBezTo>
                  <a:pt x="294230" y="655096"/>
                  <a:pt x="106905" y="366171"/>
                  <a:pt x="154001" y="427025"/>
                </a:cubicBezTo>
                <a:cubicBezTo>
                  <a:pt x="201097" y="487879"/>
                  <a:pt x="545584" y="980533"/>
                  <a:pt x="566751" y="1004875"/>
                </a:cubicBezTo>
                <a:cubicBezTo>
                  <a:pt x="587918" y="1029217"/>
                  <a:pt x="368314" y="696371"/>
                  <a:pt x="281001" y="573075"/>
                </a:cubicBezTo>
                <a:cubicBezTo>
                  <a:pt x="193688" y="449779"/>
                  <a:pt x="57693" y="312725"/>
                  <a:pt x="42876" y="265100"/>
                </a:cubicBezTo>
                <a:cubicBezTo>
                  <a:pt x="28059" y="217475"/>
                  <a:pt x="167759" y="297379"/>
                  <a:pt x="192101" y="287325"/>
                </a:cubicBezTo>
                <a:cubicBezTo>
                  <a:pt x="216443" y="277271"/>
                  <a:pt x="131776" y="215358"/>
                  <a:pt x="188926" y="204775"/>
                </a:cubicBezTo>
                <a:cubicBezTo>
                  <a:pt x="246076" y="194192"/>
                  <a:pt x="505368" y="232821"/>
                  <a:pt x="535001" y="223825"/>
                </a:cubicBezTo>
                <a:cubicBezTo>
                  <a:pt x="564634" y="214829"/>
                  <a:pt x="449276" y="171437"/>
                  <a:pt x="366726" y="150800"/>
                </a:cubicBezTo>
                <a:cubicBezTo>
                  <a:pt x="284176" y="130163"/>
                  <a:pt x="-24857" y="94708"/>
                  <a:pt x="1601" y="1000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61DA0F7C-FDD9-E3DB-E650-7C35507084A4}"/>
              </a:ext>
            </a:extLst>
          </p:cNvPr>
          <p:cNvSpPr/>
          <p:nvPr/>
        </p:nvSpPr>
        <p:spPr>
          <a:xfrm>
            <a:off x="4861584" y="9490031"/>
            <a:ext cx="650344" cy="450989"/>
          </a:xfrm>
          <a:custGeom>
            <a:avLst/>
            <a:gdLst>
              <a:gd name="connsiteX0" fmla="*/ 119991 w 650344"/>
              <a:gd name="connsiteY0" fmla="*/ 44 h 450989"/>
              <a:gd name="connsiteX1" fmla="*/ 91416 w 650344"/>
              <a:gd name="connsiteY1" fmla="*/ 127044 h 450989"/>
              <a:gd name="connsiteX2" fmla="*/ 272391 w 650344"/>
              <a:gd name="connsiteY2" fmla="*/ 330244 h 450989"/>
              <a:gd name="connsiteX3" fmla="*/ 170791 w 650344"/>
              <a:gd name="connsiteY3" fmla="*/ 273094 h 450989"/>
              <a:gd name="connsiteX4" fmla="*/ 634341 w 650344"/>
              <a:gd name="connsiteY4" fmla="*/ 314369 h 450989"/>
              <a:gd name="connsiteX5" fmla="*/ 539091 w 650344"/>
              <a:gd name="connsiteY5" fmla="*/ 428669 h 450989"/>
              <a:gd name="connsiteX6" fmla="*/ 494641 w 650344"/>
              <a:gd name="connsiteY6" fmla="*/ 450894 h 450989"/>
              <a:gd name="connsiteX7" fmla="*/ 532741 w 650344"/>
              <a:gd name="connsiteY7" fmla="*/ 431844 h 450989"/>
              <a:gd name="connsiteX8" fmla="*/ 602591 w 650344"/>
              <a:gd name="connsiteY8" fmla="*/ 339769 h 450989"/>
              <a:gd name="connsiteX9" fmla="*/ 269216 w 650344"/>
              <a:gd name="connsiteY9" fmla="*/ 263569 h 450989"/>
              <a:gd name="connsiteX10" fmla="*/ 5691 w 650344"/>
              <a:gd name="connsiteY10" fmla="*/ 60369 h 450989"/>
              <a:gd name="connsiteX11" fmla="*/ 91416 w 650344"/>
              <a:gd name="connsiteY11" fmla="*/ 139744 h 450989"/>
              <a:gd name="connsiteX12" fmla="*/ 119991 w 650344"/>
              <a:gd name="connsiteY12" fmla="*/ 44 h 4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344" h="450989">
                <a:moveTo>
                  <a:pt x="119991" y="44"/>
                </a:moveTo>
                <a:cubicBezTo>
                  <a:pt x="119991" y="-2073"/>
                  <a:pt x="66016" y="72011"/>
                  <a:pt x="91416" y="127044"/>
                </a:cubicBezTo>
                <a:cubicBezTo>
                  <a:pt x="116816" y="182077"/>
                  <a:pt x="259162" y="305902"/>
                  <a:pt x="272391" y="330244"/>
                </a:cubicBezTo>
                <a:cubicBezTo>
                  <a:pt x="285620" y="354586"/>
                  <a:pt x="110466" y="275740"/>
                  <a:pt x="170791" y="273094"/>
                </a:cubicBezTo>
                <a:cubicBezTo>
                  <a:pt x="231116" y="270448"/>
                  <a:pt x="572958" y="288440"/>
                  <a:pt x="634341" y="314369"/>
                </a:cubicBezTo>
                <a:cubicBezTo>
                  <a:pt x="695724" y="340298"/>
                  <a:pt x="562374" y="405915"/>
                  <a:pt x="539091" y="428669"/>
                </a:cubicBezTo>
                <a:cubicBezTo>
                  <a:pt x="515808" y="451423"/>
                  <a:pt x="494641" y="450894"/>
                  <a:pt x="494641" y="450894"/>
                </a:cubicBezTo>
                <a:cubicBezTo>
                  <a:pt x="493583" y="451423"/>
                  <a:pt x="514749" y="450365"/>
                  <a:pt x="532741" y="431844"/>
                </a:cubicBezTo>
                <a:cubicBezTo>
                  <a:pt x="550733" y="413323"/>
                  <a:pt x="646512" y="367815"/>
                  <a:pt x="602591" y="339769"/>
                </a:cubicBezTo>
                <a:cubicBezTo>
                  <a:pt x="558670" y="311723"/>
                  <a:pt x="368699" y="310136"/>
                  <a:pt x="269216" y="263569"/>
                </a:cubicBezTo>
                <a:cubicBezTo>
                  <a:pt x="169733" y="217002"/>
                  <a:pt x="35324" y="81006"/>
                  <a:pt x="5691" y="60369"/>
                </a:cubicBezTo>
                <a:cubicBezTo>
                  <a:pt x="-23942" y="39732"/>
                  <a:pt x="70778" y="148740"/>
                  <a:pt x="91416" y="139744"/>
                </a:cubicBezTo>
                <a:cubicBezTo>
                  <a:pt x="112053" y="130748"/>
                  <a:pt x="119991" y="2161"/>
                  <a:pt x="119991" y="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B2C776CE-6588-3E2B-52E2-C9141D435080}"/>
              </a:ext>
            </a:extLst>
          </p:cNvPr>
          <p:cNvSpPr/>
          <p:nvPr/>
        </p:nvSpPr>
        <p:spPr>
          <a:xfrm>
            <a:off x="5149155" y="9830975"/>
            <a:ext cx="602003" cy="586335"/>
          </a:xfrm>
          <a:custGeom>
            <a:avLst/>
            <a:gdLst>
              <a:gd name="connsiteX0" fmla="*/ 565845 w 602003"/>
              <a:gd name="connsiteY0" fmla="*/ 17875 h 586335"/>
              <a:gd name="connsiteX1" fmla="*/ 73720 w 602003"/>
              <a:gd name="connsiteY1" fmla="*/ 275050 h 586335"/>
              <a:gd name="connsiteX2" fmla="*/ 695 w 602003"/>
              <a:gd name="connsiteY2" fmla="*/ 586200 h 586335"/>
              <a:gd name="connsiteX3" fmla="*/ 38795 w 602003"/>
              <a:gd name="connsiteY3" fmla="*/ 313150 h 586335"/>
              <a:gd name="connsiteX4" fmla="*/ 70545 w 602003"/>
              <a:gd name="connsiteY4" fmla="*/ 221075 h 586335"/>
              <a:gd name="connsiteX5" fmla="*/ 508695 w 602003"/>
              <a:gd name="connsiteY5" fmla="*/ 43275 h 586335"/>
              <a:gd name="connsiteX6" fmla="*/ 565845 w 602003"/>
              <a:gd name="connsiteY6" fmla="*/ 17875 h 58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003" h="586335">
                <a:moveTo>
                  <a:pt x="565845" y="17875"/>
                </a:moveTo>
                <a:cubicBezTo>
                  <a:pt x="493349" y="56504"/>
                  <a:pt x="167912" y="180329"/>
                  <a:pt x="73720" y="275050"/>
                </a:cubicBezTo>
                <a:cubicBezTo>
                  <a:pt x="-20472" y="369771"/>
                  <a:pt x="6516" y="579850"/>
                  <a:pt x="695" y="586200"/>
                </a:cubicBezTo>
                <a:cubicBezTo>
                  <a:pt x="-5126" y="592550"/>
                  <a:pt x="27153" y="374004"/>
                  <a:pt x="38795" y="313150"/>
                </a:cubicBezTo>
                <a:cubicBezTo>
                  <a:pt x="50437" y="252296"/>
                  <a:pt x="-7772" y="266054"/>
                  <a:pt x="70545" y="221075"/>
                </a:cubicBezTo>
                <a:cubicBezTo>
                  <a:pt x="148862" y="176096"/>
                  <a:pt x="424558" y="76083"/>
                  <a:pt x="508695" y="43275"/>
                </a:cubicBezTo>
                <a:cubicBezTo>
                  <a:pt x="592832" y="10467"/>
                  <a:pt x="638341" y="-20754"/>
                  <a:pt x="565845" y="178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45442E4A-56B6-1C33-1A97-70108B28D2BC}"/>
              </a:ext>
            </a:extLst>
          </p:cNvPr>
          <p:cNvSpPr/>
          <p:nvPr/>
        </p:nvSpPr>
        <p:spPr>
          <a:xfrm>
            <a:off x="4634385" y="9975397"/>
            <a:ext cx="346836" cy="554856"/>
          </a:xfrm>
          <a:custGeom>
            <a:avLst/>
            <a:gdLst>
              <a:gd name="connsiteX0" fmla="*/ 1115 w 346836"/>
              <a:gd name="connsiteY0" fmla="*/ 453 h 554856"/>
              <a:gd name="connsiteX1" fmla="*/ 220190 w 346836"/>
              <a:gd name="connsiteY1" fmla="*/ 321128 h 554856"/>
              <a:gd name="connsiteX2" fmla="*/ 344015 w 346836"/>
              <a:gd name="connsiteY2" fmla="*/ 552903 h 554856"/>
              <a:gd name="connsiteX3" fmla="*/ 293215 w 346836"/>
              <a:gd name="connsiteY3" fmla="*/ 422728 h 554856"/>
              <a:gd name="connsiteX4" fmla="*/ 140815 w 346836"/>
              <a:gd name="connsiteY4" fmla="*/ 254453 h 554856"/>
              <a:gd name="connsiteX5" fmla="*/ 1115 w 346836"/>
              <a:gd name="connsiteY5" fmla="*/ 453 h 55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36" h="554856">
                <a:moveTo>
                  <a:pt x="1115" y="453"/>
                </a:moveTo>
                <a:cubicBezTo>
                  <a:pt x="14344" y="11565"/>
                  <a:pt x="163040" y="229053"/>
                  <a:pt x="220190" y="321128"/>
                </a:cubicBezTo>
                <a:cubicBezTo>
                  <a:pt x="277340" y="413203"/>
                  <a:pt x="331844" y="535970"/>
                  <a:pt x="344015" y="552903"/>
                </a:cubicBezTo>
                <a:cubicBezTo>
                  <a:pt x="356186" y="569836"/>
                  <a:pt x="327082" y="472470"/>
                  <a:pt x="293215" y="422728"/>
                </a:cubicBezTo>
                <a:cubicBezTo>
                  <a:pt x="259348" y="372986"/>
                  <a:pt x="185794" y="323245"/>
                  <a:pt x="140815" y="254453"/>
                </a:cubicBezTo>
                <a:cubicBezTo>
                  <a:pt x="95836" y="185661"/>
                  <a:pt x="-12114" y="-10659"/>
                  <a:pt x="1115" y="4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321E160A-71F8-8221-9A4C-94F32365821C}"/>
              </a:ext>
            </a:extLst>
          </p:cNvPr>
          <p:cNvSpPr/>
          <p:nvPr/>
        </p:nvSpPr>
        <p:spPr>
          <a:xfrm>
            <a:off x="3611623" y="-36263"/>
            <a:ext cx="1556139" cy="813481"/>
          </a:xfrm>
          <a:custGeom>
            <a:avLst/>
            <a:gdLst>
              <a:gd name="connsiteX0" fmla="*/ 59832 w 1556139"/>
              <a:gd name="connsiteY0" fmla="*/ 8554 h 813481"/>
              <a:gd name="connsiteX1" fmla="*/ 115250 w 1556139"/>
              <a:gd name="connsiteY1" fmla="*/ 22408 h 813481"/>
              <a:gd name="connsiteX2" fmla="*/ 1085068 w 1556139"/>
              <a:gd name="connsiteY2" fmla="*/ 382627 h 813481"/>
              <a:gd name="connsiteX3" fmla="*/ 669432 w 1556139"/>
              <a:gd name="connsiteY3" fmla="*/ 535027 h 813481"/>
              <a:gd name="connsiteX4" fmla="*/ 1528413 w 1556139"/>
              <a:gd name="connsiteY4" fmla="*/ 812118 h 813481"/>
              <a:gd name="connsiteX5" fmla="*/ 1071213 w 1556139"/>
              <a:gd name="connsiteY5" fmla="*/ 632008 h 813481"/>
              <a:gd name="connsiteX6" fmla="*/ 1556122 w 1556139"/>
              <a:gd name="connsiteY6" fmla="*/ 424190 h 813481"/>
              <a:gd name="connsiteX7" fmla="*/ 1085068 w 1556139"/>
              <a:gd name="connsiteY7" fmla="*/ 174808 h 813481"/>
              <a:gd name="connsiteX8" fmla="*/ 59832 w 1556139"/>
              <a:gd name="connsiteY8" fmla="*/ 8554 h 81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139" h="813481">
                <a:moveTo>
                  <a:pt x="59832" y="8554"/>
                </a:moveTo>
                <a:cubicBezTo>
                  <a:pt x="-101804" y="-16846"/>
                  <a:pt x="115250" y="22408"/>
                  <a:pt x="115250" y="22408"/>
                </a:cubicBezTo>
                <a:cubicBezTo>
                  <a:pt x="286123" y="84753"/>
                  <a:pt x="992704" y="297190"/>
                  <a:pt x="1085068" y="382627"/>
                </a:cubicBezTo>
                <a:cubicBezTo>
                  <a:pt x="1177432" y="468064"/>
                  <a:pt x="595541" y="463445"/>
                  <a:pt x="669432" y="535027"/>
                </a:cubicBezTo>
                <a:cubicBezTo>
                  <a:pt x="743323" y="606609"/>
                  <a:pt x="1461450" y="795955"/>
                  <a:pt x="1528413" y="812118"/>
                </a:cubicBezTo>
                <a:cubicBezTo>
                  <a:pt x="1595376" y="828281"/>
                  <a:pt x="1066595" y="696663"/>
                  <a:pt x="1071213" y="632008"/>
                </a:cubicBezTo>
                <a:cubicBezTo>
                  <a:pt x="1075831" y="567353"/>
                  <a:pt x="1553813" y="500390"/>
                  <a:pt x="1556122" y="424190"/>
                </a:cubicBezTo>
                <a:cubicBezTo>
                  <a:pt x="1558431" y="347990"/>
                  <a:pt x="1329831" y="248699"/>
                  <a:pt x="1085068" y="174808"/>
                </a:cubicBezTo>
                <a:cubicBezTo>
                  <a:pt x="840305" y="100917"/>
                  <a:pt x="221468" y="33954"/>
                  <a:pt x="59832" y="855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C74D15F1-6180-BB7A-D5BD-79E2CF0D03F1}"/>
              </a:ext>
            </a:extLst>
          </p:cNvPr>
          <p:cNvSpPr/>
          <p:nvPr/>
        </p:nvSpPr>
        <p:spPr>
          <a:xfrm>
            <a:off x="4320162" y="9531813"/>
            <a:ext cx="1222096" cy="1084614"/>
          </a:xfrm>
          <a:custGeom>
            <a:avLst/>
            <a:gdLst>
              <a:gd name="connsiteX0" fmla="*/ 1221656 w 1222096"/>
              <a:gd name="connsiteY0" fmla="*/ 114 h 1084614"/>
              <a:gd name="connsiteX1" fmla="*/ 570493 w 1222096"/>
              <a:gd name="connsiteY1" fmla="*/ 401896 h 1084614"/>
              <a:gd name="connsiteX2" fmla="*/ 612056 w 1222096"/>
              <a:gd name="connsiteY2" fmla="*/ 595860 h 1084614"/>
              <a:gd name="connsiteX3" fmla="*/ 528929 w 1222096"/>
              <a:gd name="connsiteY3" fmla="*/ 512732 h 1084614"/>
              <a:gd name="connsiteX4" fmla="*/ 709038 w 1222096"/>
              <a:gd name="connsiteY4" fmla="*/ 1080769 h 1084614"/>
              <a:gd name="connsiteX5" fmla="*/ 473511 w 1222096"/>
              <a:gd name="connsiteY5" fmla="*/ 734405 h 1084614"/>
              <a:gd name="connsiteX6" fmla="*/ 2456 w 1222096"/>
              <a:gd name="connsiteY6" fmla="*/ 207932 h 1084614"/>
              <a:gd name="connsiteX7" fmla="*/ 695183 w 1222096"/>
              <a:gd name="connsiteY7" fmla="*/ 900660 h 1084614"/>
              <a:gd name="connsiteX8" fmla="*/ 459656 w 1222096"/>
              <a:gd name="connsiteY8" fmla="*/ 443460 h 1084614"/>
              <a:gd name="connsiteX9" fmla="*/ 1221656 w 1222096"/>
              <a:gd name="connsiteY9" fmla="*/ 114 h 108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096" h="1084614">
                <a:moveTo>
                  <a:pt x="1221656" y="114"/>
                </a:moveTo>
                <a:cubicBezTo>
                  <a:pt x="1240129" y="-6813"/>
                  <a:pt x="672093" y="302605"/>
                  <a:pt x="570493" y="401896"/>
                </a:cubicBezTo>
                <a:cubicBezTo>
                  <a:pt x="468893" y="501187"/>
                  <a:pt x="618983" y="577388"/>
                  <a:pt x="612056" y="595860"/>
                </a:cubicBezTo>
                <a:cubicBezTo>
                  <a:pt x="605129" y="614332"/>
                  <a:pt x="512765" y="431914"/>
                  <a:pt x="528929" y="512732"/>
                </a:cubicBezTo>
                <a:cubicBezTo>
                  <a:pt x="545093" y="593550"/>
                  <a:pt x="718274" y="1043824"/>
                  <a:pt x="709038" y="1080769"/>
                </a:cubicBezTo>
                <a:cubicBezTo>
                  <a:pt x="699802" y="1117714"/>
                  <a:pt x="591275" y="879878"/>
                  <a:pt x="473511" y="734405"/>
                </a:cubicBezTo>
                <a:cubicBezTo>
                  <a:pt x="355747" y="588932"/>
                  <a:pt x="-34489" y="180223"/>
                  <a:pt x="2456" y="207932"/>
                </a:cubicBezTo>
                <a:cubicBezTo>
                  <a:pt x="39401" y="235641"/>
                  <a:pt x="618983" y="861405"/>
                  <a:pt x="695183" y="900660"/>
                </a:cubicBezTo>
                <a:cubicBezTo>
                  <a:pt x="771383" y="939915"/>
                  <a:pt x="367292" y="588933"/>
                  <a:pt x="459656" y="443460"/>
                </a:cubicBezTo>
                <a:cubicBezTo>
                  <a:pt x="552020" y="297987"/>
                  <a:pt x="1203183" y="7041"/>
                  <a:pt x="1221656" y="1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 hidden="1">
            <a:extLst>
              <a:ext uri="{FF2B5EF4-FFF2-40B4-BE49-F238E27FC236}">
                <a16:creationId xmlns:a16="http://schemas.microsoft.com/office/drawing/2014/main" id="{E48138A4-8E2C-F49F-7561-0515193E0331}"/>
              </a:ext>
            </a:extLst>
          </p:cNvPr>
          <p:cNvSpPr/>
          <p:nvPr/>
        </p:nvSpPr>
        <p:spPr>
          <a:xfrm>
            <a:off x="4096808" y="9445099"/>
            <a:ext cx="900966" cy="1382574"/>
          </a:xfrm>
          <a:custGeom>
            <a:avLst/>
            <a:gdLst>
              <a:gd name="connsiteX0" fmla="*/ 4137 w 900966"/>
              <a:gd name="connsiteY0" fmla="*/ 3701 h 1382574"/>
              <a:gd name="connsiteX1" fmla="*/ 683010 w 900966"/>
              <a:gd name="connsiteY1" fmla="*/ 973519 h 1382574"/>
              <a:gd name="connsiteX2" fmla="*/ 890828 w 900966"/>
              <a:gd name="connsiteY2" fmla="*/ 1375301 h 1382574"/>
              <a:gd name="connsiteX3" fmla="*/ 419774 w 900966"/>
              <a:gd name="connsiteY3" fmla="*/ 668719 h 1382574"/>
              <a:gd name="connsiteX4" fmla="*/ 4137 w 900966"/>
              <a:gd name="connsiteY4" fmla="*/ 3701 h 138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966" h="1382574">
                <a:moveTo>
                  <a:pt x="4137" y="3701"/>
                </a:moveTo>
                <a:cubicBezTo>
                  <a:pt x="48010" y="54501"/>
                  <a:pt x="535228" y="744919"/>
                  <a:pt x="683010" y="973519"/>
                </a:cubicBezTo>
                <a:cubicBezTo>
                  <a:pt x="830792" y="1202119"/>
                  <a:pt x="934701" y="1426101"/>
                  <a:pt x="890828" y="1375301"/>
                </a:cubicBezTo>
                <a:cubicBezTo>
                  <a:pt x="846955" y="1324501"/>
                  <a:pt x="562938" y="899628"/>
                  <a:pt x="419774" y="668719"/>
                </a:cubicBezTo>
                <a:cubicBezTo>
                  <a:pt x="276611" y="437810"/>
                  <a:pt x="-39736" y="-47099"/>
                  <a:pt x="4137" y="37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54884DA3-D973-15F4-0991-A9A7CF7A19DB}"/>
              </a:ext>
            </a:extLst>
          </p:cNvPr>
          <p:cNvSpPr/>
          <p:nvPr/>
        </p:nvSpPr>
        <p:spPr>
          <a:xfrm>
            <a:off x="4918279" y="9601102"/>
            <a:ext cx="583781" cy="1163962"/>
          </a:xfrm>
          <a:custGeom>
            <a:avLst/>
            <a:gdLst>
              <a:gd name="connsiteX0" fmla="*/ 581976 w 583781"/>
              <a:gd name="connsiteY0" fmla="*/ 98 h 1163962"/>
              <a:gd name="connsiteX1" fmla="*/ 194048 w 583781"/>
              <a:gd name="connsiteY1" fmla="*/ 277189 h 1163962"/>
              <a:gd name="connsiteX2" fmla="*/ 194048 w 583781"/>
              <a:gd name="connsiteY2" fmla="*/ 734389 h 1163962"/>
              <a:gd name="connsiteX3" fmla="*/ 180194 w 583781"/>
              <a:gd name="connsiteY3" fmla="*/ 568134 h 1163962"/>
              <a:gd name="connsiteX4" fmla="*/ 194048 w 583781"/>
              <a:gd name="connsiteY4" fmla="*/ 1163880 h 1163962"/>
              <a:gd name="connsiteX5" fmla="*/ 152485 w 583781"/>
              <a:gd name="connsiteY5" fmla="*/ 609698 h 1163962"/>
              <a:gd name="connsiteX6" fmla="*/ 55503 w 583781"/>
              <a:gd name="connsiteY6" fmla="*/ 374171 h 1163962"/>
              <a:gd name="connsiteX7" fmla="*/ 235612 w 583781"/>
              <a:gd name="connsiteY7" fmla="*/ 554280 h 1163962"/>
              <a:gd name="connsiteX8" fmla="*/ 166339 w 583781"/>
              <a:gd name="connsiteY8" fmla="*/ 291043 h 1163962"/>
              <a:gd name="connsiteX9" fmla="*/ 180194 w 583781"/>
              <a:gd name="connsiteY9" fmla="*/ 180207 h 1163962"/>
              <a:gd name="connsiteX10" fmla="*/ 13939 w 583781"/>
              <a:gd name="connsiteY10" fmla="*/ 304898 h 1163962"/>
              <a:gd name="connsiteX11" fmla="*/ 581976 w 583781"/>
              <a:gd name="connsiteY11" fmla="*/ 98 h 11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781" h="1163962">
                <a:moveTo>
                  <a:pt x="581976" y="98"/>
                </a:moveTo>
                <a:cubicBezTo>
                  <a:pt x="611994" y="-4520"/>
                  <a:pt x="258703" y="154807"/>
                  <a:pt x="194048" y="277189"/>
                </a:cubicBezTo>
                <a:cubicBezTo>
                  <a:pt x="129393" y="399571"/>
                  <a:pt x="196357" y="685898"/>
                  <a:pt x="194048" y="734389"/>
                </a:cubicBezTo>
                <a:cubicBezTo>
                  <a:pt x="191739" y="782880"/>
                  <a:pt x="180194" y="496552"/>
                  <a:pt x="180194" y="568134"/>
                </a:cubicBezTo>
                <a:cubicBezTo>
                  <a:pt x="180194" y="639716"/>
                  <a:pt x="198666" y="1156953"/>
                  <a:pt x="194048" y="1163880"/>
                </a:cubicBezTo>
                <a:cubicBezTo>
                  <a:pt x="189430" y="1170807"/>
                  <a:pt x="175576" y="741316"/>
                  <a:pt x="152485" y="609698"/>
                </a:cubicBezTo>
                <a:cubicBezTo>
                  <a:pt x="129394" y="478080"/>
                  <a:pt x="41648" y="383407"/>
                  <a:pt x="55503" y="374171"/>
                </a:cubicBezTo>
                <a:cubicBezTo>
                  <a:pt x="69357" y="364935"/>
                  <a:pt x="217139" y="568135"/>
                  <a:pt x="235612" y="554280"/>
                </a:cubicBezTo>
                <a:cubicBezTo>
                  <a:pt x="254085" y="540425"/>
                  <a:pt x="175575" y="353388"/>
                  <a:pt x="166339" y="291043"/>
                </a:cubicBezTo>
                <a:cubicBezTo>
                  <a:pt x="157103" y="228698"/>
                  <a:pt x="205594" y="177898"/>
                  <a:pt x="180194" y="180207"/>
                </a:cubicBezTo>
                <a:cubicBezTo>
                  <a:pt x="154794" y="182516"/>
                  <a:pt x="-55334" y="327989"/>
                  <a:pt x="13939" y="304898"/>
                </a:cubicBezTo>
                <a:cubicBezTo>
                  <a:pt x="83212" y="281807"/>
                  <a:pt x="551958" y="4716"/>
                  <a:pt x="581976" y="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AD41BAD7-AA8C-1DB3-4012-FC58E0CED3B4}"/>
              </a:ext>
            </a:extLst>
          </p:cNvPr>
          <p:cNvSpPr/>
          <p:nvPr/>
        </p:nvSpPr>
        <p:spPr>
          <a:xfrm>
            <a:off x="3887627" y="9407750"/>
            <a:ext cx="2291539" cy="1607809"/>
          </a:xfrm>
          <a:custGeom>
            <a:avLst/>
            <a:gdLst>
              <a:gd name="connsiteX0" fmla="*/ 74773 w 2291539"/>
              <a:gd name="connsiteY0" fmla="*/ 27195 h 1607809"/>
              <a:gd name="connsiteX1" fmla="*/ 1529500 w 2291539"/>
              <a:gd name="connsiteY1" fmla="*/ 428977 h 1607809"/>
              <a:gd name="connsiteX2" fmla="*/ 2291500 w 2291539"/>
              <a:gd name="connsiteY2" fmla="*/ 82614 h 1607809"/>
              <a:gd name="connsiteX3" fmla="*/ 1501791 w 2291539"/>
              <a:gd name="connsiteY3" fmla="*/ 484395 h 1607809"/>
              <a:gd name="connsiteX4" fmla="*/ 1293973 w 2291539"/>
              <a:gd name="connsiteY4" fmla="*/ 844614 h 1607809"/>
              <a:gd name="connsiteX5" fmla="*/ 1293973 w 2291539"/>
              <a:gd name="connsiteY5" fmla="*/ 1274105 h 1607809"/>
              <a:gd name="connsiteX6" fmla="*/ 1238555 w 2291539"/>
              <a:gd name="connsiteY6" fmla="*/ 941595 h 1607809"/>
              <a:gd name="connsiteX7" fmla="*/ 1474082 w 2291539"/>
              <a:gd name="connsiteY7" fmla="*/ 1606614 h 1607809"/>
              <a:gd name="connsiteX8" fmla="*/ 947609 w 2291539"/>
              <a:gd name="connsiteY8" fmla="*/ 1080141 h 1607809"/>
              <a:gd name="connsiteX9" fmla="*/ 5500 w 2291539"/>
              <a:gd name="connsiteY9" fmla="*/ 207305 h 1607809"/>
              <a:gd name="connsiteX10" fmla="*/ 545828 w 2291539"/>
              <a:gd name="connsiteY10" fmla="*/ 609086 h 1607809"/>
              <a:gd name="connsiteX11" fmla="*/ 254882 w 2291539"/>
              <a:gd name="connsiteY11" fmla="*/ 96468 h 1607809"/>
              <a:gd name="connsiteX12" fmla="*/ 74773 w 2291539"/>
              <a:gd name="connsiteY12" fmla="*/ 27195 h 160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1539" h="1607809">
                <a:moveTo>
                  <a:pt x="74773" y="27195"/>
                </a:moveTo>
                <a:cubicBezTo>
                  <a:pt x="287209" y="82613"/>
                  <a:pt x="1160046" y="419741"/>
                  <a:pt x="1529500" y="428977"/>
                </a:cubicBezTo>
                <a:cubicBezTo>
                  <a:pt x="1898954" y="438213"/>
                  <a:pt x="2296118" y="73378"/>
                  <a:pt x="2291500" y="82614"/>
                </a:cubicBezTo>
                <a:cubicBezTo>
                  <a:pt x="2286882" y="91850"/>
                  <a:pt x="1668046" y="357395"/>
                  <a:pt x="1501791" y="484395"/>
                </a:cubicBezTo>
                <a:cubicBezTo>
                  <a:pt x="1335537" y="611395"/>
                  <a:pt x="1328609" y="712996"/>
                  <a:pt x="1293973" y="844614"/>
                </a:cubicBezTo>
                <a:cubicBezTo>
                  <a:pt x="1259337" y="976232"/>
                  <a:pt x="1303209" y="1257942"/>
                  <a:pt x="1293973" y="1274105"/>
                </a:cubicBezTo>
                <a:cubicBezTo>
                  <a:pt x="1284737" y="1290269"/>
                  <a:pt x="1208537" y="886177"/>
                  <a:pt x="1238555" y="941595"/>
                </a:cubicBezTo>
                <a:cubicBezTo>
                  <a:pt x="1268573" y="997013"/>
                  <a:pt x="1522573" y="1583523"/>
                  <a:pt x="1474082" y="1606614"/>
                </a:cubicBezTo>
                <a:cubicBezTo>
                  <a:pt x="1425591" y="1629705"/>
                  <a:pt x="1192373" y="1313359"/>
                  <a:pt x="947609" y="1080141"/>
                </a:cubicBezTo>
                <a:cubicBezTo>
                  <a:pt x="702845" y="846923"/>
                  <a:pt x="72463" y="285814"/>
                  <a:pt x="5500" y="207305"/>
                </a:cubicBezTo>
                <a:cubicBezTo>
                  <a:pt x="-61463" y="128796"/>
                  <a:pt x="504264" y="627559"/>
                  <a:pt x="545828" y="609086"/>
                </a:cubicBezTo>
                <a:cubicBezTo>
                  <a:pt x="587392" y="590613"/>
                  <a:pt x="333391" y="188832"/>
                  <a:pt x="254882" y="96468"/>
                </a:cubicBezTo>
                <a:cubicBezTo>
                  <a:pt x="176373" y="4104"/>
                  <a:pt x="-137663" y="-28223"/>
                  <a:pt x="74773" y="2719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CBDA3EE7-6F4A-B31A-57C9-982B5D11332B}"/>
              </a:ext>
            </a:extLst>
          </p:cNvPr>
          <p:cNvSpPr/>
          <p:nvPr/>
        </p:nvSpPr>
        <p:spPr>
          <a:xfrm>
            <a:off x="4250961" y="-185523"/>
            <a:ext cx="1559324" cy="1411553"/>
          </a:xfrm>
          <a:custGeom>
            <a:avLst/>
            <a:gdLst>
              <a:gd name="connsiteX0" fmla="*/ 2384 w 1559324"/>
              <a:gd name="connsiteY0" fmla="*/ 5414 h 1411553"/>
              <a:gd name="connsiteX1" fmla="*/ 376457 w 1559324"/>
              <a:gd name="connsiteY1" fmla="*/ 587305 h 1411553"/>
              <a:gd name="connsiteX2" fmla="*/ 334894 w 1559324"/>
              <a:gd name="connsiteY2" fmla="*/ 822832 h 1411553"/>
              <a:gd name="connsiteX3" fmla="*/ 1069184 w 1559324"/>
              <a:gd name="connsiteY3" fmla="*/ 1099923 h 1411553"/>
              <a:gd name="connsiteX4" fmla="*/ 1554094 w 1559324"/>
              <a:gd name="connsiteY4" fmla="*/ 1404723 h 1411553"/>
              <a:gd name="connsiteX5" fmla="*/ 1290857 w 1559324"/>
              <a:gd name="connsiteY5" fmla="*/ 1280032 h 1411553"/>
              <a:gd name="connsiteX6" fmla="*/ 750530 w 1559324"/>
              <a:gd name="connsiteY6" fmla="*/ 919814 h 1411553"/>
              <a:gd name="connsiteX7" fmla="*/ 722821 w 1559324"/>
              <a:gd name="connsiteY7" fmla="*/ 60832 h 1411553"/>
              <a:gd name="connsiteX8" fmla="*/ 584275 w 1559324"/>
              <a:gd name="connsiteY8" fmla="*/ 282505 h 1411553"/>
              <a:gd name="connsiteX9" fmla="*/ 2384 w 1559324"/>
              <a:gd name="connsiteY9" fmla="*/ 5414 h 14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9324" h="1411553">
                <a:moveTo>
                  <a:pt x="2384" y="5414"/>
                </a:moveTo>
                <a:cubicBezTo>
                  <a:pt x="-32252" y="56214"/>
                  <a:pt x="321039" y="451069"/>
                  <a:pt x="376457" y="587305"/>
                </a:cubicBezTo>
                <a:cubicBezTo>
                  <a:pt x="431875" y="723541"/>
                  <a:pt x="219440" y="737396"/>
                  <a:pt x="334894" y="822832"/>
                </a:cubicBezTo>
                <a:cubicBezTo>
                  <a:pt x="450349" y="908268"/>
                  <a:pt x="865984" y="1002941"/>
                  <a:pt x="1069184" y="1099923"/>
                </a:cubicBezTo>
                <a:cubicBezTo>
                  <a:pt x="1272384" y="1196905"/>
                  <a:pt x="1517149" y="1374705"/>
                  <a:pt x="1554094" y="1404723"/>
                </a:cubicBezTo>
                <a:cubicBezTo>
                  <a:pt x="1591039" y="1434741"/>
                  <a:pt x="1424784" y="1360850"/>
                  <a:pt x="1290857" y="1280032"/>
                </a:cubicBezTo>
                <a:cubicBezTo>
                  <a:pt x="1156930" y="1199214"/>
                  <a:pt x="845203" y="1123014"/>
                  <a:pt x="750530" y="919814"/>
                </a:cubicBezTo>
                <a:cubicBezTo>
                  <a:pt x="655857" y="716614"/>
                  <a:pt x="750530" y="167050"/>
                  <a:pt x="722821" y="60832"/>
                </a:cubicBezTo>
                <a:cubicBezTo>
                  <a:pt x="695112" y="-45386"/>
                  <a:pt x="704348" y="287123"/>
                  <a:pt x="584275" y="282505"/>
                </a:cubicBezTo>
                <a:cubicBezTo>
                  <a:pt x="464202" y="277887"/>
                  <a:pt x="37020" y="-45386"/>
                  <a:pt x="2384" y="541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F6F7B579-A76A-F9C5-FEC5-9551CE3CC32A}"/>
              </a:ext>
            </a:extLst>
          </p:cNvPr>
          <p:cNvSpPr/>
          <p:nvPr/>
        </p:nvSpPr>
        <p:spPr>
          <a:xfrm>
            <a:off x="3574989" y="682474"/>
            <a:ext cx="2579488" cy="3300332"/>
          </a:xfrm>
          <a:custGeom>
            <a:avLst/>
            <a:gdLst>
              <a:gd name="connsiteX0" fmla="*/ 276575 w 2579488"/>
              <a:gd name="connsiteY0" fmla="*/ 37962 h 3300332"/>
              <a:gd name="connsiteX1" fmla="*/ 13338 w 2579488"/>
              <a:gd name="connsiteY1" fmla="*/ 1492690 h 3300332"/>
              <a:gd name="connsiteX2" fmla="*/ 82611 w 2579488"/>
              <a:gd name="connsiteY2" fmla="*/ 1132471 h 3300332"/>
              <a:gd name="connsiteX3" fmla="*/ 456684 w 2579488"/>
              <a:gd name="connsiteY3" fmla="*/ 3252217 h 3300332"/>
              <a:gd name="connsiteX4" fmla="*/ 609084 w 2579488"/>
              <a:gd name="connsiteY4" fmla="*/ 2656471 h 3300332"/>
              <a:gd name="connsiteX5" fmla="*/ 1149411 w 2579488"/>
              <a:gd name="connsiteY5" fmla="*/ 3155235 h 3300332"/>
              <a:gd name="connsiteX6" fmla="*/ 2119229 w 2579488"/>
              <a:gd name="connsiteY6" fmla="*/ 2282399 h 3300332"/>
              <a:gd name="connsiteX7" fmla="*/ 1440356 w 2579488"/>
              <a:gd name="connsiteY7" fmla="*/ 2476362 h 3300332"/>
              <a:gd name="connsiteX8" fmla="*/ 2576429 w 2579488"/>
              <a:gd name="connsiteY8" fmla="*/ 328908 h 3300332"/>
              <a:gd name="connsiteX9" fmla="*/ 1024720 w 2579488"/>
              <a:gd name="connsiteY9" fmla="*/ 259635 h 3300332"/>
              <a:gd name="connsiteX10" fmla="*/ 1925266 w 2579488"/>
              <a:gd name="connsiteY10" fmla="*/ 412035 h 3300332"/>
              <a:gd name="connsiteX11" fmla="*/ 276575 w 2579488"/>
              <a:gd name="connsiteY11" fmla="*/ 37962 h 33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9488" h="3300332">
                <a:moveTo>
                  <a:pt x="276575" y="37962"/>
                </a:moveTo>
                <a:cubicBezTo>
                  <a:pt x="-42080" y="218071"/>
                  <a:pt x="45665" y="1310272"/>
                  <a:pt x="13338" y="1492690"/>
                </a:cubicBezTo>
                <a:cubicBezTo>
                  <a:pt x="-18989" y="1675108"/>
                  <a:pt x="8720" y="839217"/>
                  <a:pt x="82611" y="1132471"/>
                </a:cubicBezTo>
                <a:cubicBezTo>
                  <a:pt x="156502" y="1425726"/>
                  <a:pt x="368939" y="2998217"/>
                  <a:pt x="456684" y="3252217"/>
                </a:cubicBezTo>
                <a:cubicBezTo>
                  <a:pt x="544429" y="3506217"/>
                  <a:pt x="493630" y="2672635"/>
                  <a:pt x="609084" y="2656471"/>
                </a:cubicBezTo>
                <a:cubicBezTo>
                  <a:pt x="724539" y="2640307"/>
                  <a:pt x="897720" y="3217580"/>
                  <a:pt x="1149411" y="3155235"/>
                </a:cubicBezTo>
                <a:cubicBezTo>
                  <a:pt x="1401102" y="3092890"/>
                  <a:pt x="2070738" y="2395544"/>
                  <a:pt x="2119229" y="2282399"/>
                </a:cubicBezTo>
                <a:cubicBezTo>
                  <a:pt x="2167720" y="2169254"/>
                  <a:pt x="1364156" y="2801944"/>
                  <a:pt x="1440356" y="2476362"/>
                </a:cubicBezTo>
                <a:cubicBezTo>
                  <a:pt x="1516556" y="2150780"/>
                  <a:pt x="2645702" y="698362"/>
                  <a:pt x="2576429" y="328908"/>
                </a:cubicBezTo>
                <a:cubicBezTo>
                  <a:pt x="2507156" y="-40546"/>
                  <a:pt x="1133247" y="245781"/>
                  <a:pt x="1024720" y="259635"/>
                </a:cubicBezTo>
                <a:cubicBezTo>
                  <a:pt x="916193" y="273489"/>
                  <a:pt x="2047648" y="448981"/>
                  <a:pt x="1925266" y="412035"/>
                </a:cubicBezTo>
                <a:cubicBezTo>
                  <a:pt x="1802884" y="375089"/>
                  <a:pt x="595230" y="-142147"/>
                  <a:pt x="276575" y="3796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E02EF127-F1D6-124D-C142-84F8734865C7}"/>
              </a:ext>
            </a:extLst>
          </p:cNvPr>
          <p:cNvSpPr/>
          <p:nvPr/>
        </p:nvSpPr>
        <p:spPr>
          <a:xfrm>
            <a:off x="1328860" y="1759501"/>
            <a:ext cx="1002369" cy="3224267"/>
          </a:xfrm>
          <a:custGeom>
            <a:avLst/>
            <a:gdLst>
              <a:gd name="connsiteX0" fmla="*/ 984849 w 1002369"/>
              <a:gd name="connsiteY0" fmla="*/ 374099 h 3224267"/>
              <a:gd name="connsiteX1" fmla="*/ 513795 w 1002369"/>
              <a:gd name="connsiteY1" fmla="*/ 1995081 h 3224267"/>
              <a:gd name="connsiteX2" fmla="*/ 707758 w 1002369"/>
              <a:gd name="connsiteY2" fmla="*/ 3214281 h 3224267"/>
              <a:gd name="connsiteX3" fmla="*/ 402958 w 1002369"/>
              <a:gd name="connsiteY3" fmla="*/ 2535408 h 3224267"/>
              <a:gd name="connsiteX4" fmla="*/ 1176 w 1002369"/>
              <a:gd name="connsiteY4" fmla="*/ 1856535 h 3224267"/>
              <a:gd name="connsiteX5" fmla="*/ 278267 w 1002369"/>
              <a:gd name="connsiteY5" fmla="*/ 2064354 h 3224267"/>
              <a:gd name="connsiteX6" fmla="*/ 222849 w 1002369"/>
              <a:gd name="connsiteY6" fmla="*/ 83154 h 3224267"/>
              <a:gd name="connsiteX7" fmla="*/ 499940 w 1002369"/>
              <a:gd name="connsiteY7" fmla="*/ 609626 h 3224267"/>
              <a:gd name="connsiteX8" fmla="*/ 610776 w 1002369"/>
              <a:gd name="connsiteY8" fmla="*/ 26 h 3224267"/>
              <a:gd name="connsiteX9" fmla="*/ 874013 w 1002369"/>
              <a:gd name="connsiteY9" fmla="*/ 637335 h 3224267"/>
              <a:gd name="connsiteX10" fmla="*/ 984849 w 1002369"/>
              <a:gd name="connsiteY10" fmla="*/ 374099 h 32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2369" h="3224267">
                <a:moveTo>
                  <a:pt x="984849" y="374099"/>
                </a:moveTo>
                <a:cubicBezTo>
                  <a:pt x="924813" y="600390"/>
                  <a:pt x="559977" y="1521717"/>
                  <a:pt x="513795" y="1995081"/>
                </a:cubicBezTo>
                <a:cubicBezTo>
                  <a:pt x="467613" y="2468445"/>
                  <a:pt x="726231" y="3124227"/>
                  <a:pt x="707758" y="3214281"/>
                </a:cubicBezTo>
                <a:cubicBezTo>
                  <a:pt x="689285" y="3304335"/>
                  <a:pt x="520722" y="2761699"/>
                  <a:pt x="402958" y="2535408"/>
                </a:cubicBezTo>
                <a:cubicBezTo>
                  <a:pt x="285194" y="2309117"/>
                  <a:pt x="21958" y="1935044"/>
                  <a:pt x="1176" y="1856535"/>
                </a:cubicBezTo>
                <a:cubicBezTo>
                  <a:pt x="-19606" y="1778026"/>
                  <a:pt x="241322" y="2359917"/>
                  <a:pt x="278267" y="2064354"/>
                </a:cubicBezTo>
                <a:cubicBezTo>
                  <a:pt x="315212" y="1768791"/>
                  <a:pt x="185904" y="325609"/>
                  <a:pt x="222849" y="83154"/>
                </a:cubicBezTo>
                <a:cubicBezTo>
                  <a:pt x="259794" y="-159301"/>
                  <a:pt x="435285" y="623481"/>
                  <a:pt x="499940" y="609626"/>
                </a:cubicBezTo>
                <a:cubicBezTo>
                  <a:pt x="564595" y="595771"/>
                  <a:pt x="548431" y="-4592"/>
                  <a:pt x="610776" y="26"/>
                </a:cubicBezTo>
                <a:cubicBezTo>
                  <a:pt x="673121" y="4644"/>
                  <a:pt x="811667" y="572680"/>
                  <a:pt x="874013" y="637335"/>
                </a:cubicBezTo>
                <a:cubicBezTo>
                  <a:pt x="936358" y="701990"/>
                  <a:pt x="1044885" y="147808"/>
                  <a:pt x="984849" y="37409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1600D6C5-01D7-646A-6480-FBCA619B2467}"/>
              </a:ext>
            </a:extLst>
          </p:cNvPr>
          <p:cNvSpPr/>
          <p:nvPr/>
        </p:nvSpPr>
        <p:spPr>
          <a:xfrm>
            <a:off x="6559529" y="4086911"/>
            <a:ext cx="1129938" cy="2480469"/>
          </a:xfrm>
          <a:custGeom>
            <a:avLst/>
            <a:gdLst>
              <a:gd name="connsiteX0" fmla="*/ 298471 w 1129938"/>
              <a:gd name="connsiteY0" fmla="*/ 180 h 2480469"/>
              <a:gd name="connsiteX1" fmla="*/ 118362 w 1129938"/>
              <a:gd name="connsiteY1" fmla="*/ 679053 h 2480469"/>
              <a:gd name="connsiteX2" fmla="*/ 658689 w 1129938"/>
              <a:gd name="connsiteY2" fmla="*/ 1094689 h 2480469"/>
              <a:gd name="connsiteX3" fmla="*/ 977344 w 1129938"/>
              <a:gd name="connsiteY3" fmla="*/ 1579598 h 2480469"/>
              <a:gd name="connsiteX4" fmla="*/ 1129744 w 1129938"/>
              <a:gd name="connsiteY4" fmla="*/ 1413344 h 2480469"/>
              <a:gd name="connsiteX5" fmla="*/ 949635 w 1129938"/>
              <a:gd name="connsiteY5" fmla="*/ 2480144 h 2480469"/>
              <a:gd name="connsiteX6" fmla="*/ 1129744 w 1129938"/>
              <a:gd name="connsiteY6" fmla="*/ 1524180 h 2480469"/>
              <a:gd name="connsiteX7" fmla="*/ 921926 w 1129938"/>
              <a:gd name="connsiteY7" fmla="*/ 1274798 h 2480469"/>
              <a:gd name="connsiteX8" fmla="*/ 492435 w 1129938"/>
              <a:gd name="connsiteY8" fmla="*/ 1080834 h 2480469"/>
              <a:gd name="connsiteX9" fmla="*/ 921926 w 1129938"/>
              <a:gd name="connsiteY9" fmla="*/ 1496471 h 2480469"/>
              <a:gd name="connsiteX10" fmla="*/ 395453 w 1129938"/>
              <a:gd name="connsiteY10" fmla="*/ 1025416 h 2480469"/>
              <a:gd name="connsiteX11" fmla="*/ 173780 w 1129938"/>
              <a:gd name="connsiteY11" fmla="*/ 942289 h 2480469"/>
              <a:gd name="connsiteX12" fmla="*/ 159926 w 1129938"/>
              <a:gd name="connsiteY12" fmla="*/ 914580 h 2480469"/>
              <a:gd name="connsiteX13" fmla="*/ 7526 w 1129938"/>
              <a:gd name="connsiteY13" fmla="*/ 498944 h 2480469"/>
              <a:gd name="connsiteX14" fmla="*/ 49089 w 1129938"/>
              <a:gd name="connsiteY14" fmla="*/ 609780 h 2480469"/>
              <a:gd name="connsiteX15" fmla="*/ 298471 w 1129938"/>
              <a:gd name="connsiteY15" fmla="*/ 180 h 248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9938" h="2480469">
                <a:moveTo>
                  <a:pt x="298471" y="180"/>
                </a:moveTo>
                <a:cubicBezTo>
                  <a:pt x="310016" y="11725"/>
                  <a:pt x="58326" y="496635"/>
                  <a:pt x="118362" y="679053"/>
                </a:cubicBezTo>
                <a:cubicBezTo>
                  <a:pt x="178398" y="861471"/>
                  <a:pt x="515525" y="944598"/>
                  <a:pt x="658689" y="1094689"/>
                </a:cubicBezTo>
                <a:cubicBezTo>
                  <a:pt x="801853" y="1244780"/>
                  <a:pt x="898835" y="1526489"/>
                  <a:pt x="977344" y="1579598"/>
                </a:cubicBezTo>
                <a:cubicBezTo>
                  <a:pt x="1055853" y="1632707"/>
                  <a:pt x="1134362" y="1263253"/>
                  <a:pt x="1129744" y="1413344"/>
                </a:cubicBezTo>
                <a:cubicBezTo>
                  <a:pt x="1125126" y="1563435"/>
                  <a:pt x="949635" y="2461671"/>
                  <a:pt x="949635" y="2480144"/>
                </a:cubicBezTo>
                <a:cubicBezTo>
                  <a:pt x="949635" y="2498617"/>
                  <a:pt x="1134362" y="1725071"/>
                  <a:pt x="1129744" y="1524180"/>
                </a:cubicBezTo>
                <a:cubicBezTo>
                  <a:pt x="1125126" y="1323289"/>
                  <a:pt x="1028144" y="1348689"/>
                  <a:pt x="921926" y="1274798"/>
                </a:cubicBezTo>
                <a:cubicBezTo>
                  <a:pt x="815708" y="1200907"/>
                  <a:pt x="492435" y="1043889"/>
                  <a:pt x="492435" y="1080834"/>
                </a:cubicBezTo>
                <a:cubicBezTo>
                  <a:pt x="492435" y="1117779"/>
                  <a:pt x="938090" y="1505707"/>
                  <a:pt x="921926" y="1496471"/>
                </a:cubicBezTo>
                <a:cubicBezTo>
                  <a:pt x="905762" y="1487235"/>
                  <a:pt x="520144" y="1117780"/>
                  <a:pt x="395453" y="1025416"/>
                </a:cubicBezTo>
                <a:cubicBezTo>
                  <a:pt x="270762" y="933052"/>
                  <a:pt x="213034" y="960762"/>
                  <a:pt x="173780" y="942289"/>
                </a:cubicBezTo>
                <a:cubicBezTo>
                  <a:pt x="134526" y="923816"/>
                  <a:pt x="187635" y="988471"/>
                  <a:pt x="159926" y="914580"/>
                </a:cubicBezTo>
                <a:cubicBezTo>
                  <a:pt x="132217" y="840689"/>
                  <a:pt x="25999" y="549744"/>
                  <a:pt x="7526" y="498944"/>
                </a:cubicBezTo>
                <a:cubicBezTo>
                  <a:pt x="-10947" y="448144"/>
                  <a:pt x="5216" y="685980"/>
                  <a:pt x="49089" y="609780"/>
                </a:cubicBezTo>
                <a:cubicBezTo>
                  <a:pt x="92962" y="533580"/>
                  <a:pt x="286926" y="-11365"/>
                  <a:pt x="298471" y="1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614353B4-49AF-413A-2C1D-062D50B094AC}"/>
              </a:ext>
            </a:extLst>
          </p:cNvPr>
          <p:cNvSpPr/>
          <p:nvPr/>
        </p:nvSpPr>
        <p:spPr>
          <a:xfrm>
            <a:off x="6378989" y="4278298"/>
            <a:ext cx="958216" cy="1946873"/>
          </a:xfrm>
          <a:custGeom>
            <a:avLst/>
            <a:gdLst>
              <a:gd name="connsiteX0" fmla="*/ 35666 w 958216"/>
              <a:gd name="connsiteY0" fmla="*/ 72029 h 1946873"/>
              <a:gd name="connsiteX1" fmla="*/ 631411 w 958216"/>
              <a:gd name="connsiteY1" fmla="*/ 1194247 h 1946873"/>
              <a:gd name="connsiteX2" fmla="*/ 950066 w 958216"/>
              <a:gd name="connsiteY2" fmla="*/ 1942393 h 1946873"/>
              <a:gd name="connsiteX3" fmla="*/ 839229 w 958216"/>
              <a:gd name="connsiteY3" fmla="*/ 1485193 h 1946873"/>
              <a:gd name="connsiteX4" fmla="*/ 575993 w 958216"/>
              <a:gd name="connsiteY4" fmla="*/ 1055702 h 1946873"/>
              <a:gd name="connsiteX5" fmla="*/ 312756 w 958216"/>
              <a:gd name="connsiteY5" fmla="*/ 792466 h 1946873"/>
              <a:gd name="connsiteX6" fmla="*/ 506720 w 958216"/>
              <a:gd name="connsiteY6" fmla="*/ 1000284 h 1946873"/>
              <a:gd name="connsiteX7" fmla="*/ 243484 w 958216"/>
              <a:gd name="connsiteY7" fmla="*/ 362975 h 1946873"/>
              <a:gd name="connsiteX8" fmla="*/ 91084 w 958216"/>
              <a:gd name="connsiteY8" fmla="*/ 141302 h 1946873"/>
              <a:gd name="connsiteX9" fmla="*/ 35666 w 958216"/>
              <a:gd name="connsiteY9" fmla="*/ 72029 h 194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8216" h="1946873">
                <a:moveTo>
                  <a:pt x="35666" y="72029"/>
                </a:moveTo>
                <a:cubicBezTo>
                  <a:pt x="125721" y="247520"/>
                  <a:pt x="479011" y="882520"/>
                  <a:pt x="631411" y="1194247"/>
                </a:cubicBezTo>
                <a:cubicBezTo>
                  <a:pt x="783811" y="1505974"/>
                  <a:pt x="915430" y="1893902"/>
                  <a:pt x="950066" y="1942393"/>
                </a:cubicBezTo>
                <a:cubicBezTo>
                  <a:pt x="984702" y="1990884"/>
                  <a:pt x="901575" y="1632975"/>
                  <a:pt x="839229" y="1485193"/>
                </a:cubicBezTo>
                <a:cubicBezTo>
                  <a:pt x="776884" y="1337411"/>
                  <a:pt x="663738" y="1171156"/>
                  <a:pt x="575993" y="1055702"/>
                </a:cubicBezTo>
                <a:cubicBezTo>
                  <a:pt x="488248" y="940248"/>
                  <a:pt x="324301" y="801702"/>
                  <a:pt x="312756" y="792466"/>
                </a:cubicBezTo>
                <a:cubicBezTo>
                  <a:pt x="301211" y="783230"/>
                  <a:pt x="518265" y="1071866"/>
                  <a:pt x="506720" y="1000284"/>
                </a:cubicBezTo>
                <a:cubicBezTo>
                  <a:pt x="495175" y="928702"/>
                  <a:pt x="312757" y="506139"/>
                  <a:pt x="243484" y="362975"/>
                </a:cubicBezTo>
                <a:cubicBezTo>
                  <a:pt x="174211" y="219811"/>
                  <a:pt x="132648" y="192102"/>
                  <a:pt x="91084" y="141302"/>
                </a:cubicBezTo>
                <a:cubicBezTo>
                  <a:pt x="49520" y="90502"/>
                  <a:pt x="-54389" y="-103462"/>
                  <a:pt x="35666" y="720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0095684F-3781-1A47-6361-0D9DD4AD7589}"/>
              </a:ext>
            </a:extLst>
          </p:cNvPr>
          <p:cNvSpPr/>
          <p:nvPr/>
        </p:nvSpPr>
        <p:spPr>
          <a:xfrm>
            <a:off x="3484794" y="-167615"/>
            <a:ext cx="952084" cy="1182736"/>
          </a:xfrm>
          <a:custGeom>
            <a:avLst/>
            <a:gdLst>
              <a:gd name="connsiteX0" fmla="*/ 186661 w 952084"/>
              <a:gd name="connsiteY0" fmla="*/ 1360 h 1182736"/>
              <a:gd name="connsiteX1" fmla="*/ 934806 w 952084"/>
              <a:gd name="connsiteY1" fmla="*/ 430851 h 1182736"/>
              <a:gd name="connsiteX2" fmla="*/ 726988 w 952084"/>
              <a:gd name="connsiteY2" fmla="*/ 707942 h 1182736"/>
              <a:gd name="connsiteX3" fmla="*/ 893242 w 952084"/>
              <a:gd name="connsiteY3" fmla="*/ 1026597 h 1182736"/>
              <a:gd name="connsiteX4" fmla="*/ 491461 w 952084"/>
              <a:gd name="connsiteY4" fmla="*/ 985033 h 1182736"/>
              <a:gd name="connsiteX5" fmla="*/ 6551 w 952084"/>
              <a:gd name="connsiteY5" fmla="*/ 1178997 h 1182736"/>
              <a:gd name="connsiteX6" fmla="*/ 865533 w 952084"/>
              <a:gd name="connsiteY6" fmla="*/ 1082015 h 1182736"/>
              <a:gd name="connsiteX7" fmla="*/ 602297 w 952084"/>
              <a:gd name="connsiteY7" fmla="*/ 721797 h 1182736"/>
              <a:gd name="connsiteX8" fmla="*/ 893242 w 952084"/>
              <a:gd name="connsiteY8" fmla="*/ 583251 h 1182736"/>
              <a:gd name="connsiteX9" fmla="*/ 186661 w 952084"/>
              <a:gd name="connsiteY9" fmla="*/ 1360 h 118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084" h="1182736">
                <a:moveTo>
                  <a:pt x="186661" y="1360"/>
                </a:moveTo>
                <a:cubicBezTo>
                  <a:pt x="193588" y="-24040"/>
                  <a:pt x="844752" y="313087"/>
                  <a:pt x="934806" y="430851"/>
                </a:cubicBezTo>
                <a:cubicBezTo>
                  <a:pt x="1024861" y="548615"/>
                  <a:pt x="733915" y="608651"/>
                  <a:pt x="726988" y="707942"/>
                </a:cubicBezTo>
                <a:cubicBezTo>
                  <a:pt x="720061" y="807233"/>
                  <a:pt x="932496" y="980415"/>
                  <a:pt x="893242" y="1026597"/>
                </a:cubicBezTo>
                <a:cubicBezTo>
                  <a:pt x="853988" y="1072779"/>
                  <a:pt x="639243" y="959633"/>
                  <a:pt x="491461" y="985033"/>
                </a:cubicBezTo>
                <a:cubicBezTo>
                  <a:pt x="343679" y="1010433"/>
                  <a:pt x="-55794" y="1162833"/>
                  <a:pt x="6551" y="1178997"/>
                </a:cubicBezTo>
                <a:cubicBezTo>
                  <a:pt x="68896" y="1195161"/>
                  <a:pt x="766242" y="1158215"/>
                  <a:pt x="865533" y="1082015"/>
                </a:cubicBezTo>
                <a:cubicBezTo>
                  <a:pt x="964824" y="1005815"/>
                  <a:pt x="597679" y="804924"/>
                  <a:pt x="602297" y="721797"/>
                </a:cubicBezTo>
                <a:cubicBezTo>
                  <a:pt x="606915" y="638670"/>
                  <a:pt x="964824" y="707942"/>
                  <a:pt x="893242" y="583251"/>
                </a:cubicBezTo>
                <a:cubicBezTo>
                  <a:pt x="821660" y="458560"/>
                  <a:pt x="179734" y="26760"/>
                  <a:pt x="186661" y="13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1DF170CA-A9DF-B45D-9375-5C85F28D268E}"/>
              </a:ext>
            </a:extLst>
          </p:cNvPr>
          <p:cNvSpPr/>
          <p:nvPr/>
        </p:nvSpPr>
        <p:spPr>
          <a:xfrm>
            <a:off x="4039540" y="-42786"/>
            <a:ext cx="2485967" cy="1414386"/>
          </a:xfrm>
          <a:custGeom>
            <a:avLst/>
            <a:gdLst>
              <a:gd name="connsiteX0" fmla="*/ 975805 w 2485967"/>
              <a:gd name="connsiteY0" fmla="*/ 1222 h 1414386"/>
              <a:gd name="connsiteX1" fmla="*/ 823405 w 2485967"/>
              <a:gd name="connsiteY1" fmla="*/ 361441 h 1414386"/>
              <a:gd name="connsiteX2" fmla="*/ 1017369 w 2485967"/>
              <a:gd name="connsiteY2" fmla="*/ 790931 h 1414386"/>
              <a:gd name="connsiteX3" fmla="*/ 878824 w 2485967"/>
              <a:gd name="connsiteY3" fmla="*/ 749368 h 1414386"/>
              <a:gd name="connsiteX4" fmla="*/ 1613115 w 2485967"/>
              <a:gd name="connsiteY4" fmla="*/ 1165004 h 1414386"/>
              <a:gd name="connsiteX5" fmla="*/ 1377587 w 2485967"/>
              <a:gd name="connsiteY5" fmla="*/ 929477 h 1414386"/>
              <a:gd name="connsiteX6" fmla="*/ 2485951 w 2485967"/>
              <a:gd name="connsiteY6" fmla="*/ 1414386 h 1414386"/>
              <a:gd name="connsiteX7" fmla="*/ 1349878 w 2485967"/>
              <a:gd name="connsiteY7" fmla="*/ 929477 h 1414386"/>
              <a:gd name="connsiteX8" fmla="*/ 338496 w 2485967"/>
              <a:gd name="connsiteY8" fmla="*/ 804786 h 1414386"/>
              <a:gd name="connsiteX9" fmla="*/ 33696 w 2485967"/>
              <a:gd name="connsiteY9" fmla="*/ 818641 h 1414386"/>
              <a:gd name="connsiteX10" fmla="*/ 1031224 w 2485967"/>
              <a:gd name="connsiteY10" fmla="*/ 943331 h 1414386"/>
              <a:gd name="connsiteX11" fmla="*/ 948096 w 2485967"/>
              <a:gd name="connsiteY11" fmla="*/ 680095 h 1414386"/>
              <a:gd name="connsiteX12" fmla="*/ 795696 w 2485967"/>
              <a:gd name="connsiteY12" fmla="*/ 610822 h 1414386"/>
              <a:gd name="connsiteX13" fmla="*/ 934242 w 2485967"/>
              <a:gd name="connsiteY13" fmla="*/ 527695 h 1414386"/>
              <a:gd name="connsiteX14" fmla="*/ 851115 w 2485967"/>
              <a:gd name="connsiteY14" fmla="*/ 486131 h 1414386"/>
              <a:gd name="connsiteX15" fmla="*/ 975805 w 2485967"/>
              <a:gd name="connsiteY15" fmla="*/ 1222 h 14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5967" h="1414386">
                <a:moveTo>
                  <a:pt x="975805" y="1222"/>
                </a:moveTo>
                <a:cubicBezTo>
                  <a:pt x="971187" y="-19560"/>
                  <a:pt x="816478" y="229823"/>
                  <a:pt x="823405" y="361441"/>
                </a:cubicBezTo>
                <a:cubicBezTo>
                  <a:pt x="830332" y="493059"/>
                  <a:pt x="1008133" y="726277"/>
                  <a:pt x="1017369" y="790931"/>
                </a:cubicBezTo>
                <a:cubicBezTo>
                  <a:pt x="1026606" y="855586"/>
                  <a:pt x="779533" y="687023"/>
                  <a:pt x="878824" y="749368"/>
                </a:cubicBezTo>
                <a:cubicBezTo>
                  <a:pt x="978115" y="811714"/>
                  <a:pt x="1529988" y="1134986"/>
                  <a:pt x="1613115" y="1165004"/>
                </a:cubicBezTo>
                <a:cubicBezTo>
                  <a:pt x="1696242" y="1195022"/>
                  <a:pt x="1232114" y="887913"/>
                  <a:pt x="1377587" y="929477"/>
                </a:cubicBezTo>
                <a:cubicBezTo>
                  <a:pt x="1523060" y="971041"/>
                  <a:pt x="2490569" y="1414386"/>
                  <a:pt x="2485951" y="1414386"/>
                </a:cubicBezTo>
                <a:cubicBezTo>
                  <a:pt x="2481333" y="1414386"/>
                  <a:pt x="1707787" y="1031077"/>
                  <a:pt x="1349878" y="929477"/>
                </a:cubicBezTo>
                <a:cubicBezTo>
                  <a:pt x="991969" y="827877"/>
                  <a:pt x="557860" y="823259"/>
                  <a:pt x="338496" y="804786"/>
                </a:cubicBezTo>
                <a:cubicBezTo>
                  <a:pt x="119132" y="786313"/>
                  <a:pt x="-81759" y="795550"/>
                  <a:pt x="33696" y="818641"/>
                </a:cubicBezTo>
                <a:cubicBezTo>
                  <a:pt x="149151" y="841732"/>
                  <a:pt x="878824" y="966422"/>
                  <a:pt x="1031224" y="943331"/>
                </a:cubicBezTo>
                <a:cubicBezTo>
                  <a:pt x="1183624" y="920240"/>
                  <a:pt x="987351" y="735513"/>
                  <a:pt x="948096" y="680095"/>
                </a:cubicBezTo>
                <a:cubicBezTo>
                  <a:pt x="908841" y="624677"/>
                  <a:pt x="798005" y="636222"/>
                  <a:pt x="795696" y="610822"/>
                </a:cubicBezTo>
                <a:cubicBezTo>
                  <a:pt x="793387" y="585422"/>
                  <a:pt x="925006" y="548477"/>
                  <a:pt x="934242" y="527695"/>
                </a:cubicBezTo>
                <a:cubicBezTo>
                  <a:pt x="943478" y="506913"/>
                  <a:pt x="841879" y="566949"/>
                  <a:pt x="851115" y="486131"/>
                </a:cubicBezTo>
                <a:cubicBezTo>
                  <a:pt x="860351" y="405313"/>
                  <a:pt x="980423" y="22004"/>
                  <a:pt x="975805" y="12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D90064B5-430C-7796-DBA0-F3532D043583}"/>
              </a:ext>
            </a:extLst>
          </p:cNvPr>
          <p:cNvSpPr/>
          <p:nvPr/>
        </p:nvSpPr>
        <p:spPr>
          <a:xfrm>
            <a:off x="1328744" y="1481130"/>
            <a:ext cx="592705" cy="2328945"/>
          </a:xfrm>
          <a:custGeom>
            <a:avLst/>
            <a:gdLst>
              <a:gd name="connsiteX0" fmla="*/ 583183 w 592705"/>
              <a:gd name="connsiteY0" fmla="*/ 56725 h 2328945"/>
              <a:gd name="connsiteX1" fmla="*/ 361511 w 592705"/>
              <a:gd name="connsiteY1" fmla="*/ 998834 h 2328945"/>
              <a:gd name="connsiteX2" fmla="*/ 403074 w 592705"/>
              <a:gd name="connsiteY2" fmla="*/ 1553015 h 2328945"/>
              <a:gd name="connsiteX3" fmla="*/ 333801 w 592705"/>
              <a:gd name="connsiteY3" fmla="*/ 1469888 h 2328945"/>
              <a:gd name="connsiteX4" fmla="*/ 333801 w 592705"/>
              <a:gd name="connsiteY4" fmla="*/ 2328870 h 2328945"/>
              <a:gd name="connsiteX5" fmla="*/ 222965 w 592705"/>
              <a:gd name="connsiteY5" fmla="*/ 1511452 h 2328945"/>
              <a:gd name="connsiteX6" fmla="*/ 1292 w 592705"/>
              <a:gd name="connsiteY6" fmla="*/ 195270 h 2328945"/>
              <a:gd name="connsiteX7" fmla="*/ 333801 w 592705"/>
              <a:gd name="connsiteY7" fmla="*/ 1553015 h 2328945"/>
              <a:gd name="connsiteX8" fmla="*/ 513911 w 592705"/>
              <a:gd name="connsiteY8" fmla="*/ 416943 h 2328945"/>
              <a:gd name="connsiteX9" fmla="*/ 458492 w 592705"/>
              <a:gd name="connsiteY9" fmla="*/ 791015 h 2328945"/>
              <a:gd name="connsiteX10" fmla="*/ 541620 w 592705"/>
              <a:gd name="connsiteY10" fmla="*/ 181415 h 2328945"/>
              <a:gd name="connsiteX11" fmla="*/ 583183 w 592705"/>
              <a:gd name="connsiteY11" fmla="*/ 56725 h 232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2705" h="2328945">
                <a:moveTo>
                  <a:pt x="583183" y="56725"/>
                </a:moveTo>
                <a:cubicBezTo>
                  <a:pt x="553165" y="192962"/>
                  <a:pt x="391529" y="749452"/>
                  <a:pt x="361511" y="998834"/>
                </a:cubicBezTo>
                <a:cubicBezTo>
                  <a:pt x="331493" y="1248216"/>
                  <a:pt x="407692" y="1474506"/>
                  <a:pt x="403074" y="1553015"/>
                </a:cubicBezTo>
                <a:cubicBezTo>
                  <a:pt x="398456" y="1631524"/>
                  <a:pt x="345346" y="1340579"/>
                  <a:pt x="333801" y="1469888"/>
                </a:cubicBezTo>
                <a:cubicBezTo>
                  <a:pt x="322255" y="1599197"/>
                  <a:pt x="352273" y="2321943"/>
                  <a:pt x="333801" y="2328870"/>
                </a:cubicBezTo>
                <a:cubicBezTo>
                  <a:pt x="315329" y="2335797"/>
                  <a:pt x="278383" y="1867052"/>
                  <a:pt x="222965" y="1511452"/>
                </a:cubicBezTo>
                <a:cubicBezTo>
                  <a:pt x="167547" y="1155852"/>
                  <a:pt x="-17181" y="188343"/>
                  <a:pt x="1292" y="195270"/>
                </a:cubicBezTo>
                <a:cubicBezTo>
                  <a:pt x="19765" y="202197"/>
                  <a:pt x="248365" y="1516070"/>
                  <a:pt x="333801" y="1553015"/>
                </a:cubicBezTo>
                <a:cubicBezTo>
                  <a:pt x="419237" y="1589960"/>
                  <a:pt x="493129" y="543943"/>
                  <a:pt x="513911" y="416943"/>
                </a:cubicBezTo>
                <a:cubicBezTo>
                  <a:pt x="534693" y="289943"/>
                  <a:pt x="453874" y="830270"/>
                  <a:pt x="458492" y="791015"/>
                </a:cubicBezTo>
                <a:cubicBezTo>
                  <a:pt x="463110" y="751760"/>
                  <a:pt x="518529" y="306106"/>
                  <a:pt x="541620" y="181415"/>
                </a:cubicBezTo>
                <a:cubicBezTo>
                  <a:pt x="564711" y="56724"/>
                  <a:pt x="613201" y="-79512"/>
                  <a:pt x="583183" y="567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21693ED7-04C2-3F91-494D-463E8AFA8361}"/>
              </a:ext>
            </a:extLst>
          </p:cNvPr>
          <p:cNvSpPr/>
          <p:nvPr/>
        </p:nvSpPr>
        <p:spPr>
          <a:xfrm>
            <a:off x="1551091" y="3972983"/>
            <a:ext cx="231262" cy="1541335"/>
          </a:xfrm>
          <a:custGeom>
            <a:avLst/>
            <a:gdLst>
              <a:gd name="connsiteX0" fmla="*/ 222291 w 231262"/>
              <a:gd name="connsiteY0" fmla="*/ 30981 h 1541335"/>
              <a:gd name="connsiteX1" fmla="*/ 618 w 231262"/>
              <a:gd name="connsiteY1" fmla="*/ 571308 h 1541335"/>
              <a:gd name="connsiteX2" fmla="*/ 153018 w 231262"/>
              <a:gd name="connsiteY2" fmla="*/ 695999 h 1541335"/>
              <a:gd name="connsiteX3" fmla="*/ 28327 w 231262"/>
              <a:gd name="connsiteY3" fmla="*/ 1111635 h 1541335"/>
              <a:gd name="connsiteX4" fmla="*/ 139164 w 231262"/>
              <a:gd name="connsiteY4" fmla="*/ 1541126 h 1541335"/>
              <a:gd name="connsiteX5" fmla="*/ 139164 w 231262"/>
              <a:gd name="connsiteY5" fmla="*/ 1056217 h 1541335"/>
              <a:gd name="connsiteX6" fmla="*/ 111454 w 231262"/>
              <a:gd name="connsiteY6" fmla="*/ 723708 h 1541335"/>
              <a:gd name="connsiteX7" fmla="*/ 618 w 231262"/>
              <a:gd name="connsiteY7" fmla="*/ 515890 h 1541335"/>
              <a:gd name="connsiteX8" fmla="*/ 166873 w 231262"/>
              <a:gd name="connsiteY8" fmla="*/ 114108 h 1541335"/>
              <a:gd name="connsiteX9" fmla="*/ 222291 w 231262"/>
              <a:gd name="connsiteY9" fmla="*/ 30981 h 154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262" h="1541335">
                <a:moveTo>
                  <a:pt x="222291" y="30981"/>
                </a:moveTo>
                <a:cubicBezTo>
                  <a:pt x="194582" y="107181"/>
                  <a:pt x="12163" y="460472"/>
                  <a:pt x="618" y="571308"/>
                </a:cubicBezTo>
                <a:cubicBezTo>
                  <a:pt x="-10927" y="682144"/>
                  <a:pt x="148400" y="605945"/>
                  <a:pt x="153018" y="695999"/>
                </a:cubicBezTo>
                <a:cubicBezTo>
                  <a:pt x="157636" y="786053"/>
                  <a:pt x="30636" y="970781"/>
                  <a:pt x="28327" y="1111635"/>
                </a:cubicBezTo>
                <a:cubicBezTo>
                  <a:pt x="26018" y="1252489"/>
                  <a:pt x="120691" y="1550362"/>
                  <a:pt x="139164" y="1541126"/>
                </a:cubicBezTo>
                <a:cubicBezTo>
                  <a:pt x="157637" y="1531890"/>
                  <a:pt x="143782" y="1192453"/>
                  <a:pt x="139164" y="1056217"/>
                </a:cubicBezTo>
                <a:cubicBezTo>
                  <a:pt x="134546" y="919981"/>
                  <a:pt x="134545" y="813762"/>
                  <a:pt x="111454" y="723708"/>
                </a:cubicBezTo>
                <a:cubicBezTo>
                  <a:pt x="88363" y="633654"/>
                  <a:pt x="-8618" y="617490"/>
                  <a:pt x="618" y="515890"/>
                </a:cubicBezTo>
                <a:cubicBezTo>
                  <a:pt x="9854" y="414290"/>
                  <a:pt x="125309" y="194926"/>
                  <a:pt x="166873" y="114108"/>
                </a:cubicBezTo>
                <a:cubicBezTo>
                  <a:pt x="208437" y="33290"/>
                  <a:pt x="250000" y="-45219"/>
                  <a:pt x="222291" y="309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59E41E26-E03B-D96C-2A31-0EF2A05C46F8}"/>
              </a:ext>
            </a:extLst>
          </p:cNvPr>
          <p:cNvSpPr/>
          <p:nvPr/>
        </p:nvSpPr>
        <p:spPr>
          <a:xfrm>
            <a:off x="2906646" y="8065615"/>
            <a:ext cx="147103" cy="1976993"/>
          </a:xfrm>
          <a:custGeom>
            <a:avLst/>
            <a:gdLst>
              <a:gd name="connsiteX0" fmla="*/ 183 w 147103"/>
              <a:gd name="connsiteY0" fmla="*/ 356 h 1976993"/>
              <a:gd name="connsiteX1" fmla="*/ 106061 w 147103"/>
              <a:gd name="connsiteY1" fmla="*/ 1049509 h 1976993"/>
              <a:gd name="connsiteX2" fmla="*/ 115687 w 147103"/>
              <a:gd name="connsiteY2" fmla="*/ 1819530 h 1976993"/>
              <a:gd name="connsiteX3" fmla="*/ 115687 w 147103"/>
              <a:gd name="connsiteY3" fmla="*/ 1963909 h 1976993"/>
              <a:gd name="connsiteX4" fmla="*/ 144562 w 147103"/>
              <a:gd name="connsiteY4" fmla="*/ 1617400 h 1976993"/>
              <a:gd name="connsiteX5" fmla="*/ 144562 w 147103"/>
              <a:gd name="connsiteY5" fmla="*/ 828128 h 1976993"/>
              <a:gd name="connsiteX6" fmla="*/ 134937 w 147103"/>
              <a:gd name="connsiteY6" fmla="*/ 1165012 h 1976993"/>
              <a:gd name="connsiteX7" fmla="*/ 183 w 147103"/>
              <a:gd name="connsiteY7" fmla="*/ 356 h 197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103" h="1976993">
                <a:moveTo>
                  <a:pt x="183" y="356"/>
                </a:moveTo>
                <a:cubicBezTo>
                  <a:pt x="-4630" y="-18894"/>
                  <a:pt x="86810" y="746313"/>
                  <a:pt x="106061" y="1049509"/>
                </a:cubicBezTo>
                <a:cubicBezTo>
                  <a:pt x="125312" y="1352705"/>
                  <a:pt x="114083" y="1667130"/>
                  <a:pt x="115687" y="1819530"/>
                </a:cubicBezTo>
                <a:cubicBezTo>
                  <a:pt x="117291" y="1971930"/>
                  <a:pt x="110875" y="1997597"/>
                  <a:pt x="115687" y="1963909"/>
                </a:cubicBezTo>
                <a:cubicBezTo>
                  <a:pt x="120499" y="1930221"/>
                  <a:pt x="139750" y="1806697"/>
                  <a:pt x="144562" y="1617400"/>
                </a:cubicBezTo>
                <a:cubicBezTo>
                  <a:pt x="149374" y="1428103"/>
                  <a:pt x="146166" y="903526"/>
                  <a:pt x="144562" y="828128"/>
                </a:cubicBezTo>
                <a:cubicBezTo>
                  <a:pt x="142958" y="752730"/>
                  <a:pt x="155792" y="1301370"/>
                  <a:pt x="134937" y="1165012"/>
                </a:cubicBezTo>
                <a:cubicBezTo>
                  <a:pt x="114082" y="1028654"/>
                  <a:pt x="4996" y="19606"/>
                  <a:pt x="183" y="3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C965CC36-583A-F7F7-E6E8-B382E2E06EE0}"/>
              </a:ext>
            </a:extLst>
          </p:cNvPr>
          <p:cNvSpPr/>
          <p:nvPr/>
        </p:nvSpPr>
        <p:spPr>
          <a:xfrm>
            <a:off x="2714314" y="7927449"/>
            <a:ext cx="282688" cy="1926671"/>
          </a:xfrm>
          <a:custGeom>
            <a:avLst/>
            <a:gdLst>
              <a:gd name="connsiteX0" fmla="*/ 10 w 282688"/>
              <a:gd name="connsiteY0" fmla="*/ 3768 h 1926671"/>
              <a:gd name="connsiteX1" fmla="*/ 221391 w 282688"/>
              <a:gd name="connsiteY1" fmla="*/ 1226176 h 1926671"/>
              <a:gd name="connsiteX2" fmla="*/ 250267 w 282688"/>
              <a:gd name="connsiteY2" fmla="*/ 1919195 h 1926671"/>
              <a:gd name="connsiteX3" fmla="*/ 279143 w 282688"/>
              <a:gd name="connsiteY3" fmla="*/ 1543810 h 1926671"/>
              <a:gd name="connsiteX4" fmla="*/ 163640 w 282688"/>
              <a:gd name="connsiteY4" fmla="*/ 783414 h 1926671"/>
              <a:gd name="connsiteX5" fmla="*/ 211766 w 282688"/>
              <a:gd name="connsiteY5" fmla="*/ 841166 h 1926671"/>
              <a:gd name="connsiteX6" fmla="*/ 10 w 282688"/>
              <a:gd name="connsiteY6" fmla="*/ 3768 h 192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688" h="1926671">
                <a:moveTo>
                  <a:pt x="10" y="3768"/>
                </a:moveTo>
                <a:cubicBezTo>
                  <a:pt x="1614" y="67936"/>
                  <a:pt x="179682" y="906938"/>
                  <a:pt x="221391" y="1226176"/>
                </a:cubicBezTo>
                <a:cubicBezTo>
                  <a:pt x="263101" y="1545414"/>
                  <a:pt x="240642" y="1866256"/>
                  <a:pt x="250267" y="1919195"/>
                </a:cubicBezTo>
                <a:cubicBezTo>
                  <a:pt x="259892" y="1972134"/>
                  <a:pt x="293581" y="1733107"/>
                  <a:pt x="279143" y="1543810"/>
                </a:cubicBezTo>
                <a:cubicBezTo>
                  <a:pt x="264705" y="1354513"/>
                  <a:pt x="174869" y="900521"/>
                  <a:pt x="163640" y="783414"/>
                </a:cubicBezTo>
                <a:cubicBezTo>
                  <a:pt x="152411" y="666307"/>
                  <a:pt x="234225" y="967899"/>
                  <a:pt x="211766" y="841166"/>
                </a:cubicBezTo>
                <a:cubicBezTo>
                  <a:pt x="189307" y="714433"/>
                  <a:pt x="-1594" y="-60400"/>
                  <a:pt x="10" y="37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EC73AC20-0C41-5A42-36DA-BCAD7EF0D17A}"/>
              </a:ext>
            </a:extLst>
          </p:cNvPr>
          <p:cNvSpPr/>
          <p:nvPr/>
        </p:nvSpPr>
        <p:spPr>
          <a:xfrm>
            <a:off x="2454295" y="8303479"/>
            <a:ext cx="655258" cy="946405"/>
          </a:xfrm>
          <a:custGeom>
            <a:avLst/>
            <a:gdLst>
              <a:gd name="connsiteX0" fmla="*/ 568038 w 655258"/>
              <a:gd name="connsiteY0" fmla="*/ 51249 h 946405"/>
              <a:gd name="connsiteX1" fmla="*/ 134901 w 655258"/>
              <a:gd name="connsiteY1" fmla="*/ 599889 h 946405"/>
              <a:gd name="connsiteX2" fmla="*/ 221528 w 655258"/>
              <a:gd name="connsiteY2" fmla="*/ 580639 h 946405"/>
              <a:gd name="connsiteX3" fmla="*/ 147 w 655258"/>
              <a:gd name="connsiteY3" fmla="*/ 946399 h 946405"/>
              <a:gd name="connsiteX4" fmla="*/ 260029 w 655258"/>
              <a:gd name="connsiteY4" fmla="*/ 590264 h 946405"/>
              <a:gd name="connsiteX5" fmla="*/ 192652 w 655258"/>
              <a:gd name="connsiteY5" fmla="*/ 513262 h 946405"/>
              <a:gd name="connsiteX6" fmla="*/ 115650 w 655258"/>
              <a:gd name="connsiteY6" fmla="*/ 503637 h 946405"/>
              <a:gd name="connsiteX7" fmla="*/ 616164 w 655258"/>
              <a:gd name="connsiteY7" fmla="*/ 70500 h 946405"/>
              <a:gd name="connsiteX8" fmla="*/ 568038 w 655258"/>
              <a:gd name="connsiteY8" fmla="*/ 51249 h 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258" h="946405">
                <a:moveTo>
                  <a:pt x="568038" y="51249"/>
                </a:moveTo>
                <a:cubicBezTo>
                  <a:pt x="487828" y="139480"/>
                  <a:pt x="192653" y="511657"/>
                  <a:pt x="134901" y="599889"/>
                </a:cubicBezTo>
                <a:cubicBezTo>
                  <a:pt x="77149" y="688121"/>
                  <a:pt x="243987" y="522887"/>
                  <a:pt x="221528" y="580639"/>
                </a:cubicBezTo>
                <a:cubicBezTo>
                  <a:pt x="199069" y="638391"/>
                  <a:pt x="-6270" y="944795"/>
                  <a:pt x="147" y="946399"/>
                </a:cubicBezTo>
                <a:cubicBezTo>
                  <a:pt x="6564" y="948003"/>
                  <a:pt x="227945" y="662453"/>
                  <a:pt x="260029" y="590264"/>
                </a:cubicBezTo>
                <a:cubicBezTo>
                  <a:pt x="292113" y="518075"/>
                  <a:pt x="216715" y="527700"/>
                  <a:pt x="192652" y="513262"/>
                </a:cubicBezTo>
                <a:cubicBezTo>
                  <a:pt x="168589" y="498824"/>
                  <a:pt x="45065" y="577431"/>
                  <a:pt x="115650" y="503637"/>
                </a:cubicBezTo>
                <a:cubicBezTo>
                  <a:pt x="186235" y="429843"/>
                  <a:pt x="540766" y="139481"/>
                  <a:pt x="616164" y="70500"/>
                </a:cubicBezTo>
                <a:cubicBezTo>
                  <a:pt x="691562" y="1519"/>
                  <a:pt x="648248" y="-36982"/>
                  <a:pt x="568038" y="512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E2BA23F4-B510-CB99-233C-5BE83EB4A226}"/>
              </a:ext>
            </a:extLst>
          </p:cNvPr>
          <p:cNvSpPr/>
          <p:nvPr/>
        </p:nvSpPr>
        <p:spPr>
          <a:xfrm>
            <a:off x="1230438" y="9854955"/>
            <a:ext cx="972015" cy="561267"/>
          </a:xfrm>
          <a:custGeom>
            <a:avLst/>
            <a:gdLst>
              <a:gd name="connsiteX0" fmla="*/ 550236 w 972015"/>
              <a:gd name="connsiteY0" fmla="*/ 10940 h 561267"/>
              <a:gd name="connsiteX1" fmla="*/ 1596 w 972015"/>
              <a:gd name="connsiteY1" fmla="*/ 222696 h 561267"/>
              <a:gd name="connsiteX2" fmla="*/ 761991 w 972015"/>
              <a:gd name="connsiteY2" fmla="*/ 530704 h 561267"/>
              <a:gd name="connsiteX3" fmla="*/ 964122 w 972015"/>
              <a:gd name="connsiteY3" fmla="*/ 540329 h 561267"/>
              <a:gd name="connsiteX4" fmla="*/ 559861 w 972015"/>
              <a:gd name="connsiteY4" fmla="*/ 444077 h 561267"/>
              <a:gd name="connsiteX5" fmla="*/ 40097 w 972015"/>
              <a:gd name="connsiteY5" fmla="*/ 347824 h 561267"/>
              <a:gd name="connsiteX6" fmla="*/ 203726 w 972015"/>
              <a:gd name="connsiteY6" fmla="*/ 203445 h 561267"/>
              <a:gd name="connsiteX7" fmla="*/ 136349 w 972015"/>
              <a:gd name="connsiteY7" fmla="*/ 49441 h 561267"/>
              <a:gd name="connsiteX8" fmla="*/ 550236 w 972015"/>
              <a:gd name="connsiteY8" fmla="*/ 10940 h 5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2015" h="561267">
                <a:moveTo>
                  <a:pt x="550236" y="10940"/>
                </a:moveTo>
                <a:cubicBezTo>
                  <a:pt x="527777" y="39816"/>
                  <a:pt x="-33696" y="136069"/>
                  <a:pt x="1596" y="222696"/>
                </a:cubicBezTo>
                <a:cubicBezTo>
                  <a:pt x="36888" y="309323"/>
                  <a:pt x="601570" y="477765"/>
                  <a:pt x="761991" y="530704"/>
                </a:cubicBezTo>
                <a:cubicBezTo>
                  <a:pt x="922412" y="583643"/>
                  <a:pt x="997810" y="554767"/>
                  <a:pt x="964122" y="540329"/>
                </a:cubicBezTo>
                <a:cubicBezTo>
                  <a:pt x="930434" y="525891"/>
                  <a:pt x="713865" y="476161"/>
                  <a:pt x="559861" y="444077"/>
                </a:cubicBezTo>
                <a:cubicBezTo>
                  <a:pt x="405857" y="411993"/>
                  <a:pt x="99453" y="387929"/>
                  <a:pt x="40097" y="347824"/>
                </a:cubicBezTo>
                <a:cubicBezTo>
                  <a:pt x="-19259" y="307719"/>
                  <a:pt x="187684" y="253176"/>
                  <a:pt x="203726" y="203445"/>
                </a:cubicBezTo>
                <a:cubicBezTo>
                  <a:pt x="219768" y="153715"/>
                  <a:pt x="76993" y="83129"/>
                  <a:pt x="136349" y="49441"/>
                </a:cubicBezTo>
                <a:cubicBezTo>
                  <a:pt x="195705" y="15753"/>
                  <a:pt x="572695" y="-17936"/>
                  <a:pt x="550236" y="109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044D79CC-905E-4876-920D-4D16124AEC6E}"/>
              </a:ext>
            </a:extLst>
          </p:cNvPr>
          <p:cNvSpPr/>
          <p:nvPr/>
        </p:nvSpPr>
        <p:spPr>
          <a:xfrm>
            <a:off x="1159567" y="10318194"/>
            <a:ext cx="1182880" cy="1585154"/>
          </a:xfrm>
          <a:custGeom>
            <a:avLst/>
            <a:gdLst>
              <a:gd name="connsiteX0" fmla="*/ 361225 w 1182880"/>
              <a:gd name="connsiteY0" fmla="*/ 88 h 1585154"/>
              <a:gd name="connsiteX1" fmla="*/ 120593 w 1182880"/>
              <a:gd name="connsiteY1" fmla="*/ 250345 h 1585154"/>
              <a:gd name="connsiteX2" fmla="*/ 168719 w 1182880"/>
              <a:gd name="connsiteY2" fmla="*/ 539103 h 1585154"/>
              <a:gd name="connsiteX3" fmla="*/ 101342 w 1182880"/>
              <a:gd name="connsiteY3" fmla="*/ 519852 h 1585154"/>
              <a:gd name="connsiteX4" fmla="*/ 1160121 w 1182880"/>
              <a:gd name="connsiteY4" fmla="*/ 1559381 h 1585154"/>
              <a:gd name="connsiteX5" fmla="*/ 765486 w 1182880"/>
              <a:gd name="connsiteY5" fmla="*/ 1193621 h 1585154"/>
              <a:gd name="connsiteX6" fmla="*/ 43591 w 1182880"/>
              <a:gd name="connsiteY6" fmla="*/ 365848 h 1585154"/>
              <a:gd name="connsiteX7" fmla="*/ 82092 w 1182880"/>
              <a:gd name="connsiteY7" fmla="*/ 231094 h 1585154"/>
              <a:gd name="connsiteX8" fmla="*/ 91717 w 1182880"/>
              <a:gd name="connsiteY8" fmla="*/ 221469 h 1585154"/>
              <a:gd name="connsiteX9" fmla="*/ 361225 w 1182880"/>
              <a:gd name="connsiteY9" fmla="*/ 88 h 158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2880" h="1585154">
                <a:moveTo>
                  <a:pt x="361225" y="88"/>
                </a:moveTo>
                <a:cubicBezTo>
                  <a:pt x="366038" y="4901"/>
                  <a:pt x="152677" y="160509"/>
                  <a:pt x="120593" y="250345"/>
                </a:cubicBezTo>
                <a:cubicBezTo>
                  <a:pt x="88509" y="340181"/>
                  <a:pt x="171927" y="494185"/>
                  <a:pt x="168719" y="539103"/>
                </a:cubicBezTo>
                <a:cubicBezTo>
                  <a:pt x="165510" y="584021"/>
                  <a:pt x="-63892" y="349806"/>
                  <a:pt x="101342" y="519852"/>
                </a:cubicBezTo>
                <a:cubicBezTo>
                  <a:pt x="266576" y="689898"/>
                  <a:pt x="1049430" y="1447086"/>
                  <a:pt x="1160121" y="1559381"/>
                </a:cubicBezTo>
                <a:cubicBezTo>
                  <a:pt x="1270812" y="1671676"/>
                  <a:pt x="951574" y="1392543"/>
                  <a:pt x="765486" y="1193621"/>
                </a:cubicBezTo>
                <a:cubicBezTo>
                  <a:pt x="579398" y="994699"/>
                  <a:pt x="157490" y="526269"/>
                  <a:pt x="43591" y="365848"/>
                </a:cubicBezTo>
                <a:cubicBezTo>
                  <a:pt x="-70308" y="205427"/>
                  <a:pt x="74071" y="255157"/>
                  <a:pt x="82092" y="231094"/>
                </a:cubicBezTo>
                <a:cubicBezTo>
                  <a:pt x="90113" y="207031"/>
                  <a:pt x="40382" y="255157"/>
                  <a:pt x="91717" y="221469"/>
                </a:cubicBezTo>
                <a:cubicBezTo>
                  <a:pt x="143052" y="187781"/>
                  <a:pt x="356412" y="-4725"/>
                  <a:pt x="361225" y="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F2CE6C32-EC13-0521-DAFC-5560A16778E7}"/>
              </a:ext>
            </a:extLst>
          </p:cNvPr>
          <p:cNvSpPr/>
          <p:nvPr/>
        </p:nvSpPr>
        <p:spPr>
          <a:xfrm>
            <a:off x="1812770" y="10245719"/>
            <a:ext cx="276647" cy="991166"/>
          </a:xfrm>
          <a:custGeom>
            <a:avLst/>
            <a:gdLst>
              <a:gd name="connsiteX0" fmla="*/ 155 w 276647"/>
              <a:gd name="connsiteY0" fmla="*/ 6 h 991166"/>
              <a:gd name="connsiteX1" fmla="*/ 171605 w 276647"/>
              <a:gd name="connsiteY1" fmla="*/ 336556 h 991166"/>
              <a:gd name="connsiteX2" fmla="*/ 136680 w 276647"/>
              <a:gd name="connsiteY2" fmla="*/ 501656 h 991166"/>
              <a:gd name="connsiteX3" fmla="*/ 120805 w 276647"/>
              <a:gd name="connsiteY3" fmla="*/ 342906 h 991166"/>
              <a:gd name="connsiteX4" fmla="*/ 193830 w 276647"/>
              <a:gd name="connsiteY4" fmla="*/ 863606 h 991166"/>
              <a:gd name="connsiteX5" fmla="*/ 276380 w 276647"/>
              <a:gd name="connsiteY5" fmla="*/ 990606 h 991166"/>
              <a:gd name="connsiteX6" fmla="*/ 216055 w 276647"/>
              <a:gd name="connsiteY6" fmla="*/ 876306 h 991166"/>
              <a:gd name="connsiteX7" fmla="*/ 104930 w 276647"/>
              <a:gd name="connsiteY7" fmla="*/ 279406 h 991166"/>
              <a:gd name="connsiteX8" fmla="*/ 139855 w 276647"/>
              <a:gd name="connsiteY8" fmla="*/ 327031 h 991166"/>
              <a:gd name="connsiteX9" fmla="*/ 155 w 276647"/>
              <a:gd name="connsiteY9" fmla="*/ 6 h 99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7" h="991166">
                <a:moveTo>
                  <a:pt x="155" y="6"/>
                </a:moveTo>
                <a:cubicBezTo>
                  <a:pt x="5447" y="1593"/>
                  <a:pt x="148851" y="252948"/>
                  <a:pt x="171605" y="336556"/>
                </a:cubicBezTo>
                <a:cubicBezTo>
                  <a:pt x="194359" y="420164"/>
                  <a:pt x="145147" y="500598"/>
                  <a:pt x="136680" y="501656"/>
                </a:cubicBezTo>
                <a:cubicBezTo>
                  <a:pt x="128213" y="502714"/>
                  <a:pt x="111280" y="282581"/>
                  <a:pt x="120805" y="342906"/>
                </a:cubicBezTo>
                <a:cubicBezTo>
                  <a:pt x="130330" y="403231"/>
                  <a:pt x="167901" y="755656"/>
                  <a:pt x="193830" y="863606"/>
                </a:cubicBezTo>
                <a:cubicBezTo>
                  <a:pt x="219759" y="971556"/>
                  <a:pt x="272676" y="988489"/>
                  <a:pt x="276380" y="990606"/>
                </a:cubicBezTo>
                <a:cubicBezTo>
                  <a:pt x="280084" y="992723"/>
                  <a:pt x="244630" y="994839"/>
                  <a:pt x="216055" y="876306"/>
                </a:cubicBezTo>
                <a:cubicBezTo>
                  <a:pt x="187480" y="757773"/>
                  <a:pt x="117630" y="370952"/>
                  <a:pt x="104930" y="279406"/>
                </a:cubicBezTo>
                <a:cubicBezTo>
                  <a:pt x="92230" y="187860"/>
                  <a:pt x="153613" y="368835"/>
                  <a:pt x="139855" y="327031"/>
                </a:cubicBezTo>
                <a:cubicBezTo>
                  <a:pt x="126097" y="285227"/>
                  <a:pt x="-5137" y="-1581"/>
                  <a:pt x="155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BB17A932-455D-FBE1-DF7C-F36C6BA4D44F}"/>
              </a:ext>
            </a:extLst>
          </p:cNvPr>
          <p:cNvSpPr/>
          <p:nvPr/>
        </p:nvSpPr>
        <p:spPr>
          <a:xfrm>
            <a:off x="1887809" y="11094762"/>
            <a:ext cx="533302" cy="1269442"/>
          </a:xfrm>
          <a:custGeom>
            <a:avLst/>
            <a:gdLst>
              <a:gd name="connsiteX0" fmla="*/ 7666 w 533302"/>
              <a:gd name="connsiteY0" fmla="*/ 11388 h 1269442"/>
              <a:gd name="connsiteX1" fmla="*/ 350566 w 533302"/>
              <a:gd name="connsiteY1" fmla="*/ 633688 h 1269442"/>
              <a:gd name="connsiteX2" fmla="*/ 448991 w 533302"/>
              <a:gd name="connsiteY2" fmla="*/ 1090888 h 1269442"/>
              <a:gd name="connsiteX3" fmla="*/ 420416 w 533302"/>
              <a:gd name="connsiteY3" fmla="*/ 1011513 h 1269442"/>
              <a:gd name="connsiteX4" fmla="*/ 531541 w 533302"/>
              <a:gd name="connsiteY4" fmla="*/ 1268688 h 1269442"/>
              <a:gd name="connsiteX5" fmla="*/ 477566 w 533302"/>
              <a:gd name="connsiteY5" fmla="*/ 1068663 h 1269442"/>
              <a:gd name="connsiteX6" fmla="*/ 334691 w 533302"/>
              <a:gd name="connsiteY6" fmla="*/ 500338 h 1269442"/>
              <a:gd name="connsiteX7" fmla="*/ 131491 w 533302"/>
              <a:gd name="connsiteY7" fmla="*/ 249513 h 1269442"/>
              <a:gd name="connsiteX8" fmla="*/ 7666 w 533302"/>
              <a:gd name="connsiteY8" fmla="*/ 11388 h 126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302" h="1269442">
                <a:moveTo>
                  <a:pt x="7666" y="11388"/>
                </a:moveTo>
                <a:cubicBezTo>
                  <a:pt x="44179" y="75417"/>
                  <a:pt x="277012" y="453771"/>
                  <a:pt x="350566" y="633688"/>
                </a:cubicBezTo>
                <a:cubicBezTo>
                  <a:pt x="424120" y="813605"/>
                  <a:pt x="437349" y="1027917"/>
                  <a:pt x="448991" y="1090888"/>
                </a:cubicBezTo>
                <a:cubicBezTo>
                  <a:pt x="460633" y="1153859"/>
                  <a:pt x="406658" y="981880"/>
                  <a:pt x="420416" y="1011513"/>
                </a:cubicBezTo>
                <a:cubicBezTo>
                  <a:pt x="434174" y="1041146"/>
                  <a:pt x="522016" y="1259163"/>
                  <a:pt x="531541" y="1268688"/>
                </a:cubicBezTo>
                <a:cubicBezTo>
                  <a:pt x="541066" y="1278213"/>
                  <a:pt x="510374" y="1196721"/>
                  <a:pt x="477566" y="1068663"/>
                </a:cubicBezTo>
                <a:cubicBezTo>
                  <a:pt x="444758" y="940605"/>
                  <a:pt x="392370" y="636863"/>
                  <a:pt x="334691" y="500338"/>
                </a:cubicBezTo>
                <a:cubicBezTo>
                  <a:pt x="277012" y="363813"/>
                  <a:pt x="189170" y="328359"/>
                  <a:pt x="131491" y="249513"/>
                </a:cubicBezTo>
                <a:cubicBezTo>
                  <a:pt x="73812" y="170667"/>
                  <a:pt x="-28847" y="-52641"/>
                  <a:pt x="7666" y="113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8864F2E6-3A55-E8FA-0D3F-26AC44506CD5}"/>
              </a:ext>
            </a:extLst>
          </p:cNvPr>
          <p:cNvSpPr/>
          <p:nvPr/>
        </p:nvSpPr>
        <p:spPr>
          <a:xfrm>
            <a:off x="1900091" y="10890302"/>
            <a:ext cx="423412" cy="788053"/>
          </a:xfrm>
          <a:custGeom>
            <a:avLst/>
            <a:gdLst>
              <a:gd name="connsiteX0" fmla="*/ 1734 w 423412"/>
              <a:gd name="connsiteY0" fmla="*/ 6298 h 788053"/>
              <a:gd name="connsiteX1" fmla="*/ 208109 w 423412"/>
              <a:gd name="connsiteY1" fmla="*/ 450798 h 788053"/>
              <a:gd name="connsiteX2" fmla="*/ 420834 w 423412"/>
              <a:gd name="connsiteY2" fmla="*/ 784173 h 788053"/>
              <a:gd name="connsiteX3" fmla="*/ 312884 w 423412"/>
              <a:gd name="connsiteY3" fmla="*/ 606373 h 788053"/>
              <a:gd name="connsiteX4" fmla="*/ 119209 w 423412"/>
              <a:gd name="connsiteY4" fmla="*/ 215848 h 788053"/>
              <a:gd name="connsiteX5" fmla="*/ 1734 w 423412"/>
              <a:gd name="connsiteY5" fmla="*/ 6298 h 7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412" h="788053">
                <a:moveTo>
                  <a:pt x="1734" y="6298"/>
                </a:moveTo>
                <a:cubicBezTo>
                  <a:pt x="16551" y="45456"/>
                  <a:pt x="138259" y="321152"/>
                  <a:pt x="208109" y="450798"/>
                </a:cubicBezTo>
                <a:cubicBezTo>
                  <a:pt x="277959" y="580444"/>
                  <a:pt x="403372" y="758244"/>
                  <a:pt x="420834" y="784173"/>
                </a:cubicBezTo>
                <a:cubicBezTo>
                  <a:pt x="438296" y="810102"/>
                  <a:pt x="363155" y="701094"/>
                  <a:pt x="312884" y="606373"/>
                </a:cubicBezTo>
                <a:cubicBezTo>
                  <a:pt x="262613" y="511652"/>
                  <a:pt x="167892" y="312156"/>
                  <a:pt x="119209" y="215848"/>
                </a:cubicBezTo>
                <a:cubicBezTo>
                  <a:pt x="70526" y="119540"/>
                  <a:pt x="-13083" y="-32860"/>
                  <a:pt x="1734" y="62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2A54CC02-769C-E6D8-5B4C-9BCFAB5BC576}"/>
              </a:ext>
            </a:extLst>
          </p:cNvPr>
          <p:cNvSpPr/>
          <p:nvPr/>
        </p:nvSpPr>
        <p:spPr>
          <a:xfrm>
            <a:off x="203200" y="11074400"/>
            <a:ext cx="1144743" cy="1472180"/>
          </a:xfrm>
          <a:custGeom>
            <a:avLst/>
            <a:gdLst>
              <a:gd name="connsiteX0" fmla="*/ 0 w 1144743"/>
              <a:gd name="connsiteY0" fmla="*/ 0 h 1472180"/>
              <a:gd name="connsiteX1" fmla="*/ 393700 w 1144743"/>
              <a:gd name="connsiteY1" fmla="*/ 571500 h 1472180"/>
              <a:gd name="connsiteX2" fmla="*/ 365125 w 1144743"/>
              <a:gd name="connsiteY2" fmla="*/ 584200 h 1472180"/>
              <a:gd name="connsiteX3" fmla="*/ 628650 w 1144743"/>
              <a:gd name="connsiteY3" fmla="*/ 841375 h 1472180"/>
              <a:gd name="connsiteX4" fmla="*/ 603250 w 1144743"/>
              <a:gd name="connsiteY4" fmla="*/ 803275 h 1472180"/>
              <a:gd name="connsiteX5" fmla="*/ 828675 w 1144743"/>
              <a:gd name="connsiteY5" fmla="*/ 1089025 h 1472180"/>
              <a:gd name="connsiteX6" fmla="*/ 1139825 w 1144743"/>
              <a:gd name="connsiteY6" fmla="*/ 1470025 h 1472180"/>
              <a:gd name="connsiteX7" fmla="*/ 974725 w 1144743"/>
              <a:gd name="connsiteY7" fmla="*/ 1212850 h 1472180"/>
              <a:gd name="connsiteX8" fmla="*/ 409575 w 1144743"/>
              <a:gd name="connsiteY8" fmla="*/ 587375 h 1472180"/>
              <a:gd name="connsiteX9" fmla="*/ 215900 w 1144743"/>
              <a:gd name="connsiteY9" fmla="*/ 320675 h 1472180"/>
              <a:gd name="connsiteX10" fmla="*/ 0 w 1144743"/>
              <a:gd name="connsiteY10" fmla="*/ 0 h 14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4743" h="1472180">
                <a:moveTo>
                  <a:pt x="0" y="0"/>
                </a:moveTo>
                <a:cubicBezTo>
                  <a:pt x="166423" y="237066"/>
                  <a:pt x="332846" y="474133"/>
                  <a:pt x="393700" y="571500"/>
                </a:cubicBezTo>
                <a:cubicBezTo>
                  <a:pt x="454554" y="668867"/>
                  <a:pt x="325967" y="539221"/>
                  <a:pt x="365125" y="584200"/>
                </a:cubicBezTo>
                <a:cubicBezTo>
                  <a:pt x="404283" y="629179"/>
                  <a:pt x="588963" y="804863"/>
                  <a:pt x="628650" y="841375"/>
                </a:cubicBezTo>
                <a:cubicBezTo>
                  <a:pt x="668337" y="877887"/>
                  <a:pt x="569913" y="762000"/>
                  <a:pt x="603250" y="803275"/>
                </a:cubicBezTo>
                <a:cubicBezTo>
                  <a:pt x="636587" y="844550"/>
                  <a:pt x="739246" y="977900"/>
                  <a:pt x="828675" y="1089025"/>
                </a:cubicBezTo>
                <a:cubicBezTo>
                  <a:pt x="918104" y="1200150"/>
                  <a:pt x="1115483" y="1449388"/>
                  <a:pt x="1139825" y="1470025"/>
                </a:cubicBezTo>
                <a:cubicBezTo>
                  <a:pt x="1164167" y="1490662"/>
                  <a:pt x="1096433" y="1359958"/>
                  <a:pt x="974725" y="1212850"/>
                </a:cubicBezTo>
                <a:cubicBezTo>
                  <a:pt x="853017" y="1065742"/>
                  <a:pt x="536046" y="736071"/>
                  <a:pt x="409575" y="587375"/>
                </a:cubicBezTo>
                <a:cubicBezTo>
                  <a:pt x="283104" y="438679"/>
                  <a:pt x="215900" y="320675"/>
                  <a:pt x="215900" y="3206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793D796F-5728-149F-3F7D-FEC959A22910}"/>
              </a:ext>
            </a:extLst>
          </p:cNvPr>
          <p:cNvSpPr/>
          <p:nvPr/>
        </p:nvSpPr>
        <p:spPr>
          <a:xfrm>
            <a:off x="722098" y="11582131"/>
            <a:ext cx="643165" cy="862905"/>
          </a:xfrm>
          <a:custGeom>
            <a:avLst/>
            <a:gdLst>
              <a:gd name="connsiteX0" fmla="*/ 8152 w 643165"/>
              <a:gd name="connsiteY0" fmla="*/ 6619 h 862905"/>
              <a:gd name="connsiteX1" fmla="*/ 20852 w 643165"/>
              <a:gd name="connsiteY1" fmla="*/ 70119 h 862905"/>
              <a:gd name="connsiteX2" fmla="*/ 166902 w 643165"/>
              <a:gd name="connsiteY2" fmla="*/ 346344 h 862905"/>
              <a:gd name="connsiteX3" fmla="*/ 122452 w 643165"/>
              <a:gd name="connsiteY3" fmla="*/ 254269 h 862905"/>
              <a:gd name="connsiteX4" fmla="*/ 493927 w 643165"/>
              <a:gd name="connsiteY4" fmla="*/ 730519 h 862905"/>
              <a:gd name="connsiteX5" fmla="*/ 643152 w 643165"/>
              <a:gd name="connsiteY5" fmla="*/ 860694 h 862905"/>
              <a:gd name="connsiteX6" fmla="*/ 487577 w 643165"/>
              <a:gd name="connsiteY6" fmla="*/ 654319 h 862905"/>
              <a:gd name="connsiteX7" fmla="*/ 49427 w 643165"/>
              <a:gd name="connsiteY7" fmla="*/ 190769 h 862905"/>
              <a:gd name="connsiteX8" fmla="*/ 8152 w 643165"/>
              <a:gd name="connsiteY8" fmla="*/ 6619 h 8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165" h="862905">
                <a:moveTo>
                  <a:pt x="8152" y="6619"/>
                </a:moveTo>
                <a:cubicBezTo>
                  <a:pt x="3390" y="-13489"/>
                  <a:pt x="-5606" y="13498"/>
                  <a:pt x="20852" y="70119"/>
                </a:cubicBezTo>
                <a:cubicBezTo>
                  <a:pt x="47310" y="126740"/>
                  <a:pt x="149969" y="315652"/>
                  <a:pt x="166902" y="346344"/>
                </a:cubicBezTo>
                <a:cubicBezTo>
                  <a:pt x="183835" y="377036"/>
                  <a:pt x="67948" y="190240"/>
                  <a:pt x="122452" y="254269"/>
                </a:cubicBezTo>
                <a:cubicBezTo>
                  <a:pt x="176956" y="318298"/>
                  <a:pt x="407144" y="629448"/>
                  <a:pt x="493927" y="730519"/>
                </a:cubicBezTo>
                <a:cubicBezTo>
                  <a:pt x="580710" y="831590"/>
                  <a:pt x="644210" y="873394"/>
                  <a:pt x="643152" y="860694"/>
                </a:cubicBezTo>
                <a:cubicBezTo>
                  <a:pt x="642094" y="847994"/>
                  <a:pt x="586531" y="765973"/>
                  <a:pt x="487577" y="654319"/>
                </a:cubicBezTo>
                <a:cubicBezTo>
                  <a:pt x="388623" y="542665"/>
                  <a:pt x="130919" y="296602"/>
                  <a:pt x="49427" y="190769"/>
                </a:cubicBezTo>
                <a:cubicBezTo>
                  <a:pt x="-32065" y="84936"/>
                  <a:pt x="12914" y="26727"/>
                  <a:pt x="8152" y="66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1B5EDDA4-875C-1A85-311D-9EDA150FFE3E}"/>
              </a:ext>
            </a:extLst>
          </p:cNvPr>
          <p:cNvSpPr/>
          <p:nvPr/>
        </p:nvSpPr>
        <p:spPr>
          <a:xfrm>
            <a:off x="1479782" y="12274547"/>
            <a:ext cx="123595" cy="493382"/>
          </a:xfrm>
          <a:custGeom>
            <a:avLst/>
            <a:gdLst>
              <a:gd name="connsiteX0" fmla="*/ 123593 w 123595"/>
              <a:gd name="connsiteY0" fmla="*/ 3 h 493382"/>
              <a:gd name="connsiteX1" fmla="*/ 9293 w 123595"/>
              <a:gd name="connsiteY1" fmla="*/ 127003 h 493382"/>
              <a:gd name="connsiteX2" fmla="*/ 37868 w 123595"/>
              <a:gd name="connsiteY2" fmla="*/ 441328 h 493382"/>
              <a:gd name="connsiteX3" fmla="*/ 82318 w 123595"/>
              <a:gd name="connsiteY3" fmla="*/ 393703 h 493382"/>
              <a:gd name="connsiteX4" fmla="*/ 85493 w 123595"/>
              <a:gd name="connsiteY4" fmla="*/ 492128 h 493382"/>
              <a:gd name="connsiteX5" fmla="*/ 21993 w 123595"/>
              <a:gd name="connsiteY5" fmla="*/ 311153 h 493382"/>
              <a:gd name="connsiteX6" fmla="*/ 6118 w 123595"/>
              <a:gd name="connsiteY6" fmla="*/ 130178 h 493382"/>
              <a:gd name="connsiteX7" fmla="*/ 123593 w 123595"/>
              <a:gd name="connsiteY7" fmla="*/ 3 h 49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95" h="493382">
                <a:moveTo>
                  <a:pt x="123593" y="3"/>
                </a:moveTo>
                <a:cubicBezTo>
                  <a:pt x="124122" y="-526"/>
                  <a:pt x="23580" y="53449"/>
                  <a:pt x="9293" y="127003"/>
                </a:cubicBezTo>
                <a:cubicBezTo>
                  <a:pt x="-4995" y="200557"/>
                  <a:pt x="25697" y="396878"/>
                  <a:pt x="37868" y="441328"/>
                </a:cubicBezTo>
                <a:cubicBezTo>
                  <a:pt x="50039" y="485778"/>
                  <a:pt x="74380" y="385236"/>
                  <a:pt x="82318" y="393703"/>
                </a:cubicBezTo>
                <a:cubicBezTo>
                  <a:pt x="90255" y="402170"/>
                  <a:pt x="95547" y="505886"/>
                  <a:pt x="85493" y="492128"/>
                </a:cubicBezTo>
                <a:cubicBezTo>
                  <a:pt x="75439" y="478370"/>
                  <a:pt x="35222" y="371478"/>
                  <a:pt x="21993" y="311153"/>
                </a:cubicBezTo>
                <a:cubicBezTo>
                  <a:pt x="8764" y="250828"/>
                  <a:pt x="-9757" y="178861"/>
                  <a:pt x="6118" y="130178"/>
                </a:cubicBezTo>
                <a:cubicBezTo>
                  <a:pt x="21993" y="81495"/>
                  <a:pt x="123064" y="532"/>
                  <a:pt x="123593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B65475A1-D3D8-8DC0-A0A7-71EA91E51B5B}"/>
              </a:ext>
            </a:extLst>
          </p:cNvPr>
          <p:cNvSpPr/>
          <p:nvPr/>
        </p:nvSpPr>
        <p:spPr>
          <a:xfrm>
            <a:off x="1390221" y="12296349"/>
            <a:ext cx="105788" cy="429931"/>
          </a:xfrm>
          <a:custGeom>
            <a:avLst/>
            <a:gdLst>
              <a:gd name="connsiteX0" fmla="*/ 79804 w 105788"/>
              <a:gd name="connsiteY0" fmla="*/ 426 h 429931"/>
              <a:gd name="connsiteX1" fmla="*/ 38529 w 105788"/>
              <a:gd name="connsiteY1" fmla="*/ 181401 h 429931"/>
              <a:gd name="connsiteX2" fmla="*/ 105204 w 105788"/>
              <a:gd name="connsiteY2" fmla="*/ 419526 h 429931"/>
              <a:gd name="connsiteX3" fmla="*/ 67104 w 105788"/>
              <a:gd name="connsiteY3" fmla="*/ 371901 h 429931"/>
              <a:gd name="connsiteX4" fmla="*/ 429 w 105788"/>
              <a:gd name="connsiteY4" fmla="*/ 232201 h 429931"/>
              <a:gd name="connsiteX5" fmla="*/ 79804 w 105788"/>
              <a:gd name="connsiteY5" fmla="*/ 426 h 42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88" h="429931">
                <a:moveTo>
                  <a:pt x="79804" y="426"/>
                </a:moveTo>
                <a:cubicBezTo>
                  <a:pt x="86154" y="-8041"/>
                  <a:pt x="34296" y="111551"/>
                  <a:pt x="38529" y="181401"/>
                </a:cubicBezTo>
                <a:cubicBezTo>
                  <a:pt x="42762" y="251251"/>
                  <a:pt x="100442" y="387776"/>
                  <a:pt x="105204" y="419526"/>
                </a:cubicBezTo>
                <a:cubicBezTo>
                  <a:pt x="109966" y="451276"/>
                  <a:pt x="84566" y="403122"/>
                  <a:pt x="67104" y="371901"/>
                </a:cubicBezTo>
                <a:cubicBezTo>
                  <a:pt x="49642" y="340680"/>
                  <a:pt x="-5392" y="291997"/>
                  <a:pt x="429" y="232201"/>
                </a:cubicBezTo>
                <a:cubicBezTo>
                  <a:pt x="6250" y="172405"/>
                  <a:pt x="73454" y="8893"/>
                  <a:pt x="79804" y="4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7732B1D7-DF34-9C1D-6C11-B89127B51207}"/>
              </a:ext>
            </a:extLst>
          </p:cNvPr>
          <p:cNvSpPr/>
          <p:nvPr/>
        </p:nvSpPr>
        <p:spPr>
          <a:xfrm>
            <a:off x="1495339" y="12194107"/>
            <a:ext cx="1131392" cy="290031"/>
          </a:xfrm>
          <a:custGeom>
            <a:avLst/>
            <a:gdLst>
              <a:gd name="connsiteX0" fmla="*/ 86 w 1131392"/>
              <a:gd name="connsiteY0" fmla="*/ 93143 h 290031"/>
              <a:gd name="connsiteX1" fmla="*/ 289011 w 1131392"/>
              <a:gd name="connsiteY1" fmla="*/ 23293 h 290031"/>
              <a:gd name="connsiteX2" fmla="*/ 266786 w 1131392"/>
              <a:gd name="connsiteY2" fmla="*/ 4243 h 290031"/>
              <a:gd name="connsiteX3" fmla="*/ 501736 w 1131392"/>
              <a:gd name="connsiteY3" fmla="*/ 96318 h 290031"/>
              <a:gd name="connsiteX4" fmla="*/ 469986 w 1131392"/>
              <a:gd name="connsiteY4" fmla="*/ 42343 h 290031"/>
              <a:gd name="connsiteX5" fmla="*/ 628736 w 1131392"/>
              <a:gd name="connsiteY5" fmla="*/ 58218 h 290031"/>
              <a:gd name="connsiteX6" fmla="*/ 777961 w 1131392"/>
              <a:gd name="connsiteY6" fmla="*/ 42343 h 290031"/>
              <a:gd name="connsiteX7" fmla="*/ 1130386 w 1131392"/>
              <a:gd name="connsiteY7" fmla="*/ 289993 h 290031"/>
              <a:gd name="connsiteX8" fmla="*/ 870036 w 1131392"/>
              <a:gd name="connsiteY8" fmla="*/ 61393 h 290031"/>
              <a:gd name="connsiteX9" fmla="*/ 457286 w 1131392"/>
              <a:gd name="connsiteY9" fmla="*/ 51868 h 290031"/>
              <a:gd name="connsiteX10" fmla="*/ 260436 w 1131392"/>
              <a:gd name="connsiteY10" fmla="*/ 7418 h 290031"/>
              <a:gd name="connsiteX11" fmla="*/ 86 w 1131392"/>
              <a:gd name="connsiteY11" fmla="*/ 93143 h 29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1392" h="290031">
                <a:moveTo>
                  <a:pt x="86" y="93143"/>
                </a:moveTo>
                <a:cubicBezTo>
                  <a:pt x="4848" y="95789"/>
                  <a:pt x="244561" y="38110"/>
                  <a:pt x="289011" y="23293"/>
                </a:cubicBezTo>
                <a:cubicBezTo>
                  <a:pt x="333461" y="8476"/>
                  <a:pt x="231332" y="-7928"/>
                  <a:pt x="266786" y="4243"/>
                </a:cubicBezTo>
                <a:cubicBezTo>
                  <a:pt x="302240" y="16414"/>
                  <a:pt x="467869" y="89968"/>
                  <a:pt x="501736" y="96318"/>
                </a:cubicBezTo>
                <a:cubicBezTo>
                  <a:pt x="535603" y="102668"/>
                  <a:pt x="448819" y="48693"/>
                  <a:pt x="469986" y="42343"/>
                </a:cubicBezTo>
                <a:cubicBezTo>
                  <a:pt x="491153" y="35993"/>
                  <a:pt x="577407" y="58218"/>
                  <a:pt x="628736" y="58218"/>
                </a:cubicBezTo>
                <a:cubicBezTo>
                  <a:pt x="680065" y="58218"/>
                  <a:pt x="694353" y="3714"/>
                  <a:pt x="777961" y="42343"/>
                </a:cubicBezTo>
                <a:cubicBezTo>
                  <a:pt x="861569" y="80972"/>
                  <a:pt x="1115040" y="286818"/>
                  <a:pt x="1130386" y="289993"/>
                </a:cubicBezTo>
                <a:cubicBezTo>
                  <a:pt x="1145732" y="293168"/>
                  <a:pt x="982219" y="101080"/>
                  <a:pt x="870036" y="61393"/>
                </a:cubicBezTo>
                <a:cubicBezTo>
                  <a:pt x="757853" y="21706"/>
                  <a:pt x="558886" y="60864"/>
                  <a:pt x="457286" y="51868"/>
                </a:cubicBezTo>
                <a:cubicBezTo>
                  <a:pt x="355686" y="42872"/>
                  <a:pt x="332403" y="1068"/>
                  <a:pt x="260436" y="7418"/>
                </a:cubicBezTo>
                <a:cubicBezTo>
                  <a:pt x="188469" y="13768"/>
                  <a:pt x="-4676" y="90497"/>
                  <a:pt x="86" y="93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57FDD245-9631-19C3-CA51-BD84FC826631}"/>
              </a:ext>
            </a:extLst>
          </p:cNvPr>
          <p:cNvSpPr/>
          <p:nvPr/>
        </p:nvSpPr>
        <p:spPr>
          <a:xfrm>
            <a:off x="1586422" y="12249106"/>
            <a:ext cx="987925" cy="181123"/>
          </a:xfrm>
          <a:custGeom>
            <a:avLst/>
            <a:gdLst>
              <a:gd name="connsiteX0" fmla="*/ 1078 w 987925"/>
              <a:gd name="connsiteY0" fmla="*/ 63544 h 181123"/>
              <a:gd name="connsiteX1" fmla="*/ 296353 w 987925"/>
              <a:gd name="connsiteY1" fmla="*/ 12744 h 181123"/>
              <a:gd name="connsiteX2" fmla="*/ 461453 w 987925"/>
              <a:gd name="connsiteY2" fmla="*/ 76244 h 181123"/>
              <a:gd name="connsiteX3" fmla="*/ 455103 w 987925"/>
              <a:gd name="connsiteY3" fmla="*/ 66719 h 181123"/>
              <a:gd name="connsiteX4" fmla="*/ 718628 w 987925"/>
              <a:gd name="connsiteY4" fmla="*/ 69894 h 181123"/>
              <a:gd name="connsiteX5" fmla="*/ 985328 w 987925"/>
              <a:gd name="connsiteY5" fmla="*/ 181019 h 181123"/>
              <a:gd name="connsiteX6" fmla="*/ 550353 w 987925"/>
              <a:gd name="connsiteY6" fmla="*/ 47669 h 181123"/>
              <a:gd name="connsiteX7" fmla="*/ 413828 w 987925"/>
              <a:gd name="connsiteY7" fmla="*/ 47669 h 181123"/>
              <a:gd name="connsiteX8" fmla="*/ 204278 w 987925"/>
              <a:gd name="connsiteY8" fmla="*/ 44 h 181123"/>
              <a:gd name="connsiteX9" fmla="*/ 1078 w 987925"/>
              <a:gd name="connsiteY9" fmla="*/ 63544 h 18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925" h="181123">
                <a:moveTo>
                  <a:pt x="1078" y="63544"/>
                </a:moveTo>
                <a:cubicBezTo>
                  <a:pt x="16424" y="65661"/>
                  <a:pt x="219624" y="10627"/>
                  <a:pt x="296353" y="12744"/>
                </a:cubicBezTo>
                <a:cubicBezTo>
                  <a:pt x="373082" y="14861"/>
                  <a:pt x="434995" y="67248"/>
                  <a:pt x="461453" y="76244"/>
                </a:cubicBezTo>
                <a:cubicBezTo>
                  <a:pt x="487911" y="85240"/>
                  <a:pt x="412241" y="67777"/>
                  <a:pt x="455103" y="66719"/>
                </a:cubicBezTo>
                <a:cubicBezTo>
                  <a:pt x="497965" y="65661"/>
                  <a:pt x="630257" y="50844"/>
                  <a:pt x="718628" y="69894"/>
                </a:cubicBezTo>
                <a:cubicBezTo>
                  <a:pt x="806999" y="88944"/>
                  <a:pt x="1013374" y="184723"/>
                  <a:pt x="985328" y="181019"/>
                </a:cubicBezTo>
                <a:cubicBezTo>
                  <a:pt x="957282" y="177315"/>
                  <a:pt x="645603" y="69894"/>
                  <a:pt x="550353" y="47669"/>
                </a:cubicBezTo>
                <a:cubicBezTo>
                  <a:pt x="455103" y="25444"/>
                  <a:pt x="471507" y="55606"/>
                  <a:pt x="413828" y="47669"/>
                </a:cubicBezTo>
                <a:cubicBezTo>
                  <a:pt x="356149" y="39731"/>
                  <a:pt x="270424" y="-1543"/>
                  <a:pt x="204278" y="44"/>
                </a:cubicBezTo>
                <a:cubicBezTo>
                  <a:pt x="138132" y="1631"/>
                  <a:pt x="-14268" y="61427"/>
                  <a:pt x="1078" y="635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14404740-75E2-4C4C-84A0-D60BEA957D13}"/>
              </a:ext>
            </a:extLst>
          </p:cNvPr>
          <p:cNvSpPr/>
          <p:nvPr/>
        </p:nvSpPr>
        <p:spPr>
          <a:xfrm>
            <a:off x="177366" y="10492329"/>
            <a:ext cx="1536258" cy="946093"/>
          </a:xfrm>
          <a:custGeom>
            <a:avLst/>
            <a:gdLst>
              <a:gd name="connsiteX0" fmla="*/ 24112 w 1536258"/>
              <a:gd name="connsiteY0" fmla="*/ 650952 h 946093"/>
              <a:gd name="connsiteX1" fmla="*/ 1124492 w 1536258"/>
              <a:gd name="connsiteY1" fmla="*/ 278993 h 946093"/>
              <a:gd name="connsiteX2" fmla="*/ 1449956 w 1536258"/>
              <a:gd name="connsiteY2" fmla="*/ 247996 h 946093"/>
              <a:gd name="connsiteX3" fmla="*/ 1217481 w 1536258"/>
              <a:gd name="connsiteY3" fmla="*/ 24 h 946093"/>
              <a:gd name="connsiteX4" fmla="*/ 1527448 w 1536258"/>
              <a:gd name="connsiteY4" fmla="*/ 263495 h 946093"/>
              <a:gd name="connsiteX5" fmla="*/ 799027 w 1536258"/>
              <a:gd name="connsiteY5" fmla="*/ 449474 h 946093"/>
              <a:gd name="connsiteX6" fmla="*/ 241088 w 1536258"/>
              <a:gd name="connsiteY6" fmla="*/ 945420 h 946093"/>
              <a:gd name="connsiteX7" fmla="*/ 520058 w 1536258"/>
              <a:gd name="connsiteY7" fmla="*/ 557963 h 946093"/>
              <a:gd name="connsiteX8" fmla="*/ 380573 w 1536258"/>
              <a:gd name="connsiteY8" fmla="*/ 619956 h 946093"/>
              <a:gd name="connsiteX9" fmla="*/ 24112 w 1536258"/>
              <a:gd name="connsiteY9" fmla="*/ 650952 h 94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6258" h="946093">
                <a:moveTo>
                  <a:pt x="24112" y="650952"/>
                </a:moveTo>
                <a:cubicBezTo>
                  <a:pt x="148099" y="594125"/>
                  <a:pt x="886851" y="346152"/>
                  <a:pt x="1124492" y="278993"/>
                </a:cubicBezTo>
                <a:cubicBezTo>
                  <a:pt x="1362133" y="211834"/>
                  <a:pt x="1434458" y="294491"/>
                  <a:pt x="1449956" y="247996"/>
                </a:cubicBezTo>
                <a:cubicBezTo>
                  <a:pt x="1465454" y="201501"/>
                  <a:pt x="1204566" y="-2559"/>
                  <a:pt x="1217481" y="24"/>
                </a:cubicBezTo>
                <a:cubicBezTo>
                  <a:pt x="1230396" y="2607"/>
                  <a:pt x="1597190" y="188587"/>
                  <a:pt x="1527448" y="263495"/>
                </a:cubicBezTo>
                <a:cubicBezTo>
                  <a:pt x="1457706" y="338403"/>
                  <a:pt x="1013420" y="335820"/>
                  <a:pt x="799027" y="449474"/>
                </a:cubicBezTo>
                <a:cubicBezTo>
                  <a:pt x="584634" y="563128"/>
                  <a:pt x="287583" y="927339"/>
                  <a:pt x="241088" y="945420"/>
                </a:cubicBezTo>
                <a:cubicBezTo>
                  <a:pt x="194593" y="963501"/>
                  <a:pt x="496811" y="612207"/>
                  <a:pt x="520058" y="557963"/>
                </a:cubicBezTo>
                <a:cubicBezTo>
                  <a:pt x="543305" y="503719"/>
                  <a:pt x="470980" y="607041"/>
                  <a:pt x="380573" y="619956"/>
                </a:cubicBezTo>
                <a:cubicBezTo>
                  <a:pt x="290166" y="632871"/>
                  <a:pt x="-99875" y="707779"/>
                  <a:pt x="24112" y="6509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67BF47EE-6F09-2944-CBD0-38E7D447344F}"/>
              </a:ext>
            </a:extLst>
          </p:cNvPr>
          <p:cNvSpPr/>
          <p:nvPr/>
        </p:nvSpPr>
        <p:spPr>
          <a:xfrm>
            <a:off x="482625" y="10513853"/>
            <a:ext cx="1291681" cy="944581"/>
          </a:xfrm>
          <a:custGeom>
            <a:avLst/>
            <a:gdLst>
              <a:gd name="connsiteX0" fmla="*/ 1131571 w 1291681"/>
              <a:gd name="connsiteY0" fmla="*/ 48400 h 944581"/>
              <a:gd name="connsiteX1" fmla="*/ 1243538 w 1291681"/>
              <a:gd name="connsiteY1" fmla="*/ 337649 h 944581"/>
              <a:gd name="connsiteX2" fmla="*/ 655710 w 1291681"/>
              <a:gd name="connsiteY2" fmla="*/ 421625 h 944581"/>
              <a:gd name="connsiteX3" fmla="*/ 422444 w 1291681"/>
              <a:gd name="connsiteY3" fmla="*/ 654890 h 944581"/>
              <a:gd name="connsiteX4" fmla="*/ 310477 w 1291681"/>
              <a:gd name="connsiteY4" fmla="*/ 841502 h 944581"/>
              <a:gd name="connsiteX5" fmla="*/ 2567 w 1291681"/>
              <a:gd name="connsiteY5" fmla="*/ 944139 h 944581"/>
              <a:gd name="connsiteX6" fmla="*/ 189179 w 1291681"/>
              <a:gd name="connsiteY6" fmla="*/ 804180 h 944581"/>
              <a:gd name="connsiteX7" fmla="*/ 627718 w 1291681"/>
              <a:gd name="connsiteY7" fmla="*/ 505600 h 944581"/>
              <a:gd name="connsiteX8" fmla="*/ 1262199 w 1291681"/>
              <a:gd name="connsiteY8" fmla="*/ 328318 h 944581"/>
              <a:gd name="connsiteX9" fmla="*/ 1178224 w 1291681"/>
              <a:gd name="connsiteY9" fmla="*/ 29739 h 944581"/>
              <a:gd name="connsiteX10" fmla="*/ 1131571 w 1291681"/>
              <a:gd name="connsiteY10" fmla="*/ 48400 h 94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1681" h="944581">
                <a:moveTo>
                  <a:pt x="1131571" y="48400"/>
                </a:moveTo>
                <a:cubicBezTo>
                  <a:pt x="1142457" y="99718"/>
                  <a:pt x="1322848" y="275445"/>
                  <a:pt x="1243538" y="337649"/>
                </a:cubicBezTo>
                <a:cubicBezTo>
                  <a:pt x="1164228" y="399853"/>
                  <a:pt x="792559" y="368752"/>
                  <a:pt x="655710" y="421625"/>
                </a:cubicBezTo>
                <a:cubicBezTo>
                  <a:pt x="518861" y="474498"/>
                  <a:pt x="479983" y="584911"/>
                  <a:pt x="422444" y="654890"/>
                </a:cubicBezTo>
                <a:cubicBezTo>
                  <a:pt x="364905" y="724870"/>
                  <a:pt x="380456" y="793294"/>
                  <a:pt x="310477" y="841502"/>
                </a:cubicBezTo>
                <a:cubicBezTo>
                  <a:pt x="240498" y="889710"/>
                  <a:pt x="22783" y="950359"/>
                  <a:pt x="2567" y="944139"/>
                </a:cubicBezTo>
                <a:cubicBezTo>
                  <a:pt x="-17649" y="937919"/>
                  <a:pt x="84987" y="877270"/>
                  <a:pt x="189179" y="804180"/>
                </a:cubicBezTo>
                <a:cubicBezTo>
                  <a:pt x="293371" y="731090"/>
                  <a:pt x="448881" y="584910"/>
                  <a:pt x="627718" y="505600"/>
                </a:cubicBezTo>
                <a:cubicBezTo>
                  <a:pt x="806555" y="426290"/>
                  <a:pt x="1170448" y="407628"/>
                  <a:pt x="1262199" y="328318"/>
                </a:cubicBezTo>
                <a:cubicBezTo>
                  <a:pt x="1353950" y="249008"/>
                  <a:pt x="1204661" y="79502"/>
                  <a:pt x="1178224" y="29739"/>
                </a:cubicBezTo>
                <a:cubicBezTo>
                  <a:pt x="1151787" y="-20024"/>
                  <a:pt x="1120685" y="-2918"/>
                  <a:pt x="1131571" y="484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7B3340C0-D43D-7D3E-3A49-3931B41A4326}"/>
              </a:ext>
            </a:extLst>
          </p:cNvPr>
          <p:cNvSpPr/>
          <p:nvPr/>
        </p:nvSpPr>
        <p:spPr>
          <a:xfrm>
            <a:off x="932876" y="11457331"/>
            <a:ext cx="477228" cy="1030565"/>
          </a:xfrm>
          <a:custGeom>
            <a:avLst/>
            <a:gdLst>
              <a:gd name="connsiteX0" fmla="*/ 185 w 477228"/>
              <a:gd name="connsiteY0" fmla="*/ 661 h 1030565"/>
              <a:gd name="connsiteX1" fmla="*/ 224120 w 477228"/>
              <a:gd name="connsiteY1" fmla="*/ 448530 h 1030565"/>
              <a:gd name="connsiteX2" fmla="*/ 476046 w 477228"/>
              <a:gd name="connsiteY2" fmla="*/ 1027028 h 1030565"/>
              <a:gd name="connsiteX3" fmla="*/ 308095 w 477228"/>
              <a:gd name="connsiteY3" fmla="*/ 672465 h 1030565"/>
              <a:gd name="connsiteX4" fmla="*/ 65500 w 477228"/>
              <a:gd name="connsiteY4" fmla="*/ 280579 h 1030565"/>
              <a:gd name="connsiteX5" fmla="*/ 224120 w 477228"/>
              <a:gd name="connsiteY5" fmla="*/ 663134 h 1030565"/>
              <a:gd name="connsiteX6" fmla="*/ 186797 w 477228"/>
              <a:gd name="connsiteY6" fmla="*/ 355224 h 1030565"/>
              <a:gd name="connsiteX7" fmla="*/ 185 w 477228"/>
              <a:gd name="connsiteY7" fmla="*/ 661 h 103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228" h="1030565">
                <a:moveTo>
                  <a:pt x="185" y="661"/>
                </a:moveTo>
                <a:cubicBezTo>
                  <a:pt x="6406" y="16212"/>
                  <a:pt x="144810" y="277469"/>
                  <a:pt x="224120" y="448530"/>
                </a:cubicBezTo>
                <a:cubicBezTo>
                  <a:pt x="303430" y="619591"/>
                  <a:pt x="462050" y="989706"/>
                  <a:pt x="476046" y="1027028"/>
                </a:cubicBezTo>
                <a:cubicBezTo>
                  <a:pt x="490042" y="1064350"/>
                  <a:pt x="376519" y="796873"/>
                  <a:pt x="308095" y="672465"/>
                </a:cubicBezTo>
                <a:cubicBezTo>
                  <a:pt x="239671" y="548057"/>
                  <a:pt x="79496" y="282134"/>
                  <a:pt x="65500" y="280579"/>
                </a:cubicBezTo>
                <a:cubicBezTo>
                  <a:pt x="51504" y="279024"/>
                  <a:pt x="203904" y="650693"/>
                  <a:pt x="224120" y="663134"/>
                </a:cubicBezTo>
                <a:cubicBezTo>
                  <a:pt x="244336" y="675575"/>
                  <a:pt x="227230" y="462526"/>
                  <a:pt x="186797" y="355224"/>
                </a:cubicBezTo>
                <a:cubicBezTo>
                  <a:pt x="146364" y="247922"/>
                  <a:pt x="-6036" y="-14890"/>
                  <a:pt x="185" y="6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66ABCE62-22ED-433D-5622-0BFB0791187F}"/>
              </a:ext>
            </a:extLst>
          </p:cNvPr>
          <p:cNvSpPr/>
          <p:nvPr/>
        </p:nvSpPr>
        <p:spPr>
          <a:xfrm>
            <a:off x="7260645" y="7408285"/>
            <a:ext cx="1401473" cy="3519800"/>
          </a:xfrm>
          <a:custGeom>
            <a:avLst/>
            <a:gdLst>
              <a:gd name="connsiteX0" fmla="*/ 119869 w 1401473"/>
              <a:gd name="connsiteY0" fmla="*/ 196164 h 3519800"/>
              <a:gd name="connsiteX1" fmla="*/ 894310 w 1401473"/>
              <a:gd name="connsiteY1" fmla="*/ 1455797 h 3519800"/>
              <a:gd name="connsiteX2" fmla="*/ 828996 w 1401473"/>
              <a:gd name="connsiteY2" fmla="*/ 1315837 h 3519800"/>
              <a:gd name="connsiteX3" fmla="*/ 1099584 w 1401473"/>
              <a:gd name="connsiteY3" fmla="*/ 2127601 h 3519800"/>
              <a:gd name="connsiteX4" fmla="*/ 1080922 w 1401473"/>
              <a:gd name="connsiteY4" fmla="*/ 1847682 h 3519800"/>
              <a:gd name="connsiteX5" fmla="*/ 1136906 w 1401473"/>
              <a:gd name="connsiteY5" fmla="*/ 2519486 h 3519800"/>
              <a:gd name="connsiteX6" fmla="*/ 1388833 w 1401473"/>
              <a:gd name="connsiteY6" fmla="*/ 3499201 h 3519800"/>
              <a:gd name="connsiteX7" fmla="*/ 1323518 w 1401473"/>
              <a:gd name="connsiteY7" fmla="*/ 3042001 h 3519800"/>
              <a:gd name="connsiteX8" fmla="*/ 978286 w 1401473"/>
              <a:gd name="connsiteY8" fmla="*/ 1409144 h 3519800"/>
              <a:gd name="connsiteX9" fmla="*/ 987616 w 1401473"/>
              <a:gd name="connsiteY9" fmla="*/ 1605086 h 3519800"/>
              <a:gd name="connsiteX10" fmla="*/ 91877 w 1401473"/>
              <a:gd name="connsiteY10" fmla="*/ 149511 h 3519800"/>
              <a:gd name="connsiteX11" fmla="*/ 119869 w 1401473"/>
              <a:gd name="connsiteY11" fmla="*/ 196164 h 35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1473" h="3519800">
                <a:moveTo>
                  <a:pt x="119869" y="196164"/>
                </a:moveTo>
                <a:lnTo>
                  <a:pt x="894310" y="1455797"/>
                </a:lnTo>
                <a:cubicBezTo>
                  <a:pt x="1012498" y="1642409"/>
                  <a:pt x="794784" y="1203870"/>
                  <a:pt x="828996" y="1315837"/>
                </a:cubicBezTo>
                <a:cubicBezTo>
                  <a:pt x="863208" y="1427804"/>
                  <a:pt x="1057596" y="2038960"/>
                  <a:pt x="1099584" y="2127601"/>
                </a:cubicBezTo>
                <a:cubicBezTo>
                  <a:pt x="1141572" y="2216242"/>
                  <a:pt x="1074702" y="1782368"/>
                  <a:pt x="1080922" y="1847682"/>
                </a:cubicBezTo>
                <a:cubicBezTo>
                  <a:pt x="1087142" y="1912996"/>
                  <a:pt x="1085588" y="2244233"/>
                  <a:pt x="1136906" y="2519486"/>
                </a:cubicBezTo>
                <a:cubicBezTo>
                  <a:pt x="1188224" y="2794739"/>
                  <a:pt x="1357731" y="3412115"/>
                  <a:pt x="1388833" y="3499201"/>
                </a:cubicBezTo>
                <a:cubicBezTo>
                  <a:pt x="1419935" y="3586287"/>
                  <a:pt x="1391942" y="3390344"/>
                  <a:pt x="1323518" y="3042001"/>
                </a:cubicBezTo>
                <a:cubicBezTo>
                  <a:pt x="1255094" y="2693658"/>
                  <a:pt x="1034270" y="1648630"/>
                  <a:pt x="978286" y="1409144"/>
                </a:cubicBezTo>
                <a:cubicBezTo>
                  <a:pt x="922302" y="1169658"/>
                  <a:pt x="1135351" y="1815025"/>
                  <a:pt x="987616" y="1605086"/>
                </a:cubicBezTo>
                <a:cubicBezTo>
                  <a:pt x="839881" y="1395147"/>
                  <a:pt x="236502" y="385887"/>
                  <a:pt x="91877" y="149511"/>
                </a:cubicBezTo>
                <a:cubicBezTo>
                  <a:pt x="-52748" y="-86865"/>
                  <a:pt x="-13870" y="-21550"/>
                  <a:pt x="119869" y="196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FB22CFCE-B04C-918B-0A1A-75318B3D3589}"/>
              </a:ext>
            </a:extLst>
          </p:cNvPr>
          <p:cNvSpPr/>
          <p:nvPr/>
        </p:nvSpPr>
        <p:spPr>
          <a:xfrm>
            <a:off x="7374855" y="7530172"/>
            <a:ext cx="954928" cy="1569545"/>
          </a:xfrm>
          <a:custGeom>
            <a:avLst/>
            <a:gdLst>
              <a:gd name="connsiteX0" fmla="*/ 5659 w 954928"/>
              <a:gd name="connsiteY0" fmla="*/ 8963 h 1569545"/>
              <a:gd name="connsiteX1" fmla="*/ 593488 w 954928"/>
              <a:gd name="connsiteY1" fmla="*/ 1035330 h 1569545"/>
              <a:gd name="connsiteX2" fmla="*/ 948051 w 954928"/>
              <a:gd name="connsiteY2" fmla="*/ 1557844 h 1569545"/>
              <a:gd name="connsiteX3" fmla="*/ 770769 w 954928"/>
              <a:gd name="connsiteY3" fmla="*/ 1305918 h 1569545"/>
              <a:gd name="connsiteX4" fmla="*/ 108296 w 954928"/>
              <a:gd name="connsiteY4" fmla="*/ 288881 h 1569545"/>
              <a:gd name="connsiteX5" fmla="*/ 285578 w 954928"/>
              <a:gd name="connsiteY5" fmla="*/ 522146 h 1569545"/>
              <a:gd name="connsiteX6" fmla="*/ 5659 w 954928"/>
              <a:gd name="connsiteY6" fmla="*/ 8963 h 15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928" h="1569545">
                <a:moveTo>
                  <a:pt x="5659" y="8963"/>
                </a:moveTo>
                <a:cubicBezTo>
                  <a:pt x="56977" y="94494"/>
                  <a:pt x="436423" y="777183"/>
                  <a:pt x="593488" y="1035330"/>
                </a:cubicBezTo>
                <a:cubicBezTo>
                  <a:pt x="750553" y="1293477"/>
                  <a:pt x="918504" y="1512746"/>
                  <a:pt x="948051" y="1557844"/>
                </a:cubicBezTo>
                <a:cubicBezTo>
                  <a:pt x="977598" y="1602942"/>
                  <a:pt x="910728" y="1517412"/>
                  <a:pt x="770769" y="1305918"/>
                </a:cubicBezTo>
                <a:cubicBezTo>
                  <a:pt x="630810" y="1094424"/>
                  <a:pt x="189161" y="419510"/>
                  <a:pt x="108296" y="288881"/>
                </a:cubicBezTo>
                <a:cubicBezTo>
                  <a:pt x="27431" y="158252"/>
                  <a:pt x="302684" y="567244"/>
                  <a:pt x="285578" y="522146"/>
                </a:cubicBezTo>
                <a:cubicBezTo>
                  <a:pt x="268472" y="477048"/>
                  <a:pt x="-45659" y="-76568"/>
                  <a:pt x="5659" y="89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E7483134-82C4-604E-269B-77718EC0E6CC}"/>
              </a:ext>
            </a:extLst>
          </p:cNvPr>
          <p:cNvSpPr/>
          <p:nvPr/>
        </p:nvSpPr>
        <p:spPr>
          <a:xfrm>
            <a:off x="6366762" y="7855530"/>
            <a:ext cx="957801" cy="4867454"/>
          </a:xfrm>
          <a:custGeom>
            <a:avLst/>
            <a:gdLst>
              <a:gd name="connsiteX0" fmla="*/ 957769 w 957801"/>
              <a:gd name="connsiteY0" fmla="*/ 846 h 4867454"/>
              <a:gd name="connsiteX1" fmla="*/ 677850 w 957801"/>
              <a:gd name="connsiteY1" fmla="*/ 635327 h 4867454"/>
              <a:gd name="connsiteX2" fmla="*/ 575214 w 957801"/>
              <a:gd name="connsiteY2" fmla="*/ 2184209 h 4867454"/>
              <a:gd name="connsiteX3" fmla="*/ 603205 w 957801"/>
              <a:gd name="connsiteY3" fmla="*/ 1894960 h 4867454"/>
              <a:gd name="connsiteX4" fmla="*/ 229981 w 957801"/>
              <a:gd name="connsiteY4" fmla="*/ 3826397 h 4867454"/>
              <a:gd name="connsiteX5" fmla="*/ 6046 w 957801"/>
              <a:gd name="connsiteY5" fmla="*/ 4852764 h 4867454"/>
              <a:gd name="connsiteX6" fmla="*/ 108683 w 957801"/>
              <a:gd name="connsiteY6" fmla="*/ 4236943 h 4867454"/>
              <a:gd name="connsiteX7" fmla="*/ 565883 w 957801"/>
              <a:gd name="connsiteY7" fmla="*/ 1736339 h 4867454"/>
              <a:gd name="connsiteX8" fmla="*/ 659189 w 957801"/>
              <a:gd name="connsiteY8" fmla="*/ 775286 h 4867454"/>
              <a:gd name="connsiteX9" fmla="*/ 659189 w 957801"/>
              <a:gd name="connsiteY9" fmla="*/ 504699 h 4867454"/>
              <a:gd name="connsiteX10" fmla="*/ 957769 w 957801"/>
              <a:gd name="connsiteY10" fmla="*/ 846 h 486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801" h="4867454">
                <a:moveTo>
                  <a:pt x="957769" y="846"/>
                </a:moveTo>
                <a:cubicBezTo>
                  <a:pt x="960879" y="22617"/>
                  <a:pt x="741609" y="271433"/>
                  <a:pt x="677850" y="635327"/>
                </a:cubicBezTo>
                <a:cubicBezTo>
                  <a:pt x="614091" y="999221"/>
                  <a:pt x="587655" y="1974270"/>
                  <a:pt x="575214" y="2184209"/>
                </a:cubicBezTo>
                <a:cubicBezTo>
                  <a:pt x="562773" y="2394148"/>
                  <a:pt x="660744" y="1621262"/>
                  <a:pt x="603205" y="1894960"/>
                </a:cubicBezTo>
                <a:cubicBezTo>
                  <a:pt x="545666" y="2168658"/>
                  <a:pt x="329507" y="3333430"/>
                  <a:pt x="229981" y="3826397"/>
                </a:cubicBezTo>
                <a:cubicBezTo>
                  <a:pt x="130455" y="4319364"/>
                  <a:pt x="26262" y="4784340"/>
                  <a:pt x="6046" y="4852764"/>
                </a:cubicBezTo>
                <a:cubicBezTo>
                  <a:pt x="-14170" y="4921188"/>
                  <a:pt x="15377" y="4756347"/>
                  <a:pt x="108683" y="4236943"/>
                </a:cubicBezTo>
                <a:cubicBezTo>
                  <a:pt x="201989" y="3717539"/>
                  <a:pt x="474132" y="2313282"/>
                  <a:pt x="565883" y="1736339"/>
                </a:cubicBezTo>
                <a:cubicBezTo>
                  <a:pt x="657634" y="1159396"/>
                  <a:pt x="643638" y="980559"/>
                  <a:pt x="659189" y="775286"/>
                </a:cubicBezTo>
                <a:cubicBezTo>
                  <a:pt x="674740" y="570013"/>
                  <a:pt x="609426" y="625997"/>
                  <a:pt x="659189" y="504699"/>
                </a:cubicBezTo>
                <a:cubicBezTo>
                  <a:pt x="708952" y="383401"/>
                  <a:pt x="954659" y="-20925"/>
                  <a:pt x="957769" y="8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AA298968-0387-FDDE-F133-466C7C0A0074}"/>
              </a:ext>
            </a:extLst>
          </p:cNvPr>
          <p:cNvSpPr/>
          <p:nvPr/>
        </p:nvSpPr>
        <p:spPr>
          <a:xfrm>
            <a:off x="6106097" y="8147220"/>
            <a:ext cx="934268" cy="4526443"/>
          </a:xfrm>
          <a:custGeom>
            <a:avLst/>
            <a:gdLst>
              <a:gd name="connsiteX0" fmla="*/ 929185 w 934268"/>
              <a:gd name="connsiteY0" fmla="*/ 17066 h 4526443"/>
              <a:gd name="connsiteX1" fmla="*/ 509307 w 934268"/>
              <a:gd name="connsiteY1" fmla="*/ 1463311 h 4526443"/>
              <a:gd name="connsiteX2" fmla="*/ 583952 w 934268"/>
              <a:gd name="connsiteY2" fmla="*/ 1276698 h 4526443"/>
              <a:gd name="connsiteX3" fmla="*/ 332025 w 934268"/>
              <a:gd name="connsiteY3" fmla="*/ 2247082 h 4526443"/>
              <a:gd name="connsiteX4" fmla="*/ 481315 w 934268"/>
              <a:gd name="connsiteY4" fmla="*/ 2069800 h 4526443"/>
              <a:gd name="connsiteX5" fmla="*/ 257381 w 934268"/>
              <a:gd name="connsiteY5" fmla="*/ 3161482 h 4526443"/>
              <a:gd name="connsiteX6" fmla="*/ 145413 w 934268"/>
              <a:gd name="connsiteY6" fmla="*/ 3749311 h 4526443"/>
              <a:gd name="connsiteX7" fmla="*/ 173405 w 934268"/>
              <a:gd name="connsiteY7" fmla="*/ 3749311 h 4526443"/>
              <a:gd name="connsiteX8" fmla="*/ 5454 w 934268"/>
              <a:gd name="connsiteY8" fmla="*/ 4523751 h 4526443"/>
              <a:gd name="connsiteX9" fmla="*/ 80099 w 934268"/>
              <a:gd name="connsiteY9" fmla="*/ 3926592 h 4526443"/>
              <a:gd name="connsiteX10" fmla="*/ 453323 w 934268"/>
              <a:gd name="connsiteY10" fmla="*/ 2051139 h 4526443"/>
              <a:gd name="connsiteX11" fmla="*/ 416001 w 934268"/>
              <a:gd name="connsiteY11" fmla="*/ 1985825 h 4526443"/>
              <a:gd name="connsiteX12" fmla="*/ 621274 w 934268"/>
              <a:gd name="connsiteY12" fmla="*/ 819498 h 4526443"/>
              <a:gd name="connsiteX13" fmla="*/ 751903 w 934268"/>
              <a:gd name="connsiteY13" fmla="*/ 558241 h 4526443"/>
              <a:gd name="connsiteX14" fmla="*/ 742572 w 934268"/>
              <a:gd name="connsiteY14" fmla="*/ 660878 h 4526443"/>
              <a:gd name="connsiteX15" fmla="*/ 929185 w 934268"/>
              <a:gd name="connsiteY15" fmla="*/ 17066 h 452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4268" h="4526443">
                <a:moveTo>
                  <a:pt x="929185" y="17066"/>
                </a:moveTo>
                <a:cubicBezTo>
                  <a:pt x="890307" y="150805"/>
                  <a:pt x="566846" y="1253372"/>
                  <a:pt x="509307" y="1463311"/>
                </a:cubicBezTo>
                <a:cubicBezTo>
                  <a:pt x="451768" y="1673250"/>
                  <a:pt x="613499" y="1146070"/>
                  <a:pt x="583952" y="1276698"/>
                </a:cubicBezTo>
                <a:cubicBezTo>
                  <a:pt x="554405" y="1407327"/>
                  <a:pt x="349131" y="2114898"/>
                  <a:pt x="332025" y="2247082"/>
                </a:cubicBezTo>
                <a:cubicBezTo>
                  <a:pt x="314919" y="2379266"/>
                  <a:pt x="493756" y="1917400"/>
                  <a:pt x="481315" y="2069800"/>
                </a:cubicBezTo>
                <a:cubicBezTo>
                  <a:pt x="468874" y="2222200"/>
                  <a:pt x="313365" y="2881564"/>
                  <a:pt x="257381" y="3161482"/>
                </a:cubicBezTo>
                <a:cubicBezTo>
                  <a:pt x="201397" y="3441400"/>
                  <a:pt x="159409" y="3651340"/>
                  <a:pt x="145413" y="3749311"/>
                </a:cubicBezTo>
                <a:cubicBezTo>
                  <a:pt x="131417" y="3847282"/>
                  <a:pt x="196731" y="3620238"/>
                  <a:pt x="173405" y="3749311"/>
                </a:cubicBezTo>
                <a:cubicBezTo>
                  <a:pt x="150079" y="3878384"/>
                  <a:pt x="21005" y="4494204"/>
                  <a:pt x="5454" y="4523751"/>
                </a:cubicBezTo>
                <a:cubicBezTo>
                  <a:pt x="-10097" y="4553298"/>
                  <a:pt x="5454" y="4338694"/>
                  <a:pt x="80099" y="3926592"/>
                </a:cubicBezTo>
                <a:cubicBezTo>
                  <a:pt x="154744" y="3514490"/>
                  <a:pt x="397339" y="2374600"/>
                  <a:pt x="453323" y="2051139"/>
                </a:cubicBezTo>
                <a:cubicBezTo>
                  <a:pt x="509307" y="1727678"/>
                  <a:pt x="388009" y="2191098"/>
                  <a:pt x="416001" y="1985825"/>
                </a:cubicBezTo>
                <a:cubicBezTo>
                  <a:pt x="443993" y="1780552"/>
                  <a:pt x="565290" y="1057429"/>
                  <a:pt x="621274" y="819498"/>
                </a:cubicBezTo>
                <a:cubicBezTo>
                  <a:pt x="677258" y="581567"/>
                  <a:pt x="731687" y="584678"/>
                  <a:pt x="751903" y="558241"/>
                </a:cubicBezTo>
                <a:cubicBezTo>
                  <a:pt x="772119" y="531804"/>
                  <a:pt x="713025" y="744854"/>
                  <a:pt x="742572" y="660878"/>
                </a:cubicBezTo>
                <a:cubicBezTo>
                  <a:pt x="772119" y="576903"/>
                  <a:pt x="968063" y="-116673"/>
                  <a:pt x="929185" y="170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15BB7A50-D2A2-F1D7-17D1-372F9C01A2EC}"/>
              </a:ext>
            </a:extLst>
          </p:cNvPr>
          <p:cNvSpPr/>
          <p:nvPr/>
        </p:nvSpPr>
        <p:spPr>
          <a:xfrm>
            <a:off x="5681586" y="8640100"/>
            <a:ext cx="598322" cy="961214"/>
          </a:xfrm>
          <a:custGeom>
            <a:avLst/>
            <a:gdLst>
              <a:gd name="connsiteX0" fmla="*/ 597916 w 598322"/>
              <a:gd name="connsiteY0" fmla="*/ 47 h 961214"/>
              <a:gd name="connsiteX1" fmla="*/ 234022 w 598322"/>
              <a:gd name="connsiteY1" fmla="*/ 438586 h 961214"/>
              <a:gd name="connsiteX2" fmla="*/ 757 w 598322"/>
              <a:gd name="connsiteY2" fmla="*/ 961100 h 961214"/>
              <a:gd name="connsiteX3" fmla="*/ 159377 w 598322"/>
              <a:gd name="connsiteY3" fmla="*/ 485239 h 961214"/>
              <a:gd name="connsiteX4" fmla="*/ 159377 w 598322"/>
              <a:gd name="connsiteY4" fmla="*/ 410594 h 961214"/>
              <a:gd name="connsiteX5" fmla="*/ 597916 w 598322"/>
              <a:gd name="connsiteY5" fmla="*/ 47 h 96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322" h="961214">
                <a:moveTo>
                  <a:pt x="597916" y="47"/>
                </a:moveTo>
                <a:cubicBezTo>
                  <a:pt x="610357" y="4712"/>
                  <a:pt x="333548" y="278411"/>
                  <a:pt x="234022" y="438586"/>
                </a:cubicBezTo>
                <a:cubicBezTo>
                  <a:pt x="134495" y="598762"/>
                  <a:pt x="13198" y="953325"/>
                  <a:pt x="757" y="961100"/>
                </a:cubicBezTo>
                <a:cubicBezTo>
                  <a:pt x="-11684" y="968875"/>
                  <a:pt x="132940" y="576990"/>
                  <a:pt x="159377" y="485239"/>
                </a:cubicBezTo>
                <a:cubicBezTo>
                  <a:pt x="185814" y="393488"/>
                  <a:pt x="86287" y="488349"/>
                  <a:pt x="159377" y="410594"/>
                </a:cubicBezTo>
                <a:cubicBezTo>
                  <a:pt x="232467" y="332839"/>
                  <a:pt x="585475" y="-4618"/>
                  <a:pt x="597916" y="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991BDAB0-E856-641D-9A75-3B6C6C76EF2E}"/>
              </a:ext>
            </a:extLst>
          </p:cNvPr>
          <p:cNvSpPr/>
          <p:nvPr/>
        </p:nvSpPr>
        <p:spPr>
          <a:xfrm>
            <a:off x="5355134" y="10287892"/>
            <a:ext cx="795407" cy="1907374"/>
          </a:xfrm>
          <a:custGeom>
            <a:avLst/>
            <a:gdLst>
              <a:gd name="connsiteX0" fmla="*/ 637 w 795407"/>
              <a:gd name="connsiteY0" fmla="*/ 3773 h 1907374"/>
              <a:gd name="connsiteX1" fmla="*/ 327209 w 795407"/>
              <a:gd name="connsiteY1" fmla="*/ 423651 h 1907374"/>
              <a:gd name="connsiteX2" fmla="*/ 224572 w 795407"/>
              <a:gd name="connsiteY2" fmla="*/ 703569 h 1907374"/>
              <a:gd name="connsiteX3" fmla="*/ 607127 w 795407"/>
              <a:gd name="connsiteY3" fmla="*/ 1048802 h 1907374"/>
              <a:gd name="connsiteX4" fmla="*/ 607127 w 795407"/>
              <a:gd name="connsiteY4" fmla="*/ 1487341 h 1907374"/>
              <a:gd name="connsiteX5" fmla="*/ 793739 w 795407"/>
              <a:gd name="connsiteY5" fmla="*/ 1907218 h 1907374"/>
              <a:gd name="connsiteX6" fmla="*/ 681772 w 795407"/>
              <a:gd name="connsiteY6" fmla="*/ 1440688 h 1907374"/>
              <a:gd name="connsiteX7" fmla="*/ 401854 w 795407"/>
              <a:gd name="connsiteY7" fmla="*/ 796875 h 1907374"/>
              <a:gd name="connsiteX8" fmla="*/ 233903 w 795407"/>
              <a:gd name="connsiteY8" fmla="*/ 414320 h 1907374"/>
              <a:gd name="connsiteX9" fmla="*/ 243233 w 795407"/>
              <a:gd name="connsiteY9" fmla="*/ 227708 h 1907374"/>
              <a:gd name="connsiteX10" fmla="*/ 637 w 795407"/>
              <a:gd name="connsiteY10" fmla="*/ 3773 h 190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407" h="1907374">
                <a:moveTo>
                  <a:pt x="637" y="3773"/>
                </a:moveTo>
                <a:cubicBezTo>
                  <a:pt x="14633" y="36430"/>
                  <a:pt x="289887" y="307018"/>
                  <a:pt x="327209" y="423651"/>
                </a:cubicBezTo>
                <a:cubicBezTo>
                  <a:pt x="364531" y="540284"/>
                  <a:pt x="177919" y="599377"/>
                  <a:pt x="224572" y="703569"/>
                </a:cubicBezTo>
                <a:cubicBezTo>
                  <a:pt x="271225" y="807761"/>
                  <a:pt x="543368" y="918173"/>
                  <a:pt x="607127" y="1048802"/>
                </a:cubicBezTo>
                <a:cubicBezTo>
                  <a:pt x="670886" y="1179431"/>
                  <a:pt x="576025" y="1344272"/>
                  <a:pt x="607127" y="1487341"/>
                </a:cubicBezTo>
                <a:cubicBezTo>
                  <a:pt x="638229" y="1630410"/>
                  <a:pt x="781298" y="1914993"/>
                  <a:pt x="793739" y="1907218"/>
                </a:cubicBezTo>
                <a:cubicBezTo>
                  <a:pt x="806180" y="1899443"/>
                  <a:pt x="747086" y="1625745"/>
                  <a:pt x="681772" y="1440688"/>
                </a:cubicBezTo>
                <a:cubicBezTo>
                  <a:pt x="616458" y="1255631"/>
                  <a:pt x="476499" y="967936"/>
                  <a:pt x="401854" y="796875"/>
                </a:cubicBezTo>
                <a:cubicBezTo>
                  <a:pt x="327209" y="625814"/>
                  <a:pt x="260340" y="509181"/>
                  <a:pt x="233903" y="414320"/>
                </a:cubicBezTo>
                <a:cubicBezTo>
                  <a:pt x="207466" y="319459"/>
                  <a:pt x="279000" y="296133"/>
                  <a:pt x="243233" y="227708"/>
                </a:cubicBezTo>
                <a:cubicBezTo>
                  <a:pt x="207466" y="159284"/>
                  <a:pt x="-13359" y="-28884"/>
                  <a:pt x="637" y="37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403BC319-D1E6-F0E1-1E8F-EE24D7A981D2}"/>
              </a:ext>
            </a:extLst>
          </p:cNvPr>
          <p:cNvSpPr/>
          <p:nvPr/>
        </p:nvSpPr>
        <p:spPr>
          <a:xfrm>
            <a:off x="2681640" y="8437450"/>
            <a:ext cx="167657" cy="1343810"/>
          </a:xfrm>
          <a:custGeom>
            <a:avLst/>
            <a:gdLst>
              <a:gd name="connsiteX0" fmla="*/ 14 w 167657"/>
              <a:gd name="connsiteY0" fmla="*/ 3165 h 1343810"/>
              <a:gd name="connsiteX1" fmla="*/ 140691 w 167657"/>
              <a:gd name="connsiteY1" fmla="*/ 864812 h 1343810"/>
              <a:gd name="connsiteX2" fmla="*/ 167068 w 167657"/>
              <a:gd name="connsiteY2" fmla="*/ 706550 h 1343810"/>
              <a:gd name="connsiteX3" fmla="*/ 158275 w 167657"/>
              <a:gd name="connsiteY3" fmla="*/ 1339596 h 1343810"/>
              <a:gd name="connsiteX4" fmla="*/ 149483 w 167657"/>
              <a:gd name="connsiteY4" fmla="*/ 952735 h 1343810"/>
              <a:gd name="connsiteX5" fmla="*/ 149483 w 167657"/>
              <a:gd name="connsiteY5" fmla="*/ 381235 h 1343810"/>
              <a:gd name="connsiteX6" fmla="*/ 131898 w 167657"/>
              <a:gd name="connsiteY6" fmla="*/ 565873 h 1343810"/>
              <a:gd name="connsiteX7" fmla="*/ 14 w 167657"/>
              <a:gd name="connsiteY7" fmla="*/ 3165 h 13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57" h="1343810">
                <a:moveTo>
                  <a:pt x="14" y="3165"/>
                </a:moveTo>
                <a:cubicBezTo>
                  <a:pt x="1479" y="52988"/>
                  <a:pt x="112849" y="747581"/>
                  <a:pt x="140691" y="864812"/>
                </a:cubicBezTo>
                <a:cubicBezTo>
                  <a:pt x="168533" y="982043"/>
                  <a:pt x="164137" y="627419"/>
                  <a:pt x="167068" y="706550"/>
                </a:cubicBezTo>
                <a:cubicBezTo>
                  <a:pt x="169999" y="785681"/>
                  <a:pt x="161206" y="1298565"/>
                  <a:pt x="158275" y="1339596"/>
                </a:cubicBezTo>
                <a:cubicBezTo>
                  <a:pt x="155344" y="1380627"/>
                  <a:pt x="150948" y="1112462"/>
                  <a:pt x="149483" y="952735"/>
                </a:cubicBezTo>
                <a:cubicBezTo>
                  <a:pt x="148018" y="793008"/>
                  <a:pt x="152414" y="445712"/>
                  <a:pt x="149483" y="381235"/>
                </a:cubicBezTo>
                <a:cubicBezTo>
                  <a:pt x="146552" y="316758"/>
                  <a:pt x="153879" y="624489"/>
                  <a:pt x="131898" y="565873"/>
                </a:cubicBezTo>
                <a:cubicBezTo>
                  <a:pt x="109917" y="507258"/>
                  <a:pt x="-1451" y="-46658"/>
                  <a:pt x="14" y="31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72D2893-4799-E2C1-06A9-D7857362BB2B}"/>
              </a:ext>
            </a:extLst>
          </p:cNvPr>
          <p:cNvSpPr/>
          <p:nvPr/>
        </p:nvSpPr>
        <p:spPr>
          <a:xfrm>
            <a:off x="2794606" y="6605722"/>
            <a:ext cx="4468343" cy="5810328"/>
          </a:xfrm>
          <a:custGeom>
            <a:avLst/>
            <a:gdLst>
              <a:gd name="connsiteX0" fmla="*/ 4468343 w 4468343"/>
              <a:gd name="connsiteY0" fmla="*/ 17147 h 5810328"/>
              <a:gd name="connsiteX1" fmla="*/ 3958891 w 4468343"/>
              <a:gd name="connsiteY1" fmla="*/ 2002701 h 5810328"/>
              <a:gd name="connsiteX2" fmla="*/ 4207085 w 4468343"/>
              <a:gd name="connsiteY2" fmla="*/ 1872072 h 5810328"/>
              <a:gd name="connsiteX3" fmla="*/ 3645383 w 4468343"/>
              <a:gd name="connsiteY3" fmla="*/ 3883752 h 5810328"/>
              <a:gd name="connsiteX4" fmla="*/ 3410251 w 4468343"/>
              <a:gd name="connsiteY4" fmla="*/ 5764804 h 5810328"/>
              <a:gd name="connsiteX5" fmla="*/ 3214308 w 4468343"/>
              <a:gd name="connsiteY5" fmla="*/ 5190038 h 5810328"/>
              <a:gd name="connsiteX6" fmla="*/ 2966114 w 4468343"/>
              <a:gd name="connsiteY6" fmla="*/ 4758964 h 5810328"/>
              <a:gd name="connsiteX7" fmla="*/ 2966114 w 4468343"/>
              <a:gd name="connsiteY7" fmla="*/ 4798152 h 5810328"/>
              <a:gd name="connsiteX8" fmla="*/ 2208468 w 4468343"/>
              <a:gd name="connsiteY8" fmla="*/ 3896815 h 5810328"/>
              <a:gd name="connsiteX9" fmla="*/ 1777394 w 4468343"/>
              <a:gd name="connsiteY9" fmla="*/ 4079695 h 5810328"/>
              <a:gd name="connsiteX10" fmla="*/ 1372445 w 4468343"/>
              <a:gd name="connsiteY10" fmla="*/ 3883752 h 5810328"/>
              <a:gd name="connsiteX11" fmla="*/ 353543 w 4468343"/>
              <a:gd name="connsiteY11" fmla="*/ 3491867 h 5810328"/>
              <a:gd name="connsiteX12" fmla="*/ 249040 w 4468343"/>
              <a:gd name="connsiteY12" fmla="*/ 3439615 h 5810328"/>
              <a:gd name="connsiteX13" fmla="*/ 249040 w 4468343"/>
              <a:gd name="connsiteY13" fmla="*/ 2877912 h 5810328"/>
              <a:gd name="connsiteX14" fmla="*/ 26971 w 4468343"/>
              <a:gd name="connsiteY14" fmla="*/ 1519375 h 5810328"/>
              <a:gd name="connsiteX15" fmla="*/ 954434 w 4468343"/>
              <a:gd name="connsiteY15" fmla="*/ 2825661 h 5810328"/>
              <a:gd name="connsiteX16" fmla="*/ 2208468 w 4468343"/>
              <a:gd name="connsiteY16" fmla="*/ 3217547 h 5810328"/>
              <a:gd name="connsiteX17" fmla="*/ 2861611 w 4468343"/>
              <a:gd name="connsiteY17" fmla="*/ 2930164 h 5810328"/>
              <a:gd name="connsiteX18" fmla="*/ 2926925 w 4468343"/>
              <a:gd name="connsiteY18" fmla="*/ 2107204 h 5810328"/>
              <a:gd name="connsiteX19" fmla="*/ 2600354 w 4468343"/>
              <a:gd name="connsiteY19" fmla="*/ 3086918 h 5810328"/>
              <a:gd name="connsiteX20" fmla="*/ 3658445 w 4468343"/>
              <a:gd name="connsiteY20" fmla="*/ 2368461 h 5810328"/>
              <a:gd name="connsiteX21" fmla="*/ 3475565 w 4468343"/>
              <a:gd name="connsiteY21" fmla="*/ 2329272 h 5810328"/>
              <a:gd name="connsiteX22" fmla="*/ 4141771 w 4468343"/>
              <a:gd name="connsiteY22" fmla="*/ 709478 h 5810328"/>
              <a:gd name="connsiteX23" fmla="*/ 3958891 w 4468343"/>
              <a:gd name="connsiteY23" fmla="*/ 1022987 h 5810328"/>
              <a:gd name="connsiteX24" fmla="*/ 4468343 w 4468343"/>
              <a:gd name="connsiteY24" fmla="*/ 17147 h 58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8343" h="5810328">
                <a:moveTo>
                  <a:pt x="4468343" y="17147"/>
                </a:moveTo>
                <a:cubicBezTo>
                  <a:pt x="4468343" y="180433"/>
                  <a:pt x="4002434" y="1693547"/>
                  <a:pt x="3958891" y="2002701"/>
                </a:cubicBezTo>
                <a:cubicBezTo>
                  <a:pt x="3915348" y="2311855"/>
                  <a:pt x="4259336" y="1558564"/>
                  <a:pt x="4207085" y="1872072"/>
                </a:cubicBezTo>
                <a:cubicBezTo>
                  <a:pt x="4154834" y="2185581"/>
                  <a:pt x="3778189" y="3234963"/>
                  <a:pt x="3645383" y="3883752"/>
                </a:cubicBezTo>
                <a:cubicBezTo>
                  <a:pt x="3512577" y="4532541"/>
                  <a:pt x="3482097" y="5547090"/>
                  <a:pt x="3410251" y="5764804"/>
                </a:cubicBezTo>
                <a:cubicBezTo>
                  <a:pt x="3338405" y="5982518"/>
                  <a:pt x="3288331" y="5357678"/>
                  <a:pt x="3214308" y="5190038"/>
                </a:cubicBezTo>
                <a:cubicBezTo>
                  <a:pt x="3140285" y="5022398"/>
                  <a:pt x="3007480" y="4824278"/>
                  <a:pt x="2966114" y="4758964"/>
                </a:cubicBezTo>
                <a:cubicBezTo>
                  <a:pt x="2924748" y="4693650"/>
                  <a:pt x="3092388" y="4941843"/>
                  <a:pt x="2966114" y="4798152"/>
                </a:cubicBezTo>
                <a:cubicBezTo>
                  <a:pt x="2839840" y="4654461"/>
                  <a:pt x="2406588" y="4016558"/>
                  <a:pt x="2208468" y="3896815"/>
                </a:cubicBezTo>
                <a:cubicBezTo>
                  <a:pt x="2010348" y="3777072"/>
                  <a:pt x="1916731" y="4081872"/>
                  <a:pt x="1777394" y="4079695"/>
                </a:cubicBezTo>
                <a:cubicBezTo>
                  <a:pt x="1638057" y="4077518"/>
                  <a:pt x="1609753" y="3981723"/>
                  <a:pt x="1372445" y="3883752"/>
                </a:cubicBezTo>
                <a:cubicBezTo>
                  <a:pt x="1135136" y="3785781"/>
                  <a:pt x="540777" y="3565890"/>
                  <a:pt x="353543" y="3491867"/>
                </a:cubicBezTo>
                <a:cubicBezTo>
                  <a:pt x="166309" y="3417844"/>
                  <a:pt x="266457" y="3541941"/>
                  <a:pt x="249040" y="3439615"/>
                </a:cubicBezTo>
                <a:cubicBezTo>
                  <a:pt x="231623" y="3337289"/>
                  <a:pt x="286051" y="3197952"/>
                  <a:pt x="249040" y="2877912"/>
                </a:cubicBezTo>
                <a:cubicBezTo>
                  <a:pt x="212029" y="2557872"/>
                  <a:pt x="-90595" y="1528083"/>
                  <a:pt x="26971" y="1519375"/>
                </a:cubicBezTo>
                <a:cubicBezTo>
                  <a:pt x="144537" y="1510667"/>
                  <a:pt x="590851" y="2542632"/>
                  <a:pt x="954434" y="2825661"/>
                </a:cubicBezTo>
                <a:cubicBezTo>
                  <a:pt x="1318017" y="3108690"/>
                  <a:pt x="1890605" y="3200130"/>
                  <a:pt x="2208468" y="3217547"/>
                </a:cubicBezTo>
                <a:cubicBezTo>
                  <a:pt x="2526331" y="3234964"/>
                  <a:pt x="2741868" y="3115221"/>
                  <a:pt x="2861611" y="2930164"/>
                </a:cubicBezTo>
                <a:cubicBezTo>
                  <a:pt x="2981354" y="2745107"/>
                  <a:pt x="2970468" y="2081078"/>
                  <a:pt x="2926925" y="2107204"/>
                </a:cubicBezTo>
                <a:cubicBezTo>
                  <a:pt x="2883382" y="2133330"/>
                  <a:pt x="2478434" y="3043375"/>
                  <a:pt x="2600354" y="3086918"/>
                </a:cubicBezTo>
                <a:cubicBezTo>
                  <a:pt x="2722274" y="3130461"/>
                  <a:pt x="3512577" y="2494735"/>
                  <a:pt x="3658445" y="2368461"/>
                </a:cubicBezTo>
                <a:cubicBezTo>
                  <a:pt x="3804313" y="2242187"/>
                  <a:pt x="3395011" y="2605769"/>
                  <a:pt x="3475565" y="2329272"/>
                </a:cubicBezTo>
                <a:cubicBezTo>
                  <a:pt x="3556119" y="2052775"/>
                  <a:pt x="4061217" y="927192"/>
                  <a:pt x="4141771" y="709478"/>
                </a:cubicBezTo>
                <a:cubicBezTo>
                  <a:pt x="4222325" y="491764"/>
                  <a:pt x="3900108" y="1138376"/>
                  <a:pt x="3958891" y="1022987"/>
                </a:cubicBezTo>
                <a:cubicBezTo>
                  <a:pt x="4017674" y="907599"/>
                  <a:pt x="4468343" y="-146139"/>
                  <a:pt x="4468343" y="1714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B0CBDE32-7BBF-B48A-AE22-4378FD1F54DC}"/>
              </a:ext>
            </a:extLst>
          </p:cNvPr>
          <p:cNvSpPr/>
          <p:nvPr/>
        </p:nvSpPr>
        <p:spPr>
          <a:xfrm>
            <a:off x="5898908" y="6461082"/>
            <a:ext cx="1427010" cy="3548111"/>
          </a:xfrm>
          <a:custGeom>
            <a:avLst/>
            <a:gdLst>
              <a:gd name="connsiteX0" fmla="*/ 1213991 w 1427010"/>
              <a:gd name="connsiteY0" fmla="*/ 4454 h 3548111"/>
              <a:gd name="connsiteX1" fmla="*/ 162027 w 1427010"/>
              <a:gd name="connsiteY1" fmla="*/ 1525757 h 3548111"/>
              <a:gd name="connsiteX2" fmla="*/ 299591 w 1427010"/>
              <a:gd name="connsiteY2" fmla="*/ 1363916 h 3548111"/>
              <a:gd name="connsiteX3" fmla="*/ 234855 w 1427010"/>
              <a:gd name="connsiteY3" fmla="*/ 1703782 h 3548111"/>
              <a:gd name="connsiteX4" fmla="*/ 558536 w 1427010"/>
              <a:gd name="connsiteY4" fmla="*/ 2359237 h 3548111"/>
              <a:gd name="connsiteX5" fmla="*/ 542352 w 1427010"/>
              <a:gd name="connsiteY5" fmla="*/ 2140752 h 3548111"/>
              <a:gd name="connsiteX6" fmla="*/ 186 w 1427010"/>
              <a:gd name="connsiteY6" fmla="*/ 3540674 h 3548111"/>
              <a:gd name="connsiteX7" fmla="*/ 607088 w 1427010"/>
              <a:gd name="connsiteY7" fmla="*/ 2626274 h 3548111"/>
              <a:gd name="connsiteX8" fmla="*/ 1408200 w 1427010"/>
              <a:gd name="connsiteY8" fmla="*/ 1153523 h 3548111"/>
              <a:gd name="connsiteX9" fmla="*/ 1189715 w 1427010"/>
              <a:gd name="connsiteY9" fmla="*/ 1930359 h 3548111"/>
              <a:gd name="connsiteX10" fmla="*/ 1375832 w 1427010"/>
              <a:gd name="connsiteY10" fmla="*/ 182479 h 3548111"/>
              <a:gd name="connsiteX11" fmla="*/ 1044058 w 1427010"/>
              <a:gd name="connsiteY11" fmla="*/ 1032143 h 3548111"/>
              <a:gd name="connsiteX12" fmla="*/ 1213991 w 1427010"/>
              <a:gd name="connsiteY12" fmla="*/ 4454 h 354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7010" h="3548111">
                <a:moveTo>
                  <a:pt x="1213991" y="4454"/>
                </a:moveTo>
                <a:cubicBezTo>
                  <a:pt x="1066986" y="86723"/>
                  <a:pt x="314427" y="1299180"/>
                  <a:pt x="162027" y="1525757"/>
                </a:cubicBezTo>
                <a:cubicBezTo>
                  <a:pt x="9627" y="1752334"/>
                  <a:pt x="287453" y="1334245"/>
                  <a:pt x="299591" y="1363916"/>
                </a:cubicBezTo>
                <a:cubicBezTo>
                  <a:pt x="311729" y="1393587"/>
                  <a:pt x="191697" y="1537895"/>
                  <a:pt x="234855" y="1703782"/>
                </a:cubicBezTo>
                <a:cubicBezTo>
                  <a:pt x="278012" y="1869669"/>
                  <a:pt x="507287" y="2286409"/>
                  <a:pt x="558536" y="2359237"/>
                </a:cubicBezTo>
                <a:cubicBezTo>
                  <a:pt x="609785" y="2432065"/>
                  <a:pt x="635410" y="1943846"/>
                  <a:pt x="542352" y="2140752"/>
                </a:cubicBezTo>
                <a:cubicBezTo>
                  <a:pt x="449294" y="2337658"/>
                  <a:pt x="-10603" y="3459754"/>
                  <a:pt x="186" y="3540674"/>
                </a:cubicBezTo>
                <a:cubicBezTo>
                  <a:pt x="10975" y="3621594"/>
                  <a:pt x="372419" y="3024133"/>
                  <a:pt x="607088" y="2626274"/>
                </a:cubicBezTo>
                <a:cubicBezTo>
                  <a:pt x="841757" y="2228415"/>
                  <a:pt x="1311096" y="1269509"/>
                  <a:pt x="1408200" y="1153523"/>
                </a:cubicBezTo>
                <a:cubicBezTo>
                  <a:pt x="1505305" y="1037537"/>
                  <a:pt x="1195110" y="2092200"/>
                  <a:pt x="1189715" y="1930359"/>
                </a:cubicBezTo>
                <a:cubicBezTo>
                  <a:pt x="1184320" y="1768518"/>
                  <a:pt x="1400108" y="332182"/>
                  <a:pt x="1375832" y="182479"/>
                </a:cubicBezTo>
                <a:cubicBezTo>
                  <a:pt x="1351556" y="32776"/>
                  <a:pt x="1071031" y="1057768"/>
                  <a:pt x="1044058" y="1032143"/>
                </a:cubicBezTo>
                <a:cubicBezTo>
                  <a:pt x="1017084" y="1006518"/>
                  <a:pt x="1360996" y="-77815"/>
                  <a:pt x="1213991" y="445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1F70F9A-7AA0-DF66-1DF3-A66336D4C286}"/>
              </a:ext>
            </a:extLst>
          </p:cNvPr>
          <p:cNvSpPr/>
          <p:nvPr/>
        </p:nvSpPr>
        <p:spPr>
          <a:xfrm>
            <a:off x="2214966" y="3832416"/>
            <a:ext cx="742346" cy="4038119"/>
          </a:xfrm>
          <a:custGeom>
            <a:avLst/>
            <a:gdLst>
              <a:gd name="connsiteX0" fmla="*/ 713060 w 742346"/>
              <a:gd name="connsiteY0" fmla="*/ 39193 h 4038119"/>
              <a:gd name="connsiteX1" fmla="*/ 703332 w 742346"/>
              <a:gd name="connsiteY1" fmla="*/ 1225967 h 4038119"/>
              <a:gd name="connsiteX2" fmla="*/ 703332 w 742346"/>
              <a:gd name="connsiteY2" fmla="*/ 1401065 h 4038119"/>
              <a:gd name="connsiteX3" fmla="*/ 440685 w 742346"/>
              <a:gd name="connsiteY3" fmla="*/ 1809627 h 4038119"/>
              <a:gd name="connsiteX4" fmla="*/ 742243 w 742346"/>
              <a:gd name="connsiteY4" fmla="*/ 2918580 h 4038119"/>
              <a:gd name="connsiteX5" fmla="*/ 411502 w 742346"/>
              <a:gd name="connsiteY5" fmla="*/ 2364103 h 4038119"/>
              <a:gd name="connsiteX6" fmla="*/ 392047 w 742346"/>
              <a:gd name="connsiteY6" fmla="*/ 3142316 h 4038119"/>
              <a:gd name="connsiteX7" fmla="*/ 742243 w 742346"/>
              <a:gd name="connsiteY7" fmla="*/ 4037261 h 4038119"/>
              <a:gd name="connsiteX8" fmla="*/ 353136 w 742346"/>
              <a:gd name="connsiteY8" fmla="*/ 2976946 h 4038119"/>
              <a:gd name="connsiteX9" fmla="*/ 22396 w 742346"/>
              <a:gd name="connsiteY9" fmla="*/ 379661 h 4038119"/>
              <a:gd name="connsiteX10" fmla="*/ 41851 w 742346"/>
              <a:gd name="connsiteY10" fmla="*/ 778495 h 4038119"/>
              <a:gd name="connsiteX11" fmla="*/ 139128 w 742346"/>
              <a:gd name="connsiteY11" fmla="*/ 282 h 4038119"/>
              <a:gd name="connsiteX12" fmla="*/ 285043 w 742346"/>
              <a:gd name="connsiteY12" fmla="*/ 681218 h 4038119"/>
              <a:gd name="connsiteX13" fmla="*/ 713060 w 742346"/>
              <a:gd name="connsiteY13" fmla="*/ 39193 h 403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2346" h="4038119">
                <a:moveTo>
                  <a:pt x="713060" y="39193"/>
                </a:moveTo>
                <a:cubicBezTo>
                  <a:pt x="782775" y="129984"/>
                  <a:pt x="704953" y="998988"/>
                  <a:pt x="703332" y="1225967"/>
                </a:cubicBezTo>
                <a:cubicBezTo>
                  <a:pt x="701711" y="1452946"/>
                  <a:pt x="747106" y="1303788"/>
                  <a:pt x="703332" y="1401065"/>
                </a:cubicBezTo>
                <a:cubicBezTo>
                  <a:pt x="659558" y="1498342"/>
                  <a:pt x="434200" y="1556708"/>
                  <a:pt x="440685" y="1809627"/>
                </a:cubicBezTo>
                <a:cubicBezTo>
                  <a:pt x="447170" y="2062546"/>
                  <a:pt x="747107" y="2826167"/>
                  <a:pt x="742243" y="2918580"/>
                </a:cubicBezTo>
                <a:cubicBezTo>
                  <a:pt x="737379" y="3010993"/>
                  <a:pt x="469868" y="2326814"/>
                  <a:pt x="411502" y="2364103"/>
                </a:cubicBezTo>
                <a:cubicBezTo>
                  <a:pt x="353136" y="2401392"/>
                  <a:pt x="336924" y="2863456"/>
                  <a:pt x="392047" y="3142316"/>
                </a:cubicBezTo>
                <a:cubicBezTo>
                  <a:pt x="447170" y="3421176"/>
                  <a:pt x="748728" y="4064823"/>
                  <a:pt x="742243" y="4037261"/>
                </a:cubicBezTo>
                <a:cubicBezTo>
                  <a:pt x="735758" y="4009699"/>
                  <a:pt x="473110" y="3586546"/>
                  <a:pt x="353136" y="2976946"/>
                </a:cubicBezTo>
                <a:cubicBezTo>
                  <a:pt x="233161" y="2367346"/>
                  <a:pt x="74277" y="746070"/>
                  <a:pt x="22396" y="379661"/>
                </a:cubicBezTo>
                <a:cubicBezTo>
                  <a:pt x="-29485" y="13252"/>
                  <a:pt x="22396" y="841725"/>
                  <a:pt x="41851" y="778495"/>
                </a:cubicBezTo>
                <a:cubicBezTo>
                  <a:pt x="61306" y="715265"/>
                  <a:pt x="98596" y="16495"/>
                  <a:pt x="139128" y="282"/>
                </a:cubicBezTo>
                <a:cubicBezTo>
                  <a:pt x="179660" y="-15931"/>
                  <a:pt x="195873" y="669869"/>
                  <a:pt x="285043" y="681218"/>
                </a:cubicBezTo>
                <a:cubicBezTo>
                  <a:pt x="374213" y="692567"/>
                  <a:pt x="643345" y="-51598"/>
                  <a:pt x="713060" y="3919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C6DB955B-4DC2-9479-5D0C-91FDFCA5CE67}"/>
              </a:ext>
            </a:extLst>
          </p:cNvPr>
          <p:cNvSpPr/>
          <p:nvPr/>
        </p:nvSpPr>
        <p:spPr>
          <a:xfrm>
            <a:off x="7019778" y="9263986"/>
            <a:ext cx="853279" cy="1414035"/>
          </a:xfrm>
          <a:custGeom>
            <a:avLst/>
            <a:gdLst>
              <a:gd name="connsiteX0" fmla="*/ 25456 w 853279"/>
              <a:gd name="connsiteY0" fmla="*/ 36768 h 1414035"/>
              <a:gd name="connsiteX1" fmla="*/ 521845 w 853279"/>
              <a:gd name="connsiteY1" fmla="*/ 489614 h 1414035"/>
              <a:gd name="connsiteX2" fmla="*/ 278005 w 853279"/>
              <a:gd name="connsiteY2" fmla="*/ 933751 h 1414035"/>
              <a:gd name="connsiteX3" fmla="*/ 504428 w 853279"/>
              <a:gd name="connsiteY3" fmla="*/ 1038254 h 1414035"/>
              <a:gd name="connsiteX4" fmla="*/ 565388 w 853279"/>
              <a:gd name="connsiteY4" fmla="*/ 1308220 h 1414035"/>
              <a:gd name="connsiteX5" fmla="*/ 852771 w 853279"/>
              <a:gd name="connsiteY5" fmla="*/ 1395305 h 1414035"/>
              <a:gd name="connsiteX6" fmla="*/ 487011 w 853279"/>
              <a:gd name="connsiteY6" fmla="*/ 968585 h 1414035"/>
              <a:gd name="connsiteX7" fmla="*/ 426051 w 853279"/>
              <a:gd name="connsiteY7" fmla="*/ 776997 h 1414035"/>
              <a:gd name="connsiteX8" fmla="*/ 582805 w 853279"/>
              <a:gd name="connsiteY8" fmla="*/ 507031 h 1414035"/>
              <a:gd name="connsiteX9" fmla="*/ 156085 w 853279"/>
              <a:gd name="connsiteY9" fmla="*/ 210940 h 1414035"/>
              <a:gd name="connsiteX10" fmla="*/ 295422 w 853279"/>
              <a:gd name="connsiteY10" fmla="*/ 367694 h 1414035"/>
              <a:gd name="connsiteX11" fmla="*/ 95125 w 853279"/>
              <a:gd name="connsiteY11" fmla="*/ 62894 h 1414035"/>
              <a:gd name="connsiteX12" fmla="*/ 25456 w 853279"/>
              <a:gd name="connsiteY12" fmla="*/ 36768 h 141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279" h="1414035">
                <a:moveTo>
                  <a:pt x="25456" y="36768"/>
                </a:moveTo>
                <a:cubicBezTo>
                  <a:pt x="96576" y="107888"/>
                  <a:pt x="479754" y="340117"/>
                  <a:pt x="521845" y="489614"/>
                </a:cubicBezTo>
                <a:cubicBezTo>
                  <a:pt x="563936" y="639111"/>
                  <a:pt x="280908" y="842311"/>
                  <a:pt x="278005" y="933751"/>
                </a:cubicBezTo>
                <a:cubicBezTo>
                  <a:pt x="275102" y="1025191"/>
                  <a:pt x="456531" y="975843"/>
                  <a:pt x="504428" y="1038254"/>
                </a:cubicBezTo>
                <a:cubicBezTo>
                  <a:pt x="552325" y="1100665"/>
                  <a:pt x="507331" y="1248712"/>
                  <a:pt x="565388" y="1308220"/>
                </a:cubicBezTo>
                <a:cubicBezTo>
                  <a:pt x="623445" y="1367729"/>
                  <a:pt x="865834" y="1451911"/>
                  <a:pt x="852771" y="1395305"/>
                </a:cubicBezTo>
                <a:cubicBezTo>
                  <a:pt x="839708" y="1338699"/>
                  <a:pt x="558131" y="1071636"/>
                  <a:pt x="487011" y="968585"/>
                </a:cubicBezTo>
                <a:cubicBezTo>
                  <a:pt x="415891" y="865534"/>
                  <a:pt x="410085" y="853923"/>
                  <a:pt x="426051" y="776997"/>
                </a:cubicBezTo>
                <a:cubicBezTo>
                  <a:pt x="442017" y="700071"/>
                  <a:pt x="627799" y="601374"/>
                  <a:pt x="582805" y="507031"/>
                </a:cubicBezTo>
                <a:cubicBezTo>
                  <a:pt x="537811" y="412688"/>
                  <a:pt x="203982" y="234163"/>
                  <a:pt x="156085" y="210940"/>
                </a:cubicBezTo>
                <a:cubicBezTo>
                  <a:pt x="108188" y="187717"/>
                  <a:pt x="305582" y="392368"/>
                  <a:pt x="295422" y="367694"/>
                </a:cubicBezTo>
                <a:cubicBezTo>
                  <a:pt x="285262" y="343020"/>
                  <a:pt x="140119" y="115145"/>
                  <a:pt x="95125" y="62894"/>
                </a:cubicBezTo>
                <a:cubicBezTo>
                  <a:pt x="50131" y="10643"/>
                  <a:pt x="-45664" y="-34352"/>
                  <a:pt x="25456" y="367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B7D14279-AE97-A2B5-ACA2-7CB8DD0D14C4}"/>
              </a:ext>
            </a:extLst>
          </p:cNvPr>
          <p:cNvSpPr/>
          <p:nvPr/>
        </p:nvSpPr>
        <p:spPr>
          <a:xfrm>
            <a:off x="7244200" y="9001508"/>
            <a:ext cx="1089903" cy="3670811"/>
          </a:xfrm>
          <a:custGeom>
            <a:avLst/>
            <a:gdLst>
              <a:gd name="connsiteX0" fmla="*/ 1331 w 1089903"/>
              <a:gd name="connsiteY0" fmla="*/ 3155 h 3670811"/>
              <a:gd name="connsiteX1" fmla="*/ 663183 w 1089903"/>
              <a:gd name="connsiteY1" fmla="*/ 334081 h 3670811"/>
              <a:gd name="connsiteX2" fmla="*/ 854771 w 1089903"/>
              <a:gd name="connsiteY2" fmla="*/ 342789 h 3670811"/>
              <a:gd name="connsiteX3" fmla="*/ 837354 w 1089903"/>
              <a:gd name="connsiteY3" fmla="*/ 821761 h 3670811"/>
              <a:gd name="connsiteX4" fmla="*/ 1063777 w 1089903"/>
              <a:gd name="connsiteY4" fmla="*/ 874012 h 3670811"/>
              <a:gd name="connsiteX5" fmla="*/ 837354 w 1089903"/>
              <a:gd name="connsiteY5" fmla="*/ 1579406 h 3670811"/>
              <a:gd name="connsiteX6" fmla="*/ 1089903 w 1089903"/>
              <a:gd name="connsiteY6" fmla="*/ 1971292 h 3670811"/>
              <a:gd name="connsiteX7" fmla="*/ 837354 w 1089903"/>
              <a:gd name="connsiteY7" fmla="*/ 2363178 h 3670811"/>
              <a:gd name="connsiteX8" fmla="*/ 1081194 w 1089903"/>
              <a:gd name="connsiteY8" fmla="*/ 2937943 h 3670811"/>
              <a:gd name="connsiteX9" fmla="*/ 880897 w 1089903"/>
              <a:gd name="connsiteY9" fmla="*/ 2720229 h 3670811"/>
              <a:gd name="connsiteX10" fmla="*/ 1002817 w 1089903"/>
              <a:gd name="connsiteY10" fmla="*/ 3660755 h 3670811"/>
              <a:gd name="connsiteX11" fmla="*/ 950566 w 1089903"/>
              <a:gd name="connsiteY11" fmla="*/ 3103406 h 3670811"/>
              <a:gd name="connsiteX12" fmla="*/ 976691 w 1089903"/>
              <a:gd name="connsiteY12" fmla="*/ 1413943 h 3670811"/>
              <a:gd name="connsiteX13" fmla="*/ 1081194 w 1089903"/>
              <a:gd name="connsiteY13" fmla="*/ 900138 h 3670811"/>
              <a:gd name="connsiteX14" fmla="*/ 854771 w 1089903"/>
              <a:gd name="connsiteY14" fmla="*/ 560503 h 3670811"/>
              <a:gd name="connsiteX15" fmla="*/ 1331 w 1089903"/>
              <a:gd name="connsiteY15" fmla="*/ 3155 h 36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9903" h="3670811">
                <a:moveTo>
                  <a:pt x="1331" y="3155"/>
                </a:moveTo>
                <a:cubicBezTo>
                  <a:pt x="-30600" y="-34582"/>
                  <a:pt x="520943" y="277475"/>
                  <a:pt x="663183" y="334081"/>
                </a:cubicBezTo>
                <a:cubicBezTo>
                  <a:pt x="805423" y="390687"/>
                  <a:pt x="825743" y="261509"/>
                  <a:pt x="854771" y="342789"/>
                </a:cubicBezTo>
                <a:cubicBezTo>
                  <a:pt x="883800" y="424069"/>
                  <a:pt x="802520" y="733224"/>
                  <a:pt x="837354" y="821761"/>
                </a:cubicBezTo>
                <a:cubicBezTo>
                  <a:pt x="872188" y="910298"/>
                  <a:pt x="1063777" y="747738"/>
                  <a:pt x="1063777" y="874012"/>
                </a:cubicBezTo>
                <a:cubicBezTo>
                  <a:pt x="1063777" y="1000286"/>
                  <a:pt x="833000" y="1396526"/>
                  <a:pt x="837354" y="1579406"/>
                </a:cubicBezTo>
                <a:cubicBezTo>
                  <a:pt x="841708" y="1762286"/>
                  <a:pt x="1089903" y="1840663"/>
                  <a:pt x="1089903" y="1971292"/>
                </a:cubicBezTo>
                <a:cubicBezTo>
                  <a:pt x="1089903" y="2101921"/>
                  <a:pt x="838805" y="2202070"/>
                  <a:pt x="837354" y="2363178"/>
                </a:cubicBezTo>
                <a:cubicBezTo>
                  <a:pt x="835903" y="2524286"/>
                  <a:pt x="1073937" y="2878435"/>
                  <a:pt x="1081194" y="2937943"/>
                </a:cubicBezTo>
                <a:cubicBezTo>
                  <a:pt x="1088451" y="2997451"/>
                  <a:pt x="893960" y="2599760"/>
                  <a:pt x="880897" y="2720229"/>
                </a:cubicBezTo>
                <a:cubicBezTo>
                  <a:pt x="867834" y="2840698"/>
                  <a:pt x="991206" y="3596892"/>
                  <a:pt x="1002817" y="3660755"/>
                </a:cubicBezTo>
                <a:cubicBezTo>
                  <a:pt x="1014428" y="3724618"/>
                  <a:pt x="954920" y="3477875"/>
                  <a:pt x="950566" y="3103406"/>
                </a:cubicBezTo>
                <a:cubicBezTo>
                  <a:pt x="946212" y="2728937"/>
                  <a:pt x="954920" y="1781154"/>
                  <a:pt x="976691" y="1413943"/>
                </a:cubicBezTo>
                <a:cubicBezTo>
                  <a:pt x="998462" y="1046732"/>
                  <a:pt x="1101514" y="1042378"/>
                  <a:pt x="1081194" y="900138"/>
                </a:cubicBezTo>
                <a:cubicBezTo>
                  <a:pt x="1060874" y="757898"/>
                  <a:pt x="1031845" y="705646"/>
                  <a:pt x="854771" y="560503"/>
                </a:cubicBezTo>
                <a:cubicBezTo>
                  <a:pt x="677697" y="415360"/>
                  <a:pt x="33262" y="40892"/>
                  <a:pt x="1331" y="31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96D229CA-945A-B439-3D59-C6DFDEE7A106}"/>
              </a:ext>
            </a:extLst>
          </p:cNvPr>
          <p:cNvSpPr/>
          <p:nvPr/>
        </p:nvSpPr>
        <p:spPr>
          <a:xfrm>
            <a:off x="8468215" y="10519755"/>
            <a:ext cx="448388" cy="2119628"/>
          </a:xfrm>
          <a:custGeom>
            <a:avLst/>
            <a:gdLst>
              <a:gd name="connsiteX0" fmla="*/ 5225 w 448388"/>
              <a:gd name="connsiteY0" fmla="*/ 43742 h 2119628"/>
              <a:gd name="connsiteX1" fmla="*/ 440654 w 448388"/>
              <a:gd name="connsiteY1" fmla="*/ 2064131 h 2119628"/>
              <a:gd name="connsiteX2" fmla="*/ 275191 w 448388"/>
              <a:gd name="connsiteY2" fmla="*/ 1463239 h 2119628"/>
              <a:gd name="connsiteX3" fmla="*/ 161979 w 448388"/>
              <a:gd name="connsiteY3" fmla="*/ 522714 h 2119628"/>
              <a:gd name="connsiteX4" fmla="*/ 196814 w 448388"/>
              <a:gd name="connsiteY4" fmla="*/ 662051 h 2119628"/>
              <a:gd name="connsiteX5" fmla="*/ 5225 w 448388"/>
              <a:gd name="connsiteY5" fmla="*/ 43742 h 21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388" h="2119628">
                <a:moveTo>
                  <a:pt x="5225" y="43742"/>
                </a:moveTo>
                <a:cubicBezTo>
                  <a:pt x="45865" y="277422"/>
                  <a:pt x="395660" y="1827548"/>
                  <a:pt x="440654" y="2064131"/>
                </a:cubicBezTo>
                <a:cubicBezTo>
                  <a:pt x="485648" y="2300714"/>
                  <a:pt x="321637" y="1720142"/>
                  <a:pt x="275191" y="1463239"/>
                </a:cubicBezTo>
                <a:cubicBezTo>
                  <a:pt x="228745" y="1206336"/>
                  <a:pt x="175042" y="656245"/>
                  <a:pt x="161979" y="522714"/>
                </a:cubicBezTo>
                <a:cubicBezTo>
                  <a:pt x="148916" y="389183"/>
                  <a:pt x="220037" y="738977"/>
                  <a:pt x="196814" y="662051"/>
                </a:cubicBezTo>
                <a:cubicBezTo>
                  <a:pt x="173591" y="585125"/>
                  <a:pt x="-35415" y="-189938"/>
                  <a:pt x="5225" y="437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AD2D8423-0C7B-D709-C327-325BECE1D306}"/>
              </a:ext>
            </a:extLst>
          </p:cNvPr>
          <p:cNvSpPr/>
          <p:nvPr/>
        </p:nvSpPr>
        <p:spPr>
          <a:xfrm>
            <a:off x="2358510" y="11206460"/>
            <a:ext cx="340301" cy="1545254"/>
          </a:xfrm>
          <a:custGeom>
            <a:avLst/>
            <a:gdLst>
              <a:gd name="connsiteX0" fmla="*/ 340240 w 340301"/>
              <a:gd name="connsiteY0" fmla="*/ 1290 h 1545254"/>
              <a:gd name="connsiteX1" fmla="*/ 130690 w 340301"/>
              <a:gd name="connsiteY1" fmla="*/ 121940 h 1545254"/>
              <a:gd name="connsiteX2" fmla="*/ 515 w 340301"/>
              <a:gd name="connsiteY2" fmla="*/ 302915 h 1545254"/>
              <a:gd name="connsiteX3" fmla="*/ 83065 w 340301"/>
              <a:gd name="connsiteY3" fmla="*/ 283865 h 1545254"/>
              <a:gd name="connsiteX4" fmla="*/ 25915 w 340301"/>
              <a:gd name="connsiteY4" fmla="*/ 353715 h 1545254"/>
              <a:gd name="connsiteX5" fmla="*/ 152915 w 340301"/>
              <a:gd name="connsiteY5" fmla="*/ 915690 h 1545254"/>
              <a:gd name="connsiteX6" fmla="*/ 127515 w 340301"/>
              <a:gd name="connsiteY6" fmla="*/ 852190 h 1545254"/>
              <a:gd name="connsiteX7" fmla="*/ 206890 w 340301"/>
              <a:gd name="connsiteY7" fmla="*/ 1083965 h 1545254"/>
              <a:gd name="connsiteX8" fmla="*/ 219590 w 340301"/>
              <a:gd name="connsiteY8" fmla="*/ 1064915 h 1545254"/>
              <a:gd name="connsiteX9" fmla="*/ 251340 w 340301"/>
              <a:gd name="connsiteY9" fmla="*/ 1318915 h 1545254"/>
              <a:gd name="connsiteX10" fmla="*/ 311665 w 340301"/>
              <a:gd name="connsiteY10" fmla="*/ 1544340 h 1545254"/>
              <a:gd name="connsiteX11" fmla="*/ 279915 w 340301"/>
              <a:gd name="connsiteY11" fmla="*/ 1347490 h 1545254"/>
              <a:gd name="connsiteX12" fmla="*/ 22740 w 340301"/>
              <a:gd name="connsiteY12" fmla="*/ 375940 h 1545254"/>
              <a:gd name="connsiteX13" fmla="*/ 83065 w 340301"/>
              <a:gd name="connsiteY13" fmla="*/ 137815 h 1545254"/>
              <a:gd name="connsiteX14" fmla="*/ 86240 w 340301"/>
              <a:gd name="connsiteY14" fmla="*/ 153690 h 1545254"/>
              <a:gd name="connsiteX15" fmla="*/ 225940 w 340301"/>
              <a:gd name="connsiteY15" fmla="*/ 71140 h 1545254"/>
              <a:gd name="connsiteX16" fmla="*/ 152915 w 340301"/>
              <a:gd name="connsiteY16" fmla="*/ 58440 h 1545254"/>
              <a:gd name="connsiteX17" fmla="*/ 340240 w 340301"/>
              <a:gd name="connsiteY17" fmla="*/ 1290 h 154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0301" h="1545254">
                <a:moveTo>
                  <a:pt x="340240" y="1290"/>
                </a:moveTo>
                <a:cubicBezTo>
                  <a:pt x="336536" y="11873"/>
                  <a:pt x="187311" y="71669"/>
                  <a:pt x="130690" y="121940"/>
                </a:cubicBezTo>
                <a:cubicBezTo>
                  <a:pt x="74069" y="172211"/>
                  <a:pt x="8452" y="275928"/>
                  <a:pt x="515" y="302915"/>
                </a:cubicBezTo>
                <a:cubicBezTo>
                  <a:pt x="-7422" y="329902"/>
                  <a:pt x="78832" y="275398"/>
                  <a:pt x="83065" y="283865"/>
                </a:cubicBezTo>
                <a:cubicBezTo>
                  <a:pt x="87298" y="292332"/>
                  <a:pt x="14273" y="248411"/>
                  <a:pt x="25915" y="353715"/>
                </a:cubicBezTo>
                <a:cubicBezTo>
                  <a:pt x="37557" y="459019"/>
                  <a:pt x="135982" y="832611"/>
                  <a:pt x="152915" y="915690"/>
                </a:cubicBezTo>
                <a:cubicBezTo>
                  <a:pt x="169848" y="998769"/>
                  <a:pt x="118519" y="824144"/>
                  <a:pt x="127515" y="852190"/>
                </a:cubicBezTo>
                <a:cubicBezTo>
                  <a:pt x="136511" y="880236"/>
                  <a:pt x="191544" y="1048511"/>
                  <a:pt x="206890" y="1083965"/>
                </a:cubicBezTo>
                <a:cubicBezTo>
                  <a:pt x="222236" y="1119419"/>
                  <a:pt x="212182" y="1025757"/>
                  <a:pt x="219590" y="1064915"/>
                </a:cubicBezTo>
                <a:cubicBezTo>
                  <a:pt x="226998" y="1104073"/>
                  <a:pt x="235994" y="1239011"/>
                  <a:pt x="251340" y="1318915"/>
                </a:cubicBezTo>
                <a:cubicBezTo>
                  <a:pt x="266686" y="1398819"/>
                  <a:pt x="306903" y="1539578"/>
                  <a:pt x="311665" y="1544340"/>
                </a:cubicBezTo>
                <a:cubicBezTo>
                  <a:pt x="316427" y="1549102"/>
                  <a:pt x="328069" y="1542223"/>
                  <a:pt x="279915" y="1347490"/>
                </a:cubicBezTo>
                <a:cubicBezTo>
                  <a:pt x="231761" y="1152757"/>
                  <a:pt x="55548" y="577552"/>
                  <a:pt x="22740" y="375940"/>
                </a:cubicBezTo>
                <a:cubicBezTo>
                  <a:pt x="-10068" y="174328"/>
                  <a:pt x="72482" y="174857"/>
                  <a:pt x="83065" y="137815"/>
                </a:cubicBezTo>
                <a:cubicBezTo>
                  <a:pt x="93648" y="100773"/>
                  <a:pt x="62427" y="164803"/>
                  <a:pt x="86240" y="153690"/>
                </a:cubicBezTo>
                <a:cubicBezTo>
                  <a:pt x="110052" y="142578"/>
                  <a:pt x="214827" y="87015"/>
                  <a:pt x="225940" y="71140"/>
                </a:cubicBezTo>
                <a:cubicBezTo>
                  <a:pt x="237052" y="55265"/>
                  <a:pt x="127515" y="68494"/>
                  <a:pt x="152915" y="58440"/>
                </a:cubicBezTo>
                <a:cubicBezTo>
                  <a:pt x="178315" y="48386"/>
                  <a:pt x="343944" y="-9293"/>
                  <a:pt x="340240" y="12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018FD3A8-C9BC-940C-0A21-D9160A5811B6}"/>
              </a:ext>
            </a:extLst>
          </p:cNvPr>
          <p:cNvSpPr/>
          <p:nvPr/>
        </p:nvSpPr>
        <p:spPr>
          <a:xfrm>
            <a:off x="2530246" y="11283904"/>
            <a:ext cx="194004" cy="943595"/>
          </a:xfrm>
          <a:custGeom>
            <a:avLst/>
            <a:gdLst>
              <a:gd name="connsiteX0" fmla="*/ 193904 w 194004"/>
              <a:gd name="connsiteY0" fmla="*/ 46 h 943595"/>
              <a:gd name="connsiteX1" fmla="*/ 38329 w 194004"/>
              <a:gd name="connsiteY1" fmla="*/ 184196 h 943595"/>
              <a:gd name="connsiteX2" fmla="*/ 19279 w 194004"/>
              <a:gd name="connsiteY2" fmla="*/ 450896 h 943595"/>
              <a:gd name="connsiteX3" fmla="*/ 6579 w 194004"/>
              <a:gd name="connsiteY3" fmla="*/ 358821 h 943595"/>
              <a:gd name="connsiteX4" fmla="*/ 120879 w 194004"/>
              <a:gd name="connsiteY4" fmla="*/ 943021 h 943595"/>
              <a:gd name="connsiteX5" fmla="*/ 47854 w 194004"/>
              <a:gd name="connsiteY5" fmla="*/ 463596 h 943595"/>
              <a:gd name="connsiteX6" fmla="*/ 12929 w 194004"/>
              <a:gd name="connsiteY6" fmla="*/ 273096 h 943595"/>
              <a:gd name="connsiteX7" fmla="*/ 12929 w 194004"/>
              <a:gd name="connsiteY7" fmla="*/ 200071 h 943595"/>
              <a:gd name="connsiteX8" fmla="*/ 193904 w 194004"/>
              <a:gd name="connsiteY8" fmla="*/ 46 h 94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04" h="943595">
                <a:moveTo>
                  <a:pt x="193904" y="46"/>
                </a:moveTo>
                <a:cubicBezTo>
                  <a:pt x="198137" y="-2600"/>
                  <a:pt x="67433" y="109054"/>
                  <a:pt x="38329" y="184196"/>
                </a:cubicBezTo>
                <a:cubicBezTo>
                  <a:pt x="9225" y="259338"/>
                  <a:pt x="24571" y="421792"/>
                  <a:pt x="19279" y="450896"/>
                </a:cubicBezTo>
                <a:cubicBezTo>
                  <a:pt x="13987" y="480000"/>
                  <a:pt x="-10354" y="276800"/>
                  <a:pt x="6579" y="358821"/>
                </a:cubicBezTo>
                <a:cubicBezTo>
                  <a:pt x="23512" y="440842"/>
                  <a:pt x="114000" y="925559"/>
                  <a:pt x="120879" y="943021"/>
                </a:cubicBezTo>
                <a:cubicBezTo>
                  <a:pt x="127758" y="960483"/>
                  <a:pt x="65846" y="575250"/>
                  <a:pt x="47854" y="463596"/>
                </a:cubicBezTo>
                <a:cubicBezTo>
                  <a:pt x="29862" y="351942"/>
                  <a:pt x="18750" y="317017"/>
                  <a:pt x="12929" y="273096"/>
                </a:cubicBezTo>
                <a:cubicBezTo>
                  <a:pt x="7108" y="229175"/>
                  <a:pt x="-13000" y="245050"/>
                  <a:pt x="12929" y="200071"/>
                </a:cubicBezTo>
                <a:cubicBezTo>
                  <a:pt x="38858" y="155092"/>
                  <a:pt x="189671" y="2692"/>
                  <a:pt x="193904" y="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A6916C7D-5A1A-0D27-EAE8-23A1F49137FE}"/>
              </a:ext>
            </a:extLst>
          </p:cNvPr>
          <p:cNvSpPr/>
          <p:nvPr/>
        </p:nvSpPr>
        <p:spPr>
          <a:xfrm>
            <a:off x="2714041" y="11018210"/>
            <a:ext cx="357606" cy="1084894"/>
          </a:xfrm>
          <a:custGeom>
            <a:avLst/>
            <a:gdLst>
              <a:gd name="connsiteX0" fmla="*/ 353009 w 357606"/>
              <a:gd name="connsiteY0" fmla="*/ 5390 h 1084894"/>
              <a:gd name="connsiteX1" fmla="*/ 48209 w 357606"/>
              <a:gd name="connsiteY1" fmla="*/ 243515 h 1084894"/>
              <a:gd name="connsiteX2" fmla="*/ 19634 w 357606"/>
              <a:gd name="connsiteY2" fmla="*/ 437190 h 1084894"/>
              <a:gd name="connsiteX3" fmla="*/ 584 w 357606"/>
              <a:gd name="connsiteY3" fmla="*/ 370515 h 1084894"/>
              <a:gd name="connsiteX4" fmla="*/ 41859 w 357606"/>
              <a:gd name="connsiteY4" fmla="*/ 792790 h 1084894"/>
              <a:gd name="connsiteX5" fmla="*/ 25984 w 357606"/>
              <a:gd name="connsiteY5" fmla="*/ 1084890 h 1084894"/>
              <a:gd name="connsiteX6" fmla="*/ 48209 w 357606"/>
              <a:gd name="connsiteY6" fmla="*/ 786440 h 1084894"/>
              <a:gd name="connsiteX7" fmla="*/ 25984 w 357606"/>
              <a:gd name="connsiteY7" fmla="*/ 392740 h 1084894"/>
              <a:gd name="connsiteX8" fmla="*/ 38684 w 357606"/>
              <a:gd name="connsiteY8" fmla="*/ 335590 h 1084894"/>
              <a:gd name="connsiteX9" fmla="*/ 86309 w 357606"/>
              <a:gd name="connsiteY9" fmla="*/ 268915 h 1084894"/>
              <a:gd name="connsiteX10" fmla="*/ 222834 w 357606"/>
              <a:gd name="connsiteY10" fmla="*/ 91115 h 1084894"/>
              <a:gd name="connsiteX11" fmla="*/ 353009 w 357606"/>
              <a:gd name="connsiteY11" fmla="*/ 5390 h 10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606" h="1084894">
                <a:moveTo>
                  <a:pt x="353009" y="5390"/>
                </a:moveTo>
                <a:cubicBezTo>
                  <a:pt x="323905" y="30790"/>
                  <a:pt x="103771" y="171548"/>
                  <a:pt x="48209" y="243515"/>
                </a:cubicBezTo>
                <a:cubicBezTo>
                  <a:pt x="-7354" y="315482"/>
                  <a:pt x="27571" y="416023"/>
                  <a:pt x="19634" y="437190"/>
                </a:cubicBezTo>
                <a:cubicBezTo>
                  <a:pt x="11696" y="458357"/>
                  <a:pt x="-3120" y="311248"/>
                  <a:pt x="584" y="370515"/>
                </a:cubicBezTo>
                <a:cubicBezTo>
                  <a:pt x="4288" y="429782"/>
                  <a:pt x="37626" y="673728"/>
                  <a:pt x="41859" y="792790"/>
                </a:cubicBezTo>
                <a:cubicBezTo>
                  <a:pt x="46092" y="911852"/>
                  <a:pt x="24926" y="1085948"/>
                  <a:pt x="25984" y="1084890"/>
                </a:cubicBezTo>
                <a:cubicBezTo>
                  <a:pt x="27042" y="1083832"/>
                  <a:pt x="48209" y="901798"/>
                  <a:pt x="48209" y="786440"/>
                </a:cubicBezTo>
                <a:cubicBezTo>
                  <a:pt x="48209" y="671082"/>
                  <a:pt x="27571" y="467882"/>
                  <a:pt x="25984" y="392740"/>
                </a:cubicBezTo>
                <a:cubicBezTo>
                  <a:pt x="24396" y="317598"/>
                  <a:pt x="28630" y="356228"/>
                  <a:pt x="38684" y="335590"/>
                </a:cubicBezTo>
                <a:cubicBezTo>
                  <a:pt x="48738" y="314952"/>
                  <a:pt x="55617" y="309661"/>
                  <a:pt x="86309" y="268915"/>
                </a:cubicBezTo>
                <a:cubicBezTo>
                  <a:pt x="117001" y="228169"/>
                  <a:pt x="180501" y="131861"/>
                  <a:pt x="222834" y="91115"/>
                </a:cubicBezTo>
                <a:cubicBezTo>
                  <a:pt x="265167" y="50369"/>
                  <a:pt x="382113" y="-20010"/>
                  <a:pt x="353009" y="53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23CFCD6B-A557-D53E-7C1A-2CBB5E032F4A}"/>
              </a:ext>
            </a:extLst>
          </p:cNvPr>
          <p:cNvSpPr/>
          <p:nvPr/>
        </p:nvSpPr>
        <p:spPr>
          <a:xfrm>
            <a:off x="2764354" y="11145019"/>
            <a:ext cx="502073" cy="1481448"/>
          </a:xfrm>
          <a:custGeom>
            <a:avLst/>
            <a:gdLst>
              <a:gd name="connsiteX0" fmla="*/ 356671 w 502073"/>
              <a:gd name="connsiteY0" fmla="*/ 30981 h 1481448"/>
              <a:gd name="connsiteX1" fmla="*/ 162996 w 502073"/>
              <a:gd name="connsiteY1" fmla="*/ 529456 h 1481448"/>
              <a:gd name="connsiteX2" fmla="*/ 172521 w 502073"/>
              <a:gd name="connsiteY2" fmla="*/ 596131 h 1481448"/>
              <a:gd name="connsiteX3" fmla="*/ 77271 w 502073"/>
              <a:gd name="connsiteY3" fmla="*/ 1129531 h 1481448"/>
              <a:gd name="connsiteX4" fmla="*/ 4246 w 502073"/>
              <a:gd name="connsiteY4" fmla="*/ 1478781 h 1481448"/>
              <a:gd name="connsiteX5" fmla="*/ 26471 w 502073"/>
              <a:gd name="connsiteY5" fmla="*/ 1250181 h 1481448"/>
              <a:gd name="connsiteX6" fmla="*/ 172521 w 502073"/>
              <a:gd name="connsiteY6" fmla="*/ 558031 h 1481448"/>
              <a:gd name="connsiteX7" fmla="*/ 188396 w 502073"/>
              <a:gd name="connsiteY7" fmla="*/ 326256 h 1481448"/>
              <a:gd name="connsiteX8" fmla="*/ 289996 w 502073"/>
              <a:gd name="connsiteY8" fmla="*/ 192906 h 1481448"/>
              <a:gd name="connsiteX9" fmla="*/ 258246 w 502073"/>
              <a:gd name="connsiteY9" fmla="*/ 227831 h 1481448"/>
              <a:gd name="connsiteX10" fmla="*/ 280471 w 502073"/>
              <a:gd name="connsiteY10" fmla="*/ 145281 h 1481448"/>
              <a:gd name="connsiteX11" fmla="*/ 194746 w 502073"/>
              <a:gd name="connsiteY11" fmla="*/ 151631 h 1481448"/>
              <a:gd name="connsiteX12" fmla="*/ 483671 w 502073"/>
              <a:gd name="connsiteY12" fmla="*/ 40506 h 1481448"/>
              <a:gd name="connsiteX13" fmla="*/ 461446 w 502073"/>
              <a:gd name="connsiteY13" fmla="*/ 50031 h 1481448"/>
              <a:gd name="connsiteX14" fmla="*/ 356671 w 502073"/>
              <a:gd name="connsiteY14" fmla="*/ 30981 h 14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2073" h="1481448">
                <a:moveTo>
                  <a:pt x="356671" y="30981"/>
                </a:moveTo>
                <a:cubicBezTo>
                  <a:pt x="306929" y="110885"/>
                  <a:pt x="193688" y="435264"/>
                  <a:pt x="162996" y="529456"/>
                </a:cubicBezTo>
                <a:cubicBezTo>
                  <a:pt x="132304" y="623648"/>
                  <a:pt x="186808" y="496119"/>
                  <a:pt x="172521" y="596131"/>
                </a:cubicBezTo>
                <a:cubicBezTo>
                  <a:pt x="158234" y="696143"/>
                  <a:pt x="105317" y="982423"/>
                  <a:pt x="77271" y="1129531"/>
                </a:cubicBezTo>
                <a:cubicBezTo>
                  <a:pt x="49225" y="1276639"/>
                  <a:pt x="12713" y="1458673"/>
                  <a:pt x="4246" y="1478781"/>
                </a:cubicBezTo>
                <a:cubicBezTo>
                  <a:pt x="-4221" y="1498889"/>
                  <a:pt x="-1575" y="1403639"/>
                  <a:pt x="26471" y="1250181"/>
                </a:cubicBezTo>
                <a:cubicBezTo>
                  <a:pt x="54517" y="1096723"/>
                  <a:pt x="145534" y="712018"/>
                  <a:pt x="172521" y="558031"/>
                </a:cubicBezTo>
                <a:cubicBezTo>
                  <a:pt x="199508" y="404044"/>
                  <a:pt x="168817" y="387110"/>
                  <a:pt x="188396" y="326256"/>
                </a:cubicBezTo>
                <a:cubicBezTo>
                  <a:pt x="207975" y="265402"/>
                  <a:pt x="278354" y="209310"/>
                  <a:pt x="289996" y="192906"/>
                </a:cubicBezTo>
                <a:cubicBezTo>
                  <a:pt x="301638" y="176502"/>
                  <a:pt x="259834" y="235769"/>
                  <a:pt x="258246" y="227831"/>
                </a:cubicBezTo>
                <a:cubicBezTo>
                  <a:pt x="256658" y="219893"/>
                  <a:pt x="291054" y="157981"/>
                  <a:pt x="280471" y="145281"/>
                </a:cubicBezTo>
                <a:cubicBezTo>
                  <a:pt x="269888" y="132581"/>
                  <a:pt x="160879" y="169094"/>
                  <a:pt x="194746" y="151631"/>
                </a:cubicBezTo>
                <a:cubicBezTo>
                  <a:pt x="228613" y="134169"/>
                  <a:pt x="439221" y="57439"/>
                  <a:pt x="483671" y="40506"/>
                </a:cubicBezTo>
                <a:cubicBezTo>
                  <a:pt x="528121" y="23573"/>
                  <a:pt x="480496" y="48973"/>
                  <a:pt x="461446" y="50031"/>
                </a:cubicBezTo>
                <a:cubicBezTo>
                  <a:pt x="442396" y="51089"/>
                  <a:pt x="406413" y="-48923"/>
                  <a:pt x="356671" y="309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8EC4FFBC-647B-F59A-A9CE-523E59C5DC18}"/>
              </a:ext>
            </a:extLst>
          </p:cNvPr>
          <p:cNvSpPr/>
          <p:nvPr/>
        </p:nvSpPr>
        <p:spPr>
          <a:xfrm>
            <a:off x="2691765" y="10156895"/>
            <a:ext cx="661118" cy="1135208"/>
          </a:xfrm>
          <a:custGeom>
            <a:avLst/>
            <a:gdLst>
              <a:gd name="connsiteX0" fmla="*/ 661035 w 661118"/>
              <a:gd name="connsiteY0" fmla="*/ 25330 h 1135208"/>
              <a:gd name="connsiteX1" fmla="*/ 461010 w 661118"/>
              <a:gd name="connsiteY1" fmla="*/ 44380 h 1135208"/>
              <a:gd name="connsiteX2" fmla="*/ 381635 w 661118"/>
              <a:gd name="connsiteY2" fmla="*/ 193605 h 1135208"/>
              <a:gd name="connsiteX3" fmla="*/ 384810 w 661118"/>
              <a:gd name="connsiteY3" fmla="*/ 130105 h 1135208"/>
              <a:gd name="connsiteX4" fmla="*/ 140335 w 661118"/>
              <a:gd name="connsiteY4" fmla="*/ 720655 h 1135208"/>
              <a:gd name="connsiteX5" fmla="*/ 19685 w 661118"/>
              <a:gd name="connsiteY5" fmla="*/ 1120705 h 1135208"/>
              <a:gd name="connsiteX6" fmla="*/ 38735 w 661118"/>
              <a:gd name="connsiteY6" fmla="*/ 952430 h 1135208"/>
              <a:gd name="connsiteX7" fmla="*/ 384810 w 661118"/>
              <a:gd name="connsiteY7" fmla="*/ 76130 h 1135208"/>
              <a:gd name="connsiteX8" fmla="*/ 435610 w 661118"/>
              <a:gd name="connsiteY8" fmla="*/ 38030 h 1135208"/>
              <a:gd name="connsiteX9" fmla="*/ 661035 w 661118"/>
              <a:gd name="connsiteY9" fmla="*/ 25330 h 113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118" h="1135208">
                <a:moveTo>
                  <a:pt x="661035" y="25330"/>
                </a:moveTo>
                <a:cubicBezTo>
                  <a:pt x="665268" y="26388"/>
                  <a:pt x="507577" y="16334"/>
                  <a:pt x="461010" y="44380"/>
                </a:cubicBezTo>
                <a:cubicBezTo>
                  <a:pt x="414443" y="72426"/>
                  <a:pt x="394335" y="179318"/>
                  <a:pt x="381635" y="193605"/>
                </a:cubicBezTo>
                <a:cubicBezTo>
                  <a:pt x="368935" y="207893"/>
                  <a:pt x="425027" y="42264"/>
                  <a:pt x="384810" y="130105"/>
                </a:cubicBezTo>
                <a:cubicBezTo>
                  <a:pt x="344593" y="217946"/>
                  <a:pt x="201189" y="555555"/>
                  <a:pt x="140335" y="720655"/>
                </a:cubicBezTo>
                <a:cubicBezTo>
                  <a:pt x="79481" y="885755"/>
                  <a:pt x="36618" y="1082076"/>
                  <a:pt x="19685" y="1120705"/>
                </a:cubicBezTo>
                <a:cubicBezTo>
                  <a:pt x="2752" y="1159334"/>
                  <a:pt x="-22119" y="1126526"/>
                  <a:pt x="38735" y="952430"/>
                </a:cubicBezTo>
                <a:cubicBezTo>
                  <a:pt x="99589" y="778334"/>
                  <a:pt x="318664" y="228530"/>
                  <a:pt x="384810" y="76130"/>
                </a:cubicBezTo>
                <a:cubicBezTo>
                  <a:pt x="450956" y="-76270"/>
                  <a:pt x="390102" y="49143"/>
                  <a:pt x="435610" y="38030"/>
                </a:cubicBezTo>
                <a:cubicBezTo>
                  <a:pt x="481118" y="26917"/>
                  <a:pt x="656802" y="24272"/>
                  <a:pt x="661035" y="253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5DCDFFE5-B5DE-883C-E36F-1E65CD3F3F87}"/>
              </a:ext>
            </a:extLst>
          </p:cNvPr>
          <p:cNvSpPr/>
          <p:nvPr/>
        </p:nvSpPr>
        <p:spPr>
          <a:xfrm>
            <a:off x="3234954" y="10137223"/>
            <a:ext cx="830554" cy="371841"/>
          </a:xfrm>
          <a:custGeom>
            <a:avLst/>
            <a:gdLst>
              <a:gd name="connsiteX0" fmla="*/ 371 w 830554"/>
              <a:gd name="connsiteY0" fmla="*/ 552 h 371841"/>
              <a:gd name="connsiteX1" fmla="*/ 194046 w 830554"/>
              <a:gd name="connsiteY1" fmla="*/ 73577 h 371841"/>
              <a:gd name="connsiteX2" fmla="*/ 343271 w 830554"/>
              <a:gd name="connsiteY2" fmla="*/ 165652 h 371841"/>
              <a:gd name="connsiteX3" fmla="*/ 813171 w 830554"/>
              <a:gd name="connsiteY3" fmla="*/ 365677 h 371841"/>
              <a:gd name="connsiteX4" fmla="*/ 689346 w 830554"/>
              <a:gd name="connsiteY4" fmla="*/ 305352 h 371841"/>
              <a:gd name="connsiteX5" fmla="*/ 308346 w 830554"/>
              <a:gd name="connsiteY5" fmla="*/ 149777 h 371841"/>
              <a:gd name="connsiteX6" fmla="*/ 149596 w 830554"/>
              <a:gd name="connsiteY6" fmla="*/ 45002 h 371841"/>
              <a:gd name="connsiteX7" fmla="*/ 371 w 830554"/>
              <a:gd name="connsiteY7" fmla="*/ 552 h 3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554" h="371841">
                <a:moveTo>
                  <a:pt x="371" y="552"/>
                </a:moveTo>
                <a:cubicBezTo>
                  <a:pt x="7779" y="5315"/>
                  <a:pt x="136896" y="46060"/>
                  <a:pt x="194046" y="73577"/>
                </a:cubicBezTo>
                <a:cubicBezTo>
                  <a:pt x="251196" y="101094"/>
                  <a:pt x="240083" y="116969"/>
                  <a:pt x="343271" y="165652"/>
                </a:cubicBezTo>
                <a:cubicBezTo>
                  <a:pt x="446459" y="214335"/>
                  <a:pt x="755492" y="342394"/>
                  <a:pt x="813171" y="365677"/>
                </a:cubicBezTo>
                <a:cubicBezTo>
                  <a:pt x="870850" y="388960"/>
                  <a:pt x="773483" y="341335"/>
                  <a:pt x="689346" y="305352"/>
                </a:cubicBezTo>
                <a:cubicBezTo>
                  <a:pt x="605209" y="269369"/>
                  <a:pt x="398304" y="193169"/>
                  <a:pt x="308346" y="149777"/>
                </a:cubicBezTo>
                <a:cubicBezTo>
                  <a:pt x="218388" y="106385"/>
                  <a:pt x="200925" y="67227"/>
                  <a:pt x="149596" y="45002"/>
                </a:cubicBezTo>
                <a:cubicBezTo>
                  <a:pt x="98267" y="22777"/>
                  <a:pt x="-7037" y="-4211"/>
                  <a:pt x="371" y="5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BCC150FD-3298-B45A-6217-3152C05E7F07}"/>
              </a:ext>
            </a:extLst>
          </p:cNvPr>
          <p:cNvSpPr/>
          <p:nvPr/>
        </p:nvSpPr>
        <p:spPr>
          <a:xfrm>
            <a:off x="3247924" y="10175694"/>
            <a:ext cx="246461" cy="673685"/>
          </a:xfrm>
          <a:custGeom>
            <a:avLst/>
            <a:gdLst>
              <a:gd name="connsiteX0" fmla="*/ 101 w 246461"/>
              <a:gd name="connsiteY0" fmla="*/ 181 h 673685"/>
              <a:gd name="connsiteX1" fmla="*/ 98526 w 246461"/>
              <a:gd name="connsiteY1" fmla="*/ 85906 h 673685"/>
              <a:gd name="connsiteX2" fmla="*/ 114401 w 246461"/>
              <a:gd name="connsiteY2" fmla="*/ 101781 h 673685"/>
              <a:gd name="connsiteX3" fmla="*/ 89001 w 246461"/>
              <a:gd name="connsiteY3" fmla="*/ 206556 h 673685"/>
              <a:gd name="connsiteX4" fmla="*/ 114401 w 246461"/>
              <a:gd name="connsiteY4" fmla="*/ 285931 h 673685"/>
              <a:gd name="connsiteX5" fmla="*/ 114401 w 246461"/>
              <a:gd name="connsiteY5" fmla="*/ 384356 h 673685"/>
              <a:gd name="connsiteX6" fmla="*/ 244576 w 246461"/>
              <a:gd name="connsiteY6" fmla="*/ 660581 h 673685"/>
              <a:gd name="connsiteX7" fmla="*/ 184251 w 246461"/>
              <a:gd name="connsiteY7" fmla="*/ 587556 h 673685"/>
              <a:gd name="connsiteX8" fmla="*/ 82651 w 246461"/>
              <a:gd name="connsiteY8" fmla="*/ 225606 h 673685"/>
              <a:gd name="connsiteX9" fmla="*/ 79476 w 246461"/>
              <a:gd name="connsiteY9" fmla="*/ 114481 h 673685"/>
              <a:gd name="connsiteX10" fmla="*/ 101 w 246461"/>
              <a:gd name="connsiteY10" fmla="*/ 181 h 67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461" h="673685">
                <a:moveTo>
                  <a:pt x="101" y="181"/>
                </a:moveTo>
                <a:cubicBezTo>
                  <a:pt x="3276" y="-4581"/>
                  <a:pt x="98526" y="85906"/>
                  <a:pt x="98526" y="85906"/>
                </a:cubicBezTo>
                <a:cubicBezTo>
                  <a:pt x="117576" y="102839"/>
                  <a:pt x="115989" y="81673"/>
                  <a:pt x="114401" y="101781"/>
                </a:cubicBezTo>
                <a:cubicBezTo>
                  <a:pt x="112814" y="121889"/>
                  <a:pt x="89001" y="175864"/>
                  <a:pt x="89001" y="206556"/>
                </a:cubicBezTo>
                <a:cubicBezTo>
                  <a:pt x="89001" y="237248"/>
                  <a:pt x="110168" y="256298"/>
                  <a:pt x="114401" y="285931"/>
                </a:cubicBezTo>
                <a:cubicBezTo>
                  <a:pt x="118634" y="315564"/>
                  <a:pt x="92705" y="321914"/>
                  <a:pt x="114401" y="384356"/>
                </a:cubicBezTo>
                <a:cubicBezTo>
                  <a:pt x="136097" y="446798"/>
                  <a:pt x="232934" y="626714"/>
                  <a:pt x="244576" y="660581"/>
                </a:cubicBezTo>
                <a:cubicBezTo>
                  <a:pt x="256218" y="694448"/>
                  <a:pt x="211238" y="660052"/>
                  <a:pt x="184251" y="587556"/>
                </a:cubicBezTo>
                <a:cubicBezTo>
                  <a:pt x="157264" y="515060"/>
                  <a:pt x="100114" y="304452"/>
                  <a:pt x="82651" y="225606"/>
                </a:cubicBezTo>
                <a:cubicBezTo>
                  <a:pt x="65188" y="146760"/>
                  <a:pt x="90059" y="150993"/>
                  <a:pt x="79476" y="114481"/>
                </a:cubicBezTo>
                <a:cubicBezTo>
                  <a:pt x="68893" y="77969"/>
                  <a:pt x="-3074" y="4943"/>
                  <a:pt x="101" y="1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368418F6-D767-B446-AB50-B20F34351DBC}"/>
              </a:ext>
            </a:extLst>
          </p:cNvPr>
          <p:cNvSpPr/>
          <p:nvPr/>
        </p:nvSpPr>
        <p:spPr>
          <a:xfrm>
            <a:off x="3411210" y="10280350"/>
            <a:ext cx="581750" cy="429390"/>
          </a:xfrm>
          <a:custGeom>
            <a:avLst/>
            <a:gdLst>
              <a:gd name="connsiteX0" fmla="*/ 1915 w 581750"/>
              <a:gd name="connsiteY0" fmla="*/ 3475 h 429390"/>
              <a:gd name="connsiteX1" fmla="*/ 68590 w 581750"/>
              <a:gd name="connsiteY1" fmla="*/ 317800 h 429390"/>
              <a:gd name="connsiteX2" fmla="*/ 59065 w 581750"/>
              <a:gd name="connsiteY2" fmla="*/ 289225 h 429390"/>
              <a:gd name="connsiteX3" fmla="*/ 259090 w 581750"/>
              <a:gd name="connsiteY3" fmla="*/ 390825 h 429390"/>
              <a:gd name="connsiteX4" fmla="*/ 265440 w 581750"/>
              <a:gd name="connsiteY4" fmla="*/ 425750 h 429390"/>
              <a:gd name="connsiteX5" fmla="*/ 376565 w 581750"/>
              <a:gd name="connsiteY5" fmla="*/ 311450 h 429390"/>
              <a:gd name="connsiteX6" fmla="*/ 557540 w 581750"/>
              <a:gd name="connsiteY6" fmla="*/ 279700 h 429390"/>
              <a:gd name="connsiteX7" fmla="*/ 548015 w 581750"/>
              <a:gd name="connsiteY7" fmla="*/ 292400 h 429390"/>
              <a:gd name="connsiteX8" fmla="*/ 265440 w 581750"/>
              <a:gd name="connsiteY8" fmla="*/ 387650 h 429390"/>
              <a:gd name="connsiteX9" fmla="*/ 71765 w 581750"/>
              <a:gd name="connsiteY9" fmla="*/ 286050 h 429390"/>
              <a:gd name="connsiteX10" fmla="*/ 27315 w 581750"/>
              <a:gd name="connsiteY10" fmla="*/ 219375 h 429390"/>
              <a:gd name="connsiteX11" fmla="*/ 30490 w 581750"/>
              <a:gd name="connsiteY11" fmla="*/ 187625 h 429390"/>
              <a:gd name="connsiteX12" fmla="*/ 17790 w 581750"/>
              <a:gd name="connsiteY12" fmla="*/ 152700 h 429390"/>
              <a:gd name="connsiteX13" fmla="*/ 1915 w 581750"/>
              <a:gd name="connsiteY13" fmla="*/ 3475 h 4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1750" h="429390">
                <a:moveTo>
                  <a:pt x="1915" y="3475"/>
                </a:moveTo>
                <a:cubicBezTo>
                  <a:pt x="10382" y="30992"/>
                  <a:pt x="59065" y="270175"/>
                  <a:pt x="68590" y="317800"/>
                </a:cubicBezTo>
                <a:cubicBezTo>
                  <a:pt x="78115" y="365425"/>
                  <a:pt x="27315" y="277054"/>
                  <a:pt x="59065" y="289225"/>
                </a:cubicBezTo>
                <a:cubicBezTo>
                  <a:pt x="90815" y="301396"/>
                  <a:pt x="224694" y="368071"/>
                  <a:pt x="259090" y="390825"/>
                </a:cubicBezTo>
                <a:cubicBezTo>
                  <a:pt x="293486" y="413579"/>
                  <a:pt x="245861" y="438979"/>
                  <a:pt x="265440" y="425750"/>
                </a:cubicBezTo>
                <a:cubicBezTo>
                  <a:pt x="285019" y="412521"/>
                  <a:pt x="327882" y="335792"/>
                  <a:pt x="376565" y="311450"/>
                </a:cubicBezTo>
                <a:cubicBezTo>
                  <a:pt x="425248" y="287108"/>
                  <a:pt x="528965" y="282875"/>
                  <a:pt x="557540" y="279700"/>
                </a:cubicBezTo>
                <a:cubicBezTo>
                  <a:pt x="586115" y="276525"/>
                  <a:pt x="596698" y="274408"/>
                  <a:pt x="548015" y="292400"/>
                </a:cubicBezTo>
                <a:cubicBezTo>
                  <a:pt x="499332" y="310392"/>
                  <a:pt x="344815" y="388708"/>
                  <a:pt x="265440" y="387650"/>
                </a:cubicBezTo>
                <a:cubicBezTo>
                  <a:pt x="186065" y="386592"/>
                  <a:pt x="111453" y="314096"/>
                  <a:pt x="71765" y="286050"/>
                </a:cubicBezTo>
                <a:cubicBezTo>
                  <a:pt x="32078" y="258004"/>
                  <a:pt x="34194" y="235779"/>
                  <a:pt x="27315" y="219375"/>
                </a:cubicBezTo>
                <a:cubicBezTo>
                  <a:pt x="20436" y="202971"/>
                  <a:pt x="32077" y="198737"/>
                  <a:pt x="30490" y="187625"/>
                </a:cubicBezTo>
                <a:cubicBezTo>
                  <a:pt x="28903" y="176513"/>
                  <a:pt x="19907" y="185508"/>
                  <a:pt x="17790" y="152700"/>
                </a:cubicBezTo>
                <a:cubicBezTo>
                  <a:pt x="15673" y="119892"/>
                  <a:pt x="-6552" y="-24042"/>
                  <a:pt x="1915" y="34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3347029A-B480-29C9-270F-4A130A2703AE}"/>
              </a:ext>
            </a:extLst>
          </p:cNvPr>
          <p:cNvSpPr/>
          <p:nvPr/>
        </p:nvSpPr>
        <p:spPr>
          <a:xfrm>
            <a:off x="3061611" y="10449204"/>
            <a:ext cx="1513566" cy="650025"/>
          </a:xfrm>
          <a:custGeom>
            <a:avLst/>
            <a:gdLst>
              <a:gd name="connsiteX0" fmla="*/ 2264 w 1513566"/>
              <a:gd name="connsiteY0" fmla="*/ 647421 h 650025"/>
              <a:gd name="connsiteX1" fmla="*/ 395964 w 1513566"/>
              <a:gd name="connsiteY1" fmla="*/ 456921 h 650025"/>
              <a:gd name="connsiteX2" fmla="*/ 294364 w 1513566"/>
              <a:gd name="connsiteY2" fmla="*/ 488671 h 650025"/>
              <a:gd name="connsiteX3" fmla="*/ 624564 w 1513566"/>
              <a:gd name="connsiteY3" fmla="*/ 326746 h 650025"/>
              <a:gd name="connsiteX4" fmla="*/ 703939 w 1513566"/>
              <a:gd name="connsiteY4" fmla="*/ 323571 h 650025"/>
              <a:gd name="connsiteX5" fmla="*/ 621389 w 1513566"/>
              <a:gd name="connsiteY5" fmla="*/ 323571 h 650025"/>
              <a:gd name="connsiteX6" fmla="*/ 1024614 w 1513566"/>
              <a:gd name="connsiteY6" fmla="*/ 85446 h 650025"/>
              <a:gd name="connsiteX7" fmla="*/ 1078589 w 1513566"/>
              <a:gd name="connsiteY7" fmla="*/ 72746 h 650025"/>
              <a:gd name="connsiteX8" fmla="*/ 1262739 w 1513566"/>
              <a:gd name="connsiteY8" fmla="*/ 6071 h 650025"/>
              <a:gd name="connsiteX9" fmla="*/ 1196064 w 1513566"/>
              <a:gd name="connsiteY9" fmla="*/ 12421 h 650025"/>
              <a:gd name="connsiteX10" fmla="*/ 1437364 w 1513566"/>
              <a:gd name="connsiteY10" fmla="*/ 88621 h 650025"/>
              <a:gd name="connsiteX11" fmla="*/ 1402439 w 1513566"/>
              <a:gd name="connsiteY11" fmla="*/ 133071 h 650025"/>
              <a:gd name="connsiteX12" fmla="*/ 1431014 w 1513566"/>
              <a:gd name="connsiteY12" fmla="*/ 218796 h 650025"/>
              <a:gd name="connsiteX13" fmla="*/ 1427839 w 1513566"/>
              <a:gd name="connsiteY13" fmla="*/ 260071 h 650025"/>
              <a:gd name="connsiteX14" fmla="*/ 1513564 w 1513566"/>
              <a:gd name="connsiteY14" fmla="*/ 482321 h 650025"/>
              <a:gd name="connsiteX15" fmla="*/ 1424664 w 1513566"/>
              <a:gd name="connsiteY15" fmla="*/ 364846 h 650025"/>
              <a:gd name="connsiteX16" fmla="*/ 1370689 w 1513566"/>
              <a:gd name="connsiteY16" fmla="*/ 66396 h 650025"/>
              <a:gd name="connsiteX17" fmla="*/ 1142089 w 1513566"/>
              <a:gd name="connsiteY17" fmla="*/ 79096 h 650025"/>
              <a:gd name="connsiteX18" fmla="*/ 491214 w 1513566"/>
              <a:gd name="connsiteY18" fmla="*/ 374371 h 650025"/>
              <a:gd name="connsiteX19" fmla="*/ 605514 w 1513566"/>
              <a:gd name="connsiteY19" fmla="*/ 294996 h 650025"/>
              <a:gd name="connsiteX20" fmla="*/ 2264 w 1513566"/>
              <a:gd name="connsiteY20" fmla="*/ 647421 h 65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3566" h="650025">
                <a:moveTo>
                  <a:pt x="2264" y="647421"/>
                </a:moveTo>
                <a:cubicBezTo>
                  <a:pt x="-32661" y="674409"/>
                  <a:pt x="347281" y="483379"/>
                  <a:pt x="395964" y="456921"/>
                </a:cubicBezTo>
                <a:cubicBezTo>
                  <a:pt x="444647" y="430463"/>
                  <a:pt x="256264" y="510367"/>
                  <a:pt x="294364" y="488671"/>
                </a:cubicBezTo>
                <a:cubicBezTo>
                  <a:pt x="332464" y="466975"/>
                  <a:pt x="556302" y="354263"/>
                  <a:pt x="624564" y="326746"/>
                </a:cubicBezTo>
                <a:cubicBezTo>
                  <a:pt x="692826" y="299229"/>
                  <a:pt x="704468" y="324100"/>
                  <a:pt x="703939" y="323571"/>
                </a:cubicBezTo>
                <a:cubicBezTo>
                  <a:pt x="703410" y="323042"/>
                  <a:pt x="567943" y="363258"/>
                  <a:pt x="621389" y="323571"/>
                </a:cubicBezTo>
                <a:cubicBezTo>
                  <a:pt x="674835" y="283883"/>
                  <a:pt x="948414" y="127250"/>
                  <a:pt x="1024614" y="85446"/>
                </a:cubicBezTo>
                <a:cubicBezTo>
                  <a:pt x="1100814" y="43642"/>
                  <a:pt x="1038902" y="85975"/>
                  <a:pt x="1078589" y="72746"/>
                </a:cubicBezTo>
                <a:cubicBezTo>
                  <a:pt x="1118276" y="59517"/>
                  <a:pt x="1243160" y="16125"/>
                  <a:pt x="1262739" y="6071"/>
                </a:cubicBezTo>
                <a:cubicBezTo>
                  <a:pt x="1282318" y="-3983"/>
                  <a:pt x="1166960" y="-1337"/>
                  <a:pt x="1196064" y="12421"/>
                </a:cubicBezTo>
                <a:cubicBezTo>
                  <a:pt x="1225168" y="26179"/>
                  <a:pt x="1402968" y="68513"/>
                  <a:pt x="1437364" y="88621"/>
                </a:cubicBezTo>
                <a:cubicBezTo>
                  <a:pt x="1471760" y="108729"/>
                  <a:pt x="1403497" y="111375"/>
                  <a:pt x="1402439" y="133071"/>
                </a:cubicBezTo>
                <a:cubicBezTo>
                  <a:pt x="1401381" y="154767"/>
                  <a:pt x="1426781" y="197629"/>
                  <a:pt x="1431014" y="218796"/>
                </a:cubicBezTo>
                <a:cubicBezTo>
                  <a:pt x="1435247" y="239963"/>
                  <a:pt x="1414081" y="216150"/>
                  <a:pt x="1427839" y="260071"/>
                </a:cubicBezTo>
                <a:cubicBezTo>
                  <a:pt x="1441597" y="303992"/>
                  <a:pt x="1514093" y="464859"/>
                  <a:pt x="1513564" y="482321"/>
                </a:cubicBezTo>
                <a:cubicBezTo>
                  <a:pt x="1513035" y="499783"/>
                  <a:pt x="1448476" y="434167"/>
                  <a:pt x="1424664" y="364846"/>
                </a:cubicBezTo>
                <a:cubicBezTo>
                  <a:pt x="1400852" y="295525"/>
                  <a:pt x="1417785" y="114021"/>
                  <a:pt x="1370689" y="66396"/>
                </a:cubicBezTo>
                <a:cubicBezTo>
                  <a:pt x="1323593" y="18771"/>
                  <a:pt x="1288668" y="27767"/>
                  <a:pt x="1142089" y="79096"/>
                </a:cubicBezTo>
                <a:cubicBezTo>
                  <a:pt x="995510" y="130425"/>
                  <a:pt x="580643" y="338388"/>
                  <a:pt x="491214" y="374371"/>
                </a:cubicBezTo>
                <a:cubicBezTo>
                  <a:pt x="401785" y="410354"/>
                  <a:pt x="685418" y="250546"/>
                  <a:pt x="605514" y="294996"/>
                </a:cubicBezTo>
                <a:cubicBezTo>
                  <a:pt x="525610" y="339446"/>
                  <a:pt x="37189" y="620433"/>
                  <a:pt x="2264" y="6474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35308F41-266E-4B64-F8EE-041F6CED75E6}"/>
              </a:ext>
            </a:extLst>
          </p:cNvPr>
          <p:cNvSpPr/>
          <p:nvPr/>
        </p:nvSpPr>
        <p:spPr>
          <a:xfrm>
            <a:off x="4139820" y="10546738"/>
            <a:ext cx="340573" cy="175276"/>
          </a:xfrm>
          <a:custGeom>
            <a:avLst/>
            <a:gdLst>
              <a:gd name="connsiteX0" fmla="*/ 60705 w 340573"/>
              <a:gd name="connsiteY0" fmla="*/ 612 h 175276"/>
              <a:gd name="connsiteX1" fmla="*/ 38480 w 340573"/>
              <a:gd name="connsiteY1" fmla="*/ 133962 h 175276"/>
              <a:gd name="connsiteX2" fmla="*/ 197230 w 340573"/>
              <a:gd name="connsiteY2" fmla="*/ 159362 h 175276"/>
              <a:gd name="connsiteX3" fmla="*/ 228980 w 340573"/>
              <a:gd name="connsiteY3" fmla="*/ 162537 h 175276"/>
              <a:gd name="connsiteX4" fmla="*/ 340105 w 340573"/>
              <a:gd name="connsiteY4" fmla="*/ 127612 h 175276"/>
              <a:gd name="connsiteX5" fmla="*/ 181355 w 340573"/>
              <a:gd name="connsiteY5" fmla="*/ 35537 h 175276"/>
              <a:gd name="connsiteX6" fmla="*/ 308355 w 340573"/>
              <a:gd name="connsiteY6" fmla="*/ 153012 h 175276"/>
              <a:gd name="connsiteX7" fmla="*/ 76580 w 340573"/>
              <a:gd name="connsiteY7" fmla="*/ 175237 h 175276"/>
              <a:gd name="connsiteX8" fmla="*/ 380 w 340573"/>
              <a:gd name="connsiteY8" fmla="*/ 156187 h 175276"/>
              <a:gd name="connsiteX9" fmla="*/ 48005 w 340573"/>
              <a:gd name="connsiteY9" fmla="*/ 86337 h 175276"/>
              <a:gd name="connsiteX10" fmla="*/ 60705 w 340573"/>
              <a:gd name="connsiteY10" fmla="*/ 612 h 17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573" h="175276">
                <a:moveTo>
                  <a:pt x="60705" y="612"/>
                </a:moveTo>
                <a:cubicBezTo>
                  <a:pt x="59117" y="8550"/>
                  <a:pt x="15726" y="107504"/>
                  <a:pt x="38480" y="133962"/>
                </a:cubicBezTo>
                <a:cubicBezTo>
                  <a:pt x="61234" y="160420"/>
                  <a:pt x="165480" y="154600"/>
                  <a:pt x="197230" y="159362"/>
                </a:cubicBezTo>
                <a:cubicBezTo>
                  <a:pt x="228980" y="164124"/>
                  <a:pt x="205167" y="167829"/>
                  <a:pt x="228980" y="162537"/>
                </a:cubicBezTo>
                <a:cubicBezTo>
                  <a:pt x="252793" y="157245"/>
                  <a:pt x="348043" y="148779"/>
                  <a:pt x="340105" y="127612"/>
                </a:cubicBezTo>
                <a:cubicBezTo>
                  <a:pt x="332168" y="106445"/>
                  <a:pt x="186647" y="31304"/>
                  <a:pt x="181355" y="35537"/>
                </a:cubicBezTo>
                <a:cubicBezTo>
                  <a:pt x="176063" y="39770"/>
                  <a:pt x="325818" y="129729"/>
                  <a:pt x="308355" y="153012"/>
                </a:cubicBezTo>
                <a:cubicBezTo>
                  <a:pt x="290893" y="176295"/>
                  <a:pt x="127909" y="174708"/>
                  <a:pt x="76580" y="175237"/>
                </a:cubicBezTo>
                <a:cubicBezTo>
                  <a:pt x="25251" y="175766"/>
                  <a:pt x="5143" y="171004"/>
                  <a:pt x="380" y="156187"/>
                </a:cubicBezTo>
                <a:cubicBezTo>
                  <a:pt x="-4383" y="141370"/>
                  <a:pt x="36893" y="108562"/>
                  <a:pt x="48005" y="86337"/>
                </a:cubicBezTo>
                <a:cubicBezTo>
                  <a:pt x="59117" y="64112"/>
                  <a:pt x="62293" y="-7326"/>
                  <a:pt x="60705" y="6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249CC8D1-C099-9652-4C05-7C101FF73BBE}"/>
              </a:ext>
            </a:extLst>
          </p:cNvPr>
          <p:cNvSpPr/>
          <p:nvPr/>
        </p:nvSpPr>
        <p:spPr>
          <a:xfrm>
            <a:off x="3017662" y="11110415"/>
            <a:ext cx="485305" cy="1091564"/>
          </a:xfrm>
          <a:custGeom>
            <a:avLst/>
            <a:gdLst>
              <a:gd name="connsiteX0" fmla="*/ 462138 w 485305"/>
              <a:gd name="connsiteY0" fmla="*/ 14785 h 1091564"/>
              <a:gd name="connsiteX1" fmla="*/ 125588 w 485305"/>
              <a:gd name="connsiteY1" fmla="*/ 291010 h 1091564"/>
              <a:gd name="connsiteX2" fmla="*/ 198613 w 485305"/>
              <a:gd name="connsiteY2" fmla="*/ 265610 h 1091564"/>
              <a:gd name="connsiteX3" fmla="*/ 27163 w 485305"/>
              <a:gd name="connsiteY3" fmla="*/ 405310 h 1091564"/>
              <a:gd name="connsiteX4" fmla="*/ 103363 w 485305"/>
              <a:gd name="connsiteY4" fmla="*/ 487860 h 1091564"/>
              <a:gd name="connsiteX5" fmla="*/ 68438 w 485305"/>
              <a:gd name="connsiteY5" fmla="*/ 570410 h 1091564"/>
              <a:gd name="connsiteX6" fmla="*/ 74788 w 485305"/>
              <a:gd name="connsiteY6" fmla="*/ 703760 h 1091564"/>
              <a:gd name="connsiteX7" fmla="*/ 4938 w 485305"/>
              <a:gd name="connsiteY7" fmla="*/ 846635 h 1091564"/>
              <a:gd name="connsiteX8" fmla="*/ 11288 w 485305"/>
              <a:gd name="connsiteY8" fmla="*/ 1091110 h 1091564"/>
              <a:gd name="connsiteX9" fmla="*/ 55738 w 485305"/>
              <a:gd name="connsiteY9" fmla="*/ 894260 h 1091564"/>
              <a:gd name="connsiteX10" fmla="*/ 68438 w 485305"/>
              <a:gd name="connsiteY10" fmla="*/ 446585 h 1091564"/>
              <a:gd name="connsiteX11" fmla="*/ 62088 w 485305"/>
              <a:gd name="connsiteY11" fmla="*/ 408485 h 1091564"/>
              <a:gd name="connsiteX12" fmla="*/ 195438 w 485305"/>
              <a:gd name="connsiteY12" fmla="*/ 135435 h 1091564"/>
              <a:gd name="connsiteX13" fmla="*/ 147813 w 485305"/>
              <a:gd name="connsiteY13" fmla="*/ 256085 h 1091564"/>
              <a:gd name="connsiteX14" fmla="*/ 420863 w 485305"/>
              <a:gd name="connsiteY14" fmla="*/ 59235 h 1091564"/>
              <a:gd name="connsiteX15" fmla="*/ 462138 w 485305"/>
              <a:gd name="connsiteY15" fmla="*/ 14785 h 109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305" h="1091564">
                <a:moveTo>
                  <a:pt x="462138" y="14785"/>
                </a:moveTo>
                <a:cubicBezTo>
                  <a:pt x="412925" y="53414"/>
                  <a:pt x="169509" y="249206"/>
                  <a:pt x="125588" y="291010"/>
                </a:cubicBezTo>
                <a:cubicBezTo>
                  <a:pt x="81667" y="332814"/>
                  <a:pt x="215017" y="246560"/>
                  <a:pt x="198613" y="265610"/>
                </a:cubicBezTo>
                <a:cubicBezTo>
                  <a:pt x="182209" y="284660"/>
                  <a:pt x="43038" y="368268"/>
                  <a:pt x="27163" y="405310"/>
                </a:cubicBezTo>
                <a:cubicBezTo>
                  <a:pt x="11288" y="442352"/>
                  <a:pt x="96484" y="460343"/>
                  <a:pt x="103363" y="487860"/>
                </a:cubicBezTo>
                <a:cubicBezTo>
                  <a:pt x="110242" y="515377"/>
                  <a:pt x="73200" y="534427"/>
                  <a:pt x="68438" y="570410"/>
                </a:cubicBezTo>
                <a:cubicBezTo>
                  <a:pt x="63676" y="606393"/>
                  <a:pt x="85371" y="657723"/>
                  <a:pt x="74788" y="703760"/>
                </a:cubicBezTo>
                <a:cubicBezTo>
                  <a:pt x="64205" y="749797"/>
                  <a:pt x="15521" y="782077"/>
                  <a:pt x="4938" y="846635"/>
                </a:cubicBezTo>
                <a:cubicBezTo>
                  <a:pt x="-5645" y="911193"/>
                  <a:pt x="2821" y="1083173"/>
                  <a:pt x="11288" y="1091110"/>
                </a:cubicBezTo>
                <a:cubicBezTo>
                  <a:pt x="19755" y="1099048"/>
                  <a:pt x="46213" y="1001681"/>
                  <a:pt x="55738" y="894260"/>
                </a:cubicBezTo>
                <a:cubicBezTo>
                  <a:pt x="65263" y="786839"/>
                  <a:pt x="67380" y="527547"/>
                  <a:pt x="68438" y="446585"/>
                </a:cubicBezTo>
                <a:cubicBezTo>
                  <a:pt x="69496" y="365623"/>
                  <a:pt x="40921" y="460343"/>
                  <a:pt x="62088" y="408485"/>
                </a:cubicBezTo>
                <a:cubicBezTo>
                  <a:pt x="83255" y="356627"/>
                  <a:pt x="181151" y="160835"/>
                  <a:pt x="195438" y="135435"/>
                </a:cubicBezTo>
                <a:cubicBezTo>
                  <a:pt x="209725" y="110035"/>
                  <a:pt x="110242" y="268785"/>
                  <a:pt x="147813" y="256085"/>
                </a:cubicBezTo>
                <a:cubicBezTo>
                  <a:pt x="185384" y="243385"/>
                  <a:pt x="366888" y="97335"/>
                  <a:pt x="420863" y="59235"/>
                </a:cubicBezTo>
                <a:cubicBezTo>
                  <a:pt x="474838" y="21135"/>
                  <a:pt x="511351" y="-23844"/>
                  <a:pt x="462138" y="147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317A6E24-84CE-813B-DEAB-F8DB223C8F23}"/>
              </a:ext>
            </a:extLst>
          </p:cNvPr>
          <p:cNvSpPr/>
          <p:nvPr/>
        </p:nvSpPr>
        <p:spPr>
          <a:xfrm>
            <a:off x="3007563" y="10810859"/>
            <a:ext cx="1526664" cy="470241"/>
          </a:xfrm>
          <a:custGeom>
            <a:avLst/>
            <a:gdLst>
              <a:gd name="connsiteX0" fmla="*/ 15037 w 1526664"/>
              <a:gd name="connsiteY0" fmla="*/ 463566 h 470241"/>
              <a:gd name="connsiteX1" fmla="*/ 821487 w 1526664"/>
              <a:gd name="connsiteY1" fmla="*/ 139716 h 470241"/>
              <a:gd name="connsiteX2" fmla="*/ 513512 w 1526664"/>
              <a:gd name="connsiteY2" fmla="*/ 171466 h 470241"/>
              <a:gd name="connsiteX3" fmla="*/ 1307262 w 1526664"/>
              <a:gd name="connsiteY3" fmla="*/ 60341 h 470241"/>
              <a:gd name="connsiteX4" fmla="*/ 1199312 w 1526664"/>
              <a:gd name="connsiteY4" fmla="*/ 16 h 470241"/>
              <a:gd name="connsiteX5" fmla="*/ 1526337 w 1526664"/>
              <a:gd name="connsiteY5" fmla="*/ 53991 h 470241"/>
              <a:gd name="connsiteX6" fmla="*/ 1129462 w 1526664"/>
              <a:gd name="connsiteY6" fmla="*/ 28591 h 470241"/>
              <a:gd name="connsiteX7" fmla="*/ 1205662 w 1526664"/>
              <a:gd name="connsiteY7" fmla="*/ 47641 h 470241"/>
              <a:gd name="connsiteX8" fmla="*/ 259512 w 1526664"/>
              <a:gd name="connsiteY8" fmla="*/ 301641 h 470241"/>
              <a:gd name="connsiteX9" fmla="*/ 523037 w 1526664"/>
              <a:gd name="connsiteY9" fmla="*/ 238141 h 470241"/>
              <a:gd name="connsiteX10" fmla="*/ 310312 w 1526664"/>
              <a:gd name="connsiteY10" fmla="*/ 349266 h 470241"/>
              <a:gd name="connsiteX11" fmla="*/ 15037 w 1526664"/>
              <a:gd name="connsiteY11" fmla="*/ 463566 h 4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6664" h="470241">
                <a:moveTo>
                  <a:pt x="15037" y="463566"/>
                </a:moveTo>
                <a:cubicBezTo>
                  <a:pt x="100233" y="428641"/>
                  <a:pt x="738408" y="188399"/>
                  <a:pt x="821487" y="139716"/>
                </a:cubicBezTo>
                <a:cubicBezTo>
                  <a:pt x="904566" y="91033"/>
                  <a:pt x="432550" y="184695"/>
                  <a:pt x="513512" y="171466"/>
                </a:cubicBezTo>
                <a:cubicBezTo>
                  <a:pt x="594474" y="158237"/>
                  <a:pt x="1192962" y="88916"/>
                  <a:pt x="1307262" y="60341"/>
                </a:cubicBezTo>
                <a:cubicBezTo>
                  <a:pt x="1421562" y="31766"/>
                  <a:pt x="1162800" y="1074"/>
                  <a:pt x="1199312" y="16"/>
                </a:cubicBezTo>
                <a:cubicBezTo>
                  <a:pt x="1235824" y="-1042"/>
                  <a:pt x="1537979" y="49229"/>
                  <a:pt x="1526337" y="53991"/>
                </a:cubicBezTo>
                <a:cubicBezTo>
                  <a:pt x="1514695" y="58753"/>
                  <a:pt x="1182908" y="29649"/>
                  <a:pt x="1129462" y="28591"/>
                </a:cubicBezTo>
                <a:cubicBezTo>
                  <a:pt x="1076016" y="27533"/>
                  <a:pt x="1350654" y="2133"/>
                  <a:pt x="1205662" y="47641"/>
                </a:cubicBezTo>
                <a:cubicBezTo>
                  <a:pt x="1060670" y="93149"/>
                  <a:pt x="373283" y="269891"/>
                  <a:pt x="259512" y="301641"/>
                </a:cubicBezTo>
                <a:cubicBezTo>
                  <a:pt x="145741" y="333391"/>
                  <a:pt x="514570" y="230203"/>
                  <a:pt x="523037" y="238141"/>
                </a:cubicBezTo>
                <a:cubicBezTo>
                  <a:pt x="531504" y="246078"/>
                  <a:pt x="389687" y="311695"/>
                  <a:pt x="310312" y="349266"/>
                </a:cubicBezTo>
                <a:cubicBezTo>
                  <a:pt x="230937" y="386837"/>
                  <a:pt x="-70159" y="498491"/>
                  <a:pt x="15037" y="4635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148351D6-BCA0-F58A-7871-D708867685F0}"/>
              </a:ext>
            </a:extLst>
          </p:cNvPr>
          <p:cNvSpPr/>
          <p:nvPr/>
        </p:nvSpPr>
        <p:spPr>
          <a:xfrm>
            <a:off x="3406845" y="10929066"/>
            <a:ext cx="1602676" cy="397195"/>
          </a:xfrm>
          <a:custGeom>
            <a:avLst/>
            <a:gdLst>
              <a:gd name="connsiteX0" fmla="*/ 44380 w 1602676"/>
              <a:gd name="connsiteY0" fmla="*/ 192959 h 397195"/>
              <a:gd name="connsiteX1" fmla="*/ 1088955 w 1602676"/>
              <a:gd name="connsiteY1" fmla="*/ 18334 h 397195"/>
              <a:gd name="connsiteX2" fmla="*/ 1076255 w 1602676"/>
              <a:gd name="connsiteY2" fmla="*/ 5634 h 397195"/>
              <a:gd name="connsiteX3" fmla="*/ 1333430 w 1602676"/>
              <a:gd name="connsiteY3" fmla="*/ 21509 h 397195"/>
              <a:gd name="connsiteX4" fmla="*/ 1558855 w 1602676"/>
              <a:gd name="connsiteY4" fmla="*/ 189784 h 397195"/>
              <a:gd name="connsiteX5" fmla="*/ 1482655 w 1602676"/>
              <a:gd name="connsiteY5" fmla="*/ 253284 h 397195"/>
              <a:gd name="connsiteX6" fmla="*/ 1565205 w 1602676"/>
              <a:gd name="connsiteY6" fmla="*/ 396159 h 397195"/>
              <a:gd name="connsiteX7" fmla="*/ 1374705 w 1602676"/>
              <a:gd name="connsiteY7" fmla="*/ 316784 h 397195"/>
              <a:gd name="connsiteX8" fmla="*/ 692080 w 1602676"/>
              <a:gd name="connsiteY8" fmla="*/ 297734 h 397195"/>
              <a:gd name="connsiteX9" fmla="*/ 1558855 w 1602676"/>
              <a:gd name="connsiteY9" fmla="*/ 373934 h 397195"/>
              <a:gd name="connsiteX10" fmla="*/ 1479480 w 1602676"/>
              <a:gd name="connsiteY10" fmla="*/ 313609 h 397195"/>
              <a:gd name="connsiteX11" fmla="*/ 1523930 w 1602676"/>
              <a:gd name="connsiteY11" fmla="*/ 138984 h 397195"/>
              <a:gd name="connsiteX12" fmla="*/ 1231830 w 1602676"/>
              <a:gd name="connsiteY12" fmla="*/ 34209 h 397195"/>
              <a:gd name="connsiteX13" fmla="*/ 768280 w 1602676"/>
              <a:gd name="connsiteY13" fmla="*/ 50084 h 397195"/>
              <a:gd name="connsiteX14" fmla="*/ 869880 w 1602676"/>
              <a:gd name="connsiteY14" fmla="*/ 24684 h 397195"/>
              <a:gd name="connsiteX15" fmla="*/ 257105 w 1602676"/>
              <a:gd name="connsiteY15" fmla="*/ 170734 h 397195"/>
              <a:gd name="connsiteX16" fmla="*/ 44380 w 1602676"/>
              <a:gd name="connsiteY16" fmla="*/ 192959 h 39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02676" h="397195">
                <a:moveTo>
                  <a:pt x="44380" y="192959"/>
                </a:moveTo>
                <a:cubicBezTo>
                  <a:pt x="183022" y="167559"/>
                  <a:pt x="916976" y="49555"/>
                  <a:pt x="1088955" y="18334"/>
                </a:cubicBezTo>
                <a:cubicBezTo>
                  <a:pt x="1260934" y="-12887"/>
                  <a:pt x="1035509" y="5105"/>
                  <a:pt x="1076255" y="5634"/>
                </a:cubicBezTo>
                <a:cubicBezTo>
                  <a:pt x="1117001" y="6163"/>
                  <a:pt x="1252997" y="-9183"/>
                  <a:pt x="1333430" y="21509"/>
                </a:cubicBezTo>
                <a:cubicBezTo>
                  <a:pt x="1413863" y="52201"/>
                  <a:pt x="1533984" y="151155"/>
                  <a:pt x="1558855" y="189784"/>
                </a:cubicBezTo>
                <a:cubicBezTo>
                  <a:pt x="1583726" y="228413"/>
                  <a:pt x="1481597" y="218888"/>
                  <a:pt x="1482655" y="253284"/>
                </a:cubicBezTo>
                <a:cubicBezTo>
                  <a:pt x="1483713" y="287680"/>
                  <a:pt x="1583197" y="385576"/>
                  <a:pt x="1565205" y="396159"/>
                </a:cubicBezTo>
                <a:cubicBezTo>
                  <a:pt x="1547213" y="406742"/>
                  <a:pt x="1520226" y="333188"/>
                  <a:pt x="1374705" y="316784"/>
                </a:cubicBezTo>
                <a:cubicBezTo>
                  <a:pt x="1229184" y="300380"/>
                  <a:pt x="661388" y="288209"/>
                  <a:pt x="692080" y="297734"/>
                </a:cubicBezTo>
                <a:cubicBezTo>
                  <a:pt x="722772" y="307259"/>
                  <a:pt x="1427622" y="371288"/>
                  <a:pt x="1558855" y="373934"/>
                </a:cubicBezTo>
                <a:cubicBezTo>
                  <a:pt x="1690088" y="376580"/>
                  <a:pt x="1485301" y="352767"/>
                  <a:pt x="1479480" y="313609"/>
                </a:cubicBezTo>
                <a:cubicBezTo>
                  <a:pt x="1473659" y="274451"/>
                  <a:pt x="1565205" y="185551"/>
                  <a:pt x="1523930" y="138984"/>
                </a:cubicBezTo>
                <a:cubicBezTo>
                  <a:pt x="1482655" y="92417"/>
                  <a:pt x="1357772" y="49026"/>
                  <a:pt x="1231830" y="34209"/>
                </a:cubicBezTo>
                <a:cubicBezTo>
                  <a:pt x="1105888" y="19392"/>
                  <a:pt x="828605" y="51671"/>
                  <a:pt x="768280" y="50084"/>
                </a:cubicBezTo>
                <a:cubicBezTo>
                  <a:pt x="707955" y="48497"/>
                  <a:pt x="869880" y="24684"/>
                  <a:pt x="869880" y="24684"/>
                </a:cubicBezTo>
                <a:lnTo>
                  <a:pt x="257105" y="170734"/>
                </a:lnTo>
                <a:cubicBezTo>
                  <a:pt x="124284" y="198780"/>
                  <a:pt x="-94262" y="218359"/>
                  <a:pt x="44380" y="1929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27527453-DADD-301B-54FB-379BD0AC7B71}"/>
              </a:ext>
            </a:extLst>
          </p:cNvPr>
          <p:cNvSpPr/>
          <p:nvPr/>
        </p:nvSpPr>
        <p:spPr>
          <a:xfrm>
            <a:off x="3188590" y="11377853"/>
            <a:ext cx="164315" cy="715073"/>
          </a:xfrm>
          <a:custGeom>
            <a:avLst/>
            <a:gdLst>
              <a:gd name="connsiteX0" fmla="*/ 164210 w 164315"/>
              <a:gd name="connsiteY0" fmla="*/ 1347 h 715073"/>
              <a:gd name="connsiteX1" fmla="*/ 24510 w 164315"/>
              <a:gd name="connsiteY1" fmla="*/ 268047 h 715073"/>
              <a:gd name="connsiteX2" fmla="*/ 107060 w 164315"/>
              <a:gd name="connsiteY2" fmla="*/ 595072 h 715073"/>
              <a:gd name="connsiteX3" fmla="*/ 2285 w 164315"/>
              <a:gd name="connsiteY3" fmla="*/ 404572 h 715073"/>
              <a:gd name="connsiteX4" fmla="*/ 34035 w 164315"/>
              <a:gd name="connsiteY4" fmla="*/ 664922 h 715073"/>
              <a:gd name="connsiteX5" fmla="*/ 24510 w 164315"/>
              <a:gd name="connsiteY5" fmla="*/ 690322 h 715073"/>
              <a:gd name="connsiteX6" fmla="*/ 14985 w 164315"/>
              <a:gd name="connsiteY6" fmla="*/ 388697 h 715073"/>
              <a:gd name="connsiteX7" fmla="*/ 11810 w 164315"/>
              <a:gd name="connsiteY7" fmla="*/ 125172 h 715073"/>
              <a:gd name="connsiteX8" fmla="*/ 46735 w 164315"/>
              <a:gd name="connsiteY8" fmla="*/ 163272 h 715073"/>
              <a:gd name="connsiteX9" fmla="*/ 164210 w 164315"/>
              <a:gd name="connsiteY9" fmla="*/ 1347 h 71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315" h="715073">
                <a:moveTo>
                  <a:pt x="164210" y="1347"/>
                </a:moveTo>
                <a:cubicBezTo>
                  <a:pt x="160506" y="18809"/>
                  <a:pt x="34035" y="169093"/>
                  <a:pt x="24510" y="268047"/>
                </a:cubicBezTo>
                <a:cubicBezTo>
                  <a:pt x="14985" y="367001"/>
                  <a:pt x="110764" y="572318"/>
                  <a:pt x="107060" y="595072"/>
                </a:cubicBezTo>
                <a:cubicBezTo>
                  <a:pt x="103356" y="617826"/>
                  <a:pt x="14456" y="392930"/>
                  <a:pt x="2285" y="404572"/>
                </a:cubicBezTo>
                <a:cubicBezTo>
                  <a:pt x="-9886" y="416214"/>
                  <a:pt x="30331" y="617297"/>
                  <a:pt x="34035" y="664922"/>
                </a:cubicBezTo>
                <a:cubicBezTo>
                  <a:pt x="37739" y="712547"/>
                  <a:pt x="27685" y="736359"/>
                  <a:pt x="24510" y="690322"/>
                </a:cubicBezTo>
                <a:cubicBezTo>
                  <a:pt x="21335" y="644285"/>
                  <a:pt x="17102" y="482889"/>
                  <a:pt x="14985" y="388697"/>
                </a:cubicBezTo>
                <a:cubicBezTo>
                  <a:pt x="12868" y="294505"/>
                  <a:pt x="6518" y="162743"/>
                  <a:pt x="11810" y="125172"/>
                </a:cubicBezTo>
                <a:cubicBezTo>
                  <a:pt x="17102" y="87601"/>
                  <a:pt x="20277" y="184968"/>
                  <a:pt x="46735" y="163272"/>
                </a:cubicBezTo>
                <a:cubicBezTo>
                  <a:pt x="73193" y="141576"/>
                  <a:pt x="167914" y="-16115"/>
                  <a:pt x="164210" y="13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78D42F9B-349D-2ED8-3959-79A54901F54B}"/>
              </a:ext>
            </a:extLst>
          </p:cNvPr>
          <p:cNvSpPr/>
          <p:nvPr/>
        </p:nvSpPr>
        <p:spPr>
          <a:xfrm>
            <a:off x="3670870" y="11218039"/>
            <a:ext cx="500453" cy="164487"/>
          </a:xfrm>
          <a:custGeom>
            <a:avLst/>
            <a:gdLst>
              <a:gd name="connsiteX0" fmla="*/ 2605 w 500453"/>
              <a:gd name="connsiteY0" fmla="*/ 164336 h 164487"/>
              <a:gd name="connsiteX1" fmla="*/ 443930 w 500453"/>
              <a:gd name="connsiteY1" fmla="*/ 8761 h 164487"/>
              <a:gd name="connsiteX2" fmla="*/ 475680 w 500453"/>
              <a:gd name="connsiteY2" fmla="*/ 21461 h 164487"/>
              <a:gd name="connsiteX3" fmla="*/ 269305 w 500453"/>
              <a:gd name="connsiteY3" fmla="*/ 37336 h 164487"/>
              <a:gd name="connsiteX4" fmla="*/ 2605 w 500453"/>
              <a:gd name="connsiteY4" fmla="*/ 164336 h 1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453" h="164487">
                <a:moveTo>
                  <a:pt x="2605" y="164336"/>
                </a:moveTo>
                <a:cubicBezTo>
                  <a:pt x="31709" y="159574"/>
                  <a:pt x="365084" y="32573"/>
                  <a:pt x="443930" y="8761"/>
                </a:cubicBezTo>
                <a:cubicBezTo>
                  <a:pt x="522776" y="-15051"/>
                  <a:pt x="504784" y="16699"/>
                  <a:pt x="475680" y="21461"/>
                </a:cubicBezTo>
                <a:cubicBezTo>
                  <a:pt x="446576" y="26223"/>
                  <a:pt x="342330" y="14582"/>
                  <a:pt x="269305" y="37336"/>
                </a:cubicBezTo>
                <a:cubicBezTo>
                  <a:pt x="196280" y="60090"/>
                  <a:pt x="-26499" y="169098"/>
                  <a:pt x="2605" y="1643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2EB11052-3817-D37F-C839-5464FF837845}"/>
              </a:ext>
            </a:extLst>
          </p:cNvPr>
          <p:cNvSpPr/>
          <p:nvPr/>
        </p:nvSpPr>
        <p:spPr>
          <a:xfrm>
            <a:off x="3501918" y="11584552"/>
            <a:ext cx="294945" cy="428469"/>
          </a:xfrm>
          <a:custGeom>
            <a:avLst/>
            <a:gdLst>
              <a:gd name="connsiteX0" fmla="*/ 130282 w 294945"/>
              <a:gd name="connsiteY0" fmla="*/ 1023 h 428469"/>
              <a:gd name="connsiteX1" fmla="*/ 98532 w 294945"/>
              <a:gd name="connsiteY1" fmla="*/ 175648 h 428469"/>
              <a:gd name="connsiteX2" fmla="*/ 292207 w 294945"/>
              <a:gd name="connsiteY2" fmla="*/ 423298 h 428469"/>
              <a:gd name="connsiteX3" fmla="*/ 203307 w 294945"/>
              <a:gd name="connsiteY3" fmla="*/ 334398 h 428469"/>
              <a:gd name="connsiteX4" fmla="*/ 76307 w 294945"/>
              <a:gd name="connsiteY4" fmla="*/ 223273 h 428469"/>
              <a:gd name="connsiteX5" fmla="*/ 107 w 294945"/>
              <a:gd name="connsiteY5" fmla="*/ 143898 h 428469"/>
              <a:gd name="connsiteX6" fmla="*/ 60432 w 294945"/>
              <a:gd name="connsiteY6" fmla="*/ 172473 h 428469"/>
              <a:gd name="connsiteX7" fmla="*/ 95357 w 294945"/>
              <a:gd name="connsiteY7" fmla="*/ 105798 h 428469"/>
              <a:gd name="connsiteX8" fmla="*/ 130282 w 294945"/>
              <a:gd name="connsiteY8" fmla="*/ 1023 h 42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945" h="428469">
                <a:moveTo>
                  <a:pt x="130282" y="1023"/>
                </a:moveTo>
                <a:cubicBezTo>
                  <a:pt x="130811" y="12665"/>
                  <a:pt x="71544" y="105269"/>
                  <a:pt x="98532" y="175648"/>
                </a:cubicBezTo>
                <a:cubicBezTo>
                  <a:pt x="125519" y="246027"/>
                  <a:pt x="274744" y="396840"/>
                  <a:pt x="292207" y="423298"/>
                </a:cubicBezTo>
                <a:cubicBezTo>
                  <a:pt x="309670" y="449756"/>
                  <a:pt x="239290" y="367736"/>
                  <a:pt x="203307" y="334398"/>
                </a:cubicBezTo>
                <a:cubicBezTo>
                  <a:pt x="167324" y="301060"/>
                  <a:pt x="110174" y="255023"/>
                  <a:pt x="76307" y="223273"/>
                </a:cubicBezTo>
                <a:cubicBezTo>
                  <a:pt x="42440" y="191523"/>
                  <a:pt x="2753" y="152365"/>
                  <a:pt x="107" y="143898"/>
                </a:cubicBezTo>
                <a:cubicBezTo>
                  <a:pt x="-2539" y="135431"/>
                  <a:pt x="44557" y="178823"/>
                  <a:pt x="60432" y="172473"/>
                </a:cubicBezTo>
                <a:cubicBezTo>
                  <a:pt x="76307" y="166123"/>
                  <a:pt x="77894" y="131198"/>
                  <a:pt x="95357" y="105798"/>
                </a:cubicBezTo>
                <a:cubicBezTo>
                  <a:pt x="112820" y="80398"/>
                  <a:pt x="129753" y="-10619"/>
                  <a:pt x="130282" y="10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CA16D1D4-5CF6-DB31-A944-5C3A60F68437}"/>
              </a:ext>
            </a:extLst>
          </p:cNvPr>
          <p:cNvSpPr/>
          <p:nvPr/>
        </p:nvSpPr>
        <p:spPr>
          <a:xfrm>
            <a:off x="4837902" y="11261698"/>
            <a:ext cx="293656" cy="1070107"/>
          </a:xfrm>
          <a:custGeom>
            <a:avLst/>
            <a:gdLst>
              <a:gd name="connsiteX0" fmla="*/ 38898 w 293656"/>
              <a:gd name="connsiteY0" fmla="*/ 27 h 1070107"/>
              <a:gd name="connsiteX1" fmla="*/ 51598 w 293656"/>
              <a:gd name="connsiteY1" fmla="*/ 92102 h 1070107"/>
              <a:gd name="connsiteX2" fmla="*/ 86523 w 293656"/>
              <a:gd name="connsiteY2" fmla="*/ 158777 h 1070107"/>
              <a:gd name="connsiteX3" fmla="*/ 257973 w 293656"/>
              <a:gd name="connsiteY3" fmla="*/ 590577 h 1070107"/>
              <a:gd name="connsiteX4" fmla="*/ 203998 w 293656"/>
              <a:gd name="connsiteY4" fmla="*/ 542952 h 1070107"/>
              <a:gd name="connsiteX5" fmla="*/ 292898 w 293656"/>
              <a:gd name="connsiteY5" fmla="*/ 917602 h 1070107"/>
              <a:gd name="connsiteX6" fmla="*/ 143673 w 293656"/>
              <a:gd name="connsiteY6" fmla="*/ 1070002 h 1070107"/>
              <a:gd name="connsiteX7" fmla="*/ 261148 w 293656"/>
              <a:gd name="connsiteY7" fmla="*/ 939827 h 1070107"/>
              <a:gd name="connsiteX8" fmla="*/ 232573 w 293656"/>
              <a:gd name="connsiteY8" fmla="*/ 838227 h 1070107"/>
              <a:gd name="connsiteX9" fmla="*/ 76998 w 293656"/>
              <a:gd name="connsiteY9" fmla="*/ 565177 h 1070107"/>
              <a:gd name="connsiteX10" fmla="*/ 223048 w 293656"/>
              <a:gd name="connsiteY10" fmla="*/ 650902 h 1070107"/>
              <a:gd name="connsiteX11" fmla="*/ 178598 w 293656"/>
              <a:gd name="connsiteY11" fmla="*/ 476277 h 1070107"/>
              <a:gd name="connsiteX12" fmla="*/ 32548 w 293656"/>
              <a:gd name="connsiteY12" fmla="*/ 165127 h 1070107"/>
              <a:gd name="connsiteX13" fmla="*/ 7148 w 293656"/>
              <a:gd name="connsiteY13" fmla="*/ 139727 h 1070107"/>
              <a:gd name="connsiteX14" fmla="*/ 130973 w 293656"/>
              <a:gd name="connsiteY14" fmla="*/ 228627 h 1070107"/>
              <a:gd name="connsiteX15" fmla="*/ 38898 w 293656"/>
              <a:gd name="connsiteY15" fmla="*/ 101627 h 1070107"/>
              <a:gd name="connsiteX16" fmla="*/ 38898 w 293656"/>
              <a:gd name="connsiteY16" fmla="*/ 27 h 107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3656" h="1070107">
                <a:moveTo>
                  <a:pt x="38898" y="27"/>
                </a:moveTo>
                <a:cubicBezTo>
                  <a:pt x="41015" y="-1561"/>
                  <a:pt x="43660" y="65644"/>
                  <a:pt x="51598" y="92102"/>
                </a:cubicBezTo>
                <a:cubicBezTo>
                  <a:pt x="59536" y="118560"/>
                  <a:pt x="52127" y="75698"/>
                  <a:pt x="86523" y="158777"/>
                </a:cubicBezTo>
                <a:cubicBezTo>
                  <a:pt x="120919" y="241856"/>
                  <a:pt x="238394" y="526548"/>
                  <a:pt x="257973" y="590577"/>
                </a:cubicBezTo>
                <a:cubicBezTo>
                  <a:pt x="277552" y="654606"/>
                  <a:pt x="198177" y="488448"/>
                  <a:pt x="203998" y="542952"/>
                </a:cubicBezTo>
                <a:cubicBezTo>
                  <a:pt x="209819" y="597456"/>
                  <a:pt x="302952" y="829760"/>
                  <a:pt x="292898" y="917602"/>
                </a:cubicBezTo>
                <a:cubicBezTo>
                  <a:pt x="282844" y="1005444"/>
                  <a:pt x="148965" y="1066298"/>
                  <a:pt x="143673" y="1070002"/>
                </a:cubicBezTo>
                <a:cubicBezTo>
                  <a:pt x="138381" y="1073706"/>
                  <a:pt x="246331" y="978456"/>
                  <a:pt x="261148" y="939827"/>
                </a:cubicBezTo>
                <a:cubicBezTo>
                  <a:pt x="275965" y="901198"/>
                  <a:pt x="263265" y="900669"/>
                  <a:pt x="232573" y="838227"/>
                </a:cubicBezTo>
                <a:cubicBezTo>
                  <a:pt x="201881" y="775785"/>
                  <a:pt x="78585" y="596398"/>
                  <a:pt x="76998" y="565177"/>
                </a:cubicBezTo>
                <a:cubicBezTo>
                  <a:pt x="75411" y="533956"/>
                  <a:pt x="206115" y="665719"/>
                  <a:pt x="223048" y="650902"/>
                </a:cubicBezTo>
                <a:cubicBezTo>
                  <a:pt x="239981" y="636085"/>
                  <a:pt x="210348" y="557240"/>
                  <a:pt x="178598" y="476277"/>
                </a:cubicBezTo>
                <a:cubicBezTo>
                  <a:pt x="146848" y="395315"/>
                  <a:pt x="61123" y="221219"/>
                  <a:pt x="32548" y="165127"/>
                </a:cubicBezTo>
                <a:cubicBezTo>
                  <a:pt x="3973" y="109035"/>
                  <a:pt x="-9256" y="129144"/>
                  <a:pt x="7148" y="139727"/>
                </a:cubicBezTo>
                <a:cubicBezTo>
                  <a:pt x="23552" y="150310"/>
                  <a:pt x="125681" y="234977"/>
                  <a:pt x="130973" y="228627"/>
                </a:cubicBezTo>
                <a:cubicBezTo>
                  <a:pt x="136265" y="222277"/>
                  <a:pt x="51069" y="136552"/>
                  <a:pt x="38898" y="101627"/>
                </a:cubicBezTo>
                <a:cubicBezTo>
                  <a:pt x="26727" y="66702"/>
                  <a:pt x="36781" y="1615"/>
                  <a:pt x="38898" y="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2190FC98-4E9D-7590-7CF6-EE4881FEAB92}"/>
              </a:ext>
            </a:extLst>
          </p:cNvPr>
          <p:cNvSpPr/>
          <p:nvPr/>
        </p:nvSpPr>
        <p:spPr>
          <a:xfrm>
            <a:off x="3990975" y="11404476"/>
            <a:ext cx="717600" cy="603102"/>
          </a:xfrm>
          <a:custGeom>
            <a:avLst/>
            <a:gdLst>
              <a:gd name="connsiteX0" fmla="*/ 0 w 717600"/>
              <a:gd name="connsiteY0" fmla="*/ 82674 h 603102"/>
              <a:gd name="connsiteX1" fmla="*/ 574675 w 717600"/>
              <a:gd name="connsiteY1" fmla="*/ 63624 h 603102"/>
              <a:gd name="connsiteX2" fmla="*/ 593725 w 717600"/>
              <a:gd name="connsiteY2" fmla="*/ 133474 h 603102"/>
              <a:gd name="connsiteX3" fmla="*/ 717550 w 717600"/>
              <a:gd name="connsiteY3" fmla="*/ 269999 h 603102"/>
              <a:gd name="connsiteX4" fmla="*/ 577850 w 717600"/>
              <a:gd name="connsiteY4" fmla="*/ 600199 h 603102"/>
              <a:gd name="connsiteX5" fmla="*/ 635000 w 717600"/>
              <a:gd name="connsiteY5" fmla="*/ 419224 h 603102"/>
              <a:gd name="connsiteX6" fmla="*/ 685800 w 717600"/>
              <a:gd name="connsiteY6" fmla="*/ 212849 h 603102"/>
              <a:gd name="connsiteX7" fmla="*/ 587375 w 717600"/>
              <a:gd name="connsiteY7" fmla="*/ 101724 h 603102"/>
              <a:gd name="connsiteX8" fmla="*/ 127000 w 717600"/>
              <a:gd name="connsiteY8" fmla="*/ 98549 h 603102"/>
              <a:gd name="connsiteX9" fmla="*/ 320675 w 717600"/>
              <a:gd name="connsiteY9" fmla="*/ 54099 h 603102"/>
              <a:gd name="connsiteX10" fmla="*/ 276225 w 717600"/>
              <a:gd name="connsiteY10" fmla="*/ 124 h 603102"/>
              <a:gd name="connsiteX11" fmla="*/ 295275 w 717600"/>
              <a:gd name="connsiteY11" fmla="*/ 69974 h 603102"/>
              <a:gd name="connsiteX12" fmla="*/ 295275 w 717600"/>
              <a:gd name="connsiteY12" fmla="*/ 69974 h 603102"/>
              <a:gd name="connsiteX13" fmla="*/ 0 w 717600"/>
              <a:gd name="connsiteY13" fmla="*/ 82674 h 60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7600" h="603102">
                <a:moveTo>
                  <a:pt x="0" y="82674"/>
                </a:moveTo>
                <a:cubicBezTo>
                  <a:pt x="237860" y="68915"/>
                  <a:pt x="475721" y="55157"/>
                  <a:pt x="574675" y="63624"/>
                </a:cubicBezTo>
                <a:cubicBezTo>
                  <a:pt x="673629" y="72091"/>
                  <a:pt x="569913" y="99078"/>
                  <a:pt x="593725" y="133474"/>
                </a:cubicBezTo>
                <a:cubicBezTo>
                  <a:pt x="617538" y="167870"/>
                  <a:pt x="720196" y="192212"/>
                  <a:pt x="717550" y="269999"/>
                </a:cubicBezTo>
                <a:cubicBezTo>
                  <a:pt x="714904" y="347786"/>
                  <a:pt x="591608" y="575328"/>
                  <a:pt x="577850" y="600199"/>
                </a:cubicBezTo>
                <a:cubicBezTo>
                  <a:pt x="564092" y="625070"/>
                  <a:pt x="617008" y="483782"/>
                  <a:pt x="635000" y="419224"/>
                </a:cubicBezTo>
                <a:cubicBezTo>
                  <a:pt x="652992" y="354666"/>
                  <a:pt x="693738" y="265766"/>
                  <a:pt x="685800" y="212849"/>
                </a:cubicBezTo>
                <a:cubicBezTo>
                  <a:pt x="677862" y="159932"/>
                  <a:pt x="680508" y="120774"/>
                  <a:pt x="587375" y="101724"/>
                </a:cubicBezTo>
                <a:cubicBezTo>
                  <a:pt x="494242" y="82674"/>
                  <a:pt x="171450" y="106486"/>
                  <a:pt x="127000" y="98549"/>
                </a:cubicBezTo>
                <a:cubicBezTo>
                  <a:pt x="82550" y="90612"/>
                  <a:pt x="295804" y="70503"/>
                  <a:pt x="320675" y="54099"/>
                </a:cubicBezTo>
                <a:cubicBezTo>
                  <a:pt x="345546" y="37695"/>
                  <a:pt x="280458" y="-2522"/>
                  <a:pt x="276225" y="124"/>
                </a:cubicBezTo>
                <a:cubicBezTo>
                  <a:pt x="271992" y="2770"/>
                  <a:pt x="295275" y="69974"/>
                  <a:pt x="295275" y="69974"/>
                </a:cubicBezTo>
                <a:lnTo>
                  <a:pt x="295275" y="69974"/>
                </a:lnTo>
                <a:lnTo>
                  <a:pt x="0" y="8267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6F1EA792-4583-915E-A48F-540DF537FCDE}"/>
              </a:ext>
            </a:extLst>
          </p:cNvPr>
          <p:cNvSpPr/>
          <p:nvPr/>
        </p:nvSpPr>
        <p:spPr>
          <a:xfrm>
            <a:off x="3873383" y="11614100"/>
            <a:ext cx="694526" cy="346945"/>
          </a:xfrm>
          <a:custGeom>
            <a:avLst/>
            <a:gdLst>
              <a:gd name="connsiteX0" fmla="*/ 117 w 694526"/>
              <a:gd name="connsiteY0" fmla="*/ 50 h 346945"/>
              <a:gd name="connsiteX1" fmla="*/ 358892 w 694526"/>
              <a:gd name="connsiteY1" fmla="*/ 200075 h 346945"/>
              <a:gd name="connsiteX2" fmla="*/ 409692 w 694526"/>
              <a:gd name="connsiteY2" fmla="*/ 339775 h 346945"/>
              <a:gd name="connsiteX3" fmla="*/ 666867 w 694526"/>
              <a:gd name="connsiteY3" fmla="*/ 327075 h 346945"/>
              <a:gd name="connsiteX4" fmla="*/ 657342 w 694526"/>
              <a:gd name="connsiteY4" fmla="*/ 330250 h 346945"/>
              <a:gd name="connsiteX5" fmla="*/ 400167 w 694526"/>
              <a:gd name="connsiteY5" fmla="*/ 282625 h 346945"/>
              <a:gd name="connsiteX6" fmla="*/ 400167 w 694526"/>
              <a:gd name="connsiteY6" fmla="*/ 219125 h 346945"/>
              <a:gd name="connsiteX7" fmla="*/ 117 w 694526"/>
              <a:gd name="connsiteY7" fmla="*/ 50 h 34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526" h="346945">
                <a:moveTo>
                  <a:pt x="117" y="50"/>
                </a:moveTo>
                <a:cubicBezTo>
                  <a:pt x="-6762" y="-3125"/>
                  <a:pt x="290630" y="143454"/>
                  <a:pt x="358892" y="200075"/>
                </a:cubicBezTo>
                <a:cubicBezTo>
                  <a:pt x="427155" y="256696"/>
                  <a:pt x="358363" y="318608"/>
                  <a:pt x="409692" y="339775"/>
                </a:cubicBezTo>
                <a:cubicBezTo>
                  <a:pt x="461021" y="360942"/>
                  <a:pt x="625592" y="328662"/>
                  <a:pt x="666867" y="327075"/>
                </a:cubicBezTo>
                <a:cubicBezTo>
                  <a:pt x="708142" y="325488"/>
                  <a:pt x="701792" y="337658"/>
                  <a:pt x="657342" y="330250"/>
                </a:cubicBezTo>
                <a:cubicBezTo>
                  <a:pt x="612892" y="322842"/>
                  <a:pt x="443030" y="301146"/>
                  <a:pt x="400167" y="282625"/>
                </a:cubicBezTo>
                <a:cubicBezTo>
                  <a:pt x="357305" y="264104"/>
                  <a:pt x="465784" y="268338"/>
                  <a:pt x="400167" y="219125"/>
                </a:cubicBezTo>
                <a:cubicBezTo>
                  <a:pt x="334550" y="169913"/>
                  <a:pt x="6996" y="3225"/>
                  <a:pt x="117" y="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115402A5-CB79-DB4F-ED43-990A81C86D2A}"/>
              </a:ext>
            </a:extLst>
          </p:cNvPr>
          <p:cNvSpPr/>
          <p:nvPr/>
        </p:nvSpPr>
        <p:spPr>
          <a:xfrm>
            <a:off x="4527348" y="11791438"/>
            <a:ext cx="251057" cy="445551"/>
          </a:xfrm>
          <a:custGeom>
            <a:avLst/>
            <a:gdLst>
              <a:gd name="connsiteX0" fmla="*/ 202 w 251057"/>
              <a:gd name="connsiteY0" fmla="*/ 512 h 445551"/>
              <a:gd name="connsiteX1" fmla="*/ 108152 w 251057"/>
              <a:gd name="connsiteY1" fmla="*/ 257687 h 445551"/>
              <a:gd name="connsiteX2" fmla="*/ 79577 w 251057"/>
              <a:gd name="connsiteY2" fmla="*/ 391037 h 445551"/>
              <a:gd name="connsiteX3" fmla="*/ 244677 w 251057"/>
              <a:gd name="connsiteY3" fmla="*/ 445012 h 445551"/>
              <a:gd name="connsiteX4" fmla="*/ 82752 w 251057"/>
              <a:gd name="connsiteY4" fmla="*/ 362462 h 445551"/>
              <a:gd name="connsiteX5" fmla="*/ 251027 w 251057"/>
              <a:gd name="connsiteY5" fmla="*/ 343412 h 445551"/>
              <a:gd name="connsiteX6" fmla="*/ 66877 w 251057"/>
              <a:gd name="connsiteY6" fmla="*/ 308487 h 445551"/>
              <a:gd name="connsiteX7" fmla="*/ 111327 w 251057"/>
              <a:gd name="connsiteY7" fmla="*/ 181487 h 445551"/>
              <a:gd name="connsiteX8" fmla="*/ 139902 w 251057"/>
              <a:gd name="connsiteY8" fmla="*/ 191012 h 445551"/>
              <a:gd name="connsiteX9" fmla="*/ 202 w 251057"/>
              <a:gd name="connsiteY9" fmla="*/ 512 h 44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057" h="445551">
                <a:moveTo>
                  <a:pt x="202" y="512"/>
                </a:moveTo>
                <a:cubicBezTo>
                  <a:pt x="-5090" y="11625"/>
                  <a:pt x="94923" y="192600"/>
                  <a:pt x="108152" y="257687"/>
                </a:cubicBezTo>
                <a:cubicBezTo>
                  <a:pt x="121381" y="322775"/>
                  <a:pt x="56823" y="359816"/>
                  <a:pt x="79577" y="391037"/>
                </a:cubicBezTo>
                <a:cubicBezTo>
                  <a:pt x="102331" y="422258"/>
                  <a:pt x="244148" y="449775"/>
                  <a:pt x="244677" y="445012"/>
                </a:cubicBezTo>
                <a:cubicBezTo>
                  <a:pt x="245206" y="440250"/>
                  <a:pt x="81694" y="379395"/>
                  <a:pt x="82752" y="362462"/>
                </a:cubicBezTo>
                <a:cubicBezTo>
                  <a:pt x="83810" y="345529"/>
                  <a:pt x="253673" y="352408"/>
                  <a:pt x="251027" y="343412"/>
                </a:cubicBezTo>
                <a:cubicBezTo>
                  <a:pt x="248381" y="334416"/>
                  <a:pt x="90160" y="335475"/>
                  <a:pt x="66877" y="308487"/>
                </a:cubicBezTo>
                <a:cubicBezTo>
                  <a:pt x="43594" y="281500"/>
                  <a:pt x="99156" y="201066"/>
                  <a:pt x="111327" y="181487"/>
                </a:cubicBezTo>
                <a:cubicBezTo>
                  <a:pt x="123498" y="161908"/>
                  <a:pt x="157364" y="219587"/>
                  <a:pt x="139902" y="191012"/>
                </a:cubicBezTo>
                <a:cubicBezTo>
                  <a:pt x="122440" y="162437"/>
                  <a:pt x="5494" y="-10601"/>
                  <a:pt x="202" y="5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BEF1C2C1-F22E-42CC-01E9-6A734202C5A5}"/>
              </a:ext>
            </a:extLst>
          </p:cNvPr>
          <p:cNvSpPr/>
          <p:nvPr/>
        </p:nvSpPr>
        <p:spPr>
          <a:xfrm>
            <a:off x="3819525" y="11533955"/>
            <a:ext cx="398242" cy="804194"/>
          </a:xfrm>
          <a:custGeom>
            <a:avLst/>
            <a:gdLst>
              <a:gd name="connsiteX0" fmla="*/ 155575 w 398242"/>
              <a:gd name="connsiteY0" fmla="*/ 3995 h 804194"/>
              <a:gd name="connsiteX1" fmla="*/ 355600 w 398242"/>
              <a:gd name="connsiteY1" fmla="*/ 286570 h 804194"/>
              <a:gd name="connsiteX2" fmla="*/ 393700 w 398242"/>
              <a:gd name="connsiteY2" fmla="*/ 356420 h 804194"/>
              <a:gd name="connsiteX3" fmla="*/ 285750 w 398242"/>
              <a:gd name="connsiteY3" fmla="*/ 451670 h 804194"/>
              <a:gd name="connsiteX4" fmla="*/ 0 w 398242"/>
              <a:gd name="connsiteY4" fmla="*/ 505645 h 804194"/>
              <a:gd name="connsiteX5" fmla="*/ 288925 w 398242"/>
              <a:gd name="connsiteY5" fmla="*/ 505645 h 804194"/>
              <a:gd name="connsiteX6" fmla="*/ 95250 w 398242"/>
              <a:gd name="connsiteY6" fmla="*/ 524695 h 804194"/>
              <a:gd name="connsiteX7" fmla="*/ 282575 w 398242"/>
              <a:gd name="connsiteY7" fmla="*/ 804095 h 804194"/>
              <a:gd name="connsiteX8" fmla="*/ 98425 w 398242"/>
              <a:gd name="connsiteY8" fmla="*/ 556445 h 804194"/>
              <a:gd name="connsiteX9" fmla="*/ 317500 w 398242"/>
              <a:gd name="connsiteY9" fmla="*/ 527870 h 804194"/>
              <a:gd name="connsiteX10" fmla="*/ 352425 w 398242"/>
              <a:gd name="connsiteY10" fmla="*/ 356420 h 804194"/>
              <a:gd name="connsiteX11" fmla="*/ 266700 w 398242"/>
              <a:gd name="connsiteY11" fmla="*/ 251645 h 804194"/>
              <a:gd name="connsiteX12" fmla="*/ 342900 w 398242"/>
              <a:gd name="connsiteY12" fmla="*/ 219895 h 804194"/>
              <a:gd name="connsiteX13" fmla="*/ 263525 w 398242"/>
              <a:gd name="connsiteY13" fmla="*/ 124645 h 804194"/>
              <a:gd name="connsiteX14" fmla="*/ 155575 w 398242"/>
              <a:gd name="connsiteY14" fmla="*/ 3995 h 80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242" h="804194">
                <a:moveTo>
                  <a:pt x="155575" y="3995"/>
                </a:moveTo>
                <a:cubicBezTo>
                  <a:pt x="170921" y="30982"/>
                  <a:pt x="315913" y="227833"/>
                  <a:pt x="355600" y="286570"/>
                </a:cubicBezTo>
                <a:cubicBezTo>
                  <a:pt x="395287" y="345307"/>
                  <a:pt x="405342" y="328903"/>
                  <a:pt x="393700" y="356420"/>
                </a:cubicBezTo>
                <a:cubicBezTo>
                  <a:pt x="382058" y="383937"/>
                  <a:pt x="351367" y="426799"/>
                  <a:pt x="285750" y="451670"/>
                </a:cubicBezTo>
                <a:cubicBezTo>
                  <a:pt x="220133" y="476541"/>
                  <a:pt x="-529" y="496649"/>
                  <a:pt x="0" y="505645"/>
                </a:cubicBezTo>
                <a:cubicBezTo>
                  <a:pt x="529" y="514641"/>
                  <a:pt x="273050" y="502470"/>
                  <a:pt x="288925" y="505645"/>
                </a:cubicBezTo>
                <a:cubicBezTo>
                  <a:pt x="304800" y="508820"/>
                  <a:pt x="96308" y="474953"/>
                  <a:pt x="95250" y="524695"/>
                </a:cubicBezTo>
                <a:cubicBezTo>
                  <a:pt x="94192" y="574437"/>
                  <a:pt x="282046" y="798803"/>
                  <a:pt x="282575" y="804095"/>
                </a:cubicBezTo>
                <a:cubicBezTo>
                  <a:pt x="283104" y="809387"/>
                  <a:pt x="92604" y="602482"/>
                  <a:pt x="98425" y="556445"/>
                </a:cubicBezTo>
                <a:cubicBezTo>
                  <a:pt x="104246" y="510408"/>
                  <a:pt x="275167" y="561207"/>
                  <a:pt x="317500" y="527870"/>
                </a:cubicBezTo>
                <a:cubicBezTo>
                  <a:pt x="359833" y="494533"/>
                  <a:pt x="360892" y="402457"/>
                  <a:pt x="352425" y="356420"/>
                </a:cubicBezTo>
                <a:cubicBezTo>
                  <a:pt x="343958" y="310383"/>
                  <a:pt x="268287" y="274399"/>
                  <a:pt x="266700" y="251645"/>
                </a:cubicBezTo>
                <a:cubicBezTo>
                  <a:pt x="265113" y="228891"/>
                  <a:pt x="343429" y="241062"/>
                  <a:pt x="342900" y="219895"/>
                </a:cubicBezTo>
                <a:cubicBezTo>
                  <a:pt x="342371" y="198728"/>
                  <a:pt x="293687" y="154807"/>
                  <a:pt x="263525" y="124645"/>
                </a:cubicBezTo>
                <a:cubicBezTo>
                  <a:pt x="233363" y="94483"/>
                  <a:pt x="140229" y="-22992"/>
                  <a:pt x="155575" y="39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E75FFA8E-D472-D2B6-DBBF-84C786E9A5BA}"/>
              </a:ext>
            </a:extLst>
          </p:cNvPr>
          <p:cNvSpPr/>
          <p:nvPr/>
        </p:nvSpPr>
        <p:spPr>
          <a:xfrm>
            <a:off x="4489277" y="11813243"/>
            <a:ext cx="465207" cy="786338"/>
          </a:xfrm>
          <a:custGeom>
            <a:avLst/>
            <a:gdLst>
              <a:gd name="connsiteX0" fmla="*/ 390698 w 465207"/>
              <a:gd name="connsiteY0" fmla="*/ 932 h 786338"/>
              <a:gd name="connsiteX1" fmla="*/ 463723 w 465207"/>
              <a:gd name="connsiteY1" fmla="*/ 404157 h 786338"/>
              <a:gd name="connsiteX2" fmla="*/ 311323 w 465207"/>
              <a:gd name="connsiteY2" fmla="*/ 620057 h 786338"/>
              <a:gd name="connsiteX3" fmla="*/ 314498 w 465207"/>
              <a:gd name="connsiteY3" fmla="*/ 708957 h 786338"/>
              <a:gd name="connsiteX4" fmla="*/ 216073 w 465207"/>
              <a:gd name="connsiteY4" fmla="*/ 731182 h 786338"/>
              <a:gd name="connsiteX5" fmla="*/ 173 w 465207"/>
              <a:gd name="connsiteY5" fmla="*/ 785157 h 786338"/>
              <a:gd name="connsiteX6" fmla="*/ 254173 w 465207"/>
              <a:gd name="connsiteY6" fmla="*/ 674032 h 786338"/>
              <a:gd name="connsiteX7" fmla="*/ 371648 w 465207"/>
              <a:gd name="connsiteY7" fmla="*/ 550207 h 786338"/>
              <a:gd name="connsiteX8" fmla="*/ 400223 w 465207"/>
              <a:gd name="connsiteY8" fmla="*/ 369232 h 786338"/>
              <a:gd name="connsiteX9" fmla="*/ 438323 w 465207"/>
              <a:gd name="connsiteY9" fmla="*/ 67607 h 786338"/>
              <a:gd name="connsiteX10" fmla="*/ 422448 w 465207"/>
              <a:gd name="connsiteY10" fmla="*/ 286682 h 786338"/>
              <a:gd name="connsiteX11" fmla="*/ 390698 w 465207"/>
              <a:gd name="connsiteY11" fmla="*/ 932 h 78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207" h="786338">
                <a:moveTo>
                  <a:pt x="390698" y="932"/>
                </a:moveTo>
                <a:cubicBezTo>
                  <a:pt x="397577" y="20511"/>
                  <a:pt x="476952" y="300970"/>
                  <a:pt x="463723" y="404157"/>
                </a:cubicBezTo>
                <a:cubicBezTo>
                  <a:pt x="450494" y="507344"/>
                  <a:pt x="336194" y="569257"/>
                  <a:pt x="311323" y="620057"/>
                </a:cubicBezTo>
                <a:cubicBezTo>
                  <a:pt x="286452" y="670857"/>
                  <a:pt x="330373" y="690436"/>
                  <a:pt x="314498" y="708957"/>
                </a:cubicBezTo>
                <a:cubicBezTo>
                  <a:pt x="298623" y="727478"/>
                  <a:pt x="216073" y="731182"/>
                  <a:pt x="216073" y="731182"/>
                </a:cubicBezTo>
                <a:cubicBezTo>
                  <a:pt x="163685" y="743882"/>
                  <a:pt x="-6177" y="794682"/>
                  <a:pt x="173" y="785157"/>
                </a:cubicBezTo>
                <a:cubicBezTo>
                  <a:pt x="6523" y="775632"/>
                  <a:pt x="192260" y="713190"/>
                  <a:pt x="254173" y="674032"/>
                </a:cubicBezTo>
                <a:cubicBezTo>
                  <a:pt x="316086" y="634874"/>
                  <a:pt x="347306" y="601007"/>
                  <a:pt x="371648" y="550207"/>
                </a:cubicBezTo>
                <a:cubicBezTo>
                  <a:pt x="395990" y="499407"/>
                  <a:pt x="389110" y="449665"/>
                  <a:pt x="400223" y="369232"/>
                </a:cubicBezTo>
                <a:cubicBezTo>
                  <a:pt x="411336" y="288799"/>
                  <a:pt x="434619" y="81365"/>
                  <a:pt x="438323" y="67607"/>
                </a:cubicBezTo>
                <a:cubicBezTo>
                  <a:pt x="442027" y="53849"/>
                  <a:pt x="431444" y="296736"/>
                  <a:pt x="422448" y="286682"/>
                </a:cubicBezTo>
                <a:cubicBezTo>
                  <a:pt x="413452" y="276628"/>
                  <a:pt x="383819" y="-18647"/>
                  <a:pt x="390698" y="9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7E0ABB80-69C8-1EB2-A10D-AF628859F663}"/>
              </a:ext>
            </a:extLst>
          </p:cNvPr>
          <p:cNvSpPr/>
          <p:nvPr/>
        </p:nvSpPr>
        <p:spPr>
          <a:xfrm>
            <a:off x="3182925" y="12024832"/>
            <a:ext cx="455964" cy="790659"/>
          </a:xfrm>
          <a:custGeom>
            <a:avLst/>
            <a:gdLst>
              <a:gd name="connsiteX0" fmla="*/ 236550 w 455964"/>
              <a:gd name="connsiteY0" fmla="*/ 5243 h 790659"/>
              <a:gd name="connsiteX1" fmla="*/ 84150 w 455964"/>
              <a:gd name="connsiteY1" fmla="*/ 414818 h 790659"/>
              <a:gd name="connsiteX2" fmla="*/ 455625 w 455964"/>
              <a:gd name="connsiteY2" fmla="*/ 243368 h 790659"/>
              <a:gd name="connsiteX3" fmla="*/ 7950 w 455964"/>
              <a:gd name="connsiteY3" fmla="*/ 776768 h 790659"/>
              <a:gd name="connsiteX4" fmla="*/ 188925 w 455964"/>
              <a:gd name="connsiteY4" fmla="*/ 605318 h 790659"/>
              <a:gd name="connsiteX5" fmla="*/ 441338 w 455964"/>
              <a:gd name="connsiteY5" fmla="*/ 290993 h 790659"/>
              <a:gd name="connsiteX6" fmla="*/ 117488 w 455964"/>
              <a:gd name="connsiteY6" fmla="*/ 424343 h 790659"/>
              <a:gd name="connsiteX7" fmla="*/ 74625 w 455964"/>
              <a:gd name="connsiteY7" fmla="*/ 295756 h 790659"/>
              <a:gd name="connsiteX8" fmla="*/ 41288 w 455964"/>
              <a:gd name="connsiteY8" fmla="*/ 310043 h 790659"/>
              <a:gd name="connsiteX9" fmla="*/ 7950 w 455964"/>
              <a:gd name="connsiteY9" fmla="*/ 343381 h 790659"/>
              <a:gd name="connsiteX10" fmla="*/ 160350 w 455964"/>
              <a:gd name="connsiteY10" fmla="*/ 190981 h 790659"/>
              <a:gd name="connsiteX11" fmla="*/ 236550 w 455964"/>
              <a:gd name="connsiteY11" fmla="*/ 5243 h 7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964" h="790659">
                <a:moveTo>
                  <a:pt x="236550" y="5243"/>
                </a:moveTo>
                <a:cubicBezTo>
                  <a:pt x="223850" y="42549"/>
                  <a:pt x="47638" y="375131"/>
                  <a:pt x="84150" y="414818"/>
                </a:cubicBezTo>
                <a:cubicBezTo>
                  <a:pt x="120662" y="454505"/>
                  <a:pt x="468325" y="183043"/>
                  <a:pt x="455625" y="243368"/>
                </a:cubicBezTo>
                <a:cubicBezTo>
                  <a:pt x="442925" y="303693"/>
                  <a:pt x="52400" y="716443"/>
                  <a:pt x="7950" y="776768"/>
                </a:cubicBezTo>
                <a:cubicBezTo>
                  <a:pt x="-36500" y="837093"/>
                  <a:pt x="116694" y="686281"/>
                  <a:pt x="188925" y="605318"/>
                </a:cubicBezTo>
                <a:cubicBezTo>
                  <a:pt x="261156" y="524356"/>
                  <a:pt x="453244" y="321155"/>
                  <a:pt x="441338" y="290993"/>
                </a:cubicBezTo>
                <a:cubicBezTo>
                  <a:pt x="429432" y="260831"/>
                  <a:pt x="178607" y="423549"/>
                  <a:pt x="117488" y="424343"/>
                </a:cubicBezTo>
                <a:cubicBezTo>
                  <a:pt x="56369" y="425137"/>
                  <a:pt x="87325" y="314806"/>
                  <a:pt x="74625" y="295756"/>
                </a:cubicBezTo>
                <a:cubicBezTo>
                  <a:pt x="61925" y="276706"/>
                  <a:pt x="52400" y="302106"/>
                  <a:pt x="41288" y="310043"/>
                </a:cubicBezTo>
                <a:cubicBezTo>
                  <a:pt x="30175" y="317981"/>
                  <a:pt x="7950" y="343381"/>
                  <a:pt x="7950" y="343381"/>
                </a:cubicBezTo>
                <a:cubicBezTo>
                  <a:pt x="27794" y="323537"/>
                  <a:pt x="123044" y="241781"/>
                  <a:pt x="160350" y="190981"/>
                </a:cubicBezTo>
                <a:cubicBezTo>
                  <a:pt x="197656" y="140181"/>
                  <a:pt x="249250" y="-32063"/>
                  <a:pt x="236550" y="52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1B7CF482-8173-73E6-6128-7BB78C3E0FE1}"/>
              </a:ext>
            </a:extLst>
          </p:cNvPr>
          <p:cNvSpPr/>
          <p:nvPr/>
        </p:nvSpPr>
        <p:spPr>
          <a:xfrm>
            <a:off x="3028682" y="12038684"/>
            <a:ext cx="190824" cy="690237"/>
          </a:xfrm>
          <a:custGeom>
            <a:avLst/>
            <a:gdLst>
              <a:gd name="connsiteX0" fmla="*/ 190768 w 190824"/>
              <a:gd name="connsiteY0" fmla="*/ 916 h 690237"/>
              <a:gd name="connsiteX1" fmla="*/ 14556 w 190824"/>
              <a:gd name="connsiteY1" fmla="*/ 439066 h 690237"/>
              <a:gd name="connsiteX2" fmla="*/ 9793 w 190824"/>
              <a:gd name="connsiteY2" fmla="*/ 686716 h 690237"/>
              <a:gd name="connsiteX3" fmla="*/ 9793 w 190824"/>
              <a:gd name="connsiteY3" fmla="*/ 567654 h 690237"/>
              <a:gd name="connsiteX4" fmla="*/ 33606 w 190824"/>
              <a:gd name="connsiteY4" fmla="*/ 329529 h 690237"/>
              <a:gd name="connsiteX5" fmla="*/ 190768 w 190824"/>
              <a:gd name="connsiteY5" fmla="*/ 916 h 6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824" h="690237">
                <a:moveTo>
                  <a:pt x="190768" y="916"/>
                </a:moveTo>
                <a:cubicBezTo>
                  <a:pt x="187593" y="19172"/>
                  <a:pt x="44718" y="324766"/>
                  <a:pt x="14556" y="439066"/>
                </a:cubicBezTo>
                <a:cubicBezTo>
                  <a:pt x="-15606" y="553366"/>
                  <a:pt x="10587" y="665285"/>
                  <a:pt x="9793" y="686716"/>
                </a:cubicBezTo>
                <a:cubicBezTo>
                  <a:pt x="8999" y="708147"/>
                  <a:pt x="5824" y="627185"/>
                  <a:pt x="9793" y="567654"/>
                </a:cubicBezTo>
                <a:cubicBezTo>
                  <a:pt x="13762" y="508123"/>
                  <a:pt x="4237" y="416841"/>
                  <a:pt x="33606" y="329529"/>
                </a:cubicBezTo>
                <a:cubicBezTo>
                  <a:pt x="62975" y="242217"/>
                  <a:pt x="193943" y="-17340"/>
                  <a:pt x="190768" y="9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2FE11964-8DE6-ED12-32F5-4FD38C5E7858}"/>
              </a:ext>
            </a:extLst>
          </p:cNvPr>
          <p:cNvSpPr/>
          <p:nvPr/>
        </p:nvSpPr>
        <p:spPr>
          <a:xfrm>
            <a:off x="2936247" y="10221178"/>
            <a:ext cx="342286" cy="841933"/>
          </a:xfrm>
          <a:custGeom>
            <a:avLst/>
            <a:gdLst>
              <a:gd name="connsiteX0" fmla="*/ 299901 w 342286"/>
              <a:gd name="connsiteY0" fmla="*/ 6555 h 841933"/>
              <a:gd name="connsiteX1" fmla="*/ 337531 w 342286"/>
              <a:gd name="connsiteY1" fmla="*/ 390378 h 841933"/>
              <a:gd name="connsiteX2" fmla="*/ 262272 w 342286"/>
              <a:gd name="connsiteY2" fmla="*/ 634970 h 841933"/>
              <a:gd name="connsiteX3" fmla="*/ 123042 w 342286"/>
              <a:gd name="connsiteY3" fmla="*/ 653785 h 841933"/>
              <a:gd name="connsiteX4" fmla="*/ 239694 w 342286"/>
              <a:gd name="connsiteY4" fmla="*/ 668837 h 841933"/>
              <a:gd name="connsiteX5" fmla="*/ 89175 w 342286"/>
              <a:gd name="connsiteY5" fmla="*/ 710229 h 841933"/>
              <a:gd name="connsiteX6" fmla="*/ 2627 w 342286"/>
              <a:gd name="connsiteY6" fmla="*/ 841933 h 841933"/>
              <a:gd name="connsiteX7" fmla="*/ 187012 w 342286"/>
              <a:gd name="connsiteY7" fmla="*/ 710229 h 841933"/>
              <a:gd name="connsiteX8" fmla="*/ 258509 w 342286"/>
              <a:gd name="connsiteY8" fmla="*/ 668837 h 841933"/>
              <a:gd name="connsiteX9" fmla="*/ 314953 w 342286"/>
              <a:gd name="connsiteY9" fmla="*/ 412955 h 841933"/>
              <a:gd name="connsiteX10" fmla="*/ 322479 w 342286"/>
              <a:gd name="connsiteY10" fmla="*/ 435533 h 841933"/>
              <a:gd name="connsiteX11" fmla="*/ 341294 w 342286"/>
              <a:gd name="connsiteY11" fmla="*/ 243622 h 841933"/>
              <a:gd name="connsiteX12" fmla="*/ 288612 w 342286"/>
              <a:gd name="connsiteY12" fmla="*/ 153311 h 841933"/>
              <a:gd name="connsiteX13" fmla="*/ 299901 w 342286"/>
              <a:gd name="connsiteY13" fmla="*/ 6555 h 84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286" h="841933">
                <a:moveTo>
                  <a:pt x="299901" y="6555"/>
                </a:moveTo>
                <a:cubicBezTo>
                  <a:pt x="308054" y="46066"/>
                  <a:pt x="343803" y="285642"/>
                  <a:pt x="337531" y="390378"/>
                </a:cubicBezTo>
                <a:cubicBezTo>
                  <a:pt x="331260" y="495114"/>
                  <a:pt x="298020" y="591069"/>
                  <a:pt x="262272" y="634970"/>
                </a:cubicBezTo>
                <a:cubicBezTo>
                  <a:pt x="226524" y="678871"/>
                  <a:pt x="126805" y="648140"/>
                  <a:pt x="123042" y="653785"/>
                </a:cubicBezTo>
                <a:cubicBezTo>
                  <a:pt x="119279" y="659430"/>
                  <a:pt x="245338" y="659430"/>
                  <a:pt x="239694" y="668837"/>
                </a:cubicBezTo>
                <a:cubicBezTo>
                  <a:pt x="234050" y="678244"/>
                  <a:pt x="128686" y="681380"/>
                  <a:pt x="89175" y="710229"/>
                </a:cubicBezTo>
                <a:cubicBezTo>
                  <a:pt x="49664" y="739078"/>
                  <a:pt x="-13679" y="841933"/>
                  <a:pt x="2627" y="841933"/>
                </a:cubicBezTo>
                <a:cubicBezTo>
                  <a:pt x="18933" y="841933"/>
                  <a:pt x="144365" y="739078"/>
                  <a:pt x="187012" y="710229"/>
                </a:cubicBezTo>
                <a:cubicBezTo>
                  <a:pt x="229659" y="681380"/>
                  <a:pt x="237186" y="718383"/>
                  <a:pt x="258509" y="668837"/>
                </a:cubicBezTo>
                <a:cubicBezTo>
                  <a:pt x="279832" y="619291"/>
                  <a:pt x="314953" y="412955"/>
                  <a:pt x="314953" y="412955"/>
                </a:cubicBezTo>
                <a:cubicBezTo>
                  <a:pt x="325615" y="374071"/>
                  <a:pt x="318089" y="463755"/>
                  <a:pt x="322479" y="435533"/>
                </a:cubicBezTo>
                <a:cubicBezTo>
                  <a:pt x="326869" y="407311"/>
                  <a:pt x="346938" y="290659"/>
                  <a:pt x="341294" y="243622"/>
                </a:cubicBezTo>
                <a:cubicBezTo>
                  <a:pt x="335650" y="196585"/>
                  <a:pt x="293002" y="189059"/>
                  <a:pt x="288612" y="153311"/>
                </a:cubicBezTo>
                <a:cubicBezTo>
                  <a:pt x="284222" y="117563"/>
                  <a:pt x="291748" y="-32956"/>
                  <a:pt x="299901" y="65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07FE519E-BFA3-4B7E-FDF6-35B9A281B377}"/>
              </a:ext>
            </a:extLst>
          </p:cNvPr>
          <p:cNvSpPr/>
          <p:nvPr/>
        </p:nvSpPr>
        <p:spPr>
          <a:xfrm>
            <a:off x="2808915" y="8070991"/>
            <a:ext cx="1814074" cy="2787007"/>
          </a:xfrm>
          <a:custGeom>
            <a:avLst/>
            <a:gdLst>
              <a:gd name="connsiteX0" fmla="*/ 61285 w 1814074"/>
              <a:gd name="connsiteY0" fmla="*/ 18909 h 2787007"/>
              <a:gd name="connsiteX1" fmla="*/ 1661485 w 1814074"/>
              <a:gd name="connsiteY1" fmla="*/ 2355709 h 2787007"/>
              <a:gd name="connsiteX2" fmla="*/ 1724985 w 1814074"/>
              <a:gd name="connsiteY2" fmla="*/ 2203309 h 2787007"/>
              <a:gd name="connsiteX3" fmla="*/ 1813885 w 1814074"/>
              <a:gd name="connsiteY3" fmla="*/ 2774809 h 2787007"/>
              <a:gd name="connsiteX4" fmla="*/ 1699585 w 1814074"/>
              <a:gd name="connsiteY4" fmla="*/ 2571609 h 2787007"/>
              <a:gd name="connsiteX5" fmla="*/ 1648785 w 1814074"/>
              <a:gd name="connsiteY5" fmla="*/ 2304909 h 2787007"/>
              <a:gd name="connsiteX6" fmla="*/ 696285 w 1814074"/>
              <a:gd name="connsiteY6" fmla="*/ 1835009 h 2787007"/>
              <a:gd name="connsiteX7" fmla="*/ 200985 w 1814074"/>
              <a:gd name="connsiteY7" fmla="*/ 2165209 h 2787007"/>
              <a:gd name="connsiteX8" fmla="*/ 277185 w 1814074"/>
              <a:gd name="connsiteY8" fmla="*/ 1936609 h 2787007"/>
              <a:gd name="connsiteX9" fmla="*/ 315285 w 1814074"/>
              <a:gd name="connsiteY9" fmla="*/ 730109 h 2787007"/>
              <a:gd name="connsiteX10" fmla="*/ 327985 w 1814074"/>
              <a:gd name="connsiteY10" fmla="*/ 1225409 h 2787007"/>
              <a:gd name="connsiteX11" fmla="*/ 61285 w 1814074"/>
              <a:gd name="connsiteY11" fmla="*/ 18909 h 278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4074" h="2787007">
                <a:moveTo>
                  <a:pt x="61285" y="18909"/>
                </a:moveTo>
                <a:cubicBezTo>
                  <a:pt x="283535" y="207292"/>
                  <a:pt x="1384202" y="1991642"/>
                  <a:pt x="1661485" y="2355709"/>
                </a:cubicBezTo>
                <a:cubicBezTo>
                  <a:pt x="1938768" y="2719776"/>
                  <a:pt x="1699585" y="2133459"/>
                  <a:pt x="1724985" y="2203309"/>
                </a:cubicBezTo>
                <a:cubicBezTo>
                  <a:pt x="1750385" y="2273159"/>
                  <a:pt x="1818118" y="2713426"/>
                  <a:pt x="1813885" y="2774809"/>
                </a:cubicBezTo>
                <a:cubicBezTo>
                  <a:pt x="1809652" y="2836192"/>
                  <a:pt x="1727102" y="2649926"/>
                  <a:pt x="1699585" y="2571609"/>
                </a:cubicBezTo>
                <a:cubicBezTo>
                  <a:pt x="1672068" y="2493292"/>
                  <a:pt x="1816002" y="2427676"/>
                  <a:pt x="1648785" y="2304909"/>
                </a:cubicBezTo>
                <a:cubicBezTo>
                  <a:pt x="1481568" y="2182142"/>
                  <a:pt x="937585" y="1858292"/>
                  <a:pt x="696285" y="1835009"/>
                </a:cubicBezTo>
                <a:cubicBezTo>
                  <a:pt x="454985" y="1811726"/>
                  <a:pt x="270835" y="2148276"/>
                  <a:pt x="200985" y="2165209"/>
                </a:cubicBezTo>
                <a:cubicBezTo>
                  <a:pt x="131135" y="2182142"/>
                  <a:pt x="258135" y="2175792"/>
                  <a:pt x="277185" y="1936609"/>
                </a:cubicBezTo>
                <a:cubicBezTo>
                  <a:pt x="296235" y="1697426"/>
                  <a:pt x="306818" y="848642"/>
                  <a:pt x="315285" y="730109"/>
                </a:cubicBezTo>
                <a:cubicBezTo>
                  <a:pt x="323752" y="611576"/>
                  <a:pt x="366085" y="1341826"/>
                  <a:pt x="327985" y="1225409"/>
                </a:cubicBezTo>
                <a:cubicBezTo>
                  <a:pt x="289885" y="1108992"/>
                  <a:pt x="-160965" y="-169474"/>
                  <a:pt x="61285" y="189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CFB05897-4B54-2C0A-5B85-D85258FED4F5}"/>
              </a:ext>
            </a:extLst>
          </p:cNvPr>
          <p:cNvSpPr/>
          <p:nvPr/>
        </p:nvSpPr>
        <p:spPr>
          <a:xfrm>
            <a:off x="1271083" y="8683252"/>
            <a:ext cx="1475732" cy="2471328"/>
          </a:xfrm>
          <a:custGeom>
            <a:avLst/>
            <a:gdLst>
              <a:gd name="connsiteX0" fmla="*/ 151317 w 1475732"/>
              <a:gd name="connsiteY0" fmla="*/ 560 h 2471328"/>
              <a:gd name="connsiteX1" fmla="*/ 151317 w 1475732"/>
              <a:gd name="connsiteY1" fmla="*/ 245595 h 2471328"/>
              <a:gd name="connsiteX2" fmla="*/ 1905 w 1475732"/>
              <a:gd name="connsiteY2" fmla="*/ 448795 h 2471328"/>
              <a:gd name="connsiteX3" fmla="*/ 67646 w 1475732"/>
              <a:gd name="connsiteY3" fmla="*/ 466724 h 2471328"/>
              <a:gd name="connsiteX4" fmla="*/ 79599 w 1475732"/>
              <a:gd name="connsiteY4" fmla="*/ 526489 h 2471328"/>
              <a:gd name="connsiteX5" fmla="*/ 450141 w 1475732"/>
              <a:gd name="connsiteY5" fmla="*/ 1189877 h 2471328"/>
              <a:gd name="connsiteX6" fmla="*/ 432211 w 1475732"/>
              <a:gd name="connsiteY6" fmla="*/ 1100230 h 2471328"/>
              <a:gd name="connsiteX7" fmla="*/ 862517 w 1475732"/>
              <a:gd name="connsiteY7" fmla="*/ 1751666 h 2471328"/>
              <a:gd name="connsiteX8" fmla="*/ 862517 w 1475732"/>
              <a:gd name="connsiteY8" fmla="*/ 1727760 h 2471328"/>
              <a:gd name="connsiteX9" fmla="*/ 1125482 w 1475732"/>
              <a:gd name="connsiteY9" fmla="*/ 2008654 h 2471328"/>
              <a:gd name="connsiteX10" fmla="*/ 1460164 w 1475732"/>
              <a:gd name="connsiteY10" fmla="*/ 2450913 h 2471328"/>
              <a:gd name="connsiteX11" fmla="*/ 1370517 w 1475732"/>
              <a:gd name="connsiteY11" fmla="*/ 2319430 h 2471328"/>
              <a:gd name="connsiteX12" fmla="*/ 934235 w 1475732"/>
              <a:gd name="connsiteY12" fmla="*/ 1638113 h 2471328"/>
              <a:gd name="connsiteX13" fmla="*/ 892399 w 1475732"/>
              <a:gd name="connsiteY13" fmla="*/ 1733736 h 2471328"/>
              <a:gd name="connsiteX14" fmla="*/ 539788 w 1475732"/>
              <a:gd name="connsiteY14" fmla="*/ 1177924 h 2471328"/>
              <a:gd name="connsiteX15" fmla="*/ 43741 w 1475732"/>
              <a:gd name="connsiteY15" fmla="*/ 460748 h 2471328"/>
              <a:gd name="connsiteX16" fmla="*/ 115458 w 1475732"/>
              <a:gd name="connsiteY16" fmla="*/ 317313 h 2471328"/>
              <a:gd name="connsiteX17" fmla="*/ 151317 w 1475732"/>
              <a:gd name="connsiteY17" fmla="*/ 560 h 247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5732" h="2471328">
                <a:moveTo>
                  <a:pt x="151317" y="560"/>
                </a:moveTo>
                <a:cubicBezTo>
                  <a:pt x="157293" y="-11393"/>
                  <a:pt x="176219" y="170889"/>
                  <a:pt x="151317" y="245595"/>
                </a:cubicBezTo>
                <a:cubicBezTo>
                  <a:pt x="126415" y="320301"/>
                  <a:pt x="15850" y="411940"/>
                  <a:pt x="1905" y="448795"/>
                </a:cubicBezTo>
                <a:cubicBezTo>
                  <a:pt x="-12040" y="485650"/>
                  <a:pt x="54697" y="453775"/>
                  <a:pt x="67646" y="466724"/>
                </a:cubicBezTo>
                <a:cubicBezTo>
                  <a:pt x="80595" y="479673"/>
                  <a:pt x="15850" y="405964"/>
                  <a:pt x="79599" y="526489"/>
                </a:cubicBezTo>
                <a:cubicBezTo>
                  <a:pt x="143348" y="647014"/>
                  <a:pt x="391372" y="1094254"/>
                  <a:pt x="450141" y="1189877"/>
                </a:cubicBezTo>
                <a:cubicBezTo>
                  <a:pt x="508910" y="1285501"/>
                  <a:pt x="363482" y="1006599"/>
                  <a:pt x="432211" y="1100230"/>
                </a:cubicBezTo>
                <a:cubicBezTo>
                  <a:pt x="500940" y="1193861"/>
                  <a:pt x="790799" y="1647078"/>
                  <a:pt x="862517" y="1751666"/>
                </a:cubicBezTo>
                <a:cubicBezTo>
                  <a:pt x="934235" y="1856254"/>
                  <a:pt x="818690" y="1684929"/>
                  <a:pt x="862517" y="1727760"/>
                </a:cubicBezTo>
                <a:cubicBezTo>
                  <a:pt x="906344" y="1770591"/>
                  <a:pt x="1025874" y="1888129"/>
                  <a:pt x="1125482" y="2008654"/>
                </a:cubicBezTo>
                <a:cubicBezTo>
                  <a:pt x="1225090" y="2129179"/>
                  <a:pt x="1419325" y="2399117"/>
                  <a:pt x="1460164" y="2450913"/>
                </a:cubicBezTo>
                <a:cubicBezTo>
                  <a:pt x="1501003" y="2502709"/>
                  <a:pt x="1458172" y="2454897"/>
                  <a:pt x="1370517" y="2319430"/>
                </a:cubicBezTo>
                <a:cubicBezTo>
                  <a:pt x="1282862" y="2183963"/>
                  <a:pt x="1013921" y="1735729"/>
                  <a:pt x="934235" y="1638113"/>
                </a:cubicBezTo>
                <a:cubicBezTo>
                  <a:pt x="854549" y="1540497"/>
                  <a:pt x="958140" y="1810434"/>
                  <a:pt x="892399" y="1733736"/>
                </a:cubicBezTo>
                <a:cubicBezTo>
                  <a:pt x="826658" y="1657038"/>
                  <a:pt x="681231" y="1390089"/>
                  <a:pt x="539788" y="1177924"/>
                </a:cubicBezTo>
                <a:cubicBezTo>
                  <a:pt x="398345" y="965759"/>
                  <a:pt x="114463" y="604183"/>
                  <a:pt x="43741" y="460748"/>
                </a:cubicBezTo>
                <a:cubicBezTo>
                  <a:pt x="-26981" y="317313"/>
                  <a:pt x="94540" y="389031"/>
                  <a:pt x="115458" y="317313"/>
                </a:cubicBezTo>
                <a:cubicBezTo>
                  <a:pt x="136375" y="245595"/>
                  <a:pt x="145341" y="12513"/>
                  <a:pt x="151317" y="5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4590EA5E-D0E8-C8B5-E07E-AFE3041AA433}"/>
              </a:ext>
            </a:extLst>
          </p:cNvPr>
          <p:cNvSpPr/>
          <p:nvPr/>
        </p:nvSpPr>
        <p:spPr>
          <a:xfrm>
            <a:off x="1363507" y="8974467"/>
            <a:ext cx="1449613" cy="1966112"/>
          </a:xfrm>
          <a:custGeom>
            <a:avLst/>
            <a:gdLst>
              <a:gd name="connsiteX0" fmla="*/ 34987 w 1449613"/>
              <a:gd name="connsiteY0" fmla="*/ 38051 h 1966112"/>
              <a:gd name="connsiteX1" fmla="*/ 542987 w 1449613"/>
              <a:gd name="connsiteY1" fmla="*/ 856827 h 1966112"/>
              <a:gd name="connsiteX2" fmla="*/ 602752 w 1449613"/>
              <a:gd name="connsiteY2" fmla="*/ 844874 h 1966112"/>
              <a:gd name="connsiteX3" fmla="*/ 931458 w 1449613"/>
              <a:gd name="connsiteY3" fmla="*/ 1245298 h 1966112"/>
              <a:gd name="connsiteX4" fmla="*/ 865717 w 1449613"/>
              <a:gd name="connsiteY4" fmla="*/ 1215415 h 1966112"/>
              <a:gd name="connsiteX5" fmla="*/ 1290046 w 1449613"/>
              <a:gd name="connsiteY5" fmla="*/ 1717439 h 1966112"/>
              <a:gd name="connsiteX6" fmla="*/ 1278093 w 1449613"/>
              <a:gd name="connsiteY6" fmla="*/ 1609862 h 1966112"/>
              <a:gd name="connsiteX7" fmla="*/ 1367740 w 1449613"/>
              <a:gd name="connsiteY7" fmla="*/ 1681580 h 1966112"/>
              <a:gd name="connsiteX8" fmla="*/ 1439458 w 1449613"/>
              <a:gd name="connsiteY8" fmla="*/ 1956498 h 1966112"/>
              <a:gd name="connsiteX9" fmla="*/ 1409575 w 1449613"/>
              <a:gd name="connsiteY9" fmla="*/ 1848921 h 1966112"/>
              <a:gd name="connsiteX10" fmla="*/ 1080869 w 1449613"/>
              <a:gd name="connsiteY10" fmla="*/ 1334945 h 1966112"/>
              <a:gd name="connsiteX11" fmla="*/ 405528 w 1449613"/>
              <a:gd name="connsiteY11" fmla="*/ 653627 h 1966112"/>
              <a:gd name="connsiteX12" fmla="*/ 82799 w 1449613"/>
              <a:gd name="connsiteY12" fmla="*/ 187462 h 1966112"/>
              <a:gd name="connsiteX13" fmla="*/ 34987 w 1449613"/>
              <a:gd name="connsiteY13" fmla="*/ 38051 h 196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9613" h="1966112">
                <a:moveTo>
                  <a:pt x="34987" y="38051"/>
                </a:moveTo>
                <a:cubicBezTo>
                  <a:pt x="111685" y="149612"/>
                  <a:pt x="448360" y="722357"/>
                  <a:pt x="542987" y="856827"/>
                </a:cubicBezTo>
                <a:cubicBezTo>
                  <a:pt x="637614" y="991297"/>
                  <a:pt x="538007" y="780129"/>
                  <a:pt x="602752" y="844874"/>
                </a:cubicBezTo>
                <a:cubicBezTo>
                  <a:pt x="667497" y="909619"/>
                  <a:pt x="887630" y="1183541"/>
                  <a:pt x="931458" y="1245298"/>
                </a:cubicBezTo>
                <a:cubicBezTo>
                  <a:pt x="975286" y="1307055"/>
                  <a:pt x="805952" y="1136725"/>
                  <a:pt x="865717" y="1215415"/>
                </a:cubicBezTo>
                <a:cubicBezTo>
                  <a:pt x="925482" y="1294105"/>
                  <a:pt x="1221317" y="1651698"/>
                  <a:pt x="1290046" y="1717439"/>
                </a:cubicBezTo>
                <a:cubicBezTo>
                  <a:pt x="1358775" y="1783180"/>
                  <a:pt x="1265144" y="1615838"/>
                  <a:pt x="1278093" y="1609862"/>
                </a:cubicBezTo>
                <a:cubicBezTo>
                  <a:pt x="1291042" y="1603886"/>
                  <a:pt x="1340846" y="1623807"/>
                  <a:pt x="1367740" y="1681580"/>
                </a:cubicBezTo>
                <a:cubicBezTo>
                  <a:pt x="1394634" y="1739353"/>
                  <a:pt x="1432486" y="1928608"/>
                  <a:pt x="1439458" y="1956498"/>
                </a:cubicBezTo>
                <a:cubicBezTo>
                  <a:pt x="1446430" y="1984388"/>
                  <a:pt x="1469340" y="1952513"/>
                  <a:pt x="1409575" y="1848921"/>
                </a:cubicBezTo>
                <a:cubicBezTo>
                  <a:pt x="1349810" y="1745329"/>
                  <a:pt x="1248210" y="1534161"/>
                  <a:pt x="1080869" y="1334945"/>
                </a:cubicBezTo>
                <a:cubicBezTo>
                  <a:pt x="913528" y="1135729"/>
                  <a:pt x="571873" y="844874"/>
                  <a:pt x="405528" y="653627"/>
                </a:cubicBezTo>
                <a:cubicBezTo>
                  <a:pt x="239183" y="462380"/>
                  <a:pt x="142564" y="289062"/>
                  <a:pt x="82799" y="187462"/>
                </a:cubicBezTo>
                <a:cubicBezTo>
                  <a:pt x="23034" y="85862"/>
                  <a:pt x="-41711" y="-73510"/>
                  <a:pt x="34987" y="380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A49F0A8F-4029-2357-90EE-5A1AFFA61DEE}"/>
              </a:ext>
            </a:extLst>
          </p:cNvPr>
          <p:cNvSpPr/>
          <p:nvPr/>
        </p:nvSpPr>
        <p:spPr>
          <a:xfrm>
            <a:off x="1330852" y="8904537"/>
            <a:ext cx="1518538" cy="1988050"/>
          </a:xfrm>
          <a:custGeom>
            <a:avLst/>
            <a:gdLst>
              <a:gd name="connsiteX0" fmla="*/ 49713 w 1518538"/>
              <a:gd name="connsiteY0" fmla="*/ 66145 h 1988050"/>
              <a:gd name="connsiteX1" fmla="*/ 103501 w 1518538"/>
              <a:gd name="connsiteY1" fmla="*/ 90051 h 1988050"/>
              <a:gd name="connsiteX2" fmla="*/ 671266 w 1518538"/>
              <a:gd name="connsiteY2" fmla="*/ 741487 h 1988050"/>
              <a:gd name="connsiteX3" fmla="*/ 737007 w 1518538"/>
              <a:gd name="connsiteY3" fmla="*/ 729534 h 1988050"/>
              <a:gd name="connsiteX4" fmla="*/ 928254 w 1518538"/>
              <a:gd name="connsiteY4" fmla="*/ 1046287 h 1988050"/>
              <a:gd name="connsiteX5" fmla="*/ 880442 w 1518538"/>
              <a:gd name="connsiteY5" fmla="*/ 986522 h 1988050"/>
              <a:gd name="connsiteX6" fmla="*/ 1179266 w 1518538"/>
              <a:gd name="connsiteY6" fmla="*/ 1303275 h 1988050"/>
              <a:gd name="connsiteX7" fmla="*/ 1155360 w 1518538"/>
              <a:gd name="connsiteY7" fmla="*/ 1165816 h 1988050"/>
              <a:gd name="connsiteX8" fmla="*/ 1191219 w 1518538"/>
              <a:gd name="connsiteY8" fmla="*/ 1339134 h 1988050"/>
              <a:gd name="connsiteX9" fmla="*/ 1406372 w 1518538"/>
              <a:gd name="connsiteY9" fmla="*/ 1578192 h 1988050"/>
              <a:gd name="connsiteX10" fmla="*/ 1352583 w 1518538"/>
              <a:gd name="connsiteY10" fmla="*/ 1506475 h 1988050"/>
              <a:gd name="connsiteX11" fmla="*/ 1513948 w 1518538"/>
              <a:gd name="connsiteY11" fmla="*/ 1984592 h 1988050"/>
              <a:gd name="connsiteX12" fmla="*/ 1442230 w 1518538"/>
              <a:gd name="connsiteY12" fmla="*/ 1691745 h 1988050"/>
              <a:gd name="connsiteX13" fmla="*/ 1119501 w 1518538"/>
              <a:gd name="connsiteY13" fmla="*/ 1135934 h 1988050"/>
              <a:gd name="connsiteX14" fmla="*/ 569666 w 1518538"/>
              <a:gd name="connsiteY14" fmla="*/ 592075 h 1988050"/>
              <a:gd name="connsiteX15" fmla="*/ 641383 w 1518538"/>
              <a:gd name="connsiteY15" fmla="*/ 657816 h 1988050"/>
              <a:gd name="connsiteX16" fmla="*/ 49713 w 1518538"/>
              <a:gd name="connsiteY16" fmla="*/ 66145 h 198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8538" h="1988050">
                <a:moveTo>
                  <a:pt x="49713" y="66145"/>
                </a:moveTo>
                <a:cubicBezTo>
                  <a:pt x="-39934" y="-28483"/>
                  <a:pt x="-91" y="-22506"/>
                  <a:pt x="103501" y="90051"/>
                </a:cubicBezTo>
                <a:cubicBezTo>
                  <a:pt x="207093" y="202608"/>
                  <a:pt x="565682" y="634907"/>
                  <a:pt x="671266" y="741487"/>
                </a:cubicBezTo>
                <a:cubicBezTo>
                  <a:pt x="776850" y="848068"/>
                  <a:pt x="694176" y="678734"/>
                  <a:pt x="737007" y="729534"/>
                </a:cubicBezTo>
                <a:cubicBezTo>
                  <a:pt x="779838" y="780334"/>
                  <a:pt x="904348" y="1003456"/>
                  <a:pt x="928254" y="1046287"/>
                </a:cubicBezTo>
                <a:cubicBezTo>
                  <a:pt x="952160" y="1089118"/>
                  <a:pt x="838607" y="943691"/>
                  <a:pt x="880442" y="986522"/>
                </a:cubicBezTo>
                <a:cubicBezTo>
                  <a:pt x="922277" y="1029353"/>
                  <a:pt x="1133446" y="1273393"/>
                  <a:pt x="1179266" y="1303275"/>
                </a:cubicBezTo>
                <a:cubicBezTo>
                  <a:pt x="1225086" y="1333157"/>
                  <a:pt x="1153368" y="1159840"/>
                  <a:pt x="1155360" y="1165816"/>
                </a:cubicBezTo>
                <a:cubicBezTo>
                  <a:pt x="1157352" y="1171792"/>
                  <a:pt x="1149384" y="1270405"/>
                  <a:pt x="1191219" y="1339134"/>
                </a:cubicBezTo>
                <a:cubicBezTo>
                  <a:pt x="1233054" y="1407863"/>
                  <a:pt x="1379478" y="1550302"/>
                  <a:pt x="1406372" y="1578192"/>
                </a:cubicBezTo>
                <a:cubicBezTo>
                  <a:pt x="1433266" y="1606082"/>
                  <a:pt x="1334654" y="1438742"/>
                  <a:pt x="1352583" y="1506475"/>
                </a:cubicBezTo>
                <a:cubicBezTo>
                  <a:pt x="1370512" y="1574208"/>
                  <a:pt x="1499007" y="1953714"/>
                  <a:pt x="1513948" y="1984592"/>
                </a:cubicBezTo>
                <a:cubicBezTo>
                  <a:pt x="1528889" y="2015470"/>
                  <a:pt x="1507971" y="1833188"/>
                  <a:pt x="1442230" y="1691745"/>
                </a:cubicBezTo>
                <a:cubicBezTo>
                  <a:pt x="1376489" y="1550302"/>
                  <a:pt x="1264928" y="1319212"/>
                  <a:pt x="1119501" y="1135934"/>
                </a:cubicBezTo>
                <a:cubicBezTo>
                  <a:pt x="974074" y="952656"/>
                  <a:pt x="649352" y="671761"/>
                  <a:pt x="569666" y="592075"/>
                </a:cubicBezTo>
                <a:cubicBezTo>
                  <a:pt x="489980" y="512389"/>
                  <a:pt x="722065" y="742483"/>
                  <a:pt x="641383" y="657816"/>
                </a:cubicBezTo>
                <a:cubicBezTo>
                  <a:pt x="560701" y="573149"/>
                  <a:pt x="139360" y="160773"/>
                  <a:pt x="49713" y="661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DB6CCB37-D643-F7A4-1B12-B15DE8EC5127}"/>
              </a:ext>
            </a:extLst>
          </p:cNvPr>
          <p:cNvSpPr/>
          <p:nvPr/>
        </p:nvSpPr>
        <p:spPr>
          <a:xfrm>
            <a:off x="1499512" y="8761298"/>
            <a:ext cx="1625022" cy="1310632"/>
          </a:xfrm>
          <a:custGeom>
            <a:avLst/>
            <a:gdLst>
              <a:gd name="connsiteX0" fmla="*/ 582 w 1625022"/>
              <a:gd name="connsiteY0" fmla="*/ 208 h 1310632"/>
              <a:gd name="connsiteX1" fmla="*/ 406982 w 1625022"/>
              <a:gd name="connsiteY1" fmla="*/ 131690 h 1310632"/>
              <a:gd name="connsiteX2" fmla="*/ 687876 w 1625022"/>
              <a:gd name="connsiteY2" fmla="*/ 149620 h 1310632"/>
              <a:gd name="connsiteX3" fmla="*/ 640064 w 1625022"/>
              <a:gd name="connsiteY3" fmla="*/ 173526 h 1310632"/>
              <a:gd name="connsiteX4" fmla="*/ 920959 w 1625022"/>
              <a:gd name="connsiteY4" fmla="*/ 502231 h 1310632"/>
              <a:gd name="connsiteX5" fmla="*/ 926935 w 1625022"/>
              <a:gd name="connsiteY5" fmla="*/ 502231 h 1310632"/>
              <a:gd name="connsiteX6" fmla="*/ 1608253 w 1625022"/>
              <a:gd name="connsiteY6" fmla="*/ 1285149 h 1310632"/>
              <a:gd name="connsiteX7" fmla="*/ 1345288 w 1625022"/>
              <a:gd name="connsiteY7" fmla="*/ 1028161 h 1310632"/>
              <a:gd name="connsiteX8" fmla="*/ 568347 w 1625022"/>
              <a:gd name="connsiteY8" fmla="*/ 125714 h 1310632"/>
              <a:gd name="connsiteX9" fmla="*/ 323312 w 1625022"/>
              <a:gd name="connsiteY9" fmla="*/ 101808 h 1310632"/>
              <a:gd name="connsiteX10" fmla="*/ 582 w 1625022"/>
              <a:gd name="connsiteY10" fmla="*/ 208 h 131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5022" h="1310632">
                <a:moveTo>
                  <a:pt x="582" y="208"/>
                </a:moveTo>
                <a:cubicBezTo>
                  <a:pt x="14527" y="5188"/>
                  <a:pt x="292433" y="106788"/>
                  <a:pt x="406982" y="131690"/>
                </a:cubicBezTo>
                <a:cubicBezTo>
                  <a:pt x="521531" y="156592"/>
                  <a:pt x="649029" y="142647"/>
                  <a:pt x="687876" y="149620"/>
                </a:cubicBezTo>
                <a:cubicBezTo>
                  <a:pt x="726723" y="156593"/>
                  <a:pt x="601217" y="114757"/>
                  <a:pt x="640064" y="173526"/>
                </a:cubicBezTo>
                <a:cubicBezTo>
                  <a:pt x="678911" y="232295"/>
                  <a:pt x="873147" y="447447"/>
                  <a:pt x="920959" y="502231"/>
                </a:cubicBezTo>
                <a:cubicBezTo>
                  <a:pt x="968771" y="557015"/>
                  <a:pt x="926935" y="502231"/>
                  <a:pt x="926935" y="502231"/>
                </a:cubicBezTo>
                <a:cubicBezTo>
                  <a:pt x="1041484" y="632717"/>
                  <a:pt x="1538528" y="1197494"/>
                  <a:pt x="1608253" y="1285149"/>
                </a:cubicBezTo>
                <a:cubicBezTo>
                  <a:pt x="1677979" y="1372804"/>
                  <a:pt x="1518606" y="1221400"/>
                  <a:pt x="1345288" y="1028161"/>
                </a:cubicBezTo>
                <a:cubicBezTo>
                  <a:pt x="1171970" y="834922"/>
                  <a:pt x="738676" y="280106"/>
                  <a:pt x="568347" y="125714"/>
                </a:cubicBezTo>
                <a:cubicBezTo>
                  <a:pt x="398018" y="-28678"/>
                  <a:pt x="419932" y="122726"/>
                  <a:pt x="323312" y="101808"/>
                </a:cubicBezTo>
                <a:cubicBezTo>
                  <a:pt x="226692" y="80890"/>
                  <a:pt x="-13363" y="-4772"/>
                  <a:pt x="582" y="2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BDCB0833-5479-A3EF-45B1-8D1828071659}"/>
              </a:ext>
            </a:extLst>
          </p:cNvPr>
          <p:cNvSpPr/>
          <p:nvPr/>
        </p:nvSpPr>
        <p:spPr>
          <a:xfrm>
            <a:off x="1532189" y="8809199"/>
            <a:ext cx="596706" cy="174268"/>
          </a:xfrm>
          <a:custGeom>
            <a:avLst/>
            <a:gdLst>
              <a:gd name="connsiteX0" fmla="*/ 3764 w 596706"/>
              <a:gd name="connsiteY0" fmla="*/ 119 h 174268"/>
              <a:gd name="connsiteX1" fmla="*/ 457976 w 596706"/>
              <a:gd name="connsiteY1" fmla="*/ 143554 h 174268"/>
              <a:gd name="connsiteX2" fmla="*/ 595435 w 596706"/>
              <a:gd name="connsiteY2" fmla="*/ 173436 h 174268"/>
              <a:gd name="connsiteX3" fmla="*/ 398211 w 596706"/>
              <a:gd name="connsiteY3" fmla="*/ 125625 h 174268"/>
              <a:gd name="connsiteX4" fmla="*/ 248799 w 596706"/>
              <a:gd name="connsiteY4" fmla="*/ 119648 h 174268"/>
              <a:gd name="connsiteX5" fmla="*/ 3764 w 596706"/>
              <a:gd name="connsiteY5" fmla="*/ 119 h 17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706" h="174268">
                <a:moveTo>
                  <a:pt x="3764" y="119"/>
                </a:moveTo>
                <a:cubicBezTo>
                  <a:pt x="38627" y="4103"/>
                  <a:pt x="359364" y="114668"/>
                  <a:pt x="457976" y="143554"/>
                </a:cubicBezTo>
                <a:cubicBezTo>
                  <a:pt x="556588" y="172440"/>
                  <a:pt x="605396" y="176424"/>
                  <a:pt x="595435" y="173436"/>
                </a:cubicBezTo>
                <a:cubicBezTo>
                  <a:pt x="585474" y="170448"/>
                  <a:pt x="455984" y="134590"/>
                  <a:pt x="398211" y="125625"/>
                </a:cubicBezTo>
                <a:cubicBezTo>
                  <a:pt x="340438" y="116660"/>
                  <a:pt x="311552" y="146542"/>
                  <a:pt x="248799" y="119648"/>
                </a:cubicBezTo>
                <a:cubicBezTo>
                  <a:pt x="186046" y="92754"/>
                  <a:pt x="-31099" y="-3865"/>
                  <a:pt x="3764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8907611F-D2C8-8A5D-6486-01C4B5C79EB8}"/>
              </a:ext>
            </a:extLst>
          </p:cNvPr>
          <p:cNvSpPr/>
          <p:nvPr/>
        </p:nvSpPr>
        <p:spPr>
          <a:xfrm>
            <a:off x="1565809" y="8916794"/>
            <a:ext cx="759149" cy="269054"/>
          </a:xfrm>
          <a:custGeom>
            <a:avLst/>
            <a:gdLst>
              <a:gd name="connsiteX0" fmla="*/ 26 w 759149"/>
              <a:gd name="connsiteY0" fmla="*/ 100 h 269054"/>
              <a:gd name="connsiteX1" fmla="*/ 280920 w 759149"/>
              <a:gd name="connsiteY1" fmla="*/ 203300 h 269054"/>
              <a:gd name="connsiteX2" fmla="*/ 203226 w 759149"/>
              <a:gd name="connsiteY2" fmla="*/ 161465 h 269054"/>
              <a:gd name="connsiteX3" fmla="*/ 508026 w 759149"/>
              <a:gd name="connsiteY3" fmla="*/ 203300 h 269054"/>
              <a:gd name="connsiteX4" fmla="*/ 759038 w 759149"/>
              <a:gd name="connsiteY4" fmla="*/ 269041 h 269054"/>
              <a:gd name="connsiteX5" fmla="*/ 478144 w 759149"/>
              <a:gd name="connsiteY5" fmla="*/ 209277 h 269054"/>
              <a:gd name="connsiteX6" fmla="*/ 298850 w 759149"/>
              <a:gd name="connsiteY6" fmla="*/ 233182 h 269054"/>
              <a:gd name="connsiteX7" fmla="*/ 26 w 759149"/>
              <a:gd name="connsiteY7" fmla="*/ 100 h 26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49" h="269054">
                <a:moveTo>
                  <a:pt x="26" y="100"/>
                </a:moveTo>
                <a:cubicBezTo>
                  <a:pt x="-2962" y="-4880"/>
                  <a:pt x="247053" y="176406"/>
                  <a:pt x="280920" y="203300"/>
                </a:cubicBezTo>
                <a:cubicBezTo>
                  <a:pt x="314787" y="230194"/>
                  <a:pt x="165375" y="161465"/>
                  <a:pt x="203226" y="161465"/>
                </a:cubicBezTo>
                <a:cubicBezTo>
                  <a:pt x="241077" y="161465"/>
                  <a:pt x="415391" y="185371"/>
                  <a:pt x="508026" y="203300"/>
                </a:cubicBezTo>
                <a:cubicBezTo>
                  <a:pt x="600661" y="221229"/>
                  <a:pt x="764018" y="268045"/>
                  <a:pt x="759038" y="269041"/>
                </a:cubicBezTo>
                <a:cubicBezTo>
                  <a:pt x="754058" y="270037"/>
                  <a:pt x="554842" y="215253"/>
                  <a:pt x="478144" y="209277"/>
                </a:cubicBezTo>
                <a:cubicBezTo>
                  <a:pt x="401446" y="203301"/>
                  <a:pt x="371564" y="269041"/>
                  <a:pt x="298850" y="233182"/>
                </a:cubicBezTo>
                <a:cubicBezTo>
                  <a:pt x="226136" y="197323"/>
                  <a:pt x="3014" y="5080"/>
                  <a:pt x="26" y="1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EFD93DA7-B6E1-3ADD-BBED-5F2C5FDB96C2}"/>
              </a:ext>
            </a:extLst>
          </p:cNvPr>
          <p:cNvSpPr/>
          <p:nvPr/>
        </p:nvSpPr>
        <p:spPr>
          <a:xfrm>
            <a:off x="1667435" y="9072282"/>
            <a:ext cx="1187284" cy="1771245"/>
          </a:xfrm>
          <a:custGeom>
            <a:avLst/>
            <a:gdLst>
              <a:gd name="connsiteX0" fmla="*/ 0 w 1187284"/>
              <a:gd name="connsiteY0" fmla="*/ 0 h 1771245"/>
              <a:gd name="connsiteX1" fmla="*/ 531906 w 1187284"/>
              <a:gd name="connsiteY1" fmla="*/ 508000 h 1771245"/>
              <a:gd name="connsiteX2" fmla="*/ 484094 w 1187284"/>
              <a:gd name="connsiteY2" fmla="*/ 496047 h 1771245"/>
              <a:gd name="connsiteX3" fmla="*/ 908424 w 1187284"/>
              <a:gd name="connsiteY3" fmla="*/ 741083 h 1771245"/>
              <a:gd name="connsiteX4" fmla="*/ 896471 w 1187284"/>
              <a:gd name="connsiteY4" fmla="*/ 854636 h 1771245"/>
              <a:gd name="connsiteX5" fmla="*/ 1004047 w 1187284"/>
              <a:gd name="connsiteY5" fmla="*/ 926353 h 1771245"/>
              <a:gd name="connsiteX6" fmla="*/ 1027953 w 1187284"/>
              <a:gd name="connsiteY6" fmla="*/ 1117600 h 1771245"/>
              <a:gd name="connsiteX7" fmla="*/ 1183341 w 1187284"/>
              <a:gd name="connsiteY7" fmla="*/ 1763059 h 1771245"/>
              <a:gd name="connsiteX8" fmla="*/ 1123577 w 1187284"/>
              <a:gd name="connsiteY8" fmla="*/ 1440330 h 1771245"/>
              <a:gd name="connsiteX9" fmla="*/ 938306 w 1187284"/>
              <a:gd name="connsiteY9" fmla="*/ 842683 h 1771245"/>
              <a:gd name="connsiteX10" fmla="*/ 681318 w 1187284"/>
              <a:gd name="connsiteY10" fmla="*/ 627530 h 1771245"/>
              <a:gd name="connsiteX11" fmla="*/ 209177 w 1187284"/>
              <a:gd name="connsiteY11" fmla="*/ 203200 h 1771245"/>
              <a:gd name="connsiteX12" fmla="*/ 0 w 1187284"/>
              <a:gd name="connsiteY12" fmla="*/ 0 h 177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7284" h="1771245">
                <a:moveTo>
                  <a:pt x="0" y="0"/>
                </a:moveTo>
                <a:cubicBezTo>
                  <a:pt x="225612" y="212663"/>
                  <a:pt x="451224" y="425326"/>
                  <a:pt x="531906" y="508000"/>
                </a:cubicBezTo>
                <a:cubicBezTo>
                  <a:pt x="612588" y="590675"/>
                  <a:pt x="421341" y="457200"/>
                  <a:pt x="484094" y="496047"/>
                </a:cubicBezTo>
                <a:cubicBezTo>
                  <a:pt x="546847" y="534894"/>
                  <a:pt x="839695" y="681318"/>
                  <a:pt x="908424" y="741083"/>
                </a:cubicBezTo>
                <a:cubicBezTo>
                  <a:pt x="977153" y="800848"/>
                  <a:pt x="880534" y="823758"/>
                  <a:pt x="896471" y="854636"/>
                </a:cubicBezTo>
                <a:cubicBezTo>
                  <a:pt x="912408" y="885514"/>
                  <a:pt x="982133" y="882526"/>
                  <a:pt x="1004047" y="926353"/>
                </a:cubicBezTo>
                <a:cubicBezTo>
                  <a:pt x="1025961" y="970180"/>
                  <a:pt x="998071" y="978149"/>
                  <a:pt x="1027953" y="1117600"/>
                </a:cubicBezTo>
                <a:cubicBezTo>
                  <a:pt x="1057835" y="1257051"/>
                  <a:pt x="1167404" y="1709271"/>
                  <a:pt x="1183341" y="1763059"/>
                </a:cubicBezTo>
                <a:cubicBezTo>
                  <a:pt x="1199278" y="1816847"/>
                  <a:pt x="1164416" y="1593726"/>
                  <a:pt x="1123577" y="1440330"/>
                </a:cubicBezTo>
                <a:cubicBezTo>
                  <a:pt x="1082738" y="1286934"/>
                  <a:pt x="1012016" y="978150"/>
                  <a:pt x="938306" y="842683"/>
                </a:cubicBezTo>
                <a:cubicBezTo>
                  <a:pt x="864596" y="707216"/>
                  <a:pt x="802839" y="734110"/>
                  <a:pt x="681318" y="627530"/>
                </a:cubicBezTo>
                <a:cubicBezTo>
                  <a:pt x="559797" y="520950"/>
                  <a:pt x="209177" y="203200"/>
                  <a:pt x="209177" y="203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34058436-B448-CF64-B36E-D275B2E8DE11}"/>
              </a:ext>
            </a:extLst>
          </p:cNvPr>
          <p:cNvSpPr/>
          <p:nvPr/>
        </p:nvSpPr>
        <p:spPr>
          <a:xfrm>
            <a:off x="2235141" y="9263521"/>
            <a:ext cx="597771" cy="860725"/>
          </a:xfrm>
          <a:custGeom>
            <a:avLst/>
            <a:gdLst>
              <a:gd name="connsiteX0" fmla="*/ 59 w 597771"/>
              <a:gd name="connsiteY0" fmla="*/ 8 h 860725"/>
              <a:gd name="connsiteX1" fmla="*/ 412435 w 597771"/>
              <a:gd name="connsiteY1" fmla="*/ 448244 h 860725"/>
              <a:gd name="connsiteX2" fmla="*/ 484153 w 597771"/>
              <a:gd name="connsiteY2" fmla="*/ 717185 h 860725"/>
              <a:gd name="connsiteX3" fmla="*/ 549894 w 597771"/>
              <a:gd name="connsiteY3" fmla="*/ 639491 h 860725"/>
              <a:gd name="connsiteX4" fmla="*/ 508059 w 597771"/>
              <a:gd name="connsiteY4" fmla="*/ 860620 h 860725"/>
              <a:gd name="connsiteX5" fmla="*/ 597706 w 597771"/>
              <a:gd name="connsiteY5" fmla="*/ 669373 h 860725"/>
              <a:gd name="connsiteX6" fmla="*/ 520012 w 597771"/>
              <a:gd name="connsiteY6" fmla="*/ 723161 h 860725"/>
              <a:gd name="connsiteX7" fmla="*/ 382553 w 597771"/>
              <a:gd name="connsiteY7" fmla="*/ 460197 h 860725"/>
              <a:gd name="connsiteX8" fmla="*/ 59 w 597771"/>
              <a:gd name="connsiteY8" fmla="*/ 8 h 8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771" h="860725">
                <a:moveTo>
                  <a:pt x="59" y="8"/>
                </a:moveTo>
                <a:cubicBezTo>
                  <a:pt x="5039" y="-1984"/>
                  <a:pt x="331753" y="328715"/>
                  <a:pt x="412435" y="448244"/>
                </a:cubicBezTo>
                <a:cubicBezTo>
                  <a:pt x="493117" y="567773"/>
                  <a:pt x="461243" y="685311"/>
                  <a:pt x="484153" y="717185"/>
                </a:cubicBezTo>
                <a:cubicBezTo>
                  <a:pt x="507063" y="749059"/>
                  <a:pt x="545910" y="615585"/>
                  <a:pt x="549894" y="639491"/>
                </a:cubicBezTo>
                <a:cubicBezTo>
                  <a:pt x="553878" y="663397"/>
                  <a:pt x="500090" y="855640"/>
                  <a:pt x="508059" y="860620"/>
                </a:cubicBezTo>
                <a:cubicBezTo>
                  <a:pt x="516028" y="865600"/>
                  <a:pt x="595714" y="692283"/>
                  <a:pt x="597706" y="669373"/>
                </a:cubicBezTo>
                <a:cubicBezTo>
                  <a:pt x="599698" y="646463"/>
                  <a:pt x="555871" y="758024"/>
                  <a:pt x="520012" y="723161"/>
                </a:cubicBezTo>
                <a:cubicBezTo>
                  <a:pt x="484153" y="688298"/>
                  <a:pt x="462239" y="579726"/>
                  <a:pt x="382553" y="460197"/>
                </a:cubicBezTo>
                <a:cubicBezTo>
                  <a:pt x="302867" y="340668"/>
                  <a:pt x="-4921" y="2000"/>
                  <a:pt x="59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728389E5-AE11-7F27-89F2-BFE3705D1B3A}"/>
              </a:ext>
            </a:extLst>
          </p:cNvPr>
          <p:cNvSpPr/>
          <p:nvPr/>
        </p:nvSpPr>
        <p:spPr>
          <a:xfrm>
            <a:off x="5090826" y="9525988"/>
            <a:ext cx="903470" cy="2475867"/>
          </a:xfrm>
          <a:custGeom>
            <a:avLst/>
            <a:gdLst>
              <a:gd name="connsiteX0" fmla="*/ 463030 w 903470"/>
              <a:gd name="connsiteY0" fmla="*/ 261 h 2475867"/>
              <a:gd name="connsiteX1" fmla="*/ 5830 w 903470"/>
              <a:gd name="connsiteY1" fmla="*/ 922156 h 2475867"/>
              <a:gd name="connsiteX2" fmla="*/ 193207 w 903470"/>
              <a:gd name="connsiteY2" fmla="*/ 1154504 h 2475867"/>
              <a:gd name="connsiteX3" fmla="*/ 20820 w 903470"/>
              <a:gd name="connsiteY3" fmla="*/ 1461802 h 2475867"/>
              <a:gd name="connsiteX4" fmla="*/ 515495 w 903470"/>
              <a:gd name="connsiteY4" fmla="*/ 1926497 h 2475867"/>
              <a:gd name="connsiteX5" fmla="*/ 897744 w 903470"/>
              <a:gd name="connsiteY5" fmla="*/ 2473638 h 2475867"/>
              <a:gd name="connsiteX6" fmla="*/ 717863 w 903470"/>
              <a:gd name="connsiteY6" fmla="*/ 1709140 h 2475867"/>
              <a:gd name="connsiteX7" fmla="*/ 350604 w 903470"/>
              <a:gd name="connsiteY7" fmla="*/ 697304 h 2475867"/>
              <a:gd name="connsiteX8" fmla="*/ 597941 w 903470"/>
              <a:gd name="connsiteY8" fmla="*/ 1057068 h 2475867"/>
              <a:gd name="connsiteX9" fmla="*/ 650407 w 903470"/>
              <a:gd name="connsiteY9" fmla="*/ 292569 h 2475867"/>
              <a:gd name="connsiteX10" fmla="*/ 80781 w 903470"/>
              <a:gd name="connsiteY10" fmla="*/ 1019592 h 2475867"/>
              <a:gd name="connsiteX11" fmla="*/ 463030 w 903470"/>
              <a:gd name="connsiteY11" fmla="*/ 261 h 247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470" h="2475867">
                <a:moveTo>
                  <a:pt x="463030" y="261"/>
                </a:moveTo>
                <a:cubicBezTo>
                  <a:pt x="450538" y="-15978"/>
                  <a:pt x="50800" y="729782"/>
                  <a:pt x="5830" y="922156"/>
                </a:cubicBezTo>
                <a:cubicBezTo>
                  <a:pt x="-39141" y="1114530"/>
                  <a:pt x="190709" y="1064563"/>
                  <a:pt x="193207" y="1154504"/>
                </a:cubicBezTo>
                <a:cubicBezTo>
                  <a:pt x="195705" y="1244445"/>
                  <a:pt x="-32895" y="1333137"/>
                  <a:pt x="20820" y="1461802"/>
                </a:cubicBezTo>
                <a:cubicBezTo>
                  <a:pt x="74535" y="1590467"/>
                  <a:pt x="369341" y="1757858"/>
                  <a:pt x="515495" y="1926497"/>
                </a:cubicBezTo>
                <a:cubicBezTo>
                  <a:pt x="661649" y="2095136"/>
                  <a:pt x="864016" y="2509864"/>
                  <a:pt x="897744" y="2473638"/>
                </a:cubicBezTo>
                <a:cubicBezTo>
                  <a:pt x="931472" y="2437412"/>
                  <a:pt x="809053" y="2005196"/>
                  <a:pt x="717863" y="1709140"/>
                </a:cubicBezTo>
                <a:cubicBezTo>
                  <a:pt x="626673" y="1413084"/>
                  <a:pt x="370591" y="805983"/>
                  <a:pt x="350604" y="697304"/>
                </a:cubicBezTo>
                <a:cubicBezTo>
                  <a:pt x="330617" y="588625"/>
                  <a:pt x="547974" y="1124524"/>
                  <a:pt x="597941" y="1057068"/>
                </a:cubicBezTo>
                <a:cubicBezTo>
                  <a:pt x="647908" y="989612"/>
                  <a:pt x="736600" y="298815"/>
                  <a:pt x="650407" y="292569"/>
                </a:cubicBezTo>
                <a:cubicBezTo>
                  <a:pt x="564214" y="286323"/>
                  <a:pt x="110761" y="1063313"/>
                  <a:pt x="80781" y="1019592"/>
                </a:cubicBezTo>
                <a:cubicBezTo>
                  <a:pt x="50801" y="975871"/>
                  <a:pt x="475522" y="16500"/>
                  <a:pt x="463030" y="2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9F5761AC-5DDC-97C6-A945-AF5DA9F4666C}"/>
              </a:ext>
            </a:extLst>
          </p:cNvPr>
          <p:cNvSpPr/>
          <p:nvPr/>
        </p:nvSpPr>
        <p:spPr>
          <a:xfrm>
            <a:off x="4264702" y="8989182"/>
            <a:ext cx="1471465" cy="521655"/>
          </a:xfrm>
          <a:custGeom>
            <a:avLst/>
            <a:gdLst>
              <a:gd name="connsiteX0" fmla="*/ 224852 w 1471465"/>
              <a:gd name="connsiteY0" fmla="*/ 237264 h 521655"/>
              <a:gd name="connsiteX1" fmla="*/ 996846 w 1471465"/>
              <a:gd name="connsiteY1" fmla="*/ 259749 h 521655"/>
              <a:gd name="connsiteX2" fmla="*/ 1461541 w 1471465"/>
              <a:gd name="connsiteY2" fmla="*/ 4916 h 521655"/>
              <a:gd name="connsiteX3" fmla="*/ 1319134 w 1471465"/>
              <a:gd name="connsiteY3" fmla="*/ 117343 h 521655"/>
              <a:gd name="connsiteX4" fmla="*/ 1371600 w 1471465"/>
              <a:gd name="connsiteY4" fmla="*/ 424641 h 521655"/>
              <a:gd name="connsiteX5" fmla="*/ 1199213 w 1471465"/>
              <a:gd name="connsiteY5" fmla="*/ 289729 h 521655"/>
              <a:gd name="connsiteX6" fmla="*/ 824459 w 1471465"/>
              <a:gd name="connsiteY6" fmla="*/ 454621 h 521655"/>
              <a:gd name="connsiteX7" fmla="*/ 0 w 1471465"/>
              <a:gd name="connsiteY7" fmla="*/ 514582 h 521655"/>
              <a:gd name="connsiteX8" fmla="*/ 824459 w 1471465"/>
              <a:gd name="connsiteY8" fmla="*/ 507087 h 521655"/>
              <a:gd name="connsiteX9" fmla="*/ 494675 w 1471465"/>
              <a:gd name="connsiteY9" fmla="*/ 394661 h 521655"/>
              <a:gd name="connsiteX10" fmla="*/ 277318 w 1471465"/>
              <a:gd name="connsiteY10" fmla="*/ 229769 h 521655"/>
              <a:gd name="connsiteX11" fmla="*/ 224852 w 1471465"/>
              <a:gd name="connsiteY11" fmla="*/ 237264 h 52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1465" h="521655">
                <a:moveTo>
                  <a:pt x="224852" y="237264"/>
                </a:moveTo>
                <a:cubicBezTo>
                  <a:pt x="344773" y="242261"/>
                  <a:pt x="790731" y="298474"/>
                  <a:pt x="996846" y="259749"/>
                </a:cubicBezTo>
                <a:cubicBezTo>
                  <a:pt x="1202961" y="221024"/>
                  <a:pt x="1407826" y="28650"/>
                  <a:pt x="1461541" y="4916"/>
                </a:cubicBezTo>
                <a:cubicBezTo>
                  <a:pt x="1515256" y="-18818"/>
                  <a:pt x="1334124" y="47389"/>
                  <a:pt x="1319134" y="117343"/>
                </a:cubicBezTo>
                <a:cubicBezTo>
                  <a:pt x="1304144" y="187297"/>
                  <a:pt x="1391587" y="395910"/>
                  <a:pt x="1371600" y="424641"/>
                </a:cubicBezTo>
                <a:cubicBezTo>
                  <a:pt x="1351613" y="453372"/>
                  <a:pt x="1290403" y="284732"/>
                  <a:pt x="1199213" y="289729"/>
                </a:cubicBezTo>
                <a:cubicBezTo>
                  <a:pt x="1108023" y="294726"/>
                  <a:pt x="1024328" y="417145"/>
                  <a:pt x="824459" y="454621"/>
                </a:cubicBezTo>
                <a:cubicBezTo>
                  <a:pt x="624590" y="492097"/>
                  <a:pt x="0" y="505838"/>
                  <a:pt x="0" y="514582"/>
                </a:cubicBezTo>
                <a:cubicBezTo>
                  <a:pt x="0" y="523326"/>
                  <a:pt x="742013" y="527074"/>
                  <a:pt x="824459" y="507087"/>
                </a:cubicBezTo>
                <a:cubicBezTo>
                  <a:pt x="906905" y="487100"/>
                  <a:pt x="585865" y="440881"/>
                  <a:pt x="494675" y="394661"/>
                </a:cubicBezTo>
                <a:cubicBezTo>
                  <a:pt x="403485" y="348441"/>
                  <a:pt x="317292" y="260999"/>
                  <a:pt x="277318" y="229769"/>
                </a:cubicBezTo>
                <a:cubicBezTo>
                  <a:pt x="237344" y="198539"/>
                  <a:pt x="104931" y="232267"/>
                  <a:pt x="224852" y="2372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E0D0ECE6-1568-FDAF-3449-55DAC6057943}"/>
              </a:ext>
            </a:extLst>
          </p:cNvPr>
          <p:cNvSpPr/>
          <p:nvPr/>
        </p:nvSpPr>
        <p:spPr>
          <a:xfrm>
            <a:off x="6396157" y="6882063"/>
            <a:ext cx="630995" cy="1082248"/>
          </a:xfrm>
          <a:custGeom>
            <a:avLst/>
            <a:gdLst>
              <a:gd name="connsiteX0" fmla="*/ 622058 w 630995"/>
              <a:gd name="connsiteY0" fmla="*/ 3291 h 1082248"/>
              <a:gd name="connsiteX1" fmla="*/ 12458 w 630995"/>
              <a:gd name="connsiteY1" fmla="*/ 941137 h 1082248"/>
              <a:gd name="connsiteX2" fmla="*/ 200028 w 630995"/>
              <a:gd name="connsiteY2" fmla="*/ 777014 h 1082248"/>
              <a:gd name="connsiteX3" fmla="*/ 59351 w 630995"/>
              <a:gd name="connsiteY3" fmla="*/ 1081814 h 1082248"/>
              <a:gd name="connsiteX4" fmla="*/ 403228 w 630995"/>
              <a:gd name="connsiteY4" fmla="*/ 847352 h 1082248"/>
              <a:gd name="connsiteX5" fmla="*/ 231289 w 630995"/>
              <a:gd name="connsiteY5" fmla="*/ 980214 h 1082248"/>
              <a:gd name="connsiteX6" fmla="*/ 450120 w 630995"/>
              <a:gd name="connsiteY6" fmla="*/ 558183 h 1082248"/>
              <a:gd name="connsiteX7" fmla="*/ 379781 w 630995"/>
              <a:gd name="connsiteY7" fmla="*/ 628522 h 1082248"/>
              <a:gd name="connsiteX8" fmla="*/ 622058 w 630995"/>
              <a:gd name="connsiteY8" fmla="*/ 3291 h 108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995" h="1082248">
                <a:moveTo>
                  <a:pt x="622058" y="3291"/>
                </a:moveTo>
                <a:cubicBezTo>
                  <a:pt x="560837" y="55394"/>
                  <a:pt x="82796" y="812183"/>
                  <a:pt x="12458" y="941137"/>
                </a:cubicBezTo>
                <a:cubicBezTo>
                  <a:pt x="-57880" y="1070091"/>
                  <a:pt x="192213" y="753568"/>
                  <a:pt x="200028" y="777014"/>
                </a:cubicBezTo>
                <a:cubicBezTo>
                  <a:pt x="207843" y="800460"/>
                  <a:pt x="25484" y="1070091"/>
                  <a:pt x="59351" y="1081814"/>
                </a:cubicBezTo>
                <a:cubicBezTo>
                  <a:pt x="93218" y="1093537"/>
                  <a:pt x="374572" y="864285"/>
                  <a:pt x="403228" y="847352"/>
                </a:cubicBezTo>
                <a:cubicBezTo>
                  <a:pt x="431884" y="830419"/>
                  <a:pt x="223474" y="1028409"/>
                  <a:pt x="231289" y="980214"/>
                </a:cubicBezTo>
                <a:cubicBezTo>
                  <a:pt x="239104" y="932019"/>
                  <a:pt x="425371" y="616798"/>
                  <a:pt x="450120" y="558183"/>
                </a:cubicBezTo>
                <a:cubicBezTo>
                  <a:pt x="474869" y="499568"/>
                  <a:pt x="348520" y="723609"/>
                  <a:pt x="379781" y="628522"/>
                </a:cubicBezTo>
                <a:cubicBezTo>
                  <a:pt x="411042" y="533435"/>
                  <a:pt x="683279" y="-48812"/>
                  <a:pt x="622058" y="32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697D982E-ACB3-AAD6-D019-25A7F5E7E37C}"/>
              </a:ext>
            </a:extLst>
          </p:cNvPr>
          <p:cNvSpPr/>
          <p:nvPr/>
        </p:nvSpPr>
        <p:spPr>
          <a:xfrm>
            <a:off x="4262169" y="7500454"/>
            <a:ext cx="1341027" cy="955806"/>
          </a:xfrm>
          <a:custGeom>
            <a:avLst/>
            <a:gdLst>
              <a:gd name="connsiteX0" fmla="*/ 1318016 w 1341027"/>
              <a:gd name="connsiteY0" fmla="*/ 2315 h 955806"/>
              <a:gd name="connsiteX1" fmla="*/ 1302385 w 1341027"/>
              <a:gd name="connsiteY1" fmla="*/ 525946 h 955806"/>
              <a:gd name="connsiteX2" fmla="*/ 1310200 w 1341027"/>
              <a:gd name="connsiteY2" fmla="*/ 596284 h 955806"/>
              <a:gd name="connsiteX3" fmla="*/ 856908 w 1341027"/>
              <a:gd name="connsiteY3" fmla="*/ 901084 h 955806"/>
              <a:gd name="connsiteX4" fmla="*/ 1216416 w 1341027"/>
              <a:gd name="connsiteY4" fmla="*/ 791669 h 955806"/>
              <a:gd name="connsiteX5" fmla="*/ 724046 w 1341027"/>
              <a:gd name="connsiteY5" fmla="*/ 955792 h 955806"/>
              <a:gd name="connsiteX6" fmla="*/ 559923 w 1341027"/>
              <a:gd name="connsiteY6" fmla="*/ 799484 h 955806"/>
              <a:gd name="connsiteX7" fmla="*/ 5031 w 1341027"/>
              <a:gd name="connsiteY7" fmla="*/ 518131 h 955806"/>
              <a:gd name="connsiteX8" fmla="*/ 270754 w 1341027"/>
              <a:gd name="connsiteY8" fmla="*/ 627546 h 955806"/>
              <a:gd name="connsiteX9" fmla="*/ 653708 w 1341027"/>
              <a:gd name="connsiteY9" fmla="*/ 783854 h 955806"/>
              <a:gd name="connsiteX10" fmla="*/ 903800 w 1341027"/>
              <a:gd name="connsiteY10" fmla="*/ 510315 h 955806"/>
              <a:gd name="connsiteX11" fmla="*/ 1075739 w 1341027"/>
              <a:gd name="connsiteY11" fmla="*/ 463423 h 955806"/>
              <a:gd name="connsiteX12" fmla="*/ 1294569 w 1341027"/>
              <a:gd name="connsiteY12" fmla="*/ 471238 h 955806"/>
              <a:gd name="connsiteX13" fmla="*/ 1263308 w 1341027"/>
              <a:gd name="connsiteY13" fmla="*/ 338377 h 955806"/>
              <a:gd name="connsiteX14" fmla="*/ 1318016 w 1341027"/>
              <a:gd name="connsiteY14" fmla="*/ 2315 h 9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1027" h="955806">
                <a:moveTo>
                  <a:pt x="1318016" y="2315"/>
                </a:moveTo>
                <a:cubicBezTo>
                  <a:pt x="1324529" y="33577"/>
                  <a:pt x="1303688" y="426951"/>
                  <a:pt x="1302385" y="525946"/>
                </a:cubicBezTo>
                <a:cubicBezTo>
                  <a:pt x="1301082" y="624941"/>
                  <a:pt x="1384446" y="533761"/>
                  <a:pt x="1310200" y="596284"/>
                </a:cubicBezTo>
                <a:cubicBezTo>
                  <a:pt x="1235954" y="658807"/>
                  <a:pt x="872539" y="868520"/>
                  <a:pt x="856908" y="901084"/>
                </a:cubicBezTo>
                <a:cubicBezTo>
                  <a:pt x="841277" y="933648"/>
                  <a:pt x="1238560" y="782551"/>
                  <a:pt x="1216416" y="791669"/>
                </a:cubicBezTo>
                <a:cubicBezTo>
                  <a:pt x="1194272" y="800787"/>
                  <a:pt x="833461" y="954490"/>
                  <a:pt x="724046" y="955792"/>
                </a:cubicBezTo>
                <a:cubicBezTo>
                  <a:pt x="614631" y="957094"/>
                  <a:pt x="679759" y="872428"/>
                  <a:pt x="559923" y="799484"/>
                </a:cubicBezTo>
                <a:cubicBezTo>
                  <a:pt x="440087" y="726541"/>
                  <a:pt x="53226" y="546787"/>
                  <a:pt x="5031" y="518131"/>
                </a:cubicBezTo>
                <a:cubicBezTo>
                  <a:pt x="-43164" y="489475"/>
                  <a:pt x="270754" y="627546"/>
                  <a:pt x="270754" y="627546"/>
                </a:cubicBezTo>
                <a:cubicBezTo>
                  <a:pt x="378867" y="671833"/>
                  <a:pt x="548200" y="803393"/>
                  <a:pt x="653708" y="783854"/>
                </a:cubicBezTo>
                <a:cubicBezTo>
                  <a:pt x="759216" y="764315"/>
                  <a:pt x="833461" y="563720"/>
                  <a:pt x="903800" y="510315"/>
                </a:cubicBezTo>
                <a:cubicBezTo>
                  <a:pt x="974138" y="456910"/>
                  <a:pt x="1010611" y="469936"/>
                  <a:pt x="1075739" y="463423"/>
                </a:cubicBezTo>
                <a:cubicBezTo>
                  <a:pt x="1140867" y="456910"/>
                  <a:pt x="1263308" y="492079"/>
                  <a:pt x="1294569" y="471238"/>
                </a:cubicBezTo>
                <a:cubicBezTo>
                  <a:pt x="1325830" y="450397"/>
                  <a:pt x="1256795" y="411320"/>
                  <a:pt x="1263308" y="338377"/>
                </a:cubicBezTo>
                <a:cubicBezTo>
                  <a:pt x="1269821" y="265434"/>
                  <a:pt x="1311503" y="-28947"/>
                  <a:pt x="1318016" y="23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CC6C3BA2-6216-C0E2-6D65-DB6703D37133}"/>
              </a:ext>
            </a:extLst>
          </p:cNvPr>
          <p:cNvSpPr/>
          <p:nvPr/>
        </p:nvSpPr>
        <p:spPr>
          <a:xfrm>
            <a:off x="5020140" y="5982695"/>
            <a:ext cx="563822" cy="1313227"/>
          </a:xfrm>
          <a:custGeom>
            <a:avLst/>
            <a:gdLst>
              <a:gd name="connsiteX0" fmla="*/ 563537 w 563822"/>
              <a:gd name="connsiteY0" fmla="*/ 16028 h 1313227"/>
              <a:gd name="connsiteX1" fmla="*/ 12303 w 563822"/>
              <a:gd name="connsiteY1" fmla="*/ 444045 h 1313227"/>
              <a:gd name="connsiteX2" fmla="*/ 167945 w 563822"/>
              <a:gd name="connsiteY2" fmla="*/ 476471 h 1313227"/>
              <a:gd name="connsiteX3" fmla="*/ 18788 w 563822"/>
              <a:gd name="connsiteY3" fmla="*/ 709935 h 1313227"/>
              <a:gd name="connsiteX4" fmla="*/ 70669 w 563822"/>
              <a:gd name="connsiteY4" fmla="*/ 833152 h 1313227"/>
              <a:gd name="connsiteX5" fmla="*/ 51213 w 563822"/>
              <a:gd name="connsiteY5" fmla="*/ 781271 h 1313227"/>
              <a:gd name="connsiteX6" fmla="*/ 193886 w 563822"/>
              <a:gd name="connsiteY6" fmla="*/ 1313050 h 1313227"/>
              <a:gd name="connsiteX7" fmla="*/ 38243 w 563822"/>
              <a:gd name="connsiteY7" fmla="*/ 833152 h 1313227"/>
              <a:gd name="connsiteX8" fmla="*/ 25273 w 563822"/>
              <a:gd name="connsiteY8" fmla="*/ 236522 h 1313227"/>
              <a:gd name="connsiteX9" fmla="*/ 252251 w 563822"/>
              <a:gd name="connsiteY9" fmla="*/ 9543 h 1313227"/>
              <a:gd name="connsiteX10" fmla="*/ 90124 w 563822"/>
              <a:gd name="connsiteY10" fmla="*/ 80879 h 1313227"/>
              <a:gd name="connsiteX11" fmla="*/ 563537 w 563822"/>
              <a:gd name="connsiteY11" fmla="*/ 16028 h 13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3822" h="1313227">
                <a:moveTo>
                  <a:pt x="563537" y="16028"/>
                </a:moveTo>
                <a:cubicBezTo>
                  <a:pt x="550567" y="76556"/>
                  <a:pt x="78235" y="367305"/>
                  <a:pt x="12303" y="444045"/>
                </a:cubicBezTo>
                <a:cubicBezTo>
                  <a:pt x="-53629" y="520786"/>
                  <a:pt x="166864" y="432156"/>
                  <a:pt x="167945" y="476471"/>
                </a:cubicBezTo>
                <a:cubicBezTo>
                  <a:pt x="169026" y="520786"/>
                  <a:pt x="35001" y="650488"/>
                  <a:pt x="18788" y="709935"/>
                </a:cubicBezTo>
                <a:cubicBezTo>
                  <a:pt x="2575" y="769382"/>
                  <a:pt x="65265" y="821263"/>
                  <a:pt x="70669" y="833152"/>
                </a:cubicBezTo>
                <a:cubicBezTo>
                  <a:pt x="76073" y="845041"/>
                  <a:pt x="30677" y="701288"/>
                  <a:pt x="51213" y="781271"/>
                </a:cubicBezTo>
                <a:cubicBezTo>
                  <a:pt x="71749" y="861254"/>
                  <a:pt x="196048" y="1304403"/>
                  <a:pt x="193886" y="1313050"/>
                </a:cubicBezTo>
                <a:cubicBezTo>
                  <a:pt x="191724" y="1321697"/>
                  <a:pt x="66345" y="1012573"/>
                  <a:pt x="38243" y="833152"/>
                </a:cubicBezTo>
                <a:cubicBezTo>
                  <a:pt x="10141" y="653731"/>
                  <a:pt x="-10395" y="373790"/>
                  <a:pt x="25273" y="236522"/>
                </a:cubicBezTo>
                <a:cubicBezTo>
                  <a:pt x="60941" y="99254"/>
                  <a:pt x="241443" y="35483"/>
                  <a:pt x="252251" y="9543"/>
                </a:cubicBezTo>
                <a:cubicBezTo>
                  <a:pt x="263059" y="-16397"/>
                  <a:pt x="37162" y="75475"/>
                  <a:pt x="90124" y="80879"/>
                </a:cubicBezTo>
                <a:cubicBezTo>
                  <a:pt x="143086" y="86283"/>
                  <a:pt x="576507" y="-44500"/>
                  <a:pt x="563537" y="160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F2E8C69D-58CE-3621-49DB-F7F10EB2E562}"/>
              </a:ext>
            </a:extLst>
          </p:cNvPr>
          <p:cNvSpPr/>
          <p:nvPr/>
        </p:nvSpPr>
        <p:spPr>
          <a:xfrm>
            <a:off x="3994800" y="5745075"/>
            <a:ext cx="506769" cy="681381"/>
          </a:xfrm>
          <a:custGeom>
            <a:avLst/>
            <a:gdLst>
              <a:gd name="connsiteX0" fmla="*/ 311311 w 506769"/>
              <a:gd name="connsiteY0" fmla="*/ 729 h 681381"/>
              <a:gd name="connsiteX1" fmla="*/ 324281 w 506769"/>
              <a:gd name="connsiteY1" fmla="*/ 305529 h 681381"/>
              <a:gd name="connsiteX2" fmla="*/ 505864 w 506769"/>
              <a:gd name="connsiteY2" fmla="*/ 675180 h 681381"/>
              <a:gd name="connsiteX3" fmla="*/ 376162 w 506769"/>
              <a:gd name="connsiteY3" fmla="*/ 513053 h 681381"/>
              <a:gd name="connsiteX4" fmla="*/ 26 w 506769"/>
              <a:gd name="connsiteY4" fmla="*/ 201768 h 681381"/>
              <a:gd name="connsiteX5" fmla="*/ 395617 w 506769"/>
              <a:gd name="connsiteY5" fmla="*/ 461172 h 681381"/>
              <a:gd name="connsiteX6" fmla="*/ 201064 w 506769"/>
              <a:gd name="connsiteY6" fmla="*/ 227708 h 681381"/>
              <a:gd name="connsiteX7" fmla="*/ 311311 w 506769"/>
              <a:gd name="connsiteY7" fmla="*/ 729 h 68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769" h="681381">
                <a:moveTo>
                  <a:pt x="311311" y="729"/>
                </a:moveTo>
                <a:cubicBezTo>
                  <a:pt x="331847" y="13699"/>
                  <a:pt x="291856" y="193121"/>
                  <a:pt x="324281" y="305529"/>
                </a:cubicBezTo>
                <a:cubicBezTo>
                  <a:pt x="356706" y="417937"/>
                  <a:pt x="497217" y="640593"/>
                  <a:pt x="505864" y="675180"/>
                </a:cubicBezTo>
                <a:cubicBezTo>
                  <a:pt x="514511" y="709767"/>
                  <a:pt x="460468" y="591955"/>
                  <a:pt x="376162" y="513053"/>
                </a:cubicBezTo>
                <a:cubicBezTo>
                  <a:pt x="291856" y="434151"/>
                  <a:pt x="-3216" y="210415"/>
                  <a:pt x="26" y="201768"/>
                </a:cubicBezTo>
                <a:cubicBezTo>
                  <a:pt x="3268" y="193121"/>
                  <a:pt x="362111" y="456849"/>
                  <a:pt x="395617" y="461172"/>
                </a:cubicBezTo>
                <a:cubicBezTo>
                  <a:pt x="429123" y="465495"/>
                  <a:pt x="207549" y="304449"/>
                  <a:pt x="201064" y="227708"/>
                </a:cubicBezTo>
                <a:cubicBezTo>
                  <a:pt x="194579" y="150968"/>
                  <a:pt x="290775" y="-12241"/>
                  <a:pt x="311311" y="7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B872C3C3-2987-6897-A1E3-9D9226F600E4}"/>
              </a:ext>
            </a:extLst>
          </p:cNvPr>
          <p:cNvSpPr/>
          <p:nvPr/>
        </p:nvSpPr>
        <p:spPr>
          <a:xfrm>
            <a:off x="6406598" y="7488195"/>
            <a:ext cx="908653" cy="2655587"/>
          </a:xfrm>
          <a:custGeom>
            <a:avLst/>
            <a:gdLst>
              <a:gd name="connsiteX0" fmla="*/ 908602 w 908653"/>
              <a:gd name="connsiteY0" fmla="*/ 284205 h 2655587"/>
              <a:gd name="connsiteX1" fmla="*/ 216624 w 908653"/>
              <a:gd name="connsiteY1" fmla="*/ 1359243 h 2655587"/>
              <a:gd name="connsiteX2" fmla="*/ 18916 w 908653"/>
              <a:gd name="connsiteY2" fmla="*/ 2607275 h 2655587"/>
              <a:gd name="connsiteX3" fmla="*/ 6559 w 908653"/>
              <a:gd name="connsiteY3" fmla="*/ 2273643 h 2655587"/>
              <a:gd name="connsiteX4" fmla="*/ 6559 w 908653"/>
              <a:gd name="connsiteY4" fmla="*/ 1099751 h 2655587"/>
              <a:gd name="connsiteX5" fmla="*/ 43629 w 908653"/>
              <a:gd name="connsiteY5" fmla="*/ 407773 h 2655587"/>
              <a:gd name="connsiteX6" fmla="*/ 303121 w 908653"/>
              <a:gd name="connsiteY6" fmla="*/ 864973 h 2655587"/>
              <a:gd name="connsiteX7" fmla="*/ 636753 w 908653"/>
              <a:gd name="connsiteY7" fmla="*/ 0 h 2655587"/>
              <a:gd name="connsiteX8" fmla="*/ 179553 w 908653"/>
              <a:gd name="connsiteY8" fmla="*/ 864973 h 2655587"/>
              <a:gd name="connsiteX9" fmla="*/ 908602 w 908653"/>
              <a:gd name="connsiteY9" fmla="*/ 284205 h 265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653" h="2655587">
                <a:moveTo>
                  <a:pt x="908602" y="284205"/>
                </a:moveTo>
                <a:cubicBezTo>
                  <a:pt x="914781" y="366583"/>
                  <a:pt x="364905" y="972065"/>
                  <a:pt x="216624" y="1359243"/>
                </a:cubicBezTo>
                <a:cubicBezTo>
                  <a:pt x="68343" y="1746421"/>
                  <a:pt x="53927" y="2454875"/>
                  <a:pt x="18916" y="2607275"/>
                </a:cubicBezTo>
                <a:cubicBezTo>
                  <a:pt x="-16095" y="2759675"/>
                  <a:pt x="8618" y="2524897"/>
                  <a:pt x="6559" y="2273643"/>
                </a:cubicBezTo>
                <a:cubicBezTo>
                  <a:pt x="4499" y="2022389"/>
                  <a:pt x="381" y="1410729"/>
                  <a:pt x="6559" y="1099751"/>
                </a:cubicBezTo>
                <a:cubicBezTo>
                  <a:pt x="12737" y="788773"/>
                  <a:pt x="-5798" y="446903"/>
                  <a:pt x="43629" y="407773"/>
                </a:cubicBezTo>
                <a:cubicBezTo>
                  <a:pt x="93056" y="368643"/>
                  <a:pt x="204267" y="932935"/>
                  <a:pt x="303121" y="864973"/>
                </a:cubicBezTo>
                <a:cubicBezTo>
                  <a:pt x="401975" y="797011"/>
                  <a:pt x="657348" y="0"/>
                  <a:pt x="636753" y="0"/>
                </a:cubicBezTo>
                <a:cubicBezTo>
                  <a:pt x="616158" y="0"/>
                  <a:pt x="130126" y="819665"/>
                  <a:pt x="179553" y="864973"/>
                </a:cubicBezTo>
                <a:cubicBezTo>
                  <a:pt x="228980" y="910281"/>
                  <a:pt x="902423" y="201827"/>
                  <a:pt x="908602" y="2842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C5831794-C43E-4435-9A8A-7E1D8C45C9F9}"/>
              </a:ext>
            </a:extLst>
          </p:cNvPr>
          <p:cNvSpPr/>
          <p:nvPr/>
        </p:nvSpPr>
        <p:spPr>
          <a:xfrm>
            <a:off x="3900789" y="7302257"/>
            <a:ext cx="363417" cy="756057"/>
          </a:xfrm>
          <a:custGeom>
            <a:avLst/>
            <a:gdLst>
              <a:gd name="connsiteX0" fmla="*/ 362292 w 363417"/>
              <a:gd name="connsiteY0" fmla="*/ 586 h 756057"/>
              <a:gd name="connsiteX1" fmla="*/ 189297 w 363417"/>
              <a:gd name="connsiteY1" fmla="*/ 408359 h 756057"/>
              <a:gd name="connsiteX2" fmla="*/ 3946 w 363417"/>
              <a:gd name="connsiteY2" fmla="*/ 754348 h 756057"/>
              <a:gd name="connsiteX3" fmla="*/ 65730 w 363417"/>
              <a:gd name="connsiteY3" fmla="*/ 531927 h 756057"/>
              <a:gd name="connsiteX4" fmla="*/ 102800 w 363417"/>
              <a:gd name="connsiteY4" fmla="*/ 321862 h 756057"/>
              <a:gd name="connsiteX5" fmla="*/ 362292 w 363417"/>
              <a:gd name="connsiteY5" fmla="*/ 586 h 75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417" h="756057">
                <a:moveTo>
                  <a:pt x="362292" y="586"/>
                </a:moveTo>
                <a:cubicBezTo>
                  <a:pt x="376708" y="15002"/>
                  <a:pt x="249021" y="282732"/>
                  <a:pt x="189297" y="408359"/>
                </a:cubicBezTo>
                <a:cubicBezTo>
                  <a:pt x="129573" y="533986"/>
                  <a:pt x="24540" y="733753"/>
                  <a:pt x="3946" y="754348"/>
                </a:cubicBezTo>
                <a:cubicBezTo>
                  <a:pt x="-16648" y="774943"/>
                  <a:pt x="49254" y="604008"/>
                  <a:pt x="65730" y="531927"/>
                </a:cubicBezTo>
                <a:cubicBezTo>
                  <a:pt x="82206" y="459846"/>
                  <a:pt x="53373" y="402181"/>
                  <a:pt x="102800" y="321862"/>
                </a:cubicBezTo>
                <a:cubicBezTo>
                  <a:pt x="152227" y="241543"/>
                  <a:pt x="347876" y="-13830"/>
                  <a:pt x="362292" y="5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A459B14A-919E-8102-F6FC-8B3E47F5FA73}"/>
              </a:ext>
            </a:extLst>
          </p:cNvPr>
          <p:cNvSpPr/>
          <p:nvPr/>
        </p:nvSpPr>
        <p:spPr>
          <a:xfrm>
            <a:off x="5186938" y="5637372"/>
            <a:ext cx="1194069" cy="380380"/>
          </a:xfrm>
          <a:custGeom>
            <a:avLst/>
            <a:gdLst>
              <a:gd name="connsiteX0" fmla="*/ 2900 w 1194069"/>
              <a:gd name="connsiteY0" fmla="*/ 380369 h 380380"/>
              <a:gd name="connsiteX1" fmla="*/ 867873 w 1194069"/>
              <a:gd name="connsiteY1" fmla="*/ 22023 h 380380"/>
              <a:gd name="connsiteX2" fmla="*/ 620738 w 1194069"/>
              <a:gd name="connsiteY2" fmla="*/ 71450 h 380380"/>
              <a:gd name="connsiteX3" fmla="*/ 1189148 w 1194069"/>
              <a:gd name="connsiteY3" fmla="*/ 9666 h 380380"/>
              <a:gd name="connsiteX4" fmla="*/ 880230 w 1194069"/>
              <a:gd name="connsiteY4" fmla="*/ 9666 h 380380"/>
              <a:gd name="connsiteX5" fmla="*/ 596024 w 1194069"/>
              <a:gd name="connsiteY5" fmla="*/ 34379 h 380380"/>
              <a:gd name="connsiteX6" fmla="*/ 2900 w 1194069"/>
              <a:gd name="connsiteY6" fmla="*/ 380369 h 38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069" h="380380">
                <a:moveTo>
                  <a:pt x="2900" y="380369"/>
                </a:moveTo>
                <a:cubicBezTo>
                  <a:pt x="48208" y="378310"/>
                  <a:pt x="764900" y="73509"/>
                  <a:pt x="867873" y="22023"/>
                </a:cubicBezTo>
                <a:cubicBezTo>
                  <a:pt x="970846" y="-29463"/>
                  <a:pt x="567192" y="73509"/>
                  <a:pt x="620738" y="71450"/>
                </a:cubicBezTo>
                <a:cubicBezTo>
                  <a:pt x="674284" y="69391"/>
                  <a:pt x="1145899" y="19963"/>
                  <a:pt x="1189148" y="9666"/>
                </a:cubicBezTo>
                <a:cubicBezTo>
                  <a:pt x="1232397" y="-631"/>
                  <a:pt x="979084" y="5547"/>
                  <a:pt x="880230" y="9666"/>
                </a:cubicBezTo>
                <a:cubicBezTo>
                  <a:pt x="781376" y="13785"/>
                  <a:pt x="736067" y="-27405"/>
                  <a:pt x="596024" y="34379"/>
                </a:cubicBezTo>
                <a:cubicBezTo>
                  <a:pt x="455981" y="96163"/>
                  <a:pt x="-42408" y="382428"/>
                  <a:pt x="2900" y="3803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8B3F920C-9460-9DEE-1E7F-B0D08CD94C75}"/>
              </a:ext>
            </a:extLst>
          </p:cNvPr>
          <p:cNvSpPr/>
          <p:nvPr/>
        </p:nvSpPr>
        <p:spPr>
          <a:xfrm>
            <a:off x="2980964" y="5745757"/>
            <a:ext cx="1085275" cy="223551"/>
          </a:xfrm>
          <a:custGeom>
            <a:avLst/>
            <a:gdLst>
              <a:gd name="connsiteX0" fmla="*/ 9371 w 1085275"/>
              <a:gd name="connsiteY0" fmla="*/ 135 h 223551"/>
              <a:gd name="connsiteX1" fmla="*/ 750777 w 1085275"/>
              <a:gd name="connsiteY1" fmla="*/ 123702 h 223551"/>
              <a:gd name="connsiteX2" fmla="*/ 1084409 w 1085275"/>
              <a:gd name="connsiteY2" fmla="*/ 222557 h 223551"/>
              <a:gd name="connsiteX3" fmla="*/ 837274 w 1085275"/>
              <a:gd name="connsiteY3" fmla="*/ 173129 h 223551"/>
              <a:gd name="connsiteX4" fmla="*/ 528355 w 1085275"/>
              <a:gd name="connsiteY4" fmla="*/ 148416 h 223551"/>
              <a:gd name="connsiteX5" fmla="*/ 343004 w 1085275"/>
              <a:gd name="connsiteY5" fmla="*/ 148416 h 223551"/>
              <a:gd name="connsiteX6" fmla="*/ 9371 w 1085275"/>
              <a:gd name="connsiteY6" fmla="*/ 135 h 22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275" h="223551">
                <a:moveTo>
                  <a:pt x="9371" y="135"/>
                </a:moveTo>
                <a:cubicBezTo>
                  <a:pt x="77333" y="-3984"/>
                  <a:pt x="571604" y="86632"/>
                  <a:pt x="750777" y="123702"/>
                </a:cubicBezTo>
                <a:cubicBezTo>
                  <a:pt x="929950" y="160772"/>
                  <a:pt x="1069993" y="214319"/>
                  <a:pt x="1084409" y="222557"/>
                </a:cubicBezTo>
                <a:cubicBezTo>
                  <a:pt x="1098825" y="230795"/>
                  <a:pt x="929950" y="185486"/>
                  <a:pt x="837274" y="173129"/>
                </a:cubicBezTo>
                <a:cubicBezTo>
                  <a:pt x="744598" y="160772"/>
                  <a:pt x="610733" y="152535"/>
                  <a:pt x="528355" y="148416"/>
                </a:cubicBezTo>
                <a:cubicBezTo>
                  <a:pt x="445977" y="144297"/>
                  <a:pt x="423323" y="173130"/>
                  <a:pt x="343004" y="148416"/>
                </a:cubicBezTo>
                <a:cubicBezTo>
                  <a:pt x="262685" y="123703"/>
                  <a:pt x="-58591" y="4254"/>
                  <a:pt x="9371" y="1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28941F4B-C198-B318-466E-F43AD7ADAC4C}"/>
              </a:ext>
            </a:extLst>
          </p:cNvPr>
          <p:cNvSpPr/>
          <p:nvPr/>
        </p:nvSpPr>
        <p:spPr>
          <a:xfrm>
            <a:off x="1876066" y="5078349"/>
            <a:ext cx="484845" cy="1688024"/>
          </a:xfrm>
          <a:custGeom>
            <a:avLst/>
            <a:gdLst>
              <a:gd name="connsiteX0" fmla="*/ 323437 w 484845"/>
              <a:gd name="connsiteY0" fmla="*/ 278 h 1688024"/>
              <a:gd name="connsiteX1" fmla="*/ 125729 w 484845"/>
              <a:gd name="connsiteY1" fmla="*/ 704613 h 1688024"/>
              <a:gd name="connsiteX2" fmla="*/ 348150 w 484845"/>
              <a:gd name="connsiteY2" fmla="*/ 1075316 h 1688024"/>
              <a:gd name="connsiteX3" fmla="*/ 484075 w 484845"/>
              <a:gd name="connsiteY3" fmla="*/ 1680797 h 1688024"/>
              <a:gd name="connsiteX4" fmla="*/ 397577 w 484845"/>
              <a:gd name="connsiteY4" fmla="*/ 630473 h 1688024"/>
              <a:gd name="connsiteX5" fmla="*/ 274010 w 484845"/>
              <a:gd name="connsiteY5" fmla="*/ 1137100 h 1688024"/>
              <a:gd name="connsiteX6" fmla="*/ 14518 w 484845"/>
              <a:gd name="connsiteY6" fmla="*/ 519262 h 1688024"/>
              <a:gd name="connsiteX7" fmla="*/ 63945 w 484845"/>
              <a:gd name="connsiteY7" fmla="*/ 618116 h 1688024"/>
              <a:gd name="connsiteX8" fmla="*/ 323437 w 484845"/>
              <a:gd name="connsiteY8" fmla="*/ 278 h 16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845" h="1688024">
                <a:moveTo>
                  <a:pt x="323437" y="278"/>
                </a:moveTo>
                <a:cubicBezTo>
                  <a:pt x="333734" y="14694"/>
                  <a:pt x="121610" y="525440"/>
                  <a:pt x="125729" y="704613"/>
                </a:cubicBezTo>
                <a:cubicBezTo>
                  <a:pt x="129848" y="883786"/>
                  <a:pt x="288426" y="912619"/>
                  <a:pt x="348150" y="1075316"/>
                </a:cubicBezTo>
                <a:cubicBezTo>
                  <a:pt x="407874" y="1238013"/>
                  <a:pt x="475837" y="1754937"/>
                  <a:pt x="484075" y="1680797"/>
                </a:cubicBezTo>
                <a:cubicBezTo>
                  <a:pt x="492313" y="1606657"/>
                  <a:pt x="432588" y="721089"/>
                  <a:pt x="397577" y="630473"/>
                </a:cubicBezTo>
                <a:cubicBezTo>
                  <a:pt x="362566" y="539857"/>
                  <a:pt x="337853" y="1155635"/>
                  <a:pt x="274010" y="1137100"/>
                </a:cubicBezTo>
                <a:cubicBezTo>
                  <a:pt x="210167" y="1118565"/>
                  <a:pt x="49529" y="605759"/>
                  <a:pt x="14518" y="519262"/>
                </a:cubicBezTo>
                <a:cubicBezTo>
                  <a:pt x="-20493" y="432765"/>
                  <a:pt x="12459" y="700494"/>
                  <a:pt x="63945" y="618116"/>
                </a:cubicBezTo>
                <a:cubicBezTo>
                  <a:pt x="115431" y="535738"/>
                  <a:pt x="313140" y="-14138"/>
                  <a:pt x="323437" y="2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331A6573-CC83-022C-70FA-6474A2A6BEC2}"/>
              </a:ext>
            </a:extLst>
          </p:cNvPr>
          <p:cNvSpPr/>
          <p:nvPr/>
        </p:nvSpPr>
        <p:spPr>
          <a:xfrm>
            <a:off x="3917766" y="8414932"/>
            <a:ext cx="696433" cy="383632"/>
          </a:xfrm>
          <a:custGeom>
            <a:avLst/>
            <a:gdLst>
              <a:gd name="connsiteX0" fmla="*/ 691304 w 696433"/>
              <a:gd name="connsiteY0" fmla="*/ 19 h 383632"/>
              <a:gd name="connsiteX1" fmla="*/ 11683 w 696433"/>
              <a:gd name="connsiteY1" fmla="*/ 185371 h 383632"/>
              <a:gd name="connsiteX2" fmla="*/ 246461 w 696433"/>
              <a:gd name="connsiteY2" fmla="*/ 135944 h 383632"/>
              <a:gd name="connsiteX3" fmla="*/ 48753 w 696433"/>
              <a:gd name="connsiteY3" fmla="*/ 383079 h 383632"/>
              <a:gd name="connsiteX4" fmla="*/ 308245 w 696433"/>
              <a:gd name="connsiteY4" fmla="*/ 197727 h 383632"/>
              <a:gd name="connsiteX5" fmla="*/ 691304 w 696433"/>
              <a:gd name="connsiteY5" fmla="*/ 19 h 38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433" h="383632">
                <a:moveTo>
                  <a:pt x="691304" y="19"/>
                </a:moveTo>
                <a:cubicBezTo>
                  <a:pt x="641877" y="-2040"/>
                  <a:pt x="85824" y="162717"/>
                  <a:pt x="11683" y="185371"/>
                </a:cubicBezTo>
                <a:cubicBezTo>
                  <a:pt x="-62458" y="208025"/>
                  <a:pt x="240283" y="102993"/>
                  <a:pt x="246461" y="135944"/>
                </a:cubicBezTo>
                <a:cubicBezTo>
                  <a:pt x="252639" y="168895"/>
                  <a:pt x="38456" y="372782"/>
                  <a:pt x="48753" y="383079"/>
                </a:cubicBezTo>
                <a:cubicBezTo>
                  <a:pt x="59050" y="393376"/>
                  <a:pt x="197034" y="257451"/>
                  <a:pt x="308245" y="197727"/>
                </a:cubicBezTo>
                <a:cubicBezTo>
                  <a:pt x="419456" y="138003"/>
                  <a:pt x="740731" y="2078"/>
                  <a:pt x="691304" y="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CEF041BF-2623-04B5-F63E-928CD80800B4}"/>
              </a:ext>
            </a:extLst>
          </p:cNvPr>
          <p:cNvSpPr/>
          <p:nvPr/>
        </p:nvSpPr>
        <p:spPr>
          <a:xfrm>
            <a:off x="2193512" y="1874355"/>
            <a:ext cx="390516" cy="2818831"/>
          </a:xfrm>
          <a:custGeom>
            <a:avLst/>
            <a:gdLst>
              <a:gd name="connsiteX0" fmla="*/ 141915 w 390516"/>
              <a:gd name="connsiteY0" fmla="*/ 3872 h 2818831"/>
              <a:gd name="connsiteX1" fmla="*/ 327266 w 390516"/>
              <a:gd name="connsiteY1" fmla="*/ 1350759 h 2818831"/>
              <a:gd name="connsiteX2" fmla="*/ 154272 w 390516"/>
              <a:gd name="connsiteY2" fmla="*/ 1832672 h 2818831"/>
              <a:gd name="connsiteX3" fmla="*/ 389050 w 390516"/>
              <a:gd name="connsiteY3" fmla="*/ 2092164 h 2818831"/>
              <a:gd name="connsiteX4" fmla="*/ 18347 w 390516"/>
              <a:gd name="connsiteY4" fmla="*/ 2635861 h 2818831"/>
              <a:gd name="connsiteX5" fmla="*/ 67774 w 390516"/>
              <a:gd name="connsiteY5" fmla="*/ 2771786 h 2818831"/>
              <a:gd name="connsiteX6" fmla="*/ 166629 w 390516"/>
              <a:gd name="connsiteY6" fmla="*/ 1894456 h 2818831"/>
              <a:gd name="connsiteX7" fmla="*/ 43061 w 390516"/>
              <a:gd name="connsiteY7" fmla="*/ 164510 h 2818831"/>
              <a:gd name="connsiteX8" fmla="*/ 191342 w 390516"/>
              <a:gd name="connsiteY8" fmla="*/ 918272 h 2818831"/>
              <a:gd name="connsiteX9" fmla="*/ 141915 w 390516"/>
              <a:gd name="connsiteY9" fmla="*/ 3872 h 281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516" h="2818831">
                <a:moveTo>
                  <a:pt x="141915" y="3872"/>
                </a:moveTo>
                <a:cubicBezTo>
                  <a:pt x="164569" y="75953"/>
                  <a:pt x="325207" y="1045959"/>
                  <a:pt x="327266" y="1350759"/>
                </a:cubicBezTo>
                <a:cubicBezTo>
                  <a:pt x="329325" y="1655559"/>
                  <a:pt x="143975" y="1709105"/>
                  <a:pt x="154272" y="1832672"/>
                </a:cubicBezTo>
                <a:cubicBezTo>
                  <a:pt x="164569" y="1956239"/>
                  <a:pt x="411704" y="1958299"/>
                  <a:pt x="389050" y="2092164"/>
                </a:cubicBezTo>
                <a:cubicBezTo>
                  <a:pt x="366396" y="2226029"/>
                  <a:pt x="71893" y="2522591"/>
                  <a:pt x="18347" y="2635861"/>
                </a:cubicBezTo>
                <a:cubicBezTo>
                  <a:pt x="-35199" y="2749131"/>
                  <a:pt x="43060" y="2895353"/>
                  <a:pt x="67774" y="2771786"/>
                </a:cubicBezTo>
                <a:cubicBezTo>
                  <a:pt x="92488" y="2648219"/>
                  <a:pt x="170748" y="2329002"/>
                  <a:pt x="166629" y="1894456"/>
                </a:cubicBezTo>
                <a:cubicBezTo>
                  <a:pt x="162510" y="1459910"/>
                  <a:pt x="38942" y="327207"/>
                  <a:pt x="43061" y="164510"/>
                </a:cubicBezTo>
                <a:cubicBezTo>
                  <a:pt x="47180" y="1813"/>
                  <a:pt x="168688" y="947105"/>
                  <a:pt x="191342" y="918272"/>
                </a:cubicBezTo>
                <a:cubicBezTo>
                  <a:pt x="213996" y="889439"/>
                  <a:pt x="119261" y="-68209"/>
                  <a:pt x="141915" y="38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E12CE979-6709-4B69-286E-DA0F969B95B8}"/>
              </a:ext>
            </a:extLst>
          </p:cNvPr>
          <p:cNvSpPr/>
          <p:nvPr/>
        </p:nvSpPr>
        <p:spPr>
          <a:xfrm>
            <a:off x="5432114" y="2706060"/>
            <a:ext cx="2443552" cy="1471304"/>
          </a:xfrm>
          <a:custGeom>
            <a:avLst/>
            <a:gdLst>
              <a:gd name="connsiteX0" fmla="*/ 4859 w 2443552"/>
              <a:gd name="connsiteY0" fmla="*/ 914470 h 1471304"/>
              <a:gd name="connsiteX1" fmla="*/ 1364102 w 2443552"/>
              <a:gd name="connsiteY1" fmla="*/ 457270 h 1471304"/>
              <a:gd name="connsiteX2" fmla="*/ 1055183 w 2443552"/>
              <a:gd name="connsiteY2" fmla="*/ 37140 h 1471304"/>
              <a:gd name="connsiteX3" fmla="*/ 2426783 w 2443552"/>
              <a:gd name="connsiteY3" fmla="*/ 1458167 h 1471304"/>
              <a:gd name="connsiteX4" fmla="*/ 1734805 w 2443552"/>
              <a:gd name="connsiteY4" fmla="*/ 766189 h 1471304"/>
              <a:gd name="connsiteX5" fmla="*/ 511486 w 2443552"/>
              <a:gd name="connsiteY5" fmla="*/ 1136891 h 1471304"/>
              <a:gd name="connsiteX6" fmla="*/ 894545 w 2443552"/>
              <a:gd name="connsiteY6" fmla="*/ 889756 h 1471304"/>
              <a:gd name="connsiteX7" fmla="*/ 4859 w 2443552"/>
              <a:gd name="connsiteY7" fmla="*/ 914470 h 147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3552" h="1471304">
                <a:moveTo>
                  <a:pt x="4859" y="914470"/>
                </a:moveTo>
                <a:cubicBezTo>
                  <a:pt x="83119" y="842389"/>
                  <a:pt x="1189048" y="603492"/>
                  <a:pt x="1364102" y="457270"/>
                </a:cubicBezTo>
                <a:cubicBezTo>
                  <a:pt x="1539156" y="311048"/>
                  <a:pt x="878070" y="-129676"/>
                  <a:pt x="1055183" y="37140"/>
                </a:cubicBezTo>
                <a:cubicBezTo>
                  <a:pt x="1232296" y="203956"/>
                  <a:pt x="2313513" y="1336659"/>
                  <a:pt x="2426783" y="1458167"/>
                </a:cubicBezTo>
                <a:cubicBezTo>
                  <a:pt x="2540053" y="1579675"/>
                  <a:pt x="2054021" y="819735"/>
                  <a:pt x="1734805" y="766189"/>
                </a:cubicBezTo>
                <a:cubicBezTo>
                  <a:pt x="1415589" y="712643"/>
                  <a:pt x="651529" y="1116297"/>
                  <a:pt x="511486" y="1136891"/>
                </a:cubicBezTo>
                <a:cubicBezTo>
                  <a:pt x="371443" y="1157485"/>
                  <a:pt x="970745" y="926826"/>
                  <a:pt x="894545" y="889756"/>
                </a:cubicBezTo>
                <a:cubicBezTo>
                  <a:pt x="818345" y="852686"/>
                  <a:pt x="-73401" y="986551"/>
                  <a:pt x="4859" y="9144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E005F2CA-3395-D22C-5056-31C7A186C6B1}"/>
              </a:ext>
            </a:extLst>
          </p:cNvPr>
          <p:cNvSpPr/>
          <p:nvPr/>
        </p:nvSpPr>
        <p:spPr>
          <a:xfrm>
            <a:off x="6151951" y="4645705"/>
            <a:ext cx="685049" cy="1422200"/>
          </a:xfrm>
          <a:custGeom>
            <a:avLst/>
            <a:gdLst>
              <a:gd name="connsiteX0" fmla="*/ 347703 w 685049"/>
              <a:gd name="connsiteY0" fmla="*/ 436 h 1422200"/>
              <a:gd name="connsiteX1" fmla="*/ 88211 w 685049"/>
              <a:gd name="connsiteY1" fmla="*/ 334068 h 1422200"/>
              <a:gd name="connsiteX2" fmla="*/ 607195 w 685049"/>
              <a:gd name="connsiteY2" fmla="*/ 556490 h 1422200"/>
              <a:gd name="connsiteX3" fmla="*/ 372417 w 685049"/>
              <a:gd name="connsiteY3" fmla="*/ 655344 h 1422200"/>
              <a:gd name="connsiteX4" fmla="*/ 607195 w 685049"/>
              <a:gd name="connsiteY4" fmla="*/ 976619 h 1422200"/>
              <a:gd name="connsiteX5" fmla="*/ 594838 w 685049"/>
              <a:gd name="connsiteY5" fmla="*/ 1421463 h 1422200"/>
              <a:gd name="connsiteX6" fmla="*/ 631908 w 685049"/>
              <a:gd name="connsiteY6" fmla="*/ 865409 h 1422200"/>
              <a:gd name="connsiteX7" fmla="*/ 656622 w 685049"/>
              <a:gd name="connsiteY7" fmla="*/ 729484 h 1422200"/>
              <a:gd name="connsiteX8" fmla="*/ 199422 w 685049"/>
              <a:gd name="connsiteY8" fmla="*/ 494706 h 1422200"/>
              <a:gd name="connsiteX9" fmla="*/ 1714 w 685049"/>
              <a:gd name="connsiteY9" fmla="*/ 642987 h 1422200"/>
              <a:gd name="connsiteX10" fmla="*/ 298276 w 685049"/>
              <a:gd name="connsiteY10" fmla="*/ 383495 h 1422200"/>
              <a:gd name="connsiteX11" fmla="*/ 162352 w 685049"/>
              <a:gd name="connsiteY11" fmla="*/ 408209 h 1422200"/>
              <a:gd name="connsiteX12" fmla="*/ 347703 w 685049"/>
              <a:gd name="connsiteY12" fmla="*/ 436 h 142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049" h="1422200">
                <a:moveTo>
                  <a:pt x="347703" y="436"/>
                </a:moveTo>
                <a:cubicBezTo>
                  <a:pt x="335346" y="-11921"/>
                  <a:pt x="44962" y="241392"/>
                  <a:pt x="88211" y="334068"/>
                </a:cubicBezTo>
                <a:cubicBezTo>
                  <a:pt x="131460" y="426744"/>
                  <a:pt x="559827" y="502944"/>
                  <a:pt x="607195" y="556490"/>
                </a:cubicBezTo>
                <a:cubicBezTo>
                  <a:pt x="654563" y="610036"/>
                  <a:pt x="372417" y="585323"/>
                  <a:pt x="372417" y="655344"/>
                </a:cubicBezTo>
                <a:cubicBezTo>
                  <a:pt x="372417" y="725365"/>
                  <a:pt x="570125" y="848933"/>
                  <a:pt x="607195" y="976619"/>
                </a:cubicBezTo>
                <a:cubicBezTo>
                  <a:pt x="644265" y="1104305"/>
                  <a:pt x="590719" y="1439998"/>
                  <a:pt x="594838" y="1421463"/>
                </a:cubicBezTo>
                <a:cubicBezTo>
                  <a:pt x="598957" y="1402928"/>
                  <a:pt x="621611" y="980739"/>
                  <a:pt x="631908" y="865409"/>
                </a:cubicBezTo>
                <a:cubicBezTo>
                  <a:pt x="642205" y="750079"/>
                  <a:pt x="728703" y="791268"/>
                  <a:pt x="656622" y="729484"/>
                </a:cubicBezTo>
                <a:cubicBezTo>
                  <a:pt x="584541" y="667700"/>
                  <a:pt x="308573" y="509122"/>
                  <a:pt x="199422" y="494706"/>
                </a:cubicBezTo>
                <a:cubicBezTo>
                  <a:pt x="90271" y="480290"/>
                  <a:pt x="-14762" y="661522"/>
                  <a:pt x="1714" y="642987"/>
                </a:cubicBezTo>
                <a:cubicBezTo>
                  <a:pt x="18190" y="624452"/>
                  <a:pt x="271503" y="422625"/>
                  <a:pt x="298276" y="383495"/>
                </a:cubicBezTo>
                <a:cubicBezTo>
                  <a:pt x="325049" y="344365"/>
                  <a:pt x="154114" y="472052"/>
                  <a:pt x="162352" y="408209"/>
                </a:cubicBezTo>
                <a:cubicBezTo>
                  <a:pt x="170590" y="344366"/>
                  <a:pt x="360060" y="12793"/>
                  <a:pt x="347703" y="4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BE9808E6-2BE2-29E7-5CA1-5EBDA8F69105}"/>
              </a:ext>
            </a:extLst>
          </p:cNvPr>
          <p:cNvSpPr/>
          <p:nvPr/>
        </p:nvSpPr>
        <p:spPr>
          <a:xfrm>
            <a:off x="3121036" y="8114908"/>
            <a:ext cx="1682088" cy="1362792"/>
          </a:xfrm>
          <a:custGeom>
            <a:avLst/>
            <a:gdLst>
              <a:gd name="connsiteX0" fmla="*/ 17580 w 1682088"/>
              <a:gd name="connsiteY0" fmla="*/ 77622 h 1362792"/>
              <a:gd name="connsiteX1" fmla="*/ 79364 w 1682088"/>
              <a:gd name="connsiteY1" fmla="*/ 114692 h 1362792"/>
              <a:gd name="connsiteX2" fmla="*/ 820769 w 1682088"/>
              <a:gd name="connsiteY2" fmla="*/ 1103233 h 1362792"/>
              <a:gd name="connsiteX3" fmla="*/ 758986 w 1682088"/>
              <a:gd name="connsiteY3" fmla="*/ 1090876 h 1362792"/>
              <a:gd name="connsiteX4" fmla="*/ 1389180 w 1682088"/>
              <a:gd name="connsiteY4" fmla="*/ 1152660 h 1362792"/>
              <a:gd name="connsiteX5" fmla="*/ 1599245 w 1682088"/>
              <a:gd name="connsiteY5" fmla="*/ 1300941 h 1362792"/>
              <a:gd name="connsiteX6" fmla="*/ 1673386 w 1682088"/>
              <a:gd name="connsiteY6" fmla="*/ 1362724 h 1362792"/>
              <a:gd name="connsiteX7" fmla="*/ 1413894 w 1682088"/>
              <a:gd name="connsiteY7" fmla="*/ 1313297 h 1362792"/>
              <a:gd name="connsiteX8" fmla="*/ 1117332 w 1682088"/>
              <a:gd name="connsiteY8" fmla="*/ 1325654 h 1362792"/>
              <a:gd name="connsiteX9" fmla="*/ 1067905 w 1682088"/>
              <a:gd name="connsiteY9" fmla="*/ 1165016 h 1362792"/>
              <a:gd name="connsiteX10" fmla="*/ 1055548 w 1682088"/>
              <a:gd name="connsiteY10" fmla="*/ 1152660 h 1362792"/>
              <a:gd name="connsiteX11" fmla="*/ 326499 w 1682088"/>
              <a:gd name="connsiteY11" fmla="*/ 522465 h 1362792"/>
              <a:gd name="connsiteX12" fmla="*/ 338856 w 1682088"/>
              <a:gd name="connsiteY12" fmla="*/ 522465 h 1362792"/>
              <a:gd name="connsiteX13" fmla="*/ 29937 w 1682088"/>
              <a:gd name="connsiteY13" fmla="*/ 28195 h 1362792"/>
              <a:gd name="connsiteX14" fmla="*/ 17580 w 1682088"/>
              <a:gd name="connsiteY14" fmla="*/ 77622 h 13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2088" h="1362792">
                <a:moveTo>
                  <a:pt x="17580" y="77622"/>
                </a:moveTo>
                <a:cubicBezTo>
                  <a:pt x="25818" y="92038"/>
                  <a:pt x="-54501" y="-56243"/>
                  <a:pt x="79364" y="114692"/>
                </a:cubicBezTo>
                <a:cubicBezTo>
                  <a:pt x="213229" y="285627"/>
                  <a:pt x="707499" y="940536"/>
                  <a:pt x="820769" y="1103233"/>
                </a:cubicBezTo>
                <a:cubicBezTo>
                  <a:pt x="934039" y="1265930"/>
                  <a:pt x="664251" y="1082638"/>
                  <a:pt x="758986" y="1090876"/>
                </a:cubicBezTo>
                <a:cubicBezTo>
                  <a:pt x="853721" y="1099114"/>
                  <a:pt x="1249137" y="1117649"/>
                  <a:pt x="1389180" y="1152660"/>
                </a:cubicBezTo>
                <a:cubicBezTo>
                  <a:pt x="1529223" y="1187671"/>
                  <a:pt x="1551877" y="1265930"/>
                  <a:pt x="1599245" y="1300941"/>
                </a:cubicBezTo>
                <a:cubicBezTo>
                  <a:pt x="1646613" y="1335952"/>
                  <a:pt x="1704278" y="1360665"/>
                  <a:pt x="1673386" y="1362724"/>
                </a:cubicBezTo>
                <a:cubicBezTo>
                  <a:pt x="1642494" y="1364783"/>
                  <a:pt x="1506570" y="1319475"/>
                  <a:pt x="1413894" y="1313297"/>
                </a:cubicBezTo>
                <a:cubicBezTo>
                  <a:pt x="1321218" y="1307119"/>
                  <a:pt x="1174997" y="1350368"/>
                  <a:pt x="1117332" y="1325654"/>
                </a:cubicBezTo>
                <a:cubicBezTo>
                  <a:pt x="1059667" y="1300941"/>
                  <a:pt x="1078202" y="1193848"/>
                  <a:pt x="1067905" y="1165016"/>
                </a:cubicBezTo>
                <a:cubicBezTo>
                  <a:pt x="1057608" y="1136184"/>
                  <a:pt x="1055548" y="1152660"/>
                  <a:pt x="1055548" y="1152660"/>
                </a:cubicBezTo>
                <a:lnTo>
                  <a:pt x="326499" y="522465"/>
                </a:lnTo>
                <a:cubicBezTo>
                  <a:pt x="207050" y="417433"/>
                  <a:pt x="388283" y="604843"/>
                  <a:pt x="338856" y="522465"/>
                </a:cubicBezTo>
                <a:cubicBezTo>
                  <a:pt x="289429" y="440087"/>
                  <a:pt x="83483" y="108514"/>
                  <a:pt x="29937" y="28195"/>
                </a:cubicBezTo>
                <a:cubicBezTo>
                  <a:pt x="-23609" y="-52124"/>
                  <a:pt x="9342" y="63206"/>
                  <a:pt x="17580" y="776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5E2B2DC0-A39D-2975-D39D-AC6F383AD604}"/>
              </a:ext>
            </a:extLst>
          </p:cNvPr>
          <p:cNvSpPr/>
          <p:nvPr/>
        </p:nvSpPr>
        <p:spPr>
          <a:xfrm>
            <a:off x="3606653" y="8766636"/>
            <a:ext cx="2294698" cy="483658"/>
          </a:xfrm>
          <a:custGeom>
            <a:avLst/>
            <a:gdLst>
              <a:gd name="connsiteX0" fmla="*/ 40615 w 2294698"/>
              <a:gd name="connsiteY0" fmla="*/ 239 h 483658"/>
              <a:gd name="connsiteX1" fmla="*/ 1445794 w 2294698"/>
              <a:gd name="connsiteY1" fmla="*/ 212049 h 483658"/>
              <a:gd name="connsiteX2" fmla="*/ 1337306 w 2294698"/>
              <a:gd name="connsiteY2" fmla="*/ 191384 h 483658"/>
              <a:gd name="connsiteX3" fmla="*/ 2272371 w 2294698"/>
              <a:gd name="connsiteY3" fmla="*/ 26069 h 483658"/>
              <a:gd name="connsiteX4" fmla="*/ 1977903 w 2294698"/>
              <a:gd name="connsiteY4" fmla="*/ 113893 h 483658"/>
              <a:gd name="connsiteX5" fmla="*/ 1698933 w 2294698"/>
              <a:gd name="connsiteY5" fmla="*/ 454856 h 483658"/>
              <a:gd name="connsiteX6" fmla="*/ 867191 w 2294698"/>
              <a:gd name="connsiteY6" fmla="*/ 460022 h 483658"/>
              <a:gd name="connsiteX7" fmla="*/ 903354 w 2294698"/>
              <a:gd name="connsiteY7" fmla="*/ 413527 h 483658"/>
              <a:gd name="connsiteX8" fmla="*/ 546893 w 2294698"/>
              <a:gd name="connsiteY8" fmla="*/ 217215 h 483658"/>
              <a:gd name="connsiteX9" fmla="*/ 391910 w 2294698"/>
              <a:gd name="connsiteY9" fmla="*/ 170720 h 483658"/>
              <a:gd name="connsiteX10" fmla="*/ 40615 w 2294698"/>
              <a:gd name="connsiteY10" fmla="*/ 239 h 4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4698" h="483658">
                <a:moveTo>
                  <a:pt x="40615" y="239"/>
                </a:moveTo>
                <a:cubicBezTo>
                  <a:pt x="216262" y="7127"/>
                  <a:pt x="1229679" y="180192"/>
                  <a:pt x="1445794" y="212049"/>
                </a:cubicBezTo>
                <a:cubicBezTo>
                  <a:pt x="1661909" y="243906"/>
                  <a:pt x="1199543" y="222381"/>
                  <a:pt x="1337306" y="191384"/>
                </a:cubicBezTo>
                <a:cubicBezTo>
                  <a:pt x="1475069" y="160387"/>
                  <a:pt x="2165605" y="38984"/>
                  <a:pt x="2272371" y="26069"/>
                </a:cubicBezTo>
                <a:cubicBezTo>
                  <a:pt x="2379137" y="13154"/>
                  <a:pt x="2073476" y="42429"/>
                  <a:pt x="1977903" y="113893"/>
                </a:cubicBezTo>
                <a:cubicBezTo>
                  <a:pt x="1882330" y="185357"/>
                  <a:pt x="1884052" y="397168"/>
                  <a:pt x="1698933" y="454856"/>
                </a:cubicBezTo>
                <a:cubicBezTo>
                  <a:pt x="1513814" y="512544"/>
                  <a:pt x="999787" y="466910"/>
                  <a:pt x="867191" y="460022"/>
                </a:cubicBezTo>
                <a:cubicBezTo>
                  <a:pt x="734595" y="453134"/>
                  <a:pt x="956737" y="453995"/>
                  <a:pt x="903354" y="413527"/>
                </a:cubicBezTo>
                <a:cubicBezTo>
                  <a:pt x="849971" y="373059"/>
                  <a:pt x="632134" y="257683"/>
                  <a:pt x="546893" y="217215"/>
                </a:cubicBezTo>
                <a:cubicBezTo>
                  <a:pt x="461652" y="176747"/>
                  <a:pt x="472846" y="204300"/>
                  <a:pt x="391910" y="170720"/>
                </a:cubicBezTo>
                <a:cubicBezTo>
                  <a:pt x="310974" y="137140"/>
                  <a:pt x="-135032" y="-6649"/>
                  <a:pt x="40615" y="23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E3823DF0-3B40-E351-E1AD-F18400C68EA6}"/>
              </a:ext>
            </a:extLst>
          </p:cNvPr>
          <p:cNvSpPr/>
          <p:nvPr/>
        </p:nvSpPr>
        <p:spPr>
          <a:xfrm>
            <a:off x="4426708" y="8951281"/>
            <a:ext cx="827330" cy="177801"/>
          </a:xfrm>
          <a:custGeom>
            <a:avLst/>
            <a:gdLst>
              <a:gd name="connsiteX0" fmla="*/ 5807 w 827330"/>
              <a:gd name="connsiteY0" fmla="*/ 1573 h 177801"/>
              <a:gd name="connsiteX1" fmla="*/ 692899 w 827330"/>
              <a:gd name="connsiteY1" fmla="*/ 79065 h 177801"/>
              <a:gd name="connsiteX2" fmla="*/ 331272 w 827330"/>
              <a:gd name="connsiteY2" fmla="*/ 63566 h 177801"/>
              <a:gd name="connsiteX3" fmla="*/ 827217 w 827330"/>
              <a:gd name="connsiteY3" fmla="*/ 177221 h 177801"/>
              <a:gd name="connsiteX4" fmla="*/ 279611 w 827330"/>
              <a:gd name="connsiteY4" fmla="*/ 110061 h 177801"/>
              <a:gd name="connsiteX5" fmla="*/ 357102 w 827330"/>
              <a:gd name="connsiteY5" fmla="*/ 161722 h 177801"/>
              <a:gd name="connsiteX6" fmla="*/ 5807 w 827330"/>
              <a:gd name="connsiteY6" fmla="*/ 1573 h 17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330" h="177801">
                <a:moveTo>
                  <a:pt x="5807" y="1573"/>
                </a:moveTo>
                <a:cubicBezTo>
                  <a:pt x="61773" y="-12203"/>
                  <a:pt x="638655" y="68733"/>
                  <a:pt x="692899" y="79065"/>
                </a:cubicBezTo>
                <a:cubicBezTo>
                  <a:pt x="747143" y="89397"/>
                  <a:pt x="308886" y="47207"/>
                  <a:pt x="331272" y="63566"/>
                </a:cubicBezTo>
                <a:cubicBezTo>
                  <a:pt x="353658" y="79925"/>
                  <a:pt x="835827" y="169472"/>
                  <a:pt x="827217" y="177221"/>
                </a:cubicBezTo>
                <a:cubicBezTo>
                  <a:pt x="818607" y="184970"/>
                  <a:pt x="357963" y="112644"/>
                  <a:pt x="279611" y="110061"/>
                </a:cubicBezTo>
                <a:cubicBezTo>
                  <a:pt x="201259" y="107478"/>
                  <a:pt x="398431" y="179803"/>
                  <a:pt x="357102" y="161722"/>
                </a:cubicBezTo>
                <a:cubicBezTo>
                  <a:pt x="315773" y="143641"/>
                  <a:pt x="-50159" y="15349"/>
                  <a:pt x="5807" y="15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0BD32FD2-009A-2BA0-92E6-90B1E5625426}"/>
              </a:ext>
            </a:extLst>
          </p:cNvPr>
          <p:cNvSpPr/>
          <p:nvPr/>
        </p:nvSpPr>
        <p:spPr>
          <a:xfrm>
            <a:off x="3631057" y="8405510"/>
            <a:ext cx="1408401" cy="461575"/>
          </a:xfrm>
          <a:custGeom>
            <a:avLst/>
            <a:gdLst>
              <a:gd name="connsiteX0" fmla="*/ 868056 w 1408401"/>
              <a:gd name="connsiteY0" fmla="*/ 2994 h 461575"/>
              <a:gd name="connsiteX1" fmla="*/ 106056 w 1408401"/>
              <a:gd name="connsiteY1" fmla="*/ 268038 h 461575"/>
              <a:gd name="connsiteX2" fmla="*/ 430734 w 1408401"/>
              <a:gd name="connsiteY2" fmla="*/ 215029 h 461575"/>
              <a:gd name="connsiteX3" fmla="*/ 324717 w 1408401"/>
              <a:gd name="connsiteY3" fmla="*/ 321047 h 461575"/>
              <a:gd name="connsiteX4" fmla="*/ 735534 w 1408401"/>
              <a:gd name="connsiteY4" fmla="*/ 321047 h 461575"/>
              <a:gd name="connsiteX5" fmla="*/ 636143 w 1408401"/>
              <a:gd name="connsiteY5" fmla="*/ 321047 h 461575"/>
              <a:gd name="connsiteX6" fmla="*/ 1404769 w 1408401"/>
              <a:gd name="connsiteY6" fmla="*/ 460194 h 461575"/>
              <a:gd name="connsiteX7" fmla="*/ 894560 w 1408401"/>
              <a:gd name="connsiteY7" fmla="*/ 393933 h 461575"/>
              <a:gd name="connsiteX8" fmla="*/ 185569 w 1408401"/>
              <a:gd name="connsiteY8" fmla="*/ 420438 h 461575"/>
              <a:gd name="connsiteX9" fmla="*/ 437360 w 1408401"/>
              <a:gd name="connsiteY9" fmla="*/ 360803 h 461575"/>
              <a:gd name="connsiteX10" fmla="*/ 39 w 1408401"/>
              <a:gd name="connsiteY10" fmla="*/ 221655 h 461575"/>
              <a:gd name="connsiteX11" fmla="*/ 410856 w 1408401"/>
              <a:gd name="connsiteY11" fmla="*/ 195151 h 461575"/>
              <a:gd name="connsiteX12" fmla="*/ 265082 w 1408401"/>
              <a:gd name="connsiteY12" fmla="*/ 128890 h 461575"/>
              <a:gd name="connsiteX13" fmla="*/ 868056 w 1408401"/>
              <a:gd name="connsiteY13" fmla="*/ 2994 h 46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8401" h="461575">
                <a:moveTo>
                  <a:pt x="868056" y="2994"/>
                </a:moveTo>
                <a:cubicBezTo>
                  <a:pt x="841552" y="26185"/>
                  <a:pt x="178943" y="232699"/>
                  <a:pt x="106056" y="268038"/>
                </a:cubicBezTo>
                <a:cubicBezTo>
                  <a:pt x="33169" y="303377"/>
                  <a:pt x="394291" y="206194"/>
                  <a:pt x="430734" y="215029"/>
                </a:cubicBezTo>
                <a:cubicBezTo>
                  <a:pt x="467177" y="223864"/>
                  <a:pt x="273917" y="303377"/>
                  <a:pt x="324717" y="321047"/>
                </a:cubicBezTo>
                <a:cubicBezTo>
                  <a:pt x="375517" y="338717"/>
                  <a:pt x="735534" y="321047"/>
                  <a:pt x="735534" y="321047"/>
                </a:cubicBezTo>
                <a:cubicBezTo>
                  <a:pt x="787438" y="321047"/>
                  <a:pt x="524604" y="297856"/>
                  <a:pt x="636143" y="321047"/>
                </a:cubicBezTo>
                <a:cubicBezTo>
                  <a:pt x="747682" y="344238"/>
                  <a:pt x="1361700" y="448046"/>
                  <a:pt x="1404769" y="460194"/>
                </a:cubicBezTo>
                <a:cubicBezTo>
                  <a:pt x="1447838" y="472342"/>
                  <a:pt x="1097760" y="400559"/>
                  <a:pt x="894560" y="393933"/>
                </a:cubicBezTo>
                <a:cubicBezTo>
                  <a:pt x="691360" y="387307"/>
                  <a:pt x="261769" y="425960"/>
                  <a:pt x="185569" y="420438"/>
                </a:cubicBezTo>
                <a:cubicBezTo>
                  <a:pt x="109369" y="414916"/>
                  <a:pt x="468282" y="393934"/>
                  <a:pt x="437360" y="360803"/>
                </a:cubicBezTo>
                <a:cubicBezTo>
                  <a:pt x="406438" y="327672"/>
                  <a:pt x="4456" y="249264"/>
                  <a:pt x="39" y="221655"/>
                </a:cubicBezTo>
                <a:cubicBezTo>
                  <a:pt x="-4378" y="194046"/>
                  <a:pt x="366682" y="210612"/>
                  <a:pt x="410856" y="195151"/>
                </a:cubicBezTo>
                <a:cubicBezTo>
                  <a:pt x="455030" y="179690"/>
                  <a:pt x="189986" y="159812"/>
                  <a:pt x="265082" y="128890"/>
                </a:cubicBezTo>
                <a:cubicBezTo>
                  <a:pt x="340178" y="97968"/>
                  <a:pt x="894560" y="-20197"/>
                  <a:pt x="868056" y="29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0FC5BD21-3AF7-9729-AE33-7EE2A435C9A2}"/>
              </a:ext>
            </a:extLst>
          </p:cNvPr>
          <p:cNvSpPr/>
          <p:nvPr/>
        </p:nvSpPr>
        <p:spPr>
          <a:xfrm>
            <a:off x="4771296" y="8487728"/>
            <a:ext cx="1305769" cy="431052"/>
          </a:xfrm>
          <a:custGeom>
            <a:avLst/>
            <a:gdLst>
              <a:gd name="connsiteX0" fmla="*/ 12739 w 1305769"/>
              <a:gd name="connsiteY0" fmla="*/ 252081 h 431052"/>
              <a:gd name="connsiteX1" fmla="*/ 1112669 w 1305769"/>
              <a:gd name="connsiteY1" fmla="*/ 289 h 431052"/>
              <a:gd name="connsiteX2" fmla="*/ 615713 w 1305769"/>
              <a:gd name="connsiteY2" fmla="*/ 199072 h 431052"/>
              <a:gd name="connsiteX3" fmla="*/ 1304826 w 1305769"/>
              <a:gd name="connsiteY3" fmla="*/ 66550 h 431052"/>
              <a:gd name="connsiteX4" fmla="*/ 436808 w 1305769"/>
              <a:gd name="connsiteY4" fmla="*/ 351472 h 431052"/>
              <a:gd name="connsiteX5" fmla="*/ 794617 w 1305769"/>
              <a:gd name="connsiteY5" fmla="*/ 271959 h 431052"/>
              <a:gd name="connsiteX6" fmla="*/ 32617 w 1305769"/>
              <a:gd name="connsiteY6" fmla="*/ 430985 h 431052"/>
              <a:gd name="connsiteX7" fmla="*/ 675347 w 1305769"/>
              <a:gd name="connsiteY7" fmla="*/ 291837 h 431052"/>
              <a:gd name="connsiteX8" fmla="*/ 264530 w 1305769"/>
              <a:gd name="connsiteY8" fmla="*/ 298463 h 431052"/>
              <a:gd name="connsiteX9" fmla="*/ 357295 w 1305769"/>
              <a:gd name="connsiteY9" fmla="*/ 311715 h 431052"/>
              <a:gd name="connsiteX10" fmla="*/ 503069 w 1305769"/>
              <a:gd name="connsiteY10" fmla="*/ 212324 h 431052"/>
              <a:gd name="connsiteX11" fmla="*/ 12739 w 1305769"/>
              <a:gd name="connsiteY11" fmla="*/ 252081 h 43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5769" h="431052">
                <a:moveTo>
                  <a:pt x="12739" y="252081"/>
                </a:moveTo>
                <a:cubicBezTo>
                  <a:pt x="114339" y="216742"/>
                  <a:pt x="1012173" y="9124"/>
                  <a:pt x="1112669" y="289"/>
                </a:cubicBezTo>
                <a:cubicBezTo>
                  <a:pt x="1213165" y="-8546"/>
                  <a:pt x="583687" y="188029"/>
                  <a:pt x="615713" y="199072"/>
                </a:cubicBezTo>
                <a:cubicBezTo>
                  <a:pt x="647739" y="210115"/>
                  <a:pt x="1334644" y="41150"/>
                  <a:pt x="1304826" y="66550"/>
                </a:cubicBezTo>
                <a:cubicBezTo>
                  <a:pt x="1275008" y="91950"/>
                  <a:pt x="521843" y="317237"/>
                  <a:pt x="436808" y="351472"/>
                </a:cubicBezTo>
                <a:cubicBezTo>
                  <a:pt x="351773" y="385707"/>
                  <a:pt x="861982" y="258707"/>
                  <a:pt x="794617" y="271959"/>
                </a:cubicBezTo>
                <a:cubicBezTo>
                  <a:pt x="727252" y="285211"/>
                  <a:pt x="52495" y="427672"/>
                  <a:pt x="32617" y="430985"/>
                </a:cubicBezTo>
                <a:cubicBezTo>
                  <a:pt x="12739" y="434298"/>
                  <a:pt x="636695" y="313924"/>
                  <a:pt x="675347" y="291837"/>
                </a:cubicBezTo>
                <a:cubicBezTo>
                  <a:pt x="713999" y="269750"/>
                  <a:pt x="317539" y="295150"/>
                  <a:pt x="264530" y="298463"/>
                </a:cubicBezTo>
                <a:cubicBezTo>
                  <a:pt x="211521" y="301776"/>
                  <a:pt x="317539" y="326071"/>
                  <a:pt x="357295" y="311715"/>
                </a:cubicBezTo>
                <a:cubicBezTo>
                  <a:pt x="397051" y="297359"/>
                  <a:pt x="557182" y="218950"/>
                  <a:pt x="503069" y="212324"/>
                </a:cubicBezTo>
                <a:cubicBezTo>
                  <a:pt x="448956" y="205698"/>
                  <a:pt x="-88861" y="287420"/>
                  <a:pt x="12739" y="2520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DB07BB75-2388-2AD2-6960-8238549A1E32}"/>
              </a:ext>
            </a:extLst>
          </p:cNvPr>
          <p:cNvSpPr/>
          <p:nvPr/>
        </p:nvSpPr>
        <p:spPr>
          <a:xfrm>
            <a:off x="3935788" y="8681190"/>
            <a:ext cx="1925876" cy="316920"/>
          </a:xfrm>
          <a:custGeom>
            <a:avLst/>
            <a:gdLst>
              <a:gd name="connsiteX0" fmla="*/ 21850 w 1925876"/>
              <a:gd name="connsiteY0" fmla="*/ 100860 h 316920"/>
              <a:gd name="connsiteX1" fmla="*/ 1060075 w 1925876"/>
              <a:gd name="connsiteY1" fmla="*/ 5610 h 316920"/>
              <a:gd name="connsiteX2" fmla="*/ 926725 w 1925876"/>
              <a:gd name="connsiteY2" fmla="*/ 15135 h 316920"/>
              <a:gd name="connsiteX3" fmla="*/ 1803025 w 1925876"/>
              <a:gd name="connsiteY3" fmla="*/ 48473 h 316920"/>
              <a:gd name="connsiteX4" fmla="*/ 1864937 w 1925876"/>
              <a:gd name="connsiteY4" fmla="*/ 15135 h 316920"/>
              <a:gd name="connsiteX5" fmla="*/ 1288675 w 1925876"/>
              <a:gd name="connsiteY5" fmla="*/ 210398 h 316920"/>
              <a:gd name="connsiteX6" fmla="*/ 693362 w 1925876"/>
              <a:gd name="connsiteY6" fmla="*/ 315173 h 316920"/>
              <a:gd name="connsiteX7" fmla="*/ 679075 w 1925876"/>
              <a:gd name="connsiteY7" fmla="*/ 272310 h 316920"/>
              <a:gd name="connsiteX8" fmla="*/ 150437 w 1925876"/>
              <a:gd name="connsiteY8" fmla="*/ 224685 h 316920"/>
              <a:gd name="connsiteX9" fmla="*/ 336175 w 1925876"/>
              <a:gd name="connsiteY9" fmla="*/ 224685 h 316920"/>
              <a:gd name="connsiteX10" fmla="*/ 21850 w 1925876"/>
              <a:gd name="connsiteY10" fmla="*/ 100860 h 31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5876" h="316920">
                <a:moveTo>
                  <a:pt x="21850" y="100860"/>
                </a:moveTo>
                <a:cubicBezTo>
                  <a:pt x="142500" y="64348"/>
                  <a:pt x="909263" y="19897"/>
                  <a:pt x="1060075" y="5610"/>
                </a:cubicBezTo>
                <a:cubicBezTo>
                  <a:pt x="1210888" y="-8678"/>
                  <a:pt x="802900" y="7991"/>
                  <a:pt x="926725" y="15135"/>
                </a:cubicBezTo>
                <a:cubicBezTo>
                  <a:pt x="1050550" y="22279"/>
                  <a:pt x="1646656" y="48473"/>
                  <a:pt x="1803025" y="48473"/>
                </a:cubicBezTo>
                <a:cubicBezTo>
                  <a:pt x="1959394" y="48473"/>
                  <a:pt x="1950662" y="-11853"/>
                  <a:pt x="1864937" y="15135"/>
                </a:cubicBezTo>
                <a:cubicBezTo>
                  <a:pt x="1779212" y="42122"/>
                  <a:pt x="1483937" y="160392"/>
                  <a:pt x="1288675" y="210398"/>
                </a:cubicBezTo>
                <a:cubicBezTo>
                  <a:pt x="1093413" y="260404"/>
                  <a:pt x="794962" y="304854"/>
                  <a:pt x="693362" y="315173"/>
                </a:cubicBezTo>
                <a:cubicBezTo>
                  <a:pt x="591762" y="325492"/>
                  <a:pt x="769562" y="287391"/>
                  <a:pt x="679075" y="272310"/>
                </a:cubicBezTo>
                <a:cubicBezTo>
                  <a:pt x="588588" y="257229"/>
                  <a:pt x="207587" y="232622"/>
                  <a:pt x="150437" y="224685"/>
                </a:cubicBezTo>
                <a:cubicBezTo>
                  <a:pt x="93287" y="216748"/>
                  <a:pt x="353637" y="243735"/>
                  <a:pt x="336175" y="224685"/>
                </a:cubicBezTo>
                <a:cubicBezTo>
                  <a:pt x="318713" y="205635"/>
                  <a:pt x="-98800" y="137372"/>
                  <a:pt x="21850" y="10086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E0230BC0-D946-0D5E-ED61-63612DC9DB6A}"/>
              </a:ext>
            </a:extLst>
          </p:cNvPr>
          <p:cNvSpPr/>
          <p:nvPr/>
        </p:nvSpPr>
        <p:spPr>
          <a:xfrm>
            <a:off x="5515305" y="5543550"/>
            <a:ext cx="1899908" cy="1141243"/>
          </a:xfrm>
          <a:custGeom>
            <a:avLst/>
            <a:gdLst>
              <a:gd name="connsiteX0" fmla="*/ 556883 w 1899908"/>
              <a:gd name="connsiteY0" fmla="*/ 14288 h 1141243"/>
              <a:gd name="connsiteX1" fmla="*/ 656895 w 1899908"/>
              <a:gd name="connsiteY1" fmla="*/ 100013 h 1141243"/>
              <a:gd name="connsiteX2" fmla="*/ 971220 w 1899908"/>
              <a:gd name="connsiteY2" fmla="*/ 442913 h 1141243"/>
              <a:gd name="connsiteX3" fmla="*/ 799770 w 1899908"/>
              <a:gd name="connsiteY3" fmla="*/ 800100 h 1141243"/>
              <a:gd name="connsiteX4" fmla="*/ 71108 w 1899908"/>
              <a:gd name="connsiteY4" fmla="*/ 985838 h 1141243"/>
              <a:gd name="connsiteX5" fmla="*/ 256845 w 1899908"/>
              <a:gd name="connsiteY5" fmla="*/ 1071563 h 1141243"/>
              <a:gd name="connsiteX6" fmla="*/ 13958 w 1899908"/>
              <a:gd name="connsiteY6" fmla="*/ 1128713 h 1141243"/>
              <a:gd name="connsiteX7" fmla="*/ 756908 w 1899908"/>
              <a:gd name="connsiteY7" fmla="*/ 1100138 h 1141243"/>
              <a:gd name="connsiteX8" fmla="*/ 1628445 w 1899908"/>
              <a:gd name="connsiteY8" fmla="*/ 728663 h 1141243"/>
              <a:gd name="connsiteX9" fmla="*/ 1399845 w 1899908"/>
              <a:gd name="connsiteY9" fmla="*/ 585788 h 1141243"/>
              <a:gd name="connsiteX10" fmla="*/ 1542720 w 1899908"/>
              <a:gd name="connsiteY10" fmla="*/ 157163 h 1141243"/>
              <a:gd name="connsiteX11" fmla="*/ 1285545 w 1899908"/>
              <a:gd name="connsiteY11" fmla="*/ 42863 h 1141243"/>
              <a:gd name="connsiteX12" fmla="*/ 1899908 w 1899908"/>
              <a:gd name="connsiteY12" fmla="*/ 0 h 1141243"/>
              <a:gd name="connsiteX13" fmla="*/ 556883 w 1899908"/>
              <a:gd name="connsiteY13" fmla="*/ 14288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99908" h="1141243">
                <a:moveTo>
                  <a:pt x="556883" y="14288"/>
                </a:moveTo>
                <a:cubicBezTo>
                  <a:pt x="572361" y="21432"/>
                  <a:pt x="587839" y="28576"/>
                  <a:pt x="656895" y="100013"/>
                </a:cubicBezTo>
                <a:cubicBezTo>
                  <a:pt x="725951" y="171450"/>
                  <a:pt x="947408" y="326232"/>
                  <a:pt x="971220" y="442913"/>
                </a:cubicBezTo>
                <a:cubicBezTo>
                  <a:pt x="995032" y="559594"/>
                  <a:pt x="949789" y="709613"/>
                  <a:pt x="799770" y="800100"/>
                </a:cubicBezTo>
                <a:cubicBezTo>
                  <a:pt x="649751" y="890587"/>
                  <a:pt x="161595" y="940594"/>
                  <a:pt x="71108" y="985838"/>
                </a:cubicBezTo>
                <a:cubicBezTo>
                  <a:pt x="-19380" y="1031082"/>
                  <a:pt x="266370" y="1047751"/>
                  <a:pt x="256845" y="1071563"/>
                </a:cubicBezTo>
                <a:cubicBezTo>
                  <a:pt x="247320" y="1095376"/>
                  <a:pt x="-69386" y="1123951"/>
                  <a:pt x="13958" y="1128713"/>
                </a:cubicBezTo>
                <a:cubicBezTo>
                  <a:pt x="97302" y="1133475"/>
                  <a:pt x="487827" y="1166813"/>
                  <a:pt x="756908" y="1100138"/>
                </a:cubicBezTo>
                <a:cubicBezTo>
                  <a:pt x="1025989" y="1033463"/>
                  <a:pt x="1521289" y="814388"/>
                  <a:pt x="1628445" y="728663"/>
                </a:cubicBezTo>
                <a:cubicBezTo>
                  <a:pt x="1735601" y="642938"/>
                  <a:pt x="1414133" y="681038"/>
                  <a:pt x="1399845" y="585788"/>
                </a:cubicBezTo>
                <a:cubicBezTo>
                  <a:pt x="1385558" y="490538"/>
                  <a:pt x="1561770" y="247651"/>
                  <a:pt x="1542720" y="157163"/>
                </a:cubicBezTo>
                <a:cubicBezTo>
                  <a:pt x="1523670" y="66675"/>
                  <a:pt x="1226014" y="69057"/>
                  <a:pt x="1285545" y="42863"/>
                </a:cubicBezTo>
                <a:cubicBezTo>
                  <a:pt x="1345076" y="16669"/>
                  <a:pt x="1899908" y="0"/>
                  <a:pt x="1899908" y="0"/>
                </a:cubicBezTo>
                <a:lnTo>
                  <a:pt x="556883" y="14288"/>
                </a:ln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0101E4DE-5EB1-04E0-7626-87458931349A}"/>
              </a:ext>
            </a:extLst>
          </p:cNvPr>
          <p:cNvSpPr/>
          <p:nvPr/>
        </p:nvSpPr>
        <p:spPr>
          <a:xfrm>
            <a:off x="2451823" y="5782309"/>
            <a:ext cx="1773530" cy="1233124"/>
          </a:xfrm>
          <a:custGeom>
            <a:avLst/>
            <a:gdLst>
              <a:gd name="connsiteX0" fmla="*/ 48490 w 1773530"/>
              <a:gd name="connsiteY0" fmla="*/ 61279 h 1233124"/>
              <a:gd name="connsiteX1" fmla="*/ 77065 w 1773530"/>
              <a:gd name="connsiteY1" fmla="*/ 104141 h 1233124"/>
              <a:gd name="connsiteX2" fmla="*/ 720002 w 1773530"/>
              <a:gd name="connsiteY2" fmla="*/ 918529 h 1233124"/>
              <a:gd name="connsiteX3" fmla="*/ 777152 w 1773530"/>
              <a:gd name="connsiteY3" fmla="*/ 404179 h 1233124"/>
              <a:gd name="connsiteX4" fmla="*/ 720002 w 1773530"/>
              <a:gd name="connsiteY4" fmla="*/ 589916 h 1233124"/>
              <a:gd name="connsiteX5" fmla="*/ 1420090 w 1773530"/>
              <a:gd name="connsiteY5" fmla="*/ 875666 h 1233124"/>
              <a:gd name="connsiteX6" fmla="*/ 1762990 w 1773530"/>
              <a:gd name="connsiteY6" fmla="*/ 504191 h 1233124"/>
              <a:gd name="connsiteX7" fmla="*/ 1648690 w 1773530"/>
              <a:gd name="connsiteY7" fmla="*/ 918529 h 1233124"/>
              <a:gd name="connsiteX8" fmla="*/ 1277215 w 1773530"/>
              <a:gd name="connsiteY8" fmla="*/ 1218566 h 1233124"/>
              <a:gd name="connsiteX9" fmla="*/ 105640 w 1773530"/>
              <a:gd name="connsiteY9" fmla="*/ 447041 h 1233124"/>
              <a:gd name="connsiteX10" fmla="*/ 820015 w 1773530"/>
              <a:gd name="connsiteY10" fmla="*/ 1061404 h 1233124"/>
              <a:gd name="connsiteX11" fmla="*/ 48490 w 1773530"/>
              <a:gd name="connsiteY11" fmla="*/ 61279 h 123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3530" h="1233124">
                <a:moveTo>
                  <a:pt x="48490" y="61279"/>
                </a:moveTo>
                <a:cubicBezTo>
                  <a:pt x="-75335" y="-98265"/>
                  <a:pt x="77065" y="104141"/>
                  <a:pt x="77065" y="104141"/>
                </a:cubicBezTo>
                <a:cubicBezTo>
                  <a:pt x="188984" y="247016"/>
                  <a:pt x="603321" y="868523"/>
                  <a:pt x="720002" y="918529"/>
                </a:cubicBezTo>
                <a:cubicBezTo>
                  <a:pt x="836683" y="968535"/>
                  <a:pt x="777152" y="458948"/>
                  <a:pt x="777152" y="404179"/>
                </a:cubicBezTo>
                <a:cubicBezTo>
                  <a:pt x="777152" y="349410"/>
                  <a:pt x="612846" y="511335"/>
                  <a:pt x="720002" y="589916"/>
                </a:cubicBezTo>
                <a:cubicBezTo>
                  <a:pt x="827158" y="668497"/>
                  <a:pt x="1246259" y="889953"/>
                  <a:pt x="1420090" y="875666"/>
                </a:cubicBezTo>
                <a:cubicBezTo>
                  <a:pt x="1593921" y="861379"/>
                  <a:pt x="1724890" y="497047"/>
                  <a:pt x="1762990" y="504191"/>
                </a:cubicBezTo>
                <a:cubicBezTo>
                  <a:pt x="1801090" y="511335"/>
                  <a:pt x="1729652" y="799467"/>
                  <a:pt x="1648690" y="918529"/>
                </a:cubicBezTo>
                <a:cubicBezTo>
                  <a:pt x="1567728" y="1037591"/>
                  <a:pt x="1534390" y="1297147"/>
                  <a:pt x="1277215" y="1218566"/>
                </a:cubicBezTo>
                <a:cubicBezTo>
                  <a:pt x="1020040" y="1139985"/>
                  <a:pt x="181840" y="473235"/>
                  <a:pt x="105640" y="447041"/>
                </a:cubicBezTo>
                <a:cubicBezTo>
                  <a:pt x="29440" y="420847"/>
                  <a:pt x="836684" y="1123316"/>
                  <a:pt x="820015" y="1061404"/>
                </a:cubicBezTo>
                <a:cubicBezTo>
                  <a:pt x="803346" y="999492"/>
                  <a:pt x="172315" y="220823"/>
                  <a:pt x="48490" y="6127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DA53E578-A170-5F18-4224-DEB1DAF9E0E8}"/>
              </a:ext>
            </a:extLst>
          </p:cNvPr>
          <p:cNvSpPr/>
          <p:nvPr/>
        </p:nvSpPr>
        <p:spPr>
          <a:xfrm>
            <a:off x="2242570" y="6557812"/>
            <a:ext cx="2100695" cy="2607358"/>
          </a:xfrm>
          <a:custGeom>
            <a:avLst/>
            <a:gdLst>
              <a:gd name="connsiteX0" fmla="*/ 257743 w 2100695"/>
              <a:gd name="connsiteY0" fmla="*/ 151 h 2607358"/>
              <a:gd name="connsiteX1" fmla="*/ 914968 w 2100695"/>
              <a:gd name="connsiteY1" fmla="*/ 985988 h 2607358"/>
              <a:gd name="connsiteX2" fmla="*/ 957830 w 2100695"/>
              <a:gd name="connsiteY2" fmla="*/ 514501 h 2607358"/>
              <a:gd name="connsiteX3" fmla="*/ 1286443 w 2100695"/>
              <a:gd name="connsiteY3" fmla="*/ 1328888 h 2607358"/>
              <a:gd name="connsiteX4" fmla="*/ 2086543 w 2100695"/>
              <a:gd name="connsiteY4" fmla="*/ 571651 h 2607358"/>
              <a:gd name="connsiteX5" fmla="*/ 1772218 w 2100695"/>
              <a:gd name="connsiteY5" fmla="*/ 1343176 h 2607358"/>
              <a:gd name="connsiteX6" fmla="*/ 1443605 w 2100695"/>
              <a:gd name="connsiteY6" fmla="*/ 2557613 h 2607358"/>
              <a:gd name="connsiteX7" fmla="*/ 1272155 w 2100695"/>
              <a:gd name="connsiteY7" fmla="*/ 2214713 h 2607358"/>
              <a:gd name="connsiteX8" fmla="*/ 214880 w 2100695"/>
              <a:gd name="connsiteY8" fmla="*/ 771676 h 2607358"/>
              <a:gd name="connsiteX9" fmla="*/ 72005 w 2100695"/>
              <a:gd name="connsiteY9" fmla="*/ 571651 h 2607358"/>
              <a:gd name="connsiteX10" fmla="*/ 1086418 w 2100695"/>
              <a:gd name="connsiteY10" fmla="*/ 1428901 h 2607358"/>
              <a:gd name="connsiteX11" fmla="*/ 700655 w 2100695"/>
              <a:gd name="connsiteY11" fmla="*/ 914551 h 2607358"/>
              <a:gd name="connsiteX12" fmla="*/ 257743 w 2100695"/>
              <a:gd name="connsiteY12" fmla="*/ 151 h 260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0695" h="2607358">
                <a:moveTo>
                  <a:pt x="257743" y="151"/>
                </a:moveTo>
                <a:cubicBezTo>
                  <a:pt x="293462" y="12057"/>
                  <a:pt x="798287" y="900263"/>
                  <a:pt x="914968" y="985988"/>
                </a:cubicBezTo>
                <a:cubicBezTo>
                  <a:pt x="1031649" y="1071713"/>
                  <a:pt x="895918" y="457351"/>
                  <a:pt x="957830" y="514501"/>
                </a:cubicBezTo>
                <a:cubicBezTo>
                  <a:pt x="1019742" y="571651"/>
                  <a:pt x="1098324" y="1319363"/>
                  <a:pt x="1286443" y="1328888"/>
                </a:cubicBezTo>
                <a:cubicBezTo>
                  <a:pt x="1474562" y="1338413"/>
                  <a:pt x="2005581" y="569270"/>
                  <a:pt x="2086543" y="571651"/>
                </a:cubicBezTo>
                <a:cubicBezTo>
                  <a:pt x="2167505" y="574032"/>
                  <a:pt x="1879374" y="1012183"/>
                  <a:pt x="1772218" y="1343176"/>
                </a:cubicBezTo>
                <a:cubicBezTo>
                  <a:pt x="1665062" y="1674169"/>
                  <a:pt x="1526949" y="2412357"/>
                  <a:pt x="1443605" y="2557613"/>
                </a:cubicBezTo>
                <a:cubicBezTo>
                  <a:pt x="1360261" y="2702869"/>
                  <a:pt x="1476942" y="2512369"/>
                  <a:pt x="1272155" y="2214713"/>
                </a:cubicBezTo>
                <a:cubicBezTo>
                  <a:pt x="1067368" y="1917057"/>
                  <a:pt x="414905" y="1045520"/>
                  <a:pt x="214880" y="771676"/>
                </a:cubicBezTo>
                <a:cubicBezTo>
                  <a:pt x="14855" y="497832"/>
                  <a:pt x="-73251" y="462114"/>
                  <a:pt x="72005" y="571651"/>
                </a:cubicBezTo>
                <a:cubicBezTo>
                  <a:pt x="217261" y="681188"/>
                  <a:pt x="981643" y="1371751"/>
                  <a:pt x="1086418" y="1428901"/>
                </a:cubicBezTo>
                <a:cubicBezTo>
                  <a:pt x="1191193" y="1486051"/>
                  <a:pt x="838768" y="1147914"/>
                  <a:pt x="700655" y="914551"/>
                </a:cubicBezTo>
                <a:cubicBezTo>
                  <a:pt x="562543" y="681189"/>
                  <a:pt x="222024" y="-11755"/>
                  <a:pt x="257743" y="15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04D8FE14-C563-4FB8-BCF1-A6BCB21681B3}"/>
              </a:ext>
            </a:extLst>
          </p:cNvPr>
          <p:cNvSpPr/>
          <p:nvPr/>
        </p:nvSpPr>
        <p:spPr>
          <a:xfrm>
            <a:off x="4214378" y="5329205"/>
            <a:ext cx="3116259" cy="3071931"/>
          </a:xfrm>
          <a:custGeom>
            <a:avLst/>
            <a:gdLst>
              <a:gd name="connsiteX0" fmla="*/ 435 w 3116259"/>
              <a:gd name="connsiteY0" fmla="*/ 1043020 h 3071931"/>
              <a:gd name="connsiteX1" fmla="*/ 643372 w 3116259"/>
              <a:gd name="connsiteY1" fmla="*/ 785845 h 3071931"/>
              <a:gd name="connsiteX2" fmla="*/ 1157722 w 3116259"/>
              <a:gd name="connsiteY2" fmla="*/ 471520 h 3071931"/>
              <a:gd name="connsiteX3" fmla="*/ 714810 w 3116259"/>
              <a:gd name="connsiteY3" fmla="*/ 1000158 h 3071931"/>
              <a:gd name="connsiteX4" fmla="*/ 443347 w 3116259"/>
              <a:gd name="connsiteY4" fmla="*/ 2043145 h 3071931"/>
              <a:gd name="connsiteX5" fmla="*/ 686235 w 3116259"/>
              <a:gd name="connsiteY5" fmla="*/ 1885983 h 3071931"/>
              <a:gd name="connsiteX6" fmla="*/ 686235 w 3116259"/>
              <a:gd name="connsiteY6" fmla="*/ 2457483 h 3071931"/>
              <a:gd name="connsiteX7" fmla="*/ 429060 w 3116259"/>
              <a:gd name="connsiteY7" fmla="*/ 3071845 h 3071931"/>
              <a:gd name="connsiteX8" fmla="*/ 786247 w 3116259"/>
              <a:gd name="connsiteY8" fmla="*/ 2500345 h 3071931"/>
              <a:gd name="connsiteX9" fmla="*/ 1100572 w 3116259"/>
              <a:gd name="connsiteY9" fmla="*/ 2228883 h 3071931"/>
              <a:gd name="connsiteX10" fmla="*/ 1829235 w 3116259"/>
              <a:gd name="connsiteY10" fmla="*/ 2771808 h 3071931"/>
              <a:gd name="connsiteX11" fmla="*/ 2129272 w 3116259"/>
              <a:gd name="connsiteY11" fmla="*/ 2886108 h 3071931"/>
              <a:gd name="connsiteX12" fmla="*/ 3115110 w 3116259"/>
              <a:gd name="connsiteY12" fmla="*/ 1257333 h 3071931"/>
              <a:gd name="connsiteX13" fmla="*/ 1914960 w 3116259"/>
              <a:gd name="connsiteY13" fmla="*/ 2486058 h 3071931"/>
              <a:gd name="connsiteX14" fmla="*/ 1100572 w 3116259"/>
              <a:gd name="connsiteY14" fmla="*/ 1857408 h 3071931"/>
              <a:gd name="connsiteX15" fmla="*/ 900547 w 3116259"/>
              <a:gd name="connsiteY15" fmla="*/ 1428783 h 3071931"/>
              <a:gd name="connsiteX16" fmla="*/ 1686360 w 3116259"/>
              <a:gd name="connsiteY16" fmla="*/ 471520 h 3071931"/>
              <a:gd name="connsiteX17" fmla="*/ 1700647 w 3116259"/>
              <a:gd name="connsiteY17" fmla="*/ 614395 h 3071931"/>
              <a:gd name="connsiteX18" fmla="*/ 2757922 w 3116259"/>
              <a:gd name="connsiteY18" fmla="*/ 514383 h 3071931"/>
              <a:gd name="connsiteX19" fmla="*/ 1743510 w 3116259"/>
              <a:gd name="connsiteY19" fmla="*/ 185770 h 3071931"/>
              <a:gd name="connsiteX20" fmla="*/ 1400610 w 3116259"/>
              <a:gd name="connsiteY20" fmla="*/ 428658 h 3071931"/>
              <a:gd name="connsiteX21" fmla="*/ 714810 w 3116259"/>
              <a:gd name="connsiteY21" fmla="*/ 700120 h 3071931"/>
              <a:gd name="connsiteX22" fmla="*/ 257610 w 3116259"/>
              <a:gd name="connsiteY22" fmla="*/ 33 h 3071931"/>
              <a:gd name="connsiteX23" fmla="*/ 743385 w 3116259"/>
              <a:gd name="connsiteY23" fmla="*/ 671545 h 3071931"/>
              <a:gd name="connsiteX24" fmla="*/ 435 w 3116259"/>
              <a:gd name="connsiteY24" fmla="*/ 1043020 h 307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6259" h="3071931">
                <a:moveTo>
                  <a:pt x="435" y="1043020"/>
                </a:moveTo>
                <a:cubicBezTo>
                  <a:pt x="-16234" y="1062070"/>
                  <a:pt x="450491" y="881095"/>
                  <a:pt x="643372" y="785845"/>
                </a:cubicBezTo>
                <a:cubicBezTo>
                  <a:pt x="836253" y="690595"/>
                  <a:pt x="1145816" y="435801"/>
                  <a:pt x="1157722" y="471520"/>
                </a:cubicBezTo>
                <a:cubicBezTo>
                  <a:pt x="1169628" y="507239"/>
                  <a:pt x="833873" y="738220"/>
                  <a:pt x="714810" y="1000158"/>
                </a:cubicBezTo>
                <a:cubicBezTo>
                  <a:pt x="595748" y="1262096"/>
                  <a:pt x="448109" y="1895508"/>
                  <a:pt x="443347" y="2043145"/>
                </a:cubicBezTo>
                <a:cubicBezTo>
                  <a:pt x="438585" y="2190782"/>
                  <a:pt x="645754" y="1816927"/>
                  <a:pt x="686235" y="1885983"/>
                </a:cubicBezTo>
                <a:cubicBezTo>
                  <a:pt x="726716" y="1955039"/>
                  <a:pt x="729098" y="2259839"/>
                  <a:pt x="686235" y="2457483"/>
                </a:cubicBezTo>
                <a:cubicBezTo>
                  <a:pt x="643372" y="2655127"/>
                  <a:pt x="412391" y="3064701"/>
                  <a:pt x="429060" y="3071845"/>
                </a:cubicBezTo>
                <a:cubicBezTo>
                  <a:pt x="445729" y="3078989"/>
                  <a:pt x="674328" y="2640839"/>
                  <a:pt x="786247" y="2500345"/>
                </a:cubicBezTo>
                <a:cubicBezTo>
                  <a:pt x="898166" y="2359851"/>
                  <a:pt x="926741" y="2183639"/>
                  <a:pt x="1100572" y="2228883"/>
                </a:cubicBezTo>
                <a:cubicBezTo>
                  <a:pt x="1274403" y="2274127"/>
                  <a:pt x="1657785" y="2662271"/>
                  <a:pt x="1829235" y="2771808"/>
                </a:cubicBezTo>
                <a:cubicBezTo>
                  <a:pt x="2000685" y="2881345"/>
                  <a:pt x="1914959" y="3138521"/>
                  <a:pt x="2129272" y="2886108"/>
                </a:cubicBezTo>
                <a:cubicBezTo>
                  <a:pt x="2343585" y="2633695"/>
                  <a:pt x="3150829" y="1324008"/>
                  <a:pt x="3115110" y="1257333"/>
                </a:cubicBezTo>
                <a:cubicBezTo>
                  <a:pt x="3079391" y="1190658"/>
                  <a:pt x="2250716" y="2386046"/>
                  <a:pt x="1914960" y="2486058"/>
                </a:cubicBezTo>
                <a:cubicBezTo>
                  <a:pt x="1579204" y="2586071"/>
                  <a:pt x="1269641" y="2033621"/>
                  <a:pt x="1100572" y="1857408"/>
                </a:cubicBezTo>
                <a:cubicBezTo>
                  <a:pt x="931503" y="1681195"/>
                  <a:pt x="802916" y="1659764"/>
                  <a:pt x="900547" y="1428783"/>
                </a:cubicBezTo>
                <a:cubicBezTo>
                  <a:pt x="998178" y="1197802"/>
                  <a:pt x="1553010" y="607251"/>
                  <a:pt x="1686360" y="471520"/>
                </a:cubicBezTo>
                <a:cubicBezTo>
                  <a:pt x="1819710" y="335789"/>
                  <a:pt x="1522053" y="607251"/>
                  <a:pt x="1700647" y="614395"/>
                </a:cubicBezTo>
                <a:cubicBezTo>
                  <a:pt x="1879241" y="621539"/>
                  <a:pt x="2750778" y="585820"/>
                  <a:pt x="2757922" y="514383"/>
                </a:cubicBezTo>
                <a:cubicBezTo>
                  <a:pt x="2765066" y="442946"/>
                  <a:pt x="1969729" y="200057"/>
                  <a:pt x="1743510" y="185770"/>
                </a:cubicBezTo>
                <a:cubicBezTo>
                  <a:pt x="1517291" y="171483"/>
                  <a:pt x="1572060" y="342933"/>
                  <a:pt x="1400610" y="428658"/>
                </a:cubicBezTo>
                <a:cubicBezTo>
                  <a:pt x="1229160" y="514383"/>
                  <a:pt x="905310" y="771557"/>
                  <a:pt x="714810" y="700120"/>
                </a:cubicBezTo>
                <a:cubicBezTo>
                  <a:pt x="524310" y="628683"/>
                  <a:pt x="252848" y="4795"/>
                  <a:pt x="257610" y="33"/>
                </a:cubicBezTo>
                <a:cubicBezTo>
                  <a:pt x="262372" y="-4729"/>
                  <a:pt x="788629" y="495332"/>
                  <a:pt x="743385" y="671545"/>
                </a:cubicBezTo>
                <a:cubicBezTo>
                  <a:pt x="698141" y="847757"/>
                  <a:pt x="17104" y="1023970"/>
                  <a:pt x="435" y="104302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7F8D13C4-CDED-D039-2FE0-D551C87A4FAA}"/>
              </a:ext>
            </a:extLst>
          </p:cNvPr>
          <p:cNvSpPr/>
          <p:nvPr/>
        </p:nvSpPr>
        <p:spPr>
          <a:xfrm>
            <a:off x="2673912" y="10164213"/>
            <a:ext cx="1665107" cy="1315944"/>
          </a:xfrm>
          <a:custGeom>
            <a:avLst/>
            <a:gdLst>
              <a:gd name="connsiteX0" fmla="*/ 1384521 w 1665107"/>
              <a:gd name="connsiteY0" fmla="*/ 420280 h 1315944"/>
              <a:gd name="connsiteX1" fmla="*/ 269704 w 1665107"/>
              <a:gd name="connsiteY1" fmla="*/ 1034055 h 1315944"/>
              <a:gd name="connsiteX2" fmla="*/ 275967 w 1665107"/>
              <a:gd name="connsiteY2" fmla="*/ 1315891 h 1315944"/>
              <a:gd name="connsiteX3" fmla="*/ 395 w 1665107"/>
              <a:gd name="connsiteY3" fmla="*/ 1015266 h 1315944"/>
              <a:gd name="connsiteX4" fmla="*/ 344861 w 1665107"/>
              <a:gd name="connsiteY4" fmla="*/ 890006 h 1315944"/>
              <a:gd name="connsiteX5" fmla="*/ 676800 w 1665107"/>
              <a:gd name="connsiteY5" fmla="*/ 595645 h 1315944"/>
              <a:gd name="connsiteX6" fmla="*/ 557803 w 1665107"/>
              <a:gd name="connsiteY6" fmla="*/ 6921 h 1315944"/>
              <a:gd name="connsiteX7" fmla="*/ 708115 w 1665107"/>
              <a:gd name="connsiteY7" fmla="*/ 282494 h 1315944"/>
              <a:gd name="connsiteX8" fmla="*/ 914795 w 1665107"/>
              <a:gd name="connsiteY8" fmla="*/ 426543 h 1315944"/>
              <a:gd name="connsiteX9" fmla="*/ 839639 w 1665107"/>
              <a:gd name="connsiteY9" fmla="*/ 432806 h 1315944"/>
              <a:gd name="connsiteX10" fmla="*/ 1284313 w 1665107"/>
              <a:gd name="connsiteY10" fmla="*/ 301283 h 1315944"/>
              <a:gd name="connsiteX11" fmla="*/ 1040055 w 1665107"/>
              <a:gd name="connsiteY11" fmla="*/ 269968 h 1315944"/>
              <a:gd name="connsiteX12" fmla="*/ 1647567 w 1665107"/>
              <a:gd name="connsiteY12" fmla="*/ 295020 h 1315944"/>
              <a:gd name="connsiteX13" fmla="*/ 1384521 w 1665107"/>
              <a:gd name="connsiteY13" fmla="*/ 420280 h 131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5107" h="1315944">
                <a:moveTo>
                  <a:pt x="1384521" y="420280"/>
                </a:moveTo>
                <a:cubicBezTo>
                  <a:pt x="1154877" y="543453"/>
                  <a:pt x="454463" y="884787"/>
                  <a:pt x="269704" y="1034055"/>
                </a:cubicBezTo>
                <a:cubicBezTo>
                  <a:pt x="84945" y="1183324"/>
                  <a:pt x="320852" y="1319023"/>
                  <a:pt x="275967" y="1315891"/>
                </a:cubicBezTo>
                <a:cubicBezTo>
                  <a:pt x="231082" y="1312760"/>
                  <a:pt x="-11087" y="1086247"/>
                  <a:pt x="395" y="1015266"/>
                </a:cubicBezTo>
                <a:cubicBezTo>
                  <a:pt x="11877" y="944285"/>
                  <a:pt x="232127" y="959943"/>
                  <a:pt x="344861" y="890006"/>
                </a:cubicBezTo>
                <a:cubicBezTo>
                  <a:pt x="457595" y="820069"/>
                  <a:pt x="641310" y="742826"/>
                  <a:pt x="676800" y="595645"/>
                </a:cubicBezTo>
                <a:cubicBezTo>
                  <a:pt x="712290" y="448464"/>
                  <a:pt x="552584" y="59113"/>
                  <a:pt x="557803" y="6921"/>
                </a:cubicBezTo>
                <a:cubicBezTo>
                  <a:pt x="563022" y="-45271"/>
                  <a:pt x="648616" y="212557"/>
                  <a:pt x="708115" y="282494"/>
                </a:cubicBezTo>
                <a:cubicBezTo>
                  <a:pt x="767614" y="352431"/>
                  <a:pt x="892874" y="401491"/>
                  <a:pt x="914795" y="426543"/>
                </a:cubicBezTo>
                <a:cubicBezTo>
                  <a:pt x="936716" y="451595"/>
                  <a:pt x="778053" y="453683"/>
                  <a:pt x="839639" y="432806"/>
                </a:cubicBezTo>
                <a:cubicBezTo>
                  <a:pt x="901225" y="411929"/>
                  <a:pt x="1250910" y="328423"/>
                  <a:pt x="1284313" y="301283"/>
                </a:cubicBezTo>
                <a:cubicBezTo>
                  <a:pt x="1317716" y="274143"/>
                  <a:pt x="979513" y="271012"/>
                  <a:pt x="1040055" y="269968"/>
                </a:cubicBezTo>
                <a:cubicBezTo>
                  <a:pt x="1100597" y="268924"/>
                  <a:pt x="1588068" y="268924"/>
                  <a:pt x="1647567" y="295020"/>
                </a:cubicBezTo>
                <a:cubicBezTo>
                  <a:pt x="1707066" y="321116"/>
                  <a:pt x="1614165" y="297107"/>
                  <a:pt x="1384521" y="42028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AF0E37E8-05A8-2114-656A-743F1C8B70D6}"/>
              </a:ext>
            </a:extLst>
          </p:cNvPr>
          <p:cNvSpPr/>
          <p:nvPr/>
        </p:nvSpPr>
        <p:spPr>
          <a:xfrm>
            <a:off x="2356660" y="10741126"/>
            <a:ext cx="2366999" cy="1967207"/>
          </a:xfrm>
          <a:custGeom>
            <a:avLst/>
            <a:gdLst>
              <a:gd name="connsiteX0" fmla="*/ 925159 w 2366999"/>
              <a:gd name="connsiteY0" fmla="*/ 12469 h 1967207"/>
              <a:gd name="connsiteX1" fmla="*/ 29548 w 2366999"/>
              <a:gd name="connsiteY1" fmla="*/ 701400 h 1967207"/>
              <a:gd name="connsiteX2" fmla="*/ 198650 w 2366999"/>
              <a:gd name="connsiteY2" fmla="*/ 651296 h 1967207"/>
              <a:gd name="connsiteX3" fmla="*/ 29548 w 2366999"/>
              <a:gd name="connsiteY3" fmla="*/ 995762 h 1967207"/>
              <a:gd name="connsiteX4" fmla="*/ 261280 w 2366999"/>
              <a:gd name="connsiteY4" fmla="*/ 1697219 h 1967207"/>
              <a:gd name="connsiteX5" fmla="*/ 411592 w 2366999"/>
              <a:gd name="connsiteY5" fmla="*/ 1296386 h 1967207"/>
              <a:gd name="connsiteX6" fmla="*/ 549378 w 2366999"/>
              <a:gd name="connsiteY6" fmla="*/ 1966529 h 1967207"/>
              <a:gd name="connsiteX7" fmla="*/ 962737 w 2366999"/>
              <a:gd name="connsiteY7" fmla="*/ 1402858 h 1967207"/>
              <a:gd name="connsiteX8" fmla="*/ 2365652 w 2366999"/>
              <a:gd name="connsiteY8" fmla="*/ 482195 h 1967207"/>
              <a:gd name="connsiteX9" fmla="*/ 1213258 w 2366999"/>
              <a:gd name="connsiteY9" fmla="*/ 1077181 h 1967207"/>
              <a:gd name="connsiteX10" fmla="*/ 843740 w 2366999"/>
              <a:gd name="connsiteY10" fmla="*/ 1321438 h 1967207"/>
              <a:gd name="connsiteX11" fmla="*/ 1225784 w 2366999"/>
              <a:gd name="connsiteY11" fmla="*/ 526036 h 1967207"/>
              <a:gd name="connsiteX12" fmla="*/ 662113 w 2366999"/>
              <a:gd name="connsiteY12" fmla="*/ 475932 h 1967207"/>
              <a:gd name="connsiteX13" fmla="*/ 1131839 w 2366999"/>
              <a:gd name="connsiteY13" fmla="*/ 344408 h 1967207"/>
              <a:gd name="connsiteX14" fmla="*/ 843740 w 2366999"/>
              <a:gd name="connsiteY14" fmla="*/ 281778 h 1967207"/>
              <a:gd name="connsiteX15" fmla="*/ 912633 w 2366999"/>
              <a:gd name="connsiteY15" fmla="*/ 181570 h 1967207"/>
              <a:gd name="connsiteX16" fmla="*/ 731006 w 2366999"/>
              <a:gd name="connsiteY16" fmla="*/ 250463 h 1967207"/>
              <a:gd name="connsiteX17" fmla="*/ 925159 w 2366999"/>
              <a:gd name="connsiteY17" fmla="*/ 12469 h 196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66999" h="1967207">
                <a:moveTo>
                  <a:pt x="925159" y="12469"/>
                </a:moveTo>
                <a:cubicBezTo>
                  <a:pt x="808249" y="87625"/>
                  <a:pt x="150633" y="594929"/>
                  <a:pt x="29548" y="701400"/>
                </a:cubicBezTo>
                <a:cubicBezTo>
                  <a:pt x="-91537" y="807871"/>
                  <a:pt x="198650" y="602236"/>
                  <a:pt x="198650" y="651296"/>
                </a:cubicBezTo>
                <a:cubicBezTo>
                  <a:pt x="198650" y="700356"/>
                  <a:pt x="19110" y="821442"/>
                  <a:pt x="29548" y="995762"/>
                </a:cubicBezTo>
                <a:cubicBezTo>
                  <a:pt x="39986" y="1170083"/>
                  <a:pt x="197606" y="1647115"/>
                  <a:pt x="261280" y="1697219"/>
                </a:cubicBezTo>
                <a:cubicBezTo>
                  <a:pt x="324954" y="1747323"/>
                  <a:pt x="363576" y="1251501"/>
                  <a:pt x="411592" y="1296386"/>
                </a:cubicBezTo>
                <a:cubicBezTo>
                  <a:pt x="459608" y="1341271"/>
                  <a:pt x="457520" y="1948784"/>
                  <a:pt x="549378" y="1966529"/>
                </a:cubicBezTo>
                <a:cubicBezTo>
                  <a:pt x="641235" y="1984274"/>
                  <a:pt x="660025" y="1650247"/>
                  <a:pt x="962737" y="1402858"/>
                </a:cubicBezTo>
                <a:cubicBezTo>
                  <a:pt x="1265449" y="1155469"/>
                  <a:pt x="2323898" y="536475"/>
                  <a:pt x="2365652" y="482195"/>
                </a:cubicBezTo>
                <a:cubicBezTo>
                  <a:pt x="2407406" y="427915"/>
                  <a:pt x="1466910" y="937307"/>
                  <a:pt x="1213258" y="1077181"/>
                </a:cubicBezTo>
                <a:cubicBezTo>
                  <a:pt x="959606" y="1217055"/>
                  <a:pt x="841652" y="1413295"/>
                  <a:pt x="843740" y="1321438"/>
                </a:cubicBezTo>
                <a:cubicBezTo>
                  <a:pt x="845828" y="1229581"/>
                  <a:pt x="1256055" y="666954"/>
                  <a:pt x="1225784" y="526036"/>
                </a:cubicBezTo>
                <a:cubicBezTo>
                  <a:pt x="1195513" y="385118"/>
                  <a:pt x="677770" y="506203"/>
                  <a:pt x="662113" y="475932"/>
                </a:cubicBezTo>
                <a:cubicBezTo>
                  <a:pt x="646456" y="445661"/>
                  <a:pt x="1101568" y="376767"/>
                  <a:pt x="1131839" y="344408"/>
                </a:cubicBezTo>
                <a:cubicBezTo>
                  <a:pt x="1162110" y="312049"/>
                  <a:pt x="880274" y="308918"/>
                  <a:pt x="843740" y="281778"/>
                </a:cubicBezTo>
                <a:cubicBezTo>
                  <a:pt x="807206" y="254638"/>
                  <a:pt x="931422" y="186789"/>
                  <a:pt x="912633" y="181570"/>
                </a:cubicBezTo>
                <a:cubicBezTo>
                  <a:pt x="893844" y="176351"/>
                  <a:pt x="729962" y="275515"/>
                  <a:pt x="731006" y="250463"/>
                </a:cubicBezTo>
                <a:cubicBezTo>
                  <a:pt x="732050" y="225411"/>
                  <a:pt x="1042069" y="-62687"/>
                  <a:pt x="925159" y="1246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8D42F958-D941-172A-D174-4D97D6A882E4}"/>
              </a:ext>
            </a:extLst>
          </p:cNvPr>
          <p:cNvSpPr/>
          <p:nvPr/>
        </p:nvSpPr>
        <p:spPr>
          <a:xfrm>
            <a:off x="3742258" y="11918515"/>
            <a:ext cx="927321" cy="770355"/>
          </a:xfrm>
          <a:custGeom>
            <a:avLst/>
            <a:gdLst>
              <a:gd name="connsiteX0" fmla="*/ 28076 w 927321"/>
              <a:gd name="connsiteY0" fmla="*/ 106471 h 770355"/>
              <a:gd name="connsiteX1" fmla="*/ 128284 w 927321"/>
              <a:gd name="connsiteY1" fmla="*/ 112734 h 770355"/>
              <a:gd name="connsiteX2" fmla="*/ 729534 w 927321"/>
              <a:gd name="connsiteY2" fmla="*/ 75156 h 770355"/>
              <a:gd name="connsiteX3" fmla="*/ 629326 w 927321"/>
              <a:gd name="connsiteY3" fmla="*/ 0 h 770355"/>
              <a:gd name="connsiteX4" fmla="*/ 854794 w 927321"/>
              <a:gd name="connsiteY4" fmla="*/ 75156 h 770355"/>
              <a:gd name="connsiteX5" fmla="*/ 842268 w 927321"/>
              <a:gd name="connsiteY5" fmla="*/ 382044 h 770355"/>
              <a:gd name="connsiteX6" fmla="*/ 923687 w 927321"/>
              <a:gd name="connsiteY6" fmla="*/ 281836 h 770355"/>
              <a:gd name="connsiteX7" fmla="*/ 704482 w 927321"/>
              <a:gd name="connsiteY7" fmla="*/ 526093 h 770355"/>
              <a:gd name="connsiteX8" fmla="*/ 710745 w 927321"/>
              <a:gd name="connsiteY8" fmla="*/ 770351 h 770355"/>
              <a:gd name="connsiteX9" fmla="*/ 598010 w 927321"/>
              <a:gd name="connsiteY9" fmla="*/ 519830 h 770355"/>
              <a:gd name="connsiteX10" fmla="*/ 397594 w 927321"/>
              <a:gd name="connsiteY10" fmla="*/ 269310 h 770355"/>
              <a:gd name="connsiteX11" fmla="*/ 504065 w 927321"/>
              <a:gd name="connsiteY11" fmla="*/ 244258 h 770355"/>
              <a:gd name="connsiteX12" fmla="*/ 28076 w 927321"/>
              <a:gd name="connsiteY12" fmla="*/ 106471 h 77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7321" h="770355">
                <a:moveTo>
                  <a:pt x="28076" y="106471"/>
                </a:moveTo>
                <a:cubicBezTo>
                  <a:pt x="-34554" y="84550"/>
                  <a:pt x="11374" y="117953"/>
                  <a:pt x="128284" y="112734"/>
                </a:cubicBezTo>
                <a:cubicBezTo>
                  <a:pt x="245194" y="107515"/>
                  <a:pt x="646027" y="93945"/>
                  <a:pt x="729534" y="75156"/>
                </a:cubicBezTo>
                <a:cubicBezTo>
                  <a:pt x="813041" y="56367"/>
                  <a:pt x="608449" y="0"/>
                  <a:pt x="629326" y="0"/>
                </a:cubicBezTo>
                <a:cubicBezTo>
                  <a:pt x="650203" y="0"/>
                  <a:pt x="819304" y="11482"/>
                  <a:pt x="854794" y="75156"/>
                </a:cubicBezTo>
                <a:cubicBezTo>
                  <a:pt x="890284" y="138830"/>
                  <a:pt x="830786" y="347597"/>
                  <a:pt x="842268" y="382044"/>
                </a:cubicBezTo>
                <a:cubicBezTo>
                  <a:pt x="853750" y="416491"/>
                  <a:pt x="946651" y="257828"/>
                  <a:pt x="923687" y="281836"/>
                </a:cubicBezTo>
                <a:cubicBezTo>
                  <a:pt x="900723" y="305844"/>
                  <a:pt x="739972" y="444674"/>
                  <a:pt x="704482" y="526093"/>
                </a:cubicBezTo>
                <a:cubicBezTo>
                  <a:pt x="668992" y="607512"/>
                  <a:pt x="728490" y="771395"/>
                  <a:pt x="710745" y="770351"/>
                </a:cubicBezTo>
                <a:cubicBezTo>
                  <a:pt x="693000" y="769307"/>
                  <a:pt x="650202" y="603337"/>
                  <a:pt x="598010" y="519830"/>
                </a:cubicBezTo>
                <a:cubicBezTo>
                  <a:pt x="545818" y="436323"/>
                  <a:pt x="413251" y="315239"/>
                  <a:pt x="397594" y="269310"/>
                </a:cubicBezTo>
                <a:cubicBezTo>
                  <a:pt x="381937" y="223381"/>
                  <a:pt x="563564" y="273485"/>
                  <a:pt x="504065" y="244258"/>
                </a:cubicBezTo>
                <a:cubicBezTo>
                  <a:pt x="444566" y="215031"/>
                  <a:pt x="90706" y="128392"/>
                  <a:pt x="28076" y="1064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8F27B0D5-B077-2ACD-7117-A9D1444FC1F3}"/>
              </a:ext>
            </a:extLst>
          </p:cNvPr>
          <p:cNvSpPr/>
          <p:nvPr/>
        </p:nvSpPr>
        <p:spPr>
          <a:xfrm>
            <a:off x="2797728" y="9916670"/>
            <a:ext cx="1295791" cy="1658265"/>
          </a:xfrm>
          <a:custGeom>
            <a:avLst/>
            <a:gdLst>
              <a:gd name="connsiteX0" fmla="*/ 1294338 w 1295791"/>
              <a:gd name="connsiteY0" fmla="*/ 662079 h 1658265"/>
              <a:gd name="connsiteX1" fmla="*/ 455717 w 1295791"/>
              <a:gd name="connsiteY1" fmla="*/ 404431 h 1658265"/>
              <a:gd name="connsiteX2" fmla="*/ 773989 w 1295791"/>
              <a:gd name="connsiteY2" fmla="*/ 515573 h 1658265"/>
              <a:gd name="connsiteX3" fmla="*/ 556756 w 1295791"/>
              <a:gd name="connsiteY3" fmla="*/ 318548 h 1658265"/>
              <a:gd name="connsiteX4" fmla="*/ 430458 w 1295791"/>
              <a:gd name="connsiteY4" fmla="*/ 465054 h 1658265"/>
              <a:gd name="connsiteX5" fmla="*/ 97030 w 1295791"/>
              <a:gd name="connsiteY5" fmla="*/ 965195 h 1658265"/>
              <a:gd name="connsiteX6" fmla="*/ 198069 w 1295791"/>
              <a:gd name="connsiteY6" fmla="*/ 909624 h 1658265"/>
              <a:gd name="connsiteX7" fmla="*/ 26303 w 1295791"/>
              <a:gd name="connsiteY7" fmla="*/ 1344090 h 1658265"/>
              <a:gd name="connsiteX8" fmla="*/ 61666 w 1295791"/>
              <a:gd name="connsiteY8" fmla="*/ 1657310 h 1658265"/>
              <a:gd name="connsiteX9" fmla="*/ 1043 w 1295791"/>
              <a:gd name="connsiteY9" fmla="*/ 1404713 h 1658265"/>
              <a:gd name="connsiteX10" fmla="*/ 122290 w 1295791"/>
              <a:gd name="connsiteY10" fmla="*/ 495365 h 1658265"/>
              <a:gd name="connsiteX11" fmla="*/ 228380 w 1295791"/>
              <a:gd name="connsiteY11" fmla="*/ 276 h 1658265"/>
              <a:gd name="connsiteX12" fmla="*/ 506237 w 1295791"/>
              <a:gd name="connsiteY12" fmla="*/ 419586 h 1658265"/>
              <a:gd name="connsiteX13" fmla="*/ 455717 w 1295791"/>
              <a:gd name="connsiteY13" fmla="*/ 45743 h 1658265"/>
              <a:gd name="connsiteX14" fmla="*/ 652743 w 1295791"/>
              <a:gd name="connsiteY14" fmla="*/ 268028 h 1658265"/>
              <a:gd name="connsiteX15" fmla="*/ 1294338 w 1295791"/>
              <a:gd name="connsiteY15" fmla="*/ 662079 h 16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5791" h="1658265">
                <a:moveTo>
                  <a:pt x="1294338" y="662079"/>
                </a:moveTo>
                <a:cubicBezTo>
                  <a:pt x="1261500" y="684813"/>
                  <a:pt x="542442" y="428849"/>
                  <a:pt x="455717" y="404431"/>
                </a:cubicBezTo>
                <a:cubicBezTo>
                  <a:pt x="368992" y="380013"/>
                  <a:pt x="757149" y="529887"/>
                  <a:pt x="773989" y="515573"/>
                </a:cubicBezTo>
                <a:cubicBezTo>
                  <a:pt x="790829" y="501259"/>
                  <a:pt x="614011" y="326968"/>
                  <a:pt x="556756" y="318548"/>
                </a:cubicBezTo>
                <a:cubicBezTo>
                  <a:pt x="499501" y="310128"/>
                  <a:pt x="507079" y="357280"/>
                  <a:pt x="430458" y="465054"/>
                </a:cubicBezTo>
                <a:cubicBezTo>
                  <a:pt x="353837" y="572828"/>
                  <a:pt x="135761" y="891100"/>
                  <a:pt x="97030" y="965195"/>
                </a:cubicBezTo>
                <a:cubicBezTo>
                  <a:pt x="58298" y="1039290"/>
                  <a:pt x="209857" y="846475"/>
                  <a:pt x="198069" y="909624"/>
                </a:cubicBezTo>
                <a:cubicBezTo>
                  <a:pt x="186281" y="972773"/>
                  <a:pt x="49037" y="1219476"/>
                  <a:pt x="26303" y="1344090"/>
                </a:cubicBezTo>
                <a:cubicBezTo>
                  <a:pt x="3569" y="1468704"/>
                  <a:pt x="65876" y="1647206"/>
                  <a:pt x="61666" y="1657310"/>
                </a:cubicBezTo>
                <a:cubicBezTo>
                  <a:pt x="57456" y="1667414"/>
                  <a:pt x="-9061" y="1598370"/>
                  <a:pt x="1043" y="1404713"/>
                </a:cubicBezTo>
                <a:cubicBezTo>
                  <a:pt x="11147" y="1211056"/>
                  <a:pt x="84401" y="729438"/>
                  <a:pt x="122290" y="495365"/>
                </a:cubicBezTo>
                <a:cubicBezTo>
                  <a:pt x="160179" y="261292"/>
                  <a:pt x="164389" y="12906"/>
                  <a:pt x="228380" y="276"/>
                </a:cubicBezTo>
                <a:cubicBezTo>
                  <a:pt x="292371" y="-12354"/>
                  <a:pt x="468348" y="412008"/>
                  <a:pt x="506237" y="419586"/>
                </a:cubicBezTo>
                <a:cubicBezTo>
                  <a:pt x="544126" y="427164"/>
                  <a:pt x="431299" y="71003"/>
                  <a:pt x="455717" y="45743"/>
                </a:cubicBezTo>
                <a:cubicBezTo>
                  <a:pt x="480135" y="20483"/>
                  <a:pt x="511289" y="166147"/>
                  <a:pt x="652743" y="268028"/>
                </a:cubicBezTo>
                <a:cubicBezTo>
                  <a:pt x="794197" y="369909"/>
                  <a:pt x="1327176" y="639345"/>
                  <a:pt x="1294338" y="66207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48DD5CD8-8C11-34F3-52E0-2E9C0B99F7BD}"/>
              </a:ext>
            </a:extLst>
          </p:cNvPr>
          <p:cNvSpPr/>
          <p:nvPr/>
        </p:nvSpPr>
        <p:spPr>
          <a:xfrm>
            <a:off x="4577044" y="10618604"/>
            <a:ext cx="571485" cy="493102"/>
          </a:xfrm>
          <a:custGeom>
            <a:avLst/>
            <a:gdLst>
              <a:gd name="connsiteX0" fmla="*/ 8 w 571485"/>
              <a:gd name="connsiteY0" fmla="*/ 86444 h 493102"/>
              <a:gd name="connsiteX1" fmla="*/ 257657 w 571485"/>
              <a:gd name="connsiteY1" fmla="*/ 15716 h 493102"/>
              <a:gd name="connsiteX2" fmla="*/ 247553 w 571485"/>
              <a:gd name="connsiteY2" fmla="*/ 5613 h 493102"/>
              <a:gd name="connsiteX3" fmla="*/ 464786 w 571485"/>
              <a:gd name="connsiteY3" fmla="*/ 86444 h 493102"/>
              <a:gd name="connsiteX4" fmla="*/ 550669 w 571485"/>
              <a:gd name="connsiteY4" fmla="*/ 207690 h 493102"/>
              <a:gd name="connsiteX5" fmla="*/ 570876 w 571485"/>
              <a:gd name="connsiteY5" fmla="*/ 328936 h 493102"/>
              <a:gd name="connsiteX6" fmla="*/ 535513 w 571485"/>
              <a:gd name="connsiteY6" fmla="*/ 419871 h 493102"/>
              <a:gd name="connsiteX7" fmla="*/ 444578 w 571485"/>
              <a:gd name="connsiteY7" fmla="*/ 475442 h 493102"/>
              <a:gd name="connsiteX8" fmla="*/ 378903 w 571485"/>
              <a:gd name="connsiteY8" fmla="*/ 490598 h 493102"/>
              <a:gd name="connsiteX9" fmla="*/ 545617 w 571485"/>
              <a:gd name="connsiteY9" fmla="*/ 429975 h 493102"/>
              <a:gd name="connsiteX10" fmla="*/ 555721 w 571485"/>
              <a:gd name="connsiteY10" fmla="*/ 328936 h 493102"/>
              <a:gd name="connsiteX11" fmla="*/ 525409 w 571485"/>
              <a:gd name="connsiteY11" fmla="*/ 192534 h 493102"/>
              <a:gd name="connsiteX12" fmla="*/ 404163 w 571485"/>
              <a:gd name="connsiteY12" fmla="*/ 40976 h 493102"/>
              <a:gd name="connsiteX13" fmla="*/ 267760 w 571485"/>
              <a:gd name="connsiteY13" fmla="*/ 35924 h 493102"/>
              <a:gd name="connsiteX14" fmla="*/ 8 w 571485"/>
              <a:gd name="connsiteY14" fmla="*/ 86444 h 4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485" h="493102">
                <a:moveTo>
                  <a:pt x="8" y="86444"/>
                </a:moveTo>
                <a:cubicBezTo>
                  <a:pt x="-1676" y="83076"/>
                  <a:pt x="257657" y="15716"/>
                  <a:pt x="257657" y="15716"/>
                </a:cubicBezTo>
                <a:cubicBezTo>
                  <a:pt x="298914" y="2244"/>
                  <a:pt x="213032" y="-6175"/>
                  <a:pt x="247553" y="5613"/>
                </a:cubicBezTo>
                <a:cubicBezTo>
                  <a:pt x="282074" y="17401"/>
                  <a:pt x="414267" y="52764"/>
                  <a:pt x="464786" y="86444"/>
                </a:cubicBezTo>
                <a:cubicBezTo>
                  <a:pt x="515305" y="120124"/>
                  <a:pt x="532987" y="167275"/>
                  <a:pt x="550669" y="207690"/>
                </a:cubicBezTo>
                <a:cubicBezTo>
                  <a:pt x="568351" y="248105"/>
                  <a:pt x="573402" y="293573"/>
                  <a:pt x="570876" y="328936"/>
                </a:cubicBezTo>
                <a:cubicBezTo>
                  <a:pt x="568350" y="364299"/>
                  <a:pt x="556563" y="395453"/>
                  <a:pt x="535513" y="419871"/>
                </a:cubicBezTo>
                <a:cubicBezTo>
                  <a:pt x="514463" y="444289"/>
                  <a:pt x="470680" y="463654"/>
                  <a:pt x="444578" y="475442"/>
                </a:cubicBezTo>
                <a:cubicBezTo>
                  <a:pt x="418476" y="487230"/>
                  <a:pt x="362063" y="498176"/>
                  <a:pt x="378903" y="490598"/>
                </a:cubicBezTo>
                <a:cubicBezTo>
                  <a:pt x="395743" y="483020"/>
                  <a:pt x="516147" y="456919"/>
                  <a:pt x="545617" y="429975"/>
                </a:cubicBezTo>
                <a:cubicBezTo>
                  <a:pt x="575087" y="403031"/>
                  <a:pt x="559089" y="368510"/>
                  <a:pt x="555721" y="328936"/>
                </a:cubicBezTo>
                <a:cubicBezTo>
                  <a:pt x="552353" y="289363"/>
                  <a:pt x="550669" y="240527"/>
                  <a:pt x="525409" y="192534"/>
                </a:cubicBezTo>
                <a:cubicBezTo>
                  <a:pt x="500149" y="144541"/>
                  <a:pt x="447104" y="67078"/>
                  <a:pt x="404163" y="40976"/>
                </a:cubicBezTo>
                <a:cubicBezTo>
                  <a:pt x="361222" y="14874"/>
                  <a:pt x="331751" y="26662"/>
                  <a:pt x="267760" y="35924"/>
                </a:cubicBezTo>
                <a:cubicBezTo>
                  <a:pt x="203769" y="45186"/>
                  <a:pt x="1692" y="89812"/>
                  <a:pt x="8" y="86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A64F0892-90DA-E198-FA38-EC3EF76CBD8B}"/>
              </a:ext>
            </a:extLst>
          </p:cNvPr>
          <p:cNvSpPr/>
          <p:nvPr/>
        </p:nvSpPr>
        <p:spPr>
          <a:xfrm>
            <a:off x="4613769" y="10570101"/>
            <a:ext cx="549398" cy="311975"/>
          </a:xfrm>
          <a:custGeom>
            <a:avLst/>
            <a:gdLst>
              <a:gd name="connsiteX0" fmla="*/ 3698 w 549398"/>
              <a:gd name="connsiteY0" fmla="*/ 139998 h 311975"/>
              <a:gd name="connsiteX1" fmla="*/ 140101 w 549398"/>
              <a:gd name="connsiteY1" fmla="*/ 49064 h 311975"/>
              <a:gd name="connsiteX2" fmla="*/ 190620 w 549398"/>
              <a:gd name="connsiteY2" fmla="*/ 49064 h 311975"/>
              <a:gd name="connsiteX3" fmla="*/ 321970 w 549398"/>
              <a:gd name="connsiteY3" fmla="*/ 38960 h 311975"/>
              <a:gd name="connsiteX4" fmla="*/ 397749 w 549398"/>
              <a:gd name="connsiteY4" fmla="*/ 74323 h 311975"/>
              <a:gd name="connsiteX5" fmla="*/ 503840 w 549398"/>
              <a:gd name="connsiteY5" fmla="*/ 190518 h 311975"/>
              <a:gd name="connsiteX6" fmla="*/ 549307 w 549398"/>
              <a:gd name="connsiteY6" fmla="*/ 311764 h 311975"/>
              <a:gd name="connsiteX7" fmla="*/ 493736 w 549398"/>
              <a:gd name="connsiteY7" fmla="*/ 160206 h 311975"/>
              <a:gd name="connsiteX8" fmla="*/ 402801 w 549398"/>
              <a:gd name="connsiteY8" fmla="*/ 33908 h 311975"/>
              <a:gd name="connsiteX9" fmla="*/ 261347 w 549398"/>
              <a:gd name="connsiteY9" fmla="*/ 3596 h 311975"/>
              <a:gd name="connsiteX10" fmla="*/ 59270 w 549398"/>
              <a:gd name="connsiteY10" fmla="*/ 99583 h 311975"/>
              <a:gd name="connsiteX11" fmla="*/ 3698 w 549398"/>
              <a:gd name="connsiteY11" fmla="*/ 139998 h 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398" h="311975">
                <a:moveTo>
                  <a:pt x="3698" y="139998"/>
                </a:moveTo>
                <a:cubicBezTo>
                  <a:pt x="17170" y="131578"/>
                  <a:pt x="108948" y="64220"/>
                  <a:pt x="140101" y="49064"/>
                </a:cubicBezTo>
                <a:cubicBezTo>
                  <a:pt x="171254" y="33908"/>
                  <a:pt x="160309" y="50748"/>
                  <a:pt x="190620" y="49064"/>
                </a:cubicBezTo>
                <a:cubicBezTo>
                  <a:pt x="220931" y="47380"/>
                  <a:pt x="287449" y="34750"/>
                  <a:pt x="321970" y="38960"/>
                </a:cubicBezTo>
                <a:cubicBezTo>
                  <a:pt x="356492" y="43170"/>
                  <a:pt x="367437" y="49063"/>
                  <a:pt x="397749" y="74323"/>
                </a:cubicBezTo>
                <a:cubicBezTo>
                  <a:pt x="428061" y="99583"/>
                  <a:pt x="478580" y="150945"/>
                  <a:pt x="503840" y="190518"/>
                </a:cubicBezTo>
                <a:cubicBezTo>
                  <a:pt x="529100" y="230092"/>
                  <a:pt x="550991" y="316816"/>
                  <a:pt x="549307" y="311764"/>
                </a:cubicBezTo>
                <a:cubicBezTo>
                  <a:pt x="547623" y="306712"/>
                  <a:pt x="518154" y="206515"/>
                  <a:pt x="493736" y="160206"/>
                </a:cubicBezTo>
                <a:cubicBezTo>
                  <a:pt x="469318" y="113897"/>
                  <a:pt x="441532" y="60010"/>
                  <a:pt x="402801" y="33908"/>
                </a:cubicBezTo>
                <a:cubicBezTo>
                  <a:pt x="364070" y="7806"/>
                  <a:pt x="318602" y="-7350"/>
                  <a:pt x="261347" y="3596"/>
                </a:cubicBezTo>
                <a:cubicBezTo>
                  <a:pt x="204092" y="14542"/>
                  <a:pt x="103895" y="79375"/>
                  <a:pt x="59270" y="99583"/>
                </a:cubicBezTo>
                <a:cubicBezTo>
                  <a:pt x="14645" y="119791"/>
                  <a:pt x="-9774" y="148418"/>
                  <a:pt x="3698" y="1399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BACF8881-5E23-14DD-FBB5-3FD8DACF76F5}"/>
              </a:ext>
            </a:extLst>
          </p:cNvPr>
          <p:cNvSpPr/>
          <p:nvPr/>
        </p:nvSpPr>
        <p:spPr>
          <a:xfrm>
            <a:off x="4414002" y="10545625"/>
            <a:ext cx="787216" cy="392042"/>
          </a:xfrm>
          <a:custGeom>
            <a:avLst/>
            <a:gdLst>
              <a:gd name="connsiteX0" fmla="*/ 1423 w 787216"/>
              <a:gd name="connsiteY0" fmla="*/ 377071 h 392042"/>
              <a:gd name="connsiteX1" fmla="*/ 370940 w 787216"/>
              <a:gd name="connsiteY1" fmla="*/ 333230 h 392042"/>
              <a:gd name="connsiteX2" fmla="*/ 239417 w 787216"/>
              <a:gd name="connsiteY2" fmla="*/ 126550 h 392042"/>
              <a:gd name="connsiteX3" fmla="*/ 565094 w 787216"/>
              <a:gd name="connsiteY3" fmla="*/ 170391 h 392042"/>
              <a:gd name="connsiteX4" fmla="*/ 608935 w 787216"/>
              <a:gd name="connsiteY4" fmla="*/ 389597 h 392042"/>
              <a:gd name="connsiteX5" fmla="*/ 778036 w 787216"/>
              <a:gd name="connsiteY5" fmla="*/ 270600 h 392042"/>
              <a:gd name="connsiteX6" fmla="*/ 295784 w 787216"/>
              <a:gd name="connsiteY6" fmla="*/ 7553 h 392042"/>
              <a:gd name="connsiteX7" fmla="*/ 51527 w 787216"/>
              <a:gd name="connsiteY7" fmla="*/ 82709 h 392042"/>
              <a:gd name="connsiteX8" fmla="*/ 164261 w 787216"/>
              <a:gd name="connsiteY8" fmla="*/ 201707 h 392042"/>
              <a:gd name="connsiteX9" fmla="*/ 1423 w 787216"/>
              <a:gd name="connsiteY9" fmla="*/ 245548 h 392042"/>
              <a:gd name="connsiteX10" fmla="*/ 276995 w 787216"/>
              <a:gd name="connsiteY10" fmla="*/ 333230 h 392042"/>
              <a:gd name="connsiteX11" fmla="*/ 1423 w 787216"/>
              <a:gd name="connsiteY11" fmla="*/ 377071 h 39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7216" h="392042">
                <a:moveTo>
                  <a:pt x="1423" y="377071"/>
                </a:moveTo>
                <a:cubicBezTo>
                  <a:pt x="17080" y="377071"/>
                  <a:pt x="331274" y="374983"/>
                  <a:pt x="370940" y="333230"/>
                </a:cubicBezTo>
                <a:cubicBezTo>
                  <a:pt x="410606" y="291476"/>
                  <a:pt x="207058" y="153690"/>
                  <a:pt x="239417" y="126550"/>
                </a:cubicBezTo>
                <a:cubicBezTo>
                  <a:pt x="271776" y="99410"/>
                  <a:pt x="503508" y="126550"/>
                  <a:pt x="565094" y="170391"/>
                </a:cubicBezTo>
                <a:cubicBezTo>
                  <a:pt x="626680" y="214232"/>
                  <a:pt x="573445" y="372895"/>
                  <a:pt x="608935" y="389597"/>
                </a:cubicBezTo>
                <a:cubicBezTo>
                  <a:pt x="644425" y="406299"/>
                  <a:pt x="830228" y="334274"/>
                  <a:pt x="778036" y="270600"/>
                </a:cubicBezTo>
                <a:cubicBezTo>
                  <a:pt x="725844" y="206926"/>
                  <a:pt x="416869" y="38868"/>
                  <a:pt x="295784" y="7553"/>
                </a:cubicBezTo>
                <a:cubicBezTo>
                  <a:pt x="174699" y="-23762"/>
                  <a:pt x="73448" y="50350"/>
                  <a:pt x="51527" y="82709"/>
                </a:cubicBezTo>
                <a:cubicBezTo>
                  <a:pt x="29607" y="115068"/>
                  <a:pt x="172612" y="174567"/>
                  <a:pt x="164261" y="201707"/>
                </a:cubicBezTo>
                <a:cubicBezTo>
                  <a:pt x="155910" y="228847"/>
                  <a:pt x="-17366" y="223627"/>
                  <a:pt x="1423" y="245548"/>
                </a:cubicBezTo>
                <a:cubicBezTo>
                  <a:pt x="20212" y="267468"/>
                  <a:pt x="272820" y="311310"/>
                  <a:pt x="276995" y="333230"/>
                </a:cubicBezTo>
                <a:cubicBezTo>
                  <a:pt x="281170" y="355150"/>
                  <a:pt x="-14234" y="377071"/>
                  <a:pt x="1423" y="37707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6CFCB67E-7803-5192-1D1B-B96CFC6892BC}"/>
              </a:ext>
            </a:extLst>
          </p:cNvPr>
          <p:cNvSpPr/>
          <p:nvPr/>
        </p:nvSpPr>
        <p:spPr>
          <a:xfrm>
            <a:off x="2794470" y="10060547"/>
            <a:ext cx="1233110" cy="1188646"/>
          </a:xfrm>
          <a:custGeom>
            <a:avLst/>
            <a:gdLst>
              <a:gd name="connsiteX0" fmla="*/ 1232648 w 1233110"/>
              <a:gd name="connsiteY0" fmla="*/ 486368 h 1188646"/>
              <a:gd name="connsiteX1" fmla="*/ 468560 w 1233110"/>
              <a:gd name="connsiteY1" fmla="*/ 154428 h 1188646"/>
              <a:gd name="connsiteX2" fmla="*/ 268144 w 1233110"/>
              <a:gd name="connsiteY2" fmla="*/ 442527 h 1188646"/>
              <a:gd name="connsiteX3" fmla="*/ 355826 w 1233110"/>
              <a:gd name="connsiteY3" fmla="*/ 317267 h 1188646"/>
              <a:gd name="connsiteX4" fmla="*/ 211777 w 1233110"/>
              <a:gd name="connsiteY4" fmla="*/ 674258 h 1188646"/>
              <a:gd name="connsiteX5" fmla="*/ 11360 w 1233110"/>
              <a:gd name="connsiteY5" fmla="*/ 1181563 h 1188646"/>
              <a:gd name="connsiteX6" fmla="*/ 48938 w 1233110"/>
              <a:gd name="connsiteY6" fmla="*/ 905990 h 1188646"/>
              <a:gd name="connsiteX7" fmla="*/ 249355 w 1233110"/>
              <a:gd name="connsiteY7" fmla="*/ 35431 h 1188646"/>
              <a:gd name="connsiteX8" fmla="*/ 368352 w 1233110"/>
              <a:gd name="connsiteY8" fmla="*/ 229585 h 1188646"/>
              <a:gd name="connsiteX9" fmla="*/ 349563 w 1233110"/>
              <a:gd name="connsiteY9" fmla="*/ 4116 h 1188646"/>
              <a:gd name="connsiteX10" fmla="*/ 1232648 w 1233110"/>
              <a:gd name="connsiteY10" fmla="*/ 486368 h 118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3110" h="1188646">
                <a:moveTo>
                  <a:pt x="1232648" y="486368"/>
                </a:moveTo>
                <a:cubicBezTo>
                  <a:pt x="1252481" y="511420"/>
                  <a:pt x="629311" y="161735"/>
                  <a:pt x="468560" y="154428"/>
                </a:cubicBezTo>
                <a:cubicBezTo>
                  <a:pt x="307809" y="147121"/>
                  <a:pt x="286933" y="415387"/>
                  <a:pt x="268144" y="442527"/>
                </a:cubicBezTo>
                <a:cubicBezTo>
                  <a:pt x="249355" y="469667"/>
                  <a:pt x="365220" y="278645"/>
                  <a:pt x="355826" y="317267"/>
                </a:cubicBezTo>
                <a:cubicBezTo>
                  <a:pt x="346432" y="355889"/>
                  <a:pt x="269188" y="530209"/>
                  <a:pt x="211777" y="674258"/>
                </a:cubicBezTo>
                <a:cubicBezTo>
                  <a:pt x="154366" y="818307"/>
                  <a:pt x="38500" y="1142941"/>
                  <a:pt x="11360" y="1181563"/>
                </a:cubicBezTo>
                <a:cubicBezTo>
                  <a:pt x="-15780" y="1220185"/>
                  <a:pt x="9272" y="1097012"/>
                  <a:pt x="48938" y="905990"/>
                </a:cubicBezTo>
                <a:cubicBezTo>
                  <a:pt x="88604" y="714968"/>
                  <a:pt x="196119" y="148165"/>
                  <a:pt x="249355" y="35431"/>
                </a:cubicBezTo>
                <a:cubicBezTo>
                  <a:pt x="302591" y="-77303"/>
                  <a:pt x="351651" y="234804"/>
                  <a:pt x="368352" y="229585"/>
                </a:cubicBezTo>
                <a:cubicBezTo>
                  <a:pt x="385053" y="224366"/>
                  <a:pt x="208645" y="-35550"/>
                  <a:pt x="349563" y="4116"/>
                </a:cubicBezTo>
                <a:cubicBezTo>
                  <a:pt x="490481" y="43782"/>
                  <a:pt x="1212815" y="461316"/>
                  <a:pt x="1232648" y="48636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FCFFE90D-BE55-D83F-CDCB-9C5BCFA4EF4C}"/>
              </a:ext>
            </a:extLst>
          </p:cNvPr>
          <p:cNvSpPr/>
          <p:nvPr/>
        </p:nvSpPr>
        <p:spPr>
          <a:xfrm>
            <a:off x="3068862" y="10402854"/>
            <a:ext cx="540633" cy="670162"/>
          </a:xfrm>
          <a:custGeom>
            <a:avLst/>
            <a:gdLst>
              <a:gd name="connsiteX0" fmla="*/ 350743 w 540633"/>
              <a:gd name="connsiteY0" fmla="*/ 12 h 670162"/>
              <a:gd name="connsiteX1" fmla="*/ 407111 w 540633"/>
              <a:gd name="connsiteY1" fmla="*/ 306899 h 670162"/>
              <a:gd name="connsiteX2" fmla="*/ 538634 w 540633"/>
              <a:gd name="connsiteY2" fmla="*/ 357004 h 670162"/>
              <a:gd name="connsiteX3" fmla="*/ 294376 w 540633"/>
              <a:gd name="connsiteY3" fmla="*/ 519842 h 670162"/>
              <a:gd name="connsiteX4" fmla="*/ 15 w 540633"/>
              <a:gd name="connsiteY4" fmla="*/ 670154 h 670162"/>
              <a:gd name="connsiteX5" fmla="*/ 306902 w 540633"/>
              <a:gd name="connsiteY5" fmla="*/ 526105 h 670162"/>
              <a:gd name="connsiteX6" fmla="*/ 319428 w 540633"/>
              <a:gd name="connsiteY6" fmla="*/ 388319 h 670162"/>
              <a:gd name="connsiteX7" fmla="*/ 288113 w 540633"/>
              <a:gd name="connsiteY7" fmla="*/ 263058 h 670162"/>
              <a:gd name="connsiteX8" fmla="*/ 350743 w 540633"/>
              <a:gd name="connsiteY8" fmla="*/ 294373 h 670162"/>
              <a:gd name="connsiteX9" fmla="*/ 350743 w 540633"/>
              <a:gd name="connsiteY9" fmla="*/ 12 h 67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633" h="670162">
                <a:moveTo>
                  <a:pt x="350743" y="12"/>
                </a:moveTo>
                <a:cubicBezTo>
                  <a:pt x="360138" y="2100"/>
                  <a:pt x="375796" y="247400"/>
                  <a:pt x="407111" y="306899"/>
                </a:cubicBezTo>
                <a:cubicBezTo>
                  <a:pt x="438426" y="366398"/>
                  <a:pt x="557423" y="321514"/>
                  <a:pt x="538634" y="357004"/>
                </a:cubicBezTo>
                <a:cubicBezTo>
                  <a:pt x="519845" y="392495"/>
                  <a:pt x="384146" y="467650"/>
                  <a:pt x="294376" y="519842"/>
                </a:cubicBezTo>
                <a:cubicBezTo>
                  <a:pt x="204606" y="572034"/>
                  <a:pt x="-2073" y="669110"/>
                  <a:pt x="15" y="670154"/>
                </a:cubicBezTo>
                <a:cubicBezTo>
                  <a:pt x="2103" y="671198"/>
                  <a:pt x="253667" y="573077"/>
                  <a:pt x="306902" y="526105"/>
                </a:cubicBezTo>
                <a:cubicBezTo>
                  <a:pt x="360137" y="479133"/>
                  <a:pt x="322559" y="432160"/>
                  <a:pt x="319428" y="388319"/>
                </a:cubicBezTo>
                <a:cubicBezTo>
                  <a:pt x="316297" y="344478"/>
                  <a:pt x="282894" y="278716"/>
                  <a:pt x="288113" y="263058"/>
                </a:cubicBezTo>
                <a:cubicBezTo>
                  <a:pt x="293332" y="247400"/>
                  <a:pt x="339261" y="332995"/>
                  <a:pt x="350743" y="294373"/>
                </a:cubicBezTo>
                <a:cubicBezTo>
                  <a:pt x="362225" y="255751"/>
                  <a:pt x="341348" y="-2076"/>
                  <a:pt x="350743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F9223FB8-8DC7-B3EC-B461-AA70B2961A1D}"/>
              </a:ext>
            </a:extLst>
          </p:cNvPr>
          <p:cNvSpPr/>
          <p:nvPr/>
        </p:nvSpPr>
        <p:spPr>
          <a:xfrm>
            <a:off x="3260796" y="10168841"/>
            <a:ext cx="785284" cy="349375"/>
          </a:xfrm>
          <a:custGeom>
            <a:avLst/>
            <a:gdLst>
              <a:gd name="connsiteX0" fmla="*/ 15064 w 785284"/>
              <a:gd name="connsiteY0" fmla="*/ 4969 h 349375"/>
              <a:gd name="connsiteX1" fmla="*/ 751911 w 785284"/>
              <a:gd name="connsiteY1" fmla="*/ 333442 h 349375"/>
              <a:gd name="connsiteX2" fmla="*/ 636501 w 785284"/>
              <a:gd name="connsiteY2" fmla="*/ 297932 h 349375"/>
              <a:gd name="connsiteX3" fmla="*/ 432315 w 785284"/>
              <a:gd name="connsiteY3" fmla="*/ 297932 h 349375"/>
              <a:gd name="connsiteX4" fmla="*/ 592113 w 785284"/>
              <a:gd name="connsiteY4" fmla="*/ 306809 h 349375"/>
              <a:gd name="connsiteX5" fmla="*/ 281394 w 785284"/>
              <a:gd name="connsiteY5" fmla="*/ 147011 h 349375"/>
              <a:gd name="connsiteX6" fmla="*/ 15064 w 785284"/>
              <a:gd name="connsiteY6" fmla="*/ 4969 h 34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284" h="349375">
                <a:moveTo>
                  <a:pt x="15064" y="4969"/>
                </a:moveTo>
                <a:cubicBezTo>
                  <a:pt x="93484" y="36041"/>
                  <a:pt x="648338" y="284615"/>
                  <a:pt x="751911" y="333442"/>
                </a:cubicBezTo>
                <a:cubicBezTo>
                  <a:pt x="855484" y="382269"/>
                  <a:pt x="689767" y="303850"/>
                  <a:pt x="636501" y="297932"/>
                </a:cubicBezTo>
                <a:cubicBezTo>
                  <a:pt x="583235" y="292014"/>
                  <a:pt x="439713" y="296453"/>
                  <a:pt x="432315" y="297932"/>
                </a:cubicBezTo>
                <a:cubicBezTo>
                  <a:pt x="424917" y="299411"/>
                  <a:pt x="617266" y="331962"/>
                  <a:pt x="592113" y="306809"/>
                </a:cubicBezTo>
                <a:cubicBezTo>
                  <a:pt x="566960" y="281656"/>
                  <a:pt x="377569" y="197318"/>
                  <a:pt x="281394" y="147011"/>
                </a:cubicBezTo>
                <a:cubicBezTo>
                  <a:pt x="185219" y="96704"/>
                  <a:pt x="-63356" y="-26103"/>
                  <a:pt x="15064" y="49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641A71AB-04F2-429D-1D68-7AFFF27F0B48}"/>
              </a:ext>
            </a:extLst>
          </p:cNvPr>
          <p:cNvSpPr/>
          <p:nvPr/>
        </p:nvSpPr>
        <p:spPr>
          <a:xfrm>
            <a:off x="2201021" y="11095494"/>
            <a:ext cx="1092918" cy="1608836"/>
          </a:xfrm>
          <a:custGeom>
            <a:avLst/>
            <a:gdLst>
              <a:gd name="connsiteX0" fmla="*/ 320237 w 1092918"/>
              <a:gd name="connsiteY0" fmla="*/ 409966 h 1608836"/>
              <a:gd name="connsiteX1" fmla="*/ 488913 w 1092918"/>
              <a:gd name="connsiteY1" fmla="*/ 1271100 h 1608836"/>
              <a:gd name="connsiteX2" fmla="*/ 542179 w 1092918"/>
              <a:gd name="connsiteY2" fmla="*/ 836094 h 1608836"/>
              <a:gd name="connsiteX3" fmla="*/ 675344 w 1092918"/>
              <a:gd name="connsiteY3" fmla="*/ 995892 h 1608836"/>
              <a:gd name="connsiteX4" fmla="*/ 719732 w 1092918"/>
              <a:gd name="connsiteY4" fmla="*/ 480988 h 1608836"/>
              <a:gd name="connsiteX5" fmla="*/ 764121 w 1092918"/>
              <a:gd name="connsiteY5" fmla="*/ 1235589 h 1608836"/>
              <a:gd name="connsiteX6" fmla="*/ 906163 w 1092918"/>
              <a:gd name="connsiteY6" fmla="*/ 960382 h 1608836"/>
              <a:gd name="connsiteX7" fmla="*/ 959429 w 1092918"/>
              <a:gd name="connsiteY7" fmla="*/ 1200079 h 1608836"/>
              <a:gd name="connsiteX8" fmla="*/ 1092595 w 1092918"/>
              <a:gd name="connsiteY8" fmla="*/ 1058036 h 1608836"/>
              <a:gd name="connsiteX9" fmla="*/ 994940 w 1092918"/>
              <a:gd name="connsiteY9" fmla="*/ 1590696 h 1608836"/>
              <a:gd name="connsiteX10" fmla="*/ 932796 w 1092918"/>
              <a:gd name="connsiteY10" fmla="*/ 285679 h 1608836"/>
              <a:gd name="connsiteX11" fmla="*/ 586567 w 1092918"/>
              <a:gd name="connsiteY11" fmla="*/ 1244467 h 1608836"/>
              <a:gd name="connsiteX12" fmla="*/ 435647 w 1092918"/>
              <a:gd name="connsiteY12" fmla="*/ 907116 h 1608836"/>
              <a:gd name="connsiteX13" fmla="*/ 373503 w 1092918"/>
              <a:gd name="connsiteY13" fmla="*/ 1262223 h 1608836"/>
              <a:gd name="connsiteX14" fmla="*/ 641 w 1092918"/>
              <a:gd name="connsiteY14" fmla="*/ 1593 h 1608836"/>
              <a:gd name="connsiteX15" fmla="*/ 284727 w 1092918"/>
              <a:gd name="connsiteY15" fmla="*/ 987015 h 1608836"/>
              <a:gd name="connsiteX16" fmla="*/ 320237 w 1092918"/>
              <a:gd name="connsiteY16" fmla="*/ 409966 h 16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2918" h="1608836">
                <a:moveTo>
                  <a:pt x="320237" y="409966"/>
                </a:moveTo>
                <a:cubicBezTo>
                  <a:pt x="354268" y="457313"/>
                  <a:pt x="451923" y="1200079"/>
                  <a:pt x="488913" y="1271100"/>
                </a:cubicBezTo>
                <a:cubicBezTo>
                  <a:pt x="525903" y="1342121"/>
                  <a:pt x="511107" y="881962"/>
                  <a:pt x="542179" y="836094"/>
                </a:cubicBezTo>
                <a:cubicBezTo>
                  <a:pt x="573251" y="790226"/>
                  <a:pt x="645752" y="1055076"/>
                  <a:pt x="675344" y="995892"/>
                </a:cubicBezTo>
                <a:cubicBezTo>
                  <a:pt x="704936" y="936708"/>
                  <a:pt x="704936" y="441039"/>
                  <a:pt x="719732" y="480988"/>
                </a:cubicBezTo>
                <a:cubicBezTo>
                  <a:pt x="734528" y="520937"/>
                  <a:pt x="733049" y="1155690"/>
                  <a:pt x="764121" y="1235589"/>
                </a:cubicBezTo>
                <a:cubicBezTo>
                  <a:pt x="795193" y="1315488"/>
                  <a:pt x="873612" y="966300"/>
                  <a:pt x="906163" y="960382"/>
                </a:cubicBezTo>
                <a:cubicBezTo>
                  <a:pt x="938714" y="954464"/>
                  <a:pt x="928357" y="1183803"/>
                  <a:pt x="959429" y="1200079"/>
                </a:cubicBezTo>
                <a:cubicBezTo>
                  <a:pt x="990501" y="1216355"/>
                  <a:pt x="1086677" y="992933"/>
                  <a:pt x="1092595" y="1058036"/>
                </a:cubicBezTo>
                <a:cubicBezTo>
                  <a:pt x="1098513" y="1123139"/>
                  <a:pt x="1021573" y="1719422"/>
                  <a:pt x="994940" y="1590696"/>
                </a:cubicBezTo>
                <a:cubicBezTo>
                  <a:pt x="968307" y="1461970"/>
                  <a:pt x="1000858" y="343384"/>
                  <a:pt x="932796" y="285679"/>
                </a:cubicBezTo>
                <a:cubicBezTo>
                  <a:pt x="864734" y="227974"/>
                  <a:pt x="669425" y="1140894"/>
                  <a:pt x="586567" y="1244467"/>
                </a:cubicBezTo>
                <a:cubicBezTo>
                  <a:pt x="503709" y="1348040"/>
                  <a:pt x="471158" y="904157"/>
                  <a:pt x="435647" y="907116"/>
                </a:cubicBezTo>
                <a:cubicBezTo>
                  <a:pt x="400136" y="910075"/>
                  <a:pt x="446004" y="1413143"/>
                  <a:pt x="373503" y="1262223"/>
                </a:cubicBezTo>
                <a:cubicBezTo>
                  <a:pt x="301002" y="1111303"/>
                  <a:pt x="15437" y="47461"/>
                  <a:pt x="641" y="1593"/>
                </a:cubicBezTo>
                <a:cubicBezTo>
                  <a:pt x="-14155" y="-44275"/>
                  <a:pt x="231461" y="914514"/>
                  <a:pt x="284727" y="987015"/>
                </a:cubicBezTo>
                <a:cubicBezTo>
                  <a:pt x="337993" y="1059516"/>
                  <a:pt x="286206" y="362619"/>
                  <a:pt x="320237" y="4099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9986490E-9F80-A6F3-1F82-771C64663879}"/>
              </a:ext>
            </a:extLst>
          </p:cNvPr>
          <p:cNvSpPr/>
          <p:nvPr/>
        </p:nvSpPr>
        <p:spPr>
          <a:xfrm>
            <a:off x="3803738" y="11932178"/>
            <a:ext cx="3050149" cy="973531"/>
          </a:xfrm>
          <a:custGeom>
            <a:avLst/>
            <a:gdLst>
              <a:gd name="connsiteX0" fmla="*/ 4174 w 3050149"/>
              <a:gd name="connsiteY0" fmla="*/ 117860 h 973531"/>
              <a:gd name="connsiteX1" fmla="*/ 655528 w 3050149"/>
              <a:gd name="connsiteY1" fmla="*/ 756688 h 973531"/>
              <a:gd name="connsiteX2" fmla="*/ 931100 w 3050149"/>
              <a:gd name="connsiteY2" fmla="*/ 669006 h 973531"/>
              <a:gd name="connsiteX3" fmla="*/ 1394563 w 3050149"/>
              <a:gd name="connsiteY3" fmla="*/ 255647 h 973531"/>
              <a:gd name="connsiteX4" fmla="*/ 1269303 w 3050149"/>
              <a:gd name="connsiteY4" fmla="*/ 30178 h 973531"/>
              <a:gd name="connsiteX5" fmla="*/ 3047999 w 3050149"/>
              <a:gd name="connsiteY5" fmla="*/ 932052 h 973531"/>
              <a:gd name="connsiteX6" fmla="*/ 1607506 w 3050149"/>
              <a:gd name="connsiteY6" fmla="*/ 831844 h 973531"/>
              <a:gd name="connsiteX7" fmla="*/ 467637 w 3050149"/>
              <a:gd name="connsiteY7" fmla="*/ 919526 h 973531"/>
              <a:gd name="connsiteX8" fmla="*/ 379955 w 3050149"/>
              <a:gd name="connsiteY8" fmla="*/ 543745 h 973531"/>
              <a:gd name="connsiteX9" fmla="*/ 4174 w 3050149"/>
              <a:gd name="connsiteY9" fmla="*/ 117860 h 97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0149" h="973531">
                <a:moveTo>
                  <a:pt x="4174" y="117860"/>
                </a:moveTo>
                <a:cubicBezTo>
                  <a:pt x="50103" y="153351"/>
                  <a:pt x="501040" y="664830"/>
                  <a:pt x="655528" y="756688"/>
                </a:cubicBezTo>
                <a:cubicBezTo>
                  <a:pt x="810016" y="848546"/>
                  <a:pt x="807928" y="752513"/>
                  <a:pt x="931100" y="669006"/>
                </a:cubicBezTo>
                <a:cubicBezTo>
                  <a:pt x="1054272" y="585499"/>
                  <a:pt x="1338196" y="362118"/>
                  <a:pt x="1394563" y="255647"/>
                </a:cubicBezTo>
                <a:cubicBezTo>
                  <a:pt x="1450930" y="149176"/>
                  <a:pt x="993730" y="-82556"/>
                  <a:pt x="1269303" y="30178"/>
                </a:cubicBezTo>
                <a:cubicBezTo>
                  <a:pt x="1544876" y="142912"/>
                  <a:pt x="2991632" y="798441"/>
                  <a:pt x="3047999" y="932052"/>
                </a:cubicBezTo>
                <a:cubicBezTo>
                  <a:pt x="3104366" y="1065663"/>
                  <a:pt x="2037566" y="833932"/>
                  <a:pt x="1607506" y="831844"/>
                </a:cubicBezTo>
                <a:cubicBezTo>
                  <a:pt x="1177446" y="829756"/>
                  <a:pt x="672229" y="967542"/>
                  <a:pt x="467637" y="919526"/>
                </a:cubicBezTo>
                <a:cubicBezTo>
                  <a:pt x="263045" y="871510"/>
                  <a:pt x="455111" y="681531"/>
                  <a:pt x="379955" y="543745"/>
                </a:cubicBezTo>
                <a:cubicBezTo>
                  <a:pt x="304799" y="405959"/>
                  <a:pt x="-41755" y="82369"/>
                  <a:pt x="4174" y="1178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AF2D96FF-284F-58E8-B1B2-54F62F0539D1}"/>
              </a:ext>
            </a:extLst>
          </p:cNvPr>
          <p:cNvSpPr/>
          <p:nvPr/>
        </p:nvSpPr>
        <p:spPr>
          <a:xfrm>
            <a:off x="2883735" y="11189448"/>
            <a:ext cx="2251936" cy="999205"/>
          </a:xfrm>
          <a:custGeom>
            <a:avLst/>
            <a:gdLst>
              <a:gd name="connsiteX0" fmla="*/ 72407 w 2251936"/>
              <a:gd name="connsiteY0" fmla="*/ 21347 h 999205"/>
              <a:gd name="connsiteX1" fmla="*/ 135038 w 2251936"/>
              <a:gd name="connsiteY1" fmla="*/ 46399 h 999205"/>
              <a:gd name="connsiteX2" fmla="*/ 1174698 w 2251936"/>
              <a:gd name="connsiteY2" fmla="*/ 8820 h 999205"/>
              <a:gd name="connsiteX3" fmla="*/ 548397 w 2251936"/>
              <a:gd name="connsiteY3" fmla="*/ 96503 h 999205"/>
              <a:gd name="connsiteX4" fmla="*/ 2026468 w 2251936"/>
              <a:gd name="connsiteY4" fmla="*/ 8820 h 999205"/>
              <a:gd name="connsiteX5" fmla="*/ 1826051 w 2251936"/>
              <a:gd name="connsiteY5" fmla="*/ 184185 h 999205"/>
              <a:gd name="connsiteX6" fmla="*/ 1876155 w 2251936"/>
              <a:gd name="connsiteY6" fmla="*/ 321971 h 999205"/>
              <a:gd name="connsiteX7" fmla="*/ 2251936 w 2251936"/>
              <a:gd name="connsiteY7" fmla="*/ 998377 h 999205"/>
              <a:gd name="connsiteX8" fmla="*/ 1876155 w 2251936"/>
              <a:gd name="connsiteY8" fmla="*/ 459757 h 999205"/>
              <a:gd name="connsiteX9" fmla="*/ 811443 w 2251936"/>
              <a:gd name="connsiteY9" fmla="*/ 397127 h 999205"/>
              <a:gd name="connsiteX10" fmla="*/ 510818 w 2251936"/>
              <a:gd name="connsiteY10" fmla="*/ 597544 h 999205"/>
              <a:gd name="connsiteX11" fmla="*/ 686183 w 2251936"/>
              <a:gd name="connsiteY11" fmla="*/ 409653 h 999205"/>
              <a:gd name="connsiteX12" fmla="*/ 72407 w 2251936"/>
              <a:gd name="connsiteY12" fmla="*/ 21347 h 99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1936" h="999205">
                <a:moveTo>
                  <a:pt x="72407" y="21347"/>
                </a:moveTo>
                <a:cubicBezTo>
                  <a:pt x="-19450" y="-39195"/>
                  <a:pt x="-48677" y="48487"/>
                  <a:pt x="135038" y="46399"/>
                </a:cubicBezTo>
                <a:cubicBezTo>
                  <a:pt x="318753" y="44311"/>
                  <a:pt x="1105805" y="469"/>
                  <a:pt x="1174698" y="8820"/>
                </a:cubicBezTo>
                <a:cubicBezTo>
                  <a:pt x="1243591" y="17171"/>
                  <a:pt x="406435" y="96503"/>
                  <a:pt x="548397" y="96503"/>
                </a:cubicBezTo>
                <a:cubicBezTo>
                  <a:pt x="690359" y="96503"/>
                  <a:pt x="1813526" y="-5794"/>
                  <a:pt x="2026468" y="8820"/>
                </a:cubicBezTo>
                <a:cubicBezTo>
                  <a:pt x="2239410" y="23434"/>
                  <a:pt x="1851103" y="131993"/>
                  <a:pt x="1826051" y="184185"/>
                </a:cubicBezTo>
                <a:cubicBezTo>
                  <a:pt x="1800999" y="236377"/>
                  <a:pt x="1805174" y="186272"/>
                  <a:pt x="1876155" y="321971"/>
                </a:cubicBezTo>
                <a:cubicBezTo>
                  <a:pt x="1947136" y="457670"/>
                  <a:pt x="2251936" y="975413"/>
                  <a:pt x="2251936" y="998377"/>
                </a:cubicBezTo>
                <a:cubicBezTo>
                  <a:pt x="2251936" y="1021341"/>
                  <a:pt x="2116237" y="559965"/>
                  <a:pt x="1876155" y="459757"/>
                </a:cubicBezTo>
                <a:cubicBezTo>
                  <a:pt x="1636073" y="359549"/>
                  <a:pt x="1038999" y="374163"/>
                  <a:pt x="811443" y="397127"/>
                </a:cubicBezTo>
                <a:cubicBezTo>
                  <a:pt x="583887" y="420092"/>
                  <a:pt x="531695" y="595456"/>
                  <a:pt x="510818" y="597544"/>
                </a:cubicBezTo>
                <a:cubicBezTo>
                  <a:pt x="489941" y="599632"/>
                  <a:pt x="755076" y="507774"/>
                  <a:pt x="686183" y="409653"/>
                </a:cubicBezTo>
                <a:cubicBezTo>
                  <a:pt x="617290" y="311532"/>
                  <a:pt x="164264" y="81889"/>
                  <a:pt x="72407" y="2134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82A23E97-14AF-424E-DAAF-FEA20F73DF48}"/>
              </a:ext>
            </a:extLst>
          </p:cNvPr>
          <p:cNvSpPr/>
          <p:nvPr/>
        </p:nvSpPr>
        <p:spPr>
          <a:xfrm>
            <a:off x="4652280" y="10484073"/>
            <a:ext cx="901782" cy="1804428"/>
          </a:xfrm>
          <a:custGeom>
            <a:avLst/>
            <a:gdLst>
              <a:gd name="connsiteX0" fmla="*/ 696334 w 901782"/>
              <a:gd name="connsiteY0" fmla="*/ 212 h 1804428"/>
              <a:gd name="connsiteX1" fmla="*/ 220345 w 901782"/>
              <a:gd name="connsiteY1" fmla="*/ 776826 h 1804428"/>
              <a:gd name="connsiteX2" fmla="*/ 358131 w 901782"/>
              <a:gd name="connsiteY2" fmla="*/ 1215237 h 1804428"/>
              <a:gd name="connsiteX3" fmla="*/ 7402 w 901782"/>
              <a:gd name="connsiteY3" fmla="*/ 1803960 h 1804428"/>
              <a:gd name="connsiteX4" fmla="*/ 746438 w 901782"/>
              <a:gd name="connsiteY4" fmla="*/ 1115028 h 1804428"/>
              <a:gd name="connsiteX5" fmla="*/ 896750 w 901782"/>
              <a:gd name="connsiteY5" fmla="*/ 1014820 h 1804428"/>
              <a:gd name="connsiteX6" fmla="*/ 646230 w 901782"/>
              <a:gd name="connsiteY6" fmla="*/ 701669 h 1804428"/>
              <a:gd name="connsiteX7" fmla="*/ 696334 w 901782"/>
              <a:gd name="connsiteY7" fmla="*/ 212 h 180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782" h="1804428">
                <a:moveTo>
                  <a:pt x="696334" y="212"/>
                </a:moveTo>
                <a:cubicBezTo>
                  <a:pt x="625353" y="12738"/>
                  <a:pt x="276712" y="574322"/>
                  <a:pt x="220345" y="776826"/>
                </a:cubicBezTo>
                <a:cubicBezTo>
                  <a:pt x="163978" y="979330"/>
                  <a:pt x="393621" y="1044048"/>
                  <a:pt x="358131" y="1215237"/>
                </a:cubicBezTo>
                <a:cubicBezTo>
                  <a:pt x="322641" y="1386426"/>
                  <a:pt x="-57316" y="1820661"/>
                  <a:pt x="7402" y="1803960"/>
                </a:cubicBezTo>
                <a:cubicBezTo>
                  <a:pt x="72120" y="1787259"/>
                  <a:pt x="598213" y="1246551"/>
                  <a:pt x="746438" y="1115028"/>
                </a:cubicBezTo>
                <a:cubicBezTo>
                  <a:pt x="894663" y="983505"/>
                  <a:pt x="913451" y="1083713"/>
                  <a:pt x="896750" y="1014820"/>
                </a:cubicBezTo>
                <a:cubicBezTo>
                  <a:pt x="880049" y="945927"/>
                  <a:pt x="681720" y="870770"/>
                  <a:pt x="646230" y="701669"/>
                </a:cubicBezTo>
                <a:cubicBezTo>
                  <a:pt x="610740" y="532568"/>
                  <a:pt x="767315" y="-12314"/>
                  <a:pt x="696334" y="21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AF3D699A-DE5E-EEE9-4D7B-9D9C13609D6E}"/>
              </a:ext>
            </a:extLst>
          </p:cNvPr>
          <p:cNvSpPr/>
          <p:nvPr/>
        </p:nvSpPr>
        <p:spPr>
          <a:xfrm>
            <a:off x="3075332" y="9597403"/>
            <a:ext cx="1386549" cy="886581"/>
          </a:xfrm>
          <a:custGeom>
            <a:avLst/>
            <a:gdLst>
              <a:gd name="connsiteX0" fmla="*/ 40401 w 1386549"/>
              <a:gd name="connsiteY0" fmla="*/ 3797 h 886581"/>
              <a:gd name="connsiteX1" fmla="*/ 1344268 w 1386549"/>
              <a:gd name="connsiteY1" fmla="*/ 816597 h 886581"/>
              <a:gd name="connsiteX2" fmla="*/ 1005601 w 1386549"/>
              <a:gd name="connsiteY2" fmla="*/ 816597 h 886581"/>
              <a:gd name="connsiteX3" fmla="*/ 379068 w 1386549"/>
              <a:gd name="connsiteY3" fmla="*/ 579530 h 886581"/>
              <a:gd name="connsiteX4" fmla="*/ 6535 w 1386549"/>
              <a:gd name="connsiteY4" fmla="*/ 528730 h 886581"/>
              <a:gd name="connsiteX5" fmla="*/ 683868 w 1386549"/>
              <a:gd name="connsiteY5" fmla="*/ 511797 h 886581"/>
              <a:gd name="connsiteX6" fmla="*/ 40401 w 1386549"/>
              <a:gd name="connsiteY6" fmla="*/ 3797 h 88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6549" h="886581">
                <a:moveTo>
                  <a:pt x="40401" y="3797"/>
                </a:moveTo>
                <a:cubicBezTo>
                  <a:pt x="150468" y="54597"/>
                  <a:pt x="1183401" y="681130"/>
                  <a:pt x="1344268" y="816597"/>
                </a:cubicBezTo>
                <a:cubicBezTo>
                  <a:pt x="1505135" y="952064"/>
                  <a:pt x="1166468" y="856108"/>
                  <a:pt x="1005601" y="816597"/>
                </a:cubicBezTo>
                <a:cubicBezTo>
                  <a:pt x="844734" y="777086"/>
                  <a:pt x="545579" y="627508"/>
                  <a:pt x="379068" y="579530"/>
                </a:cubicBezTo>
                <a:cubicBezTo>
                  <a:pt x="212557" y="531552"/>
                  <a:pt x="-44265" y="540019"/>
                  <a:pt x="6535" y="528730"/>
                </a:cubicBezTo>
                <a:cubicBezTo>
                  <a:pt x="57335" y="517441"/>
                  <a:pt x="678224" y="596464"/>
                  <a:pt x="683868" y="511797"/>
                </a:cubicBezTo>
                <a:cubicBezTo>
                  <a:pt x="689512" y="427130"/>
                  <a:pt x="-69666" y="-47003"/>
                  <a:pt x="40401" y="3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21E49B4B-EB86-1703-577C-CFB75E4D3102}"/>
              </a:ext>
            </a:extLst>
          </p:cNvPr>
          <p:cNvSpPr/>
          <p:nvPr/>
        </p:nvSpPr>
        <p:spPr>
          <a:xfrm>
            <a:off x="6127780" y="7535316"/>
            <a:ext cx="1529102" cy="5018878"/>
          </a:xfrm>
          <a:custGeom>
            <a:avLst/>
            <a:gdLst>
              <a:gd name="connsiteX0" fmla="*/ 1526087 w 1529102"/>
              <a:gd name="connsiteY0" fmla="*/ 17 h 5018878"/>
              <a:gd name="connsiteX1" fmla="*/ 408487 w 1529102"/>
              <a:gd name="connsiteY1" fmla="*/ 1659484 h 5018878"/>
              <a:gd name="connsiteX2" fmla="*/ 357687 w 1529102"/>
              <a:gd name="connsiteY2" fmla="*/ 2709351 h 5018878"/>
              <a:gd name="connsiteX3" fmla="*/ 493153 w 1529102"/>
              <a:gd name="connsiteY3" fmla="*/ 1727217 h 5018878"/>
              <a:gd name="connsiteX4" fmla="*/ 35953 w 1529102"/>
              <a:gd name="connsiteY4" fmla="*/ 4521217 h 5018878"/>
              <a:gd name="connsiteX5" fmla="*/ 69820 w 1529102"/>
              <a:gd name="connsiteY5" fmla="*/ 4690551 h 5018878"/>
              <a:gd name="connsiteX6" fmla="*/ 391553 w 1529102"/>
              <a:gd name="connsiteY6" fmla="*/ 4267217 h 5018878"/>
              <a:gd name="connsiteX7" fmla="*/ 306887 w 1529102"/>
              <a:gd name="connsiteY7" fmla="*/ 4978417 h 5018878"/>
              <a:gd name="connsiteX8" fmla="*/ 831820 w 1529102"/>
              <a:gd name="connsiteY8" fmla="*/ 2827884 h 5018878"/>
              <a:gd name="connsiteX9" fmla="*/ 1018087 w 1529102"/>
              <a:gd name="connsiteY9" fmla="*/ 1456284 h 5018878"/>
              <a:gd name="connsiteX10" fmla="*/ 747153 w 1529102"/>
              <a:gd name="connsiteY10" fmla="*/ 1625617 h 5018878"/>
              <a:gd name="connsiteX11" fmla="*/ 1526087 w 1529102"/>
              <a:gd name="connsiteY11" fmla="*/ 17 h 501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9102" h="5018878">
                <a:moveTo>
                  <a:pt x="1526087" y="17"/>
                </a:moveTo>
                <a:cubicBezTo>
                  <a:pt x="1469643" y="5661"/>
                  <a:pt x="603220" y="1207928"/>
                  <a:pt x="408487" y="1659484"/>
                </a:cubicBezTo>
                <a:cubicBezTo>
                  <a:pt x="213754" y="2111040"/>
                  <a:pt x="343576" y="2698062"/>
                  <a:pt x="357687" y="2709351"/>
                </a:cubicBezTo>
                <a:cubicBezTo>
                  <a:pt x="371798" y="2720640"/>
                  <a:pt x="546775" y="1425239"/>
                  <a:pt x="493153" y="1727217"/>
                </a:cubicBezTo>
                <a:cubicBezTo>
                  <a:pt x="439531" y="2029195"/>
                  <a:pt x="106508" y="4027328"/>
                  <a:pt x="35953" y="4521217"/>
                </a:cubicBezTo>
                <a:cubicBezTo>
                  <a:pt x="-34602" y="5015106"/>
                  <a:pt x="10553" y="4732884"/>
                  <a:pt x="69820" y="4690551"/>
                </a:cubicBezTo>
                <a:cubicBezTo>
                  <a:pt x="129087" y="4648218"/>
                  <a:pt x="352042" y="4219239"/>
                  <a:pt x="391553" y="4267217"/>
                </a:cubicBezTo>
                <a:cubicBezTo>
                  <a:pt x="431064" y="4315195"/>
                  <a:pt x="233509" y="5218306"/>
                  <a:pt x="306887" y="4978417"/>
                </a:cubicBezTo>
                <a:cubicBezTo>
                  <a:pt x="380265" y="4738528"/>
                  <a:pt x="713287" y="3414906"/>
                  <a:pt x="831820" y="2827884"/>
                </a:cubicBezTo>
                <a:cubicBezTo>
                  <a:pt x="950353" y="2240862"/>
                  <a:pt x="1032198" y="1656662"/>
                  <a:pt x="1018087" y="1456284"/>
                </a:cubicBezTo>
                <a:cubicBezTo>
                  <a:pt x="1003976" y="1255906"/>
                  <a:pt x="665309" y="1865506"/>
                  <a:pt x="747153" y="1625617"/>
                </a:cubicBezTo>
                <a:cubicBezTo>
                  <a:pt x="828997" y="1385728"/>
                  <a:pt x="1582531" y="-5627"/>
                  <a:pt x="1526087" y="1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2607452B-DF9E-F90A-71A1-AD4CD0684FAE}"/>
              </a:ext>
            </a:extLst>
          </p:cNvPr>
          <p:cNvSpPr/>
          <p:nvPr/>
        </p:nvSpPr>
        <p:spPr>
          <a:xfrm>
            <a:off x="1266734" y="8423032"/>
            <a:ext cx="1703308" cy="2952604"/>
          </a:xfrm>
          <a:custGeom>
            <a:avLst/>
            <a:gdLst>
              <a:gd name="connsiteX0" fmla="*/ 1002333 w 1703308"/>
              <a:gd name="connsiteY0" fmla="*/ 619368 h 2952604"/>
              <a:gd name="connsiteX1" fmla="*/ 308066 w 1703308"/>
              <a:gd name="connsiteY1" fmla="*/ 568568 h 2952604"/>
              <a:gd name="connsiteX2" fmla="*/ 799133 w 1703308"/>
              <a:gd name="connsiteY2" fmla="*/ 1127368 h 2952604"/>
              <a:gd name="connsiteX3" fmla="*/ 1273266 w 1703308"/>
              <a:gd name="connsiteY3" fmla="*/ 1974035 h 2952604"/>
              <a:gd name="connsiteX4" fmla="*/ 1696599 w 1703308"/>
              <a:gd name="connsiteY4" fmla="*/ 2922301 h 2952604"/>
              <a:gd name="connsiteX5" fmla="*/ 1544199 w 1703308"/>
              <a:gd name="connsiteY5" fmla="*/ 2736035 h 2952604"/>
              <a:gd name="connsiteX6" fmla="*/ 951533 w 1703308"/>
              <a:gd name="connsiteY6" fmla="*/ 2007901 h 2952604"/>
              <a:gd name="connsiteX7" fmla="*/ 20199 w 1703308"/>
              <a:gd name="connsiteY7" fmla="*/ 619368 h 2952604"/>
              <a:gd name="connsiteX8" fmla="*/ 291133 w 1703308"/>
              <a:gd name="connsiteY8" fmla="*/ 788701 h 2952604"/>
              <a:gd name="connsiteX9" fmla="*/ 54066 w 1703308"/>
              <a:gd name="connsiteY9" fmla="*/ 26701 h 2952604"/>
              <a:gd name="connsiteX10" fmla="*/ 240333 w 1703308"/>
              <a:gd name="connsiteY10" fmla="*/ 212968 h 2952604"/>
              <a:gd name="connsiteX11" fmla="*/ 1002333 w 1703308"/>
              <a:gd name="connsiteY11" fmla="*/ 619368 h 295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3308" h="2952604">
                <a:moveTo>
                  <a:pt x="1002333" y="619368"/>
                </a:moveTo>
                <a:cubicBezTo>
                  <a:pt x="1013622" y="678635"/>
                  <a:pt x="341933" y="483901"/>
                  <a:pt x="308066" y="568568"/>
                </a:cubicBezTo>
                <a:cubicBezTo>
                  <a:pt x="274199" y="653235"/>
                  <a:pt x="638266" y="893124"/>
                  <a:pt x="799133" y="1127368"/>
                </a:cubicBezTo>
                <a:cubicBezTo>
                  <a:pt x="960000" y="1361612"/>
                  <a:pt x="1123688" y="1674880"/>
                  <a:pt x="1273266" y="1974035"/>
                </a:cubicBezTo>
                <a:cubicBezTo>
                  <a:pt x="1422844" y="2273191"/>
                  <a:pt x="1651443" y="2795301"/>
                  <a:pt x="1696599" y="2922301"/>
                </a:cubicBezTo>
                <a:cubicBezTo>
                  <a:pt x="1741755" y="3049301"/>
                  <a:pt x="1544199" y="2736035"/>
                  <a:pt x="1544199" y="2736035"/>
                </a:cubicBezTo>
                <a:cubicBezTo>
                  <a:pt x="1420021" y="2583635"/>
                  <a:pt x="1205533" y="2360679"/>
                  <a:pt x="951533" y="2007901"/>
                </a:cubicBezTo>
                <a:cubicBezTo>
                  <a:pt x="697533" y="1655123"/>
                  <a:pt x="130266" y="822568"/>
                  <a:pt x="20199" y="619368"/>
                </a:cubicBezTo>
                <a:cubicBezTo>
                  <a:pt x="-89868" y="416168"/>
                  <a:pt x="285489" y="887479"/>
                  <a:pt x="291133" y="788701"/>
                </a:cubicBezTo>
                <a:cubicBezTo>
                  <a:pt x="296777" y="689923"/>
                  <a:pt x="62533" y="122656"/>
                  <a:pt x="54066" y="26701"/>
                </a:cubicBezTo>
                <a:cubicBezTo>
                  <a:pt x="45599" y="-69254"/>
                  <a:pt x="85111" y="117012"/>
                  <a:pt x="240333" y="212968"/>
                </a:cubicBezTo>
                <a:cubicBezTo>
                  <a:pt x="395555" y="308924"/>
                  <a:pt x="991044" y="560101"/>
                  <a:pt x="1002333" y="61936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0EE385C9-8BBD-382E-BC9A-67E794E2D6E7}"/>
              </a:ext>
            </a:extLst>
          </p:cNvPr>
          <p:cNvSpPr/>
          <p:nvPr/>
        </p:nvSpPr>
        <p:spPr>
          <a:xfrm>
            <a:off x="5943339" y="6960695"/>
            <a:ext cx="2702037" cy="4989960"/>
          </a:xfrm>
          <a:custGeom>
            <a:avLst/>
            <a:gdLst>
              <a:gd name="connsiteX0" fmla="*/ 261 w 2702037"/>
              <a:gd name="connsiteY0" fmla="*/ 2420372 h 4989960"/>
              <a:gd name="connsiteX1" fmla="*/ 1253328 w 2702037"/>
              <a:gd name="connsiteY1" fmla="*/ 1929305 h 4989960"/>
              <a:gd name="connsiteX2" fmla="*/ 999328 w 2702037"/>
              <a:gd name="connsiteY2" fmla="*/ 15838 h 4989960"/>
              <a:gd name="connsiteX3" fmla="*/ 1862928 w 2702037"/>
              <a:gd name="connsiteY3" fmla="*/ 1116505 h 4989960"/>
              <a:gd name="connsiteX4" fmla="*/ 2658794 w 2702037"/>
              <a:gd name="connsiteY4" fmla="*/ 2843705 h 4989960"/>
              <a:gd name="connsiteX5" fmla="*/ 2540261 w 2702037"/>
              <a:gd name="connsiteY5" fmla="*/ 2691305 h 4989960"/>
              <a:gd name="connsiteX6" fmla="*/ 2066128 w 2702037"/>
              <a:gd name="connsiteY6" fmla="*/ 3588772 h 4989960"/>
              <a:gd name="connsiteX7" fmla="*/ 2252394 w 2702037"/>
              <a:gd name="connsiteY7" fmla="*/ 3910505 h 4989960"/>
              <a:gd name="connsiteX8" fmla="*/ 2438661 w 2702037"/>
              <a:gd name="connsiteY8" fmla="*/ 3673438 h 4989960"/>
              <a:gd name="connsiteX9" fmla="*/ 1744394 w 2702037"/>
              <a:gd name="connsiteY9" fmla="*/ 4486238 h 4989960"/>
              <a:gd name="connsiteX10" fmla="*/ 1845994 w 2702037"/>
              <a:gd name="connsiteY10" fmla="*/ 4943438 h 4989960"/>
              <a:gd name="connsiteX11" fmla="*/ 1913728 w 2702037"/>
              <a:gd name="connsiteY11" fmla="*/ 3351705 h 4989960"/>
              <a:gd name="connsiteX12" fmla="*/ 1456528 w 2702037"/>
              <a:gd name="connsiteY12" fmla="*/ 1980105 h 4989960"/>
              <a:gd name="connsiteX13" fmla="*/ 1371861 w 2702037"/>
              <a:gd name="connsiteY13" fmla="*/ 2352638 h 4989960"/>
              <a:gd name="connsiteX14" fmla="*/ 261 w 2702037"/>
              <a:gd name="connsiteY14" fmla="*/ 2420372 h 49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2037" h="4989960">
                <a:moveTo>
                  <a:pt x="261" y="2420372"/>
                </a:moveTo>
                <a:cubicBezTo>
                  <a:pt x="-19495" y="2349816"/>
                  <a:pt x="1086817" y="2330061"/>
                  <a:pt x="1253328" y="1929305"/>
                </a:cubicBezTo>
                <a:cubicBezTo>
                  <a:pt x="1419839" y="1528549"/>
                  <a:pt x="897728" y="151305"/>
                  <a:pt x="999328" y="15838"/>
                </a:cubicBezTo>
                <a:cubicBezTo>
                  <a:pt x="1100928" y="-119629"/>
                  <a:pt x="1586350" y="645194"/>
                  <a:pt x="1862928" y="1116505"/>
                </a:cubicBezTo>
                <a:cubicBezTo>
                  <a:pt x="2139506" y="1587816"/>
                  <a:pt x="2545905" y="2581238"/>
                  <a:pt x="2658794" y="2843705"/>
                </a:cubicBezTo>
                <a:cubicBezTo>
                  <a:pt x="2771683" y="3106172"/>
                  <a:pt x="2639039" y="2567127"/>
                  <a:pt x="2540261" y="2691305"/>
                </a:cubicBezTo>
                <a:cubicBezTo>
                  <a:pt x="2441483" y="2815483"/>
                  <a:pt x="2114106" y="3385572"/>
                  <a:pt x="2066128" y="3588772"/>
                </a:cubicBezTo>
                <a:cubicBezTo>
                  <a:pt x="2018150" y="3791972"/>
                  <a:pt x="2190305" y="3896394"/>
                  <a:pt x="2252394" y="3910505"/>
                </a:cubicBezTo>
                <a:cubicBezTo>
                  <a:pt x="2314483" y="3924616"/>
                  <a:pt x="2523328" y="3577483"/>
                  <a:pt x="2438661" y="3673438"/>
                </a:cubicBezTo>
                <a:cubicBezTo>
                  <a:pt x="2353994" y="3769393"/>
                  <a:pt x="1843172" y="4274571"/>
                  <a:pt x="1744394" y="4486238"/>
                </a:cubicBezTo>
                <a:cubicBezTo>
                  <a:pt x="1645616" y="4697905"/>
                  <a:pt x="1817772" y="5132527"/>
                  <a:pt x="1845994" y="4943438"/>
                </a:cubicBezTo>
                <a:cubicBezTo>
                  <a:pt x="1874216" y="4754349"/>
                  <a:pt x="1978639" y="3845594"/>
                  <a:pt x="1913728" y="3351705"/>
                </a:cubicBezTo>
                <a:cubicBezTo>
                  <a:pt x="1848817" y="2857816"/>
                  <a:pt x="1546839" y="2146616"/>
                  <a:pt x="1456528" y="1980105"/>
                </a:cubicBezTo>
                <a:cubicBezTo>
                  <a:pt x="1366217" y="1813594"/>
                  <a:pt x="1611750" y="2276438"/>
                  <a:pt x="1371861" y="2352638"/>
                </a:cubicBezTo>
                <a:cubicBezTo>
                  <a:pt x="1131972" y="2428838"/>
                  <a:pt x="20017" y="2490928"/>
                  <a:pt x="261" y="242037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8CF18F27-A804-E3EA-A887-A481CAE3EA08}"/>
              </a:ext>
            </a:extLst>
          </p:cNvPr>
          <p:cNvSpPr/>
          <p:nvPr/>
        </p:nvSpPr>
        <p:spPr>
          <a:xfrm>
            <a:off x="2027319" y="7235780"/>
            <a:ext cx="1146763" cy="3126264"/>
          </a:xfrm>
          <a:custGeom>
            <a:avLst/>
            <a:gdLst>
              <a:gd name="connsiteX0" fmla="*/ 495748 w 1146763"/>
              <a:gd name="connsiteY0" fmla="*/ 11687 h 3126264"/>
              <a:gd name="connsiteX1" fmla="*/ 1105348 w 1146763"/>
              <a:gd name="connsiteY1" fmla="*/ 1789687 h 3126264"/>
              <a:gd name="connsiteX2" fmla="*/ 1037614 w 1146763"/>
              <a:gd name="connsiteY2" fmla="*/ 3093553 h 3126264"/>
              <a:gd name="connsiteX3" fmla="*/ 597348 w 1146763"/>
              <a:gd name="connsiteY3" fmla="*/ 2670220 h 3126264"/>
              <a:gd name="connsiteX4" fmla="*/ 21614 w 1146763"/>
              <a:gd name="connsiteY4" fmla="*/ 1975953 h 3126264"/>
              <a:gd name="connsiteX5" fmla="*/ 174014 w 1146763"/>
              <a:gd name="connsiteY5" fmla="*/ 2043687 h 3126264"/>
              <a:gd name="connsiteX6" fmla="*/ 665081 w 1146763"/>
              <a:gd name="connsiteY6" fmla="*/ 1484887 h 3126264"/>
              <a:gd name="connsiteX7" fmla="*/ 698948 w 1146763"/>
              <a:gd name="connsiteY7" fmla="*/ 1400220 h 3126264"/>
              <a:gd name="connsiteX8" fmla="*/ 394148 w 1146763"/>
              <a:gd name="connsiteY8" fmla="*/ 502753 h 3126264"/>
              <a:gd name="connsiteX9" fmla="*/ 698948 w 1146763"/>
              <a:gd name="connsiteY9" fmla="*/ 993820 h 3126264"/>
              <a:gd name="connsiteX10" fmla="*/ 495748 w 1146763"/>
              <a:gd name="connsiteY10" fmla="*/ 11687 h 312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763" h="3126264">
                <a:moveTo>
                  <a:pt x="495748" y="11687"/>
                </a:moveTo>
                <a:cubicBezTo>
                  <a:pt x="563481" y="144331"/>
                  <a:pt x="1015037" y="1276043"/>
                  <a:pt x="1105348" y="1789687"/>
                </a:cubicBezTo>
                <a:cubicBezTo>
                  <a:pt x="1195659" y="2303331"/>
                  <a:pt x="1122281" y="2946798"/>
                  <a:pt x="1037614" y="3093553"/>
                </a:cubicBezTo>
                <a:cubicBezTo>
                  <a:pt x="952947" y="3240308"/>
                  <a:pt x="766681" y="2856487"/>
                  <a:pt x="597348" y="2670220"/>
                </a:cubicBezTo>
                <a:cubicBezTo>
                  <a:pt x="428015" y="2483953"/>
                  <a:pt x="92170" y="2080375"/>
                  <a:pt x="21614" y="1975953"/>
                </a:cubicBezTo>
                <a:cubicBezTo>
                  <a:pt x="-48942" y="1871531"/>
                  <a:pt x="66770" y="2125531"/>
                  <a:pt x="174014" y="2043687"/>
                </a:cubicBezTo>
                <a:cubicBezTo>
                  <a:pt x="281258" y="1961843"/>
                  <a:pt x="577592" y="1592132"/>
                  <a:pt x="665081" y="1484887"/>
                </a:cubicBezTo>
                <a:cubicBezTo>
                  <a:pt x="752570" y="1377643"/>
                  <a:pt x="744104" y="1563909"/>
                  <a:pt x="698948" y="1400220"/>
                </a:cubicBezTo>
                <a:cubicBezTo>
                  <a:pt x="653793" y="1236531"/>
                  <a:pt x="394148" y="570486"/>
                  <a:pt x="394148" y="502753"/>
                </a:cubicBezTo>
                <a:cubicBezTo>
                  <a:pt x="394148" y="435020"/>
                  <a:pt x="684837" y="1070020"/>
                  <a:pt x="698948" y="993820"/>
                </a:cubicBezTo>
                <a:cubicBezTo>
                  <a:pt x="713059" y="917620"/>
                  <a:pt x="428015" y="-120957"/>
                  <a:pt x="495748" y="1168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185EDEA9-B4FB-B263-A333-71AA05E2FAEC}"/>
              </a:ext>
            </a:extLst>
          </p:cNvPr>
          <p:cNvSpPr/>
          <p:nvPr/>
        </p:nvSpPr>
        <p:spPr>
          <a:xfrm>
            <a:off x="201665" y="9858536"/>
            <a:ext cx="2702648" cy="3169833"/>
          </a:xfrm>
          <a:custGeom>
            <a:avLst/>
            <a:gdLst>
              <a:gd name="connsiteX0" fmla="*/ 1535 w 2702648"/>
              <a:gd name="connsiteY0" fmla="*/ 1165064 h 3169833"/>
              <a:gd name="connsiteX1" fmla="*/ 1254602 w 2702648"/>
              <a:gd name="connsiteY1" fmla="*/ 1165064 h 3169833"/>
              <a:gd name="connsiteX2" fmla="*/ 966735 w 2702648"/>
              <a:gd name="connsiteY2" fmla="*/ 335331 h 3169833"/>
              <a:gd name="connsiteX3" fmla="*/ 949802 w 2702648"/>
              <a:gd name="connsiteY3" fmla="*/ 13597 h 3169833"/>
              <a:gd name="connsiteX4" fmla="*/ 1745668 w 2702648"/>
              <a:gd name="connsiteY4" fmla="*/ 741731 h 3169833"/>
              <a:gd name="connsiteX5" fmla="*/ 2084335 w 2702648"/>
              <a:gd name="connsiteY5" fmla="*/ 1910131 h 3169833"/>
              <a:gd name="connsiteX6" fmla="*/ 2693935 w 2702648"/>
              <a:gd name="connsiteY6" fmla="*/ 3061597 h 3169833"/>
              <a:gd name="connsiteX7" fmla="*/ 2287535 w 2702648"/>
              <a:gd name="connsiteY7" fmla="*/ 2959997 h 3169833"/>
              <a:gd name="connsiteX8" fmla="*/ 357135 w 2702648"/>
              <a:gd name="connsiteY8" fmla="*/ 1639197 h 3169833"/>
              <a:gd name="connsiteX9" fmla="*/ 1017535 w 2702648"/>
              <a:gd name="connsiteY9" fmla="*/ 2333464 h 3169833"/>
              <a:gd name="connsiteX10" fmla="*/ 374068 w 2702648"/>
              <a:gd name="connsiteY10" fmla="*/ 1520664 h 3169833"/>
              <a:gd name="connsiteX11" fmla="*/ 983668 w 2702648"/>
              <a:gd name="connsiteY11" fmla="*/ 1588397 h 3169833"/>
              <a:gd name="connsiteX12" fmla="*/ 1535 w 2702648"/>
              <a:gd name="connsiteY12" fmla="*/ 1165064 h 316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2648" h="3169833">
                <a:moveTo>
                  <a:pt x="1535" y="1165064"/>
                </a:moveTo>
                <a:cubicBezTo>
                  <a:pt x="46691" y="1094509"/>
                  <a:pt x="1093735" y="1303353"/>
                  <a:pt x="1254602" y="1165064"/>
                </a:cubicBezTo>
                <a:cubicBezTo>
                  <a:pt x="1415469" y="1026775"/>
                  <a:pt x="1017535" y="527242"/>
                  <a:pt x="966735" y="335331"/>
                </a:cubicBezTo>
                <a:cubicBezTo>
                  <a:pt x="915935" y="143420"/>
                  <a:pt x="819980" y="-54136"/>
                  <a:pt x="949802" y="13597"/>
                </a:cubicBezTo>
                <a:cubicBezTo>
                  <a:pt x="1079624" y="81330"/>
                  <a:pt x="1556579" y="425642"/>
                  <a:pt x="1745668" y="741731"/>
                </a:cubicBezTo>
                <a:cubicBezTo>
                  <a:pt x="1934757" y="1057820"/>
                  <a:pt x="1926290" y="1523487"/>
                  <a:pt x="2084335" y="1910131"/>
                </a:cubicBezTo>
                <a:cubicBezTo>
                  <a:pt x="2242380" y="2296775"/>
                  <a:pt x="2660068" y="2886619"/>
                  <a:pt x="2693935" y="3061597"/>
                </a:cubicBezTo>
                <a:cubicBezTo>
                  <a:pt x="2727802" y="3236575"/>
                  <a:pt x="2677002" y="3197064"/>
                  <a:pt x="2287535" y="2959997"/>
                </a:cubicBezTo>
                <a:cubicBezTo>
                  <a:pt x="1898068" y="2722930"/>
                  <a:pt x="568802" y="1743619"/>
                  <a:pt x="357135" y="1639197"/>
                </a:cubicBezTo>
                <a:cubicBezTo>
                  <a:pt x="145468" y="1534775"/>
                  <a:pt x="1014713" y="2353219"/>
                  <a:pt x="1017535" y="2333464"/>
                </a:cubicBezTo>
                <a:cubicBezTo>
                  <a:pt x="1020357" y="2313709"/>
                  <a:pt x="379713" y="1644842"/>
                  <a:pt x="374068" y="1520664"/>
                </a:cubicBezTo>
                <a:cubicBezTo>
                  <a:pt x="368424" y="1396486"/>
                  <a:pt x="1045757" y="1653308"/>
                  <a:pt x="983668" y="1588397"/>
                </a:cubicBezTo>
                <a:cubicBezTo>
                  <a:pt x="921579" y="1523486"/>
                  <a:pt x="-43621" y="1235619"/>
                  <a:pt x="1535" y="116506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C0F89CAA-D69A-7584-B157-85066F0A41E2}"/>
              </a:ext>
            </a:extLst>
          </p:cNvPr>
          <p:cNvSpPr/>
          <p:nvPr/>
        </p:nvSpPr>
        <p:spPr>
          <a:xfrm>
            <a:off x="6990062" y="9956755"/>
            <a:ext cx="1856265" cy="2775535"/>
          </a:xfrm>
          <a:custGeom>
            <a:avLst/>
            <a:gdLst>
              <a:gd name="connsiteX0" fmla="*/ 1561271 w 1856265"/>
              <a:gd name="connsiteY0" fmla="*/ 440312 h 2775535"/>
              <a:gd name="connsiteX1" fmla="*/ 1747538 w 1856265"/>
              <a:gd name="connsiteY1" fmla="*/ 2523112 h 2775535"/>
              <a:gd name="connsiteX2" fmla="*/ 1696738 w 1856265"/>
              <a:gd name="connsiteY2" fmla="*/ 2489245 h 2775535"/>
              <a:gd name="connsiteX3" fmla="*/ 1815271 w 1856265"/>
              <a:gd name="connsiteY3" fmla="*/ 2760178 h 2775535"/>
              <a:gd name="connsiteX4" fmla="*/ 883938 w 1856265"/>
              <a:gd name="connsiteY4" fmla="*/ 2709378 h 2775535"/>
              <a:gd name="connsiteX5" fmla="*/ 799271 w 1856265"/>
              <a:gd name="connsiteY5" fmla="*/ 2438445 h 2775535"/>
              <a:gd name="connsiteX6" fmla="*/ 20338 w 1856265"/>
              <a:gd name="connsiteY6" fmla="*/ 1456312 h 2775535"/>
              <a:gd name="connsiteX7" fmla="*/ 257405 w 1856265"/>
              <a:gd name="connsiteY7" fmla="*/ 45 h 2775535"/>
              <a:gd name="connsiteX8" fmla="*/ 579138 w 1856265"/>
              <a:gd name="connsiteY8" fmla="*/ 1405512 h 2775535"/>
              <a:gd name="connsiteX9" fmla="*/ 1137938 w 1856265"/>
              <a:gd name="connsiteY9" fmla="*/ 1371645 h 2775535"/>
              <a:gd name="connsiteX10" fmla="*/ 1290338 w 1856265"/>
              <a:gd name="connsiteY10" fmla="*/ 1066845 h 2775535"/>
              <a:gd name="connsiteX11" fmla="*/ 1561271 w 1856265"/>
              <a:gd name="connsiteY11" fmla="*/ 1744178 h 2775535"/>
              <a:gd name="connsiteX12" fmla="*/ 1561271 w 1856265"/>
              <a:gd name="connsiteY12" fmla="*/ 440312 h 277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6265" h="2775535">
                <a:moveTo>
                  <a:pt x="1561271" y="440312"/>
                </a:moveTo>
                <a:cubicBezTo>
                  <a:pt x="1592315" y="570134"/>
                  <a:pt x="1724960" y="2181623"/>
                  <a:pt x="1747538" y="2523112"/>
                </a:cubicBezTo>
                <a:cubicBezTo>
                  <a:pt x="1770116" y="2864601"/>
                  <a:pt x="1685449" y="2449734"/>
                  <a:pt x="1696738" y="2489245"/>
                </a:cubicBezTo>
                <a:cubicBezTo>
                  <a:pt x="1708027" y="2528756"/>
                  <a:pt x="1950738" y="2723489"/>
                  <a:pt x="1815271" y="2760178"/>
                </a:cubicBezTo>
                <a:cubicBezTo>
                  <a:pt x="1679804" y="2796867"/>
                  <a:pt x="1053271" y="2763000"/>
                  <a:pt x="883938" y="2709378"/>
                </a:cubicBezTo>
                <a:cubicBezTo>
                  <a:pt x="714605" y="2655756"/>
                  <a:pt x="943204" y="2647289"/>
                  <a:pt x="799271" y="2438445"/>
                </a:cubicBezTo>
                <a:cubicBezTo>
                  <a:pt x="655338" y="2229601"/>
                  <a:pt x="110649" y="1862712"/>
                  <a:pt x="20338" y="1456312"/>
                </a:cubicBezTo>
                <a:cubicBezTo>
                  <a:pt x="-69973" y="1049912"/>
                  <a:pt x="164272" y="8512"/>
                  <a:pt x="257405" y="45"/>
                </a:cubicBezTo>
                <a:cubicBezTo>
                  <a:pt x="350538" y="-8422"/>
                  <a:pt x="432382" y="1176912"/>
                  <a:pt x="579138" y="1405512"/>
                </a:cubicBezTo>
                <a:cubicBezTo>
                  <a:pt x="725893" y="1634112"/>
                  <a:pt x="1019405" y="1428090"/>
                  <a:pt x="1137938" y="1371645"/>
                </a:cubicBezTo>
                <a:cubicBezTo>
                  <a:pt x="1256471" y="1315201"/>
                  <a:pt x="1219782" y="1004756"/>
                  <a:pt x="1290338" y="1066845"/>
                </a:cubicBezTo>
                <a:cubicBezTo>
                  <a:pt x="1360893" y="1128934"/>
                  <a:pt x="1518938" y="1851422"/>
                  <a:pt x="1561271" y="1744178"/>
                </a:cubicBezTo>
                <a:cubicBezTo>
                  <a:pt x="1603604" y="1636934"/>
                  <a:pt x="1530227" y="310490"/>
                  <a:pt x="1561271" y="4403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2205A9B1-7C86-0590-A486-3D62CAF30114}"/>
              </a:ext>
            </a:extLst>
          </p:cNvPr>
          <p:cNvSpPr/>
          <p:nvPr/>
        </p:nvSpPr>
        <p:spPr>
          <a:xfrm>
            <a:off x="59038" y="10696574"/>
            <a:ext cx="2694430" cy="2181126"/>
          </a:xfrm>
          <a:custGeom>
            <a:avLst/>
            <a:gdLst>
              <a:gd name="connsiteX0" fmla="*/ 42562 w 2694430"/>
              <a:gd name="connsiteY0" fmla="*/ 174626 h 2181126"/>
              <a:gd name="connsiteX1" fmla="*/ 178029 w 2694430"/>
              <a:gd name="connsiteY1" fmla="*/ 225426 h 2181126"/>
              <a:gd name="connsiteX2" fmla="*/ 1363362 w 2694430"/>
              <a:gd name="connsiteY2" fmla="*/ 2088093 h 2181126"/>
              <a:gd name="connsiteX3" fmla="*/ 1685095 w 2694430"/>
              <a:gd name="connsiteY3" fmla="*/ 1749426 h 2181126"/>
              <a:gd name="connsiteX4" fmla="*/ 2667229 w 2694430"/>
              <a:gd name="connsiteY4" fmla="*/ 2155826 h 2181126"/>
              <a:gd name="connsiteX5" fmla="*/ 482829 w 2694430"/>
              <a:gd name="connsiteY5" fmla="*/ 2105026 h 2181126"/>
              <a:gd name="connsiteX6" fmla="*/ 499762 w 2694430"/>
              <a:gd name="connsiteY6" fmla="*/ 1834093 h 2181126"/>
              <a:gd name="connsiteX7" fmla="*/ 364295 w 2694430"/>
              <a:gd name="connsiteY7" fmla="*/ 1190626 h 2181126"/>
              <a:gd name="connsiteX8" fmla="*/ 550562 w 2694430"/>
              <a:gd name="connsiteY8" fmla="*/ 1512359 h 2181126"/>
              <a:gd name="connsiteX9" fmla="*/ 42562 w 2694430"/>
              <a:gd name="connsiteY9" fmla="*/ 174626 h 218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430" h="2181126">
                <a:moveTo>
                  <a:pt x="42562" y="174626"/>
                </a:moveTo>
                <a:cubicBezTo>
                  <a:pt x="-19527" y="-39863"/>
                  <a:pt x="-42104" y="-93485"/>
                  <a:pt x="178029" y="225426"/>
                </a:cubicBezTo>
                <a:cubicBezTo>
                  <a:pt x="398162" y="544337"/>
                  <a:pt x="1112184" y="1834093"/>
                  <a:pt x="1363362" y="2088093"/>
                </a:cubicBezTo>
                <a:cubicBezTo>
                  <a:pt x="1614540" y="2342093"/>
                  <a:pt x="1467784" y="1738137"/>
                  <a:pt x="1685095" y="1749426"/>
                </a:cubicBezTo>
                <a:cubicBezTo>
                  <a:pt x="1902406" y="1760715"/>
                  <a:pt x="2867607" y="2096559"/>
                  <a:pt x="2667229" y="2155826"/>
                </a:cubicBezTo>
                <a:cubicBezTo>
                  <a:pt x="2466851" y="2215093"/>
                  <a:pt x="844074" y="2158648"/>
                  <a:pt x="482829" y="2105026"/>
                </a:cubicBezTo>
                <a:cubicBezTo>
                  <a:pt x="121585" y="2051404"/>
                  <a:pt x="519518" y="1986493"/>
                  <a:pt x="499762" y="1834093"/>
                </a:cubicBezTo>
                <a:cubicBezTo>
                  <a:pt x="480006" y="1681693"/>
                  <a:pt x="355828" y="1244248"/>
                  <a:pt x="364295" y="1190626"/>
                </a:cubicBezTo>
                <a:cubicBezTo>
                  <a:pt x="372762" y="1137004"/>
                  <a:pt x="604184" y="1681692"/>
                  <a:pt x="550562" y="1512359"/>
                </a:cubicBezTo>
                <a:cubicBezTo>
                  <a:pt x="496940" y="1343026"/>
                  <a:pt x="104651" y="389115"/>
                  <a:pt x="42562" y="1746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C41F69C6-7AEC-AF6C-E709-0A09B6C0A1F6}"/>
              </a:ext>
            </a:extLst>
          </p:cNvPr>
          <p:cNvSpPr/>
          <p:nvPr/>
        </p:nvSpPr>
        <p:spPr>
          <a:xfrm>
            <a:off x="3470871" y="5880916"/>
            <a:ext cx="1349210" cy="1460738"/>
          </a:xfrm>
          <a:custGeom>
            <a:avLst/>
            <a:gdLst>
              <a:gd name="connsiteX0" fmla="*/ 475487 w 1349210"/>
              <a:gd name="connsiteY0" fmla="*/ 327379 h 1460738"/>
              <a:gd name="connsiteX1" fmla="*/ 887998 w 1349210"/>
              <a:gd name="connsiteY1" fmla="*/ 643637 h 1460738"/>
              <a:gd name="connsiteX2" fmla="*/ 922374 w 1349210"/>
              <a:gd name="connsiteY2" fmla="*/ 1152401 h 1460738"/>
              <a:gd name="connsiteX3" fmla="*/ 949875 w 1349210"/>
              <a:gd name="connsiteY3" fmla="*/ 1063024 h 1460738"/>
              <a:gd name="connsiteX4" fmla="*/ 606115 w 1349210"/>
              <a:gd name="connsiteY4" fmla="*/ 1454910 h 1460738"/>
              <a:gd name="connsiteX5" fmla="*/ 949875 w 1349210"/>
              <a:gd name="connsiteY5" fmla="*/ 1269279 h 1460738"/>
              <a:gd name="connsiteX6" fmla="*/ 1039252 w 1349210"/>
              <a:gd name="connsiteY6" fmla="*/ 884269 h 1460738"/>
              <a:gd name="connsiteX7" fmla="*/ 1011752 w 1349210"/>
              <a:gd name="connsiteY7" fmla="*/ 540510 h 1460738"/>
              <a:gd name="connsiteX8" fmla="*/ 1348636 w 1349210"/>
              <a:gd name="connsiteY8" fmla="*/ 155499 h 1460738"/>
              <a:gd name="connsiteX9" fmla="*/ 1087379 w 1349210"/>
              <a:gd name="connsiteY9" fmla="*/ 334254 h 1460738"/>
              <a:gd name="connsiteX10" fmla="*/ 894873 w 1349210"/>
              <a:gd name="connsiteY10" fmla="*/ 354879 h 1460738"/>
              <a:gd name="connsiteX11" fmla="*/ 7974 w 1349210"/>
              <a:gd name="connsiteY11" fmla="*/ 4245 h 1460738"/>
              <a:gd name="connsiteX12" fmla="*/ 475487 w 1349210"/>
              <a:gd name="connsiteY12" fmla="*/ 183000 h 1460738"/>
              <a:gd name="connsiteX13" fmla="*/ 777995 w 1349210"/>
              <a:gd name="connsiteY13" fmla="*/ 513009 h 1460738"/>
              <a:gd name="connsiteX14" fmla="*/ 475487 w 1349210"/>
              <a:gd name="connsiteY14" fmla="*/ 327379 h 146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9210" h="1460738">
                <a:moveTo>
                  <a:pt x="475487" y="327379"/>
                </a:moveTo>
                <a:cubicBezTo>
                  <a:pt x="493821" y="349150"/>
                  <a:pt x="813517" y="506133"/>
                  <a:pt x="887998" y="643637"/>
                </a:cubicBezTo>
                <a:cubicBezTo>
                  <a:pt x="962479" y="781141"/>
                  <a:pt x="912061" y="1082503"/>
                  <a:pt x="922374" y="1152401"/>
                </a:cubicBezTo>
                <a:cubicBezTo>
                  <a:pt x="932687" y="1222299"/>
                  <a:pt x="1002585" y="1012606"/>
                  <a:pt x="949875" y="1063024"/>
                </a:cubicBezTo>
                <a:cubicBezTo>
                  <a:pt x="897165" y="1113442"/>
                  <a:pt x="606115" y="1420534"/>
                  <a:pt x="606115" y="1454910"/>
                </a:cubicBezTo>
                <a:cubicBezTo>
                  <a:pt x="606115" y="1489286"/>
                  <a:pt x="877686" y="1364386"/>
                  <a:pt x="949875" y="1269279"/>
                </a:cubicBezTo>
                <a:cubicBezTo>
                  <a:pt x="1022064" y="1174172"/>
                  <a:pt x="1028939" y="1005730"/>
                  <a:pt x="1039252" y="884269"/>
                </a:cubicBezTo>
                <a:cubicBezTo>
                  <a:pt x="1049565" y="762808"/>
                  <a:pt x="960188" y="661972"/>
                  <a:pt x="1011752" y="540510"/>
                </a:cubicBezTo>
                <a:cubicBezTo>
                  <a:pt x="1063316" y="419048"/>
                  <a:pt x="1336032" y="189875"/>
                  <a:pt x="1348636" y="155499"/>
                </a:cubicBezTo>
                <a:cubicBezTo>
                  <a:pt x="1361240" y="121123"/>
                  <a:pt x="1163006" y="301024"/>
                  <a:pt x="1087379" y="334254"/>
                </a:cubicBezTo>
                <a:cubicBezTo>
                  <a:pt x="1011752" y="367484"/>
                  <a:pt x="1074774" y="409880"/>
                  <a:pt x="894873" y="354879"/>
                </a:cubicBezTo>
                <a:cubicBezTo>
                  <a:pt x="714972" y="299878"/>
                  <a:pt x="77872" y="32891"/>
                  <a:pt x="7974" y="4245"/>
                </a:cubicBezTo>
                <a:cubicBezTo>
                  <a:pt x="-61924" y="-24401"/>
                  <a:pt x="347150" y="98206"/>
                  <a:pt x="475487" y="183000"/>
                </a:cubicBezTo>
                <a:cubicBezTo>
                  <a:pt x="603824" y="267794"/>
                  <a:pt x="773412" y="488946"/>
                  <a:pt x="777995" y="513009"/>
                </a:cubicBezTo>
                <a:cubicBezTo>
                  <a:pt x="782578" y="537072"/>
                  <a:pt x="457153" y="305608"/>
                  <a:pt x="475487" y="32737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79BE4A93-2259-7E91-8162-1689AEC3AE93}"/>
              </a:ext>
            </a:extLst>
          </p:cNvPr>
          <p:cNvSpPr/>
          <p:nvPr/>
        </p:nvSpPr>
        <p:spPr>
          <a:xfrm>
            <a:off x="2083065" y="5891701"/>
            <a:ext cx="1913742" cy="2730893"/>
          </a:xfrm>
          <a:custGeom>
            <a:avLst/>
            <a:gdLst>
              <a:gd name="connsiteX0" fmla="*/ 728887 w 1913742"/>
              <a:gd name="connsiteY0" fmla="*/ 1224119 h 2730893"/>
              <a:gd name="connsiteX1" fmla="*/ 1086397 w 1913742"/>
              <a:gd name="connsiteY1" fmla="*/ 1519752 h 2730893"/>
              <a:gd name="connsiteX2" fmla="*/ 1038270 w 1913742"/>
              <a:gd name="connsiteY2" fmla="*/ 1746633 h 2730893"/>
              <a:gd name="connsiteX3" fmla="*/ 1492033 w 1913742"/>
              <a:gd name="connsiteY3" fmla="*/ 2021640 h 2730893"/>
              <a:gd name="connsiteX4" fmla="*/ 1911419 w 1913742"/>
              <a:gd name="connsiteY4" fmla="*/ 1705382 h 2730893"/>
              <a:gd name="connsiteX5" fmla="*/ 1657037 w 1913742"/>
              <a:gd name="connsiteY5" fmla="*/ 2111018 h 2730893"/>
              <a:gd name="connsiteX6" fmla="*/ 1567660 w 1913742"/>
              <a:gd name="connsiteY6" fmla="*/ 2729785 h 2730893"/>
              <a:gd name="connsiteX7" fmla="*/ 1141398 w 1913742"/>
              <a:gd name="connsiteY7" fmla="*/ 2248522 h 2730893"/>
              <a:gd name="connsiteX8" fmla="*/ 646385 w 1913742"/>
              <a:gd name="connsiteY8" fmla="*/ 1732882 h 2730893"/>
              <a:gd name="connsiteX9" fmla="*/ 783888 w 1913742"/>
              <a:gd name="connsiteY9" fmla="*/ 2221021 h 2730893"/>
              <a:gd name="connsiteX10" fmla="*/ 419503 w 1913742"/>
              <a:gd name="connsiteY10" fmla="*/ 1285995 h 2730893"/>
              <a:gd name="connsiteX11" fmla="*/ 117 w 1913742"/>
              <a:gd name="connsiteY11" fmla="*/ 335 h 2730893"/>
              <a:gd name="connsiteX12" fmla="*/ 460755 w 1913742"/>
              <a:gd name="connsiteY12" fmla="*/ 1409749 h 2730893"/>
              <a:gd name="connsiteX13" fmla="*/ 453879 w 1913742"/>
              <a:gd name="connsiteY13" fmla="*/ 1024738 h 2730893"/>
              <a:gd name="connsiteX14" fmla="*/ 728887 w 1913742"/>
              <a:gd name="connsiteY14" fmla="*/ 1224119 h 27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3742" h="2730893">
                <a:moveTo>
                  <a:pt x="728887" y="1224119"/>
                </a:moveTo>
                <a:cubicBezTo>
                  <a:pt x="834307" y="1306621"/>
                  <a:pt x="1034833" y="1432666"/>
                  <a:pt x="1086397" y="1519752"/>
                </a:cubicBezTo>
                <a:cubicBezTo>
                  <a:pt x="1137961" y="1606838"/>
                  <a:pt x="970664" y="1662985"/>
                  <a:pt x="1038270" y="1746633"/>
                </a:cubicBezTo>
                <a:cubicBezTo>
                  <a:pt x="1105876" y="1830281"/>
                  <a:pt x="1346508" y="2028515"/>
                  <a:pt x="1492033" y="2021640"/>
                </a:cubicBezTo>
                <a:cubicBezTo>
                  <a:pt x="1637558" y="2014765"/>
                  <a:pt x="1883918" y="1690486"/>
                  <a:pt x="1911419" y="1705382"/>
                </a:cubicBezTo>
                <a:cubicBezTo>
                  <a:pt x="1938920" y="1720278"/>
                  <a:pt x="1714330" y="1940284"/>
                  <a:pt x="1657037" y="2111018"/>
                </a:cubicBezTo>
                <a:cubicBezTo>
                  <a:pt x="1599744" y="2281752"/>
                  <a:pt x="1653600" y="2706868"/>
                  <a:pt x="1567660" y="2729785"/>
                </a:cubicBezTo>
                <a:cubicBezTo>
                  <a:pt x="1481720" y="2752702"/>
                  <a:pt x="1294944" y="2414673"/>
                  <a:pt x="1141398" y="2248522"/>
                </a:cubicBezTo>
                <a:cubicBezTo>
                  <a:pt x="987852" y="2082371"/>
                  <a:pt x="705970" y="1737465"/>
                  <a:pt x="646385" y="1732882"/>
                </a:cubicBezTo>
                <a:cubicBezTo>
                  <a:pt x="586800" y="1728299"/>
                  <a:pt x="821702" y="2295502"/>
                  <a:pt x="783888" y="2221021"/>
                </a:cubicBezTo>
                <a:cubicBezTo>
                  <a:pt x="746074" y="2146540"/>
                  <a:pt x="550131" y="1656109"/>
                  <a:pt x="419503" y="1285995"/>
                </a:cubicBezTo>
                <a:cubicBezTo>
                  <a:pt x="288875" y="915881"/>
                  <a:pt x="-6758" y="-20291"/>
                  <a:pt x="117" y="335"/>
                </a:cubicBezTo>
                <a:cubicBezTo>
                  <a:pt x="6992" y="20961"/>
                  <a:pt x="385128" y="1239015"/>
                  <a:pt x="460755" y="1409749"/>
                </a:cubicBezTo>
                <a:cubicBezTo>
                  <a:pt x="536382" y="1580483"/>
                  <a:pt x="413774" y="1056822"/>
                  <a:pt x="453879" y="1024738"/>
                </a:cubicBezTo>
                <a:cubicBezTo>
                  <a:pt x="493984" y="992654"/>
                  <a:pt x="623467" y="1141617"/>
                  <a:pt x="728887" y="122411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389BDEA8-27D9-7720-7C36-16E272C3733A}"/>
              </a:ext>
            </a:extLst>
          </p:cNvPr>
          <p:cNvSpPr/>
          <p:nvPr/>
        </p:nvSpPr>
        <p:spPr>
          <a:xfrm>
            <a:off x="4754459" y="4658422"/>
            <a:ext cx="2337216" cy="3286253"/>
          </a:xfrm>
          <a:custGeom>
            <a:avLst/>
            <a:gdLst>
              <a:gd name="connsiteX0" fmla="*/ 2251822 w 2337216"/>
              <a:gd name="connsiteY0" fmla="*/ 234854 h 3286253"/>
              <a:gd name="connsiteX1" fmla="*/ 2288892 w 2337216"/>
              <a:gd name="connsiteY1" fmla="*/ 1581740 h 3286253"/>
              <a:gd name="connsiteX2" fmla="*/ 1559844 w 2337216"/>
              <a:gd name="connsiteY2" fmla="*/ 3076908 h 3286253"/>
              <a:gd name="connsiteX3" fmla="*/ 1584557 w 2337216"/>
              <a:gd name="connsiteY3" fmla="*/ 3237546 h 3286253"/>
              <a:gd name="connsiteX4" fmla="*/ 1176784 w 2337216"/>
              <a:gd name="connsiteY4" fmla="*/ 3237546 h 3286253"/>
              <a:gd name="connsiteX5" fmla="*/ 361238 w 2337216"/>
              <a:gd name="connsiteY5" fmla="*/ 2669135 h 3286253"/>
              <a:gd name="connsiteX6" fmla="*/ 2892 w 2337216"/>
              <a:gd name="connsiteY6" fmla="*/ 1223394 h 3286253"/>
              <a:gd name="connsiteX7" fmla="*/ 534233 w 2337216"/>
              <a:gd name="connsiteY7" fmla="*/ 2273719 h 3286253"/>
              <a:gd name="connsiteX8" fmla="*/ 818438 w 2337216"/>
              <a:gd name="connsiteY8" fmla="*/ 2211935 h 3286253"/>
              <a:gd name="connsiteX9" fmla="*/ 1226211 w 2337216"/>
              <a:gd name="connsiteY9" fmla="*/ 2298432 h 3286253"/>
              <a:gd name="connsiteX10" fmla="*/ 793725 w 2337216"/>
              <a:gd name="connsiteY10" fmla="*/ 2224292 h 3286253"/>
              <a:gd name="connsiteX11" fmla="*/ 2239465 w 2337216"/>
              <a:gd name="connsiteY11" fmla="*/ 1903016 h 3286253"/>
              <a:gd name="connsiteX12" fmla="*/ 1399206 w 2337216"/>
              <a:gd name="connsiteY12" fmla="*/ 1136897 h 3286253"/>
              <a:gd name="connsiteX13" fmla="*/ 1967617 w 2337216"/>
              <a:gd name="connsiteY13" fmla="*/ 1223394 h 3286253"/>
              <a:gd name="connsiteX14" fmla="*/ 1732838 w 2337216"/>
              <a:gd name="connsiteY14" fmla="*/ 75 h 3286253"/>
              <a:gd name="connsiteX15" fmla="*/ 2115898 w 2337216"/>
              <a:gd name="connsiteY15" fmla="*/ 1285178 h 3286253"/>
              <a:gd name="connsiteX16" fmla="*/ 2251822 w 2337216"/>
              <a:gd name="connsiteY16" fmla="*/ 234854 h 328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7216" h="3286253">
                <a:moveTo>
                  <a:pt x="2251822" y="234854"/>
                </a:moveTo>
                <a:cubicBezTo>
                  <a:pt x="2280654" y="284281"/>
                  <a:pt x="2404222" y="1108064"/>
                  <a:pt x="2288892" y="1581740"/>
                </a:cubicBezTo>
                <a:cubicBezTo>
                  <a:pt x="2173562" y="2055416"/>
                  <a:pt x="1677233" y="2800940"/>
                  <a:pt x="1559844" y="3076908"/>
                </a:cubicBezTo>
                <a:cubicBezTo>
                  <a:pt x="1442455" y="3352876"/>
                  <a:pt x="1648400" y="3210773"/>
                  <a:pt x="1584557" y="3237546"/>
                </a:cubicBezTo>
                <a:cubicBezTo>
                  <a:pt x="1520714" y="3264319"/>
                  <a:pt x="1380670" y="3332281"/>
                  <a:pt x="1176784" y="3237546"/>
                </a:cubicBezTo>
                <a:cubicBezTo>
                  <a:pt x="972898" y="3142811"/>
                  <a:pt x="556887" y="3004827"/>
                  <a:pt x="361238" y="2669135"/>
                </a:cubicBezTo>
                <a:cubicBezTo>
                  <a:pt x="165589" y="2333443"/>
                  <a:pt x="-25940" y="1289297"/>
                  <a:pt x="2892" y="1223394"/>
                </a:cubicBezTo>
                <a:cubicBezTo>
                  <a:pt x="31724" y="1157491"/>
                  <a:pt x="398309" y="2108962"/>
                  <a:pt x="534233" y="2273719"/>
                </a:cubicBezTo>
                <a:cubicBezTo>
                  <a:pt x="670157" y="2438476"/>
                  <a:pt x="703108" y="2207816"/>
                  <a:pt x="818438" y="2211935"/>
                </a:cubicBezTo>
                <a:cubicBezTo>
                  <a:pt x="933768" y="2216054"/>
                  <a:pt x="1230330" y="2296373"/>
                  <a:pt x="1226211" y="2298432"/>
                </a:cubicBezTo>
                <a:cubicBezTo>
                  <a:pt x="1222092" y="2300491"/>
                  <a:pt x="624849" y="2290195"/>
                  <a:pt x="793725" y="2224292"/>
                </a:cubicBezTo>
                <a:cubicBezTo>
                  <a:pt x="962601" y="2158389"/>
                  <a:pt x="2138552" y="2084248"/>
                  <a:pt x="2239465" y="1903016"/>
                </a:cubicBezTo>
                <a:cubicBezTo>
                  <a:pt x="2340378" y="1721784"/>
                  <a:pt x="1444514" y="1250167"/>
                  <a:pt x="1399206" y="1136897"/>
                </a:cubicBezTo>
                <a:cubicBezTo>
                  <a:pt x="1353898" y="1023627"/>
                  <a:pt x="1912012" y="1412864"/>
                  <a:pt x="1967617" y="1223394"/>
                </a:cubicBezTo>
                <a:cubicBezTo>
                  <a:pt x="2023222" y="1033924"/>
                  <a:pt x="1708125" y="-10222"/>
                  <a:pt x="1732838" y="75"/>
                </a:cubicBezTo>
                <a:cubicBezTo>
                  <a:pt x="1757551" y="10372"/>
                  <a:pt x="2027341" y="1241929"/>
                  <a:pt x="2115898" y="1285178"/>
                </a:cubicBezTo>
                <a:cubicBezTo>
                  <a:pt x="2204455" y="1328427"/>
                  <a:pt x="2222990" y="185427"/>
                  <a:pt x="2251822" y="23485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10C47A55-3667-76FE-C8F6-617573FB0921}"/>
              </a:ext>
            </a:extLst>
          </p:cNvPr>
          <p:cNvSpPr/>
          <p:nvPr/>
        </p:nvSpPr>
        <p:spPr>
          <a:xfrm>
            <a:off x="2753141" y="4405371"/>
            <a:ext cx="3549806" cy="1417349"/>
          </a:xfrm>
          <a:custGeom>
            <a:avLst/>
            <a:gdLst>
              <a:gd name="connsiteX0" fmla="*/ 1213378 w 3549806"/>
              <a:gd name="connsiteY0" fmla="*/ 5991 h 1417349"/>
              <a:gd name="connsiteX1" fmla="*/ 2436697 w 3549806"/>
              <a:gd name="connsiteY1" fmla="*/ 117202 h 1417349"/>
              <a:gd name="connsiteX2" fmla="*/ 558470 w 3549806"/>
              <a:gd name="connsiteY2" fmla="*/ 302553 h 1417349"/>
              <a:gd name="connsiteX3" fmla="*/ 1720005 w 3549806"/>
              <a:gd name="connsiteY3" fmla="*/ 586759 h 1417349"/>
              <a:gd name="connsiteX4" fmla="*/ 2416 w 3549806"/>
              <a:gd name="connsiteY4" fmla="*/ 957461 h 1417349"/>
              <a:gd name="connsiteX5" fmla="*/ 1349302 w 3549806"/>
              <a:gd name="connsiteY5" fmla="*/ 1031602 h 1417349"/>
              <a:gd name="connsiteX6" fmla="*/ 1608794 w 3549806"/>
              <a:gd name="connsiteY6" fmla="*/ 1081029 h 1417349"/>
              <a:gd name="connsiteX7" fmla="*/ 2733259 w 3549806"/>
              <a:gd name="connsiteY7" fmla="*/ 1204597 h 1417349"/>
              <a:gd name="connsiteX8" fmla="*/ 2387270 w 3549806"/>
              <a:gd name="connsiteY8" fmla="*/ 1377591 h 1417349"/>
              <a:gd name="connsiteX9" fmla="*/ 3548805 w 3549806"/>
              <a:gd name="connsiteY9" fmla="*/ 376694 h 1417349"/>
              <a:gd name="connsiteX10" fmla="*/ 2597335 w 3549806"/>
              <a:gd name="connsiteY10" fmla="*/ 747397 h 1417349"/>
              <a:gd name="connsiteX11" fmla="*/ 2992751 w 3549806"/>
              <a:gd name="connsiteY11" fmla="*/ 92488 h 1417349"/>
              <a:gd name="connsiteX12" fmla="*/ 1213378 w 3549806"/>
              <a:gd name="connsiteY12" fmla="*/ 5991 h 141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9806" h="1417349">
                <a:moveTo>
                  <a:pt x="1213378" y="5991"/>
                </a:moveTo>
                <a:cubicBezTo>
                  <a:pt x="1120702" y="10110"/>
                  <a:pt x="2545848" y="67775"/>
                  <a:pt x="2436697" y="117202"/>
                </a:cubicBezTo>
                <a:cubicBezTo>
                  <a:pt x="2327546" y="166629"/>
                  <a:pt x="677919" y="224293"/>
                  <a:pt x="558470" y="302553"/>
                </a:cubicBezTo>
                <a:cubicBezTo>
                  <a:pt x="439021" y="380813"/>
                  <a:pt x="1812681" y="477608"/>
                  <a:pt x="1720005" y="586759"/>
                </a:cubicBezTo>
                <a:cubicBezTo>
                  <a:pt x="1627329" y="695910"/>
                  <a:pt x="64200" y="883321"/>
                  <a:pt x="2416" y="957461"/>
                </a:cubicBezTo>
                <a:cubicBezTo>
                  <a:pt x="-59368" y="1031601"/>
                  <a:pt x="1081572" y="1011007"/>
                  <a:pt x="1349302" y="1031602"/>
                </a:cubicBezTo>
                <a:cubicBezTo>
                  <a:pt x="1617032" y="1052197"/>
                  <a:pt x="1378135" y="1052197"/>
                  <a:pt x="1608794" y="1081029"/>
                </a:cubicBezTo>
                <a:cubicBezTo>
                  <a:pt x="1839453" y="1109861"/>
                  <a:pt x="2603513" y="1155170"/>
                  <a:pt x="2733259" y="1204597"/>
                </a:cubicBezTo>
                <a:cubicBezTo>
                  <a:pt x="2863005" y="1254024"/>
                  <a:pt x="2251346" y="1515575"/>
                  <a:pt x="2387270" y="1377591"/>
                </a:cubicBezTo>
                <a:cubicBezTo>
                  <a:pt x="2523194" y="1239607"/>
                  <a:pt x="3513794" y="481726"/>
                  <a:pt x="3548805" y="376694"/>
                </a:cubicBezTo>
                <a:cubicBezTo>
                  <a:pt x="3583816" y="271662"/>
                  <a:pt x="2690011" y="794765"/>
                  <a:pt x="2597335" y="747397"/>
                </a:cubicBezTo>
                <a:cubicBezTo>
                  <a:pt x="2504659" y="700029"/>
                  <a:pt x="3223410" y="211937"/>
                  <a:pt x="2992751" y="92488"/>
                </a:cubicBezTo>
                <a:cubicBezTo>
                  <a:pt x="2762092" y="-26961"/>
                  <a:pt x="1306054" y="1872"/>
                  <a:pt x="1213378" y="599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0478C3A0-955E-49B4-B495-95123A17D158}"/>
              </a:ext>
            </a:extLst>
          </p:cNvPr>
          <p:cNvSpPr/>
          <p:nvPr/>
        </p:nvSpPr>
        <p:spPr>
          <a:xfrm>
            <a:off x="4582687" y="1025611"/>
            <a:ext cx="733658" cy="3142974"/>
          </a:xfrm>
          <a:custGeom>
            <a:avLst/>
            <a:gdLst>
              <a:gd name="connsiteX0" fmla="*/ 273518 w 733658"/>
              <a:gd name="connsiteY0" fmla="*/ 0 h 3142974"/>
              <a:gd name="connsiteX1" fmla="*/ 668935 w 733658"/>
              <a:gd name="connsiteY1" fmla="*/ 1161535 h 3142974"/>
              <a:gd name="connsiteX2" fmla="*/ 693648 w 733658"/>
              <a:gd name="connsiteY2" fmla="*/ 976184 h 3142974"/>
              <a:gd name="connsiteX3" fmla="*/ 273518 w 733658"/>
              <a:gd name="connsiteY3" fmla="*/ 2360140 h 3142974"/>
              <a:gd name="connsiteX4" fmla="*/ 1670 w 733658"/>
              <a:gd name="connsiteY4" fmla="*/ 3138616 h 3142974"/>
              <a:gd name="connsiteX5" fmla="*/ 187021 w 733658"/>
              <a:gd name="connsiteY5" fmla="*/ 2619632 h 3142974"/>
              <a:gd name="connsiteX6" fmla="*/ 718362 w 733658"/>
              <a:gd name="connsiteY6" fmla="*/ 1482811 h 3142974"/>
              <a:gd name="connsiteX7" fmla="*/ 545367 w 733658"/>
              <a:gd name="connsiteY7" fmla="*/ 951470 h 3142974"/>
              <a:gd name="connsiteX8" fmla="*/ 681291 w 733658"/>
              <a:gd name="connsiteY8" fmla="*/ 1161535 h 3142974"/>
              <a:gd name="connsiteX9" fmla="*/ 273518 w 733658"/>
              <a:gd name="connsiteY9" fmla="*/ 0 h 31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3658" h="3142974">
                <a:moveTo>
                  <a:pt x="273518" y="0"/>
                </a:moveTo>
                <a:cubicBezTo>
                  <a:pt x="271459" y="0"/>
                  <a:pt x="598913" y="998838"/>
                  <a:pt x="668935" y="1161535"/>
                </a:cubicBezTo>
                <a:cubicBezTo>
                  <a:pt x="738957" y="1324232"/>
                  <a:pt x="759551" y="776417"/>
                  <a:pt x="693648" y="976184"/>
                </a:cubicBezTo>
                <a:cubicBezTo>
                  <a:pt x="627745" y="1175951"/>
                  <a:pt x="388848" y="1999735"/>
                  <a:pt x="273518" y="2360140"/>
                </a:cubicBezTo>
                <a:cubicBezTo>
                  <a:pt x="158188" y="2720545"/>
                  <a:pt x="16086" y="3095367"/>
                  <a:pt x="1670" y="3138616"/>
                </a:cubicBezTo>
                <a:cubicBezTo>
                  <a:pt x="-12746" y="3181865"/>
                  <a:pt x="67572" y="2895599"/>
                  <a:pt x="187021" y="2619632"/>
                </a:cubicBezTo>
                <a:cubicBezTo>
                  <a:pt x="306470" y="2343665"/>
                  <a:pt x="658638" y="1760838"/>
                  <a:pt x="718362" y="1482811"/>
                </a:cubicBezTo>
                <a:cubicBezTo>
                  <a:pt x="778086" y="1204784"/>
                  <a:pt x="551545" y="1005016"/>
                  <a:pt x="545367" y="951470"/>
                </a:cubicBezTo>
                <a:cubicBezTo>
                  <a:pt x="539189" y="897924"/>
                  <a:pt x="728658" y="1318054"/>
                  <a:pt x="681291" y="1161535"/>
                </a:cubicBezTo>
                <a:cubicBezTo>
                  <a:pt x="633924" y="1005016"/>
                  <a:pt x="275577" y="0"/>
                  <a:pt x="27351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2C332788-64CC-E048-05E1-70C065802FB5}"/>
              </a:ext>
            </a:extLst>
          </p:cNvPr>
          <p:cNvSpPr/>
          <p:nvPr/>
        </p:nvSpPr>
        <p:spPr>
          <a:xfrm>
            <a:off x="8418472" y="8873393"/>
            <a:ext cx="1229159" cy="1599611"/>
          </a:xfrm>
          <a:custGeom>
            <a:avLst/>
            <a:gdLst>
              <a:gd name="connsiteX0" fmla="*/ 410735 w 1229159"/>
              <a:gd name="connsiteY0" fmla="*/ 784 h 1599611"/>
              <a:gd name="connsiteX1" fmla="*/ 155902 w 1229159"/>
              <a:gd name="connsiteY1" fmla="*/ 870214 h 1599611"/>
              <a:gd name="connsiteX2" fmla="*/ 20990 w 1229159"/>
              <a:gd name="connsiteY2" fmla="*/ 1170017 h 1599611"/>
              <a:gd name="connsiteX3" fmla="*/ 605607 w 1229159"/>
              <a:gd name="connsiteY3" fmla="*/ 720312 h 1599611"/>
              <a:gd name="connsiteX4" fmla="*/ 290813 w 1229159"/>
              <a:gd name="connsiteY4" fmla="*/ 1589741 h 1599611"/>
              <a:gd name="connsiteX5" fmla="*/ 635587 w 1229159"/>
              <a:gd name="connsiteY5" fmla="*/ 1155027 h 1599611"/>
              <a:gd name="connsiteX6" fmla="*/ 1220203 w 1229159"/>
              <a:gd name="connsiteY6" fmla="*/ 615381 h 1599611"/>
              <a:gd name="connsiteX7" fmla="*/ 995351 w 1229159"/>
              <a:gd name="connsiteY7" fmla="*/ 840233 h 1599611"/>
              <a:gd name="connsiteX8" fmla="*/ 1070302 w 1229159"/>
              <a:gd name="connsiteY8" fmla="*/ 345558 h 1599611"/>
              <a:gd name="connsiteX9" fmla="*/ 890420 w 1229159"/>
              <a:gd name="connsiteY9" fmla="*/ 540430 h 1599611"/>
              <a:gd name="connsiteX10" fmla="*/ 395744 w 1229159"/>
              <a:gd name="connsiteY10" fmla="*/ 1484810 h 1599611"/>
              <a:gd name="connsiteX11" fmla="*/ 455705 w 1229159"/>
              <a:gd name="connsiteY11" fmla="*/ 810253 h 1599611"/>
              <a:gd name="connsiteX12" fmla="*/ 230853 w 1229159"/>
              <a:gd name="connsiteY12" fmla="*/ 1080076 h 1599611"/>
              <a:gd name="connsiteX13" fmla="*/ 875430 w 1229159"/>
              <a:gd name="connsiteY13" fmla="*/ 405518 h 1599611"/>
              <a:gd name="connsiteX14" fmla="*/ 245843 w 1229159"/>
              <a:gd name="connsiteY14" fmla="*/ 720312 h 1599611"/>
              <a:gd name="connsiteX15" fmla="*/ 200872 w 1229159"/>
              <a:gd name="connsiteY15" fmla="*/ 1035105 h 1599611"/>
              <a:gd name="connsiteX16" fmla="*/ 410735 w 1229159"/>
              <a:gd name="connsiteY16" fmla="*/ 784 h 159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9159" h="1599611">
                <a:moveTo>
                  <a:pt x="410735" y="784"/>
                </a:moveTo>
                <a:cubicBezTo>
                  <a:pt x="403240" y="-26698"/>
                  <a:pt x="220860" y="675342"/>
                  <a:pt x="155902" y="870214"/>
                </a:cubicBezTo>
                <a:cubicBezTo>
                  <a:pt x="90944" y="1065086"/>
                  <a:pt x="-53961" y="1195001"/>
                  <a:pt x="20990" y="1170017"/>
                </a:cubicBezTo>
                <a:cubicBezTo>
                  <a:pt x="95941" y="1145033"/>
                  <a:pt x="560637" y="650358"/>
                  <a:pt x="605607" y="720312"/>
                </a:cubicBezTo>
                <a:cubicBezTo>
                  <a:pt x="650577" y="790266"/>
                  <a:pt x="285816" y="1517289"/>
                  <a:pt x="290813" y="1589741"/>
                </a:cubicBezTo>
                <a:cubicBezTo>
                  <a:pt x="295810" y="1662194"/>
                  <a:pt x="480689" y="1317420"/>
                  <a:pt x="635587" y="1155027"/>
                </a:cubicBezTo>
                <a:cubicBezTo>
                  <a:pt x="790485" y="992634"/>
                  <a:pt x="1160242" y="667847"/>
                  <a:pt x="1220203" y="615381"/>
                </a:cubicBezTo>
                <a:cubicBezTo>
                  <a:pt x="1280164" y="562915"/>
                  <a:pt x="1020334" y="885203"/>
                  <a:pt x="995351" y="840233"/>
                </a:cubicBezTo>
                <a:cubicBezTo>
                  <a:pt x="970368" y="795263"/>
                  <a:pt x="1087790" y="395525"/>
                  <a:pt x="1070302" y="345558"/>
                </a:cubicBezTo>
                <a:cubicBezTo>
                  <a:pt x="1052814" y="295591"/>
                  <a:pt x="1002846" y="350555"/>
                  <a:pt x="890420" y="540430"/>
                </a:cubicBezTo>
                <a:cubicBezTo>
                  <a:pt x="777994" y="730305"/>
                  <a:pt x="468196" y="1439840"/>
                  <a:pt x="395744" y="1484810"/>
                </a:cubicBezTo>
                <a:cubicBezTo>
                  <a:pt x="323292" y="1529780"/>
                  <a:pt x="483187" y="877709"/>
                  <a:pt x="455705" y="810253"/>
                </a:cubicBezTo>
                <a:cubicBezTo>
                  <a:pt x="428223" y="742797"/>
                  <a:pt x="160899" y="1147532"/>
                  <a:pt x="230853" y="1080076"/>
                </a:cubicBezTo>
                <a:cubicBezTo>
                  <a:pt x="300807" y="1012620"/>
                  <a:pt x="872932" y="465479"/>
                  <a:pt x="875430" y="405518"/>
                </a:cubicBezTo>
                <a:cubicBezTo>
                  <a:pt x="877928" y="345557"/>
                  <a:pt x="358269" y="615381"/>
                  <a:pt x="245843" y="720312"/>
                </a:cubicBezTo>
                <a:cubicBezTo>
                  <a:pt x="133417" y="825243"/>
                  <a:pt x="168393" y="1152528"/>
                  <a:pt x="200872" y="1035105"/>
                </a:cubicBezTo>
                <a:cubicBezTo>
                  <a:pt x="233351" y="917682"/>
                  <a:pt x="418230" y="28266"/>
                  <a:pt x="410735" y="7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AAAB4BA4-DC37-0447-3E1D-4B40A2E89E7E}"/>
              </a:ext>
            </a:extLst>
          </p:cNvPr>
          <p:cNvSpPr/>
          <p:nvPr/>
        </p:nvSpPr>
        <p:spPr>
          <a:xfrm>
            <a:off x="8027406" y="9128831"/>
            <a:ext cx="1551351" cy="307327"/>
          </a:xfrm>
          <a:custGeom>
            <a:avLst/>
            <a:gdLst>
              <a:gd name="connsiteX0" fmla="*/ 7322 w 1551351"/>
              <a:gd name="connsiteY0" fmla="*/ 225031 h 307327"/>
              <a:gd name="connsiteX1" fmla="*/ 861761 w 1551351"/>
              <a:gd name="connsiteY1" fmla="*/ 60139 h 307327"/>
              <a:gd name="connsiteX2" fmla="*/ 1551309 w 1551351"/>
              <a:gd name="connsiteY2" fmla="*/ 150080 h 307327"/>
              <a:gd name="connsiteX3" fmla="*/ 831781 w 1551351"/>
              <a:gd name="connsiteY3" fmla="*/ 210041 h 307327"/>
              <a:gd name="connsiteX4" fmla="*/ 801801 w 1551351"/>
              <a:gd name="connsiteY4" fmla="*/ 299982 h 307327"/>
              <a:gd name="connsiteX5" fmla="*/ 1146574 w 1551351"/>
              <a:gd name="connsiteY5" fmla="*/ 179 h 307327"/>
              <a:gd name="connsiteX6" fmla="*/ 487007 w 1551351"/>
              <a:gd name="connsiteY6" fmla="*/ 255012 h 307327"/>
              <a:gd name="connsiteX7" fmla="*/ 7322 w 1551351"/>
              <a:gd name="connsiteY7" fmla="*/ 225031 h 30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1351" h="307327">
                <a:moveTo>
                  <a:pt x="7322" y="225031"/>
                </a:moveTo>
                <a:cubicBezTo>
                  <a:pt x="69781" y="192552"/>
                  <a:pt x="604430" y="72631"/>
                  <a:pt x="861761" y="60139"/>
                </a:cubicBezTo>
                <a:cubicBezTo>
                  <a:pt x="1119092" y="47647"/>
                  <a:pt x="1556306" y="125096"/>
                  <a:pt x="1551309" y="150080"/>
                </a:cubicBezTo>
                <a:cubicBezTo>
                  <a:pt x="1546312" y="175064"/>
                  <a:pt x="956699" y="185057"/>
                  <a:pt x="831781" y="210041"/>
                </a:cubicBezTo>
                <a:cubicBezTo>
                  <a:pt x="706863" y="235025"/>
                  <a:pt x="749336" y="334959"/>
                  <a:pt x="801801" y="299982"/>
                </a:cubicBezTo>
                <a:cubicBezTo>
                  <a:pt x="854266" y="265005"/>
                  <a:pt x="1199040" y="7674"/>
                  <a:pt x="1146574" y="179"/>
                </a:cubicBezTo>
                <a:cubicBezTo>
                  <a:pt x="1094108" y="-7316"/>
                  <a:pt x="676882" y="222533"/>
                  <a:pt x="487007" y="255012"/>
                </a:cubicBezTo>
                <a:cubicBezTo>
                  <a:pt x="297132" y="287491"/>
                  <a:pt x="-55137" y="257510"/>
                  <a:pt x="7322" y="2250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79D5FD66-5D38-EDE6-42B6-C9022F5BB045}"/>
              </a:ext>
            </a:extLst>
          </p:cNvPr>
          <p:cNvSpPr/>
          <p:nvPr/>
        </p:nvSpPr>
        <p:spPr>
          <a:xfrm>
            <a:off x="8747860" y="9804694"/>
            <a:ext cx="991555" cy="3027339"/>
          </a:xfrm>
          <a:custGeom>
            <a:avLst/>
            <a:gdLst>
              <a:gd name="connsiteX0" fmla="*/ 905806 w 991555"/>
              <a:gd name="connsiteY0" fmla="*/ 73824 h 3027339"/>
              <a:gd name="connsiteX1" fmla="*/ 875825 w 991555"/>
              <a:gd name="connsiteY1" fmla="*/ 118795 h 3027339"/>
              <a:gd name="connsiteX2" fmla="*/ 36376 w 991555"/>
              <a:gd name="connsiteY2" fmla="*/ 973234 h 3027339"/>
              <a:gd name="connsiteX3" fmla="*/ 171288 w 991555"/>
              <a:gd name="connsiteY3" fmla="*/ 1887634 h 3027339"/>
              <a:gd name="connsiteX4" fmla="*/ 351170 w 991555"/>
              <a:gd name="connsiteY4" fmla="*/ 3026886 h 3027339"/>
              <a:gd name="connsiteX5" fmla="*/ 171288 w 991555"/>
              <a:gd name="connsiteY5" fmla="*/ 1752722 h 3027339"/>
              <a:gd name="connsiteX6" fmla="*/ 141307 w 991555"/>
              <a:gd name="connsiteY6" fmla="*/ 748381 h 3027339"/>
              <a:gd name="connsiteX7" fmla="*/ 905806 w 991555"/>
              <a:gd name="connsiteY7" fmla="*/ 73824 h 302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555" h="3027339">
                <a:moveTo>
                  <a:pt x="905806" y="73824"/>
                </a:moveTo>
                <a:cubicBezTo>
                  <a:pt x="1028226" y="-31107"/>
                  <a:pt x="1020730" y="-31107"/>
                  <a:pt x="875825" y="118795"/>
                </a:cubicBezTo>
                <a:cubicBezTo>
                  <a:pt x="730920" y="268697"/>
                  <a:pt x="153799" y="678428"/>
                  <a:pt x="36376" y="973234"/>
                </a:cubicBezTo>
                <a:cubicBezTo>
                  <a:pt x="-81047" y="1268041"/>
                  <a:pt x="118822" y="1545359"/>
                  <a:pt x="171288" y="1887634"/>
                </a:cubicBezTo>
                <a:cubicBezTo>
                  <a:pt x="223754" y="2229909"/>
                  <a:pt x="351170" y="3049371"/>
                  <a:pt x="351170" y="3026886"/>
                </a:cubicBezTo>
                <a:cubicBezTo>
                  <a:pt x="351170" y="3004401"/>
                  <a:pt x="206265" y="2132473"/>
                  <a:pt x="171288" y="1752722"/>
                </a:cubicBezTo>
                <a:cubicBezTo>
                  <a:pt x="136311" y="1372971"/>
                  <a:pt x="23884" y="1030696"/>
                  <a:pt x="141307" y="748381"/>
                </a:cubicBezTo>
                <a:cubicBezTo>
                  <a:pt x="258730" y="466066"/>
                  <a:pt x="783386" y="178755"/>
                  <a:pt x="905806" y="738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15B07131-0003-75B7-B39B-4F6E1703BB8B}"/>
              </a:ext>
            </a:extLst>
          </p:cNvPr>
          <p:cNvSpPr/>
          <p:nvPr/>
        </p:nvSpPr>
        <p:spPr>
          <a:xfrm>
            <a:off x="-232089" y="10785552"/>
            <a:ext cx="1228261" cy="981378"/>
          </a:xfrm>
          <a:custGeom>
            <a:avLst/>
            <a:gdLst>
              <a:gd name="connsiteX0" fmla="*/ 1206450 w 1228261"/>
              <a:gd name="connsiteY0" fmla="*/ 7366 h 981378"/>
              <a:gd name="connsiteX1" fmla="*/ 7237 w 1228261"/>
              <a:gd name="connsiteY1" fmla="*/ 966737 h 981378"/>
              <a:gd name="connsiteX2" fmla="*/ 726764 w 1228261"/>
              <a:gd name="connsiteY2" fmla="*/ 547012 h 981378"/>
              <a:gd name="connsiteX3" fmla="*/ 1206450 w 1228261"/>
              <a:gd name="connsiteY3" fmla="*/ 7366 h 98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261" h="981378">
                <a:moveTo>
                  <a:pt x="1206450" y="7366"/>
                </a:moveTo>
                <a:cubicBezTo>
                  <a:pt x="1086529" y="77320"/>
                  <a:pt x="87185" y="876796"/>
                  <a:pt x="7237" y="966737"/>
                </a:cubicBezTo>
                <a:cubicBezTo>
                  <a:pt x="-72711" y="1056678"/>
                  <a:pt x="531892" y="709405"/>
                  <a:pt x="726764" y="547012"/>
                </a:cubicBezTo>
                <a:cubicBezTo>
                  <a:pt x="921636" y="384619"/>
                  <a:pt x="1326371" y="-62588"/>
                  <a:pt x="1206450" y="73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8CE453EE-A56F-6C0C-794E-BDFD4291CAA1}"/>
              </a:ext>
            </a:extLst>
          </p:cNvPr>
          <p:cNvSpPr/>
          <p:nvPr/>
        </p:nvSpPr>
        <p:spPr>
          <a:xfrm>
            <a:off x="192342" y="-13598"/>
            <a:ext cx="3583463" cy="8054938"/>
          </a:xfrm>
          <a:custGeom>
            <a:avLst/>
            <a:gdLst>
              <a:gd name="connsiteX0" fmla="*/ 1381625 w 3583463"/>
              <a:gd name="connsiteY0" fmla="*/ 28588 h 8054938"/>
              <a:gd name="connsiteX1" fmla="*/ 242373 w 3583463"/>
              <a:gd name="connsiteY1" fmla="*/ 1077900 h 8054938"/>
              <a:gd name="connsiteX2" fmla="*/ 1531527 w 3583463"/>
              <a:gd name="connsiteY2" fmla="*/ 913008 h 8054938"/>
              <a:gd name="connsiteX3" fmla="*/ 422255 w 3583463"/>
              <a:gd name="connsiteY3" fmla="*/ 2082241 h 8054938"/>
              <a:gd name="connsiteX4" fmla="*/ 886950 w 3583463"/>
              <a:gd name="connsiteY4" fmla="*/ 1932339 h 8054938"/>
              <a:gd name="connsiteX5" fmla="*/ 797009 w 3583463"/>
              <a:gd name="connsiteY5" fmla="*/ 2936680 h 8054938"/>
              <a:gd name="connsiteX6" fmla="*/ 722058 w 3583463"/>
              <a:gd name="connsiteY6" fmla="*/ 3071591 h 8054938"/>
              <a:gd name="connsiteX7" fmla="*/ 2530 w 3583463"/>
              <a:gd name="connsiteY7" fmla="*/ 4255814 h 8054938"/>
              <a:gd name="connsiteX8" fmla="*/ 1006871 w 3583463"/>
              <a:gd name="connsiteY8" fmla="*/ 3926031 h 8054938"/>
              <a:gd name="connsiteX9" fmla="*/ 437245 w 3583463"/>
              <a:gd name="connsiteY9" fmla="*/ 5994673 h 8054938"/>
              <a:gd name="connsiteX10" fmla="*/ 901940 w 3583463"/>
              <a:gd name="connsiteY10" fmla="*/ 5514988 h 8054938"/>
              <a:gd name="connsiteX11" fmla="*/ 2011212 w 3583463"/>
              <a:gd name="connsiteY11" fmla="*/ 8003355 h 8054938"/>
              <a:gd name="connsiteX12" fmla="*/ 1216733 w 3583463"/>
              <a:gd name="connsiteY12" fmla="*/ 6804142 h 8054938"/>
              <a:gd name="connsiteX13" fmla="*/ 1021861 w 3583463"/>
              <a:gd name="connsiteY13" fmla="*/ 2322083 h 8054938"/>
              <a:gd name="connsiteX14" fmla="*/ 1186753 w 3583463"/>
              <a:gd name="connsiteY14" fmla="*/ 1227801 h 8054938"/>
              <a:gd name="connsiteX15" fmla="*/ 1591488 w 3583463"/>
              <a:gd name="connsiteY15" fmla="*/ 1182831 h 8054938"/>
              <a:gd name="connsiteX16" fmla="*/ 2266045 w 3583463"/>
              <a:gd name="connsiteY16" fmla="*/ 268431 h 8054938"/>
              <a:gd name="connsiteX17" fmla="*/ 3570189 w 3583463"/>
              <a:gd name="connsiteY17" fmla="*/ 298411 h 8054938"/>
              <a:gd name="connsiteX18" fmla="*/ 1381625 w 3583463"/>
              <a:gd name="connsiteY18" fmla="*/ 28588 h 805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83463" h="8054938">
                <a:moveTo>
                  <a:pt x="1381625" y="28588"/>
                </a:moveTo>
                <a:cubicBezTo>
                  <a:pt x="826989" y="158503"/>
                  <a:pt x="217389" y="930497"/>
                  <a:pt x="242373" y="1077900"/>
                </a:cubicBezTo>
                <a:cubicBezTo>
                  <a:pt x="267357" y="1225303"/>
                  <a:pt x="1501547" y="745618"/>
                  <a:pt x="1531527" y="913008"/>
                </a:cubicBezTo>
                <a:cubicBezTo>
                  <a:pt x="1561507" y="1080398"/>
                  <a:pt x="529684" y="1912353"/>
                  <a:pt x="422255" y="2082241"/>
                </a:cubicBezTo>
                <a:cubicBezTo>
                  <a:pt x="314826" y="2252129"/>
                  <a:pt x="824491" y="1789933"/>
                  <a:pt x="886950" y="1932339"/>
                </a:cubicBezTo>
                <a:cubicBezTo>
                  <a:pt x="949409" y="2074746"/>
                  <a:pt x="824491" y="2746805"/>
                  <a:pt x="797009" y="2936680"/>
                </a:cubicBezTo>
                <a:cubicBezTo>
                  <a:pt x="769527" y="3126555"/>
                  <a:pt x="854471" y="2851735"/>
                  <a:pt x="722058" y="3071591"/>
                </a:cubicBezTo>
                <a:cubicBezTo>
                  <a:pt x="589645" y="3291447"/>
                  <a:pt x="-44939" y="4113408"/>
                  <a:pt x="2530" y="4255814"/>
                </a:cubicBezTo>
                <a:cubicBezTo>
                  <a:pt x="49999" y="4398220"/>
                  <a:pt x="934418" y="3636221"/>
                  <a:pt x="1006871" y="3926031"/>
                </a:cubicBezTo>
                <a:cubicBezTo>
                  <a:pt x="1079324" y="4215841"/>
                  <a:pt x="454734" y="5729847"/>
                  <a:pt x="437245" y="5994673"/>
                </a:cubicBezTo>
                <a:cubicBezTo>
                  <a:pt x="419756" y="6259499"/>
                  <a:pt x="639612" y="5180208"/>
                  <a:pt x="901940" y="5514988"/>
                </a:cubicBezTo>
                <a:cubicBezTo>
                  <a:pt x="1164268" y="5849768"/>
                  <a:pt x="1958747" y="7788496"/>
                  <a:pt x="2011212" y="8003355"/>
                </a:cubicBezTo>
                <a:cubicBezTo>
                  <a:pt x="2063678" y="8218214"/>
                  <a:pt x="1381625" y="7751021"/>
                  <a:pt x="1216733" y="6804142"/>
                </a:cubicBezTo>
                <a:cubicBezTo>
                  <a:pt x="1051841" y="5857263"/>
                  <a:pt x="1026858" y="3251473"/>
                  <a:pt x="1021861" y="2322083"/>
                </a:cubicBezTo>
                <a:cubicBezTo>
                  <a:pt x="1016864" y="1392693"/>
                  <a:pt x="1091815" y="1417676"/>
                  <a:pt x="1186753" y="1227801"/>
                </a:cubicBezTo>
                <a:cubicBezTo>
                  <a:pt x="1281691" y="1037926"/>
                  <a:pt x="1411606" y="1342726"/>
                  <a:pt x="1591488" y="1182831"/>
                </a:cubicBezTo>
                <a:cubicBezTo>
                  <a:pt x="1771370" y="1022936"/>
                  <a:pt x="1936261" y="415834"/>
                  <a:pt x="2266045" y="268431"/>
                </a:cubicBezTo>
                <a:cubicBezTo>
                  <a:pt x="2595829" y="121028"/>
                  <a:pt x="3717592" y="345880"/>
                  <a:pt x="3570189" y="298411"/>
                </a:cubicBezTo>
                <a:cubicBezTo>
                  <a:pt x="3422786" y="250942"/>
                  <a:pt x="1936261" y="-101327"/>
                  <a:pt x="1381625" y="2858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B4E9DE22-A7FA-2C84-BBF9-F3E7B1DCBBF6}"/>
              </a:ext>
            </a:extLst>
          </p:cNvPr>
          <p:cNvSpPr/>
          <p:nvPr/>
        </p:nvSpPr>
        <p:spPr>
          <a:xfrm>
            <a:off x="385294" y="4422455"/>
            <a:ext cx="1602283" cy="5591089"/>
          </a:xfrm>
          <a:custGeom>
            <a:avLst/>
            <a:gdLst>
              <a:gd name="connsiteX0" fmla="*/ 484136 w 1602283"/>
              <a:gd name="connsiteY0" fmla="*/ 284456 h 5591089"/>
              <a:gd name="connsiteX1" fmla="*/ 484136 w 1602283"/>
              <a:gd name="connsiteY1" fmla="*/ 344417 h 5591089"/>
              <a:gd name="connsiteX2" fmla="*/ 1563427 w 1602283"/>
              <a:gd name="connsiteY2" fmla="*/ 4031997 h 5591089"/>
              <a:gd name="connsiteX3" fmla="*/ 1293604 w 1602283"/>
              <a:gd name="connsiteY3" fmla="*/ 3597283 h 5591089"/>
              <a:gd name="connsiteX4" fmla="*/ 619047 w 1602283"/>
              <a:gd name="connsiteY4" fmla="*/ 4481702 h 5591089"/>
              <a:gd name="connsiteX5" fmla="*/ 319244 w 1602283"/>
              <a:gd name="connsiteY5" fmla="*/ 5276181 h 5591089"/>
              <a:gd name="connsiteX6" fmla="*/ 319244 w 1602283"/>
              <a:gd name="connsiteY6" fmla="*/ 5171250 h 5591089"/>
              <a:gd name="connsiteX7" fmla="*/ 19440 w 1602283"/>
              <a:gd name="connsiteY7" fmla="*/ 419368 h 5591089"/>
              <a:gd name="connsiteX8" fmla="*/ 79401 w 1602283"/>
              <a:gd name="connsiteY8" fmla="*/ 1453689 h 5591089"/>
              <a:gd name="connsiteX9" fmla="*/ 484136 w 1602283"/>
              <a:gd name="connsiteY9" fmla="*/ 284456 h 559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2283" h="5591089">
                <a:moveTo>
                  <a:pt x="484136" y="284456"/>
                </a:moveTo>
                <a:cubicBezTo>
                  <a:pt x="551592" y="99577"/>
                  <a:pt x="304254" y="-280173"/>
                  <a:pt x="484136" y="344417"/>
                </a:cubicBezTo>
                <a:cubicBezTo>
                  <a:pt x="664018" y="969007"/>
                  <a:pt x="1428516" y="3489853"/>
                  <a:pt x="1563427" y="4031997"/>
                </a:cubicBezTo>
                <a:cubicBezTo>
                  <a:pt x="1698338" y="4574141"/>
                  <a:pt x="1451001" y="3522332"/>
                  <a:pt x="1293604" y="3597283"/>
                </a:cubicBezTo>
                <a:cubicBezTo>
                  <a:pt x="1136207" y="3672234"/>
                  <a:pt x="781440" y="4201886"/>
                  <a:pt x="619047" y="4481702"/>
                </a:cubicBezTo>
                <a:cubicBezTo>
                  <a:pt x="456654" y="4761518"/>
                  <a:pt x="369211" y="5161256"/>
                  <a:pt x="319244" y="5276181"/>
                </a:cubicBezTo>
                <a:cubicBezTo>
                  <a:pt x="269277" y="5391106"/>
                  <a:pt x="369211" y="5980719"/>
                  <a:pt x="319244" y="5171250"/>
                </a:cubicBezTo>
                <a:cubicBezTo>
                  <a:pt x="269277" y="4361781"/>
                  <a:pt x="59414" y="1038961"/>
                  <a:pt x="19440" y="419368"/>
                </a:cubicBezTo>
                <a:cubicBezTo>
                  <a:pt x="-20534" y="-200225"/>
                  <a:pt x="1952" y="1471177"/>
                  <a:pt x="79401" y="1453689"/>
                </a:cubicBezTo>
                <a:cubicBezTo>
                  <a:pt x="156850" y="1436201"/>
                  <a:pt x="416680" y="469335"/>
                  <a:pt x="484136" y="28445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18927C67-B0A3-20F4-B0F6-4228C1A97A96}"/>
              </a:ext>
            </a:extLst>
          </p:cNvPr>
          <p:cNvSpPr/>
          <p:nvPr/>
        </p:nvSpPr>
        <p:spPr>
          <a:xfrm>
            <a:off x="5423401" y="183727"/>
            <a:ext cx="3825560" cy="6624759"/>
          </a:xfrm>
          <a:custGeom>
            <a:avLst/>
            <a:gdLst>
              <a:gd name="connsiteX0" fmla="*/ 3038 w 3825560"/>
              <a:gd name="connsiteY0" fmla="*/ 280968 h 6624759"/>
              <a:gd name="connsiteX1" fmla="*/ 2191602 w 3825560"/>
              <a:gd name="connsiteY1" fmla="*/ 11145 h 6624759"/>
              <a:gd name="connsiteX2" fmla="*/ 1666947 w 3825560"/>
              <a:gd name="connsiteY2" fmla="*/ 71106 h 6624759"/>
              <a:gd name="connsiteX3" fmla="*/ 3525727 w 3825560"/>
              <a:gd name="connsiteY3" fmla="*/ 250988 h 6624759"/>
              <a:gd name="connsiteX4" fmla="*/ 3630658 w 3825560"/>
              <a:gd name="connsiteY4" fmla="*/ 1075447 h 6624759"/>
              <a:gd name="connsiteX5" fmla="*/ 3645648 w 3825560"/>
              <a:gd name="connsiteY5" fmla="*/ 4058489 h 6624759"/>
              <a:gd name="connsiteX6" fmla="*/ 3825530 w 3825560"/>
              <a:gd name="connsiteY6" fmla="*/ 2619434 h 6624759"/>
              <a:gd name="connsiteX7" fmla="*/ 3630658 w 3825560"/>
              <a:gd name="connsiteY7" fmla="*/ 6621807 h 6624759"/>
              <a:gd name="connsiteX8" fmla="*/ 3240914 w 3825560"/>
              <a:gd name="connsiteY8" fmla="*/ 3308981 h 6624759"/>
              <a:gd name="connsiteX9" fmla="*/ 2536376 w 3825560"/>
              <a:gd name="connsiteY9" fmla="*/ 5722398 h 6624759"/>
              <a:gd name="connsiteX10" fmla="*/ 2746238 w 3825560"/>
              <a:gd name="connsiteY10" fmla="*/ 2919237 h 6624759"/>
              <a:gd name="connsiteX11" fmla="*/ 2536376 w 3825560"/>
              <a:gd name="connsiteY11" fmla="*/ 2259670 h 6624759"/>
              <a:gd name="connsiteX12" fmla="*/ 1906789 w 3825560"/>
              <a:gd name="connsiteY12" fmla="*/ 595762 h 6624759"/>
              <a:gd name="connsiteX13" fmla="*/ 2386474 w 3825560"/>
              <a:gd name="connsiteY13" fmla="*/ 1240339 h 6624759"/>
              <a:gd name="connsiteX14" fmla="*/ 977399 w 3825560"/>
              <a:gd name="connsiteY14" fmla="*/ 1045466 h 6624759"/>
              <a:gd name="connsiteX15" fmla="*/ 1696927 w 3825560"/>
              <a:gd name="connsiteY15" fmla="*/ 1255329 h 6624759"/>
              <a:gd name="connsiteX16" fmla="*/ 3038 w 3825560"/>
              <a:gd name="connsiteY16" fmla="*/ 280968 h 66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25560" h="6624759">
                <a:moveTo>
                  <a:pt x="3038" y="280968"/>
                </a:moveTo>
                <a:cubicBezTo>
                  <a:pt x="85484" y="73604"/>
                  <a:pt x="1914284" y="46122"/>
                  <a:pt x="2191602" y="11145"/>
                </a:cubicBezTo>
                <a:cubicBezTo>
                  <a:pt x="2468920" y="-23832"/>
                  <a:pt x="1444593" y="31132"/>
                  <a:pt x="1666947" y="71106"/>
                </a:cubicBezTo>
                <a:cubicBezTo>
                  <a:pt x="1889301" y="111080"/>
                  <a:pt x="3198442" y="83598"/>
                  <a:pt x="3525727" y="250988"/>
                </a:cubicBezTo>
                <a:cubicBezTo>
                  <a:pt x="3853012" y="418378"/>
                  <a:pt x="3610671" y="440864"/>
                  <a:pt x="3630658" y="1075447"/>
                </a:cubicBezTo>
                <a:cubicBezTo>
                  <a:pt x="3650645" y="1710030"/>
                  <a:pt x="3613169" y="3801158"/>
                  <a:pt x="3645648" y="4058489"/>
                </a:cubicBezTo>
                <a:cubicBezTo>
                  <a:pt x="3678127" y="4315820"/>
                  <a:pt x="3828028" y="2192214"/>
                  <a:pt x="3825530" y="2619434"/>
                </a:cubicBezTo>
                <a:cubicBezTo>
                  <a:pt x="3823032" y="3046654"/>
                  <a:pt x="3728094" y="6506883"/>
                  <a:pt x="3630658" y="6621807"/>
                </a:cubicBezTo>
                <a:cubicBezTo>
                  <a:pt x="3533222" y="6736731"/>
                  <a:pt x="3423294" y="3458882"/>
                  <a:pt x="3240914" y="3308981"/>
                </a:cubicBezTo>
                <a:cubicBezTo>
                  <a:pt x="3058534" y="3159080"/>
                  <a:pt x="2618822" y="5787355"/>
                  <a:pt x="2536376" y="5722398"/>
                </a:cubicBezTo>
                <a:cubicBezTo>
                  <a:pt x="2453930" y="5657441"/>
                  <a:pt x="2746238" y="3496358"/>
                  <a:pt x="2746238" y="2919237"/>
                </a:cubicBezTo>
                <a:cubicBezTo>
                  <a:pt x="2746238" y="2342116"/>
                  <a:pt x="2676284" y="2646916"/>
                  <a:pt x="2536376" y="2259670"/>
                </a:cubicBezTo>
                <a:cubicBezTo>
                  <a:pt x="2396468" y="1872424"/>
                  <a:pt x="1931773" y="765651"/>
                  <a:pt x="1906789" y="595762"/>
                </a:cubicBezTo>
                <a:cubicBezTo>
                  <a:pt x="1881805" y="425874"/>
                  <a:pt x="2541372" y="1165388"/>
                  <a:pt x="2386474" y="1240339"/>
                </a:cubicBezTo>
                <a:cubicBezTo>
                  <a:pt x="2231576" y="1315290"/>
                  <a:pt x="1092323" y="1042968"/>
                  <a:pt x="977399" y="1045466"/>
                </a:cubicBezTo>
                <a:cubicBezTo>
                  <a:pt x="862475" y="1047964"/>
                  <a:pt x="1851825" y="1382745"/>
                  <a:pt x="1696927" y="1255329"/>
                </a:cubicBezTo>
                <a:cubicBezTo>
                  <a:pt x="1542029" y="1127913"/>
                  <a:pt x="-79408" y="488332"/>
                  <a:pt x="3038" y="28096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2BC7CFF6-592C-0536-2791-0243F75C5EB0}"/>
              </a:ext>
            </a:extLst>
          </p:cNvPr>
          <p:cNvSpPr/>
          <p:nvPr/>
        </p:nvSpPr>
        <p:spPr>
          <a:xfrm>
            <a:off x="7818302" y="3507822"/>
            <a:ext cx="1215196" cy="5426402"/>
          </a:xfrm>
          <a:custGeom>
            <a:avLst/>
            <a:gdLst>
              <a:gd name="connsiteX0" fmla="*/ 756072 w 1215196"/>
              <a:gd name="connsiteY0" fmla="*/ 254709 h 5426402"/>
              <a:gd name="connsiteX1" fmla="*/ 831023 w 1215196"/>
              <a:gd name="connsiteY1" fmla="*/ 419601 h 5426402"/>
              <a:gd name="connsiteX2" fmla="*/ 950944 w 1215196"/>
              <a:gd name="connsiteY2" fmla="*/ 4601857 h 5426402"/>
              <a:gd name="connsiteX3" fmla="*/ 1145816 w 1215196"/>
              <a:gd name="connsiteY3" fmla="*/ 3372663 h 5426402"/>
              <a:gd name="connsiteX4" fmla="*/ 1205777 w 1215196"/>
              <a:gd name="connsiteY4" fmla="*/ 5396335 h 5426402"/>
              <a:gd name="connsiteX5" fmla="*/ 965934 w 1215196"/>
              <a:gd name="connsiteY5" fmla="*/ 4631837 h 5426402"/>
              <a:gd name="connsiteX6" fmla="*/ 681121 w 1215196"/>
              <a:gd name="connsiteY6" fmla="*/ 5291404 h 5426402"/>
              <a:gd name="connsiteX7" fmla="*/ 156465 w 1215196"/>
              <a:gd name="connsiteY7" fmla="*/ 4137162 h 5426402"/>
              <a:gd name="connsiteX8" fmla="*/ 21554 w 1215196"/>
              <a:gd name="connsiteY8" fmla="*/ 3222762 h 5426402"/>
              <a:gd name="connsiteX9" fmla="*/ 51534 w 1215196"/>
              <a:gd name="connsiteY9" fmla="*/ 3297712 h 5426402"/>
              <a:gd name="connsiteX10" fmla="*/ 501239 w 1215196"/>
              <a:gd name="connsiteY10" fmla="*/ 734394 h 5426402"/>
              <a:gd name="connsiteX11" fmla="*/ 306367 w 1215196"/>
              <a:gd name="connsiteY11" fmla="*/ 1378971 h 5426402"/>
              <a:gd name="connsiteX12" fmla="*/ 756072 w 1215196"/>
              <a:gd name="connsiteY12" fmla="*/ 254709 h 542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5196" h="5426402">
                <a:moveTo>
                  <a:pt x="756072" y="254709"/>
                </a:moveTo>
                <a:cubicBezTo>
                  <a:pt x="843515" y="94814"/>
                  <a:pt x="798544" y="-304924"/>
                  <a:pt x="831023" y="419601"/>
                </a:cubicBezTo>
                <a:cubicBezTo>
                  <a:pt x="863502" y="1144126"/>
                  <a:pt x="898479" y="4109680"/>
                  <a:pt x="950944" y="4601857"/>
                </a:cubicBezTo>
                <a:cubicBezTo>
                  <a:pt x="1003409" y="5094034"/>
                  <a:pt x="1103344" y="3240250"/>
                  <a:pt x="1145816" y="3372663"/>
                </a:cubicBezTo>
                <a:cubicBezTo>
                  <a:pt x="1188288" y="3505076"/>
                  <a:pt x="1235757" y="5186473"/>
                  <a:pt x="1205777" y="5396335"/>
                </a:cubicBezTo>
                <a:cubicBezTo>
                  <a:pt x="1175797" y="5606197"/>
                  <a:pt x="1053377" y="4649325"/>
                  <a:pt x="965934" y="4631837"/>
                </a:cubicBezTo>
                <a:cubicBezTo>
                  <a:pt x="878491" y="4614349"/>
                  <a:pt x="816032" y="5373850"/>
                  <a:pt x="681121" y="5291404"/>
                </a:cubicBezTo>
                <a:cubicBezTo>
                  <a:pt x="546210" y="5208958"/>
                  <a:pt x="266393" y="4481936"/>
                  <a:pt x="156465" y="4137162"/>
                </a:cubicBezTo>
                <a:cubicBezTo>
                  <a:pt x="46537" y="3792388"/>
                  <a:pt x="39042" y="3362670"/>
                  <a:pt x="21554" y="3222762"/>
                </a:cubicBezTo>
                <a:cubicBezTo>
                  <a:pt x="4066" y="3082854"/>
                  <a:pt x="-28413" y="3712440"/>
                  <a:pt x="51534" y="3297712"/>
                </a:cubicBezTo>
                <a:cubicBezTo>
                  <a:pt x="131481" y="2882984"/>
                  <a:pt x="458767" y="1054184"/>
                  <a:pt x="501239" y="734394"/>
                </a:cubicBezTo>
                <a:cubicBezTo>
                  <a:pt x="543711" y="414604"/>
                  <a:pt x="268892" y="1458918"/>
                  <a:pt x="306367" y="1378971"/>
                </a:cubicBezTo>
                <a:cubicBezTo>
                  <a:pt x="343842" y="1299024"/>
                  <a:pt x="668629" y="414604"/>
                  <a:pt x="756072" y="254709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FF844995-9BAD-DB83-064F-2B70AE612DCA}"/>
              </a:ext>
            </a:extLst>
          </p:cNvPr>
          <p:cNvSpPr/>
          <p:nvPr/>
        </p:nvSpPr>
        <p:spPr>
          <a:xfrm>
            <a:off x="341344" y="5886311"/>
            <a:ext cx="1277609" cy="4712623"/>
          </a:xfrm>
          <a:custGeom>
            <a:avLst/>
            <a:gdLst>
              <a:gd name="connsiteX0" fmla="*/ 1277594 w 1277609"/>
              <a:gd name="connsiteY0" fmla="*/ 2283328 h 4712623"/>
              <a:gd name="connsiteX1" fmla="*/ 752938 w 1277609"/>
              <a:gd name="connsiteY1" fmla="*/ 3332640 h 4712623"/>
              <a:gd name="connsiteX2" fmla="*/ 857869 w 1277609"/>
              <a:gd name="connsiteY2" fmla="*/ 3647433 h 4712623"/>
              <a:gd name="connsiteX3" fmla="*/ 258263 w 1277609"/>
              <a:gd name="connsiteY3" fmla="*/ 4711735 h 4712623"/>
              <a:gd name="connsiteX4" fmla="*/ 138341 w 1277609"/>
              <a:gd name="connsiteY4" fmla="*/ 3452561 h 4712623"/>
              <a:gd name="connsiteX5" fmla="*/ 33410 w 1277609"/>
              <a:gd name="connsiteY5" fmla="*/ 4823 h 4712623"/>
              <a:gd name="connsiteX6" fmla="*/ 767928 w 1277609"/>
              <a:gd name="connsiteY6" fmla="*/ 2688063 h 4712623"/>
              <a:gd name="connsiteX7" fmla="*/ 1277594 w 1277609"/>
              <a:gd name="connsiteY7" fmla="*/ 2283328 h 471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609" h="4712623">
                <a:moveTo>
                  <a:pt x="1277594" y="2283328"/>
                </a:moveTo>
                <a:cubicBezTo>
                  <a:pt x="1275096" y="2390757"/>
                  <a:pt x="822892" y="3105289"/>
                  <a:pt x="752938" y="3332640"/>
                </a:cubicBezTo>
                <a:cubicBezTo>
                  <a:pt x="682984" y="3559991"/>
                  <a:pt x="940315" y="3417584"/>
                  <a:pt x="857869" y="3647433"/>
                </a:cubicBezTo>
                <a:cubicBezTo>
                  <a:pt x="775423" y="3877282"/>
                  <a:pt x="378184" y="4744214"/>
                  <a:pt x="258263" y="4711735"/>
                </a:cubicBezTo>
                <a:cubicBezTo>
                  <a:pt x="138342" y="4679256"/>
                  <a:pt x="175816" y="4237046"/>
                  <a:pt x="138341" y="3452561"/>
                </a:cubicBezTo>
                <a:cubicBezTo>
                  <a:pt x="100865" y="2668076"/>
                  <a:pt x="-71521" y="132239"/>
                  <a:pt x="33410" y="4823"/>
                </a:cubicBezTo>
                <a:cubicBezTo>
                  <a:pt x="138341" y="-122593"/>
                  <a:pt x="563062" y="2313309"/>
                  <a:pt x="767928" y="2688063"/>
                </a:cubicBezTo>
                <a:cubicBezTo>
                  <a:pt x="972794" y="3062817"/>
                  <a:pt x="1280092" y="2175899"/>
                  <a:pt x="1277594" y="228332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34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男, 本, 人 が含まれている画像&#10;&#10;自動的に生成された説明">
            <a:extLst>
              <a:ext uri="{FF2B5EF4-FFF2-40B4-BE49-F238E27FC236}">
                <a16:creationId xmlns:a16="http://schemas.microsoft.com/office/drawing/2014/main" id="{DF067F06-92C4-B443-4D9A-8F8FF95B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38" y="-1156"/>
            <a:ext cx="9051742" cy="12802756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12A4765-FC06-9E5C-947B-6869CA740349}"/>
              </a:ext>
            </a:extLst>
          </p:cNvPr>
          <p:cNvSpPr/>
          <p:nvPr/>
        </p:nvSpPr>
        <p:spPr>
          <a:xfrm>
            <a:off x="5272485" y="6035668"/>
            <a:ext cx="316182" cy="471394"/>
          </a:xfrm>
          <a:custGeom>
            <a:avLst/>
            <a:gdLst>
              <a:gd name="connsiteX0" fmla="*/ 315515 w 316182"/>
              <a:gd name="connsiteY0" fmla="*/ 7 h 471394"/>
              <a:gd name="connsiteX1" fmla="*/ 140890 w 316182"/>
              <a:gd name="connsiteY1" fmla="*/ 187332 h 471394"/>
              <a:gd name="connsiteX2" fmla="*/ 55165 w 316182"/>
              <a:gd name="connsiteY2" fmla="*/ 323857 h 471394"/>
              <a:gd name="connsiteX3" fmla="*/ 7540 w 316182"/>
              <a:gd name="connsiteY3" fmla="*/ 466732 h 471394"/>
              <a:gd name="connsiteX4" fmla="*/ 20240 w 316182"/>
              <a:gd name="connsiteY4" fmla="*/ 412757 h 471394"/>
              <a:gd name="connsiteX5" fmla="*/ 194865 w 316182"/>
              <a:gd name="connsiteY5" fmla="*/ 180982 h 471394"/>
              <a:gd name="connsiteX6" fmla="*/ 315515 w 316182"/>
              <a:gd name="connsiteY6" fmla="*/ 7 h 47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182" h="471394">
                <a:moveTo>
                  <a:pt x="315515" y="7"/>
                </a:moveTo>
                <a:cubicBezTo>
                  <a:pt x="306519" y="1065"/>
                  <a:pt x="184282" y="133357"/>
                  <a:pt x="140890" y="187332"/>
                </a:cubicBezTo>
                <a:cubicBezTo>
                  <a:pt x="97498" y="241307"/>
                  <a:pt x="77390" y="277290"/>
                  <a:pt x="55165" y="323857"/>
                </a:cubicBezTo>
                <a:cubicBezTo>
                  <a:pt x="32940" y="370424"/>
                  <a:pt x="13361" y="451915"/>
                  <a:pt x="7540" y="466732"/>
                </a:cubicBezTo>
                <a:cubicBezTo>
                  <a:pt x="1719" y="481549"/>
                  <a:pt x="-10981" y="460382"/>
                  <a:pt x="20240" y="412757"/>
                </a:cubicBezTo>
                <a:cubicBezTo>
                  <a:pt x="51461" y="365132"/>
                  <a:pt x="149357" y="247128"/>
                  <a:pt x="194865" y="180982"/>
                </a:cubicBezTo>
                <a:cubicBezTo>
                  <a:pt x="240373" y="114836"/>
                  <a:pt x="324511" y="-1051"/>
                  <a:pt x="31551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27F8148-9980-38DF-1CB6-96007D1BB334}"/>
              </a:ext>
            </a:extLst>
          </p:cNvPr>
          <p:cNvSpPr/>
          <p:nvPr/>
        </p:nvSpPr>
        <p:spPr>
          <a:xfrm>
            <a:off x="5572125" y="5965768"/>
            <a:ext cx="959901" cy="296554"/>
          </a:xfrm>
          <a:custGeom>
            <a:avLst/>
            <a:gdLst>
              <a:gd name="connsiteX0" fmla="*/ 0 w 959901"/>
              <a:gd name="connsiteY0" fmla="*/ 63557 h 296554"/>
              <a:gd name="connsiteX1" fmla="*/ 508000 w 959901"/>
              <a:gd name="connsiteY1" fmla="*/ 57 h 296554"/>
              <a:gd name="connsiteX2" fmla="*/ 879475 w 959901"/>
              <a:gd name="connsiteY2" fmla="*/ 54032 h 296554"/>
              <a:gd name="connsiteX3" fmla="*/ 955675 w 959901"/>
              <a:gd name="connsiteY3" fmla="*/ 142932 h 296554"/>
              <a:gd name="connsiteX4" fmla="*/ 949325 w 959901"/>
              <a:gd name="connsiteY4" fmla="*/ 292157 h 296554"/>
              <a:gd name="connsiteX5" fmla="*/ 942975 w 959901"/>
              <a:gd name="connsiteY5" fmla="*/ 247707 h 296554"/>
              <a:gd name="connsiteX6" fmla="*/ 895350 w 959901"/>
              <a:gd name="connsiteY6" fmla="*/ 152457 h 296554"/>
              <a:gd name="connsiteX7" fmla="*/ 742950 w 959901"/>
              <a:gd name="connsiteY7" fmla="*/ 66732 h 296554"/>
              <a:gd name="connsiteX8" fmla="*/ 501650 w 959901"/>
              <a:gd name="connsiteY8" fmla="*/ 69907 h 296554"/>
              <a:gd name="connsiteX9" fmla="*/ 0 w 959901"/>
              <a:gd name="connsiteY9" fmla="*/ 63557 h 29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9901" h="296554">
                <a:moveTo>
                  <a:pt x="0" y="63557"/>
                </a:moveTo>
                <a:cubicBezTo>
                  <a:pt x="180710" y="32600"/>
                  <a:pt x="361421" y="1644"/>
                  <a:pt x="508000" y="57"/>
                </a:cubicBezTo>
                <a:cubicBezTo>
                  <a:pt x="654579" y="-1530"/>
                  <a:pt x="804863" y="30220"/>
                  <a:pt x="879475" y="54032"/>
                </a:cubicBezTo>
                <a:cubicBezTo>
                  <a:pt x="954087" y="77844"/>
                  <a:pt x="944033" y="103245"/>
                  <a:pt x="955675" y="142932"/>
                </a:cubicBezTo>
                <a:cubicBezTo>
                  <a:pt x="967317" y="182620"/>
                  <a:pt x="951442" y="274695"/>
                  <a:pt x="949325" y="292157"/>
                </a:cubicBezTo>
                <a:cubicBezTo>
                  <a:pt x="947208" y="309619"/>
                  <a:pt x="951971" y="270990"/>
                  <a:pt x="942975" y="247707"/>
                </a:cubicBezTo>
                <a:cubicBezTo>
                  <a:pt x="933979" y="224424"/>
                  <a:pt x="928687" y="182619"/>
                  <a:pt x="895350" y="152457"/>
                </a:cubicBezTo>
                <a:cubicBezTo>
                  <a:pt x="862013" y="122295"/>
                  <a:pt x="808567" y="80490"/>
                  <a:pt x="742950" y="66732"/>
                </a:cubicBezTo>
                <a:cubicBezTo>
                  <a:pt x="677333" y="52974"/>
                  <a:pt x="501650" y="69907"/>
                  <a:pt x="501650" y="69907"/>
                </a:cubicBezTo>
                <a:lnTo>
                  <a:pt x="0" y="635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02CE181-F2AD-2A64-68ED-232F91D60CFB}"/>
              </a:ext>
            </a:extLst>
          </p:cNvPr>
          <p:cNvSpPr/>
          <p:nvPr/>
        </p:nvSpPr>
        <p:spPr>
          <a:xfrm>
            <a:off x="6197588" y="6124575"/>
            <a:ext cx="232946" cy="336550"/>
          </a:xfrm>
          <a:custGeom>
            <a:avLst/>
            <a:gdLst>
              <a:gd name="connsiteX0" fmla="*/ 231787 w 232946"/>
              <a:gd name="connsiteY0" fmla="*/ 0 h 336550"/>
              <a:gd name="connsiteX1" fmla="*/ 200037 w 232946"/>
              <a:gd name="connsiteY1" fmla="*/ 184150 h 336550"/>
              <a:gd name="connsiteX2" fmla="*/ 12 w 232946"/>
              <a:gd name="connsiteY2" fmla="*/ 336550 h 336550"/>
              <a:gd name="connsiteX3" fmla="*/ 190512 w 232946"/>
              <a:gd name="connsiteY3" fmla="*/ 184150 h 336550"/>
              <a:gd name="connsiteX4" fmla="*/ 231787 w 232946"/>
              <a:gd name="connsiteY4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46" h="336550">
                <a:moveTo>
                  <a:pt x="231787" y="0"/>
                </a:moveTo>
                <a:cubicBezTo>
                  <a:pt x="233374" y="0"/>
                  <a:pt x="238666" y="128058"/>
                  <a:pt x="200037" y="184150"/>
                </a:cubicBezTo>
                <a:cubicBezTo>
                  <a:pt x="161408" y="240242"/>
                  <a:pt x="1599" y="336550"/>
                  <a:pt x="12" y="336550"/>
                </a:cubicBezTo>
                <a:cubicBezTo>
                  <a:pt x="-1575" y="336550"/>
                  <a:pt x="152412" y="235479"/>
                  <a:pt x="190512" y="184150"/>
                </a:cubicBezTo>
                <a:cubicBezTo>
                  <a:pt x="228612" y="132821"/>
                  <a:pt x="230200" y="0"/>
                  <a:pt x="2317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11849B3-CDE5-F9CF-3B93-9DE9AF0C81F4}"/>
              </a:ext>
            </a:extLst>
          </p:cNvPr>
          <p:cNvSpPr/>
          <p:nvPr/>
        </p:nvSpPr>
        <p:spPr>
          <a:xfrm>
            <a:off x="5390044" y="6127499"/>
            <a:ext cx="929567" cy="355798"/>
          </a:xfrm>
          <a:custGeom>
            <a:avLst/>
            <a:gdLst>
              <a:gd name="connsiteX0" fmla="*/ 928206 w 929567"/>
              <a:gd name="connsiteY0" fmla="*/ 251 h 355798"/>
              <a:gd name="connsiteX1" fmla="*/ 893281 w 929567"/>
              <a:gd name="connsiteY1" fmla="*/ 117726 h 355798"/>
              <a:gd name="connsiteX2" fmla="*/ 677381 w 929567"/>
              <a:gd name="connsiteY2" fmla="*/ 251076 h 355798"/>
              <a:gd name="connsiteX3" fmla="*/ 575781 w 929567"/>
              <a:gd name="connsiteY3" fmla="*/ 273301 h 355798"/>
              <a:gd name="connsiteX4" fmla="*/ 658331 w 929567"/>
              <a:gd name="connsiteY4" fmla="*/ 273301 h 355798"/>
              <a:gd name="connsiteX5" fmla="*/ 474181 w 929567"/>
              <a:gd name="connsiteY5" fmla="*/ 349501 h 355798"/>
              <a:gd name="connsiteX6" fmla="*/ 334481 w 929567"/>
              <a:gd name="connsiteY6" fmla="*/ 346326 h 355798"/>
              <a:gd name="connsiteX7" fmla="*/ 255106 w 929567"/>
              <a:gd name="connsiteY7" fmla="*/ 305051 h 355798"/>
              <a:gd name="connsiteX8" fmla="*/ 274156 w 929567"/>
              <a:gd name="connsiteY8" fmla="*/ 336801 h 355798"/>
              <a:gd name="connsiteX9" fmla="*/ 210656 w 929567"/>
              <a:gd name="connsiteY9" fmla="*/ 311401 h 355798"/>
              <a:gd name="connsiteX10" fmla="*/ 124931 w 929567"/>
              <a:gd name="connsiteY10" fmla="*/ 308226 h 355798"/>
              <a:gd name="connsiteX11" fmla="*/ 10631 w 929567"/>
              <a:gd name="connsiteY11" fmla="*/ 276476 h 355798"/>
              <a:gd name="connsiteX12" fmla="*/ 413856 w 929567"/>
              <a:gd name="connsiteY12" fmla="*/ 346326 h 355798"/>
              <a:gd name="connsiteX13" fmla="*/ 690081 w 929567"/>
              <a:gd name="connsiteY13" fmla="*/ 263776 h 355798"/>
              <a:gd name="connsiteX14" fmla="*/ 861531 w 929567"/>
              <a:gd name="connsiteY14" fmla="*/ 171701 h 355798"/>
              <a:gd name="connsiteX15" fmla="*/ 788506 w 929567"/>
              <a:gd name="connsiteY15" fmla="*/ 209801 h 355798"/>
              <a:gd name="connsiteX16" fmla="*/ 909156 w 929567"/>
              <a:gd name="connsiteY16" fmla="*/ 89151 h 355798"/>
              <a:gd name="connsiteX17" fmla="*/ 928206 w 929567"/>
              <a:gd name="connsiteY17" fmla="*/ 251 h 35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567" h="355798">
                <a:moveTo>
                  <a:pt x="928206" y="251"/>
                </a:moveTo>
                <a:cubicBezTo>
                  <a:pt x="925560" y="5013"/>
                  <a:pt x="935085" y="75922"/>
                  <a:pt x="893281" y="117726"/>
                </a:cubicBezTo>
                <a:cubicBezTo>
                  <a:pt x="851477" y="159530"/>
                  <a:pt x="730298" y="225147"/>
                  <a:pt x="677381" y="251076"/>
                </a:cubicBezTo>
                <a:cubicBezTo>
                  <a:pt x="624464" y="277005"/>
                  <a:pt x="578956" y="269597"/>
                  <a:pt x="575781" y="273301"/>
                </a:cubicBezTo>
                <a:cubicBezTo>
                  <a:pt x="572606" y="277005"/>
                  <a:pt x="675264" y="260601"/>
                  <a:pt x="658331" y="273301"/>
                </a:cubicBezTo>
                <a:cubicBezTo>
                  <a:pt x="641398" y="286001"/>
                  <a:pt x="528156" y="337330"/>
                  <a:pt x="474181" y="349501"/>
                </a:cubicBezTo>
                <a:cubicBezTo>
                  <a:pt x="420206" y="361672"/>
                  <a:pt x="370993" y="353734"/>
                  <a:pt x="334481" y="346326"/>
                </a:cubicBezTo>
                <a:cubicBezTo>
                  <a:pt x="297969" y="338918"/>
                  <a:pt x="265160" y="306638"/>
                  <a:pt x="255106" y="305051"/>
                </a:cubicBezTo>
                <a:cubicBezTo>
                  <a:pt x="245052" y="303464"/>
                  <a:pt x="281564" y="335743"/>
                  <a:pt x="274156" y="336801"/>
                </a:cubicBezTo>
                <a:cubicBezTo>
                  <a:pt x="266748" y="337859"/>
                  <a:pt x="235527" y="316163"/>
                  <a:pt x="210656" y="311401"/>
                </a:cubicBezTo>
                <a:cubicBezTo>
                  <a:pt x="185785" y="306639"/>
                  <a:pt x="158268" y="314047"/>
                  <a:pt x="124931" y="308226"/>
                </a:cubicBezTo>
                <a:cubicBezTo>
                  <a:pt x="91594" y="302405"/>
                  <a:pt x="-37523" y="270126"/>
                  <a:pt x="10631" y="276476"/>
                </a:cubicBezTo>
                <a:cubicBezTo>
                  <a:pt x="58785" y="282826"/>
                  <a:pt x="300614" y="348443"/>
                  <a:pt x="413856" y="346326"/>
                </a:cubicBezTo>
                <a:cubicBezTo>
                  <a:pt x="527098" y="344209"/>
                  <a:pt x="615468" y="292880"/>
                  <a:pt x="690081" y="263776"/>
                </a:cubicBezTo>
                <a:cubicBezTo>
                  <a:pt x="764693" y="234672"/>
                  <a:pt x="845127" y="180697"/>
                  <a:pt x="861531" y="171701"/>
                </a:cubicBezTo>
                <a:cubicBezTo>
                  <a:pt x="877935" y="162705"/>
                  <a:pt x="780568" y="223559"/>
                  <a:pt x="788506" y="209801"/>
                </a:cubicBezTo>
                <a:cubicBezTo>
                  <a:pt x="796443" y="196043"/>
                  <a:pt x="886402" y="118784"/>
                  <a:pt x="909156" y="89151"/>
                </a:cubicBezTo>
                <a:cubicBezTo>
                  <a:pt x="931910" y="59518"/>
                  <a:pt x="930852" y="-4511"/>
                  <a:pt x="928206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2BA8855-9FCA-0229-F7E8-3DA80326D69D}"/>
              </a:ext>
            </a:extLst>
          </p:cNvPr>
          <p:cNvSpPr/>
          <p:nvPr/>
        </p:nvSpPr>
        <p:spPr>
          <a:xfrm>
            <a:off x="5305295" y="6315942"/>
            <a:ext cx="524009" cy="132675"/>
          </a:xfrm>
          <a:custGeom>
            <a:avLst/>
            <a:gdLst>
              <a:gd name="connsiteX0" fmla="*/ 130 w 524009"/>
              <a:gd name="connsiteY0" fmla="*/ 132483 h 132675"/>
              <a:gd name="connsiteX1" fmla="*/ 216030 w 524009"/>
              <a:gd name="connsiteY1" fmla="*/ 34058 h 132675"/>
              <a:gd name="connsiteX2" fmla="*/ 187455 w 524009"/>
              <a:gd name="connsiteY2" fmla="*/ 24533 h 132675"/>
              <a:gd name="connsiteX3" fmla="*/ 301755 w 524009"/>
              <a:gd name="connsiteY3" fmla="*/ 24533 h 132675"/>
              <a:gd name="connsiteX4" fmla="*/ 524005 w 524009"/>
              <a:gd name="connsiteY4" fmla="*/ 68983 h 132675"/>
              <a:gd name="connsiteX5" fmla="*/ 308105 w 524009"/>
              <a:gd name="connsiteY5" fmla="*/ 21358 h 132675"/>
              <a:gd name="connsiteX6" fmla="*/ 250955 w 524009"/>
              <a:gd name="connsiteY6" fmla="*/ 5483 h 132675"/>
              <a:gd name="connsiteX7" fmla="*/ 130 w 524009"/>
              <a:gd name="connsiteY7" fmla="*/ 132483 h 13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009" h="132675">
                <a:moveTo>
                  <a:pt x="130" y="132483"/>
                </a:moveTo>
                <a:cubicBezTo>
                  <a:pt x="-5691" y="137245"/>
                  <a:pt x="184809" y="52050"/>
                  <a:pt x="216030" y="34058"/>
                </a:cubicBezTo>
                <a:cubicBezTo>
                  <a:pt x="247251" y="16066"/>
                  <a:pt x="173168" y="26120"/>
                  <a:pt x="187455" y="24533"/>
                </a:cubicBezTo>
                <a:cubicBezTo>
                  <a:pt x="201742" y="22946"/>
                  <a:pt x="245663" y="17125"/>
                  <a:pt x="301755" y="24533"/>
                </a:cubicBezTo>
                <a:cubicBezTo>
                  <a:pt x="357847" y="31941"/>
                  <a:pt x="522947" y="69512"/>
                  <a:pt x="524005" y="68983"/>
                </a:cubicBezTo>
                <a:cubicBezTo>
                  <a:pt x="525063" y="68454"/>
                  <a:pt x="353613" y="31941"/>
                  <a:pt x="308105" y="21358"/>
                </a:cubicBezTo>
                <a:cubicBezTo>
                  <a:pt x="262597" y="10775"/>
                  <a:pt x="296463" y="-9863"/>
                  <a:pt x="250955" y="5483"/>
                </a:cubicBezTo>
                <a:cubicBezTo>
                  <a:pt x="205447" y="20829"/>
                  <a:pt x="5951" y="127721"/>
                  <a:pt x="130" y="132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23C1E3B-F699-DE25-6063-1AB38E6F83C6}"/>
              </a:ext>
            </a:extLst>
          </p:cNvPr>
          <p:cNvSpPr/>
          <p:nvPr/>
        </p:nvSpPr>
        <p:spPr>
          <a:xfrm>
            <a:off x="5772065" y="6187951"/>
            <a:ext cx="499206" cy="181220"/>
          </a:xfrm>
          <a:custGeom>
            <a:avLst/>
            <a:gdLst>
              <a:gd name="connsiteX0" fmla="*/ 498560 w 499206"/>
              <a:gd name="connsiteY0" fmla="*/ 124 h 181220"/>
              <a:gd name="connsiteX1" fmla="*/ 273135 w 499206"/>
              <a:gd name="connsiteY1" fmla="*/ 149349 h 181220"/>
              <a:gd name="connsiteX2" fmla="*/ 85 w 499206"/>
              <a:gd name="connsiteY2" fmla="*/ 181099 h 181220"/>
              <a:gd name="connsiteX3" fmla="*/ 301710 w 499206"/>
              <a:gd name="connsiteY3" fmla="*/ 158874 h 181220"/>
              <a:gd name="connsiteX4" fmla="*/ 339810 w 499206"/>
              <a:gd name="connsiteY4" fmla="*/ 123949 h 181220"/>
              <a:gd name="connsiteX5" fmla="*/ 498560 w 499206"/>
              <a:gd name="connsiteY5" fmla="*/ 124 h 18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206" h="181220">
                <a:moveTo>
                  <a:pt x="498560" y="124"/>
                </a:moveTo>
                <a:cubicBezTo>
                  <a:pt x="487447" y="4357"/>
                  <a:pt x="356214" y="119187"/>
                  <a:pt x="273135" y="149349"/>
                </a:cubicBezTo>
                <a:cubicBezTo>
                  <a:pt x="190056" y="179511"/>
                  <a:pt x="-4677" y="179512"/>
                  <a:pt x="85" y="181099"/>
                </a:cubicBezTo>
                <a:cubicBezTo>
                  <a:pt x="4847" y="182686"/>
                  <a:pt x="245089" y="168399"/>
                  <a:pt x="301710" y="158874"/>
                </a:cubicBezTo>
                <a:cubicBezTo>
                  <a:pt x="358331" y="149349"/>
                  <a:pt x="305414" y="147232"/>
                  <a:pt x="339810" y="123949"/>
                </a:cubicBezTo>
                <a:cubicBezTo>
                  <a:pt x="374206" y="100666"/>
                  <a:pt x="509673" y="-4109"/>
                  <a:pt x="498560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EDF4582-F21A-9E56-3923-8618FD2A5F0C}"/>
              </a:ext>
            </a:extLst>
          </p:cNvPr>
          <p:cNvSpPr/>
          <p:nvPr/>
        </p:nvSpPr>
        <p:spPr>
          <a:xfrm>
            <a:off x="5689600" y="6330950"/>
            <a:ext cx="349946" cy="33574"/>
          </a:xfrm>
          <a:custGeom>
            <a:avLst/>
            <a:gdLst>
              <a:gd name="connsiteX0" fmla="*/ 0 w 349946"/>
              <a:gd name="connsiteY0" fmla="*/ 0 h 33574"/>
              <a:gd name="connsiteX1" fmla="*/ 196850 w 349946"/>
              <a:gd name="connsiteY1" fmla="*/ 31750 h 33574"/>
              <a:gd name="connsiteX2" fmla="*/ 349250 w 349946"/>
              <a:gd name="connsiteY2" fmla="*/ 28575 h 33574"/>
              <a:gd name="connsiteX3" fmla="*/ 257175 w 349946"/>
              <a:gd name="connsiteY3" fmla="*/ 19050 h 33574"/>
              <a:gd name="connsiteX4" fmla="*/ 0 w 349946"/>
              <a:gd name="connsiteY4" fmla="*/ 0 h 3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46" h="33574">
                <a:moveTo>
                  <a:pt x="0" y="0"/>
                </a:moveTo>
                <a:cubicBezTo>
                  <a:pt x="69321" y="13494"/>
                  <a:pt x="138642" y="26988"/>
                  <a:pt x="196850" y="31750"/>
                </a:cubicBezTo>
                <a:cubicBezTo>
                  <a:pt x="255058" y="36512"/>
                  <a:pt x="339196" y="30692"/>
                  <a:pt x="349250" y="28575"/>
                </a:cubicBezTo>
                <a:cubicBezTo>
                  <a:pt x="359304" y="26458"/>
                  <a:pt x="257175" y="19050"/>
                  <a:pt x="257175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92294E2-4CB6-F9DA-E42E-CFC76D62318D}"/>
              </a:ext>
            </a:extLst>
          </p:cNvPr>
          <p:cNvSpPr/>
          <p:nvPr/>
        </p:nvSpPr>
        <p:spPr>
          <a:xfrm>
            <a:off x="5480851" y="6066748"/>
            <a:ext cx="88272" cy="290717"/>
          </a:xfrm>
          <a:custGeom>
            <a:avLst/>
            <a:gdLst>
              <a:gd name="connsiteX0" fmla="*/ 88099 w 88272"/>
              <a:gd name="connsiteY0" fmla="*/ 677 h 290717"/>
              <a:gd name="connsiteX1" fmla="*/ 24599 w 88272"/>
              <a:gd name="connsiteY1" fmla="*/ 102277 h 290717"/>
              <a:gd name="connsiteX2" fmla="*/ 24599 w 88272"/>
              <a:gd name="connsiteY2" fmla="*/ 165777 h 290717"/>
              <a:gd name="connsiteX3" fmla="*/ 37299 w 88272"/>
              <a:gd name="connsiteY3" fmla="*/ 289602 h 290717"/>
              <a:gd name="connsiteX4" fmla="*/ 18249 w 88272"/>
              <a:gd name="connsiteY4" fmla="*/ 222927 h 290717"/>
              <a:gd name="connsiteX5" fmla="*/ 2374 w 88272"/>
              <a:gd name="connsiteY5" fmla="*/ 156252 h 290717"/>
              <a:gd name="connsiteX6" fmla="*/ 88099 w 88272"/>
              <a:gd name="connsiteY6" fmla="*/ 677 h 29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72" h="290717">
                <a:moveTo>
                  <a:pt x="88099" y="677"/>
                </a:moveTo>
                <a:cubicBezTo>
                  <a:pt x="91803" y="-8319"/>
                  <a:pt x="35182" y="74760"/>
                  <a:pt x="24599" y="102277"/>
                </a:cubicBezTo>
                <a:cubicBezTo>
                  <a:pt x="14016" y="129794"/>
                  <a:pt x="22482" y="134556"/>
                  <a:pt x="24599" y="165777"/>
                </a:cubicBezTo>
                <a:cubicBezTo>
                  <a:pt x="26716" y="196998"/>
                  <a:pt x="38357" y="280077"/>
                  <a:pt x="37299" y="289602"/>
                </a:cubicBezTo>
                <a:cubicBezTo>
                  <a:pt x="36241" y="299127"/>
                  <a:pt x="24070" y="245152"/>
                  <a:pt x="18249" y="222927"/>
                </a:cubicBezTo>
                <a:cubicBezTo>
                  <a:pt x="12428" y="200702"/>
                  <a:pt x="-6622" y="189589"/>
                  <a:pt x="2374" y="156252"/>
                </a:cubicBezTo>
                <a:cubicBezTo>
                  <a:pt x="11370" y="122915"/>
                  <a:pt x="84395" y="9673"/>
                  <a:pt x="88099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E3CE08F-58D9-7FAA-FF4B-9C1EEAC27497}"/>
              </a:ext>
            </a:extLst>
          </p:cNvPr>
          <p:cNvSpPr/>
          <p:nvPr/>
        </p:nvSpPr>
        <p:spPr>
          <a:xfrm>
            <a:off x="5492527" y="6295690"/>
            <a:ext cx="283731" cy="57519"/>
          </a:xfrm>
          <a:custGeom>
            <a:avLst/>
            <a:gdLst>
              <a:gd name="connsiteX0" fmla="*/ 223 w 283731"/>
              <a:gd name="connsiteY0" fmla="*/ 9860 h 57519"/>
              <a:gd name="connsiteX1" fmla="*/ 101823 w 283731"/>
              <a:gd name="connsiteY1" fmla="*/ 335 h 57519"/>
              <a:gd name="connsiteX2" fmla="*/ 216123 w 283731"/>
              <a:gd name="connsiteY2" fmla="*/ 22560 h 57519"/>
              <a:gd name="connsiteX3" fmla="*/ 282798 w 283731"/>
              <a:gd name="connsiteY3" fmla="*/ 57485 h 57519"/>
              <a:gd name="connsiteX4" fmla="*/ 168498 w 283731"/>
              <a:gd name="connsiteY4" fmla="*/ 28910 h 57519"/>
              <a:gd name="connsiteX5" fmla="*/ 76423 w 283731"/>
              <a:gd name="connsiteY5" fmla="*/ 19385 h 57519"/>
              <a:gd name="connsiteX6" fmla="*/ 223 w 283731"/>
              <a:gd name="connsiteY6" fmla="*/ 9860 h 5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731" h="57519">
                <a:moveTo>
                  <a:pt x="223" y="9860"/>
                </a:moveTo>
                <a:cubicBezTo>
                  <a:pt x="4456" y="6685"/>
                  <a:pt x="65840" y="-1782"/>
                  <a:pt x="101823" y="335"/>
                </a:cubicBezTo>
                <a:cubicBezTo>
                  <a:pt x="137806" y="2452"/>
                  <a:pt x="185961" y="13035"/>
                  <a:pt x="216123" y="22560"/>
                </a:cubicBezTo>
                <a:cubicBezTo>
                  <a:pt x="246285" y="32085"/>
                  <a:pt x="290735" y="56427"/>
                  <a:pt x="282798" y="57485"/>
                </a:cubicBezTo>
                <a:cubicBezTo>
                  <a:pt x="274861" y="58543"/>
                  <a:pt x="202894" y="35260"/>
                  <a:pt x="168498" y="28910"/>
                </a:cubicBezTo>
                <a:cubicBezTo>
                  <a:pt x="134102" y="22560"/>
                  <a:pt x="99706" y="20443"/>
                  <a:pt x="76423" y="19385"/>
                </a:cubicBezTo>
                <a:cubicBezTo>
                  <a:pt x="53140" y="18327"/>
                  <a:pt x="-4010" y="13035"/>
                  <a:pt x="223" y="9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AE43316-D973-EF26-30AB-E05C9FF163E8}"/>
              </a:ext>
            </a:extLst>
          </p:cNvPr>
          <p:cNvSpPr/>
          <p:nvPr/>
        </p:nvSpPr>
        <p:spPr>
          <a:xfrm>
            <a:off x="5505437" y="6088662"/>
            <a:ext cx="67015" cy="223510"/>
          </a:xfrm>
          <a:custGeom>
            <a:avLst/>
            <a:gdLst>
              <a:gd name="connsiteX0" fmla="*/ 66688 w 67015"/>
              <a:gd name="connsiteY0" fmla="*/ 988 h 223510"/>
              <a:gd name="connsiteX1" fmla="*/ 25413 w 67015"/>
              <a:gd name="connsiteY1" fmla="*/ 74013 h 223510"/>
              <a:gd name="connsiteX2" fmla="*/ 22238 w 67015"/>
              <a:gd name="connsiteY2" fmla="*/ 124813 h 223510"/>
              <a:gd name="connsiteX3" fmla="*/ 47638 w 67015"/>
              <a:gd name="connsiteY3" fmla="*/ 207363 h 223510"/>
              <a:gd name="connsiteX4" fmla="*/ 57163 w 67015"/>
              <a:gd name="connsiteY4" fmla="*/ 216888 h 223510"/>
              <a:gd name="connsiteX5" fmla="*/ 13 w 67015"/>
              <a:gd name="connsiteY5" fmla="*/ 131163 h 223510"/>
              <a:gd name="connsiteX6" fmla="*/ 66688 w 67015"/>
              <a:gd name="connsiteY6" fmla="*/ 988 h 22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15" h="223510">
                <a:moveTo>
                  <a:pt x="66688" y="988"/>
                </a:moveTo>
                <a:cubicBezTo>
                  <a:pt x="70921" y="-8537"/>
                  <a:pt x="32821" y="53376"/>
                  <a:pt x="25413" y="74013"/>
                </a:cubicBezTo>
                <a:cubicBezTo>
                  <a:pt x="18005" y="94650"/>
                  <a:pt x="18534" y="102588"/>
                  <a:pt x="22238" y="124813"/>
                </a:cubicBezTo>
                <a:cubicBezTo>
                  <a:pt x="25942" y="147038"/>
                  <a:pt x="47638" y="207363"/>
                  <a:pt x="47638" y="207363"/>
                </a:cubicBezTo>
                <a:cubicBezTo>
                  <a:pt x="53459" y="222709"/>
                  <a:pt x="65100" y="229588"/>
                  <a:pt x="57163" y="216888"/>
                </a:cubicBezTo>
                <a:cubicBezTo>
                  <a:pt x="49226" y="204188"/>
                  <a:pt x="1071" y="163971"/>
                  <a:pt x="13" y="131163"/>
                </a:cubicBezTo>
                <a:cubicBezTo>
                  <a:pt x="-1045" y="98355"/>
                  <a:pt x="62455" y="10513"/>
                  <a:pt x="66688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3FA4026-B327-CE8D-8E37-C45879DE6C39}"/>
              </a:ext>
            </a:extLst>
          </p:cNvPr>
          <p:cNvSpPr/>
          <p:nvPr/>
        </p:nvSpPr>
        <p:spPr>
          <a:xfrm>
            <a:off x="6108565" y="6025860"/>
            <a:ext cx="35229" cy="232349"/>
          </a:xfrm>
          <a:custGeom>
            <a:avLst/>
            <a:gdLst>
              <a:gd name="connsiteX0" fmla="*/ 6485 w 35229"/>
              <a:gd name="connsiteY0" fmla="*/ 290 h 232349"/>
              <a:gd name="connsiteX1" fmla="*/ 22360 w 35229"/>
              <a:gd name="connsiteY1" fmla="*/ 101890 h 232349"/>
              <a:gd name="connsiteX2" fmla="*/ 135 w 35229"/>
              <a:gd name="connsiteY2" fmla="*/ 232065 h 232349"/>
              <a:gd name="connsiteX3" fmla="*/ 35060 w 35229"/>
              <a:gd name="connsiteY3" fmla="*/ 133640 h 232349"/>
              <a:gd name="connsiteX4" fmla="*/ 6485 w 35229"/>
              <a:gd name="connsiteY4" fmla="*/ 290 h 23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29" h="232349">
                <a:moveTo>
                  <a:pt x="6485" y="290"/>
                </a:moveTo>
                <a:cubicBezTo>
                  <a:pt x="4368" y="-5002"/>
                  <a:pt x="23418" y="63261"/>
                  <a:pt x="22360" y="101890"/>
                </a:cubicBezTo>
                <a:cubicBezTo>
                  <a:pt x="21302" y="140519"/>
                  <a:pt x="-1982" y="226773"/>
                  <a:pt x="135" y="232065"/>
                </a:cubicBezTo>
                <a:cubicBezTo>
                  <a:pt x="2252" y="237357"/>
                  <a:pt x="32414" y="167507"/>
                  <a:pt x="35060" y="133640"/>
                </a:cubicBezTo>
                <a:cubicBezTo>
                  <a:pt x="37706" y="99773"/>
                  <a:pt x="8602" y="5582"/>
                  <a:pt x="6485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1CF1C71C-BC01-22D3-269E-AEDA4F0C90DB}"/>
              </a:ext>
            </a:extLst>
          </p:cNvPr>
          <p:cNvSpPr/>
          <p:nvPr/>
        </p:nvSpPr>
        <p:spPr>
          <a:xfrm>
            <a:off x="5844739" y="6248307"/>
            <a:ext cx="284068" cy="101827"/>
          </a:xfrm>
          <a:custGeom>
            <a:avLst/>
            <a:gdLst>
              <a:gd name="connsiteX0" fmla="*/ 436 w 284068"/>
              <a:gd name="connsiteY0" fmla="*/ 101693 h 101827"/>
              <a:gd name="connsiteX1" fmla="*/ 156011 w 284068"/>
              <a:gd name="connsiteY1" fmla="*/ 63593 h 101827"/>
              <a:gd name="connsiteX2" fmla="*/ 283011 w 284068"/>
              <a:gd name="connsiteY2" fmla="*/ 93 h 101827"/>
              <a:gd name="connsiteX3" fmla="*/ 206811 w 284068"/>
              <a:gd name="connsiteY3" fmla="*/ 50893 h 101827"/>
              <a:gd name="connsiteX4" fmla="*/ 436 w 284068"/>
              <a:gd name="connsiteY4" fmla="*/ 101693 h 10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68" h="101827">
                <a:moveTo>
                  <a:pt x="436" y="101693"/>
                </a:moveTo>
                <a:cubicBezTo>
                  <a:pt x="-8031" y="103810"/>
                  <a:pt x="108915" y="80526"/>
                  <a:pt x="156011" y="63593"/>
                </a:cubicBezTo>
                <a:cubicBezTo>
                  <a:pt x="203107" y="46660"/>
                  <a:pt x="274544" y="2210"/>
                  <a:pt x="283011" y="93"/>
                </a:cubicBezTo>
                <a:cubicBezTo>
                  <a:pt x="291478" y="-2024"/>
                  <a:pt x="247557" y="32372"/>
                  <a:pt x="206811" y="50893"/>
                </a:cubicBezTo>
                <a:cubicBezTo>
                  <a:pt x="166065" y="69414"/>
                  <a:pt x="8903" y="99576"/>
                  <a:pt x="436" y="10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1011C74-5145-9EC6-A6F1-7BCEAEC5B217}"/>
              </a:ext>
            </a:extLst>
          </p:cNvPr>
          <p:cNvSpPr/>
          <p:nvPr/>
        </p:nvSpPr>
        <p:spPr>
          <a:xfrm>
            <a:off x="5513955" y="5993567"/>
            <a:ext cx="610583" cy="324713"/>
          </a:xfrm>
          <a:custGeom>
            <a:avLst/>
            <a:gdLst>
              <a:gd name="connsiteX0" fmla="*/ 607445 w 610583"/>
              <a:gd name="connsiteY0" fmla="*/ 42108 h 324713"/>
              <a:gd name="connsiteX1" fmla="*/ 569345 w 610583"/>
              <a:gd name="connsiteY1" fmla="*/ 156408 h 324713"/>
              <a:gd name="connsiteX2" fmla="*/ 505845 w 610583"/>
              <a:gd name="connsiteY2" fmla="*/ 242133 h 324713"/>
              <a:gd name="connsiteX3" fmla="*/ 550295 w 610583"/>
              <a:gd name="connsiteY3" fmla="*/ 226258 h 324713"/>
              <a:gd name="connsiteX4" fmla="*/ 442345 w 610583"/>
              <a:gd name="connsiteY4" fmla="*/ 302458 h 324713"/>
              <a:gd name="connsiteX5" fmla="*/ 372495 w 610583"/>
              <a:gd name="connsiteY5" fmla="*/ 324683 h 324713"/>
              <a:gd name="connsiteX6" fmla="*/ 248670 w 610583"/>
              <a:gd name="connsiteY6" fmla="*/ 299283 h 324713"/>
              <a:gd name="connsiteX7" fmla="*/ 143895 w 610583"/>
              <a:gd name="connsiteY7" fmla="*/ 242133 h 324713"/>
              <a:gd name="connsiteX8" fmla="*/ 172470 w 610583"/>
              <a:gd name="connsiteY8" fmla="*/ 251658 h 324713"/>
              <a:gd name="connsiteX9" fmla="*/ 128020 w 610583"/>
              <a:gd name="connsiteY9" fmla="*/ 200858 h 324713"/>
              <a:gd name="connsiteX10" fmla="*/ 159770 w 610583"/>
              <a:gd name="connsiteY10" fmla="*/ 210383 h 324713"/>
              <a:gd name="connsiteX11" fmla="*/ 121670 w 610583"/>
              <a:gd name="connsiteY11" fmla="*/ 153233 h 324713"/>
              <a:gd name="connsiteX12" fmla="*/ 1020 w 610583"/>
              <a:gd name="connsiteY12" fmla="*/ 146883 h 324713"/>
              <a:gd name="connsiteX13" fmla="*/ 89920 w 610583"/>
              <a:gd name="connsiteY13" fmla="*/ 51633 h 324713"/>
              <a:gd name="connsiteX14" fmla="*/ 486795 w 610583"/>
              <a:gd name="connsiteY14" fmla="*/ 833 h 324713"/>
              <a:gd name="connsiteX15" fmla="*/ 607445 w 610583"/>
              <a:gd name="connsiteY15" fmla="*/ 42108 h 32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0583" h="324713">
                <a:moveTo>
                  <a:pt x="607445" y="42108"/>
                </a:moveTo>
                <a:cubicBezTo>
                  <a:pt x="621203" y="68037"/>
                  <a:pt x="586278" y="123071"/>
                  <a:pt x="569345" y="156408"/>
                </a:cubicBezTo>
                <a:cubicBezTo>
                  <a:pt x="552412" y="189745"/>
                  <a:pt x="509020" y="230491"/>
                  <a:pt x="505845" y="242133"/>
                </a:cubicBezTo>
                <a:cubicBezTo>
                  <a:pt x="502670" y="253775"/>
                  <a:pt x="560878" y="216204"/>
                  <a:pt x="550295" y="226258"/>
                </a:cubicBezTo>
                <a:cubicBezTo>
                  <a:pt x="539712" y="236312"/>
                  <a:pt x="471978" y="286054"/>
                  <a:pt x="442345" y="302458"/>
                </a:cubicBezTo>
                <a:cubicBezTo>
                  <a:pt x="412712" y="318862"/>
                  <a:pt x="404774" y="325212"/>
                  <a:pt x="372495" y="324683"/>
                </a:cubicBezTo>
                <a:cubicBezTo>
                  <a:pt x="340216" y="324154"/>
                  <a:pt x="286770" y="313041"/>
                  <a:pt x="248670" y="299283"/>
                </a:cubicBezTo>
                <a:cubicBezTo>
                  <a:pt x="210570" y="285525"/>
                  <a:pt x="156595" y="250070"/>
                  <a:pt x="143895" y="242133"/>
                </a:cubicBezTo>
                <a:cubicBezTo>
                  <a:pt x="131195" y="234196"/>
                  <a:pt x="175116" y="258537"/>
                  <a:pt x="172470" y="251658"/>
                </a:cubicBezTo>
                <a:cubicBezTo>
                  <a:pt x="169824" y="244779"/>
                  <a:pt x="130137" y="207737"/>
                  <a:pt x="128020" y="200858"/>
                </a:cubicBezTo>
                <a:cubicBezTo>
                  <a:pt x="125903" y="193979"/>
                  <a:pt x="160828" y="218320"/>
                  <a:pt x="159770" y="210383"/>
                </a:cubicBezTo>
                <a:cubicBezTo>
                  <a:pt x="158712" y="202446"/>
                  <a:pt x="148128" y="163816"/>
                  <a:pt x="121670" y="153233"/>
                </a:cubicBezTo>
                <a:cubicBezTo>
                  <a:pt x="95212" y="142650"/>
                  <a:pt x="6312" y="163816"/>
                  <a:pt x="1020" y="146883"/>
                </a:cubicBezTo>
                <a:cubicBezTo>
                  <a:pt x="-4272" y="129950"/>
                  <a:pt x="8957" y="75975"/>
                  <a:pt x="89920" y="51633"/>
                </a:cubicBezTo>
                <a:cubicBezTo>
                  <a:pt x="170882" y="27291"/>
                  <a:pt x="396837" y="6125"/>
                  <a:pt x="486795" y="833"/>
                </a:cubicBezTo>
                <a:cubicBezTo>
                  <a:pt x="576753" y="-4459"/>
                  <a:pt x="593687" y="16179"/>
                  <a:pt x="607445" y="421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DA59061-D780-5A0B-66D2-5E877E134710}"/>
              </a:ext>
            </a:extLst>
          </p:cNvPr>
          <p:cNvSpPr/>
          <p:nvPr/>
        </p:nvSpPr>
        <p:spPr>
          <a:xfrm>
            <a:off x="5805540" y="6161723"/>
            <a:ext cx="86151" cy="86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75080D85-85AB-A117-4F7C-28F29730A76D}"/>
              </a:ext>
            </a:extLst>
          </p:cNvPr>
          <p:cNvSpPr/>
          <p:nvPr/>
        </p:nvSpPr>
        <p:spPr>
          <a:xfrm>
            <a:off x="4922764" y="5905376"/>
            <a:ext cx="119214" cy="355915"/>
          </a:xfrm>
          <a:custGeom>
            <a:avLst/>
            <a:gdLst>
              <a:gd name="connsiteX0" fmla="*/ 119136 w 119214"/>
              <a:gd name="connsiteY0" fmla="*/ 124 h 355915"/>
              <a:gd name="connsiteX1" fmla="*/ 20711 w 119214"/>
              <a:gd name="connsiteY1" fmla="*/ 187449 h 355915"/>
              <a:gd name="connsiteX2" fmla="*/ 77861 w 119214"/>
              <a:gd name="connsiteY2" fmla="*/ 352549 h 355915"/>
              <a:gd name="connsiteX3" fmla="*/ 55636 w 119214"/>
              <a:gd name="connsiteY3" fmla="*/ 292224 h 355915"/>
              <a:gd name="connsiteX4" fmla="*/ 1661 w 119214"/>
              <a:gd name="connsiteY4" fmla="*/ 216024 h 355915"/>
              <a:gd name="connsiteX5" fmla="*/ 119136 w 119214"/>
              <a:gd name="connsiteY5" fmla="*/ 124 h 35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14" h="355915">
                <a:moveTo>
                  <a:pt x="119136" y="124"/>
                </a:moveTo>
                <a:cubicBezTo>
                  <a:pt x="122311" y="-4638"/>
                  <a:pt x="27590" y="128712"/>
                  <a:pt x="20711" y="187449"/>
                </a:cubicBezTo>
                <a:cubicBezTo>
                  <a:pt x="13832" y="246186"/>
                  <a:pt x="72040" y="335087"/>
                  <a:pt x="77861" y="352549"/>
                </a:cubicBezTo>
                <a:cubicBezTo>
                  <a:pt x="83682" y="370011"/>
                  <a:pt x="68336" y="314978"/>
                  <a:pt x="55636" y="292224"/>
                </a:cubicBezTo>
                <a:cubicBezTo>
                  <a:pt x="42936" y="269470"/>
                  <a:pt x="-9981" y="264707"/>
                  <a:pt x="1661" y="216024"/>
                </a:cubicBezTo>
                <a:cubicBezTo>
                  <a:pt x="13303" y="167341"/>
                  <a:pt x="115961" y="4886"/>
                  <a:pt x="119136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B9A1DF94-4502-70DF-B033-C38DFD403873}"/>
              </a:ext>
            </a:extLst>
          </p:cNvPr>
          <p:cNvSpPr/>
          <p:nvPr/>
        </p:nvSpPr>
        <p:spPr>
          <a:xfrm>
            <a:off x="5044971" y="5895739"/>
            <a:ext cx="629027" cy="422595"/>
          </a:xfrm>
          <a:custGeom>
            <a:avLst/>
            <a:gdLst>
              <a:gd name="connsiteX0" fmla="*/ 104 w 629027"/>
              <a:gd name="connsiteY0" fmla="*/ 422511 h 422595"/>
              <a:gd name="connsiteX1" fmla="*/ 111229 w 629027"/>
              <a:gd name="connsiteY1" fmla="*/ 162161 h 422595"/>
              <a:gd name="connsiteX2" fmla="*/ 92179 w 629027"/>
              <a:gd name="connsiteY2" fmla="*/ 206611 h 422595"/>
              <a:gd name="connsiteX3" fmla="*/ 628754 w 629027"/>
              <a:gd name="connsiteY3" fmla="*/ 236 h 422595"/>
              <a:gd name="connsiteX4" fmla="*/ 171554 w 629027"/>
              <a:gd name="connsiteY4" fmla="*/ 162161 h 422595"/>
              <a:gd name="connsiteX5" fmla="*/ 92179 w 629027"/>
              <a:gd name="connsiteY5" fmla="*/ 190736 h 422595"/>
              <a:gd name="connsiteX6" fmla="*/ 104 w 629027"/>
              <a:gd name="connsiteY6" fmla="*/ 422511 h 4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027" h="422595">
                <a:moveTo>
                  <a:pt x="104" y="422511"/>
                </a:moveTo>
                <a:cubicBezTo>
                  <a:pt x="3279" y="417749"/>
                  <a:pt x="95883" y="198144"/>
                  <a:pt x="111229" y="162161"/>
                </a:cubicBezTo>
                <a:cubicBezTo>
                  <a:pt x="126575" y="126178"/>
                  <a:pt x="5925" y="233599"/>
                  <a:pt x="92179" y="206611"/>
                </a:cubicBezTo>
                <a:cubicBezTo>
                  <a:pt x="178433" y="179623"/>
                  <a:pt x="615525" y="7644"/>
                  <a:pt x="628754" y="236"/>
                </a:cubicBezTo>
                <a:cubicBezTo>
                  <a:pt x="641983" y="-7172"/>
                  <a:pt x="171554" y="162161"/>
                  <a:pt x="171554" y="162161"/>
                </a:cubicBezTo>
                <a:cubicBezTo>
                  <a:pt x="82125" y="193911"/>
                  <a:pt x="117050" y="152107"/>
                  <a:pt x="92179" y="190736"/>
                </a:cubicBezTo>
                <a:cubicBezTo>
                  <a:pt x="67308" y="229365"/>
                  <a:pt x="-3071" y="427273"/>
                  <a:pt x="104" y="422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B6441DDB-8CC8-F7A5-A7E0-9E9A4D74905F}"/>
              </a:ext>
            </a:extLst>
          </p:cNvPr>
          <p:cNvSpPr/>
          <p:nvPr/>
        </p:nvSpPr>
        <p:spPr>
          <a:xfrm>
            <a:off x="5041830" y="5828907"/>
            <a:ext cx="136597" cy="327195"/>
          </a:xfrm>
          <a:custGeom>
            <a:avLst/>
            <a:gdLst>
              <a:gd name="connsiteX0" fmla="*/ 136595 w 136597"/>
              <a:gd name="connsiteY0" fmla="*/ 393 h 327195"/>
              <a:gd name="connsiteX1" fmla="*/ 15945 w 136597"/>
              <a:gd name="connsiteY1" fmla="*/ 203593 h 327195"/>
              <a:gd name="connsiteX2" fmla="*/ 12770 w 136597"/>
              <a:gd name="connsiteY2" fmla="*/ 317893 h 327195"/>
              <a:gd name="connsiteX3" fmla="*/ 70 w 136597"/>
              <a:gd name="connsiteY3" fmla="*/ 302018 h 327195"/>
              <a:gd name="connsiteX4" fmla="*/ 19120 w 136597"/>
              <a:gd name="connsiteY4" fmla="*/ 155968 h 327195"/>
              <a:gd name="connsiteX5" fmla="*/ 136595 w 136597"/>
              <a:gd name="connsiteY5" fmla="*/ 393 h 32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97" h="327195">
                <a:moveTo>
                  <a:pt x="136595" y="393"/>
                </a:moveTo>
                <a:cubicBezTo>
                  <a:pt x="136066" y="8331"/>
                  <a:pt x="36582" y="150676"/>
                  <a:pt x="15945" y="203593"/>
                </a:cubicBezTo>
                <a:cubicBezTo>
                  <a:pt x="-4693" y="256510"/>
                  <a:pt x="15416" y="301489"/>
                  <a:pt x="12770" y="317893"/>
                </a:cubicBezTo>
                <a:cubicBezTo>
                  <a:pt x="10124" y="334297"/>
                  <a:pt x="-988" y="329005"/>
                  <a:pt x="70" y="302018"/>
                </a:cubicBezTo>
                <a:cubicBezTo>
                  <a:pt x="1128" y="275031"/>
                  <a:pt x="-3634" y="205181"/>
                  <a:pt x="19120" y="155968"/>
                </a:cubicBezTo>
                <a:cubicBezTo>
                  <a:pt x="41874" y="106756"/>
                  <a:pt x="137124" y="-7545"/>
                  <a:pt x="136595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F4172AB-17AA-E14A-C84A-89014AE80A66}"/>
              </a:ext>
            </a:extLst>
          </p:cNvPr>
          <p:cNvSpPr/>
          <p:nvPr/>
        </p:nvSpPr>
        <p:spPr>
          <a:xfrm>
            <a:off x="5671637" y="5717667"/>
            <a:ext cx="856163" cy="159790"/>
          </a:xfrm>
          <a:custGeom>
            <a:avLst/>
            <a:gdLst>
              <a:gd name="connsiteX0" fmla="*/ 5263 w 856163"/>
              <a:gd name="connsiteY0" fmla="*/ 159258 h 159790"/>
              <a:gd name="connsiteX1" fmla="*/ 570413 w 856163"/>
              <a:gd name="connsiteY1" fmla="*/ 13208 h 159790"/>
              <a:gd name="connsiteX2" fmla="*/ 491038 w 856163"/>
              <a:gd name="connsiteY2" fmla="*/ 6858 h 159790"/>
              <a:gd name="connsiteX3" fmla="*/ 856163 w 856163"/>
              <a:gd name="connsiteY3" fmla="*/ 32258 h 159790"/>
              <a:gd name="connsiteX4" fmla="*/ 491038 w 856163"/>
              <a:gd name="connsiteY4" fmla="*/ 35433 h 159790"/>
              <a:gd name="connsiteX5" fmla="*/ 297363 w 856163"/>
              <a:gd name="connsiteY5" fmla="*/ 60833 h 159790"/>
              <a:gd name="connsiteX6" fmla="*/ 5263 w 856163"/>
              <a:gd name="connsiteY6" fmla="*/ 159258 h 15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163" h="159790">
                <a:moveTo>
                  <a:pt x="5263" y="159258"/>
                </a:moveTo>
                <a:cubicBezTo>
                  <a:pt x="50771" y="151321"/>
                  <a:pt x="489451" y="38608"/>
                  <a:pt x="570413" y="13208"/>
                </a:cubicBezTo>
                <a:cubicBezTo>
                  <a:pt x="651375" y="-12192"/>
                  <a:pt x="491038" y="6858"/>
                  <a:pt x="491038" y="6858"/>
                </a:cubicBezTo>
                <a:cubicBezTo>
                  <a:pt x="538663" y="10033"/>
                  <a:pt x="856163" y="27496"/>
                  <a:pt x="856163" y="32258"/>
                </a:cubicBezTo>
                <a:cubicBezTo>
                  <a:pt x="856163" y="37020"/>
                  <a:pt x="584171" y="30671"/>
                  <a:pt x="491038" y="35433"/>
                </a:cubicBezTo>
                <a:cubicBezTo>
                  <a:pt x="397905" y="40195"/>
                  <a:pt x="372505" y="37550"/>
                  <a:pt x="297363" y="60833"/>
                </a:cubicBezTo>
                <a:cubicBezTo>
                  <a:pt x="222221" y="84116"/>
                  <a:pt x="-40245" y="167195"/>
                  <a:pt x="5263" y="159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AB1854A3-22A9-771D-838C-40BA8A5C81FD}"/>
              </a:ext>
            </a:extLst>
          </p:cNvPr>
          <p:cNvSpPr/>
          <p:nvPr/>
        </p:nvSpPr>
        <p:spPr>
          <a:xfrm>
            <a:off x="5133794" y="5740171"/>
            <a:ext cx="289354" cy="251080"/>
          </a:xfrm>
          <a:custGeom>
            <a:avLst/>
            <a:gdLst>
              <a:gd name="connsiteX0" fmla="*/ 181 w 289354"/>
              <a:gd name="connsiteY0" fmla="*/ 251054 h 251080"/>
              <a:gd name="connsiteX1" fmla="*/ 231956 w 289354"/>
              <a:gd name="connsiteY1" fmla="*/ 98654 h 251080"/>
              <a:gd name="connsiteX2" fmla="*/ 289106 w 289354"/>
              <a:gd name="connsiteY2" fmla="*/ 229 h 251080"/>
              <a:gd name="connsiteX3" fmla="*/ 244656 w 289354"/>
              <a:gd name="connsiteY3" fmla="*/ 73254 h 251080"/>
              <a:gd name="connsiteX4" fmla="*/ 76381 w 289354"/>
              <a:gd name="connsiteY4" fmla="*/ 130404 h 251080"/>
              <a:gd name="connsiteX5" fmla="*/ 190681 w 289354"/>
              <a:gd name="connsiteY5" fmla="*/ 111354 h 251080"/>
              <a:gd name="connsiteX6" fmla="*/ 181 w 289354"/>
              <a:gd name="connsiteY6" fmla="*/ 251054 h 25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354" h="251080">
                <a:moveTo>
                  <a:pt x="181" y="251054"/>
                </a:moveTo>
                <a:cubicBezTo>
                  <a:pt x="7060" y="248937"/>
                  <a:pt x="183802" y="140458"/>
                  <a:pt x="231956" y="98654"/>
                </a:cubicBezTo>
                <a:cubicBezTo>
                  <a:pt x="280110" y="56850"/>
                  <a:pt x="286989" y="4462"/>
                  <a:pt x="289106" y="229"/>
                </a:cubicBezTo>
                <a:cubicBezTo>
                  <a:pt x="291223" y="-4004"/>
                  <a:pt x="280110" y="51558"/>
                  <a:pt x="244656" y="73254"/>
                </a:cubicBezTo>
                <a:cubicBezTo>
                  <a:pt x="209202" y="94950"/>
                  <a:pt x="85377" y="124054"/>
                  <a:pt x="76381" y="130404"/>
                </a:cubicBezTo>
                <a:cubicBezTo>
                  <a:pt x="67385" y="136754"/>
                  <a:pt x="197031" y="93892"/>
                  <a:pt x="190681" y="111354"/>
                </a:cubicBezTo>
                <a:cubicBezTo>
                  <a:pt x="184331" y="128816"/>
                  <a:pt x="-6698" y="253171"/>
                  <a:pt x="181" y="251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B04A7806-8614-96AE-6D87-2AA5E2A38470}"/>
              </a:ext>
            </a:extLst>
          </p:cNvPr>
          <p:cNvSpPr/>
          <p:nvPr/>
        </p:nvSpPr>
        <p:spPr>
          <a:xfrm>
            <a:off x="5508965" y="5543154"/>
            <a:ext cx="768110" cy="156415"/>
          </a:xfrm>
          <a:custGeom>
            <a:avLst/>
            <a:gdLst>
              <a:gd name="connsiteX0" fmla="*/ 2835 w 768110"/>
              <a:gd name="connsiteY0" fmla="*/ 155971 h 156415"/>
              <a:gd name="connsiteX1" fmla="*/ 387010 w 768110"/>
              <a:gd name="connsiteY1" fmla="*/ 136921 h 156415"/>
              <a:gd name="connsiteX2" fmla="*/ 323510 w 768110"/>
              <a:gd name="connsiteY2" fmla="*/ 82946 h 156415"/>
              <a:gd name="connsiteX3" fmla="*/ 517185 w 768110"/>
              <a:gd name="connsiteY3" fmla="*/ 89296 h 156415"/>
              <a:gd name="connsiteX4" fmla="*/ 450510 w 768110"/>
              <a:gd name="connsiteY4" fmla="*/ 19446 h 156415"/>
              <a:gd name="connsiteX5" fmla="*/ 768010 w 768110"/>
              <a:gd name="connsiteY5" fmla="*/ 396 h 156415"/>
              <a:gd name="connsiteX6" fmla="*/ 485435 w 768110"/>
              <a:gd name="connsiteY6" fmla="*/ 32146 h 156415"/>
              <a:gd name="connsiteX7" fmla="*/ 526710 w 768110"/>
              <a:gd name="connsiteY7" fmla="*/ 51196 h 156415"/>
              <a:gd name="connsiteX8" fmla="*/ 307635 w 768110"/>
              <a:gd name="connsiteY8" fmla="*/ 82946 h 156415"/>
              <a:gd name="connsiteX9" fmla="*/ 161585 w 768110"/>
              <a:gd name="connsiteY9" fmla="*/ 89296 h 156415"/>
              <a:gd name="connsiteX10" fmla="*/ 313985 w 768110"/>
              <a:gd name="connsiteY10" fmla="*/ 108346 h 156415"/>
              <a:gd name="connsiteX11" fmla="*/ 218735 w 768110"/>
              <a:gd name="connsiteY11" fmla="*/ 124221 h 156415"/>
              <a:gd name="connsiteX12" fmla="*/ 113960 w 768110"/>
              <a:gd name="connsiteY12" fmla="*/ 108346 h 156415"/>
              <a:gd name="connsiteX13" fmla="*/ 206035 w 768110"/>
              <a:gd name="connsiteY13" fmla="*/ 121046 h 156415"/>
              <a:gd name="connsiteX14" fmla="*/ 2835 w 768110"/>
              <a:gd name="connsiteY14" fmla="*/ 155971 h 15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8110" h="156415">
                <a:moveTo>
                  <a:pt x="2835" y="155971"/>
                </a:moveTo>
                <a:cubicBezTo>
                  <a:pt x="32997" y="158617"/>
                  <a:pt x="333564" y="149092"/>
                  <a:pt x="387010" y="136921"/>
                </a:cubicBezTo>
                <a:cubicBezTo>
                  <a:pt x="440456" y="124750"/>
                  <a:pt x="301814" y="90883"/>
                  <a:pt x="323510" y="82946"/>
                </a:cubicBezTo>
                <a:cubicBezTo>
                  <a:pt x="345206" y="75009"/>
                  <a:pt x="496018" y="99879"/>
                  <a:pt x="517185" y="89296"/>
                </a:cubicBezTo>
                <a:cubicBezTo>
                  <a:pt x="538352" y="78713"/>
                  <a:pt x="408706" y="34263"/>
                  <a:pt x="450510" y="19446"/>
                </a:cubicBezTo>
                <a:cubicBezTo>
                  <a:pt x="492314" y="4629"/>
                  <a:pt x="762189" y="-1721"/>
                  <a:pt x="768010" y="396"/>
                </a:cubicBezTo>
                <a:cubicBezTo>
                  <a:pt x="773831" y="2513"/>
                  <a:pt x="525651" y="23679"/>
                  <a:pt x="485435" y="32146"/>
                </a:cubicBezTo>
                <a:cubicBezTo>
                  <a:pt x="445219" y="40613"/>
                  <a:pt x="556343" y="42729"/>
                  <a:pt x="526710" y="51196"/>
                </a:cubicBezTo>
                <a:cubicBezTo>
                  <a:pt x="497077" y="59663"/>
                  <a:pt x="368489" y="76596"/>
                  <a:pt x="307635" y="82946"/>
                </a:cubicBezTo>
                <a:cubicBezTo>
                  <a:pt x="246781" y="89296"/>
                  <a:pt x="160527" y="85063"/>
                  <a:pt x="161585" y="89296"/>
                </a:cubicBezTo>
                <a:cubicBezTo>
                  <a:pt x="162643" y="93529"/>
                  <a:pt x="304460" y="102525"/>
                  <a:pt x="313985" y="108346"/>
                </a:cubicBezTo>
                <a:cubicBezTo>
                  <a:pt x="323510" y="114167"/>
                  <a:pt x="252072" y="124221"/>
                  <a:pt x="218735" y="124221"/>
                </a:cubicBezTo>
                <a:cubicBezTo>
                  <a:pt x="185398" y="124221"/>
                  <a:pt x="116077" y="108875"/>
                  <a:pt x="113960" y="108346"/>
                </a:cubicBezTo>
                <a:cubicBezTo>
                  <a:pt x="111843" y="107817"/>
                  <a:pt x="219264" y="113109"/>
                  <a:pt x="206035" y="121046"/>
                </a:cubicBezTo>
                <a:cubicBezTo>
                  <a:pt x="192806" y="128983"/>
                  <a:pt x="-27327" y="153325"/>
                  <a:pt x="2835" y="155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31B8DE6-533C-DD69-941D-E6569DA2FEA5}"/>
              </a:ext>
            </a:extLst>
          </p:cNvPr>
          <p:cNvSpPr/>
          <p:nvPr/>
        </p:nvSpPr>
        <p:spPr>
          <a:xfrm>
            <a:off x="6235700" y="5505450"/>
            <a:ext cx="495672" cy="247861"/>
          </a:xfrm>
          <a:custGeom>
            <a:avLst/>
            <a:gdLst>
              <a:gd name="connsiteX0" fmla="*/ 0 w 495672"/>
              <a:gd name="connsiteY0" fmla="*/ 0 h 247861"/>
              <a:gd name="connsiteX1" fmla="*/ 254000 w 495672"/>
              <a:gd name="connsiteY1" fmla="*/ 104775 h 247861"/>
              <a:gd name="connsiteX2" fmla="*/ 209550 w 495672"/>
              <a:gd name="connsiteY2" fmla="*/ 47625 h 247861"/>
              <a:gd name="connsiteX3" fmla="*/ 482600 w 495672"/>
              <a:gd name="connsiteY3" fmla="*/ 241300 h 247861"/>
              <a:gd name="connsiteX4" fmla="*/ 428625 w 495672"/>
              <a:gd name="connsiteY4" fmla="*/ 190500 h 247861"/>
              <a:gd name="connsiteX5" fmla="*/ 222250 w 495672"/>
              <a:gd name="connsiteY5" fmla="*/ 73025 h 247861"/>
              <a:gd name="connsiteX6" fmla="*/ 146050 w 495672"/>
              <a:gd name="connsiteY6" fmla="*/ 47625 h 247861"/>
              <a:gd name="connsiteX7" fmla="*/ 0 w 495672"/>
              <a:gd name="connsiteY7" fmla="*/ 0 h 2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2" h="247861">
                <a:moveTo>
                  <a:pt x="0" y="0"/>
                </a:moveTo>
                <a:cubicBezTo>
                  <a:pt x="109537" y="48419"/>
                  <a:pt x="219075" y="96838"/>
                  <a:pt x="254000" y="104775"/>
                </a:cubicBezTo>
                <a:cubicBezTo>
                  <a:pt x="288925" y="112712"/>
                  <a:pt x="171450" y="24871"/>
                  <a:pt x="209550" y="47625"/>
                </a:cubicBezTo>
                <a:cubicBezTo>
                  <a:pt x="247650" y="70379"/>
                  <a:pt x="446088" y="217488"/>
                  <a:pt x="482600" y="241300"/>
                </a:cubicBezTo>
                <a:cubicBezTo>
                  <a:pt x="519112" y="265112"/>
                  <a:pt x="472017" y="218546"/>
                  <a:pt x="428625" y="190500"/>
                </a:cubicBezTo>
                <a:cubicBezTo>
                  <a:pt x="385233" y="162454"/>
                  <a:pt x="269346" y="96838"/>
                  <a:pt x="222250" y="73025"/>
                </a:cubicBezTo>
                <a:cubicBezTo>
                  <a:pt x="175154" y="49212"/>
                  <a:pt x="146050" y="47625"/>
                  <a:pt x="146050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B042C90-EE8B-6326-9E32-CD4AC6C9A1AC}"/>
              </a:ext>
            </a:extLst>
          </p:cNvPr>
          <p:cNvSpPr/>
          <p:nvPr/>
        </p:nvSpPr>
        <p:spPr>
          <a:xfrm>
            <a:off x="6273796" y="5670538"/>
            <a:ext cx="376539" cy="57800"/>
          </a:xfrm>
          <a:custGeom>
            <a:avLst/>
            <a:gdLst>
              <a:gd name="connsiteX0" fmla="*/ 4 w 376539"/>
              <a:gd name="connsiteY0" fmla="*/ 12 h 57800"/>
              <a:gd name="connsiteX1" fmla="*/ 231779 w 376539"/>
              <a:gd name="connsiteY1" fmla="*/ 25412 h 57800"/>
              <a:gd name="connsiteX2" fmla="*/ 155579 w 376539"/>
              <a:gd name="connsiteY2" fmla="*/ 53987 h 57800"/>
              <a:gd name="connsiteX3" fmla="*/ 374654 w 376539"/>
              <a:gd name="connsiteY3" fmla="*/ 57162 h 57800"/>
              <a:gd name="connsiteX4" fmla="*/ 260354 w 376539"/>
              <a:gd name="connsiteY4" fmla="*/ 50812 h 57800"/>
              <a:gd name="connsiteX5" fmla="*/ 238129 w 376539"/>
              <a:gd name="connsiteY5" fmla="*/ 28587 h 57800"/>
              <a:gd name="connsiteX6" fmla="*/ 4 w 376539"/>
              <a:gd name="connsiteY6" fmla="*/ 12 h 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39" h="57800">
                <a:moveTo>
                  <a:pt x="4" y="12"/>
                </a:moveTo>
                <a:cubicBezTo>
                  <a:pt x="-1054" y="-517"/>
                  <a:pt x="205850" y="16416"/>
                  <a:pt x="231779" y="25412"/>
                </a:cubicBezTo>
                <a:cubicBezTo>
                  <a:pt x="257708" y="34408"/>
                  <a:pt x="131766" y="48695"/>
                  <a:pt x="155579" y="53987"/>
                </a:cubicBezTo>
                <a:cubicBezTo>
                  <a:pt x="179392" y="59279"/>
                  <a:pt x="357192" y="57691"/>
                  <a:pt x="374654" y="57162"/>
                </a:cubicBezTo>
                <a:cubicBezTo>
                  <a:pt x="392116" y="56633"/>
                  <a:pt x="283108" y="55575"/>
                  <a:pt x="260354" y="50812"/>
                </a:cubicBezTo>
                <a:cubicBezTo>
                  <a:pt x="237600" y="46049"/>
                  <a:pt x="274112" y="35995"/>
                  <a:pt x="238129" y="28587"/>
                </a:cubicBezTo>
                <a:cubicBezTo>
                  <a:pt x="202146" y="21179"/>
                  <a:pt x="1062" y="541"/>
                  <a:pt x="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9541B92-60EC-BCF9-17DD-CA251B7D3C7F}"/>
              </a:ext>
            </a:extLst>
          </p:cNvPr>
          <p:cNvSpPr/>
          <p:nvPr/>
        </p:nvSpPr>
        <p:spPr>
          <a:xfrm>
            <a:off x="2962559" y="6098460"/>
            <a:ext cx="994909" cy="140580"/>
          </a:xfrm>
          <a:custGeom>
            <a:avLst/>
            <a:gdLst>
              <a:gd name="connsiteX0" fmla="*/ 2891 w 994909"/>
              <a:gd name="connsiteY0" fmla="*/ 140415 h 140580"/>
              <a:gd name="connsiteX1" fmla="*/ 301341 w 994909"/>
              <a:gd name="connsiteY1" fmla="*/ 29290 h 140580"/>
              <a:gd name="connsiteX2" fmla="*/ 253716 w 994909"/>
              <a:gd name="connsiteY2" fmla="*/ 35640 h 140580"/>
              <a:gd name="connsiteX3" fmla="*/ 622016 w 994909"/>
              <a:gd name="connsiteY3" fmla="*/ 22940 h 140580"/>
              <a:gd name="connsiteX4" fmla="*/ 574391 w 994909"/>
              <a:gd name="connsiteY4" fmla="*/ 26115 h 140580"/>
              <a:gd name="connsiteX5" fmla="*/ 688691 w 994909"/>
              <a:gd name="connsiteY5" fmla="*/ 7065 h 140580"/>
              <a:gd name="connsiteX6" fmla="*/ 669641 w 994909"/>
              <a:gd name="connsiteY6" fmla="*/ 3890 h 140580"/>
              <a:gd name="connsiteX7" fmla="*/ 990316 w 994909"/>
              <a:gd name="connsiteY7" fmla="*/ 64215 h 140580"/>
              <a:gd name="connsiteX8" fmla="*/ 844266 w 994909"/>
              <a:gd name="connsiteY8" fmla="*/ 29290 h 140580"/>
              <a:gd name="connsiteX9" fmla="*/ 637891 w 994909"/>
              <a:gd name="connsiteY9" fmla="*/ 3890 h 140580"/>
              <a:gd name="connsiteX10" fmla="*/ 517241 w 994909"/>
              <a:gd name="connsiteY10" fmla="*/ 715 h 140580"/>
              <a:gd name="connsiteX11" fmla="*/ 558516 w 994909"/>
              <a:gd name="connsiteY11" fmla="*/ 10240 h 140580"/>
              <a:gd name="connsiteX12" fmla="*/ 310866 w 994909"/>
              <a:gd name="connsiteY12" fmla="*/ 10240 h 140580"/>
              <a:gd name="connsiteX13" fmla="*/ 142591 w 994909"/>
              <a:gd name="connsiteY13" fmla="*/ 32465 h 140580"/>
              <a:gd name="connsiteX14" fmla="*/ 183866 w 994909"/>
              <a:gd name="connsiteY14" fmla="*/ 19765 h 140580"/>
              <a:gd name="connsiteX15" fmla="*/ 63216 w 994909"/>
              <a:gd name="connsiteY15" fmla="*/ 67390 h 140580"/>
              <a:gd name="connsiteX16" fmla="*/ 145766 w 994909"/>
              <a:gd name="connsiteY16" fmla="*/ 54690 h 140580"/>
              <a:gd name="connsiteX17" fmla="*/ 2891 w 994909"/>
              <a:gd name="connsiteY17" fmla="*/ 140415 h 14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4909" h="140580">
                <a:moveTo>
                  <a:pt x="2891" y="140415"/>
                </a:moveTo>
                <a:cubicBezTo>
                  <a:pt x="28820" y="136182"/>
                  <a:pt x="259537" y="46752"/>
                  <a:pt x="301341" y="29290"/>
                </a:cubicBezTo>
                <a:cubicBezTo>
                  <a:pt x="343145" y="11828"/>
                  <a:pt x="200270" y="36698"/>
                  <a:pt x="253716" y="35640"/>
                </a:cubicBezTo>
                <a:cubicBezTo>
                  <a:pt x="307162" y="34582"/>
                  <a:pt x="568570" y="24527"/>
                  <a:pt x="622016" y="22940"/>
                </a:cubicBezTo>
                <a:cubicBezTo>
                  <a:pt x="675462" y="21353"/>
                  <a:pt x="563278" y="28761"/>
                  <a:pt x="574391" y="26115"/>
                </a:cubicBezTo>
                <a:cubicBezTo>
                  <a:pt x="585504" y="23469"/>
                  <a:pt x="672816" y="10769"/>
                  <a:pt x="688691" y="7065"/>
                </a:cubicBezTo>
                <a:cubicBezTo>
                  <a:pt x="704566" y="3361"/>
                  <a:pt x="669641" y="3890"/>
                  <a:pt x="669641" y="3890"/>
                </a:cubicBezTo>
                <a:lnTo>
                  <a:pt x="990316" y="64215"/>
                </a:lnTo>
                <a:cubicBezTo>
                  <a:pt x="1019420" y="68448"/>
                  <a:pt x="903003" y="39344"/>
                  <a:pt x="844266" y="29290"/>
                </a:cubicBezTo>
                <a:cubicBezTo>
                  <a:pt x="785529" y="19236"/>
                  <a:pt x="692395" y="8652"/>
                  <a:pt x="637891" y="3890"/>
                </a:cubicBezTo>
                <a:cubicBezTo>
                  <a:pt x="583387" y="-872"/>
                  <a:pt x="530470" y="-343"/>
                  <a:pt x="517241" y="715"/>
                </a:cubicBezTo>
                <a:cubicBezTo>
                  <a:pt x="504012" y="1773"/>
                  <a:pt x="592912" y="8652"/>
                  <a:pt x="558516" y="10240"/>
                </a:cubicBezTo>
                <a:cubicBezTo>
                  <a:pt x="524120" y="11827"/>
                  <a:pt x="380187" y="6536"/>
                  <a:pt x="310866" y="10240"/>
                </a:cubicBezTo>
                <a:cubicBezTo>
                  <a:pt x="241545" y="13944"/>
                  <a:pt x="163758" y="30878"/>
                  <a:pt x="142591" y="32465"/>
                </a:cubicBezTo>
                <a:cubicBezTo>
                  <a:pt x="121424" y="34052"/>
                  <a:pt x="197095" y="13944"/>
                  <a:pt x="183866" y="19765"/>
                </a:cubicBezTo>
                <a:cubicBezTo>
                  <a:pt x="170637" y="25586"/>
                  <a:pt x="69566" y="61569"/>
                  <a:pt x="63216" y="67390"/>
                </a:cubicBezTo>
                <a:cubicBezTo>
                  <a:pt x="56866" y="73211"/>
                  <a:pt x="157937" y="43048"/>
                  <a:pt x="145766" y="54690"/>
                </a:cubicBezTo>
                <a:cubicBezTo>
                  <a:pt x="133595" y="66332"/>
                  <a:pt x="-23038" y="144648"/>
                  <a:pt x="2891" y="140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A28DE820-0071-6D93-241B-0C14A37E0910}"/>
              </a:ext>
            </a:extLst>
          </p:cNvPr>
          <p:cNvSpPr/>
          <p:nvPr/>
        </p:nvSpPr>
        <p:spPr>
          <a:xfrm>
            <a:off x="3923241" y="6156079"/>
            <a:ext cx="213008" cy="267063"/>
          </a:xfrm>
          <a:custGeom>
            <a:avLst/>
            <a:gdLst>
              <a:gd name="connsiteX0" fmla="*/ 1059 w 213008"/>
              <a:gd name="connsiteY0" fmla="*/ 246 h 267063"/>
              <a:gd name="connsiteX1" fmla="*/ 86784 w 213008"/>
              <a:gd name="connsiteY1" fmla="*/ 117721 h 267063"/>
              <a:gd name="connsiteX2" fmla="*/ 201084 w 213008"/>
              <a:gd name="connsiteY2" fmla="*/ 257421 h 267063"/>
              <a:gd name="connsiteX3" fmla="*/ 191559 w 213008"/>
              <a:gd name="connsiteY3" fmla="*/ 238371 h 267063"/>
              <a:gd name="connsiteX4" fmla="*/ 42334 w 213008"/>
              <a:gd name="connsiteY4" fmla="*/ 105021 h 267063"/>
              <a:gd name="connsiteX5" fmla="*/ 112184 w 213008"/>
              <a:gd name="connsiteY5" fmla="*/ 171696 h 267063"/>
              <a:gd name="connsiteX6" fmla="*/ 42334 w 213008"/>
              <a:gd name="connsiteY6" fmla="*/ 89146 h 267063"/>
              <a:gd name="connsiteX7" fmla="*/ 1059 w 213008"/>
              <a:gd name="connsiteY7" fmla="*/ 246 h 26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008" h="267063">
                <a:moveTo>
                  <a:pt x="1059" y="246"/>
                </a:moveTo>
                <a:cubicBezTo>
                  <a:pt x="8467" y="5009"/>
                  <a:pt x="53447" y="74859"/>
                  <a:pt x="86784" y="117721"/>
                </a:cubicBezTo>
                <a:cubicBezTo>
                  <a:pt x="120121" y="160583"/>
                  <a:pt x="201084" y="257421"/>
                  <a:pt x="201084" y="257421"/>
                </a:cubicBezTo>
                <a:cubicBezTo>
                  <a:pt x="218546" y="277529"/>
                  <a:pt x="218017" y="263771"/>
                  <a:pt x="191559" y="238371"/>
                </a:cubicBezTo>
                <a:cubicBezTo>
                  <a:pt x="165101" y="212971"/>
                  <a:pt x="55563" y="116133"/>
                  <a:pt x="42334" y="105021"/>
                </a:cubicBezTo>
                <a:cubicBezTo>
                  <a:pt x="29105" y="93909"/>
                  <a:pt x="112184" y="174342"/>
                  <a:pt x="112184" y="171696"/>
                </a:cubicBezTo>
                <a:cubicBezTo>
                  <a:pt x="112184" y="169050"/>
                  <a:pt x="57680" y="117192"/>
                  <a:pt x="42334" y="89146"/>
                </a:cubicBezTo>
                <a:cubicBezTo>
                  <a:pt x="26988" y="61100"/>
                  <a:pt x="-6349" y="-4517"/>
                  <a:pt x="1059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7E171DC1-AC05-2C60-178A-FB9D13B2FE05}"/>
              </a:ext>
            </a:extLst>
          </p:cNvPr>
          <p:cNvSpPr/>
          <p:nvPr/>
        </p:nvSpPr>
        <p:spPr>
          <a:xfrm>
            <a:off x="3984484" y="6175260"/>
            <a:ext cx="167696" cy="157860"/>
          </a:xfrm>
          <a:custGeom>
            <a:avLst/>
            <a:gdLst>
              <a:gd name="connsiteX0" fmla="*/ 141 w 167696"/>
              <a:gd name="connsiteY0" fmla="*/ 115 h 157860"/>
              <a:gd name="connsiteX1" fmla="*/ 41416 w 167696"/>
              <a:gd name="connsiteY1" fmla="*/ 66790 h 157860"/>
              <a:gd name="connsiteX2" fmla="*/ 165241 w 167696"/>
              <a:gd name="connsiteY2" fmla="*/ 155690 h 157860"/>
              <a:gd name="connsiteX3" fmla="*/ 117616 w 167696"/>
              <a:gd name="connsiteY3" fmla="*/ 127115 h 157860"/>
              <a:gd name="connsiteX4" fmla="*/ 41416 w 167696"/>
              <a:gd name="connsiteY4" fmla="*/ 89015 h 157860"/>
              <a:gd name="connsiteX5" fmla="*/ 66816 w 167696"/>
              <a:gd name="connsiteY5" fmla="*/ 136640 h 157860"/>
              <a:gd name="connsiteX6" fmla="*/ 28716 w 167696"/>
              <a:gd name="connsiteY6" fmla="*/ 82665 h 157860"/>
              <a:gd name="connsiteX7" fmla="*/ 141 w 167696"/>
              <a:gd name="connsiteY7" fmla="*/ 115 h 15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696" h="157860">
                <a:moveTo>
                  <a:pt x="141" y="115"/>
                </a:moveTo>
                <a:cubicBezTo>
                  <a:pt x="2258" y="-2531"/>
                  <a:pt x="13899" y="40861"/>
                  <a:pt x="41416" y="66790"/>
                </a:cubicBezTo>
                <a:cubicBezTo>
                  <a:pt x="68933" y="92719"/>
                  <a:pt x="152541" y="145636"/>
                  <a:pt x="165241" y="155690"/>
                </a:cubicBezTo>
                <a:cubicBezTo>
                  <a:pt x="177941" y="165744"/>
                  <a:pt x="138253" y="138227"/>
                  <a:pt x="117616" y="127115"/>
                </a:cubicBezTo>
                <a:cubicBezTo>
                  <a:pt x="96979" y="116003"/>
                  <a:pt x="49883" y="87428"/>
                  <a:pt x="41416" y="89015"/>
                </a:cubicBezTo>
                <a:cubicBezTo>
                  <a:pt x="32949" y="90602"/>
                  <a:pt x="68933" y="137698"/>
                  <a:pt x="66816" y="136640"/>
                </a:cubicBezTo>
                <a:cubicBezTo>
                  <a:pt x="64699" y="135582"/>
                  <a:pt x="37183" y="100127"/>
                  <a:pt x="28716" y="82665"/>
                </a:cubicBezTo>
                <a:cubicBezTo>
                  <a:pt x="20249" y="65203"/>
                  <a:pt x="-1976" y="2761"/>
                  <a:pt x="14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CBE419B-AC57-44E8-8889-EE84A873221D}"/>
              </a:ext>
            </a:extLst>
          </p:cNvPr>
          <p:cNvSpPr/>
          <p:nvPr/>
        </p:nvSpPr>
        <p:spPr>
          <a:xfrm>
            <a:off x="3781198" y="6152028"/>
            <a:ext cx="191367" cy="255360"/>
          </a:xfrm>
          <a:custGeom>
            <a:avLst/>
            <a:gdLst>
              <a:gd name="connsiteX0" fmla="*/ 227 w 191367"/>
              <a:gd name="connsiteY0" fmla="*/ 1122 h 255360"/>
              <a:gd name="connsiteX1" fmla="*/ 105002 w 191367"/>
              <a:gd name="connsiteY1" fmla="*/ 150347 h 255360"/>
              <a:gd name="connsiteX2" fmla="*/ 66902 w 191367"/>
              <a:gd name="connsiteY2" fmla="*/ 93197 h 255360"/>
              <a:gd name="connsiteX3" fmla="*/ 79602 w 191367"/>
              <a:gd name="connsiteY3" fmla="*/ 70972 h 255360"/>
              <a:gd name="connsiteX4" fmla="*/ 165327 w 191367"/>
              <a:gd name="connsiteY4" fmla="*/ 185272 h 255360"/>
              <a:gd name="connsiteX5" fmla="*/ 178027 w 191367"/>
              <a:gd name="connsiteY5" fmla="*/ 191622 h 255360"/>
              <a:gd name="connsiteX6" fmla="*/ 136752 w 191367"/>
              <a:gd name="connsiteY6" fmla="*/ 255122 h 255360"/>
              <a:gd name="connsiteX7" fmla="*/ 190727 w 191367"/>
              <a:gd name="connsiteY7" fmla="*/ 207497 h 255360"/>
              <a:gd name="connsiteX8" fmla="*/ 92302 w 191367"/>
              <a:gd name="connsiteY8" fmla="*/ 70972 h 255360"/>
              <a:gd name="connsiteX9" fmla="*/ 92302 w 191367"/>
              <a:gd name="connsiteY9" fmla="*/ 131297 h 255360"/>
              <a:gd name="connsiteX10" fmla="*/ 76427 w 191367"/>
              <a:gd name="connsiteY10" fmla="*/ 83672 h 255360"/>
              <a:gd name="connsiteX11" fmla="*/ 227 w 191367"/>
              <a:gd name="connsiteY11" fmla="*/ 1122 h 25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367" h="255360">
                <a:moveTo>
                  <a:pt x="227" y="1122"/>
                </a:moveTo>
                <a:cubicBezTo>
                  <a:pt x="4989" y="12234"/>
                  <a:pt x="93890" y="135001"/>
                  <a:pt x="105002" y="150347"/>
                </a:cubicBezTo>
                <a:cubicBezTo>
                  <a:pt x="116114" y="165693"/>
                  <a:pt x="71135" y="106426"/>
                  <a:pt x="66902" y="93197"/>
                </a:cubicBezTo>
                <a:cubicBezTo>
                  <a:pt x="62669" y="79968"/>
                  <a:pt x="63198" y="55626"/>
                  <a:pt x="79602" y="70972"/>
                </a:cubicBezTo>
                <a:cubicBezTo>
                  <a:pt x="96006" y="86318"/>
                  <a:pt x="165327" y="185272"/>
                  <a:pt x="165327" y="185272"/>
                </a:cubicBezTo>
                <a:cubicBezTo>
                  <a:pt x="181731" y="205380"/>
                  <a:pt x="182789" y="179980"/>
                  <a:pt x="178027" y="191622"/>
                </a:cubicBezTo>
                <a:cubicBezTo>
                  <a:pt x="173265" y="203264"/>
                  <a:pt x="134635" y="252476"/>
                  <a:pt x="136752" y="255122"/>
                </a:cubicBezTo>
                <a:cubicBezTo>
                  <a:pt x="138869" y="257768"/>
                  <a:pt x="198135" y="238189"/>
                  <a:pt x="190727" y="207497"/>
                </a:cubicBezTo>
                <a:cubicBezTo>
                  <a:pt x="183319" y="176805"/>
                  <a:pt x="108706" y="83672"/>
                  <a:pt x="92302" y="70972"/>
                </a:cubicBezTo>
                <a:cubicBezTo>
                  <a:pt x="75898" y="58272"/>
                  <a:pt x="94948" y="129180"/>
                  <a:pt x="92302" y="131297"/>
                </a:cubicBezTo>
                <a:cubicBezTo>
                  <a:pt x="89656" y="133414"/>
                  <a:pt x="85952" y="102722"/>
                  <a:pt x="76427" y="83672"/>
                </a:cubicBezTo>
                <a:cubicBezTo>
                  <a:pt x="66902" y="64622"/>
                  <a:pt x="-4535" y="-9990"/>
                  <a:pt x="227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F0D5CC08-4A60-E358-AE0C-5113E76F17C9}"/>
              </a:ext>
            </a:extLst>
          </p:cNvPr>
          <p:cNvSpPr/>
          <p:nvPr/>
        </p:nvSpPr>
        <p:spPr>
          <a:xfrm>
            <a:off x="3892265" y="6334060"/>
            <a:ext cx="200802" cy="114719"/>
          </a:xfrm>
          <a:custGeom>
            <a:avLst/>
            <a:gdLst>
              <a:gd name="connsiteX0" fmla="*/ 174910 w 200802"/>
              <a:gd name="connsiteY0" fmla="*/ 65 h 114719"/>
              <a:gd name="connsiteX1" fmla="*/ 114585 w 200802"/>
              <a:gd name="connsiteY1" fmla="*/ 60390 h 114719"/>
              <a:gd name="connsiteX2" fmla="*/ 285 w 200802"/>
              <a:gd name="connsiteY2" fmla="*/ 76265 h 114719"/>
              <a:gd name="connsiteX3" fmla="*/ 79660 w 200802"/>
              <a:gd name="connsiteY3" fmla="*/ 92140 h 114719"/>
              <a:gd name="connsiteX4" fmla="*/ 200310 w 200802"/>
              <a:gd name="connsiteY4" fmla="*/ 114365 h 114719"/>
              <a:gd name="connsiteX5" fmla="*/ 120935 w 200802"/>
              <a:gd name="connsiteY5" fmla="*/ 73090 h 114719"/>
              <a:gd name="connsiteX6" fmla="*/ 86010 w 200802"/>
              <a:gd name="connsiteY6" fmla="*/ 73090 h 114719"/>
              <a:gd name="connsiteX7" fmla="*/ 174910 w 200802"/>
              <a:gd name="connsiteY7" fmla="*/ 65 h 11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802" h="114719">
                <a:moveTo>
                  <a:pt x="174910" y="65"/>
                </a:moveTo>
                <a:cubicBezTo>
                  <a:pt x="179672" y="-2052"/>
                  <a:pt x="143689" y="47690"/>
                  <a:pt x="114585" y="60390"/>
                </a:cubicBezTo>
                <a:cubicBezTo>
                  <a:pt x="85481" y="73090"/>
                  <a:pt x="6106" y="70973"/>
                  <a:pt x="285" y="76265"/>
                </a:cubicBezTo>
                <a:cubicBezTo>
                  <a:pt x="-5536" y="81557"/>
                  <a:pt x="79660" y="92140"/>
                  <a:pt x="79660" y="92140"/>
                </a:cubicBezTo>
                <a:cubicBezTo>
                  <a:pt x="112997" y="98490"/>
                  <a:pt x="193431" y="117540"/>
                  <a:pt x="200310" y="114365"/>
                </a:cubicBezTo>
                <a:cubicBezTo>
                  <a:pt x="207189" y="111190"/>
                  <a:pt x="139985" y="79969"/>
                  <a:pt x="120935" y="73090"/>
                </a:cubicBezTo>
                <a:cubicBezTo>
                  <a:pt x="101885" y="66211"/>
                  <a:pt x="78073" y="81027"/>
                  <a:pt x="86010" y="73090"/>
                </a:cubicBezTo>
                <a:cubicBezTo>
                  <a:pt x="93947" y="65153"/>
                  <a:pt x="170148" y="2182"/>
                  <a:pt x="17491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4E77BC1-1844-439B-8EF0-98A776411A70}"/>
              </a:ext>
            </a:extLst>
          </p:cNvPr>
          <p:cNvSpPr/>
          <p:nvPr/>
        </p:nvSpPr>
        <p:spPr>
          <a:xfrm>
            <a:off x="3676650" y="6292310"/>
            <a:ext cx="257632" cy="165640"/>
          </a:xfrm>
          <a:custGeom>
            <a:avLst/>
            <a:gdLst>
              <a:gd name="connsiteX0" fmla="*/ 0 w 257632"/>
              <a:gd name="connsiteY0" fmla="*/ 165640 h 165640"/>
              <a:gd name="connsiteX1" fmla="*/ 247650 w 257632"/>
              <a:gd name="connsiteY1" fmla="*/ 44990 h 165640"/>
              <a:gd name="connsiteX2" fmla="*/ 212725 w 257632"/>
              <a:gd name="connsiteY2" fmla="*/ 540 h 165640"/>
              <a:gd name="connsiteX3" fmla="*/ 247650 w 257632"/>
              <a:gd name="connsiteY3" fmla="*/ 70390 h 165640"/>
              <a:gd name="connsiteX4" fmla="*/ 174625 w 257632"/>
              <a:gd name="connsiteY4" fmla="*/ 98965 h 165640"/>
              <a:gd name="connsiteX5" fmla="*/ 0 w 257632"/>
              <a:gd name="connsiteY5" fmla="*/ 165640 h 16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632" h="165640">
                <a:moveTo>
                  <a:pt x="0" y="165640"/>
                </a:moveTo>
                <a:cubicBezTo>
                  <a:pt x="106098" y="119073"/>
                  <a:pt x="212196" y="72507"/>
                  <a:pt x="247650" y="44990"/>
                </a:cubicBezTo>
                <a:cubicBezTo>
                  <a:pt x="283104" y="17473"/>
                  <a:pt x="212725" y="-3693"/>
                  <a:pt x="212725" y="540"/>
                </a:cubicBezTo>
                <a:cubicBezTo>
                  <a:pt x="212725" y="4773"/>
                  <a:pt x="254000" y="53986"/>
                  <a:pt x="247650" y="70390"/>
                </a:cubicBezTo>
                <a:cubicBezTo>
                  <a:pt x="241300" y="86794"/>
                  <a:pt x="174625" y="98965"/>
                  <a:pt x="174625" y="98965"/>
                </a:cubicBezTo>
                <a:lnTo>
                  <a:pt x="0" y="1656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A7E7505-18A4-70FE-308F-C03FFA029D7A}"/>
              </a:ext>
            </a:extLst>
          </p:cNvPr>
          <p:cNvSpPr/>
          <p:nvPr/>
        </p:nvSpPr>
        <p:spPr>
          <a:xfrm>
            <a:off x="3400280" y="6427671"/>
            <a:ext cx="599539" cy="119226"/>
          </a:xfrm>
          <a:custGeom>
            <a:avLst/>
            <a:gdLst>
              <a:gd name="connsiteX0" fmla="*/ 145 w 599539"/>
              <a:gd name="connsiteY0" fmla="*/ 100129 h 119226"/>
              <a:gd name="connsiteX1" fmla="*/ 295420 w 599539"/>
              <a:gd name="connsiteY1" fmla="*/ 77904 h 119226"/>
              <a:gd name="connsiteX2" fmla="*/ 590695 w 599539"/>
              <a:gd name="connsiteY2" fmla="*/ 1704 h 119226"/>
              <a:gd name="connsiteX3" fmla="*/ 524020 w 599539"/>
              <a:gd name="connsiteY3" fmla="*/ 27104 h 119226"/>
              <a:gd name="connsiteX4" fmla="*/ 543070 w 599539"/>
              <a:gd name="connsiteY4" fmla="*/ 52504 h 119226"/>
              <a:gd name="connsiteX5" fmla="*/ 479570 w 599539"/>
              <a:gd name="connsiteY5" fmla="*/ 36629 h 119226"/>
              <a:gd name="connsiteX6" fmla="*/ 485920 w 599539"/>
              <a:gd name="connsiteY6" fmla="*/ 52504 h 119226"/>
              <a:gd name="connsiteX7" fmla="*/ 416070 w 599539"/>
              <a:gd name="connsiteY7" fmla="*/ 55679 h 119226"/>
              <a:gd name="connsiteX8" fmla="*/ 450995 w 599539"/>
              <a:gd name="connsiteY8" fmla="*/ 81079 h 119226"/>
              <a:gd name="connsiteX9" fmla="*/ 349395 w 599539"/>
              <a:gd name="connsiteY9" fmla="*/ 71554 h 119226"/>
              <a:gd name="connsiteX10" fmla="*/ 393845 w 599539"/>
              <a:gd name="connsiteY10" fmla="*/ 119179 h 119226"/>
              <a:gd name="connsiteX11" fmla="*/ 333520 w 599539"/>
              <a:gd name="connsiteY11" fmla="*/ 81079 h 119226"/>
              <a:gd name="connsiteX12" fmla="*/ 145 w 599539"/>
              <a:gd name="connsiteY12" fmla="*/ 100129 h 1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539" h="119226">
                <a:moveTo>
                  <a:pt x="145" y="100129"/>
                </a:moveTo>
                <a:cubicBezTo>
                  <a:pt x="-6205" y="99600"/>
                  <a:pt x="196995" y="94308"/>
                  <a:pt x="295420" y="77904"/>
                </a:cubicBezTo>
                <a:cubicBezTo>
                  <a:pt x="393845" y="61500"/>
                  <a:pt x="552595" y="10171"/>
                  <a:pt x="590695" y="1704"/>
                </a:cubicBezTo>
                <a:cubicBezTo>
                  <a:pt x="628795" y="-6763"/>
                  <a:pt x="531958" y="18637"/>
                  <a:pt x="524020" y="27104"/>
                </a:cubicBezTo>
                <a:cubicBezTo>
                  <a:pt x="516083" y="35571"/>
                  <a:pt x="550478" y="50917"/>
                  <a:pt x="543070" y="52504"/>
                </a:cubicBezTo>
                <a:cubicBezTo>
                  <a:pt x="535662" y="54091"/>
                  <a:pt x="479570" y="36629"/>
                  <a:pt x="479570" y="36629"/>
                </a:cubicBezTo>
                <a:cubicBezTo>
                  <a:pt x="470045" y="36629"/>
                  <a:pt x="496503" y="49329"/>
                  <a:pt x="485920" y="52504"/>
                </a:cubicBezTo>
                <a:cubicBezTo>
                  <a:pt x="475337" y="55679"/>
                  <a:pt x="421891" y="50917"/>
                  <a:pt x="416070" y="55679"/>
                </a:cubicBezTo>
                <a:cubicBezTo>
                  <a:pt x="410249" y="60441"/>
                  <a:pt x="462108" y="78433"/>
                  <a:pt x="450995" y="81079"/>
                </a:cubicBezTo>
                <a:cubicBezTo>
                  <a:pt x="439882" y="83725"/>
                  <a:pt x="358920" y="65204"/>
                  <a:pt x="349395" y="71554"/>
                </a:cubicBezTo>
                <a:cubicBezTo>
                  <a:pt x="339870" y="77904"/>
                  <a:pt x="396491" y="117592"/>
                  <a:pt x="393845" y="119179"/>
                </a:cubicBezTo>
                <a:cubicBezTo>
                  <a:pt x="391199" y="120767"/>
                  <a:pt x="393845" y="82137"/>
                  <a:pt x="333520" y="81079"/>
                </a:cubicBezTo>
                <a:cubicBezTo>
                  <a:pt x="273195" y="80021"/>
                  <a:pt x="6495" y="100658"/>
                  <a:pt x="145" y="100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AA2F4CC-8A17-AFBF-A965-A60EDFBC8E84}"/>
              </a:ext>
            </a:extLst>
          </p:cNvPr>
          <p:cNvSpPr/>
          <p:nvPr/>
        </p:nvSpPr>
        <p:spPr>
          <a:xfrm>
            <a:off x="3171047" y="6417611"/>
            <a:ext cx="547122" cy="176869"/>
          </a:xfrm>
          <a:custGeom>
            <a:avLst/>
            <a:gdLst>
              <a:gd name="connsiteX0" fmla="*/ 778 w 547122"/>
              <a:gd name="connsiteY0" fmla="*/ 2239 h 176869"/>
              <a:gd name="connsiteX1" fmla="*/ 108728 w 547122"/>
              <a:gd name="connsiteY1" fmla="*/ 129239 h 176869"/>
              <a:gd name="connsiteX2" fmla="*/ 99203 w 547122"/>
              <a:gd name="connsiteY2" fmla="*/ 94314 h 176869"/>
              <a:gd name="connsiteX3" fmla="*/ 200803 w 547122"/>
              <a:gd name="connsiteY3" fmla="*/ 126064 h 176869"/>
              <a:gd name="connsiteX4" fmla="*/ 162703 w 547122"/>
              <a:gd name="connsiteY4" fmla="*/ 176864 h 176869"/>
              <a:gd name="connsiteX5" fmla="*/ 242078 w 547122"/>
              <a:gd name="connsiteY5" fmla="*/ 122889 h 176869"/>
              <a:gd name="connsiteX6" fmla="*/ 334153 w 547122"/>
              <a:gd name="connsiteY6" fmla="*/ 164164 h 176869"/>
              <a:gd name="connsiteX7" fmla="*/ 330978 w 547122"/>
              <a:gd name="connsiteY7" fmla="*/ 129239 h 176869"/>
              <a:gd name="connsiteX8" fmla="*/ 346853 w 547122"/>
              <a:gd name="connsiteY8" fmla="*/ 151464 h 176869"/>
              <a:gd name="connsiteX9" fmla="*/ 369078 w 547122"/>
              <a:gd name="connsiteY9" fmla="*/ 122889 h 176869"/>
              <a:gd name="connsiteX10" fmla="*/ 448453 w 547122"/>
              <a:gd name="connsiteY10" fmla="*/ 157814 h 176869"/>
              <a:gd name="connsiteX11" fmla="*/ 448453 w 547122"/>
              <a:gd name="connsiteY11" fmla="*/ 100664 h 176869"/>
              <a:gd name="connsiteX12" fmla="*/ 543703 w 547122"/>
              <a:gd name="connsiteY12" fmla="*/ 94314 h 176869"/>
              <a:gd name="connsiteX13" fmla="*/ 308753 w 547122"/>
              <a:gd name="connsiteY13" fmla="*/ 122889 h 176869"/>
              <a:gd name="connsiteX14" fmla="*/ 108728 w 547122"/>
              <a:gd name="connsiteY14" fmla="*/ 91139 h 176869"/>
              <a:gd name="connsiteX15" fmla="*/ 61103 w 547122"/>
              <a:gd name="connsiteY15" fmla="*/ 49864 h 176869"/>
              <a:gd name="connsiteX16" fmla="*/ 778 w 547122"/>
              <a:gd name="connsiteY16" fmla="*/ 2239 h 17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7122" h="176869">
                <a:moveTo>
                  <a:pt x="778" y="2239"/>
                </a:moveTo>
                <a:cubicBezTo>
                  <a:pt x="8715" y="15468"/>
                  <a:pt x="92324" y="113893"/>
                  <a:pt x="108728" y="129239"/>
                </a:cubicBezTo>
                <a:cubicBezTo>
                  <a:pt x="125132" y="144585"/>
                  <a:pt x="83857" y="94843"/>
                  <a:pt x="99203" y="94314"/>
                </a:cubicBezTo>
                <a:cubicBezTo>
                  <a:pt x="114549" y="93785"/>
                  <a:pt x="190220" y="112306"/>
                  <a:pt x="200803" y="126064"/>
                </a:cubicBezTo>
                <a:cubicBezTo>
                  <a:pt x="211386" y="139822"/>
                  <a:pt x="155824" y="177393"/>
                  <a:pt x="162703" y="176864"/>
                </a:cubicBezTo>
                <a:cubicBezTo>
                  <a:pt x="169582" y="176335"/>
                  <a:pt x="213503" y="125006"/>
                  <a:pt x="242078" y="122889"/>
                </a:cubicBezTo>
                <a:cubicBezTo>
                  <a:pt x="270653" y="120772"/>
                  <a:pt x="319336" y="163106"/>
                  <a:pt x="334153" y="164164"/>
                </a:cubicBezTo>
                <a:cubicBezTo>
                  <a:pt x="348970" y="165222"/>
                  <a:pt x="328861" y="131356"/>
                  <a:pt x="330978" y="129239"/>
                </a:cubicBezTo>
                <a:cubicBezTo>
                  <a:pt x="333095" y="127122"/>
                  <a:pt x="340503" y="152522"/>
                  <a:pt x="346853" y="151464"/>
                </a:cubicBezTo>
                <a:cubicBezTo>
                  <a:pt x="353203" y="150406"/>
                  <a:pt x="352145" y="121831"/>
                  <a:pt x="369078" y="122889"/>
                </a:cubicBezTo>
                <a:cubicBezTo>
                  <a:pt x="386011" y="123947"/>
                  <a:pt x="435224" y="161518"/>
                  <a:pt x="448453" y="157814"/>
                </a:cubicBezTo>
                <a:cubicBezTo>
                  <a:pt x="461682" y="154110"/>
                  <a:pt x="432578" y="111247"/>
                  <a:pt x="448453" y="100664"/>
                </a:cubicBezTo>
                <a:cubicBezTo>
                  <a:pt x="464328" y="90081"/>
                  <a:pt x="566986" y="90610"/>
                  <a:pt x="543703" y="94314"/>
                </a:cubicBezTo>
                <a:cubicBezTo>
                  <a:pt x="520420" y="98018"/>
                  <a:pt x="381249" y="123418"/>
                  <a:pt x="308753" y="122889"/>
                </a:cubicBezTo>
                <a:cubicBezTo>
                  <a:pt x="236257" y="122360"/>
                  <a:pt x="150003" y="103310"/>
                  <a:pt x="108728" y="91139"/>
                </a:cubicBezTo>
                <a:cubicBezTo>
                  <a:pt x="67453" y="78968"/>
                  <a:pt x="74332" y="61506"/>
                  <a:pt x="61103" y="49864"/>
                </a:cubicBezTo>
                <a:cubicBezTo>
                  <a:pt x="47874" y="38222"/>
                  <a:pt x="-7159" y="-10990"/>
                  <a:pt x="778" y="2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4C889C0B-4DD8-A32E-5709-76FFB67B4EDE}"/>
              </a:ext>
            </a:extLst>
          </p:cNvPr>
          <p:cNvSpPr/>
          <p:nvPr/>
        </p:nvSpPr>
        <p:spPr>
          <a:xfrm>
            <a:off x="3428922" y="6407102"/>
            <a:ext cx="485084" cy="70487"/>
          </a:xfrm>
          <a:custGeom>
            <a:avLst/>
            <a:gdLst>
              <a:gd name="connsiteX0" fmla="*/ 78 w 485084"/>
              <a:gd name="connsiteY0" fmla="*/ 60373 h 70487"/>
              <a:gd name="connsiteX1" fmla="*/ 244553 w 485084"/>
              <a:gd name="connsiteY1" fmla="*/ 57198 h 70487"/>
              <a:gd name="connsiteX2" fmla="*/ 482678 w 485084"/>
              <a:gd name="connsiteY2" fmla="*/ 48 h 70487"/>
              <a:gd name="connsiteX3" fmla="*/ 358853 w 485084"/>
              <a:gd name="connsiteY3" fmla="*/ 47673 h 70487"/>
              <a:gd name="connsiteX4" fmla="*/ 219153 w 485084"/>
              <a:gd name="connsiteY4" fmla="*/ 69898 h 70487"/>
              <a:gd name="connsiteX5" fmla="*/ 78 w 485084"/>
              <a:gd name="connsiteY5" fmla="*/ 60373 h 7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084" h="70487">
                <a:moveTo>
                  <a:pt x="78" y="60373"/>
                </a:moveTo>
                <a:cubicBezTo>
                  <a:pt x="4311" y="58256"/>
                  <a:pt x="164120" y="67252"/>
                  <a:pt x="244553" y="57198"/>
                </a:cubicBezTo>
                <a:cubicBezTo>
                  <a:pt x="324986" y="47144"/>
                  <a:pt x="463628" y="1635"/>
                  <a:pt x="482678" y="48"/>
                </a:cubicBezTo>
                <a:cubicBezTo>
                  <a:pt x="501728" y="-1539"/>
                  <a:pt x="402774" y="36031"/>
                  <a:pt x="358853" y="47673"/>
                </a:cubicBezTo>
                <a:cubicBezTo>
                  <a:pt x="314932" y="59315"/>
                  <a:pt x="273657" y="66723"/>
                  <a:pt x="219153" y="69898"/>
                </a:cubicBezTo>
                <a:cubicBezTo>
                  <a:pt x="164649" y="73073"/>
                  <a:pt x="-4155" y="62490"/>
                  <a:pt x="78" y="60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B7128A4-5CF3-C363-70BA-991F2C70564C}"/>
              </a:ext>
            </a:extLst>
          </p:cNvPr>
          <p:cNvSpPr/>
          <p:nvPr/>
        </p:nvSpPr>
        <p:spPr>
          <a:xfrm>
            <a:off x="3172749" y="6137268"/>
            <a:ext cx="231334" cy="327907"/>
          </a:xfrm>
          <a:custGeom>
            <a:avLst/>
            <a:gdLst>
              <a:gd name="connsiteX0" fmla="*/ 151476 w 231334"/>
              <a:gd name="connsiteY0" fmla="*/ 7 h 327907"/>
              <a:gd name="connsiteX1" fmla="*/ 30826 w 231334"/>
              <a:gd name="connsiteY1" fmla="*/ 130182 h 327907"/>
              <a:gd name="connsiteX2" fmla="*/ 8601 w 231334"/>
              <a:gd name="connsiteY2" fmla="*/ 168282 h 327907"/>
              <a:gd name="connsiteX3" fmla="*/ 30826 w 231334"/>
              <a:gd name="connsiteY3" fmla="*/ 146057 h 327907"/>
              <a:gd name="connsiteX4" fmla="*/ 27651 w 231334"/>
              <a:gd name="connsiteY4" fmla="*/ 190507 h 327907"/>
              <a:gd name="connsiteX5" fmla="*/ 91151 w 231334"/>
              <a:gd name="connsiteY5" fmla="*/ 260357 h 327907"/>
              <a:gd name="connsiteX6" fmla="*/ 230851 w 231334"/>
              <a:gd name="connsiteY6" fmla="*/ 327032 h 327907"/>
              <a:gd name="connsiteX7" fmla="*/ 132426 w 231334"/>
              <a:gd name="connsiteY7" fmla="*/ 292107 h 327907"/>
              <a:gd name="connsiteX8" fmla="*/ 8601 w 231334"/>
              <a:gd name="connsiteY8" fmla="*/ 203207 h 327907"/>
              <a:gd name="connsiteX9" fmla="*/ 11776 w 231334"/>
              <a:gd name="connsiteY9" fmla="*/ 120657 h 327907"/>
              <a:gd name="connsiteX10" fmla="*/ 21301 w 231334"/>
              <a:gd name="connsiteY10" fmla="*/ 123832 h 327907"/>
              <a:gd name="connsiteX11" fmla="*/ 151476 w 231334"/>
              <a:gd name="connsiteY11" fmla="*/ 7 h 32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334" h="327907">
                <a:moveTo>
                  <a:pt x="151476" y="7"/>
                </a:moveTo>
                <a:cubicBezTo>
                  <a:pt x="153064" y="1065"/>
                  <a:pt x="54638" y="102136"/>
                  <a:pt x="30826" y="130182"/>
                </a:cubicBezTo>
                <a:cubicBezTo>
                  <a:pt x="7013" y="158228"/>
                  <a:pt x="8601" y="165636"/>
                  <a:pt x="8601" y="168282"/>
                </a:cubicBezTo>
                <a:cubicBezTo>
                  <a:pt x="8601" y="170928"/>
                  <a:pt x="27651" y="142353"/>
                  <a:pt x="30826" y="146057"/>
                </a:cubicBezTo>
                <a:cubicBezTo>
                  <a:pt x="34001" y="149761"/>
                  <a:pt x="17597" y="171457"/>
                  <a:pt x="27651" y="190507"/>
                </a:cubicBezTo>
                <a:cubicBezTo>
                  <a:pt x="37705" y="209557"/>
                  <a:pt x="57284" y="237603"/>
                  <a:pt x="91151" y="260357"/>
                </a:cubicBezTo>
                <a:cubicBezTo>
                  <a:pt x="125018" y="283111"/>
                  <a:pt x="223972" y="321740"/>
                  <a:pt x="230851" y="327032"/>
                </a:cubicBezTo>
                <a:cubicBezTo>
                  <a:pt x="237730" y="332324"/>
                  <a:pt x="169468" y="312745"/>
                  <a:pt x="132426" y="292107"/>
                </a:cubicBezTo>
                <a:cubicBezTo>
                  <a:pt x="95384" y="271469"/>
                  <a:pt x="28709" y="231782"/>
                  <a:pt x="8601" y="203207"/>
                </a:cubicBezTo>
                <a:cubicBezTo>
                  <a:pt x="-11507" y="174632"/>
                  <a:pt x="9659" y="133886"/>
                  <a:pt x="11776" y="120657"/>
                </a:cubicBezTo>
                <a:cubicBezTo>
                  <a:pt x="13893" y="107428"/>
                  <a:pt x="-1982" y="142353"/>
                  <a:pt x="21301" y="123832"/>
                </a:cubicBezTo>
                <a:cubicBezTo>
                  <a:pt x="44584" y="105311"/>
                  <a:pt x="149888" y="-1051"/>
                  <a:pt x="15147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5863C20-0B42-6AF0-DD99-F715E5A2F3E5}"/>
              </a:ext>
            </a:extLst>
          </p:cNvPr>
          <p:cNvSpPr/>
          <p:nvPr/>
        </p:nvSpPr>
        <p:spPr>
          <a:xfrm>
            <a:off x="2886062" y="6200619"/>
            <a:ext cx="355693" cy="344271"/>
          </a:xfrm>
          <a:custGeom>
            <a:avLst/>
            <a:gdLst>
              <a:gd name="connsiteX0" fmla="*/ 158763 w 355693"/>
              <a:gd name="connsiteY0" fmla="*/ 156 h 344271"/>
              <a:gd name="connsiteX1" fmla="*/ 85738 w 355693"/>
              <a:gd name="connsiteY1" fmla="*/ 82706 h 344271"/>
              <a:gd name="connsiteX2" fmla="*/ 13 w 355693"/>
              <a:gd name="connsiteY2" fmla="*/ 139856 h 344271"/>
              <a:gd name="connsiteX3" fmla="*/ 92088 w 355693"/>
              <a:gd name="connsiteY3" fmla="*/ 108106 h 344271"/>
              <a:gd name="connsiteX4" fmla="*/ 228613 w 355693"/>
              <a:gd name="connsiteY4" fmla="*/ 238281 h 344271"/>
              <a:gd name="connsiteX5" fmla="*/ 155588 w 355693"/>
              <a:gd name="connsiteY5" fmla="*/ 219231 h 344271"/>
              <a:gd name="connsiteX6" fmla="*/ 314338 w 355693"/>
              <a:gd name="connsiteY6" fmla="*/ 301781 h 344271"/>
              <a:gd name="connsiteX7" fmla="*/ 352438 w 355693"/>
              <a:gd name="connsiteY7" fmla="*/ 343056 h 344271"/>
              <a:gd name="connsiteX8" fmla="*/ 250838 w 355693"/>
              <a:gd name="connsiteY8" fmla="*/ 257331 h 344271"/>
              <a:gd name="connsiteX9" fmla="*/ 152413 w 355693"/>
              <a:gd name="connsiteY9" fmla="*/ 209706 h 344271"/>
              <a:gd name="connsiteX10" fmla="*/ 193688 w 355693"/>
              <a:gd name="connsiteY10" fmla="*/ 219231 h 344271"/>
              <a:gd name="connsiteX11" fmla="*/ 104788 w 355693"/>
              <a:gd name="connsiteY11" fmla="*/ 114456 h 344271"/>
              <a:gd name="connsiteX12" fmla="*/ 53988 w 355693"/>
              <a:gd name="connsiteY12" fmla="*/ 104931 h 344271"/>
              <a:gd name="connsiteX13" fmla="*/ 158763 w 355693"/>
              <a:gd name="connsiteY13" fmla="*/ 156 h 34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693" h="344271">
                <a:moveTo>
                  <a:pt x="158763" y="156"/>
                </a:moveTo>
                <a:cubicBezTo>
                  <a:pt x="164055" y="-3548"/>
                  <a:pt x="112196" y="59423"/>
                  <a:pt x="85738" y="82706"/>
                </a:cubicBezTo>
                <a:cubicBezTo>
                  <a:pt x="59280" y="105989"/>
                  <a:pt x="-1045" y="135623"/>
                  <a:pt x="13" y="139856"/>
                </a:cubicBezTo>
                <a:cubicBezTo>
                  <a:pt x="1071" y="144089"/>
                  <a:pt x="53988" y="91702"/>
                  <a:pt x="92088" y="108106"/>
                </a:cubicBezTo>
                <a:cubicBezTo>
                  <a:pt x="130188" y="124510"/>
                  <a:pt x="218030" y="219760"/>
                  <a:pt x="228613" y="238281"/>
                </a:cubicBezTo>
                <a:cubicBezTo>
                  <a:pt x="239196" y="256802"/>
                  <a:pt x="141300" y="208648"/>
                  <a:pt x="155588" y="219231"/>
                </a:cubicBezTo>
                <a:cubicBezTo>
                  <a:pt x="169876" y="229814"/>
                  <a:pt x="281530" y="281144"/>
                  <a:pt x="314338" y="301781"/>
                </a:cubicBezTo>
                <a:cubicBezTo>
                  <a:pt x="347146" y="322418"/>
                  <a:pt x="363021" y="350464"/>
                  <a:pt x="352438" y="343056"/>
                </a:cubicBezTo>
                <a:cubicBezTo>
                  <a:pt x="341855" y="335648"/>
                  <a:pt x="284175" y="279556"/>
                  <a:pt x="250838" y="257331"/>
                </a:cubicBezTo>
                <a:cubicBezTo>
                  <a:pt x="217501" y="235106"/>
                  <a:pt x="161938" y="216056"/>
                  <a:pt x="152413" y="209706"/>
                </a:cubicBezTo>
                <a:cubicBezTo>
                  <a:pt x="142888" y="203356"/>
                  <a:pt x="201625" y="235106"/>
                  <a:pt x="193688" y="219231"/>
                </a:cubicBezTo>
                <a:cubicBezTo>
                  <a:pt x="185751" y="203356"/>
                  <a:pt x="128071" y="133506"/>
                  <a:pt x="104788" y="114456"/>
                </a:cubicBezTo>
                <a:cubicBezTo>
                  <a:pt x="81505" y="95406"/>
                  <a:pt x="48696" y="119218"/>
                  <a:pt x="53988" y="104931"/>
                </a:cubicBezTo>
                <a:cubicBezTo>
                  <a:pt x="59280" y="90644"/>
                  <a:pt x="153471" y="3860"/>
                  <a:pt x="158763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83E88EC-B9E2-4A40-53F6-DAB7C16468D7}"/>
              </a:ext>
            </a:extLst>
          </p:cNvPr>
          <p:cNvSpPr/>
          <p:nvPr/>
        </p:nvSpPr>
        <p:spPr>
          <a:xfrm>
            <a:off x="3108314" y="6276335"/>
            <a:ext cx="63756" cy="189634"/>
          </a:xfrm>
          <a:custGeom>
            <a:avLst/>
            <a:gdLst>
              <a:gd name="connsiteX0" fmla="*/ 11 w 63756"/>
              <a:gd name="connsiteY0" fmla="*/ 640 h 189634"/>
              <a:gd name="connsiteX1" fmla="*/ 25411 w 63756"/>
              <a:gd name="connsiteY1" fmla="*/ 60965 h 189634"/>
              <a:gd name="connsiteX2" fmla="*/ 50811 w 63756"/>
              <a:gd name="connsiteY2" fmla="*/ 187965 h 189634"/>
              <a:gd name="connsiteX3" fmla="*/ 44461 w 63756"/>
              <a:gd name="connsiteY3" fmla="*/ 127640 h 189634"/>
              <a:gd name="connsiteX4" fmla="*/ 63511 w 63756"/>
              <a:gd name="connsiteY4" fmla="*/ 41915 h 189634"/>
              <a:gd name="connsiteX5" fmla="*/ 28586 w 63756"/>
              <a:gd name="connsiteY5" fmla="*/ 95890 h 189634"/>
              <a:gd name="connsiteX6" fmla="*/ 11 w 63756"/>
              <a:gd name="connsiteY6" fmla="*/ 640 h 18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56" h="189634">
                <a:moveTo>
                  <a:pt x="11" y="640"/>
                </a:moveTo>
                <a:cubicBezTo>
                  <a:pt x="-518" y="-5181"/>
                  <a:pt x="16944" y="29744"/>
                  <a:pt x="25411" y="60965"/>
                </a:cubicBezTo>
                <a:cubicBezTo>
                  <a:pt x="33878" y="92186"/>
                  <a:pt x="47636" y="176852"/>
                  <a:pt x="50811" y="187965"/>
                </a:cubicBezTo>
                <a:cubicBezTo>
                  <a:pt x="53986" y="199078"/>
                  <a:pt x="42344" y="151982"/>
                  <a:pt x="44461" y="127640"/>
                </a:cubicBezTo>
                <a:cubicBezTo>
                  <a:pt x="46578" y="103298"/>
                  <a:pt x="66157" y="47207"/>
                  <a:pt x="63511" y="41915"/>
                </a:cubicBezTo>
                <a:cubicBezTo>
                  <a:pt x="60865" y="36623"/>
                  <a:pt x="39169" y="99065"/>
                  <a:pt x="28586" y="95890"/>
                </a:cubicBezTo>
                <a:cubicBezTo>
                  <a:pt x="18003" y="92715"/>
                  <a:pt x="540" y="6461"/>
                  <a:pt x="11" y="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73D2F45-2CD5-27DE-30BA-AC7ABDAD563A}"/>
              </a:ext>
            </a:extLst>
          </p:cNvPr>
          <p:cNvSpPr/>
          <p:nvPr/>
        </p:nvSpPr>
        <p:spPr>
          <a:xfrm>
            <a:off x="3225546" y="6088810"/>
            <a:ext cx="638543" cy="358627"/>
          </a:xfrm>
          <a:custGeom>
            <a:avLst/>
            <a:gdLst>
              <a:gd name="connsiteX0" fmla="*/ 254 w 638543"/>
              <a:gd name="connsiteY0" fmla="*/ 42115 h 358627"/>
              <a:gd name="connsiteX1" fmla="*/ 101854 w 638543"/>
              <a:gd name="connsiteY1" fmla="*/ 86565 h 358627"/>
              <a:gd name="connsiteX2" fmla="*/ 127254 w 638543"/>
              <a:gd name="connsiteY2" fmla="*/ 169115 h 358627"/>
              <a:gd name="connsiteX3" fmla="*/ 222504 w 638543"/>
              <a:gd name="connsiteY3" fmla="*/ 305640 h 358627"/>
              <a:gd name="connsiteX4" fmla="*/ 324104 w 638543"/>
              <a:gd name="connsiteY4" fmla="*/ 356440 h 358627"/>
              <a:gd name="connsiteX5" fmla="*/ 438404 w 638543"/>
              <a:gd name="connsiteY5" fmla="*/ 343740 h 358627"/>
              <a:gd name="connsiteX6" fmla="*/ 508254 w 638543"/>
              <a:gd name="connsiteY6" fmla="*/ 292940 h 358627"/>
              <a:gd name="connsiteX7" fmla="*/ 584454 w 638543"/>
              <a:gd name="connsiteY7" fmla="*/ 197690 h 358627"/>
              <a:gd name="connsiteX8" fmla="*/ 581279 w 638543"/>
              <a:gd name="connsiteY8" fmla="*/ 121490 h 358627"/>
              <a:gd name="connsiteX9" fmla="*/ 638429 w 638543"/>
              <a:gd name="connsiteY9" fmla="*/ 67515 h 358627"/>
              <a:gd name="connsiteX10" fmla="*/ 590804 w 638543"/>
              <a:gd name="connsiteY10" fmla="*/ 45290 h 358627"/>
              <a:gd name="connsiteX11" fmla="*/ 432054 w 638543"/>
              <a:gd name="connsiteY11" fmla="*/ 16715 h 358627"/>
              <a:gd name="connsiteX12" fmla="*/ 241554 w 638543"/>
              <a:gd name="connsiteY12" fmla="*/ 7190 h 358627"/>
              <a:gd name="connsiteX13" fmla="*/ 295529 w 638543"/>
              <a:gd name="connsiteY13" fmla="*/ 23065 h 358627"/>
              <a:gd name="connsiteX14" fmla="*/ 101854 w 638543"/>
              <a:gd name="connsiteY14" fmla="*/ 10365 h 358627"/>
              <a:gd name="connsiteX15" fmla="*/ 73279 w 638543"/>
              <a:gd name="connsiteY15" fmla="*/ 840 h 358627"/>
              <a:gd name="connsiteX16" fmla="*/ 254 w 638543"/>
              <a:gd name="connsiteY16" fmla="*/ 42115 h 35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8543" h="358627">
                <a:moveTo>
                  <a:pt x="254" y="42115"/>
                </a:moveTo>
                <a:cubicBezTo>
                  <a:pt x="5017" y="56403"/>
                  <a:pt x="80687" y="65398"/>
                  <a:pt x="101854" y="86565"/>
                </a:cubicBezTo>
                <a:cubicBezTo>
                  <a:pt x="123021" y="107732"/>
                  <a:pt x="107146" y="132602"/>
                  <a:pt x="127254" y="169115"/>
                </a:cubicBezTo>
                <a:cubicBezTo>
                  <a:pt x="147362" y="205628"/>
                  <a:pt x="189696" y="274419"/>
                  <a:pt x="222504" y="305640"/>
                </a:cubicBezTo>
                <a:cubicBezTo>
                  <a:pt x="255312" y="336861"/>
                  <a:pt x="288121" y="350090"/>
                  <a:pt x="324104" y="356440"/>
                </a:cubicBezTo>
                <a:cubicBezTo>
                  <a:pt x="360087" y="362790"/>
                  <a:pt x="407712" y="354323"/>
                  <a:pt x="438404" y="343740"/>
                </a:cubicBezTo>
                <a:cubicBezTo>
                  <a:pt x="469096" y="333157"/>
                  <a:pt x="483912" y="317282"/>
                  <a:pt x="508254" y="292940"/>
                </a:cubicBezTo>
                <a:cubicBezTo>
                  <a:pt x="532596" y="268598"/>
                  <a:pt x="572283" y="226265"/>
                  <a:pt x="584454" y="197690"/>
                </a:cubicBezTo>
                <a:cubicBezTo>
                  <a:pt x="596625" y="169115"/>
                  <a:pt x="572283" y="143186"/>
                  <a:pt x="581279" y="121490"/>
                </a:cubicBezTo>
                <a:cubicBezTo>
                  <a:pt x="590275" y="99794"/>
                  <a:pt x="636842" y="80215"/>
                  <a:pt x="638429" y="67515"/>
                </a:cubicBezTo>
                <a:cubicBezTo>
                  <a:pt x="640016" y="54815"/>
                  <a:pt x="625200" y="53757"/>
                  <a:pt x="590804" y="45290"/>
                </a:cubicBezTo>
                <a:cubicBezTo>
                  <a:pt x="556408" y="36823"/>
                  <a:pt x="490262" y="23065"/>
                  <a:pt x="432054" y="16715"/>
                </a:cubicBezTo>
                <a:cubicBezTo>
                  <a:pt x="373846" y="10365"/>
                  <a:pt x="264308" y="6132"/>
                  <a:pt x="241554" y="7190"/>
                </a:cubicBezTo>
                <a:cubicBezTo>
                  <a:pt x="218800" y="8248"/>
                  <a:pt x="318812" y="22536"/>
                  <a:pt x="295529" y="23065"/>
                </a:cubicBezTo>
                <a:cubicBezTo>
                  <a:pt x="272246" y="23594"/>
                  <a:pt x="138896" y="14069"/>
                  <a:pt x="101854" y="10365"/>
                </a:cubicBezTo>
                <a:cubicBezTo>
                  <a:pt x="64812" y="6661"/>
                  <a:pt x="87566" y="-2864"/>
                  <a:pt x="73279" y="840"/>
                </a:cubicBezTo>
                <a:cubicBezTo>
                  <a:pt x="58992" y="4544"/>
                  <a:pt x="-4509" y="27827"/>
                  <a:pt x="254" y="42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8A72B053-EBDF-7589-773A-5B78E6850569}"/>
              </a:ext>
            </a:extLst>
          </p:cNvPr>
          <p:cNvSpPr/>
          <p:nvPr/>
        </p:nvSpPr>
        <p:spPr>
          <a:xfrm rot="16456720">
            <a:off x="3511649" y="6133963"/>
            <a:ext cx="45719" cy="88311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B177AB3F-7DBD-4EEC-88B9-22BF300A9ABB}"/>
              </a:ext>
            </a:extLst>
          </p:cNvPr>
          <p:cNvSpPr/>
          <p:nvPr/>
        </p:nvSpPr>
        <p:spPr>
          <a:xfrm>
            <a:off x="3538422" y="6261291"/>
            <a:ext cx="86013" cy="86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7BADA13-78BB-0DEB-CE9E-814E744ACA67}"/>
              </a:ext>
            </a:extLst>
          </p:cNvPr>
          <p:cNvSpPr/>
          <p:nvPr/>
        </p:nvSpPr>
        <p:spPr>
          <a:xfrm>
            <a:off x="4246272" y="5778494"/>
            <a:ext cx="139870" cy="475732"/>
          </a:xfrm>
          <a:custGeom>
            <a:avLst/>
            <a:gdLst>
              <a:gd name="connsiteX0" fmla="*/ 138403 w 139870"/>
              <a:gd name="connsiteY0" fmla="*/ 6 h 475732"/>
              <a:gd name="connsiteX1" fmla="*/ 59028 w 139870"/>
              <a:gd name="connsiteY1" fmla="*/ 168281 h 475732"/>
              <a:gd name="connsiteX2" fmla="*/ 33628 w 139870"/>
              <a:gd name="connsiteY2" fmla="*/ 219081 h 475732"/>
              <a:gd name="connsiteX3" fmla="*/ 59028 w 139870"/>
              <a:gd name="connsiteY3" fmla="*/ 314331 h 475732"/>
              <a:gd name="connsiteX4" fmla="*/ 36803 w 139870"/>
              <a:gd name="connsiteY4" fmla="*/ 269881 h 475732"/>
              <a:gd name="connsiteX5" fmla="*/ 138403 w 139870"/>
              <a:gd name="connsiteY5" fmla="*/ 473081 h 475732"/>
              <a:gd name="connsiteX6" fmla="*/ 90778 w 139870"/>
              <a:gd name="connsiteY6" fmla="*/ 371481 h 475732"/>
              <a:gd name="connsiteX7" fmla="*/ 5053 w 139870"/>
              <a:gd name="connsiteY7" fmla="*/ 168281 h 475732"/>
              <a:gd name="connsiteX8" fmla="*/ 14578 w 139870"/>
              <a:gd name="connsiteY8" fmla="*/ 225431 h 475732"/>
              <a:gd name="connsiteX9" fmla="*/ 52678 w 139870"/>
              <a:gd name="connsiteY9" fmla="*/ 174631 h 475732"/>
              <a:gd name="connsiteX10" fmla="*/ 138403 w 139870"/>
              <a:gd name="connsiteY10" fmla="*/ 6 h 47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870" h="475732">
                <a:moveTo>
                  <a:pt x="138403" y="6"/>
                </a:moveTo>
                <a:cubicBezTo>
                  <a:pt x="139461" y="-1052"/>
                  <a:pt x="76490" y="131769"/>
                  <a:pt x="59028" y="168281"/>
                </a:cubicBezTo>
                <a:cubicBezTo>
                  <a:pt x="41566" y="204793"/>
                  <a:pt x="33628" y="194739"/>
                  <a:pt x="33628" y="219081"/>
                </a:cubicBezTo>
                <a:cubicBezTo>
                  <a:pt x="33628" y="243423"/>
                  <a:pt x="58499" y="305864"/>
                  <a:pt x="59028" y="314331"/>
                </a:cubicBezTo>
                <a:cubicBezTo>
                  <a:pt x="59557" y="322798"/>
                  <a:pt x="36803" y="269881"/>
                  <a:pt x="36803" y="269881"/>
                </a:cubicBezTo>
                <a:cubicBezTo>
                  <a:pt x="50032" y="296339"/>
                  <a:pt x="129407" y="456148"/>
                  <a:pt x="138403" y="473081"/>
                </a:cubicBezTo>
                <a:cubicBezTo>
                  <a:pt x="147399" y="490014"/>
                  <a:pt x="113003" y="422281"/>
                  <a:pt x="90778" y="371481"/>
                </a:cubicBezTo>
                <a:cubicBezTo>
                  <a:pt x="68553" y="320681"/>
                  <a:pt x="17753" y="192623"/>
                  <a:pt x="5053" y="168281"/>
                </a:cubicBezTo>
                <a:cubicBezTo>
                  <a:pt x="-7647" y="143939"/>
                  <a:pt x="6641" y="224373"/>
                  <a:pt x="14578" y="225431"/>
                </a:cubicBezTo>
                <a:cubicBezTo>
                  <a:pt x="22515" y="226489"/>
                  <a:pt x="33099" y="207969"/>
                  <a:pt x="52678" y="174631"/>
                </a:cubicBezTo>
                <a:cubicBezTo>
                  <a:pt x="72257" y="141294"/>
                  <a:pt x="137345" y="1064"/>
                  <a:pt x="13840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4BF5018-4AEA-65D3-4EED-86364CD8CB25}"/>
              </a:ext>
            </a:extLst>
          </p:cNvPr>
          <p:cNvSpPr/>
          <p:nvPr/>
        </p:nvSpPr>
        <p:spPr>
          <a:xfrm>
            <a:off x="2673042" y="5646562"/>
            <a:ext cx="472468" cy="297053"/>
          </a:xfrm>
          <a:custGeom>
            <a:avLst/>
            <a:gdLst>
              <a:gd name="connsiteX0" fmla="*/ 463858 w 472468"/>
              <a:gd name="connsiteY0" fmla="*/ 4938 h 297053"/>
              <a:gd name="connsiteX1" fmla="*/ 41583 w 472468"/>
              <a:gd name="connsiteY1" fmla="*/ 135113 h 297053"/>
              <a:gd name="connsiteX2" fmla="*/ 263833 w 472468"/>
              <a:gd name="connsiteY2" fmla="*/ 93838 h 297053"/>
              <a:gd name="connsiteX3" fmla="*/ 130483 w 472468"/>
              <a:gd name="connsiteY3" fmla="*/ 157338 h 297053"/>
              <a:gd name="connsiteX4" fmla="*/ 308 w 472468"/>
              <a:gd name="connsiteY4" fmla="*/ 239888 h 297053"/>
              <a:gd name="connsiteX5" fmla="*/ 92383 w 472468"/>
              <a:gd name="connsiteY5" fmla="*/ 192263 h 297053"/>
              <a:gd name="connsiteX6" fmla="*/ 28883 w 472468"/>
              <a:gd name="connsiteY6" fmla="*/ 246238 h 297053"/>
              <a:gd name="connsiteX7" fmla="*/ 181283 w 472468"/>
              <a:gd name="connsiteY7" fmla="*/ 214488 h 297053"/>
              <a:gd name="connsiteX8" fmla="*/ 47933 w 472468"/>
              <a:gd name="connsiteY8" fmla="*/ 262113 h 297053"/>
              <a:gd name="connsiteX9" fmla="*/ 209858 w 472468"/>
              <a:gd name="connsiteY9" fmla="*/ 233538 h 297053"/>
              <a:gd name="connsiteX10" fmla="*/ 82858 w 472468"/>
              <a:gd name="connsiteY10" fmla="*/ 297038 h 297053"/>
              <a:gd name="connsiteX11" fmla="*/ 451158 w 472468"/>
              <a:gd name="connsiteY11" fmla="*/ 239888 h 297053"/>
              <a:gd name="connsiteX12" fmla="*/ 181283 w 472468"/>
              <a:gd name="connsiteY12" fmla="*/ 274813 h 297053"/>
              <a:gd name="connsiteX13" fmla="*/ 190808 w 472468"/>
              <a:gd name="connsiteY13" fmla="*/ 255763 h 297053"/>
              <a:gd name="connsiteX14" fmla="*/ 111433 w 472468"/>
              <a:gd name="connsiteY14" fmla="*/ 268463 h 297053"/>
              <a:gd name="connsiteX15" fmla="*/ 187633 w 472468"/>
              <a:gd name="connsiteY15" fmla="*/ 233538 h 297053"/>
              <a:gd name="connsiteX16" fmla="*/ 79683 w 472468"/>
              <a:gd name="connsiteY16" fmla="*/ 224013 h 297053"/>
              <a:gd name="connsiteX17" fmla="*/ 216208 w 472468"/>
              <a:gd name="connsiteY17" fmla="*/ 106538 h 297053"/>
              <a:gd name="connsiteX18" fmla="*/ 178108 w 472468"/>
              <a:gd name="connsiteY18" fmla="*/ 97013 h 297053"/>
              <a:gd name="connsiteX19" fmla="*/ 292408 w 472468"/>
              <a:gd name="connsiteY19" fmla="*/ 58913 h 297053"/>
              <a:gd name="connsiteX20" fmla="*/ 327333 w 472468"/>
              <a:gd name="connsiteY20" fmla="*/ 1763 h 297053"/>
              <a:gd name="connsiteX21" fmla="*/ 327333 w 472468"/>
              <a:gd name="connsiteY21" fmla="*/ 23988 h 297053"/>
              <a:gd name="connsiteX22" fmla="*/ 463858 w 472468"/>
              <a:gd name="connsiteY22" fmla="*/ 4938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2468" h="297053">
                <a:moveTo>
                  <a:pt x="463858" y="4938"/>
                </a:moveTo>
                <a:cubicBezTo>
                  <a:pt x="416233" y="23459"/>
                  <a:pt x="74920" y="120296"/>
                  <a:pt x="41583" y="135113"/>
                </a:cubicBezTo>
                <a:cubicBezTo>
                  <a:pt x="8245" y="149930"/>
                  <a:pt x="249016" y="90134"/>
                  <a:pt x="263833" y="93838"/>
                </a:cubicBezTo>
                <a:cubicBezTo>
                  <a:pt x="278650" y="97542"/>
                  <a:pt x="174404" y="132996"/>
                  <a:pt x="130483" y="157338"/>
                </a:cubicBezTo>
                <a:cubicBezTo>
                  <a:pt x="86562" y="181680"/>
                  <a:pt x="6658" y="234067"/>
                  <a:pt x="308" y="239888"/>
                </a:cubicBezTo>
                <a:cubicBezTo>
                  <a:pt x="-6042" y="245709"/>
                  <a:pt x="87621" y="191205"/>
                  <a:pt x="92383" y="192263"/>
                </a:cubicBezTo>
                <a:cubicBezTo>
                  <a:pt x="97145" y="193321"/>
                  <a:pt x="14066" y="242534"/>
                  <a:pt x="28883" y="246238"/>
                </a:cubicBezTo>
                <a:cubicBezTo>
                  <a:pt x="43700" y="249942"/>
                  <a:pt x="178108" y="211842"/>
                  <a:pt x="181283" y="214488"/>
                </a:cubicBezTo>
                <a:cubicBezTo>
                  <a:pt x="184458" y="217134"/>
                  <a:pt x="43171" y="258938"/>
                  <a:pt x="47933" y="262113"/>
                </a:cubicBezTo>
                <a:cubicBezTo>
                  <a:pt x="52695" y="265288"/>
                  <a:pt x="204037" y="227717"/>
                  <a:pt x="209858" y="233538"/>
                </a:cubicBezTo>
                <a:cubicBezTo>
                  <a:pt x="215679" y="239359"/>
                  <a:pt x="42641" y="295980"/>
                  <a:pt x="82858" y="297038"/>
                </a:cubicBezTo>
                <a:cubicBezTo>
                  <a:pt x="123075" y="298096"/>
                  <a:pt x="434754" y="243592"/>
                  <a:pt x="451158" y="239888"/>
                </a:cubicBezTo>
                <a:cubicBezTo>
                  <a:pt x="467562" y="236184"/>
                  <a:pt x="181283" y="274813"/>
                  <a:pt x="181283" y="274813"/>
                </a:cubicBezTo>
                <a:cubicBezTo>
                  <a:pt x="137891" y="277459"/>
                  <a:pt x="202450" y="256821"/>
                  <a:pt x="190808" y="255763"/>
                </a:cubicBezTo>
                <a:cubicBezTo>
                  <a:pt x="179166" y="254705"/>
                  <a:pt x="111962" y="272167"/>
                  <a:pt x="111433" y="268463"/>
                </a:cubicBezTo>
                <a:cubicBezTo>
                  <a:pt x="110904" y="264759"/>
                  <a:pt x="192925" y="240946"/>
                  <a:pt x="187633" y="233538"/>
                </a:cubicBezTo>
                <a:cubicBezTo>
                  <a:pt x="182341" y="226130"/>
                  <a:pt x="74921" y="245180"/>
                  <a:pt x="79683" y="224013"/>
                </a:cubicBezTo>
                <a:cubicBezTo>
                  <a:pt x="84445" y="202846"/>
                  <a:pt x="199804" y="127705"/>
                  <a:pt x="216208" y="106538"/>
                </a:cubicBezTo>
                <a:cubicBezTo>
                  <a:pt x="232612" y="85371"/>
                  <a:pt x="165408" y="104950"/>
                  <a:pt x="178108" y="97013"/>
                </a:cubicBezTo>
                <a:cubicBezTo>
                  <a:pt x="190808" y="89076"/>
                  <a:pt x="267537" y="74788"/>
                  <a:pt x="292408" y="58913"/>
                </a:cubicBezTo>
                <a:cubicBezTo>
                  <a:pt x="317279" y="43038"/>
                  <a:pt x="321512" y="7584"/>
                  <a:pt x="327333" y="1763"/>
                </a:cubicBezTo>
                <a:cubicBezTo>
                  <a:pt x="333154" y="-4058"/>
                  <a:pt x="307754" y="21871"/>
                  <a:pt x="327333" y="23988"/>
                </a:cubicBezTo>
                <a:cubicBezTo>
                  <a:pt x="346912" y="26105"/>
                  <a:pt x="511483" y="-13583"/>
                  <a:pt x="463858" y="4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2373A05-27C8-C12C-BA94-66DEC6B92DF1}"/>
              </a:ext>
            </a:extLst>
          </p:cNvPr>
          <p:cNvSpPr/>
          <p:nvPr/>
        </p:nvSpPr>
        <p:spPr>
          <a:xfrm>
            <a:off x="2967178" y="5688288"/>
            <a:ext cx="821051" cy="125309"/>
          </a:xfrm>
          <a:custGeom>
            <a:avLst/>
            <a:gdLst>
              <a:gd name="connsiteX0" fmla="*/ 1447 w 821051"/>
              <a:gd name="connsiteY0" fmla="*/ 71162 h 125309"/>
              <a:gd name="connsiteX1" fmla="*/ 357047 w 821051"/>
              <a:gd name="connsiteY1" fmla="*/ 17187 h 125309"/>
              <a:gd name="connsiteX2" fmla="*/ 274497 w 821051"/>
              <a:gd name="connsiteY2" fmla="*/ 64812 h 125309"/>
              <a:gd name="connsiteX3" fmla="*/ 560247 w 821051"/>
              <a:gd name="connsiteY3" fmla="*/ 23537 h 125309"/>
              <a:gd name="connsiteX4" fmla="*/ 439597 w 821051"/>
              <a:gd name="connsiteY4" fmla="*/ 83862 h 125309"/>
              <a:gd name="connsiteX5" fmla="*/ 652322 w 821051"/>
              <a:gd name="connsiteY5" fmla="*/ 64812 h 125309"/>
              <a:gd name="connsiteX6" fmla="*/ 490397 w 821051"/>
              <a:gd name="connsiteY6" fmla="*/ 125137 h 125309"/>
              <a:gd name="connsiteX7" fmla="*/ 820597 w 821051"/>
              <a:gd name="connsiteY7" fmla="*/ 42587 h 125309"/>
              <a:gd name="connsiteX8" fmla="*/ 560247 w 821051"/>
              <a:gd name="connsiteY8" fmla="*/ 99737 h 125309"/>
              <a:gd name="connsiteX9" fmla="*/ 480872 w 821051"/>
              <a:gd name="connsiteY9" fmla="*/ 106087 h 125309"/>
              <a:gd name="connsiteX10" fmla="*/ 512622 w 821051"/>
              <a:gd name="connsiteY10" fmla="*/ 58462 h 125309"/>
              <a:gd name="connsiteX11" fmla="*/ 376097 w 821051"/>
              <a:gd name="connsiteY11" fmla="*/ 64812 h 125309"/>
              <a:gd name="connsiteX12" fmla="*/ 411022 w 821051"/>
              <a:gd name="connsiteY12" fmla="*/ 26712 h 125309"/>
              <a:gd name="connsiteX13" fmla="*/ 325297 w 821051"/>
              <a:gd name="connsiteY13" fmla="*/ 23537 h 125309"/>
              <a:gd name="connsiteX14" fmla="*/ 137972 w 821051"/>
              <a:gd name="connsiteY14" fmla="*/ 20362 h 125309"/>
              <a:gd name="connsiteX15" fmla="*/ 226872 w 821051"/>
              <a:gd name="connsiteY15" fmla="*/ 1312 h 125309"/>
              <a:gd name="connsiteX16" fmla="*/ 1447 w 821051"/>
              <a:gd name="connsiteY16" fmla="*/ 71162 h 12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1051" h="125309">
                <a:moveTo>
                  <a:pt x="1447" y="71162"/>
                </a:moveTo>
                <a:cubicBezTo>
                  <a:pt x="23143" y="73808"/>
                  <a:pt x="311539" y="18245"/>
                  <a:pt x="357047" y="17187"/>
                </a:cubicBezTo>
                <a:cubicBezTo>
                  <a:pt x="402555" y="16129"/>
                  <a:pt x="240630" y="63754"/>
                  <a:pt x="274497" y="64812"/>
                </a:cubicBezTo>
                <a:cubicBezTo>
                  <a:pt x="308364" y="65870"/>
                  <a:pt x="532730" y="20362"/>
                  <a:pt x="560247" y="23537"/>
                </a:cubicBezTo>
                <a:cubicBezTo>
                  <a:pt x="587764" y="26712"/>
                  <a:pt x="424251" y="76983"/>
                  <a:pt x="439597" y="83862"/>
                </a:cubicBezTo>
                <a:cubicBezTo>
                  <a:pt x="454943" y="90741"/>
                  <a:pt x="643855" y="57933"/>
                  <a:pt x="652322" y="64812"/>
                </a:cubicBezTo>
                <a:cubicBezTo>
                  <a:pt x="660789" y="71691"/>
                  <a:pt x="462351" y="128841"/>
                  <a:pt x="490397" y="125137"/>
                </a:cubicBezTo>
                <a:cubicBezTo>
                  <a:pt x="518443" y="121433"/>
                  <a:pt x="808955" y="46820"/>
                  <a:pt x="820597" y="42587"/>
                </a:cubicBezTo>
                <a:cubicBezTo>
                  <a:pt x="832239" y="38354"/>
                  <a:pt x="616868" y="89154"/>
                  <a:pt x="560247" y="99737"/>
                </a:cubicBezTo>
                <a:cubicBezTo>
                  <a:pt x="503626" y="110320"/>
                  <a:pt x="488810" y="112966"/>
                  <a:pt x="480872" y="106087"/>
                </a:cubicBezTo>
                <a:cubicBezTo>
                  <a:pt x="472934" y="99208"/>
                  <a:pt x="530084" y="65341"/>
                  <a:pt x="512622" y="58462"/>
                </a:cubicBezTo>
                <a:cubicBezTo>
                  <a:pt x="495160" y="51583"/>
                  <a:pt x="393030" y="70104"/>
                  <a:pt x="376097" y="64812"/>
                </a:cubicBezTo>
                <a:cubicBezTo>
                  <a:pt x="359164" y="59520"/>
                  <a:pt x="419489" y="33591"/>
                  <a:pt x="411022" y="26712"/>
                </a:cubicBezTo>
                <a:cubicBezTo>
                  <a:pt x="402555" y="19833"/>
                  <a:pt x="325297" y="23537"/>
                  <a:pt x="325297" y="23537"/>
                </a:cubicBezTo>
                <a:cubicBezTo>
                  <a:pt x="279789" y="22479"/>
                  <a:pt x="154376" y="24066"/>
                  <a:pt x="137972" y="20362"/>
                </a:cubicBezTo>
                <a:cubicBezTo>
                  <a:pt x="121568" y="16658"/>
                  <a:pt x="244864" y="-5567"/>
                  <a:pt x="226872" y="1312"/>
                </a:cubicBezTo>
                <a:cubicBezTo>
                  <a:pt x="208880" y="8191"/>
                  <a:pt x="-20249" y="68516"/>
                  <a:pt x="1447" y="71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5E66C85-7BEA-AA95-9889-377A8C78E255}"/>
              </a:ext>
            </a:extLst>
          </p:cNvPr>
          <p:cNvSpPr/>
          <p:nvPr/>
        </p:nvSpPr>
        <p:spPr>
          <a:xfrm>
            <a:off x="3451224" y="5781059"/>
            <a:ext cx="480476" cy="87405"/>
          </a:xfrm>
          <a:custGeom>
            <a:avLst/>
            <a:gdLst>
              <a:gd name="connsiteX0" fmla="*/ 1 w 480476"/>
              <a:gd name="connsiteY0" fmla="*/ 86341 h 87405"/>
              <a:gd name="connsiteX1" fmla="*/ 257176 w 480476"/>
              <a:gd name="connsiteY1" fmla="*/ 70466 h 87405"/>
              <a:gd name="connsiteX2" fmla="*/ 476251 w 480476"/>
              <a:gd name="connsiteY2" fmla="*/ 616 h 87405"/>
              <a:gd name="connsiteX3" fmla="*/ 390526 w 480476"/>
              <a:gd name="connsiteY3" fmla="*/ 38716 h 87405"/>
              <a:gd name="connsiteX4" fmla="*/ 254001 w 480476"/>
              <a:gd name="connsiteY4" fmla="*/ 79991 h 87405"/>
              <a:gd name="connsiteX5" fmla="*/ 1 w 480476"/>
              <a:gd name="connsiteY5" fmla="*/ 86341 h 8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476" h="87405">
                <a:moveTo>
                  <a:pt x="1" y="86341"/>
                </a:moveTo>
                <a:cubicBezTo>
                  <a:pt x="530" y="84754"/>
                  <a:pt x="177801" y="84753"/>
                  <a:pt x="257176" y="70466"/>
                </a:cubicBezTo>
                <a:cubicBezTo>
                  <a:pt x="336551" y="56179"/>
                  <a:pt x="454026" y="5908"/>
                  <a:pt x="476251" y="616"/>
                </a:cubicBezTo>
                <a:cubicBezTo>
                  <a:pt x="498476" y="-4676"/>
                  <a:pt x="427568" y="25487"/>
                  <a:pt x="390526" y="38716"/>
                </a:cubicBezTo>
                <a:cubicBezTo>
                  <a:pt x="353484" y="51945"/>
                  <a:pt x="312209" y="70995"/>
                  <a:pt x="254001" y="79991"/>
                </a:cubicBezTo>
                <a:cubicBezTo>
                  <a:pt x="195793" y="88987"/>
                  <a:pt x="-528" y="87928"/>
                  <a:pt x="1" y="86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A76F47B1-88DE-4AD7-87D8-4D028824DDAA}"/>
              </a:ext>
            </a:extLst>
          </p:cNvPr>
          <p:cNvSpPr/>
          <p:nvPr/>
        </p:nvSpPr>
        <p:spPr>
          <a:xfrm>
            <a:off x="3056280" y="5876262"/>
            <a:ext cx="594998" cy="96034"/>
          </a:xfrm>
          <a:custGeom>
            <a:avLst/>
            <a:gdLst>
              <a:gd name="connsiteX0" fmla="*/ 4420 w 594998"/>
              <a:gd name="connsiteY0" fmla="*/ 95913 h 96034"/>
              <a:gd name="connsiteX1" fmla="*/ 382245 w 594998"/>
              <a:gd name="connsiteY1" fmla="*/ 26063 h 96034"/>
              <a:gd name="connsiteX2" fmla="*/ 594970 w 594998"/>
              <a:gd name="connsiteY2" fmla="*/ 32413 h 96034"/>
              <a:gd name="connsiteX3" fmla="*/ 369545 w 594998"/>
              <a:gd name="connsiteY3" fmla="*/ 38763 h 96034"/>
              <a:gd name="connsiteX4" fmla="*/ 150470 w 594998"/>
              <a:gd name="connsiteY4" fmla="*/ 663 h 96034"/>
              <a:gd name="connsiteX5" fmla="*/ 356845 w 594998"/>
              <a:gd name="connsiteY5" fmla="*/ 16538 h 96034"/>
              <a:gd name="connsiteX6" fmla="*/ 185395 w 594998"/>
              <a:gd name="connsiteY6" fmla="*/ 41938 h 96034"/>
              <a:gd name="connsiteX7" fmla="*/ 4420 w 594998"/>
              <a:gd name="connsiteY7" fmla="*/ 95913 h 9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98" h="96034">
                <a:moveTo>
                  <a:pt x="4420" y="95913"/>
                </a:moveTo>
                <a:cubicBezTo>
                  <a:pt x="37228" y="93267"/>
                  <a:pt x="283820" y="36646"/>
                  <a:pt x="382245" y="26063"/>
                </a:cubicBezTo>
                <a:cubicBezTo>
                  <a:pt x="480670" y="15480"/>
                  <a:pt x="597087" y="30296"/>
                  <a:pt x="594970" y="32413"/>
                </a:cubicBezTo>
                <a:cubicBezTo>
                  <a:pt x="592853" y="34530"/>
                  <a:pt x="443628" y="44055"/>
                  <a:pt x="369545" y="38763"/>
                </a:cubicBezTo>
                <a:cubicBezTo>
                  <a:pt x="295462" y="33471"/>
                  <a:pt x="152587" y="4367"/>
                  <a:pt x="150470" y="663"/>
                </a:cubicBezTo>
                <a:cubicBezTo>
                  <a:pt x="148353" y="-3041"/>
                  <a:pt x="351024" y="9659"/>
                  <a:pt x="356845" y="16538"/>
                </a:cubicBezTo>
                <a:cubicBezTo>
                  <a:pt x="362666" y="23417"/>
                  <a:pt x="240428" y="26592"/>
                  <a:pt x="185395" y="41938"/>
                </a:cubicBezTo>
                <a:cubicBezTo>
                  <a:pt x="130362" y="57284"/>
                  <a:pt x="-28388" y="98559"/>
                  <a:pt x="4420" y="95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AA10FFD8-C384-9DB8-F75C-3A157243748B}"/>
              </a:ext>
            </a:extLst>
          </p:cNvPr>
          <p:cNvSpPr/>
          <p:nvPr/>
        </p:nvSpPr>
        <p:spPr>
          <a:xfrm>
            <a:off x="3542819" y="5974625"/>
            <a:ext cx="515114" cy="127738"/>
          </a:xfrm>
          <a:custGeom>
            <a:avLst/>
            <a:gdLst>
              <a:gd name="connsiteX0" fmla="*/ 481 w 515114"/>
              <a:gd name="connsiteY0" fmla="*/ 725 h 127738"/>
              <a:gd name="connsiteX1" fmla="*/ 400531 w 515114"/>
              <a:gd name="connsiteY1" fmla="*/ 48350 h 127738"/>
              <a:gd name="connsiteX2" fmla="*/ 514831 w 515114"/>
              <a:gd name="connsiteY2" fmla="*/ 121375 h 127738"/>
              <a:gd name="connsiteX3" fmla="*/ 378306 w 515114"/>
              <a:gd name="connsiteY3" fmla="*/ 51525 h 127738"/>
              <a:gd name="connsiteX4" fmla="*/ 486256 w 515114"/>
              <a:gd name="connsiteY4" fmla="*/ 127725 h 127738"/>
              <a:gd name="connsiteX5" fmla="*/ 308456 w 515114"/>
              <a:gd name="connsiteY5" fmla="*/ 57875 h 127738"/>
              <a:gd name="connsiteX6" fmla="*/ 400531 w 515114"/>
              <a:gd name="connsiteY6" fmla="*/ 83275 h 127738"/>
              <a:gd name="connsiteX7" fmla="*/ 273531 w 515114"/>
              <a:gd name="connsiteY7" fmla="*/ 19775 h 127738"/>
              <a:gd name="connsiteX8" fmla="*/ 317981 w 515114"/>
              <a:gd name="connsiteY8" fmla="*/ 19775 h 127738"/>
              <a:gd name="connsiteX9" fmla="*/ 481 w 515114"/>
              <a:gd name="connsiteY9" fmla="*/ 725 h 12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114" h="127738">
                <a:moveTo>
                  <a:pt x="481" y="725"/>
                </a:moveTo>
                <a:cubicBezTo>
                  <a:pt x="14239" y="5487"/>
                  <a:pt x="314806" y="28242"/>
                  <a:pt x="400531" y="48350"/>
                </a:cubicBezTo>
                <a:cubicBezTo>
                  <a:pt x="486256" y="68458"/>
                  <a:pt x="518535" y="120846"/>
                  <a:pt x="514831" y="121375"/>
                </a:cubicBezTo>
                <a:cubicBezTo>
                  <a:pt x="511127" y="121904"/>
                  <a:pt x="383068" y="50467"/>
                  <a:pt x="378306" y="51525"/>
                </a:cubicBezTo>
                <a:cubicBezTo>
                  <a:pt x="373544" y="52583"/>
                  <a:pt x="497898" y="126667"/>
                  <a:pt x="486256" y="127725"/>
                </a:cubicBezTo>
                <a:cubicBezTo>
                  <a:pt x="474614" y="128783"/>
                  <a:pt x="322743" y="65283"/>
                  <a:pt x="308456" y="57875"/>
                </a:cubicBezTo>
                <a:cubicBezTo>
                  <a:pt x="294169" y="50467"/>
                  <a:pt x="406352" y="89625"/>
                  <a:pt x="400531" y="83275"/>
                </a:cubicBezTo>
                <a:cubicBezTo>
                  <a:pt x="394710" y="76925"/>
                  <a:pt x="287289" y="30358"/>
                  <a:pt x="273531" y="19775"/>
                </a:cubicBezTo>
                <a:cubicBezTo>
                  <a:pt x="259773" y="9192"/>
                  <a:pt x="364018" y="23479"/>
                  <a:pt x="317981" y="19775"/>
                </a:cubicBezTo>
                <a:cubicBezTo>
                  <a:pt x="271944" y="16071"/>
                  <a:pt x="-13277" y="-4037"/>
                  <a:pt x="481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688849CC-A0E7-C1DE-9867-26F758081ADA}"/>
              </a:ext>
            </a:extLst>
          </p:cNvPr>
          <p:cNvSpPr/>
          <p:nvPr/>
        </p:nvSpPr>
        <p:spPr>
          <a:xfrm>
            <a:off x="3739517" y="5835018"/>
            <a:ext cx="531079" cy="213732"/>
          </a:xfrm>
          <a:custGeom>
            <a:avLst/>
            <a:gdLst>
              <a:gd name="connsiteX0" fmla="*/ 3808 w 531079"/>
              <a:gd name="connsiteY0" fmla="*/ 60957 h 213732"/>
              <a:gd name="connsiteX1" fmla="*/ 99058 w 531079"/>
              <a:gd name="connsiteY1" fmla="*/ 60957 h 213732"/>
              <a:gd name="connsiteX2" fmla="*/ 270508 w 531079"/>
              <a:gd name="connsiteY2" fmla="*/ 632 h 213732"/>
              <a:gd name="connsiteX3" fmla="*/ 210183 w 531079"/>
              <a:gd name="connsiteY3" fmla="*/ 32382 h 213732"/>
              <a:gd name="connsiteX4" fmla="*/ 165733 w 531079"/>
              <a:gd name="connsiteY4" fmla="*/ 80007 h 213732"/>
              <a:gd name="connsiteX5" fmla="*/ 254633 w 531079"/>
              <a:gd name="connsiteY5" fmla="*/ 67307 h 213732"/>
              <a:gd name="connsiteX6" fmla="*/ 375283 w 531079"/>
              <a:gd name="connsiteY6" fmla="*/ 19682 h 213732"/>
              <a:gd name="connsiteX7" fmla="*/ 314958 w 531079"/>
              <a:gd name="connsiteY7" fmla="*/ 54607 h 213732"/>
              <a:gd name="connsiteX8" fmla="*/ 267333 w 531079"/>
              <a:gd name="connsiteY8" fmla="*/ 105407 h 213732"/>
              <a:gd name="connsiteX9" fmla="*/ 473708 w 531079"/>
              <a:gd name="connsiteY9" fmla="*/ 60957 h 213732"/>
              <a:gd name="connsiteX10" fmla="*/ 438783 w 531079"/>
              <a:gd name="connsiteY10" fmla="*/ 80007 h 213732"/>
              <a:gd name="connsiteX11" fmla="*/ 499108 w 531079"/>
              <a:gd name="connsiteY11" fmla="*/ 70482 h 213732"/>
              <a:gd name="connsiteX12" fmla="*/ 470533 w 531079"/>
              <a:gd name="connsiteY12" fmla="*/ 102232 h 213732"/>
              <a:gd name="connsiteX13" fmla="*/ 530858 w 531079"/>
              <a:gd name="connsiteY13" fmla="*/ 213357 h 213732"/>
              <a:gd name="connsiteX14" fmla="*/ 489583 w 531079"/>
              <a:gd name="connsiteY14" fmla="*/ 137157 h 213732"/>
              <a:gd name="connsiteX15" fmla="*/ 454658 w 531079"/>
              <a:gd name="connsiteY15" fmla="*/ 102232 h 213732"/>
              <a:gd name="connsiteX16" fmla="*/ 318133 w 531079"/>
              <a:gd name="connsiteY16" fmla="*/ 95882 h 213732"/>
              <a:gd name="connsiteX17" fmla="*/ 311783 w 531079"/>
              <a:gd name="connsiteY17" fmla="*/ 57782 h 213732"/>
              <a:gd name="connsiteX18" fmla="*/ 181608 w 531079"/>
              <a:gd name="connsiteY18" fmla="*/ 64132 h 213732"/>
              <a:gd name="connsiteX19" fmla="*/ 226058 w 531079"/>
              <a:gd name="connsiteY19" fmla="*/ 32382 h 213732"/>
              <a:gd name="connsiteX20" fmla="*/ 3808 w 531079"/>
              <a:gd name="connsiteY20" fmla="*/ 60957 h 21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1079" h="213732">
                <a:moveTo>
                  <a:pt x="3808" y="60957"/>
                </a:moveTo>
                <a:cubicBezTo>
                  <a:pt x="-17359" y="65719"/>
                  <a:pt x="54608" y="71011"/>
                  <a:pt x="99058" y="60957"/>
                </a:cubicBezTo>
                <a:cubicBezTo>
                  <a:pt x="143508" y="50903"/>
                  <a:pt x="251987" y="5395"/>
                  <a:pt x="270508" y="632"/>
                </a:cubicBezTo>
                <a:cubicBezTo>
                  <a:pt x="289029" y="-4131"/>
                  <a:pt x="227646" y="19153"/>
                  <a:pt x="210183" y="32382"/>
                </a:cubicBezTo>
                <a:cubicBezTo>
                  <a:pt x="192721" y="45611"/>
                  <a:pt x="158325" y="74186"/>
                  <a:pt x="165733" y="80007"/>
                </a:cubicBezTo>
                <a:cubicBezTo>
                  <a:pt x="173141" y="85828"/>
                  <a:pt x="219708" y="77361"/>
                  <a:pt x="254633" y="67307"/>
                </a:cubicBezTo>
                <a:cubicBezTo>
                  <a:pt x="289558" y="57253"/>
                  <a:pt x="365229" y="21799"/>
                  <a:pt x="375283" y="19682"/>
                </a:cubicBezTo>
                <a:cubicBezTo>
                  <a:pt x="385337" y="17565"/>
                  <a:pt x="332950" y="40319"/>
                  <a:pt x="314958" y="54607"/>
                </a:cubicBezTo>
                <a:cubicBezTo>
                  <a:pt x="296966" y="68895"/>
                  <a:pt x="240875" y="104349"/>
                  <a:pt x="267333" y="105407"/>
                </a:cubicBezTo>
                <a:cubicBezTo>
                  <a:pt x="293791" y="106465"/>
                  <a:pt x="445133" y="65190"/>
                  <a:pt x="473708" y="60957"/>
                </a:cubicBezTo>
                <a:cubicBezTo>
                  <a:pt x="502283" y="56724"/>
                  <a:pt x="434550" y="78420"/>
                  <a:pt x="438783" y="80007"/>
                </a:cubicBezTo>
                <a:cubicBezTo>
                  <a:pt x="443016" y="81594"/>
                  <a:pt x="493816" y="66778"/>
                  <a:pt x="499108" y="70482"/>
                </a:cubicBezTo>
                <a:cubicBezTo>
                  <a:pt x="504400" y="74186"/>
                  <a:pt x="465241" y="78419"/>
                  <a:pt x="470533" y="102232"/>
                </a:cubicBezTo>
                <a:cubicBezTo>
                  <a:pt x="475825" y="126045"/>
                  <a:pt x="527683" y="207536"/>
                  <a:pt x="530858" y="213357"/>
                </a:cubicBezTo>
                <a:cubicBezTo>
                  <a:pt x="534033" y="219178"/>
                  <a:pt x="502283" y="155678"/>
                  <a:pt x="489583" y="137157"/>
                </a:cubicBezTo>
                <a:cubicBezTo>
                  <a:pt x="476883" y="118636"/>
                  <a:pt x="483233" y="109111"/>
                  <a:pt x="454658" y="102232"/>
                </a:cubicBezTo>
                <a:cubicBezTo>
                  <a:pt x="426083" y="95353"/>
                  <a:pt x="341946" y="103290"/>
                  <a:pt x="318133" y="95882"/>
                </a:cubicBezTo>
                <a:cubicBezTo>
                  <a:pt x="294321" y="88474"/>
                  <a:pt x="334537" y="63074"/>
                  <a:pt x="311783" y="57782"/>
                </a:cubicBezTo>
                <a:cubicBezTo>
                  <a:pt x="289029" y="52490"/>
                  <a:pt x="195895" y="68365"/>
                  <a:pt x="181608" y="64132"/>
                </a:cubicBezTo>
                <a:cubicBezTo>
                  <a:pt x="167321" y="59899"/>
                  <a:pt x="252516" y="30265"/>
                  <a:pt x="226058" y="32382"/>
                </a:cubicBezTo>
                <a:cubicBezTo>
                  <a:pt x="199600" y="34499"/>
                  <a:pt x="24975" y="56195"/>
                  <a:pt x="3808" y="60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78018B0-BB9D-BC40-8C2A-92C3D0C12631}"/>
              </a:ext>
            </a:extLst>
          </p:cNvPr>
          <p:cNvSpPr/>
          <p:nvPr/>
        </p:nvSpPr>
        <p:spPr>
          <a:xfrm>
            <a:off x="3433162" y="5777692"/>
            <a:ext cx="384362" cy="55591"/>
          </a:xfrm>
          <a:custGeom>
            <a:avLst/>
            <a:gdLst>
              <a:gd name="connsiteX0" fmla="*/ 2188 w 384362"/>
              <a:gd name="connsiteY0" fmla="*/ 54783 h 55591"/>
              <a:gd name="connsiteX1" fmla="*/ 373663 w 384362"/>
              <a:gd name="connsiteY1" fmla="*/ 808 h 55591"/>
              <a:gd name="connsiteX2" fmla="*/ 278413 w 384362"/>
              <a:gd name="connsiteY2" fmla="*/ 23033 h 55591"/>
              <a:gd name="connsiteX3" fmla="*/ 221263 w 384362"/>
              <a:gd name="connsiteY3" fmla="*/ 32558 h 55591"/>
              <a:gd name="connsiteX4" fmla="*/ 2188 w 384362"/>
              <a:gd name="connsiteY4" fmla="*/ 54783 h 5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62" h="55591">
                <a:moveTo>
                  <a:pt x="2188" y="54783"/>
                </a:moveTo>
                <a:cubicBezTo>
                  <a:pt x="27588" y="49491"/>
                  <a:pt x="327626" y="6100"/>
                  <a:pt x="373663" y="808"/>
                </a:cubicBezTo>
                <a:cubicBezTo>
                  <a:pt x="419701" y="-4484"/>
                  <a:pt x="303813" y="17741"/>
                  <a:pt x="278413" y="23033"/>
                </a:cubicBezTo>
                <a:cubicBezTo>
                  <a:pt x="253013" y="28325"/>
                  <a:pt x="262538" y="27266"/>
                  <a:pt x="221263" y="32558"/>
                </a:cubicBezTo>
                <a:cubicBezTo>
                  <a:pt x="179988" y="37850"/>
                  <a:pt x="-23212" y="60075"/>
                  <a:pt x="2188" y="54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42F5666-66A3-4E77-DC39-D1D813654458}"/>
              </a:ext>
            </a:extLst>
          </p:cNvPr>
          <p:cNvSpPr/>
          <p:nvPr/>
        </p:nvSpPr>
        <p:spPr>
          <a:xfrm>
            <a:off x="2998333" y="5819977"/>
            <a:ext cx="308514" cy="140057"/>
          </a:xfrm>
          <a:custGeom>
            <a:avLst/>
            <a:gdLst>
              <a:gd name="connsiteX0" fmla="*/ 303667 w 308514"/>
              <a:gd name="connsiteY0" fmla="*/ 2973 h 140057"/>
              <a:gd name="connsiteX1" fmla="*/ 2042 w 308514"/>
              <a:gd name="connsiteY1" fmla="*/ 139498 h 140057"/>
              <a:gd name="connsiteX2" fmla="*/ 176667 w 308514"/>
              <a:gd name="connsiteY2" fmla="*/ 50598 h 140057"/>
              <a:gd name="connsiteX3" fmla="*/ 303667 w 308514"/>
              <a:gd name="connsiteY3" fmla="*/ 2973 h 1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514" h="140057">
                <a:moveTo>
                  <a:pt x="303667" y="2973"/>
                </a:moveTo>
                <a:cubicBezTo>
                  <a:pt x="274563" y="17790"/>
                  <a:pt x="23209" y="131561"/>
                  <a:pt x="2042" y="139498"/>
                </a:cubicBezTo>
                <a:cubicBezTo>
                  <a:pt x="-19125" y="147436"/>
                  <a:pt x="130100" y="68590"/>
                  <a:pt x="176667" y="50598"/>
                </a:cubicBezTo>
                <a:cubicBezTo>
                  <a:pt x="223234" y="32606"/>
                  <a:pt x="332771" y="-11844"/>
                  <a:pt x="303667" y="2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3F3ED91-4E11-457A-8144-D34F1AA8D159}"/>
              </a:ext>
            </a:extLst>
          </p:cNvPr>
          <p:cNvSpPr/>
          <p:nvPr/>
        </p:nvSpPr>
        <p:spPr>
          <a:xfrm>
            <a:off x="3984585" y="6016043"/>
            <a:ext cx="250008" cy="213703"/>
          </a:xfrm>
          <a:custGeom>
            <a:avLst/>
            <a:gdLst>
              <a:gd name="connsiteX0" fmla="*/ 44490 w 250008"/>
              <a:gd name="connsiteY0" fmla="*/ 582 h 213703"/>
              <a:gd name="connsiteX1" fmla="*/ 152440 w 250008"/>
              <a:gd name="connsiteY1" fmla="*/ 67257 h 213703"/>
              <a:gd name="connsiteX2" fmla="*/ 244515 w 250008"/>
              <a:gd name="connsiteY2" fmla="*/ 206957 h 213703"/>
              <a:gd name="connsiteX3" fmla="*/ 231815 w 250008"/>
              <a:gd name="connsiteY3" fmla="*/ 181557 h 213703"/>
              <a:gd name="connsiteX4" fmla="*/ 168315 w 250008"/>
              <a:gd name="connsiteY4" fmla="*/ 92657 h 213703"/>
              <a:gd name="connsiteX5" fmla="*/ 177840 w 250008"/>
              <a:gd name="connsiteY5" fmla="*/ 175207 h 213703"/>
              <a:gd name="connsiteX6" fmla="*/ 161965 w 250008"/>
              <a:gd name="connsiteY6" fmla="*/ 130757 h 213703"/>
              <a:gd name="connsiteX7" fmla="*/ 40 w 250008"/>
              <a:gd name="connsiteY7" fmla="*/ 25982 h 213703"/>
              <a:gd name="connsiteX8" fmla="*/ 146090 w 250008"/>
              <a:gd name="connsiteY8" fmla="*/ 105357 h 213703"/>
              <a:gd name="connsiteX9" fmla="*/ 130215 w 250008"/>
              <a:gd name="connsiteY9" fmla="*/ 60907 h 213703"/>
              <a:gd name="connsiteX10" fmla="*/ 101640 w 250008"/>
              <a:gd name="connsiteY10" fmla="*/ 35507 h 213703"/>
              <a:gd name="connsiteX11" fmla="*/ 44490 w 250008"/>
              <a:gd name="connsiteY11" fmla="*/ 582 h 2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008" h="213703">
                <a:moveTo>
                  <a:pt x="44490" y="582"/>
                </a:moveTo>
                <a:cubicBezTo>
                  <a:pt x="52957" y="5874"/>
                  <a:pt x="119103" y="32861"/>
                  <a:pt x="152440" y="67257"/>
                </a:cubicBezTo>
                <a:cubicBezTo>
                  <a:pt x="185778" y="101653"/>
                  <a:pt x="231286" y="187907"/>
                  <a:pt x="244515" y="206957"/>
                </a:cubicBezTo>
                <a:cubicBezTo>
                  <a:pt x="257744" y="226007"/>
                  <a:pt x="244515" y="200607"/>
                  <a:pt x="231815" y="181557"/>
                </a:cubicBezTo>
                <a:cubicBezTo>
                  <a:pt x="219115" y="162507"/>
                  <a:pt x="177311" y="93715"/>
                  <a:pt x="168315" y="92657"/>
                </a:cubicBezTo>
                <a:cubicBezTo>
                  <a:pt x="159319" y="91599"/>
                  <a:pt x="178898" y="168857"/>
                  <a:pt x="177840" y="175207"/>
                </a:cubicBezTo>
                <a:cubicBezTo>
                  <a:pt x="176782" y="181557"/>
                  <a:pt x="191598" y="155628"/>
                  <a:pt x="161965" y="130757"/>
                </a:cubicBezTo>
                <a:cubicBezTo>
                  <a:pt x="132332" y="105886"/>
                  <a:pt x="2686" y="30215"/>
                  <a:pt x="40" y="25982"/>
                </a:cubicBezTo>
                <a:cubicBezTo>
                  <a:pt x="-2606" y="21749"/>
                  <a:pt x="124394" y="99536"/>
                  <a:pt x="146090" y="105357"/>
                </a:cubicBezTo>
                <a:cubicBezTo>
                  <a:pt x="167786" y="111178"/>
                  <a:pt x="137623" y="72549"/>
                  <a:pt x="130215" y="60907"/>
                </a:cubicBezTo>
                <a:cubicBezTo>
                  <a:pt x="122807" y="49265"/>
                  <a:pt x="113282" y="43445"/>
                  <a:pt x="101640" y="35507"/>
                </a:cubicBezTo>
                <a:cubicBezTo>
                  <a:pt x="89998" y="27570"/>
                  <a:pt x="36023" y="-4710"/>
                  <a:pt x="44490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3E0809BF-96D5-3039-FF04-0538C601B988}"/>
              </a:ext>
            </a:extLst>
          </p:cNvPr>
          <p:cNvSpPr/>
          <p:nvPr/>
        </p:nvSpPr>
        <p:spPr>
          <a:xfrm>
            <a:off x="4156009" y="5762606"/>
            <a:ext cx="203422" cy="146079"/>
          </a:xfrm>
          <a:custGeom>
            <a:avLst/>
            <a:gdLst>
              <a:gd name="connsiteX0" fmla="*/ 203266 w 203422"/>
              <a:gd name="connsiteY0" fmla="*/ 19 h 146079"/>
              <a:gd name="connsiteX1" fmla="*/ 76266 w 203422"/>
              <a:gd name="connsiteY1" fmla="*/ 117494 h 146079"/>
              <a:gd name="connsiteX2" fmla="*/ 66 w 203422"/>
              <a:gd name="connsiteY2" fmla="*/ 146069 h 146079"/>
              <a:gd name="connsiteX3" fmla="*/ 63566 w 203422"/>
              <a:gd name="connsiteY3" fmla="*/ 120669 h 146079"/>
              <a:gd name="connsiteX4" fmla="*/ 101666 w 203422"/>
              <a:gd name="connsiteY4" fmla="*/ 107969 h 146079"/>
              <a:gd name="connsiteX5" fmla="*/ 203266 w 203422"/>
              <a:gd name="connsiteY5" fmla="*/ 19 h 14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422" h="146079">
                <a:moveTo>
                  <a:pt x="203266" y="19"/>
                </a:moveTo>
                <a:cubicBezTo>
                  <a:pt x="199033" y="1606"/>
                  <a:pt x="110133" y="93152"/>
                  <a:pt x="76266" y="117494"/>
                </a:cubicBezTo>
                <a:cubicBezTo>
                  <a:pt x="42399" y="141836"/>
                  <a:pt x="2183" y="145540"/>
                  <a:pt x="66" y="146069"/>
                </a:cubicBezTo>
                <a:cubicBezTo>
                  <a:pt x="-2051" y="146598"/>
                  <a:pt x="46633" y="127019"/>
                  <a:pt x="63566" y="120669"/>
                </a:cubicBezTo>
                <a:cubicBezTo>
                  <a:pt x="80499" y="114319"/>
                  <a:pt x="78912" y="123844"/>
                  <a:pt x="101666" y="107969"/>
                </a:cubicBezTo>
                <a:cubicBezTo>
                  <a:pt x="124420" y="92094"/>
                  <a:pt x="207499" y="-1568"/>
                  <a:pt x="20326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C900E44-8A8E-45C5-A9F7-73E83B0EF77D}"/>
              </a:ext>
            </a:extLst>
          </p:cNvPr>
          <p:cNvSpPr/>
          <p:nvPr/>
        </p:nvSpPr>
        <p:spPr>
          <a:xfrm>
            <a:off x="2928029" y="5775178"/>
            <a:ext cx="313001" cy="96485"/>
          </a:xfrm>
          <a:custGeom>
            <a:avLst/>
            <a:gdLst>
              <a:gd name="connsiteX0" fmla="*/ 5671 w 313001"/>
              <a:gd name="connsiteY0" fmla="*/ 95397 h 96485"/>
              <a:gd name="connsiteX1" fmla="*/ 304121 w 313001"/>
              <a:gd name="connsiteY1" fmla="*/ 3322 h 96485"/>
              <a:gd name="connsiteX2" fmla="*/ 218396 w 313001"/>
              <a:gd name="connsiteY2" fmla="*/ 22372 h 96485"/>
              <a:gd name="connsiteX3" fmla="*/ 53296 w 313001"/>
              <a:gd name="connsiteY3" fmla="*/ 35072 h 96485"/>
              <a:gd name="connsiteX4" fmla="*/ 215221 w 313001"/>
              <a:gd name="connsiteY4" fmla="*/ 147 h 96485"/>
              <a:gd name="connsiteX5" fmla="*/ 113621 w 313001"/>
              <a:gd name="connsiteY5" fmla="*/ 50947 h 96485"/>
              <a:gd name="connsiteX6" fmla="*/ 5671 w 313001"/>
              <a:gd name="connsiteY6" fmla="*/ 95397 h 9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01" h="96485">
                <a:moveTo>
                  <a:pt x="5671" y="95397"/>
                </a:moveTo>
                <a:cubicBezTo>
                  <a:pt x="37421" y="87460"/>
                  <a:pt x="268667" y="15493"/>
                  <a:pt x="304121" y="3322"/>
                </a:cubicBezTo>
                <a:cubicBezTo>
                  <a:pt x="339575" y="-8849"/>
                  <a:pt x="260200" y="17080"/>
                  <a:pt x="218396" y="22372"/>
                </a:cubicBezTo>
                <a:cubicBezTo>
                  <a:pt x="176592" y="27664"/>
                  <a:pt x="53825" y="38776"/>
                  <a:pt x="53296" y="35072"/>
                </a:cubicBezTo>
                <a:cubicBezTo>
                  <a:pt x="52767" y="31368"/>
                  <a:pt x="205167" y="-2499"/>
                  <a:pt x="215221" y="147"/>
                </a:cubicBezTo>
                <a:cubicBezTo>
                  <a:pt x="225275" y="2793"/>
                  <a:pt x="142725" y="36130"/>
                  <a:pt x="113621" y="50947"/>
                </a:cubicBezTo>
                <a:cubicBezTo>
                  <a:pt x="84517" y="65764"/>
                  <a:pt x="-26079" y="103334"/>
                  <a:pt x="5671" y="95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35C5AD8-B265-CC6E-5F36-233DED3B590E}"/>
              </a:ext>
            </a:extLst>
          </p:cNvPr>
          <p:cNvSpPr/>
          <p:nvPr/>
        </p:nvSpPr>
        <p:spPr>
          <a:xfrm>
            <a:off x="4414345" y="5691143"/>
            <a:ext cx="112300" cy="531837"/>
          </a:xfrm>
          <a:custGeom>
            <a:avLst/>
            <a:gdLst>
              <a:gd name="connsiteX0" fmla="*/ 19707 w 112300"/>
              <a:gd name="connsiteY0" fmla="*/ 209 h 531837"/>
              <a:gd name="connsiteX1" fmla="*/ 19707 w 112300"/>
              <a:gd name="connsiteY1" fmla="*/ 193336 h 531837"/>
              <a:gd name="connsiteX2" fmla="*/ 23648 w 112300"/>
              <a:gd name="connsiteY2" fmla="*/ 335226 h 531837"/>
              <a:gd name="connsiteX3" fmla="*/ 110358 w 112300"/>
              <a:gd name="connsiteY3" fmla="*/ 528354 h 531837"/>
              <a:gd name="connsiteX4" fmla="*/ 78827 w 112300"/>
              <a:gd name="connsiteY4" fmla="*/ 449526 h 531837"/>
              <a:gd name="connsiteX5" fmla="*/ 19707 w 112300"/>
              <a:gd name="connsiteY5" fmla="*/ 323402 h 531837"/>
              <a:gd name="connsiteX6" fmla="*/ 35472 w 112300"/>
              <a:gd name="connsiteY6" fmla="*/ 315519 h 531837"/>
              <a:gd name="connsiteX7" fmla="*/ 19707 w 112300"/>
              <a:gd name="connsiteY7" fmla="*/ 224867 h 531837"/>
              <a:gd name="connsiteX8" fmla="*/ 11824 w 112300"/>
              <a:gd name="connsiteY8" fmla="*/ 272164 h 531837"/>
              <a:gd name="connsiteX9" fmla="*/ 0 w 112300"/>
              <a:gd name="connsiteY9" fmla="*/ 157864 h 531837"/>
              <a:gd name="connsiteX10" fmla="*/ 19707 w 112300"/>
              <a:gd name="connsiteY10" fmla="*/ 209 h 53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300" h="531837">
                <a:moveTo>
                  <a:pt x="19707" y="209"/>
                </a:moveTo>
                <a:cubicBezTo>
                  <a:pt x="22991" y="6121"/>
                  <a:pt x="19050" y="137500"/>
                  <a:pt x="19707" y="193336"/>
                </a:cubicBezTo>
                <a:cubicBezTo>
                  <a:pt x="20364" y="249172"/>
                  <a:pt x="8539" y="279390"/>
                  <a:pt x="23648" y="335226"/>
                </a:cubicBezTo>
                <a:cubicBezTo>
                  <a:pt x="38757" y="391062"/>
                  <a:pt x="101162" y="509304"/>
                  <a:pt x="110358" y="528354"/>
                </a:cubicBezTo>
                <a:cubicBezTo>
                  <a:pt x="119554" y="547404"/>
                  <a:pt x="93935" y="483685"/>
                  <a:pt x="78827" y="449526"/>
                </a:cubicBezTo>
                <a:cubicBezTo>
                  <a:pt x="63719" y="415367"/>
                  <a:pt x="26933" y="345736"/>
                  <a:pt x="19707" y="323402"/>
                </a:cubicBezTo>
                <a:cubicBezTo>
                  <a:pt x="12481" y="301068"/>
                  <a:pt x="35472" y="331941"/>
                  <a:pt x="35472" y="315519"/>
                </a:cubicBezTo>
                <a:cubicBezTo>
                  <a:pt x="35472" y="299097"/>
                  <a:pt x="23648" y="232093"/>
                  <a:pt x="19707" y="224867"/>
                </a:cubicBezTo>
                <a:cubicBezTo>
                  <a:pt x="15766" y="217641"/>
                  <a:pt x="15108" y="283331"/>
                  <a:pt x="11824" y="272164"/>
                </a:cubicBezTo>
                <a:cubicBezTo>
                  <a:pt x="8539" y="260997"/>
                  <a:pt x="0" y="200562"/>
                  <a:pt x="0" y="157864"/>
                </a:cubicBezTo>
                <a:cubicBezTo>
                  <a:pt x="0" y="115166"/>
                  <a:pt x="16423" y="-5703"/>
                  <a:pt x="19707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DE8B749-47B3-5F23-B1E1-55110DE79AC5}"/>
              </a:ext>
            </a:extLst>
          </p:cNvPr>
          <p:cNvSpPr/>
          <p:nvPr/>
        </p:nvSpPr>
        <p:spPr>
          <a:xfrm>
            <a:off x="4560112" y="5667669"/>
            <a:ext cx="103550" cy="398159"/>
          </a:xfrm>
          <a:custGeom>
            <a:avLst/>
            <a:gdLst>
              <a:gd name="connsiteX0" fmla="*/ 64 w 103550"/>
              <a:gd name="connsiteY0" fmla="*/ 34 h 398159"/>
              <a:gd name="connsiteX1" fmla="*/ 86774 w 103550"/>
              <a:gd name="connsiteY1" fmla="*/ 212869 h 398159"/>
              <a:gd name="connsiteX2" fmla="*/ 67067 w 103550"/>
              <a:gd name="connsiteY2" fmla="*/ 398114 h 398159"/>
              <a:gd name="connsiteX3" fmla="*/ 102540 w 103550"/>
              <a:gd name="connsiteY3" fmla="*/ 228634 h 398159"/>
              <a:gd name="connsiteX4" fmla="*/ 64 w 103550"/>
              <a:gd name="connsiteY4" fmla="*/ 34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50" h="398159">
                <a:moveTo>
                  <a:pt x="64" y="34"/>
                </a:moveTo>
                <a:cubicBezTo>
                  <a:pt x="-2564" y="-2593"/>
                  <a:pt x="75607" y="146522"/>
                  <a:pt x="86774" y="212869"/>
                </a:cubicBezTo>
                <a:cubicBezTo>
                  <a:pt x="97941" y="279216"/>
                  <a:pt x="64439" y="395487"/>
                  <a:pt x="67067" y="398114"/>
                </a:cubicBezTo>
                <a:cubicBezTo>
                  <a:pt x="69695" y="400741"/>
                  <a:pt x="110423" y="288412"/>
                  <a:pt x="102540" y="228634"/>
                </a:cubicBezTo>
                <a:cubicBezTo>
                  <a:pt x="94657" y="168856"/>
                  <a:pt x="2692" y="2661"/>
                  <a:pt x="64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CC9A34B-BD1E-9E25-3361-44A5A67BA8B7}"/>
              </a:ext>
            </a:extLst>
          </p:cNvPr>
          <p:cNvSpPr/>
          <p:nvPr/>
        </p:nvSpPr>
        <p:spPr>
          <a:xfrm>
            <a:off x="4483053" y="6199368"/>
            <a:ext cx="77225" cy="575179"/>
          </a:xfrm>
          <a:custGeom>
            <a:avLst/>
            <a:gdLst>
              <a:gd name="connsiteX0" fmla="*/ 77123 w 77225"/>
              <a:gd name="connsiteY0" fmla="*/ 422 h 575179"/>
              <a:gd name="connsiteX1" fmla="*/ 21944 w 77225"/>
              <a:gd name="connsiteY1" fmla="*/ 307849 h 575179"/>
              <a:gd name="connsiteX2" fmla="*/ 21944 w 77225"/>
              <a:gd name="connsiteY2" fmla="*/ 571922 h 575179"/>
              <a:gd name="connsiteX3" fmla="*/ 6178 w 77225"/>
              <a:gd name="connsiteY3" fmla="*/ 441856 h 575179"/>
              <a:gd name="connsiteX4" fmla="*/ 6178 w 77225"/>
              <a:gd name="connsiteY4" fmla="*/ 244787 h 575179"/>
              <a:gd name="connsiteX5" fmla="*/ 77123 w 77225"/>
              <a:gd name="connsiteY5" fmla="*/ 422 h 57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25" h="575179">
                <a:moveTo>
                  <a:pt x="77123" y="422"/>
                </a:moveTo>
                <a:cubicBezTo>
                  <a:pt x="79751" y="10932"/>
                  <a:pt x="31140" y="212599"/>
                  <a:pt x="21944" y="307849"/>
                </a:cubicBezTo>
                <a:cubicBezTo>
                  <a:pt x="12748" y="403099"/>
                  <a:pt x="24572" y="549588"/>
                  <a:pt x="21944" y="571922"/>
                </a:cubicBezTo>
                <a:cubicBezTo>
                  <a:pt x="19316" y="594256"/>
                  <a:pt x="8806" y="496378"/>
                  <a:pt x="6178" y="441856"/>
                </a:cubicBezTo>
                <a:cubicBezTo>
                  <a:pt x="3550" y="387334"/>
                  <a:pt x="-6303" y="311133"/>
                  <a:pt x="6178" y="244787"/>
                </a:cubicBezTo>
                <a:cubicBezTo>
                  <a:pt x="18659" y="178441"/>
                  <a:pt x="74495" y="-10088"/>
                  <a:pt x="77123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84DA834-D661-E984-6873-1D94DC046B16}"/>
              </a:ext>
            </a:extLst>
          </p:cNvPr>
          <p:cNvSpPr/>
          <p:nvPr/>
        </p:nvSpPr>
        <p:spPr>
          <a:xfrm>
            <a:off x="4634408" y="6211144"/>
            <a:ext cx="44907" cy="932945"/>
          </a:xfrm>
          <a:custGeom>
            <a:avLst/>
            <a:gdLst>
              <a:gd name="connsiteX0" fmla="*/ 12478 w 44907"/>
              <a:gd name="connsiteY0" fmla="*/ 470 h 932945"/>
              <a:gd name="connsiteX1" fmla="*/ 654 w 44907"/>
              <a:gd name="connsiteY1" fmla="*/ 229070 h 932945"/>
              <a:gd name="connsiteX2" fmla="*/ 36126 w 44907"/>
              <a:gd name="connsiteY2" fmla="*/ 426139 h 932945"/>
              <a:gd name="connsiteX3" fmla="*/ 44009 w 44907"/>
              <a:gd name="connsiteY3" fmla="*/ 327604 h 932945"/>
              <a:gd name="connsiteX4" fmla="*/ 20361 w 44907"/>
              <a:gd name="connsiteY4" fmla="*/ 918811 h 932945"/>
              <a:gd name="connsiteX5" fmla="*/ 28244 w 44907"/>
              <a:gd name="connsiteY5" fmla="*/ 721742 h 932945"/>
              <a:gd name="connsiteX6" fmla="*/ 8537 w 44907"/>
              <a:gd name="connsiteY6" fmla="*/ 422197 h 932945"/>
              <a:gd name="connsiteX7" fmla="*/ 4595 w 44907"/>
              <a:gd name="connsiteY7" fmla="*/ 197539 h 932945"/>
              <a:gd name="connsiteX8" fmla="*/ 4595 w 44907"/>
              <a:gd name="connsiteY8" fmla="*/ 292132 h 932945"/>
              <a:gd name="connsiteX9" fmla="*/ 12478 w 44907"/>
              <a:gd name="connsiteY9" fmla="*/ 470 h 93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07" h="932945">
                <a:moveTo>
                  <a:pt x="12478" y="470"/>
                </a:moveTo>
                <a:cubicBezTo>
                  <a:pt x="11821" y="-10040"/>
                  <a:pt x="-3287" y="158125"/>
                  <a:pt x="654" y="229070"/>
                </a:cubicBezTo>
                <a:cubicBezTo>
                  <a:pt x="4595" y="300015"/>
                  <a:pt x="28900" y="409717"/>
                  <a:pt x="36126" y="426139"/>
                </a:cubicBezTo>
                <a:cubicBezTo>
                  <a:pt x="43352" y="442561"/>
                  <a:pt x="46637" y="245492"/>
                  <a:pt x="44009" y="327604"/>
                </a:cubicBezTo>
                <a:cubicBezTo>
                  <a:pt x="41382" y="409716"/>
                  <a:pt x="20361" y="918811"/>
                  <a:pt x="20361" y="918811"/>
                </a:cubicBezTo>
                <a:cubicBezTo>
                  <a:pt x="17734" y="984501"/>
                  <a:pt x="30215" y="804511"/>
                  <a:pt x="28244" y="721742"/>
                </a:cubicBezTo>
                <a:cubicBezTo>
                  <a:pt x="26273" y="638973"/>
                  <a:pt x="12479" y="509564"/>
                  <a:pt x="8537" y="422197"/>
                </a:cubicBezTo>
                <a:cubicBezTo>
                  <a:pt x="4595" y="334830"/>
                  <a:pt x="5252" y="219216"/>
                  <a:pt x="4595" y="197539"/>
                </a:cubicBezTo>
                <a:cubicBezTo>
                  <a:pt x="3938" y="175862"/>
                  <a:pt x="654" y="319722"/>
                  <a:pt x="4595" y="292132"/>
                </a:cubicBezTo>
                <a:cubicBezTo>
                  <a:pt x="8536" y="264542"/>
                  <a:pt x="13135" y="10980"/>
                  <a:pt x="12478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7A82983-DD8C-7939-D271-8C0070F76A11}"/>
              </a:ext>
            </a:extLst>
          </p:cNvPr>
          <p:cNvSpPr/>
          <p:nvPr/>
        </p:nvSpPr>
        <p:spPr>
          <a:xfrm>
            <a:off x="4662224" y="5473196"/>
            <a:ext cx="304085" cy="620178"/>
          </a:xfrm>
          <a:custGeom>
            <a:avLst/>
            <a:gdLst>
              <a:gd name="connsiteX0" fmla="*/ 428 w 304085"/>
              <a:gd name="connsiteY0" fmla="*/ 1380 h 620178"/>
              <a:gd name="connsiteX1" fmla="*/ 87138 w 304085"/>
              <a:gd name="connsiteY1" fmla="*/ 379752 h 620178"/>
              <a:gd name="connsiteX2" fmla="*/ 91079 w 304085"/>
              <a:gd name="connsiteY2" fmla="*/ 399459 h 620178"/>
              <a:gd name="connsiteX3" fmla="*/ 79255 w 304085"/>
              <a:gd name="connsiteY3" fmla="*/ 356104 h 620178"/>
              <a:gd name="connsiteX4" fmla="*/ 138376 w 304085"/>
              <a:gd name="connsiteY4" fmla="*/ 450697 h 620178"/>
              <a:gd name="connsiteX5" fmla="*/ 217204 w 304085"/>
              <a:gd name="connsiteY5" fmla="*/ 620176 h 620178"/>
              <a:gd name="connsiteX6" fmla="*/ 177790 w 304085"/>
              <a:gd name="connsiteY6" fmla="*/ 454638 h 620178"/>
              <a:gd name="connsiteX7" fmla="*/ 303914 w 304085"/>
              <a:gd name="connsiteY7" fmla="*/ 549232 h 620178"/>
              <a:gd name="connsiteX8" fmla="*/ 146259 w 304085"/>
              <a:gd name="connsiteY8" fmla="*/ 415225 h 620178"/>
              <a:gd name="connsiteX9" fmla="*/ 158083 w 304085"/>
              <a:gd name="connsiteY9" fmla="*/ 458580 h 620178"/>
              <a:gd name="connsiteX10" fmla="*/ 24076 w 304085"/>
              <a:gd name="connsiteY10" fmla="*/ 214214 h 620178"/>
              <a:gd name="connsiteX11" fmla="*/ 51666 w 304085"/>
              <a:gd name="connsiteY11" fmla="*/ 249687 h 620178"/>
              <a:gd name="connsiteX12" fmla="*/ 428 w 304085"/>
              <a:gd name="connsiteY12" fmla="*/ 1380 h 62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085" h="620178">
                <a:moveTo>
                  <a:pt x="428" y="1380"/>
                </a:moveTo>
                <a:cubicBezTo>
                  <a:pt x="6340" y="23057"/>
                  <a:pt x="72029" y="313405"/>
                  <a:pt x="87138" y="379752"/>
                </a:cubicBezTo>
                <a:cubicBezTo>
                  <a:pt x="102247" y="446099"/>
                  <a:pt x="92393" y="403400"/>
                  <a:pt x="91079" y="399459"/>
                </a:cubicBezTo>
                <a:cubicBezTo>
                  <a:pt x="89765" y="395518"/>
                  <a:pt x="71372" y="347564"/>
                  <a:pt x="79255" y="356104"/>
                </a:cubicBezTo>
                <a:cubicBezTo>
                  <a:pt x="87138" y="364644"/>
                  <a:pt x="115385" y="406685"/>
                  <a:pt x="138376" y="450697"/>
                </a:cubicBezTo>
                <a:cubicBezTo>
                  <a:pt x="161367" y="494709"/>
                  <a:pt x="210635" y="619519"/>
                  <a:pt x="217204" y="620176"/>
                </a:cubicBezTo>
                <a:cubicBezTo>
                  <a:pt x="223773" y="620833"/>
                  <a:pt x="163338" y="466462"/>
                  <a:pt x="177790" y="454638"/>
                </a:cubicBezTo>
                <a:cubicBezTo>
                  <a:pt x="192242" y="442814"/>
                  <a:pt x="309169" y="555801"/>
                  <a:pt x="303914" y="549232"/>
                </a:cubicBezTo>
                <a:cubicBezTo>
                  <a:pt x="298659" y="542663"/>
                  <a:pt x="170564" y="430334"/>
                  <a:pt x="146259" y="415225"/>
                </a:cubicBezTo>
                <a:cubicBezTo>
                  <a:pt x="121954" y="400116"/>
                  <a:pt x="178447" y="492082"/>
                  <a:pt x="158083" y="458580"/>
                </a:cubicBezTo>
                <a:cubicBezTo>
                  <a:pt x="137719" y="425078"/>
                  <a:pt x="41812" y="249030"/>
                  <a:pt x="24076" y="214214"/>
                </a:cubicBezTo>
                <a:cubicBezTo>
                  <a:pt x="6340" y="179399"/>
                  <a:pt x="51666" y="279247"/>
                  <a:pt x="51666" y="249687"/>
                </a:cubicBezTo>
                <a:cubicBezTo>
                  <a:pt x="51666" y="220127"/>
                  <a:pt x="-5484" y="-20297"/>
                  <a:pt x="428" y="1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4D121101-78F2-AADD-0AE8-400ECD6A35BA}"/>
              </a:ext>
            </a:extLst>
          </p:cNvPr>
          <p:cNvSpPr/>
          <p:nvPr/>
        </p:nvSpPr>
        <p:spPr>
          <a:xfrm>
            <a:off x="4740605" y="6117100"/>
            <a:ext cx="116154" cy="1126768"/>
          </a:xfrm>
          <a:custGeom>
            <a:avLst/>
            <a:gdLst>
              <a:gd name="connsiteX0" fmla="*/ 79045 w 116154"/>
              <a:gd name="connsiteY0" fmla="*/ 1125 h 1126768"/>
              <a:gd name="connsiteX1" fmla="*/ 25070 w 116154"/>
              <a:gd name="connsiteY1" fmla="*/ 290050 h 1126768"/>
              <a:gd name="connsiteX2" fmla="*/ 50470 w 116154"/>
              <a:gd name="connsiteY2" fmla="*/ 232900 h 1126768"/>
              <a:gd name="connsiteX3" fmla="*/ 107620 w 116154"/>
              <a:gd name="connsiteY3" fmla="*/ 407525 h 1126768"/>
              <a:gd name="connsiteX4" fmla="*/ 113970 w 116154"/>
              <a:gd name="connsiteY4" fmla="*/ 369425 h 1126768"/>
              <a:gd name="connsiteX5" fmla="*/ 88570 w 116154"/>
              <a:gd name="connsiteY5" fmla="*/ 693275 h 1126768"/>
              <a:gd name="connsiteX6" fmla="*/ 2845 w 116154"/>
              <a:gd name="connsiteY6" fmla="*/ 1109200 h 1126768"/>
              <a:gd name="connsiteX7" fmla="*/ 28245 w 116154"/>
              <a:gd name="connsiteY7" fmla="*/ 985375 h 1126768"/>
              <a:gd name="connsiteX8" fmla="*/ 104445 w 116154"/>
              <a:gd name="connsiteY8" fmla="*/ 410700 h 1126768"/>
              <a:gd name="connsiteX9" fmla="*/ 63170 w 116154"/>
              <a:gd name="connsiteY9" fmla="*/ 248775 h 1126768"/>
              <a:gd name="connsiteX10" fmla="*/ 63170 w 116154"/>
              <a:gd name="connsiteY10" fmla="*/ 271000 h 1126768"/>
              <a:gd name="connsiteX11" fmla="*/ 56820 w 116154"/>
              <a:gd name="connsiteY11" fmla="*/ 191625 h 1126768"/>
              <a:gd name="connsiteX12" fmla="*/ 79045 w 116154"/>
              <a:gd name="connsiteY12" fmla="*/ 1125 h 112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154" h="1126768">
                <a:moveTo>
                  <a:pt x="79045" y="1125"/>
                </a:moveTo>
                <a:cubicBezTo>
                  <a:pt x="73753" y="17529"/>
                  <a:pt x="29832" y="251421"/>
                  <a:pt x="25070" y="290050"/>
                </a:cubicBezTo>
                <a:cubicBezTo>
                  <a:pt x="20308" y="328679"/>
                  <a:pt x="36712" y="213321"/>
                  <a:pt x="50470" y="232900"/>
                </a:cubicBezTo>
                <a:cubicBezTo>
                  <a:pt x="64228" y="252479"/>
                  <a:pt x="97037" y="384771"/>
                  <a:pt x="107620" y="407525"/>
                </a:cubicBezTo>
                <a:cubicBezTo>
                  <a:pt x="118203" y="430279"/>
                  <a:pt x="117145" y="321800"/>
                  <a:pt x="113970" y="369425"/>
                </a:cubicBezTo>
                <a:cubicBezTo>
                  <a:pt x="110795" y="417050"/>
                  <a:pt x="107091" y="569979"/>
                  <a:pt x="88570" y="693275"/>
                </a:cubicBezTo>
                <a:cubicBezTo>
                  <a:pt x="70049" y="816571"/>
                  <a:pt x="12899" y="1060517"/>
                  <a:pt x="2845" y="1109200"/>
                </a:cubicBezTo>
                <a:cubicBezTo>
                  <a:pt x="-7209" y="1157883"/>
                  <a:pt x="11312" y="1101792"/>
                  <a:pt x="28245" y="985375"/>
                </a:cubicBezTo>
                <a:cubicBezTo>
                  <a:pt x="45178" y="868958"/>
                  <a:pt x="98624" y="533467"/>
                  <a:pt x="104445" y="410700"/>
                </a:cubicBezTo>
                <a:cubicBezTo>
                  <a:pt x="110266" y="287933"/>
                  <a:pt x="70049" y="272058"/>
                  <a:pt x="63170" y="248775"/>
                </a:cubicBezTo>
                <a:cubicBezTo>
                  <a:pt x="56291" y="225492"/>
                  <a:pt x="64228" y="280525"/>
                  <a:pt x="63170" y="271000"/>
                </a:cubicBezTo>
                <a:cubicBezTo>
                  <a:pt x="62112" y="261475"/>
                  <a:pt x="53645" y="230783"/>
                  <a:pt x="56820" y="191625"/>
                </a:cubicBezTo>
                <a:cubicBezTo>
                  <a:pt x="59995" y="152467"/>
                  <a:pt x="84337" y="-15279"/>
                  <a:pt x="79045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F88DC4F-54A7-0BAE-53A7-593B8A2CB8C5}"/>
              </a:ext>
            </a:extLst>
          </p:cNvPr>
          <p:cNvSpPr/>
          <p:nvPr/>
        </p:nvSpPr>
        <p:spPr>
          <a:xfrm>
            <a:off x="4384449" y="6123404"/>
            <a:ext cx="95616" cy="334546"/>
          </a:xfrm>
          <a:custGeom>
            <a:avLst/>
            <a:gdLst>
              <a:gd name="connsiteX0" fmla="*/ 226 w 95616"/>
              <a:gd name="connsiteY0" fmla="*/ 1171 h 334546"/>
              <a:gd name="connsiteX1" fmla="*/ 66901 w 95616"/>
              <a:gd name="connsiteY1" fmla="*/ 232946 h 334546"/>
              <a:gd name="connsiteX2" fmla="*/ 95476 w 95616"/>
              <a:gd name="connsiteY2" fmla="*/ 334546 h 334546"/>
              <a:gd name="connsiteX3" fmla="*/ 76426 w 95616"/>
              <a:gd name="connsiteY3" fmla="*/ 232946 h 334546"/>
              <a:gd name="connsiteX4" fmla="*/ 44676 w 95616"/>
              <a:gd name="connsiteY4" fmla="*/ 121821 h 334546"/>
              <a:gd name="connsiteX5" fmla="*/ 44676 w 95616"/>
              <a:gd name="connsiteY5" fmla="*/ 140871 h 334546"/>
              <a:gd name="connsiteX6" fmla="*/ 226 w 95616"/>
              <a:gd name="connsiteY6" fmla="*/ 1171 h 33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16" h="334546">
                <a:moveTo>
                  <a:pt x="226" y="1171"/>
                </a:moveTo>
                <a:cubicBezTo>
                  <a:pt x="3930" y="16517"/>
                  <a:pt x="51026" y="177384"/>
                  <a:pt x="66901" y="232946"/>
                </a:cubicBezTo>
                <a:cubicBezTo>
                  <a:pt x="82776" y="288508"/>
                  <a:pt x="93889" y="334546"/>
                  <a:pt x="95476" y="334546"/>
                </a:cubicBezTo>
                <a:cubicBezTo>
                  <a:pt x="97063" y="334546"/>
                  <a:pt x="84893" y="268400"/>
                  <a:pt x="76426" y="232946"/>
                </a:cubicBezTo>
                <a:cubicBezTo>
                  <a:pt x="67959" y="197492"/>
                  <a:pt x="49968" y="137167"/>
                  <a:pt x="44676" y="121821"/>
                </a:cubicBezTo>
                <a:cubicBezTo>
                  <a:pt x="39384" y="106475"/>
                  <a:pt x="49968" y="155688"/>
                  <a:pt x="44676" y="140871"/>
                </a:cubicBezTo>
                <a:cubicBezTo>
                  <a:pt x="39384" y="126054"/>
                  <a:pt x="-3478" y="-14175"/>
                  <a:pt x="226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DDCBB22-5625-1125-1C23-73F06C4BADD7}"/>
              </a:ext>
            </a:extLst>
          </p:cNvPr>
          <p:cNvSpPr/>
          <p:nvPr/>
        </p:nvSpPr>
        <p:spPr>
          <a:xfrm>
            <a:off x="4892646" y="6273065"/>
            <a:ext cx="114830" cy="914815"/>
          </a:xfrm>
          <a:custGeom>
            <a:avLst/>
            <a:gdLst>
              <a:gd name="connsiteX0" fmla="*/ 29 w 114830"/>
              <a:gd name="connsiteY0" fmla="*/ 735 h 914815"/>
              <a:gd name="connsiteX1" fmla="*/ 76229 w 114830"/>
              <a:gd name="connsiteY1" fmla="*/ 362685 h 914815"/>
              <a:gd name="connsiteX2" fmla="*/ 76229 w 114830"/>
              <a:gd name="connsiteY2" fmla="*/ 321410 h 914815"/>
              <a:gd name="connsiteX3" fmla="*/ 57179 w 114830"/>
              <a:gd name="connsiteY3" fmla="*/ 664310 h 914815"/>
              <a:gd name="connsiteX4" fmla="*/ 38129 w 114830"/>
              <a:gd name="connsiteY4" fmla="*/ 705585 h 914815"/>
              <a:gd name="connsiteX5" fmla="*/ 69879 w 114830"/>
              <a:gd name="connsiteY5" fmla="*/ 654785 h 914815"/>
              <a:gd name="connsiteX6" fmla="*/ 38129 w 114830"/>
              <a:gd name="connsiteY6" fmla="*/ 781785 h 914815"/>
              <a:gd name="connsiteX7" fmla="*/ 114329 w 114830"/>
              <a:gd name="connsiteY7" fmla="*/ 911960 h 914815"/>
              <a:gd name="connsiteX8" fmla="*/ 69879 w 114830"/>
              <a:gd name="connsiteY8" fmla="*/ 857985 h 914815"/>
              <a:gd name="connsiteX9" fmla="*/ 44479 w 114830"/>
              <a:gd name="connsiteY9" fmla="*/ 702410 h 914815"/>
              <a:gd name="connsiteX10" fmla="*/ 66704 w 114830"/>
              <a:gd name="connsiteY10" fmla="*/ 280135 h 914815"/>
              <a:gd name="connsiteX11" fmla="*/ 29 w 114830"/>
              <a:gd name="connsiteY11" fmla="*/ 735 h 91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830" h="914815">
                <a:moveTo>
                  <a:pt x="29" y="735"/>
                </a:moveTo>
                <a:cubicBezTo>
                  <a:pt x="1616" y="14493"/>
                  <a:pt x="63529" y="309239"/>
                  <a:pt x="76229" y="362685"/>
                </a:cubicBezTo>
                <a:cubicBezTo>
                  <a:pt x="88929" y="416131"/>
                  <a:pt x="79404" y="271139"/>
                  <a:pt x="76229" y="321410"/>
                </a:cubicBezTo>
                <a:cubicBezTo>
                  <a:pt x="73054" y="371681"/>
                  <a:pt x="63529" y="600281"/>
                  <a:pt x="57179" y="664310"/>
                </a:cubicBezTo>
                <a:cubicBezTo>
                  <a:pt x="50829" y="728339"/>
                  <a:pt x="36012" y="707173"/>
                  <a:pt x="38129" y="705585"/>
                </a:cubicBezTo>
                <a:cubicBezTo>
                  <a:pt x="40246" y="703997"/>
                  <a:pt x="69879" y="642085"/>
                  <a:pt x="69879" y="654785"/>
                </a:cubicBezTo>
                <a:cubicBezTo>
                  <a:pt x="69879" y="667485"/>
                  <a:pt x="30721" y="738923"/>
                  <a:pt x="38129" y="781785"/>
                </a:cubicBezTo>
                <a:cubicBezTo>
                  <a:pt x="45537" y="824647"/>
                  <a:pt x="109037" y="899260"/>
                  <a:pt x="114329" y="911960"/>
                </a:cubicBezTo>
                <a:cubicBezTo>
                  <a:pt x="119621" y="924660"/>
                  <a:pt x="81521" y="892910"/>
                  <a:pt x="69879" y="857985"/>
                </a:cubicBezTo>
                <a:cubicBezTo>
                  <a:pt x="58237" y="823060"/>
                  <a:pt x="45008" y="798718"/>
                  <a:pt x="44479" y="702410"/>
                </a:cubicBezTo>
                <a:cubicBezTo>
                  <a:pt x="43950" y="606102"/>
                  <a:pt x="71996" y="390731"/>
                  <a:pt x="66704" y="280135"/>
                </a:cubicBezTo>
                <a:cubicBezTo>
                  <a:pt x="61412" y="169539"/>
                  <a:pt x="-1558" y="-13023"/>
                  <a:pt x="29" y="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DF941DC-106A-817B-B639-FC6FDDC9B4B1}"/>
              </a:ext>
            </a:extLst>
          </p:cNvPr>
          <p:cNvSpPr/>
          <p:nvPr/>
        </p:nvSpPr>
        <p:spPr>
          <a:xfrm>
            <a:off x="4458994" y="6630828"/>
            <a:ext cx="150043" cy="909784"/>
          </a:xfrm>
          <a:custGeom>
            <a:avLst/>
            <a:gdLst>
              <a:gd name="connsiteX0" fmla="*/ 103481 w 150043"/>
              <a:gd name="connsiteY0" fmla="*/ 1747 h 909784"/>
              <a:gd name="connsiteX1" fmla="*/ 52681 w 150043"/>
              <a:gd name="connsiteY1" fmla="*/ 246222 h 909784"/>
              <a:gd name="connsiteX2" fmla="*/ 1881 w 150043"/>
              <a:gd name="connsiteY2" fmla="*/ 370047 h 909784"/>
              <a:gd name="connsiteX3" fmla="*/ 122531 w 150043"/>
              <a:gd name="connsiteY3" fmla="*/ 693897 h 909784"/>
              <a:gd name="connsiteX4" fmla="*/ 125706 w 150043"/>
              <a:gd name="connsiteY4" fmla="*/ 652622 h 909784"/>
              <a:gd name="connsiteX5" fmla="*/ 147931 w 150043"/>
              <a:gd name="connsiteY5" fmla="*/ 906622 h 909784"/>
              <a:gd name="connsiteX6" fmla="*/ 141581 w 150043"/>
              <a:gd name="connsiteY6" fmla="*/ 782797 h 909784"/>
              <a:gd name="connsiteX7" fmla="*/ 81256 w 150043"/>
              <a:gd name="connsiteY7" fmla="*/ 604997 h 909784"/>
              <a:gd name="connsiteX8" fmla="*/ 24106 w 150043"/>
              <a:gd name="connsiteY8" fmla="*/ 382747 h 909784"/>
              <a:gd name="connsiteX9" fmla="*/ 103481 w 150043"/>
              <a:gd name="connsiteY9" fmla="*/ 1747 h 90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43" h="909784">
                <a:moveTo>
                  <a:pt x="103481" y="1747"/>
                </a:moveTo>
                <a:cubicBezTo>
                  <a:pt x="108244" y="-21007"/>
                  <a:pt x="69614" y="184839"/>
                  <a:pt x="52681" y="246222"/>
                </a:cubicBezTo>
                <a:cubicBezTo>
                  <a:pt x="35748" y="307605"/>
                  <a:pt x="-9761" y="295435"/>
                  <a:pt x="1881" y="370047"/>
                </a:cubicBezTo>
                <a:cubicBezTo>
                  <a:pt x="13523" y="444660"/>
                  <a:pt x="101894" y="646801"/>
                  <a:pt x="122531" y="693897"/>
                </a:cubicBezTo>
                <a:cubicBezTo>
                  <a:pt x="143168" y="740993"/>
                  <a:pt x="121473" y="617168"/>
                  <a:pt x="125706" y="652622"/>
                </a:cubicBezTo>
                <a:cubicBezTo>
                  <a:pt x="129939" y="688076"/>
                  <a:pt x="145285" y="884926"/>
                  <a:pt x="147931" y="906622"/>
                </a:cubicBezTo>
                <a:cubicBezTo>
                  <a:pt x="150577" y="928318"/>
                  <a:pt x="152693" y="833068"/>
                  <a:pt x="141581" y="782797"/>
                </a:cubicBezTo>
                <a:cubicBezTo>
                  <a:pt x="130469" y="732526"/>
                  <a:pt x="100835" y="671672"/>
                  <a:pt x="81256" y="604997"/>
                </a:cubicBezTo>
                <a:cubicBezTo>
                  <a:pt x="61677" y="538322"/>
                  <a:pt x="19873" y="479055"/>
                  <a:pt x="24106" y="382747"/>
                </a:cubicBezTo>
                <a:cubicBezTo>
                  <a:pt x="28339" y="286439"/>
                  <a:pt x="98718" y="24501"/>
                  <a:pt x="103481" y="1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0523562-5B6F-CBA1-19B5-566DA247A7F7}"/>
              </a:ext>
            </a:extLst>
          </p:cNvPr>
          <p:cNvSpPr/>
          <p:nvPr/>
        </p:nvSpPr>
        <p:spPr>
          <a:xfrm>
            <a:off x="4154754" y="7540574"/>
            <a:ext cx="125620" cy="454498"/>
          </a:xfrm>
          <a:custGeom>
            <a:avLst/>
            <a:gdLst>
              <a:gd name="connsiteX0" fmla="*/ 125146 w 125620"/>
              <a:gd name="connsiteY0" fmla="*/ 51 h 454498"/>
              <a:gd name="connsiteX1" fmla="*/ 45771 w 125620"/>
              <a:gd name="connsiteY1" fmla="*/ 184201 h 454498"/>
              <a:gd name="connsiteX2" fmla="*/ 26721 w 125620"/>
              <a:gd name="connsiteY2" fmla="*/ 263576 h 454498"/>
              <a:gd name="connsiteX3" fmla="*/ 58471 w 125620"/>
              <a:gd name="connsiteY3" fmla="*/ 454076 h 454498"/>
              <a:gd name="connsiteX4" fmla="*/ 7671 w 125620"/>
              <a:gd name="connsiteY4" fmla="*/ 314376 h 454498"/>
              <a:gd name="connsiteX5" fmla="*/ 20371 w 125620"/>
              <a:gd name="connsiteY5" fmla="*/ 292151 h 454498"/>
              <a:gd name="connsiteX6" fmla="*/ 4496 w 125620"/>
              <a:gd name="connsiteY6" fmla="*/ 203251 h 454498"/>
              <a:gd name="connsiteX7" fmla="*/ 125146 w 125620"/>
              <a:gd name="connsiteY7" fmla="*/ 51 h 45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20" h="454498">
                <a:moveTo>
                  <a:pt x="125146" y="51"/>
                </a:moveTo>
                <a:cubicBezTo>
                  <a:pt x="132025" y="-3124"/>
                  <a:pt x="62175" y="140280"/>
                  <a:pt x="45771" y="184201"/>
                </a:cubicBezTo>
                <a:cubicBezTo>
                  <a:pt x="29367" y="228122"/>
                  <a:pt x="24604" y="218597"/>
                  <a:pt x="26721" y="263576"/>
                </a:cubicBezTo>
                <a:cubicBezTo>
                  <a:pt x="28838" y="308555"/>
                  <a:pt x="61646" y="445609"/>
                  <a:pt x="58471" y="454076"/>
                </a:cubicBezTo>
                <a:cubicBezTo>
                  <a:pt x="55296" y="462543"/>
                  <a:pt x="14021" y="341363"/>
                  <a:pt x="7671" y="314376"/>
                </a:cubicBezTo>
                <a:cubicBezTo>
                  <a:pt x="1321" y="287389"/>
                  <a:pt x="20900" y="310672"/>
                  <a:pt x="20371" y="292151"/>
                </a:cubicBezTo>
                <a:cubicBezTo>
                  <a:pt x="19842" y="273630"/>
                  <a:pt x="-11379" y="246643"/>
                  <a:pt x="4496" y="203251"/>
                </a:cubicBezTo>
                <a:cubicBezTo>
                  <a:pt x="20371" y="159859"/>
                  <a:pt x="118267" y="3226"/>
                  <a:pt x="125146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49B8E4C-FCAF-6058-B930-76F11566A211}"/>
              </a:ext>
            </a:extLst>
          </p:cNvPr>
          <p:cNvSpPr/>
          <p:nvPr/>
        </p:nvSpPr>
        <p:spPr>
          <a:xfrm>
            <a:off x="4848023" y="6962533"/>
            <a:ext cx="174827" cy="825563"/>
          </a:xfrm>
          <a:custGeom>
            <a:avLst/>
            <a:gdLst>
              <a:gd name="connsiteX0" fmla="*/ 38302 w 174827"/>
              <a:gd name="connsiteY0" fmla="*/ 242 h 825563"/>
              <a:gd name="connsiteX1" fmla="*/ 31952 w 174827"/>
              <a:gd name="connsiteY1" fmla="*/ 305042 h 825563"/>
              <a:gd name="connsiteX2" fmla="*/ 174827 w 174827"/>
              <a:gd name="connsiteY2" fmla="*/ 508242 h 825563"/>
              <a:gd name="connsiteX3" fmla="*/ 31952 w 174827"/>
              <a:gd name="connsiteY3" fmla="*/ 819392 h 825563"/>
              <a:gd name="connsiteX4" fmla="*/ 82752 w 174827"/>
              <a:gd name="connsiteY4" fmla="*/ 698742 h 825563"/>
              <a:gd name="connsiteX5" fmla="*/ 152602 w 174827"/>
              <a:gd name="connsiteY5" fmla="*/ 495542 h 825563"/>
              <a:gd name="connsiteX6" fmla="*/ 127202 w 174827"/>
              <a:gd name="connsiteY6" fmla="*/ 435217 h 825563"/>
              <a:gd name="connsiteX7" fmla="*/ 47827 w 174827"/>
              <a:gd name="connsiteY7" fmla="*/ 600317 h 825563"/>
              <a:gd name="connsiteX8" fmla="*/ 95452 w 174827"/>
              <a:gd name="connsiteY8" fmla="*/ 422517 h 825563"/>
              <a:gd name="connsiteX9" fmla="*/ 28777 w 174827"/>
              <a:gd name="connsiteY9" fmla="*/ 314567 h 825563"/>
              <a:gd name="connsiteX10" fmla="*/ 202 w 174827"/>
              <a:gd name="connsiteY10" fmla="*/ 254242 h 825563"/>
              <a:gd name="connsiteX11" fmla="*/ 38302 w 174827"/>
              <a:gd name="connsiteY11" fmla="*/ 242 h 8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827" h="825563">
                <a:moveTo>
                  <a:pt x="38302" y="242"/>
                </a:moveTo>
                <a:cubicBezTo>
                  <a:pt x="43594" y="8709"/>
                  <a:pt x="9198" y="220375"/>
                  <a:pt x="31952" y="305042"/>
                </a:cubicBezTo>
                <a:cubicBezTo>
                  <a:pt x="54706" y="389709"/>
                  <a:pt x="174827" y="422517"/>
                  <a:pt x="174827" y="508242"/>
                </a:cubicBezTo>
                <a:cubicBezTo>
                  <a:pt x="174827" y="593967"/>
                  <a:pt x="47298" y="787642"/>
                  <a:pt x="31952" y="819392"/>
                </a:cubicBezTo>
                <a:cubicBezTo>
                  <a:pt x="16606" y="851142"/>
                  <a:pt x="62644" y="752717"/>
                  <a:pt x="82752" y="698742"/>
                </a:cubicBezTo>
                <a:cubicBezTo>
                  <a:pt x="102860" y="644767"/>
                  <a:pt x="145194" y="539463"/>
                  <a:pt x="152602" y="495542"/>
                </a:cubicBezTo>
                <a:cubicBezTo>
                  <a:pt x="160010" y="451621"/>
                  <a:pt x="144664" y="417755"/>
                  <a:pt x="127202" y="435217"/>
                </a:cubicBezTo>
                <a:cubicBezTo>
                  <a:pt x="109740" y="452679"/>
                  <a:pt x="53119" y="602434"/>
                  <a:pt x="47827" y="600317"/>
                </a:cubicBezTo>
                <a:cubicBezTo>
                  <a:pt x="42535" y="598200"/>
                  <a:pt x="98627" y="470142"/>
                  <a:pt x="95452" y="422517"/>
                </a:cubicBezTo>
                <a:cubicBezTo>
                  <a:pt x="92277" y="374892"/>
                  <a:pt x="44652" y="342613"/>
                  <a:pt x="28777" y="314567"/>
                </a:cubicBezTo>
                <a:cubicBezTo>
                  <a:pt x="12902" y="286521"/>
                  <a:pt x="-1915" y="301338"/>
                  <a:pt x="202" y="254242"/>
                </a:cubicBezTo>
                <a:cubicBezTo>
                  <a:pt x="2319" y="207146"/>
                  <a:pt x="33010" y="-8225"/>
                  <a:pt x="38302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8B17A626-38AD-2A9C-650A-2E4282D21DF9}"/>
              </a:ext>
            </a:extLst>
          </p:cNvPr>
          <p:cNvSpPr/>
          <p:nvPr/>
        </p:nvSpPr>
        <p:spPr>
          <a:xfrm>
            <a:off x="4622761" y="7277084"/>
            <a:ext cx="209615" cy="762906"/>
          </a:xfrm>
          <a:custGeom>
            <a:avLst/>
            <a:gdLst>
              <a:gd name="connsiteX0" fmla="*/ 196889 w 209615"/>
              <a:gd name="connsiteY0" fmla="*/ 16 h 762906"/>
              <a:gd name="connsiteX1" fmla="*/ 165139 w 209615"/>
              <a:gd name="connsiteY1" fmla="*/ 276241 h 762906"/>
              <a:gd name="connsiteX2" fmla="*/ 200064 w 209615"/>
              <a:gd name="connsiteY2" fmla="*/ 539766 h 762906"/>
              <a:gd name="connsiteX3" fmla="*/ 177839 w 209615"/>
              <a:gd name="connsiteY3" fmla="*/ 479441 h 762906"/>
              <a:gd name="connsiteX4" fmla="*/ 209589 w 209615"/>
              <a:gd name="connsiteY4" fmla="*/ 758841 h 762906"/>
              <a:gd name="connsiteX5" fmla="*/ 171489 w 209615"/>
              <a:gd name="connsiteY5" fmla="*/ 615966 h 762906"/>
              <a:gd name="connsiteX6" fmla="*/ 39 w 209615"/>
              <a:gd name="connsiteY6" fmla="*/ 222266 h 762906"/>
              <a:gd name="connsiteX7" fmla="*/ 155614 w 209615"/>
              <a:gd name="connsiteY7" fmla="*/ 539766 h 762906"/>
              <a:gd name="connsiteX8" fmla="*/ 168314 w 209615"/>
              <a:gd name="connsiteY8" fmla="*/ 374666 h 762906"/>
              <a:gd name="connsiteX9" fmla="*/ 146089 w 209615"/>
              <a:gd name="connsiteY9" fmla="*/ 263541 h 762906"/>
              <a:gd name="connsiteX10" fmla="*/ 196889 w 209615"/>
              <a:gd name="connsiteY10" fmla="*/ 16 h 76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615" h="762906">
                <a:moveTo>
                  <a:pt x="196889" y="16"/>
                </a:moveTo>
                <a:cubicBezTo>
                  <a:pt x="200064" y="2133"/>
                  <a:pt x="164610" y="186283"/>
                  <a:pt x="165139" y="276241"/>
                </a:cubicBezTo>
                <a:cubicBezTo>
                  <a:pt x="165668" y="366199"/>
                  <a:pt x="197947" y="505899"/>
                  <a:pt x="200064" y="539766"/>
                </a:cubicBezTo>
                <a:cubicBezTo>
                  <a:pt x="202181" y="573633"/>
                  <a:pt x="176252" y="442929"/>
                  <a:pt x="177839" y="479441"/>
                </a:cubicBezTo>
                <a:cubicBezTo>
                  <a:pt x="179426" y="515953"/>
                  <a:pt x="210647" y="736087"/>
                  <a:pt x="209589" y="758841"/>
                </a:cubicBezTo>
                <a:cubicBezTo>
                  <a:pt x="208531" y="781595"/>
                  <a:pt x="206414" y="705395"/>
                  <a:pt x="171489" y="615966"/>
                </a:cubicBezTo>
                <a:cubicBezTo>
                  <a:pt x="136564" y="526537"/>
                  <a:pt x="2685" y="234966"/>
                  <a:pt x="39" y="222266"/>
                </a:cubicBezTo>
                <a:cubicBezTo>
                  <a:pt x="-2607" y="209566"/>
                  <a:pt x="127568" y="514366"/>
                  <a:pt x="155614" y="539766"/>
                </a:cubicBezTo>
                <a:cubicBezTo>
                  <a:pt x="183660" y="565166"/>
                  <a:pt x="169901" y="420703"/>
                  <a:pt x="168314" y="374666"/>
                </a:cubicBezTo>
                <a:cubicBezTo>
                  <a:pt x="166727" y="328629"/>
                  <a:pt x="142914" y="322808"/>
                  <a:pt x="146089" y="263541"/>
                </a:cubicBezTo>
                <a:cubicBezTo>
                  <a:pt x="149264" y="204274"/>
                  <a:pt x="193714" y="-2101"/>
                  <a:pt x="19688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47668397-4F6C-7121-18D0-E5C18EA46CFE}"/>
              </a:ext>
            </a:extLst>
          </p:cNvPr>
          <p:cNvSpPr/>
          <p:nvPr/>
        </p:nvSpPr>
        <p:spPr>
          <a:xfrm>
            <a:off x="4479487" y="7486397"/>
            <a:ext cx="178250" cy="578256"/>
          </a:xfrm>
          <a:custGeom>
            <a:avLst/>
            <a:gdLst>
              <a:gd name="connsiteX0" fmla="*/ 73463 w 178250"/>
              <a:gd name="connsiteY0" fmla="*/ 253 h 578256"/>
              <a:gd name="connsiteX1" fmla="*/ 22663 w 178250"/>
              <a:gd name="connsiteY1" fmla="*/ 181228 h 578256"/>
              <a:gd name="connsiteX2" fmla="*/ 124263 w 178250"/>
              <a:gd name="connsiteY2" fmla="*/ 438403 h 578256"/>
              <a:gd name="connsiteX3" fmla="*/ 102038 w 178250"/>
              <a:gd name="connsiteY3" fmla="*/ 413003 h 578256"/>
              <a:gd name="connsiteX4" fmla="*/ 178238 w 178250"/>
              <a:gd name="connsiteY4" fmla="*/ 578103 h 578256"/>
              <a:gd name="connsiteX5" fmla="*/ 95688 w 178250"/>
              <a:gd name="connsiteY5" fmla="*/ 438403 h 578256"/>
              <a:gd name="connsiteX6" fmla="*/ 438 w 178250"/>
              <a:gd name="connsiteY6" fmla="*/ 219328 h 578256"/>
              <a:gd name="connsiteX7" fmla="*/ 73463 w 178250"/>
              <a:gd name="connsiteY7" fmla="*/ 253 h 57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50" h="578256">
                <a:moveTo>
                  <a:pt x="73463" y="253"/>
                </a:moveTo>
                <a:cubicBezTo>
                  <a:pt x="77167" y="-6097"/>
                  <a:pt x="14196" y="108203"/>
                  <a:pt x="22663" y="181228"/>
                </a:cubicBezTo>
                <a:cubicBezTo>
                  <a:pt x="31130" y="254253"/>
                  <a:pt x="111034" y="399774"/>
                  <a:pt x="124263" y="438403"/>
                </a:cubicBezTo>
                <a:cubicBezTo>
                  <a:pt x="137492" y="477032"/>
                  <a:pt x="93042" y="389720"/>
                  <a:pt x="102038" y="413003"/>
                </a:cubicBezTo>
                <a:cubicBezTo>
                  <a:pt x="111034" y="436286"/>
                  <a:pt x="179296" y="573870"/>
                  <a:pt x="178238" y="578103"/>
                </a:cubicBezTo>
                <a:cubicBezTo>
                  <a:pt x="177180" y="582336"/>
                  <a:pt x="125321" y="498199"/>
                  <a:pt x="95688" y="438403"/>
                </a:cubicBezTo>
                <a:cubicBezTo>
                  <a:pt x="66055" y="378607"/>
                  <a:pt x="7317" y="292353"/>
                  <a:pt x="438" y="219328"/>
                </a:cubicBezTo>
                <a:cubicBezTo>
                  <a:pt x="-6441" y="146303"/>
                  <a:pt x="69759" y="6603"/>
                  <a:pt x="73463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39B20C95-9631-6641-2EBD-7B287156C7B2}"/>
              </a:ext>
            </a:extLst>
          </p:cNvPr>
          <p:cNvSpPr/>
          <p:nvPr/>
        </p:nvSpPr>
        <p:spPr>
          <a:xfrm>
            <a:off x="4400462" y="7521047"/>
            <a:ext cx="47862" cy="340069"/>
          </a:xfrm>
          <a:custGeom>
            <a:avLst/>
            <a:gdLst>
              <a:gd name="connsiteX0" fmla="*/ 47713 w 47862"/>
              <a:gd name="connsiteY0" fmla="*/ 528 h 340069"/>
              <a:gd name="connsiteX1" fmla="*/ 15963 w 47862"/>
              <a:gd name="connsiteY1" fmla="*/ 121178 h 340069"/>
              <a:gd name="connsiteX2" fmla="*/ 41363 w 47862"/>
              <a:gd name="connsiteY2" fmla="*/ 337078 h 340069"/>
              <a:gd name="connsiteX3" fmla="*/ 25488 w 47862"/>
              <a:gd name="connsiteY3" fmla="*/ 241828 h 340069"/>
              <a:gd name="connsiteX4" fmla="*/ 88 w 47862"/>
              <a:gd name="connsiteY4" fmla="*/ 165628 h 340069"/>
              <a:gd name="connsiteX5" fmla="*/ 47713 w 47862"/>
              <a:gd name="connsiteY5" fmla="*/ 528 h 34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62" h="340069">
                <a:moveTo>
                  <a:pt x="47713" y="528"/>
                </a:moveTo>
                <a:cubicBezTo>
                  <a:pt x="50359" y="-6880"/>
                  <a:pt x="17021" y="65086"/>
                  <a:pt x="15963" y="121178"/>
                </a:cubicBezTo>
                <a:cubicBezTo>
                  <a:pt x="14905" y="177270"/>
                  <a:pt x="39775" y="316970"/>
                  <a:pt x="41363" y="337078"/>
                </a:cubicBezTo>
                <a:cubicBezTo>
                  <a:pt x="42950" y="357186"/>
                  <a:pt x="32367" y="270403"/>
                  <a:pt x="25488" y="241828"/>
                </a:cubicBezTo>
                <a:cubicBezTo>
                  <a:pt x="18609" y="213253"/>
                  <a:pt x="-1500" y="200553"/>
                  <a:pt x="88" y="165628"/>
                </a:cubicBezTo>
                <a:cubicBezTo>
                  <a:pt x="1676" y="130703"/>
                  <a:pt x="45067" y="7936"/>
                  <a:pt x="47713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D96E68B0-AD3F-AEE7-0629-72B16D812127}"/>
              </a:ext>
            </a:extLst>
          </p:cNvPr>
          <p:cNvSpPr/>
          <p:nvPr/>
        </p:nvSpPr>
        <p:spPr>
          <a:xfrm>
            <a:off x="4238625" y="7929744"/>
            <a:ext cx="353653" cy="229551"/>
          </a:xfrm>
          <a:custGeom>
            <a:avLst/>
            <a:gdLst>
              <a:gd name="connsiteX0" fmla="*/ 0 w 353653"/>
              <a:gd name="connsiteY0" fmla="*/ 4581 h 229551"/>
              <a:gd name="connsiteX1" fmla="*/ 158750 w 353653"/>
              <a:gd name="connsiteY1" fmla="*/ 49031 h 229551"/>
              <a:gd name="connsiteX2" fmla="*/ 346075 w 353653"/>
              <a:gd name="connsiteY2" fmla="*/ 226831 h 229551"/>
              <a:gd name="connsiteX3" fmla="*/ 314325 w 353653"/>
              <a:gd name="connsiteY3" fmla="*/ 156981 h 229551"/>
              <a:gd name="connsiteX4" fmla="*/ 288925 w 353653"/>
              <a:gd name="connsiteY4" fmla="*/ 160156 h 229551"/>
              <a:gd name="connsiteX5" fmla="*/ 158750 w 353653"/>
              <a:gd name="connsiteY5" fmla="*/ 20456 h 229551"/>
              <a:gd name="connsiteX6" fmla="*/ 0 w 353653"/>
              <a:gd name="connsiteY6" fmla="*/ 4581 h 22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53" h="229551">
                <a:moveTo>
                  <a:pt x="0" y="4581"/>
                </a:moveTo>
                <a:cubicBezTo>
                  <a:pt x="0" y="9343"/>
                  <a:pt x="101071" y="11989"/>
                  <a:pt x="158750" y="49031"/>
                </a:cubicBezTo>
                <a:cubicBezTo>
                  <a:pt x="216429" y="86073"/>
                  <a:pt x="320146" y="208839"/>
                  <a:pt x="346075" y="226831"/>
                </a:cubicBezTo>
                <a:cubicBezTo>
                  <a:pt x="372004" y="244823"/>
                  <a:pt x="323850" y="168094"/>
                  <a:pt x="314325" y="156981"/>
                </a:cubicBezTo>
                <a:cubicBezTo>
                  <a:pt x="304800" y="145869"/>
                  <a:pt x="314854" y="182910"/>
                  <a:pt x="288925" y="160156"/>
                </a:cubicBezTo>
                <a:cubicBezTo>
                  <a:pt x="262996" y="137402"/>
                  <a:pt x="204258" y="48502"/>
                  <a:pt x="158750" y="20456"/>
                </a:cubicBezTo>
                <a:cubicBezTo>
                  <a:pt x="113242" y="-7590"/>
                  <a:pt x="0" y="-181"/>
                  <a:pt x="0" y="4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B1F542C2-44CA-096D-DAD9-82EFF22E612C}"/>
              </a:ext>
            </a:extLst>
          </p:cNvPr>
          <p:cNvSpPr/>
          <p:nvPr/>
        </p:nvSpPr>
        <p:spPr>
          <a:xfrm>
            <a:off x="4644873" y="7778593"/>
            <a:ext cx="430944" cy="357286"/>
          </a:xfrm>
          <a:custGeom>
            <a:avLst/>
            <a:gdLst>
              <a:gd name="connsiteX0" fmla="*/ 368452 w 430944"/>
              <a:gd name="connsiteY0" fmla="*/ 157 h 357286"/>
              <a:gd name="connsiteX1" fmla="*/ 428777 w 430944"/>
              <a:gd name="connsiteY1" fmla="*/ 139857 h 357286"/>
              <a:gd name="connsiteX2" fmla="*/ 384327 w 430944"/>
              <a:gd name="connsiteY2" fmla="*/ 241457 h 357286"/>
              <a:gd name="connsiteX3" fmla="*/ 92227 w 430944"/>
              <a:gd name="connsiteY3" fmla="*/ 349407 h 357286"/>
              <a:gd name="connsiteX4" fmla="*/ 241452 w 430944"/>
              <a:gd name="connsiteY4" fmla="*/ 343057 h 357286"/>
              <a:gd name="connsiteX5" fmla="*/ 152 w 430944"/>
              <a:gd name="connsiteY5" fmla="*/ 295432 h 357286"/>
              <a:gd name="connsiteX6" fmla="*/ 206527 w 430944"/>
              <a:gd name="connsiteY6" fmla="*/ 330357 h 357286"/>
              <a:gd name="connsiteX7" fmla="*/ 298602 w 430944"/>
              <a:gd name="connsiteY7" fmla="*/ 295432 h 357286"/>
              <a:gd name="connsiteX8" fmla="*/ 336702 w 430944"/>
              <a:gd name="connsiteY8" fmla="*/ 219232 h 357286"/>
              <a:gd name="connsiteX9" fmla="*/ 333527 w 430944"/>
              <a:gd name="connsiteY9" fmla="*/ 130332 h 357286"/>
              <a:gd name="connsiteX10" fmla="*/ 346227 w 430944"/>
              <a:gd name="connsiteY10" fmla="*/ 225582 h 357286"/>
              <a:gd name="connsiteX11" fmla="*/ 422427 w 430944"/>
              <a:gd name="connsiteY11" fmla="*/ 168432 h 357286"/>
              <a:gd name="connsiteX12" fmla="*/ 368452 w 430944"/>
              <a:gd name="connsiteY12" fmla="*/ 157 h 35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0944" h="357286">
                <a:moveTo>
                  <a:pt x="368452" y="157"/>
                </a:moveTo>
                <a:cubicBezTo>
                  <a:pt x="369510" y="-4605"/>
                  <a:pt x="426131" y="99640"/>
                  <a:pt x="428777" y="139857"/>
                </a:cubicBezTo>
                <a:cubicBezTo>
                  <a:pt x="431423" y="180074"/>
                  <a:pt x="440419" y="206532"/>
                  <a:pt x="384327" y="241457"/>
                </a:cubicBezTo>
                <a:cubicBezTo>
                  <a:pt x="328235" y="276382"/>
                  <a:pt x="116039" y="332474"/>
                  <a:pt x="92227" y="349407"/>
                </a:cubicBezTo>
                <a:cubicBezTo>
                  <a:pt x="68414" y="366340"/>
                  <a:pt x="256798" y="352053"/>
                  <a:pt x="241452" y="343057"/>
                </a:cubicBezTo>
                <a:cubicBezTo>
                  <a:pt x="226106" y="334061"/>
                  <a:pt x="5973" y="297549"/>
                  <a:pt x="152" y="295432"/>
                </a:cubicBezTo>
                <a:cubicBezTo>
                  <a:pt x="-5669" y="293315"/>
                  <a:pt x="156785" y="330357"/>
                  <a:pt x="206527" y="330357"/>
                </a:cubicBezTo>
                <a:cubicBezTo>
                  <a:pt x="256269" y="330357"/>
                  <a:pt x="276906" y="313953"/>
                  <a:pt x="298602" y="295432"/>
                </a:cubicBezTo>
                <a:cubicBezTo>
                  <a:pt x="320298" y="276911"/>
                  <a:pt x="330881" y="246749"/>
                  <a:pt x="336702" y="219232"/>
                </a:cubicBezTo>
                <a:cubicBezTo>
                  <a:pt x="342523" y="191715"/>
                  <a:pt x="331939" y="129274"/>
                  <a:pt x="333527" y="130332"/>
                </a:cubicBezTo>
                <a:cubicBezTo>
                  <a:pt x="335115" y="131390"/>
                  <a:pt x="331410" y="219232"/>
                  <a:pt x="346227" y="225582"/>
                </a:cubicBezTo>
                <a:cubicBezTo>
                  <a:pt x="361044" y="231932"/>
                  <a:pt x="419252" y="201769"/>
                  <a:pt x="422427" y="168432"/>
                </a:cubicBezTo>
                <a:cubicBezTo>
                  <a:pt x="425602" y="135095"/>
                  <a:pt x="367394" y="4919"/>
                  <a:pt x="368452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717462EC-9915-0978-E34D-CC670A51EC30}"/>
              </a:ext>
            </a:extLst>
          </p:cNvPr>
          <p:cNvSpPr/>
          <p:nvPr/>
        </p:nvSpPr>
        <p:spPr>
          <a:xfrm>
            <a:off x="5048254" y="7483474"/>
            <a:ext cx="410221" cy="456469"/>
          </a:xfrm>
          <a:custGeom>
            <a:avLst/>
            <a:gdLst>
              <a:gd name="connsiteX0" fmla="*/ 342896 w 410221"/>
              <a:gd name="connsiteY0" fmla="*/ 1 h 456469"/>
              <a:gd name="connsiteX1" fmla="*/ 304796 w 410221"/>
              <a:gd name="connsiteY1" fmla="*/ 174626 h 456469"/>
              <a:gd name="connsiteX2" fmla="*/ 346071 w 410221"/>
              <a:gd name="connsiteY2" fmla="*/ 368301 h 456469"/>
              <a:gd name="connsiteX3" fmla="*/ 203196 w 410221"/>
              <a:gd name="connsiteY3" fmla="*/ 431801 h 456469"/>
              <a:gd name="connsiteX4" fmla="*/ 120646 w 410221"/>
              <a:gd name="connsiteY4" fmla="*/ 434976 h 456469"/>
              <a:gd name="connsiteX5" fmla="*/ 171446 w 410221"/>
              <a:gd name="connsiteY5" fmla="*/ 450851 h 456469"/>
              <a:gd name="connsiteX6" fmla="*/ 3171 w 410221"/>
              <a:gd name="connsiteY6" fmla="*/ 327026 h 456469"/>
              <a:gd name="connsiteX7" fmla="*/ 69846 w 410221"/>
              <a:gd name="connsiteY7" fmla="*/ 406401 h 456469"/>
              <a:gd name="connsiteX8" fmla="*/ 174621 w 410221"/>
              <a:gd name="connsiteY8" fmla="*/ 444501 h 456469"/>
              <a:gd name="connsiteX9" fmla="*/ 82546 w 410221"/>
              <a:gd name="connsiteY9" fmla="*/ 317501 h 456469"/>
              <a:gd name="connsiteX10" fmla="*/ 304796 w 410221"/>
              <a:gd name="connsiteY10" fmla="*/ 377826 h 456469"/>
              <a:gd name="connsiteX11" fmla="*/ 60321 w 410221"/>
              <a:gd name="connsiteY11" fmla="*/ 333376 h 456469"/>
              <a:gd name="connsiteX12" fmla="*/ 92071 w 410221"/>
              <a:gd name="connsiteY12" fmla="*/ 349251 h 456469"/>
              <a:gd name="connsiteX13" fmla="*/ 355596 w 410221"/>
              <a:gd name="connsiteY13" fmla="*/ 358776 h 456469"/>
              <a:gd name="connsiteX14" fmla="*/ 387346 w 410221"/>
              <a:gd name="connsiteY14" fmla="*/ 200026 h 456469"/>
              <a:gd name="connsiteX15" fmla="*/ 409571 w 410221"/>
              <a:gd name="connsiteY15" fmla="*/ 130176 h 456469"/>
              <a:gd name="connsiteX16" fmla="*/ 361946 w 410221"/>
              <a:gd name="connsiteY16" fmla="*/ 307976 h 456469"/>
              <a:gd name="connsiteX17" fmla="*/ 327021 w 410221"/>
              <a:gd name="connsiteY17" fmla="*/ 301626 h 456469"/>
              <a:gd name="connsiteX18" fmla="*/ 282571 w 410221"/>
              <a:gd name="connsiteY18" fmla="*/ 171451 h 456469"/>
              <a:gd name="connsiteX19" fmla="*/ 342896 w 410221"/>
              <a:gd name="connsiteY19" fmla="*/ 1 h 45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0221" h="456469">
                <a:moveTo>
                  <a:pt x="342896" y="1"/>
                </a:moveTo>
                <a:cubicBezTo>
                  <a:pt x="346600" y="530"/>
                  <a:pt x="304267" y="113243"/>
                  <a:pt x="304796" y="174626"/>
                </a:cubicBezTo>
                <a:cubicBezTo>
                  <a:pt x="305325" y="236009"/>
                  <a:pt x="363004" y="325439"/>
                  <a:pt x="346071" y="368301"/>
                </a:cubicBezTo>
                <a:cubicBezTo>
                  <a:pt x="329138" y="411163"/>
                  <a:pt x="240767" y="420689"/>
                  <a:pt x="203196" y="431801"/>
                </a:cubicBezTo>
                <a:cubicBezTo>
                  <a:pt x="165625" y="442914"/>
                  <a:pt x="125938" y="431801"/>
                  <a:pt x="120646" y="434976"/>
                </a:cubicBezTo>
                <a:cubicBezTo>
                  <a:pt x="115354" y="438151"/>
                  <a:pt x="191025" y="468843"/>
                  <a:pt x="171446" y="450851"/>
                </a:cubicBezTo>
                <a:cubicBezTo>
                  <a:pt x="151867" y="432859"/>
                  <a:pt x="20104" y="334434"/>
                  <a:pt x="3171" y="327026"/>
                </a:cubicBezTo>
                <a:cubicBezTo>
                  <a:pt x="-13762" y="319618"/>
                  <a:pt x="41271" y="386822"/>
                  <a:pt x="69846" y="406401"/>
                </a:cubicBezTo>
                <a:cubicBezTo>
                  <a:pt x="98421" y="425980"/>
                  <a:pt x="172504" y="459318"/>
                  <a:pt x="174621" y="444501"/>
                </a:cubicBezTo>
                <a:cubicBezTo>
                  <a:pt x="176738" y="429684"/>
                  <a:pt x="60850" y="328613"/>
                  <a:pt x="82546" y="317501"/>
                </a:cubicBezTo>
                <a:cubicBezTo>
                  <a:pt x="104242" y="306389"/>
                  <a:pt x="308500" y="375180"/>
                  <a:pt x="304796" y="377826"/>
                </a:cubicBezTo>
                <a:cubicBezTo>
                  <a:pt x="301092" y="380472"/>
                  <a:pt x="95775" y="338138"/>
                  <a:pt x="60321" y="333376"/>
                </a:cubicBezTo>
                <a:cubicBezTo>
                  <a:pt x="24867" y="328614"/>
                  <a:pt x="42858" y="345018"/>
                  <a:pt x="92071" y="349251"/>
                </a:cubicBezTo>
                <a:cubicBezTo>
                  <a:pt x="141283" y="353484"/>
                  <a:pt x="306384" y="383647"/>
                  <a:pt x="355596" y="358776"/>
                </a:cubicBezTo>
                <a:cubicBezTo>
                  <a:pt x="404808" y="333905"/>
                  <a:pt x="378350" y="238126"/>
                  <a:pt x="387346" y="200026"/>
                </a:cubicBezTo>
                <a:cubicBezTo>
                  <a:pt x="396342" y="161926"/>
                  <a:pt x="413804" y="112184"/>
                  <a:pt x="409571" y="130176"/>
                </a:cubicBezTo>
                <a:cubicBezTo>
                  <a:pt x="405338" y="148168"/>
                  <a:pt x="375704" y="279401"/>
                  <a:pt x="361946" y="307976"/>
                </a:cubicBezTo>
                <a:cubicBezTo>
                  <a:pt x="348188" y="336551"/>
                  <a:pt x="340250" y="324380"/>
                  <a:pt x="327021" y="301626"/>
                </a:cubicBezTo>
                <a:cubicBezTo>
                  <a:pt x="313792" y="278872"/>
                  <a:pt x="281513" y="224368"/>
                  <a:pt x="282571" y="171451"/>
                </a:cubicBezTo>
                <a:cubicBezTo>
                  <a:pt x="283629" y="118534"/>
                  <a:pt x="339192" y="-528"/>
                  <a:pt x="34289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40FC096C-CD12-377A-10A6-AE5FA07A37E2}"/>
              </a:ext>
            </a:extLst>
          </p:cNvPr>
          <p:cNvSpPr/>
          <p:nvPr/>
        </p:nvSpPr>
        <p:spPr>
          <a:xfrm>
            <a:off x="5153012" y="7463970"/>
            <a:ext cx="177839" cy="286897"/>
          </a:xfrm>
          <a:custGeom>
            <a:avLst/>
            <a:gdLst>
              <a:gd name="connsiteX0" fmla="*/ 12713 w 177839"/>
              <a:gd name="connsiteY0" fmla="*/ 286205 h 286897"/>
              <a:gd name="connsiteX1" fmla="*/ 12713 w 177839"/>
              <a:gd name="connsiteY1" fmla="*/ 184605 h 286897"/>
              <a:gd name="connsiteX2" fmla="*/ 177813 w 177839"/>
              <a:gd name="connsiteY2" fmla="*/ 455 h 286897"/>
              <a:gd name="connsiteX3" fmla="*/ 25413 w 177839"/>
              <a:gd name="connsiteY3" fmla="*/ 136980 h 286897"/>
              <a:gd name="connsiteX4" fmla="*/ 12713 w 177839"/>
              <a:gd name="connsiteY4" fmla="*/ 286205 h 28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39" h="286897">
                <a:moveTo>
                  <a:pt x="12713" y="286205"/>
                </a:moveTo>
                <a:cubicBezTo>
                  <a:pt x="10596" y="294142"/>
                  <a:pt x="-14804" y="232230"/>
                  <a:pt x="12713" y="184605"/>
                </a:cubicBezTo>
                <a:cubicBezTo>
                  <a:pt x="40230" y="136980"/>
                  <a:pt x="175696" y="8392"/>
                  <a:pt x="177813" y="455"/>
                </a:cubicBezTo>
                <a:cubicBezTo>
                  <a:pt x="179930" y="-7482"/>
                  <a:pt x="54517" y="90413"/>
                  <a:pt x="25413" y="136980"/>
                </a:cubicBezTo>
                <a:cubicBezTo>
                  <a:pt x="-3691" y="183547"/>
                  <a:pt x="14830" y="278268"/>
                  <a:pt x="12713" y="286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974B5A73-4C70-BAC4-E5BC-F1645D9DF8B0}"/>
              </a:ext>
            </a:extLst>
          </p:cNvPr>
          <p:cNvSpPr/>
          <p:nvPr/>
        </p:nvSpPr>
        <p:spPr>
          <a:xfrm>
            <a:off x="3926493" y="8628513"/>
            <a:ext cx="1016897" cy="270964"/>
          </a:xfrm>
          <a:custGeom>
            <a:avLst/>
            <a:gdLst>
              <a:gd name="connsiteX0" fmla="*/ 122404 w 1016897"/>
              <a:gd name="connsiteY0" fmla="*/ 210687 h 270964"/>
              <a:gd name="connsiteX1" fmla="*/ 707291 w 1016897"/>
              <a:gd name="connsiteY1" fmla="*/ 8860 h 270964"/>
              <a:gd name="connsiteX2" fmla="*/ 637269 w 1016897"/>
              <a:gd name="connsiteY2" fmla="*/ 37692 h 270964"/>
              <a:gd name="connsiteX3" fmla="*/ 1012091 w 1016897"/>
              <a:gd name="connsiteY3" fmla="*/ 54168 h 270964"/>
              <a:gd name="connsiteX4" fmla="*/ 830858 w 1016897"/>
              <a:gd name="connsiteY4" fmla="*/ 54168 h 270964"/>
              <a:gd name="connsiteX5" fmla="*/ 559010 w 1016897"/>
              <a:gd name="connsiteY5" fmla="*/ 74763 h 270964"/>
              <a:gd name="connsiteX6" fmla="*/ 711410 w 1016897"/>
              <a:gd name="connsiteY6" fmla="*/ 91238 h 270964"/>
              <a:gd name="connsiteX7" fmla="*/ 501345 w 1016897"/>
              <a:gd name="connsiteY7" fmla="*/ 111833 h 270964"/>
              <a:gd name="connsiteX8" fmla="*/ 468393 w 1016897"/>
              <a:gd name="connsiteY8" fmla="*/ 120071 h 270964"/>
              <a:gd name="connsiteX9" fmla="*/ 513702 w 1016897"/>
              <a:gd name="connsiteY9" fmla="*/ 99476 h 270964"/>
              <a:gd name="connsiteX10" fmla="*/ 31788 w 1016897"/>
              <a:gd name="connsiteY10" fmla="*/ 264233 h 270964"/>
              <a:gd name="connsiteX11" fmla="*/ 122404 w 1016897"/>
              <a:gd name="connsiteY11" fmla="*/ 210687 h 27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6897" h="270964">
                <a:moveTo>
                  <a:pt x="122404" y="210687"/>
                </a:moveTo>
                <a:cubicBezTo>
                  <a:pt x="234988" y="168125"/>
                  <a:pt x="621480" y="37692"/>
                  <a:pt x="707291" y="8860"/>
                </a:cubicBezTo>
                <a:cubicBezTo>
                  <a:pt x="793102" y="-19972"/>
                  <a:pt x="586469" y="30141"/>
                  <a:pt x="637269" y="37692"/>
                </a:cubicBezTo>
                <a:cubicBezTo>
                  <a:pt x="688069" y="45243"/>
                  <a:pt x="979826" y="51422"/>
                  <a:pt x="1012091" y="54168"/>
                </a:cubicBezTo>
                <a:cubicBezTo>
                  <a:pt x="1044356" y="56914"/>
                  <a:pt x="906371" y="50736"/>
                  <a:pt x="830858" y="54168"/>
                </a:cubicBezTo>
                <a:cubicBezTo>
                  <a:pt x="755345" y="57600"/>
                  <a:pt x="578918" y="68585"/>
                  <a:pt x="559010" y="74763"/>
                </a:cubicBezTo>
                <a:cubicBezTo>
                  <a:pt x="539102" y="80941"/>
                  <a:pt x="721021" y="85060"/>
                  <a:pt x="711410" y="91238"/>
                </a:cubicBezTo>
                <a:cubicBezTo>
                  <a:pt x="701799" y="97416"/>
                  <a:pt x="541848" y="107027"/>
                  <a:pt x="501345" y="111833"/>
                </a:cubicBezTo>
                <a:cubicBezTo>
                  <a:pt x="460842" y="116638"/>
                  <a:pt x="466334" y="122130"/>
                  <a:pt x="468393" y="120071"/>
                </a:cubicBezTo>
                <a:cubicBezTo>
                  <a:pt x="470452" y="118012"/>
                  <a:pt x="586470" y="75449"/>
                  <a:pt x="513702" y="99476"/>
                </a:cubicBezTo>
                <a:cubicBezTo>
                  <a:pt x="440935" y="123503"/>
                  <a:pt x="99750" y="242952"/>
                  <a:pt x="31788" y="264233"/>
                </a:cubicBezTo>
                <a:cubicBezTo>
                  <a:pt x="-36174" y="285514"/>
                  <a:pt x="9820" y="253249"/>
                  <a:pt x="122404" y="210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F058007-EF02-6F49-3CBC-3DBFA7C3ABD7}"/>
              </a:ext>
            </a:extLst>
          </p:cNvPr>
          <p:cNvSpPr/>
          <p:nvPr/>
        </p:nvSpPr>
        <p:spPr>
          <a:xfrm>
            <a:off x="4921861" y="8525009"/>
            <a:ext cx="783059" cy="244276"/>
          </a:xfrm>
          <a:custGeom>
            <a:avLst/>
            <a:gdLst>
              <a:gd name="connsiteX0" fmla="*/ 247 w 783059"/>
              <a:gd name="connsiteY0" fmla="*/ 244169 h 244276"/>
              <a:gd name="connsiteX1" fmla="*/ 259739 w 783059"/>
              <a:gd name="connsiteY1" fmla="*/ 29986 h 244276"/>
              <a:gd name="connsiteX2" fmla="*/ 197955 w 783059"/>
              <a:gd name="connsiteY2" fmla="*/ 91769 h 244276"/>
              <a:gd name="connsiteX3" fmla="*/ 445090 w 783059"/>
              <a:gd name="connsiteY3" fmla="*/ 9391 h 244276"/>
              <a:gd name="connsiteX4" fmla="*/ 366831 w 783059"/>
              <a:gd name="connsiteY4" fmla="*/ 29986 h 244276"/>
              <a:gd name="connsiteX5" fmla="*/ 622204 w 783059"/>
              <a:gd name="connsiteY5" fmla="*/ 9391 h 244276"/>
              <a:gd name="connsiteX6" fmla="*/ 535707 w 783059"/>
              <a:gd name="connsiteY6" fmla="*/ 9391 h 244276"/>
              <a:gd name="connsiteX7" fmla="*/ 782842 w 783059"/>
              <a:gd name="connsiteY7" fmla="*/ 1153 h 244276"/>
              <a:gd name="connsiteX8" fmla="*/ 486280 w 783059"/>
              <a:gd name="connsiteY8" fmla="*/ 38223 h 244276"/>
              <a:gd name="connsiteX9" fmla="*/ 313285 w 783059"/>
              <a:gd name="connsiteY9" fmla="*/ 58818 h 244276"/>
              <a:gd name="connsiteX10" fmla="*/ 247 w 783059"/>
              <a:gd name="connsiteY10" fmla="*/ 244169 h 24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3059" h="244276">
                <a:moveTo>
                  <a:pt x="247" y="244169"/>
                </a:moveTo>
                <a:cubicBezTo>
                  <a:pt x="-8677" y="239364"/>
                  <a:pt x="226788" y="55386"/>
                  <a:pt x="259739" y="29986"/>
                </a:cubicBezTo>
                <a:cubicBezTo>
                  <a:pt x="292690" y="4586"/>
                  <a:pt x="167063" y="95201"/>
                  <a:pt x="197955" y="91769"/>
                </a:cubicBezTo>
                <a:cubicBezTo>
                  <a:pt x="228847" y="88337"/>
                  <a:pt x="416944" y="19688"/>
                  <a:pt x="445090" y="9391"/>
                </a:cubicBezTo>
                <a:cubicBezTo>
                  <a:pt x="473236" y="-906"/>
                  <a:pt x="337312" y="29986"/>
                  <a:pt x="366831" y="29986"/>
                </a:cubicBezTo>
                <a:cubicBezTo>
                  <a:pt x="396350" y="29986"/>
                  <a:pt x="594058" y="12823"/>
                  <a:pt x="622204" y="9391"/>
                </a:cubicBezTo>
                <a:cubicBezTo>
                  <a:pt x="650350" y="5959"/>
                  <a:pt x="508934" y="10764"/>
                  <a:pt x="535707" y="9391"/>
                </a:cubicBezTo>
                <a:cubicBezTo>
                  <a:pt x="562480" y="8018"/>
                  <a:pt x="791080" y="-3652"/>
                  <a:pt x="782842" y="1153"/>
                </a:cubicBezTo>
                <a:cubicBezTo>
                  <a:pt x="774604" y="5958"/>
                  <a:pt x="486280" y="38223"/>
                  <a:pt x="486280" y="38223"/>
                </a:cubicBezTo>
                <a:lnTo>
                  <a:pt x="313285" y="58818"/>
                </a:lnTo>
                <a:cubicBezTo>
                  <a:pt x="231593" y="91083"/>
                  <a:pt x="9171" y="248974"/>
                  <a:pt x="247" y="244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C05E80AA-BB32-7A89-CC04-80B2B53DC4A6}"/>
              </a:ext>
            </a:extLst>
          </p:cNvPr>
          <p:cNvSpPr/>
          <p:nvPr/>
        </p:nvSpPr>
        <p:spPr>
          <a:xfrm>
            <a:off x="4057135" y="8884971"/>
            <a:ext cx="1161408" cy="90157"/>
          </a:xfrm>
          <a:custGeom>
            <a:avLst/>
            <a:gdLst>
              <a:gd name="connsiteX0" fmla="*/ 0 w 1161408"/>
              <a:gd name="connsiteY0" fmla="*/ 24251 h 90157"/>
              <a:gd name="connsiteX1" fmla="*/ 370703 w 1161408"/>
              <a:gd name="connsiteY1" fmla="*/ 3656 h 90157"/>
              <a:gd name="connsiteX2" fmla="*/ 135924 w 1161408"/>
              <a:gd name="connsiteY2" fmla="*/ 90153 h 90157"/>
              <a:gd name="connsiteX3" fmla="*/ 395416 w 1161408"/>
              <a:gd name="connsiteY3" fmla="*/ 7775 h 90157"/>
              <a:gd name="connsiteX4" fmla="*/ 749643 w 1161408"/>
              <a:gd name="connsiteY4" fmla="*/ 57202 h 90157"/>
              <a:gd name="connsiteX5" fmla="*/ 646670 w 1161408"/>
              <a:gd name="connsiteY5" fmla="*/ 61321 h 90157"/>
              <a:gd name="connsiteX6" fmla="*/ 1153297 w 1161408"/>
              <a:gd name="connsiteY6" fmla="*/ 65440 h 90157"/>
              <a:gd name="connsiteX7" fmla="*/ 972065 w 1161408"/>
              <a:gd name="connsiteY7" fmla="*/ 57202 h 90157"/>
              <a:gd name="connsiteX8" fmla="*/ 630195 w 1161408"/>
              <a:gd name="connsiteY8" fmla="*/ 44845 h 90157"/>
              <a:gd name="connsiteX9" fmla="*/ 350108 w 1161408"/>
              <a:gd name="connsiteY9" fmla="*/ 24251 h 90157"/>
              <a:gd name="connsiteX10" fmla="*/ 267730 w 1161408"/>
              <a:gd name="connsiteY10" fmla="*/ 24251 h 90157"/>
              <a:gd name="connsiteX11" fmla="*/ 0 w 1161408"/>
              <a:gd name="connsiteY11" fmla="*/ 24251 h 9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408" h="90157">
                <a:moveTo>
                  <a:pt x="0" y="24251"/>
                </a:moveTo>
                <a:cubicBezTo>
                  <a:pt x="174024" y="8461"/>
                  <a:pt x="348049" y="-7328"/>
                  <a:pt x="370703" y="3656"/>
                </a:cubicBezTo>
                <a:cubicBezTo>
                  <a:pt x="393357" y="14640"/>
                  <a:pt x="131805" y="89467"/>
                  <a:pt x="135924" y="90153"/>
                </a:cubicBezTo>
                <a:cubicBezTo>
                  <a:pt x="140043" y="90839"/>
                  <a:pt x="293130" y="13267"/>
                  <a:pt x="395416" y="7775"/>
                </a:cubicBezTo>
                <a:cubicBezTo>
                  <a:pt x="497702" y="2283"/>
                  <a:pt x="707767" y="48278"/>
                  <a:pt x="749643" y="57202"/>
                </a:cubicBezTo>
                <a:cubicBezTo>
                  <a:pt x="791519" y="66126"/>
                  <a:pt x="579394" y="59948"/>
                  <a:pt x="646670" y="61321"/>
                </a:cubicBezTo>
                <a:cubicBezTo>
                  <a:pt x="713946" y="62694"/>
                  <a:pt x="1099065" y="66126"/>
                  <a:pt x="1153297" y="65440"/>
                </a:cubicBezTo>
                <a:cubicBezTo>
                  <a:pt x="1207529" y="64754"/>
                  <a:pt x="972065" y="57202"/>
                  <a:pt x="972065" y="57202"/>
                </a:cubicBezTo>
                <a:lnTo>
                  <a:pt x="630195" y="44845"/>
                </a:lnTo>
                <a:cubicBezTo>
                  <a:pt x="526536" y="39353"/>
                  <a:pt x="410519" y="27683"/>
                  <a:pt x="350108" y="24251"/>
                </a:cubicBezTo>
                <a:cubicBezTo>
                  <a:pt x="289697" y="20819"/>
                  <a:pt x="267730" y="24251"/>
                  <a:pt x="267730" y="24251"/>
                </a:cubicBezTo>
                <a:lnTo>
                  <a:pt x="0" y="242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228CC9F5-262E-9A13-D4F4-F415AB3DDBE6}"/>
              </a:ext>
            </a:extLst>
          </p:cNvPr>
          <p:cNvSpPr/>
          <p:nvPr/>
        </p:nvSpPr>
        <p:spPr>
          <a:xfrm>
            <a:off x="4464906" y="8950186"/>
            <a:ext cx="643675" cy="114351"/>
          </a:xfrm>
          <a:custGeom>
            <a:avLst/>
            <a:gdLst>
              <a:gd name="connsiteX0" fmla="*/ 2 w 643675"/>
              <a:gd name="connsiteY0" fmla="*/ 225 h 114351"/>
              <a:gd name="connsiteX1" fmla="*/ 172997 w 643675"/>
              <a:gd name="connsiteY1" fmla="*/ 107317 h 114351"/>
              <a:gd name="connsiteX2" fmla="*/ 123570 w 643675"/>
              <a:gd name="connsiteY2" fmla="*/ 94960 h 114351"/>
              <a:gd name="connsiteX3" fmla="*/ 642553 w 643675"/>
              <a:gd name="connsiteY3" fmla="*/ 20819 h 114351"/>
              <a:gd name="connsiteX4" fmla="*/ 259494 w 643675"/>
              <a:gd name="connsiteY4" fmla="*/ 78484 h 114351"/>
              <a:gd name="connsiteX5" fmla="*/ 168878 w 643675"/>
              <a:gd name="connsiteY5" fmla="*/ 78484 h 114351"/>
              <a:gd name="connsiteX6" fmla="*/ 2 w 643675"/>
              <a:gd name="connsiteY6" fmla="*/ 225 h 1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675" h="114351">
                <a:moveTo>
                  <a:pt x="2" y="225"/>
                </a:moveTo>
                <a:cubicBezTo>
                  <a:pt x="688" y="5030"/>
                  <a:pt x="152403" y="91528"/>
                  <a:pt x="172997" y="107317"/>
                </a:cubicBezTo>
                <a:cubicBezTo>
                  <a:pt x="193591" y="123106"/>
                  <a:pt x="45311" y="109376"/>
                  <a:pt x="123570" y="94960"/>
                </a:cubicBezTo>
                <a:cubicBezTo>
                  <a:pt x="201829" y="80544"/>
                  <a:pt x="619899" y="23565"/>
                  <a:pt x="642553" y="20819"/>
                </a:cubicBezTo>
                <a:cubicBezTo>
                  <a:pt x="665207" y="18073"/>
                  <a:pt x="338440" y="68873"/>
                  <a:pt x="259494" y="78484"/>
                </a:cubicBezTo>
                <a:cubicBezTo>
                  <a:pt x="180548" y="88095"/>
                  <a:pt x="206635" y="88095"/>
                  <a:pt x="168878" y="78484"/>
                </a:cubicBezTo>
                <a:cubicBezTo>
                  <a:pt x="131121" y="68873"/>
                  <a:pt x="-684" y="-4580"/>
                  <a:pt x="2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9447D8F5-6B6A-7382-E627-EDCF1D03D152}"/>
              </a:ext>
            </a:extLst>
          </p:cNvPr>
          <p:cNvSpPr/>
          <p:nvPr/>
        </p:nvSpPr>
        <p:spPr>
          <a:xfrm>
            <a:off x="4481384" y="8962234"/>
            <a:ext cx="772829" cy="144696"/>
          </a:xfrm>
          <a:custGeom>
            <a:avLst/>
            <a:gdLst>
              <a:gd name="connsiteX0" fmla="*/ 0 w 772829"/>
              <a:gd name="connsiteY0" fmla="*/ 107625 h 144696"/>
              <a:gd name="connsiteX1" fmla="*/ 292443 w 772829"/>
              <a:gd name="connsiteY1" fmla="*/ 140577 h 144696"/>
              <a:gd name="connsiteX2" fmla="*/ 313038 w 772829"/>
              <a:gd name="connsiteY2" fmla="*/ 136458 h 144696"/>
              <a:gd name="connsiteX3" fmla="*/ 243016 w 772829"/>
              <a:gd name="connsiteY3" fmla="*/ 119982 h 144696"/>
              <a:gd name="connsiteX4" fmla="*/ 465438 w 772829"/>
              <a:gd name="connsiteY4" fmla="*/ 119982 h 144696"/>
              <a:gd name="connsiteX5" fmla="*/ 770238 w 772829"/>
              <a:gd name="connsiteY5" fmla="*/ 534 h 144696"/>
              <a:gd name="connsiteX6" fmla="*/ 597243 w 772829"/>
              <a:gd name="connsiteY6" fmla="*/ 78793 h 144696"/>
              <a:gd name="connsiteX7" fmla="*/ 337751 w 772829"/>
              <a:gd name="connsiteY7" fmla="*/ 144696 h 144696"/>
              <a:gd name="connsiteX8" fmla="*/ 144162 w 772829"/>
              <a:gd name="connsiteY8" fmla="*/ 124101 h 144696"/>
              <a:gd name="connsiteX9" fmla="*/ 0 w 772829"/>
              <a:gd name="connsiteY9" fmla="*/ 107625 h 14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829" h="144696">
                <a:moveTo>
                  <a:pt x="0" y="107625"/>
                </a:moveTo>
                <a:lnTo>
                  <a:pt x="292443" y="140577"/>
                </a:lnTo>
                <a:cubicBezTo>
                  <a:pt x="344616" y="145383"/>
                  <a:pt x="321276" y="139891"/>
                  <a:pt x="313038" y="136458"/>
                </a:cubicBezTo>
                <a:cubicBezTo>
                  <a:pt x="304800" y="133026"/>
                  <a:pt x="217616" y="122728"/>
                  <a:pt x="243016" y="119982"/>
                </a:cubicBezTo>
                <a:cubicBezTo>
                  <a:pt x="268416" y="117236"/>
                  <a:pt x="377568" y="139890"/>
                  <a:pt x="465438" y="119982"/>
                </a:cubicBezTo>
                <a:cubicBezTo>
                  <a:pt x="553308" y="100074"/>
                  <a:pt x="748270" y="7399"/>
                  <a:pt x="770238" y="534"/>
                </a:cubicBezTo>
                <a:cubicBezTo>
                  <a:pt x="792206" y="-6331"/>
                  <a:pt x="669324" y="54766"/>
                  <a:pt x="597243" y="78793"/>
                </a:cubicBezTo>
                <a:cubicBezTo>
                  <a:pt x="525162" y="102820"/>
                  <a:pt x="413264" y="137145"/>
                  <a:pt x="337751" y="144696"/>
                </a:cubicBezTo>
                <a:lnTo>
                  <a:pt x="144162" y="124101"/>
                </a:lnTo>
                <a:lnTo>
                  <a:pt x="0" y="1076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AE157277-BB39-7F72-34B9-BD6D8D8694F2}"/>
              </a:ext>
            </a:extLst>
          </p:cNvPr>
          <p:cNvSpPr/>
          <p:nvPr/>
        </p:nvSpPr>
        <p:spPr>
          <a:xfrm>
            <a:off x="4073445" y="8950014"/>
            <a:ext cx="795211" cy="296967"/>
          </a:xfrm>
          <a:custGeom>
            <a:avLst/>
            <a:gdLst>
              <a:gd name="connsiteX0" fmla="*/ 166 w 795211"/>
              <a:gd name="connsiteY0" fmla="*/ 397 h 296967"/>
              <a:gd name="connsiteX1" fmla="*/ 412058 w 795211"/>
              <a:gd name="connsiteY1" fmla="*/ 255770 h 296967"/>
              <a:gd name="connsiteX2" fmla="*/ 420296 w 795211"/>
              <a:gd name="connsiteY2" fmla="*/ 247532 h 296967"/>
              <a:gd name="connsiteX3" fmla="*/ 683906 w 795211"/>
              <a:gd name="connsiteY3" fmla="*/ 247532 h 296967"/>
              <a:gd name="connsiteX4" fmla="*/ 795117 w 795211"/>
              <a:gd name="connsiteY4" fmla="*/ 296959 h 296967"/>
              <a:gd name="connsiteX5" fmla="*/ 700382 w 795211"/>
              <a:gd name="connsiteY5" fmla="*/ 243413 h 296967"/>
              <a:gd name="connsiteX6" fmla="*/ 556220 w 795211"/>
              <a:gd name="connsiteY6" fmla="*/ 247532 h 296967"/>
              <a:gd name="connsiteX7" fmla="*/ 436771 w 795211"/>
              <a:gd name="connsiteY7" fmla="*/ 243413 h 296967"/>
              <a:gd name="connsiteX8" fmla="*/ 362631 w 795211"/>
              <a:gd name="connsiteY8" fmla="*/ 198105 h 296967"/>
              <a:gd name="connsiteX9" fmla="*/ 166 w 795211"/>
              <a:gd name="connsiteY9" fmla="*/ 397 h 29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211" h="296967">
                <a:moveTo>
                  <a:pt x="166" y="397"/>
                </a:moveTo>
                <a:cubicBezTo>
                  <a:pt x="8404" y="10008"/>
                  <a:pt x="342036" y="214581"/>
                  <a:pt x="412058" y="255770"/>
                </a:cubicBezTo>
                <a:cubicBezTo>
                  <a:pt x="482080" y="296959"/>
                  <a:pt x="374988" y="248905"/>
                  <a:pt x="420296" y="247532"/>
                </a:cubicBezTo>
                <a:cubicBezTo>
                  <a:pt x="465604" y="246159"/>
                  <a:pt x="621436" y="239294"/>
                  <a:pt x="683906" y="247532"/>
                </a:cubicBezTo>
                <a:cubicBezTo>
                  <a:pt x="746376" y="255770"/>
                  <a:pt x="792371" y="297645"/>
                  <a:pt x="795117" y="296959"/>
                </a:cubicBezTo>
                <a:cubicBezTo>
                  <a:pt x="797863" y="296273"/>
                  <a:pt x="740198" y="251651"/>
                  <a:pt x="700382" y="243413"/>
                </a:cubicBezTo>
                <a:cubicBezTo>
                  <a:pt x="660566" y="235175"/>
                  <a:pt x="600155" y="247532"/>
                  <a:pt x="556220" y="247532"/>
                </a:cubicBezTo>
                <a:cubicBezTo>
                  <a:pt x="512285" y="247532"/>
                  <a:pt x="469036" y="251651"/>
                  <a:pt x="436771" y="243413"/>
                </a:cubicBezTo>
                <a:cubicBezTo>
                  <a:pt x="404506" y="235175"/>
                  <a:pt x="433339" y="237921"/>
                  <a:pt x="362631" y="198105"/>
                </a:cubicBezTo>
                <a:cubicBezTo>
                  <a:pt x="291923" y="158289"/>
                  <a:pt x="-8072" y="-9214"/>
                  <a:pt x="166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CC5244B4-51EE-9FF6-CDBC-9DF395D49368}"/>
              </a:ext>
            </a:extLst>
          </p:cNvPr>
          <p:cNvSpPr/>
          <p:nvPr/>
        </p:nvSpPr>
        <p:spPr>
          <a:xfrm>
            <a:off x="4969212" y="8904649"/>
            <a:ext cx="567634" cy="282927"/>
          </a:xfrm>
          <a:custGeom>
            <a:avLst/>
            <a:gdLst>
              <a:gd name="connsiteX0" fmla="*/ 566615 w 567634"/>
              <a:gd name="connsiteY0" fmla="*/ 454 h 282927"/>
              <a:gd name="connsiteX1" fmla="*/ 455404 w 567634"/>
              <a:gd name="connsiteY1" fmla="*/ 148735 h 282927"/>
              <a:gd name="connsiteX2" fmla="*/ 447166 w 567634"/>
              <a:gd name="connsiteY2" fmla="*/ 194043 h 282927"/>
              <a:gd name="connsiteX3" fmla="*/ 459523 w 567634"/>
              <a:gd name="connsiteY3" fmla="*/ 202281 h 282927"/>
              <a:gd name="connsiteX4" fmla="*/ 274172 w 567634"/>
              <a:gd name="connsiteY4" fmla="*/ 280540 h 282927"/>
              <a:gd name="connsiteX5" fmla="*/ 64107 w 567634"/>
              <a:gd name="connsiteY5" fmla="*/ 259946 h 282927"/>
              <a:gd name="connsiteX6" fmla="*/ 10561 w 567634"/>
              <a:gd name="connsiteY6" fmla="*/ 231113 h 282927"/>
              <a:gd name="connsiteX7" fmla="*/ 245339 w 567634"/>
              <a:gd name="connsiteY7" fmla="*/ 255827 h 282927"/>
              <a:gd name="connsiteX8" fmla="*/ 167080 w 567634"/>
              <a:gd name="connsiteY8" fmla="*/ 259946 h 282927"/>
              <a:gd name="connsiteX9" fmla="*/ 257696 w 567634"/>
              <a:gd name="connsiteY9" fmla="*/ 226994 h 282927"/>
              <a:gd name="connsiteX10" fmla="*/ 265934 w 567634"/>
              <a:gd name="connsiteY10" fmla="*/ 177567 h 282927"/>
              <a:gd name="connsiteX11" fmla="*/ 282410 w 567634"/>
              <a:gd name="connsiteY11" fmla="*/ 239351 h 282927"/>
              <a:gd name="connsiteX12" fmla="*/ 414215 w 567634"/>
              <a:gd name="connsiteY12" fmla="*/ 198162 h 282927"/>
              <a:gd name="connsiteX13" fmla="*/ 397739 w 567634"/>
              <a:gd name="connsiteY13" fmla="*/ 177567 h 282927"/>
              <a:gd name="connsiteX14" fmla="*/ 381264 w 567634"/>
              <a:gd name="connsiteY14" fmla="*/ 202281 h 282927"/>
              <a:gd name="connsiteX15" fmla="*/ 566615 w 567634"/>
              <a:gd name="connsiteY15" fmla="*/ 454 h 2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7634" h="282927">
                <a:moveTo>
                  <a:pt x="566615" y="454"/>
                </a:moveTo>
                <a:cubicBezTo>
                  <a:pt x="578972" y="-8470"/>
                  <a:pt x="475312" y="116470"/>
                  <a:pt x="455404" y="148735"/>
                </a:cubicBezTo>
                <a:cubicBezTo>
                  <a:pt x="435496" y="181000"/>
                  <a:pt x="446479" y="185119"/>
                  <a:pt x="447166" y="194043"/>
                </a:cubicBezTo>
                <a:cubicBezTo>
                  <a:pt x="447852" y="202967"/>
                  <a:pt x="488355" y="187865"/>
                  <a:pt x="459523" y="202281"/>
                </a:cubicBezTo>
                <a:cubicBezTo>
                  <a:pt x="430691" y="216697"/>
                  <a:pt x="340075" y="270929"/>
                  <a:pt x="274172" y="280540"/>
                </a:cubicBezTo>
                <a:cubicBezTo>
                  <a:pt x="208269" y="290151"/>
                  <a:pt x="108042" y="268184"/>
                  <a:pt x="64107" y="259946"/>
                </a:cubicBezTo>
                <a:cubicBezTo>
                  <a:pt x="20172" y="251708"/>
                  <a:pt x="-19644" y="231800"/>
                  <a:pt x="10561" y="231113"/>
                </a:cubicBezTo>
                <a:cubicBezTo>
                  <a:pt x="40766" y="230427"/>
                  <a:pt x="219253" y="251022"/>
                  <a:pt x="245339" y="255827"/>
                </a:cubicBezTo>
                <a:cubicBezTo>
                  <a:pt x="271425" y="260632"/>
                  <a:pt x="165020" y="264752"/>
                  <a:pt x="167080" y="259946"/>
                </a:cubicBezTo>
                <a:cubicBezTo>
                  <a:pt x="169139" y="255141"/>
                  <a:pt x="241220" y="240724"/>
                  <a:pt x="257696" y="226994"/>
                </a:cubicBezTo>
                <a:cubicBezTo>
                  <a:pt x="274172" y="213264"/>
                  <a:pt x="261815" y="175508"/>
                  <a:pt x="265934" y="177567"/>
                </a:cubicBezTo>
                <a:cubicBezTo>
                  <a:pt x="270053" y="179626"/>
                  <a:pt x="257696" y="235919"/>
                  <a:pt x="282410" y="239351"/>
                </a:cubicBezTo>
                <a:cubicBezTo>
                  <a:pt x="307123" y="242784"/>
                  <a:pt x="414215" y="198162"/>
                  <a:pt x="414215" y="198162"/>
                </a:cubicBezTo>
                <a:cubicBezTo>
                  <a:pt x="433436" y="187865"/>
                  <a:pt x="403231" y="176881"/>
                  <a:pt x="397739" y="177567"/>
                </a:cubicBezTo>
                <a:cubicBezTo>
                  <a:pt x="392247" y="178253"/>
                  <a:pt x="349685" y="230427"/>
                  <a:pt x="381264" y="202281"/>
                </a:cubicBezTo>
                <a:cubicBezTo>
                  <a:pt x="412842" y="174135"/>
                  <a:pt x="554258" y="9378"/>
                  <a:pt x="566615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46DE92A8-2CC1-5BF5-42BD-7425E7587A56}"/>
              </a:ext>
            </a:extLst>
          </p:cNvPr>
          <p:cNvSpPr/>
          <p:nvPr/>
        </p:nvSpPr>
        <p:spPr>
          <a:xfrm>
            <a:off x="5082627" y="8835081"/>
            <a:ext cx="532502" cy="153028"/>
          </a:xfrm>
          <a:custGeom>
            <a:avLst/>
            <a:gdLst>
              <a:gd name="connsiteX0" fmla="*/ 119 w 532502"/>
              <a:gd name="connsiteY0" fmla="*/ 152400 h 153028"/>
              <a:gd name="connsiteX1" fmla="*/ 271968 w 532502"/>
              <a:gd name="connsiteY1" fmla="*/ 57665 h 153028"/>
              <a:gd name="connsiteX2" fmla="*/ 304919 w 532502"/>
              <a:gd name="connsiteY2" fmla="*/ 86497 h 153028"/>
              <a:gd name="connsiteX3" fmla="*/ 531459 w 532502"/>
              <a:gd name="connsiteY3" fmla="*/ 0 h 153028"/>
              <a:gd name="connsiteX4" fmla="*/ 383178 w 532502"/>
              <a:gd name="connsiteY4" fmla="*/ 86497 h 153028"/>
              <a:gd name="connsiteX5" fmla="*/ 239016 w 532502"/>
              <a:gd name="connsiteY5" fmla="*/ 98854 h 153028"/>
              <a:gd name="connsiteX6" fmla="*/ 119 w 532502"/>
              <a:gd name="connsiteY6" fmla="*/ 152400 h 1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502" h="153028">
                <a:moveTo>
                  <a:pt x="119" y="152400"/>
                </a:moveTo>
                <a:cubicBezTo>
                  <a:pt x="5611" y="145535"/>
                  <a:pt x="221168" y="68649"/>
                  <a:pt x="271968" y="57665"/>
                </a:cubicBezTo>
                <a:cubicBezTo>
                  <a:pt x="322768" y="46681"/>
                  <a:pt x="261671" y="96108"/>
                  <a:pt x="304919" y="86497"/>
                </a:cubicBezTo>
                <a:cubicBezTo>
                  <a:pt x="348167" y="76886"/>
                  <a:pt x="518416" y="0"/>
                  <a:pt x="531459" y="0"/>
                </a:cubicBezTo>
                <a:cubicBezTo>
                  <a:pt x="544502" y="0"/>
                  <a:pt x="431919" y="70021"/>
                  <a:pt x="383178" y="86497"/>
                </a:cubicBezTo>
                <a:cubicBezTo>
                  <a:pt x="334437" y="102973"/>
                  <a:pt x="298054" y="89930"/>
                  <a:pt x="239016" y="98854"/>
                </a:cubicBezTo>
                <a:cubicBezTo>
                  <a:pt x="179978" y="107778"/>
                  <a:pt x="-5373" y="159265"/>
                  <a:pt x="119" y="152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EEB7ED4F-6567-A09A-2049-F4CF6FB3F451}"/>
              </a:ext>
            </a:extLst>
          </p:cNvPr>
          <p:cNvSpPr/>
          <p:nvPr/>
        </p:nvSpPr>
        <p:spPr>
          <a:xfrm>
            <a:off x="4869869" y="8454746"/>
            <a:ext cx="718992" cy="148110"/>
          </a:xfrm>
          <a:custGeom>
            <a:avLst/>
            <a:gdLst>
              <a:gd name="connsiteX0" fmla="*/ 3756 w 718992"/>
              <a:gd name="connsiteY0" fmla="*/ 146329 h 148110"/>
              <a:gd name="connsiteX1" fmla="*/ 372056 w 718992"/>
              <a:gd name="connsiteY1" fmla="*/ 32029 h 148110"/>
              <a:gd name="connsiteX2" fmla="*/ 327606 w 718992"/>
              <a:gd name="connsiteY2" fmla="*/ 44729 h 148110"/>
              <a:gd name="connsiteX3" fmla="*/ 457781 w 718992"/>
              <a:gd name="connsiteY3" fmla="*/ 279 h 148110"/>
              <a:gd name="connsiteX4" fmla="*/ 359356 w 718992"/>
              <a:gd name="connsiteY4" fmla="*/ 25679 h 148110"/>
              <a:gd name="connsiteX5" fmla="*/ 543506 w 718992"/>
              <a:gd name="connsiteY5" fmla="*/ 22504 h 148110"/>
              <a:gd name="connsiteX6" fmla="*/ 718131 w 718992"/>
              <a:gd name="connsiteY6" fmla="*/ 38379 h 148110"/>
              <a:gd name="connsiteX7" fmla="*/ 600656 w 718992"/>
              <a:gd name="connsiteY7" fmla="*/ 25679 h 148110"/>
              <a:gd name="connsiteX8" fmla="*/ 384756 w 718992"/>
              <a:gd name="connsiteY8" fmla="*/ 16154 h 148110"/>
              <a:gd name="connsiteX9" fmla="*/ 302206 w 718992"/>
              <a:gd name="connsiteY9" fmla="*/ 38379 h 148110"/>
              <a:gd name="connsiteX10" fmla="*/ 184731 w 718992"/>
              <a:gd name="connsiteY10" fmla="*/ 38379 h 148110"/>
              <a:gd name="connsiteX11" fmla="*/ 283156 w 718992"/>
              <a:gd name="connsiteY11" fmla="*/ 44729 h 148110"/>
              <a:gd name="connsiteX12" fmla="*/ 184731 w 718992"/>
              <a:gd name="connsiteY12" fmla="*/ 98704 h 148110"/>
              <a:gd name="connsiteX13" fmla="*/ 3756 w 718992"/>
              <a:gd name="connsiteY13" fmla="*/ 146329 h 1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992" h="148110">
                <a:moveTo>
                  <a:pt x="3756" y="146329"/>
                </a:moveTo>
                <a:cubicBezTo>
                  <a:pt x="34977" y="135217"/>
                  <a:pt x="318081" y="48962"/>
                  <a:pt x="372056" y="32029"/>
                </a:cubicBezTo>
                <a:cubicBezTo>
                  <a:pt x="426031" y="15096"/>
                  <a:pt x="313319" y="50021"/>
                  <a:pt x="327606" y="44729"/>
                </a:cubicBezTo>
                <a:cubicBezTo>
                  <a:pt x="341893" y="39437"/>
                  <a:pt x="452489" y="3454"/>
                  <a:pt x="457781" y="279"/>
                </a:cubicBezTo>
                <a:cubicBezTo>
                  <a:pt x="463073" y="-2896"/>
                  <a:pt x="345069" y="21975"/>
                  <a:pt x="359356" y="25679"/>
                </a:cubicBezTo>
                <a:cubicBezTo>
                  <a:pt x="373643" y="29383"/>
                  <a:pt x="483710" y="20387"/>
                  <a:pt x="543506" y="22504"/>
                </a:cubicBezTo>
                <a:cubicBezTo>
                  <a:pt x="603302" y="24621"/>
                  <a:pt x="708606" y="37850"/>
                  <a:pt x="718131" y="38379"/>
                </a:cubicBezTo>
                <a:cubicBezTo>
                  <a:pt x="727656" y="38908"/>
                  <a:pt x="656218" y="29383"/>
                  <a:pt x="600656" y="25679"/>
                </a:cubicBezTo>
                <a:cubicBezTo>
                  <a:pt x="545094" y="21975"/>
                  <a:pt x="434498" y="14037"/>
                  <a:pt x="384756" y="16154"/>
                </a:cubicBezTo>
                <a:cubicBezTo>
                  <a:pt x="335014" y="18271"/>
                  <a:pt x="335544" y="34675"/>
                  <a:pt x="302206" y="38379"/>
                </a:cubicBezTo>
                <a:cubicBezTo>
                  <a:pt x="268868" y="42083"/>
                  <a:pt x="187906" y="37321"/>
                  <a:pt x="184731" y="38379"/>
                </a:cubicBezTo>
                <a:cubicBezTo>
                  <a:pt x="181556" y="39437"/>
                  <a:pt x="283156" y="34675"/>
                  <a:pt x="283156" y="44729"/>
                </a:cubicBezTo>
                <a:cubicBezTo>
                  <a:pt x="283156" y="54783"/>
                  <a:pt x="224418" y="83887"/>
                  <a:pt x="184731" y="98704"/>
                </a:cubicBezTo>
                <a:cubicBezTo>
                  <a:pt x="145044" y="113521"/>
                  <a:pt x="-27465" y="157441"/>
                  <a:pt x="3756" y="146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7A11FA20-2514-A061-D3AA-9E152E8E18B2}"/>
              </a:ext>
            </a:extLst>
          </p:cNvPr>
          <p:cNvSpPr/>
          <p:nvPr/>
        </p:nvSpPr>
        <p:spPr>
          <a:xfrm>
            <a:off x="4733874" y="8347059"/>
            <a:ext cx="58866" cy="193887"/>
          </a:xfrm>
          <a:custGeom>
            <a:avLst/>
            <a:gdLst>
              <a:gd name="connsiteX0" fmla="*/ 51 w 58866"/>
              <a:gd name="connsiteY0" fmla="*/ 16 h 193887"/>
              <a:gd name="connsiteX1" fmla="*/ 50851 w 58866"/>
              <a:gd name="connsiteY1" fmla="*/ 76216 h 193887"/>
              <a:gd name="connsiteX2" fmla="*/ 57201 w 58866"/>
              <a:gd name="connsiteY2" fmla="*/ 193691 h 193887"/>
              <a:gd name="connsiteX3" fmla="*/ 34976 w 58866"/>
              <a:gd name="connsiteY3" fmla="*/ 104791 h 193887"/>
              <a:gd name="connsiteX4" fmla="*/ 54026 w 58866"/>
              <a:gd name="connsiteY4" fmla="*/ 130191 h 193887"/>
              <a:gd name="connsiteX5" fmla="*/ 41326 w 58866"/>
              <a:gd name="connsiteY5" fmla="*/ 69866 h 193887"/>
              <a:gd name="connsiteX6" fmla="*/ 51 w 58866"/>
              <a:gd name="connsiteY6" fmla="*/ 16 h 19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66" h="193887">
                <a:moveTo>
                  <a:pt x="51" y="16"/>
                </a:moveTo>
                <a:cubicBezTo>
                  <a:pt x="1639" y="1074"/>
                  <a:pt x="41326" y="43937"/>
                  <a:pt x="50851" y="76216"/>
                </a:cubicBezTo>
                <a:cubicBezTo>
                  <a:pt x="60376" y="108495"/>
                  <a:pt x="59847" y="188929"/>
                  <a:pt x="57201" y="193691"/>
                </a:cubicBezTo>
                <a:cubicBezTo>
                  <a:pt x="54555" y="198453"/>
                  <a:pt x="35505" y="115374"/>
                  <a:pt x="34976" y="104791"/>
                </a:cubicBezTo>
                <a:cubicBezTo>
                  <a:pt x="34447" y="94208"/>
                  <a:pt x="52968" y="136012"/>
                  <a:pt x="54026" y="130191"/>
                </a:cubicBezTo>
                <a:cubicBezTo>
                  <a:pt x="55084" y="124370"/>
                  <a:pt x="48734" y="89974"/>
                  <a:pt x="41326" y="69866"/>
                </a:cubicBezTo>
                <a:cubicBezTo>
                  <a:pt x="33918" y="49758"/>
                  <a:pt x="-1537" y="-1042"/>
                  <a:pt x="5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186B972A-AA56-E576-35D5-3B2434928B09}"/>
              </a:ext>
            </a:extLst>
          </p:cNvPr>
          <p:cNvSpPr/>
          <p:nvPr/>
        </p:nvSpPr>
        <p:spPr>
          <a:xfrm>
            <a:off x="4873265" y="8298010"/>
            <a:ext cx="165482" cy="255827"/>
          </a:xfrm>
          <a:custGeom>
            <a:avLst/>
            <a:gdLst>
              <a:gd name="connsiteX0" fmla="*/ 360 w 165482"/>
              <a:gd name="connsiteY0" fmla="*/ 1440 h 255827"/>
              <a:gd name="connsiteX1" fmla="*/ 28935 w 165482"/>
              <a:gd name="connsiteY1" fmla="*/ 61765 h 255827"/>
              <a:gd name="connsiteX2" fmla="*/ 38460 w 165482"/>
              <a:gd name="connsiteY2" fmla="*/ 153840 h 255827"/>
              <a:gd name="connsiteX3" fmla="*/ 19410 w 165482"/>
              <a:gd name="connsiteY3" fmla="*/ 255440 h 255827"/>
              <a:gd name="connsiteX4" fmla="*/ 51160 w 165482"/>
              <a:gd name="connsiteY4" fmla="*/ 185590 h 255827"/>
              <a:gd name="connsiteX5" fmla="*/ 165460 w 165482"/>
              <a:gd name="connsiteY5" fmla="*/ 106215 h 255827"/>
              <a:gd name="connsiteX6" fmla="*/ 60685 w 165482"/>
              <a:gd name="connsiteY6" fmla="*/ 185590 h 255827"/>
              <a:gd name="connsiteX7" fmla="*/ 35285 w 165482"/>
              <a:gd name="connsiteY7" fmla="*/ 223690 h 255827"/>
              <a:gd name="connsiteX8" fmla="*/ 51160 w 165482"/>
              <a:gd name="connsiteY8" fmla="*/ 122090 h 255827"/>
              <a:gd name="connsiteX9" fmla="*/ 360 w 165482"/>
              <a:gd name="connsiteY9" fmla="*/ 1440 h 25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482" h="255827">
                <a:moveTo>
                  <a:pt x="360" y="1440"/>
                </a:moveTo>
                <a:cubicBezTo>
                  <a:pt x="-3344" y="-8614"/>
                  <a:pt x="22585" y="36365"/>
                  <a:pt x="28935" y="61765"/>
                </a:cubicBezTo>
                <a:cubicBezTo>
                  <a:pt x="35285" y="87165"/>
                  <a:pt x="40047" y="121561"/>
                  <a:pt x="38460" y="153840"/>
                </a:cubicBezTo>
                <a:cubicBezTo>
                  <a:pt x="36873" y="186119"/>
                  <a:pt x="17293" y="250148"/>
                  <a:pt x="19410" y="255440"/>
                </a:cubicBezTo>
                <a:cubicBezTo>
                  <a:pt x="21527" y="260732"/>
                  <a:pt x="26818" y="210461"/>
                  <a:pt x="51160" y="185590"/>
                </a:cubicBezTo>
                <a:cubicBezTo>
                  <a:pt x="75502" y="160719"/>
                  <a:pt x="163873" y="106215"/>
                  <a:pt x="165460" y="106215"/>
                </a:cubicBezTo>
                <a:cubicBezTo>
                  <a:pt x="167047" y="106215"/>
                  <a:pt x="82381" y="166011"/>
                  <a:pt x="60685" y="185590"/>
                </a:cubicBezTo>
                <a:cubicBezTo>
                  <a:pt x="38989" y="205169"/>
                  <a:pt x="36873" y="234273"/>
                  <a:pt x="35285" y="223690"/>
                </a:cubicBezTo>
                <a:cubicBezTo>
                  <a:pt x="33698" y="213107"/>
                  <a:pt x="55922" y="155957"/>
                  <a:pt x="51160" y="122090"/>
                </a:cubicBezTo>
                <a:cubicBezTo>
                  <a:pt x="46398" y="88223"/>
                  <a:pt x="4064" y="11494"/>
                  <a:pt x="360" y="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F0C06D3-77F3-9434-6D15-678B60964EC1}"/>
              </a:ext>
            </a:extLst>
          </p:cNvPr>
          <p:cNvSpPr/>
          <p:nvPr/>
        </p:nvSpPr>
        <p:spPr>
          <a:xfrm>
            <a:off x="2743200" y="5382899"/>
            <a:ext cx="1505464" cy="238922"/>
          </a:xfrm>
          <a:custGeom>
            <a:avLst/>
            <a:gdLst>
              <a:gd name="connsiteX0" fmla="*/ 0 w 1505464"/>
              <a:gd name="connsiteY0" fmla="*/ 175420 h 238922"/>
              <a:gd name="connsiteX1" fmla="*/ 678094 w 1505464"/>
              <a:gd name="connsiteY1" fmla="*/ 5897 h 238922"/>
              <a:gd name="connsiteX2" fmla="*/ 339047 w 1505464"/>
              <a:gd name="connsiteY2" fmla="*/ 124049 h 238922"/>
              <a:gd name="connsiteX3" fmla="*/ 750013 w 1505464"/>
              <a:gd name="connsiteY3" fmla="*/ 82953 h 238922"/>
              <a:gd name="connsiteX4" fmla="*/ 1109609 w 1505464"/>
              <a:gd name="connsiteY4" fmla="*/ 139461 h 238922"/>
              <a:gd name="connsiteX5" fmla="*/ 991456 w 1505464"/>
              <a:gd name="connsiteY5" fmla="*/ 201105 h 238922"/>
              <a:gd name="connsiteX6" fmla="*/ 1340778 w 1505464"/>
              <a:gd name="connsiteY6" fmla="*/ 226791 h 238922"/>
              <a:gd name="connsiteX7" fmla="*/ 1505164 w 1505464"/>
              <a:gd name="connsiteY7" fmla="*/ 226791 h 238922"/>
              <a:gd name="connsiteX8" fmla="*/ 1304818 w 1505464"/>
              <a:gd name="connsiteY8" fmla="*/ 231928 h 238922"/>
              <a:gd name="connsiteX9" fmla="*/ 976045 w 1505464"/>
              <a:gd name="connsiteY9" fmla="*/ 118912 h 238922"/>
              <a:gd name="connsiteX10" fmla="*/ 621587 w 1505464"/>
              <a:gd name="connsiteY10" fmla="*/ 113775 h 238922"/>
              <a:gd name="connsiteX11" fmla="*/ 421240 w 1505464"/>
              <a:gd name="connsiteY11" fmla="*/ 129186 h 238922"/>
              <a:gd name="connsiteX12" fmla="*/ 626724 w 1505464"/>
              <a:gd name="connsiteY12" fmla="*/ 759 h 238922"/>
              <a:gd name="connsiteX13" fmla="*/ 344184 w 1505464"/>
              <a:gd name="connsiteY13" fmla="*/ 72679 h 238922"/>
              <a:gd name="connsiteX14" fmla="*/ 0 w 1505464"/>
              <a:gd name="connsiteY14" fmla="*/ 175420 h 2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5464" h="238922">
                <a:moveTo>
                  <a:pt x="0" y="175420"/>
                </a:moveTo>
                <a:lnTo>
                  <a:pt x="678094" y="5897"/>
                </a:lnTo>
                <a:cubicBezTo>
                  <a:pt x="734602" y="-2665"/>
                  <a:pt x="327061" y="111206"/>
                  <a:pt x="339047" y="124049"/>
                </a:cubicBezTo>
                <a:cubicBezTo>
                  <a:pt x="351033" y="136892"/>
                  <a:pt x="621586" y="80384"/>
                  <a:pt x="750013" y="82953"/>
                </a:cubicBezTo>
                <a:cubicBezTo>
                  <a:pt x="878440" y="85522"/>
                  <a:pt x="1069369" y="119769"/>
                  <a:pt x="1109609" y="139461"/>
                </a:cubicBezTo>
                <a:cubicBezTo>
                  <a:pt x="1149849" y="159153"/>
                  <a:pt x="952928" y="186550"/>
                  <a:pt x="991456" y="201105"/>
                </a:cubicBezTo>
                <a:cubicBezTo>
                  <a:pt x="1029984" y="215660"/>
                  <a:pt x="1255160" y="222510"/>
                  <a:pt x="1340778" y="226791"/>
                </a:cubicBezTo>
                <a:cubicBezTo>
                  <a:pt x="1426396" y="231072"/>
                  <a:pt x="1511157" y="225935"/>
                  <a:pt x="1505164" y="226791"/>
                </a:cubicBezTo>
                <a:cubicBezTo>
                  <a:pt x="1499171" y="227647"/>
                  <a:pt x="1393004" y="249908"/>
                  <a:pt x="1304818" y="231928"/>
                </a:cubicBezTo>
                <a:cubicBezTo>
                  <a:pt x="1216632" y="213948"/>
                  <a:pt x="1089917" y="138604"/>
                  <a:pt x="976045" y="118912"/>
                </a:cubicBezTo>
                <a:cubicBezTo>
                  <a:pt x="862173" y="99220"/>
                  <a:pt x="714054" y="112063"/>
                  <a:pt x="621587" y="113775"/>
                </a:cubicBezTo>
                <a:cubicBezTo>
                  <a:pt x="529120" y="115487"/>
                  <a:pt x="420384" y="148022"/>
                  <a:pt x="421240" y="129186"/>
                </a:cubicBezTo>
                <a:cubicBezTo>
                  <a:pt x="422096" y="110350"/>
                  <a:pt x="639566" y="10177"/>
                  <a:pt x="626724" y="759"/>
                </a:cubicBezTo>
                <a:cubicBezTo>
                  <a:pt x="613882" y="-8659"/>
                  <a:pt x="344184" y="72679"/>
                  <a:pt x="344184" y="72679"/>
                </a:cubicBezTo>
                <a:lnTo>
                  <a:pt x="0" y="1754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09BFE3EA-8CD9-FEF9-A6ED-FC27146275BB}"/>
              </a:ext>
            </a:extLst>
          </p:cNvPr>
          <p:cNvSpPr/>
          <p:nvPr/>
        </p:nvSpPr>
        <p:spPr>
          <a:xfrm>
            <a:off x="4267810" y="4895619"/>
            <a:ext cx="189569" cy="598040"/>
          </a:xfrm>
          <a:custGeom>
            <a:avLst/>
            <a:gdLst>
              <a:gd name="connsiteX0" fmla="*/ 52473 w 189569"/>
              <a:gd name="connsiteY0" fmla="*/ 17 h 598040"/>
              <a:gd name="connsiteX1" fmla="*/ 150078 w 189569"/>
              <a:gd name="connsiteY1" fmla="*/ 323653 h 598040"/>
              <a:gd name="connsiteX2" fmla="*/ 180900 w 189569"/>
              <a:gd name="connsiteY2" fmla="*/ 282556 h 598040"/>
              <a:gd name="connsiteX3" fmla="*/ 1102 w 189569"/>
              <a:gd name="connsiteY3" fmla="*/ 595918 h 598040"/>
              <a:gd name="connsiteX4" fmla="*/ 108981 w 189569"/>
              <a:gd name="connsiteY4" fmla="*/ 416120 h 598040"/>
              <a:gd name="connsiteX5" fmla="*/ 186037 w 189569"/>
              <a:gd name="connsiteY5" fmla="*/ 339064 h 598040"/>
              <a:gd name="connsiteX6" fmla="*/ 52473 w 189569"/>
              <a:gd name="connsiteY6" fmla="*/ 17 h 59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69" h="598040">
                <a:moveTo>
                  <a:pt x="52473" y="17"/>
                </a:moveTo>
                <a:cubicBezTo>
                  <a:pt x="46480" y="-2552"/>
                  <a:pt x="128674" y="276563"/>
                  <a:pt x="150078" y="323653"/>
                </a:cubicBezTo>
                <a:cubicBezTo>
                  <a:pt x="171482" y="370743"/>
                  <a:pt x="205729" y="237179"/>
                  <a:pt x="180900" y="282556"/>
                </a:cubicBezTo>
                <a:cubicBezTo>
                  <a:pt x="156071" y="327934"/>
                  <a:pt x="13088" y="573657"/>
                  <a:pt x="1102" y="595918"/>
                </a:cubicBezTo>
                <a:cubicBezTo>
                  <a:pt x="-10884" y="618179"/>
                  <a:pt x="78159" y="458929"/>
                  <a:pt x="108981" y="416120"/>
                </a:cubicBezTo>
                <a:cubicBezTo>
                  <a:pt x="139804" y="373311"/>
                  <a:pt x="192886" y="407558"/>
                  <a:pt x="186037" y="339064"/>
                </a:cubicBezTo>
                <a:cubicBezTo>
                  <a:pt x="179188" y="270570"/>
                  <a:pt x="58466" y="2586"/>
                  <a:pt x="5247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EC8D7588-0F1C-7075-570A-A06EB09CC465}"/>
              </a:ext>
            </a:extLst>
          </p:cNvPr>
          <p:cNvSpPr/>
          <p:nvPr/>
        </p:nvSpPr>
        <p:spPr>
          <a:xfrm>
            <a:off x="4595899" y="5039133"/>
            <a:ext cx="79023" cy="354826"/>
          </a:xfrm>
          <a:custGeom>
            <a:avLst/>
            <a:gdLst>
              <a:gd name="connsiteX0" fmla="*/ 78843 w 79023"/>
              <a:gd name="connsiteY0" fmla="*/ 341 h 354826"/>
              <a:gd name="connsiteX1" fmla="*/ 27472 w 79023"/>
              <a:gd name="connsiteY1" fmla="*/ 236647 h 354826"/>
              <a:gd name="connsiteX2" fmla="*/ 27472 w 79023"/>
              <a:gd name="connsiteY2" fmla="*/ 354800 h 354826"/>
              <a:gd name="connsiteX3" fmla="*/ 6923 w 79023"/>
              <a:gd name="connsiteY3" fmla="*/ 246921 h 354826"/>
              <a:gd name="connsiteX4" fmla="*/ 6923 w 79023"/>
              <a:gd name="connsiteY4" fmla="*/ 185276 h 354826"/>
              <a:gd name="connsiteX5" fmla="*/ 78843 w 79023"/>
              <a:gd name="connsiteY5" fmla="*/ 341 h 35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23" h="354826">
                <a:moveTo>
                  <a:pt x="78843" y="341"/>
                </a:moveTo>
                <a:cubicBezTo>
                  <a:pt x="82268" y="8903"/>
                  <a:pt x="36034" y="177570"/>
                  <a:pt x="27472" y="236647"/>
                </a:cubicBezTo>
                <a:cubicBezTo>
                  <a:pt x="18910" y="295724"/>
                  <a:pt x="30897" y="353088"/>
                  <a:pt x="27472" y="354800"/>
                </a:cubicBezTo>
                <a:cubicBezTo>
                  <a:pt x="24047" y="356512"/>
                  <a:pt x="10348" y="275175"/>
                  <a:pt x="6923" y="246921"/>
                </a:cubicBezTo>
                <a:cubicBezTo>
                  <a:pt x="3498" y="218667"/>
                  <a:pt x="-6776" y="223804"/>
                  <a:pt x="6923" y="185276"/>
                </a:cubicBezTo>
                <a:cubicBezTo>
                  <a:pt x="20622" y="146748"/>
                  <a:pt x="75418" y="-8221"/>
                  <a:pt x="78843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111DFBFF-9133-4161-2BA5-D4A5FAB7E9AF}"/>
              </a:ext>
            </a:extLst>
          </p:cNvPr>
          <p:cNvSpPr/>
          <p:nvPr/>
        </p:nvSpPr>
        <p:spPr>
          <a:xfrm>
            <a:off x="4905904" y="5290817"/>
            <a:ext cx="385577" cy="413166"/>
          </a:xfrm>
          <a:custGeom>
            <a:avLst/>
            <a:gdLst>
              <a:gd name="connsiteX0" fmla="*/ 385287 w 385577"/>
              <a:gd name="connsiteY0" fmla="*/ 374 h 413166"/>
              <a:gd name="connsiteX1" fmla="*/ 241449 w 385577"/>
              <a:gd name="connsiteY1" fmla="*/ 200720 h 413166"/>
              <a:gd name="connsiteX2" fmla="*/ 179804 w 385577"/>
              <a:gd name="connsiteY2" fmla="*/ 411340 h 413166"/>
              <a:gd name="connsiteX3" fmla="*/ 118159 w 385577"/>
              <a:gd name="connsiteY3" fmla="*/ 308599 h 413166"/>
              <a:gd name="connsiteX4" fmla="*/ 6 w 385577"/>
              <a:gd name="connsiteY4" fmla="*/ 113390 h 413166"/>
              <a:gd name="connsiteX5" fmla="*/ 113022 w 385577"/>
              <a:gd name="connsiteY5" fmla="*/ 267502 h 413166"/>
              <a:gd name="connsiteX6" fmla="*/ 164393 w 385577"/>
              <a:gd name="connsiteY6" fmla="*/ 318873 h 413166"/>
              <a:gd name="connsiteX7" fmla="*/ 159256 w 385577"/>
              <a:gd name="connsiteY7" fmla="*/ 365107 h 413166"/>
              <a:gd name="connsiteX8" fmla="*/ 164393 w 385577"/>
              <a:gd name="connsiteY8" fmla="*/ 375381 h 413166"/>
              <a:gd name="connsiteX9" fmla="*/ 200352 w 385577"/>
              <a:gd name="connsiteY9" fmla="*/ 252091 h 413166"/>
              <a:gd name="connsiteX10" fmla="*/ 385287 w 385577"/>
              <a:gd name="connsiteY10" fmla="*/ 374 h 41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577" h="413166">
                <a:moveTo>
                  <a:pt x="385287" y="374"/>
                </a:moveTo>
                <a:cubicBezTo>
                  <a:pt x="392137" y="-8188"/>
                  <a:pt x="275696" y="132226"/>
                  <a:pt x="241449" y="200720"/>
                </a:cubicBezTo>
                <a:cubicBezTo>
                  <a:pt x="207202" y="269214"/>
                  <a:pt x="200352" y="393360"/>
                  <a:pt x="179804" y="411340"/>
                </a:cubicBezTo>
                <a:cubicBezTo>
                  <a:pt x="159256" y="429320"/>
                  <a:pt x="118159" y="308599"/>
                  <a:pt x="118159" y="308599"/>
                </a:cubicBezTo>
                <a:cubicBezTo>
                  <a:pt x="88193" y="258941"/>
                  <a:pt x="862" y="120239"/>
                  <a:pt x="6" y="113390"/>
                </a:cubicBezTo>
                <a:cubicBezTo>
                  <a:pt x="-850" y="106541"/>
                  <a:pt x="85624" y="233255"/>
                  <a:pt x="113022" y="267502"/>
                </a:cubicBezTo>
                <a:cubicBezTo>
                  <a:pt x="140420" y="301749"/>
                  <a:pt x="156687" y="302606"/>
                  <a:pt x="164393" y="318873"/>
                </a:cubicBezTo>
                <a:cubicBezTo>
                  <a:pt x="172099" y="335140"/>
                  <a:pt x="159256" y="355689"/>
                  <a:pt x="159256" y="365107"/>
                </a:cubicBezTo>
                <a:cubicBezTo>
                  <a:pt x="159256" y="374525"/>
                  <a:pt x="157544" y="394217"/>
                  <a:pt x="164393" y="375381"/>
                </a:cubicBezTo>
                <a:cubicBezTo>
                  <a:pt x="171242" y="356545"/>
                  <a:pt x="163536" y="315448"/>
                  <a:pt x="200352" y="252091"/>
                </a:cubicBezTo>
                <a:cubicBezTo>
                  <a:pt x="237168" y="188734"/>
                  <a:pt x="378437" y="8936"/>
                  <a:pt x="38528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7B8A56C-F506-FB1A-1F4B-B916C99391A5}"/>
              </a:ext>
            </a:extLst>
          </p:cNvPr>
          <p:cNvSpPr/>
          <p:nvPr/>
        </p:nvSpPr>
        <p:spPr>
          <a:xfrm>
            <a:off x="5010164" y="5385591"/>
            <a:ext cx="1416965" cy="342654"/>
          </a:xfrm>
          <a:custGeom>
            <a:avLst/>
            <a:gdLst>
              <a:gd name="connsiteX0" fmla="*/ 3625 w 1416965"/>
              <a:gd name="connsiteY0" fmla="*/ 342252 h 342654"/>
              <a:gd name="connsiteX1" fmla="*/ 989944 w 1416965"/>
              <a:gd name="connsiteY1" fmla="*/ 49438 h 342654"/>
              <a:gd name="connsiteX2" fmla="*/ 727953 w 1416965"/>
              <a:gd name="connsiteY2" fmla="*/ 121357 h 342654"/>
              <a:gd name="connsiteX3" fmla="*/ 1236524 w 1416965"/>
              <a:gd name="connsiteY3" fmla="*/ 3205 h 342654"/>
              <a:gd name="connsiteX4" fmla="*/ 1411184 w 1416965"/>
              <a:gd name="connsiteY4" fmla="*/ 34027 h 342654"/>
              <a:gd name="connsiteX5" fmla="*/ 1056726 w 1416965"/>
              <a:gd name="connsiteY5" fmla="*/ 39164 h 342654"/>
              <a:gd name="connsiteX6" fmla="*/ 671445 w 1416965"/>
              <a:gd name="connsiteY6" fmla="*/ 111083 h 342654"/>
              <a:gd name="connsiteX7" fmla="*/ 3625 w 1416965"/>
              <a:gd name="connsiteY7" fmla="*/ 342252 h 34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6965" h="342654">
                <a:moveTo>
                  <a:pt x="3625" y="342252"/>
                </a:moveTo>
                <a:cubicBezTo>
                  <a:pt x="56708" y="331978"/>
                  <a:pt x="869223" y="86254"/>
                  <a:pt x="989944" y="49438"/>
                </a:cubicBezTo>
                <a:cubicBezTo>
                  <a:pt x="1110665" y="12622"/>
                  <a:pt x="686856" y="129062"/>
                  <a:pt x="727953" y="121357"/>
                </a:cubicBezTo>
                <a:cubicBezTo>
                  <a:pt x="769050" y="113652"/>
                  <a:pt x="1122652" y="17760"/>
                  <a:pt x="1236524" y="3205"/>
                </a:cubicBezTo>
                <a:cubicBezTo>
                  <a:pt x="1350396" y="-11350"/>
                  <a:pt x="1441150" y="28034"/>
                  <a:pt x="1411184" y="34027"/>
                </a:cubicBezTo>
                <a:cubicBezTo>
                  <a:pt x="1381218" y="40020"/>
                  <a:pt x="1180016" y="26321"/>
                  <a:pt x="1056726" y="39164"/>
                </a:cubicBezTo>
                <a:cubicBezTo>
                  <a:pt x="933436" y="52007"/>
                  <a:pt x="847818" y="58856"/>
                  <a:pt x="671445" y="111083"/>
                </a:cubicBezTo>
                <a:cubicBezTo>
                  <a:pt x="495072" y="163310"/>
                  <a:pt x="-49458" y="352526"/>
                  <a:pt x="3625" y="34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E8245BEF-5A61-6243-49FB-84BD9B8CFABE}"/>
              </a:ext>
            </a:extLst>
          </p:cNvPr>
          <p:cNvSpPr/>
          <p:nvPr/>
        </p:nvSpPr>
        <p:spPr>
          <a:xfrm>
            <a:off x="5316736" y="4797932"/>
            <a:ext cx="914553" cy="503630"/>
          </a:xfrm>
          <a:custGeom>
            <a:avLst/>
            <a:gdLst>
              <a:gd name="connsiteX0" fmla="*/ 140 w 914553"/>
              <a:gd name="connsiteY0" fmla="*/ 503533 h 503630"/>
              <a:gd name="connsiteX1" fmla="*/ 657686 w 914553"/>
              <a:gd name="connsiteY1" fmla="*/ 436751 h 503630"/>
              <a:gd name="connsiteX2" fmla="*/ 405970 w 914553"/>
              <a:gd name="connsiteY2" fmla="*/ 380243 h 503630"/>
              <a:gd name="connsiteX3" fmla="*/ 770702 w 914553"/>
              <a:gd name="connsiteY3" fmla="*/ 364832 h 503630"/>
              <a:gd name="connsiteX4" fmla="*/ 816936 w 914553"/>
              <a:gd name="connsiteY4" fmla="*/ 251816 h 503630"/>
              <a:gd name="connsiteX5" fmla="*/ 914540 w 914553"/>
              <a:gd name="connsiteY5" fmla="*/ 99 h 503630"/>
              <a:gd name="connsiteX6" fmla="*/ 822073 w 914553"/>
              <a:gd name="connsiteY6" fmla="*/ 282639 h 503630"/>
              <a:gd name="connsiteX7" fmla="*/ 601179 w 914553"/>
              <a:gd name="connsiteY7" fmla="*/ 421340 h 503630"/>
              <a:gd name="connsiteX8" fmla="*/ 140 w 914553"/>
              <a:gd name="connsiteY8" fmla="*/ 503533 h 50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3" h="503630">
                <a:moveTo>
                  <a:pt x="140" y="503533"/>
                </a:moveTo>
                <a:cubicBezTo>
                  <a:pt x="9558" y="506101"/>
                  <a:pt x="590048" y="457299"/>
                  <a:pt x="657686" y="436751"/>
                </a:cubicBezTo>
                <a:cubicBezTo>
                  <a:pt x="725324" y="416203"/>
                  <a:pt x="387134" y="392229"/>
                  <a:pt x="405970" y="380243"/>
                </a:cubicBezTo>
                <a:cubicBezTo>
                  <a:pt x="424806" y="368257"/>
                  <a:pt x="702208" y="386236"/>
                  <a:pt x="770702" y="364832"/>
                </a:cubicBezTo>
                <a:cubicBezTo>
                  <a:pt x="839196" y="343427"/>
                  <a:pt x="792963" y="312605"/>
                  <a:pt x="816936" y="251816"/>
                </a:cubicBezTo>
                <a:cubicBezTo>
                  <a:pt x="840909" y="191027"/>
                  <a:pt x="913684" y="-5038"/>
                  <a:pt x="914540" y="99"/>
                </a:cubicBezTo>
                <a:cubicBezTo>
                  <a:pt x="915396" y="5236"/>
                  <a:pt x="874300" y="212432"/>
                  <a:pt x="822073" y="282639"/>
                </a:cubicBezTo>
                <a:cubicBezTo>
                  <a:pt x="769846" y="352846"/>
                  <a:pt x="743305" y="382812"/>
                  <a:pt x="601179" y="421340"/>
                </a:cubicBezTo>
                <a:cubicBezTo>
                  <a:pt x="459053" y="459868"/>
                  <a:pt x="-9278" y="500965"/>
                  <a:pt x="140" y="50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75668806-8AEF-A2FB-A623-3D3B65E3547C}"/>
              </a:ext>
            </a:extLst>
          </p:cNvPr>
          <p:cNvSpPr/>
          <p:nvPr/>
        </p:nvSpPr>
        <p:spPr>
          <a:xfrm>
            <a:off x="2339573" y="5198301"/>
            <a:ext cx="221797" cy="1659699"/>
          </a:xfrm>
          <a:custGeom>
            <a:avLst/>
            <a:gdLst>
              <a:gd name="connsiteX0" fmla="*/ 40372 w 221797"/>
              <a:gd name="connsiteY0" fmla="*/ 0 h 1659699"/>
              <a:gd name="connsiteX1" fmla="*/ 71687 w 221797"/>
              <a:gd name="connsiteY1" fmla="*/ 757825 h 1659699"/>
              <a:gd name="connsiteX2" fmla="*/ 159369 w 221797"/>
              <a:gd name="connsiteY2" fmla="*/ 1265129 h 1659699"/>
              <a:gd name="connsiteX3" fmla="*/ 140580 w 221797"/>
              <a:gd name="connsiteY3" fmla="*/ 1121080 h 1659699"/>
              <a:gd name="connsiteX4" fmla="*/ 215737 w 221797"/>
              <a:gd name="connsiteY4" fmla="*/ 1459283 h 1659699"/>
              <a:gd name="connsiteX5" fmla="*/ 215737 w 221797"/>
              <a:gd name="connsiteY5" fmla="*/ 1659699 h 1659699"/>
              <a:gd name="connsiteX6" fmla="*/ 203211 w 221797"/>
              <a:gd name="connsiteY6" fmla="*/ 1459283 h 1659699"/>
              <a:gd name="connsiteX7" fmla="*/ 103002 w 221797"/>
              <a:gd name="connsiteY7" fmla="*/ 1114817 h 1659699"/>
              <a:gd name="connsiteX8" fmla="*/ 2794 w 221797"/>
              <a:gd name="connsiteY8" fmla="*/ 413359 h 1659699"/>
              <a:gd name="connsiteX9" fmla="*/ 27846 w 221797"/>
              <a:gd name="connsiteY9" fmla="*/ 588724 h 1659699"/>
              <a:gd name="connsiteX10" fmla="*/ 27846 w 221797"/>
              <a:gd name="connsiteY10" fmla="*/ 338203 h 1659699"/>
              <a:gd name="connsiteX11" fmla="*/ 40372 w 221797"/>
              <a:gd name="connsiteY11" fmla="*/ 0 h 16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797" h="1659699">
                <a:moveTo>
                  <a:pt x="40372" y="0"/>
                </a:moveTo>
                <a:cubicBezTo>
                  <a:pt x="46113" y="273485"/>
                  <a:pt x="51854" y="546970"/>
                  <a:pt x="71687" y="757825"/>
                </a:cubicBezTo>
                <a:cubicBezTo>
                  <a:pt x="91520" y="968680"/>
                  <a:pt x="147887" y="1204587"/>
                  <a:pt x="159369" y="1265129"/>
                </a:cubicBezTo>
                <a:cubicBezTo>
                  <a:pt x="170851" y="1325671"/>
                  <a:pt x="131185" y="1088721"/>
                  <a:pt x="140580" y="1121080"/>
                </a:cubicBezTo>
                <a:cubicBezTo>
                  <a:pt x="149975" y="1153439"/>
                  <a:pt x="203211" y="1369513"/>
                  <a:pt x="215737" y="1459283"/>
                </a:cubicBezTo>
                <a:cubicBezTo>
                  <a:pt x="228263" y="1549053"/>
                  <a:pt x="217825" y="1659699"/>
                  <a:pt x="215737" y="1659699"/>
                </a:cubicBezTo>
                <a:cubicBezTo>
                  <a:pt x="213649" y="1659699"/>
                  <a:pt x="222000" y="1550097"/>
                  <a:pt x="203211" y="1459283"/>
                </a:cubicBezTo>
                <a:cubicBezTo>
                  <a:pt x="184422" y="1368469"/>
                  <a:pt x="136405" y="1289138"/>
                  <a:pt x="103002" y="1114817"/>
                </a:cubicBezTo>
                <a:cubicBezTo>
                  <a:pt x="69599" y="940496"/>
                  <a:pt x="2794" y="413359"/>
                  <a:pt x="2794" y="413359"/>
                </a:cubicBezTo>
                <a:cubicBezTo>
                  <a:pt x="-9732" y="325677"/>
                  <a:pt x="23671" y="601250"/>
                  <a:pt x="27846" y="588724"/>
                </a:cubicBezTo>
                <a:cubicBezTo>
                  <a:pt x="32021" y="576198"/>
                  <a:pt x="27846" y="338203"/>
                  <a:pt x="27846" y="338203"/>
                </a:cubicBezTo>
                <a:lnTo>
                  <a:pt x="403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720FF519-20FD-44DD-9ABD-67B6667EC366}"/>
              </a:ext>
            </a:extLst>
          </p:cNvPr>
          <p:cNvSpPr/>
          <p:nvPr/>
        </p:nvSpPr>
        <p:spPr>
          <a:xfrm>
            <a:off x="2682525" y="6629039"/>
            <a:ext cx="706606" cy="1500723"/>
          </a:xfrm>
          <a:custGeom>
            <a:avLst/>
            <a:gdLst>
              <a:gd name="connsiteX0" fmla="*/ 4308 w 706606"/>
              <a:gd name="connsiteY0" fmla="*/ 3493 h 1500723"/>
              <a:gd name="connsiteX1" fmla="*/ 29360 w 706606"/>
              <a:gd name="connsiteY1" fmla="*/ 429377 h 1500723"/>
              <a:gd name="connsiteX2" fmla="*/ 148357 w 706606"/>
              <a:gd name="connsiteY2" fmla="*/ 848999 h 1500723"/>
              <a:gd name="connsiteX3" fmla="*/ 73201 w 706606"/>
              <a:gd name="connsiteY3" fmla="*/ 692424 h 1500723"/>
              <a:gd name="connsiteX4" fmla="*/ 355037 w 706606"/>
              <a:gd name="connsiteY4" fmla="*/ 1055679 h 1500723"/>
              <a:gd name="connsiteX5" fmla="*/ 373826 w 706606"/>
              <a:gd name="connsiteY5" fmla="*/ 974260 h 1500723"/>
              <a:gd name="connsiteX6" fmla="*/ 492823 w 706606"/>
              <a:gd name="connsiteY6" fmla="*/ 1306199 h 1500723"/>
              <a:gd name="connsiteX7" fmla="*/ 705765 w 706606"/>
              <a:gd name="connsiteY7" fmla="*/ 1500353 h 1500723"/>
              <a:gd name="connsiteX8" fmla="*/ 555453 w 706606"/>
              <a:gd name="connsiteY8" fmla="*/ 1343777 h 1500723"/>
              <a:gd name="connsiteX9" fmla="*/ 273617 w 706606"/>
              <a:gd name="connsiteY9" fmla="*/ 967997 h 1500723"/>
              <a:gd name="connsiteX10" fmla="*/ 98253 w 706606"/>
              <a:gd name="connsiteY10" fmla="*/ 673635 h 1500723"/>
              <a:gd name="connsiteX11" fmla="*/ 4308 w 706606"/>
              <a:gd name="connsiteY11" fmla="*/ 3493 h 150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606" h="1500723">
                <a:moveTo>
                  <a:pt x="4308" y="3493"/>
                </a:moveTo>
                <a:cubicBezTo>
                  <a:pt x="-7174" y="-37217"/>
                  <a:pt x="5352" y="288459"/>
                  <a:pt x="29360" y="429377"/>
                </a:cubicBezTo>
                <a:cubicBezTo>
                  <a:pt x="53368" y="570295"/>
                  <a:pt x="141050" y="805158"/>
                  <a:pt x="148357" y="848999"/>
                </a:cubicBezTo>
                <a:cubicBezTo>
                  <a:pt x="155664" y="892840"/>
                  <a:pt x="38754" y="657977"/>
                  <a:pt x="73201" y="692424"/>
                </a:cubicBezTo>
                <a:cubicBezTo>
                  <a:pt x="107648" y="726871"/>
                  <a:pt x="304933" y="1008706"/>
                  <a:pt x="355037" y="1055679"/>
                </a:cubicBezTo>
                <a:cubicBezTo>
                  <a:pt x="405141" y="1102652"/>
                  <a:pt x="350862" y="932507"/>
                  <a:pt x="373826" y="974260"/>
                </a:cubicBezTo>
                <a:cubicBezTo>
                  <a:pt x="396790" y="1016013"/>
                  <a:pt x="437500" y="1218517"/>
                  <a:pt x="492823" y="1306199"/>
                </a:cubicBezTo>
                <a:cubicBezTo>
                  <a:pt x="548146" y="1393881"/>
                  <a:pt x="695327" y="1494090"/>
                  <a:pt x="705765" y="1500353"/>
                </a:cubicBezTo>
                <a:cubicBezTo>
                  <a:pt x="716203" y="1506616"/>
                  <a:pt x="627478" y="1432503"/>
                  <a:pt x="555453" y="1343777"/>
                </a:cubicBezTo>
                <a:cubicBezTo>
                  <a:pt x="483428" y="1255051"/>
                  <a:pt x="349817" y="1079687"/>
                  <a:pt x="273617" y="967997"/>
                </a:cubicBezTo>
                <a:cubicBezTo>
                  <a:pt x="197417" y="856307"/>
                  <a:pt x="144182" y="831254"/>
                  <a:pt x="98253" y="673635"/>
                </a:cubicBezTo>
                <a:cubicBezTo>
                  <a:pt x="52324" y="516016"/>
                  <a:pt x="15790" y="44203"/>
                  <a:pt x="4308" y="3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AB49A2CD-A78C-2270-01BB-7CCFB87813F8}"/>
              </a:ext>
            </a:extLst>
          </p:cNvPr>
          <p:cNvSpPr/>
          <p:nvPr/>
        </p:nvSpPr>
        <p:spPr>
          <a:xfrm>
            <a:off x="3667797" y="7258660"/>
            <a:ext cx="295565" cy="724198"/>
          </a:xfrm>
          <a:custGeom>
            <a:avLst/>
            <a:gdLst>
              <a:gd name="connsiteX0" fmla="*/ 284165 w 295565"/>
              <a:gd name="connsiteY0" fmla="*/ 173 h 724198"/>
              <a:gd name="connsiteX1" fmla="*/ 284165 w 295565"/>
              <a:gd name="connsiteY1" fmla="*/ 238167 h 724198"/>
              <a:gd name="connsiteX2" fmla="*/ 140115 w 295565"/>
              <a:gd name="connsiteY2" fmla="*/ 476162 h 724198"/>
              <a:gd name="connsiteX3" fmla="*/ 202745 w 295565"/>
              <a:gd name="connsiteY3" fmla="*/ 426058 h 724198"/>
              <a:gd name="connsiteX4" fmla="*/ 2329 w 295565"/>
              <a:gd name="connsiteY4" fmla="*/ 720419 h 724198"/>
              <a:gd name="connsiteX5" fmla="*/ 96274 w 295565"/>
              <a:gd name="connsiteY5" fmla="*/ 582633 h 724198"/>
              <a:gd name="connsiteX6" fmla="*/ 140115 w 295565"/>
              <a:gd name="connsiteY6" fmla="*/ 432321 h 724198"/>
              <a:gd name="connsiteX7" fmla="*/ 265376 w 295565"/>
              <a:gd name="connsiteY7" fmla="*/ 275745 h 724198"/>
              <a:gd name="connsiteX8" fmla="*/ 284165 w 295565"/>
              <a:gd name="connsiteY8" fmla="*/ 173 h 72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565" h="724198">
                <a:moveTo>
                  <a:pt x="284165" y="173"/>
                </a:moveTo>
                <a:cubicBezTo>
                  <a:pt x="287296" y="-6090"/>
                  <a:pt x="308173" y="158836"/>
                  <a:pt x="284165" y="238167"/>
                </a:cubicBezTo>
                <a:cubicBezTo>
                  <a:pt x="260157" y="317498"/>
                  <a:pt x="153685" y="444847"/>
                  <a:pt x="140115" y="476162"/>
                </a:cubicBezTo>
                <a:cubicBezTo>
                  <a:pt x="126545" y="507477"/>
                  <a:pt x="225709" y="385349"/>
                  <a:pt x="202745" y="426058"/>
                </a:cubicBezTo>
                <a:cubicBezTo>
                  <a:pt x="179781" y="466768"/>
                  <a:pt x="2329" y="720419"/>
                  <a:pt x="2329" y="720419"/>
                </a:cubicBezTo>
                <a:cubicBezTo>
                  <a:pt x="-15416" y="746515"/>
                  <a:pt x="73310" y="630649"/>
                  <a:pt x="96274" y="582633"/>
                </a:cubicBezTo>
                <a:cubicBezTo>
                  <a:pt x="119238" y="534617"/>
                  <a:pt x="111931" y="483469"/>
                  <a:pt x="140115" y="432321"/>
                </a:cubicBezTo>
                <a:cubicBezTo>
                  <a:pt x="168299" y="381173"/>
                  <a:pt x="236149" y="349857"/>
                  <a:pt x="265376" y="275745"/>
                </a:cubicBezTo>
                <a:cubicBezTo>
                  <a:pt x="294603" y="201633"/>
                  <a:pt x="281034" y="6436"/>
                  <a:pt x="284165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264F4CA9-7379-EFC2-D3A2-1B7C2F020703}"/>
              </a:ext>
            </a:extLst>
          </p:cNvPr>
          <p:cNvSpPr/>
          <p:nvPr/>
        </p:nvSpPr>
        <p:spPr>
          <a:xfrm>
            <a:off x="2592739" y="6951743"/>
            <a:ext cx="82553" cy="270730"/>
          </a:xfrm>
          <a:custGeom>
            <a:avLst/>
            <a:gdLst>
              <a:gd name="connsiteX0" fmla="*/ 149 w 82553"/>
              <a:gd name="connsiteY0" fmla="*/ 202 h 270730"/>
              <a:gd name="connsiteX1" fmla="*/ 56516 w 82553"/>
              <a:gd name="connsiteY1" fmla="*/ 213145 h 270730"/>
              <a:gd name="connsiteX2" fmla="*/ 75305 w 82553"/>
              <a:gd name="connsiteY2" fmla="*/ 269512 h 270730"/>
              <a:gd name="connsiteX3" fmla="*/ 75305 w 82553"/>
              <a:gd name="connsiteY3" fmla="*/ 175567 h 270730"/>
              <a:gd name="connsiteX4" fmla="*/ 149 w 82553"/>
              <a:gd name="connsiteY4" fmla="*/ 202 h 27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3" h="270730">
                <a:moveTo>
                  <a:pt x="149" y="202"/>
                </a:moveTo>
                <a:cubicBezTo>
                  <a:pt x="-2982" y="6465"/>
                  <a:pt x="43990" y="168260"/>
                  <a:pt x="56516" y="213145"/>
                </a:cubicBezTo>
                <a:cubicBezTo>
                  <a:pt x="69042" y="258030"/>
                  <a:pt x="72174" y="275775"/>
                  <a:pt x="75305" y="269512"/>
                </a:cubicBezTo>
                <a:cubicBezTo>
                  <a:pt x="78436" y="263249"/>
                  <a:pt x="89919" y="216277"/>
                  <a:pt x="75305" y="175567"/>
                </a:cubicBezTo>
                <a:cubicBezTo>
                  <a:pt x="60691" y="134857"/>
                  <a:pt x="3280" y="-6061"/>
                  <a:pt x="149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279A024F-8F9C-915E-4796-CA28D3380FD0}"/>
              </a:ext>
            </a:extLst>
          </p:cNvPr>
          <p:cNvSpPr/>
          <p:nvPr/>
        </p:nvSpPr>
        <p:spPr>
          <a:xfrm>
            <a:off x="2501829" y="6853086"/>
            <a:ext cx="874751" cy="1986836"/>
          </a:xfrm>
          <a:custGeom>
            <a:avLst/>
            <a:gdLst>
              <a:gd name="connsiteX0" fmla="*/ 9639 w 874751"/>
              <a:gd name="connsiteY0" fmla="*/ 29966 h 1986836"/>
              <a:gd name="connsiteX1" fmla="*/ 203793 w 874751"/>
              <a:gd name="connsiteY1" fmla="*/ 681319 h 1986836"/>
              <a:gd name="connsiteX2" fmla="*/ 516944 w 874751"/>
              <a:gd name="connsiteY2" fmla="*/ 1401566 h 1986836"/>
              <a:gd name="connsiteX3" fmla="*/ 435524 w 874751"/>
              <a:gd name="connsiteY3" fmla="*/ 1332673 h 1986836"/>
              <a:gd name="connsiteX4" fmla="*/ 598363 w 874751"/>
              <a:gd name="connsiteY4" fmla="*/ 1545615 h 1986836"/>
              <a:gd name="connsiteX5" fmla="*/ 773727 w 874751"/>
              <a:gd name="connsiteY5" fmla="*/ 1777347 h 1986836"/>
              <a:gd name="connsiteX6" fmla="*/ 873935 w 874751"/>
              <a:gd name="connsiteY6" fmla="*/ 1984026 h 1986836"/>
              <a:gd name="connsiteX7" fmla="*/ 823831 w 874751"/>
              <a:gd name="connsiteY7" fmla="*/ 1902607 h 1986836"/>
              <a:gd name="connsiteX8" fmla="*/ 604626 w 874751"/>
              <a:gd name="connsiteY8" fmla="*/ 1551878 h 1986836"/>
              <a:gd name="connsiteX9" fmla="*/ 216319 w 874751"/>
              <a:gd name="connsiteY9" fmla="*/ 875473 h 1986836"/>
              <a:gd name="connsiteX10" fmla="*/ 222582 w 874751"/>
              <a:gd name="connsiteY10" fmla="*/ 881736 h 1986836"/>
              <a:gd name="connsiteX11" fmla="*/ 203793 w 874751"/>
              <a:gd name="connsiteY11" fmla="*/ 800317 h 1986836"/>
              <a:gd name="connsiteX12" fmla="*/ 153689 w 874751"/>
              <a:gd name="connsiteY12" fmla="*/ 631215 h 1986836"/>
              <a:gd name="connsiteX13" fmla="*/ 40955 w 874751"/>
              <a:gd name="connsiteY13" fmla="*/ 161489 h 1986836"/>
              <a:gd name="connsiteX14" fmla="*/ 9639 w 874751"/>
              <a:gd name="connsiteY14" fmla="*/ 29966 h 198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4751" h="1986836">
                <a:moveTo>
                  <a:pt x="9639" y="29966"/>
                </a:moveTo>
                <a:cubicBezTo>
                  <a:pt x="36779" y="116604"/>
                  <a:pt x="119242" y="452719"/>
                  <a:pt x="203793" y="681319"/>
                </a:cubicBezTo>
                <a:cubicBezTo>
                  <a:pt x="288344" y="909919"/>
                  <a:pt x="478322" y="1293007"/>
                  <a:pt x="516944" y="1401566"/>
                </a:cubicBezTo>
                <a:cubicBezTo>
                  <a:pt x="555566" y="1510125"/>
                  <a:pt x="421954" y="1308665"/>
                  <a:pt x="435524" y="1332673"/>
                </a:cubicBezTo>
                <a:cubicBezTo>
                  <a:pt x="449094" y="1356681"/>
                  <a:pt x="598363" y="1545615"/>
                  <a:pt x="598363" y="1545615"/>
                </a:cubicBezTo>
                <a:cubicBezTo>
                  <a:pt x="654730" y="1619727"/>
                  <a:pt x="727798" y="1704279"/>
                  <a:pt x="773727" y="1777347"/>
                </a:cubicBezTo>
                <a:cubicBezTo>
                  <a:pt x="819656" y="1850415"/>
                  <a:pt x="865584" y="1963149"/>
                  <a:pt x="873935" y="1984026"/>
                </a:cubicBezTo>
                <a:cubicBezTo>
                  <a:pt x="882286" y="2004903"/>
                  <a:pt x="823831" y="1902607"/>
                  <a:pt x="823831" y="1902607"/>
                </a:cubicBezTo>
                <a:cubicBezTo>
                  <a:pt x="778946" y="1830582"/>
                  <a:pt x="705878" y="1723067"/>
                  <a:pt x="604626" y="1551878"/>
                </a:cubicBezTo>
                <a:cubicBezTo>
                  <a:pt x="503374" y="1380689"/>
                  <a:pt x="279993" y="987163"/>
                  <a:pt x="216319" y="875473"/>
                </a:cubicBezTo>
                <a:cubicBezTo>
                  <a:pt x="152645" y="763783"/>
                  <a:pt x="224670" y="894262"/>
                  <a:pt x="222582" y="881736"/>
                </a:cubicBezTo>
                <a:cubicBezTo>
                  <a:pt x="220494" y="869210"/>
                  <a:pt x="215275" y="842070"/>
                  <a:pt x="203793" y="800317"/>
                </a:cubicBezTo>
                <a:cubicBezTo>
                  <a:pt x="192311" y="758564"/>
                  <a:pt x="180829" y="737686"/>
                  <a:pt x="153689" y="631215"/>
                </a:cubicBezTo>
                <a:cubicBezTo>
                  <a:pt x="126549" y="524744"/>
                  <a:pt x="62876" y="260653"/>
                  <a:pt x="40955" y="161489"/>
                </a:cubicBezTo>
                <a:cubicBezTo>
                  <a:pt x="19035" y="62325"/>
                  <a:pt x="-17501" y="-56672"/>
                  <a:pt x="9639" y="29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80EDE753-5BA9-C83C-605E-599E72816D93}"/>
              </a:ext>
            </a:extLst>
          </p:cNvPr>
          <p:cNvSpPr/>
          <p:nvPr/>
        </p:nvSpPr>
        <p:spPr>
          <a:xfrm>
            <a:off x="3488291" y="8962357"/>
            <a:ext cx="620750" cy="695340"/>
          </a:xfrm>
          <a:custGeom>
            <a:avLst/>
            <a:gdLst>
              <a:gd name="connsiteX0" fmla="*/ 208 w 620750"/>
              <a:gd name="connsiteY0" fmla="*/ 16 h 695340"/>
              <a:gd name="connsiteX1" fmla="*/ 163046 w 620750"/>
              <a:gd name="connsiteY1" fmla="*/ 275588 h 695340"/>
              <a:gd name="connsiteX2" fmla="*/ 388514 w 620750"/>
              <a:gd name="connsiteY2" fmla="*/ 488531 h 695340"/>
              <a:gd name="connsiteX3" fmla="*/ 319621 w 620750"/>
              <a:gd name="connsiteY3" fmla="*/ 432164 h 695340"/>
              <a:gd name="connsiteX4" fmla="*/ 488723 w 620750"/>
              <a:gd name="connsiteY4" fmla="*/ 620054 h 695340"/>
              <a:gd name="connsiteX5" fmla="*/ 620246 w 620750"/>
              <a:gd name="connsiteY5" fmla="*/ 695210 h 695340"/>
              <a:gd name="connsiteX6" fmla="*/ 526301 w 620750"/>
              <a:gd name="connsiteY6" fmla="*/ 632580 h 695340"/>
              <a:gd name="connsiteX7" fmla="*/ 338410 w 620750"/>
              <a:gd name="connsiteY7" fmla="*/ 444690 h 695340"/>
              <a:gd name="connsiteX8" fmla="*/ 263254 w 620750"/>
              <a:gd name="connsiteY8" fmla="*/ 407111 h 695340"/>
              <a:gd name="connsiteX9" fmla="*/ 131731 w 620750"/>
              <a:gd name="connsiteY9" fmla="*/ 263062 h 695340"/>
              <a:gd name="connsiteX10" fmla="*/ 208 w 620750"/>
              <a:gd name="connsiteY10" fmla="*/ 16 h 69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750" h="695340">
                <a:moveTo>
                  <a:pt x="208" y="16"/>
                </a:moveTo>
                <a:cubicBezTo>
                  <a:pt x="5427" y="2104"/>
                  <a:pt x="98328" y="194169"/>
                  <a:pt x="163046" y="275588"/>
                </a:cubicBezTo>
                <a:cubicBezTo>
                  <a:pt x="227764" y="357007"/>
                  <a:pt x="362418" y="462435"/>
                  <a:pt x="388514" y="488531"/>
                </a:cubicBezTo>
                <a:cubicBezTo>
                  <a:pt x="414610" y="514627"/>
                  <a:pt x="302920" y="410244"/>
                  <a:pt x="319621" y="432164"/>
                </a:cubicBezTo>
                <a:cubicBezTo>
                  <a:pt x="336322" y="454084"/>
                  <a:pt x="438619" y="576213"/>
                  <a:pt x="488723" y="620054"/>
                </a:cubicBezTo>
                <a:cubicBezTo>
                  <a:pt x="538827" y="663895"/>
                  <a:pt x="613983" y="693122"/>
                  <a:pt x="620246" y="695210"/>
                </a:cubicBezTo>
                <a:cubicBezTo>
                  <a:pt x="626509" y="697298"/>
                  <a:pt x="573274" y="674333"/>
                  <a:pt x="526301" y="632580"/>
                </a:cubicBezTo>
                <a:cubicBezTo>
                  <a:pt x="479328" y="590827"/>
                  <a:pt x="382251" y="482268"/>
                  <a:pt x="338410" y="444690"/>
                </a:cubicBezTo>
                <a:cubicBezTo>
                  <a:pt x="294569" y="407112"/>
                  <a:pt x="297701" y="437382"/>
                  <a:pt x="263254" y="407111"/>
                </a:cubicBezTo>
                <a:cubicBezTo>
                  <a:pt x="228808" y="376840"/>
                  <a:pt x="174528" y="328824"/>
                  <a:pt x="131731" y="263062"/>
                </a:cubicBezTo>
                <a:cubicBezTo>
                  <a:pt x="88934" y="197301"/>
                  <a:pt x="-5011" y="-2072"/>
                  <a:pt x="20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338BEFE0-6721-1AFB-1515-4D080FAA2D8F}"/>
              </a:ext>
            </a:extLst>
          </p:cNvPr>
          <p:cNvSpPr/>
          <p:nvPr/>
        </p:nvSpPr>
        <p:spPr>
          <a:xfrm>
            <a:off x="3763052" y="8242087"/>
            <a:ext cx="936901" cy="211415"/>
          </a:xfrm>
          <a:custGeom>
            <a:avLst/>
            <a:gdLst>
              <a:gd name="connsiteX0" fmla="*/ 934208 w 936901"/>
              <a:gd name="connsiteY0" fmla="*/ 169140 h 211415"/>
              <a:gd name="connsiteX1" fmla="*/ 834000 w 936901"/>
              <a:gd name="connsiteY1" fmla="*/ 106510 h 211415"/>
              <a:gd name="connsiteX2" fmla="*/ 671162 w 936901"/>
              <a:gd name="connsiteY2" fmla="*/ 39 h 211415"/>
              <a:gd name="connsiteX3" fmla="*/ 771370 w 936901"/>
              <a:gd name="connsiteY3" fmla="*/ 93984 h 211415"/>
              <a:gd name="connsiteX4" fmla="*/ 514586 w 936901"/>
              <a:gd name="connsiteY4" fmla="*/ 87721 h 211415"/>
              <a:gd name="connsiteX5" fmla="*/ 383063 w 936901"/>
              <a:gd name="connsiteY5" fmla="*/ 56406 h 211415"/>
              <a:gd name="connsiteX6" fmla="*/ 464482 w 936901"/>
              <a:gd name="connsiteY6" fmla="*/ 112773 h 211415"/>
              <a:gd name="connsiteX7" fmla="*/ 364274 w 936901"/>
              <a:gd name="connsiteY7" fmla="*/ 206718 h 211415"/>
              <a:gd name="connsiteX8" fmla="*/ 289118 w 936901"/>
              <a:gd name="connsiteY8" fmla="*/ 175403 h 211415"/>
              <a:gd name="connsiteX9" fmla="*/ 1019 w 936901"/>
              <a:gd name="connsiteY9" fmla="*/ 200455 h 211415"/>
              <a:gd name="connsiteX10" fmla="*/ 401852 w 936901"/>
              <a:gd name="connsiteY10" fmla="*/ 206718 h 211415"/>
              <a:gd name="connsiteX11" fmla="*/ 451956 w 936901"/>
              <a:gd name="connsiteY11" fmla="*/ 131562 h 211415"/>
              <a:gd name="connsiteX12" fmla="*/ 708740 w 936901"/>
              <a:gd name="connsiteY12" fmla="*/ 106510 h 211415"/>
              <a:gd name="connsiteX13" fmla="*/ 652373 w 936901"/>
              <a:gd name="connsiteY13" fmla="*/ 75195 h 211415"/>
              <a:gd name="connsiteX14" fmla="*/ 771370 w 936901"/>
              <a:gd name="connsiteY14" fmla="*/ 144088 h 211415"/>
              <a:gd name="connsiteX15" fmla="*/ 727529 w 936901"/>
              <a:gd name="connsiteY15" fmla="*/ 100247 h 211415"/>
              <a:gd name="connsiteX16" fmla="*/ 934208 w 936901"/>
              <a:gd name="connsiteY16" fmla="*/ 169140 h 21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6901" h="211415">
                <a:moveTo>
                  <a:pt x="934208" y="169140"/>
                </a:moveTo>
                <a:cubicBezTo>
                  <a:pt x="951953" y="170184"/>
                  <a:pt x="877841" y="134693"/>
                  <a:pt x="834000" y="106510"/>
                </a:cubicBezTo>
                <a:cubicBezTo>
                  <a:pt x="790159" y="78326"/>
                  <a:pt x="681600" y="2127"/>
                  <a:pt x="671162" y="39"/>
                </a:cubicBezTo>
                <a:cubicBezTo>
                  <a:pt x="660724" y="-2049"/>
                  <a:pt x="797466" y="79370"/>
                  <a:pt x="771370" y="93984"/>
                </a:cubicBezTo>
                <a:cubicBezTo>
                  <a:pt x="745274" y="108598"/>
                  <a:pt x="579304" y="93984"/>
                  <a:pt x="514586" y="87721"/>
                </a:cubicBezTo>
                <a:cubicBezTo>
                  <a:pt x="449868" y="81458"/>
                  <a:pt x="391414" y="52231"/>
                  <a:pt x="383063" y="56406"/>
                </a:cubicBezTo>
                <a:cubicBezTo>
                  <a:pt x="374712" y="60581"/>
                  <a:pt x="467613" y="87721"/>
                  <a:pt x="464482" y="112773"/>
                </a:cubicBezTo>
                <a:cubicBezTo>
                  <a:pt x="461351" y="137825"/>
                  <a:pt x="393501" y="196280"/>
                  <a:pt x="364274" y="206718"/>
                </a:cubicBezTo>
                <a:cubicBezTo>
                  <a:pt x="335047" y="217156"/>
                  <a:pt x="349660" y="176447"/>
                  <a:pt x="289118" y="175403"/>
                </a:cubicBezTo>
                <a:cubicBezTo>
                  <a:pt x="228576" y="174359"/>
                  <a:pt x="-17770" y="195236"/>
                  <a:pt x="1019" y="200455"/>
                </a:cubicBezTo>
                <a:cubicBezTo>
                  <a:pt x="19808" y="205674"/>
                  <a:pt x="326696" y="218200"/>
                  <a:pt x="401852" y="206718"/>
                </a:cubicBezTo>
                <a:cubicBezTo>
                  <a:pt x="477008" y="195236"/>
                  <a:pt x="400808" y="148263"/>
                  <a:pt x="451956" y="131562"/>
                </a:cubicBezTo>
                <a:cubicBezTo>
                  <a:pt x="503104" y="114861"/>
                  <a:pt x="675337" y="115904"/>
                  <a:pt x="708740" y="106510"/>
                </a:cubicBezTo>
                <a:cubicBezTo>
                  <a:pt x="742143" y="97116"/>
                  <a:pt x="641935" y="68932"/>
                  <a:pt x="652373" y="75195"/>
                </a:cubicBezTo>
                <a:cubicBezTo>
                  <a:pt x="662811" y="81458"/>
                  <a:pt x="758844" y="139913"/>
                  <a:pt x="771370" y="144088"/>
                </a:cubicBezTo>
                <a:cubicBezTo>
                  <a:pt x="783896" y="148263"/>
                  <a:pt x="701433" y="99203"/>
                  <a:pt x="727529" y="100247"/>
                </a:cubicBezTo>
                <a:cubicBezTo>
                  <a:pt x="753625" y="101291"/>
                  <a:pt x="916463" y="168096"/>
                  <a:pt x="934208" y="169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389ADE36-025E-BCDC-A6C4-620CC36BFD22}"/>
              </a:ext>
            </a:extLst>
          </p:cNvPr>
          <p:cNvSpPr/>
          <p:nvPr/>
        </p:nvSpPr>
        <p:spPr>
          <a:xfrm>
            <a:off x="3398889" y="8504875"/>
            <a:ext cx="585242" cy="250828"/>
          </a:xfrm>
          <a:custGeom>
            <a:avLst/>
            <a:gdLst>
              <a:gd name="connsiteX0" fmla="*/ 584388 w 585242"/>
              <a:gd name="connsiteY0" fmla="*/ 298 h 250828"/>
              <a:gd name="connsiteX1" fmla="*/ 409023 w 585242"/>
              <a:gd name="connsiteY1" fmla="*/ 75454 h 250828"/>
              <a:gd name="connsiteX2" fmla="*/ 196081 w 585242"/>
              <a:gd name="connsiteY2" fmla="*/ 100506 h 250828"/>
              <a:gd name="connsiteX3" fmla="*/ 283763 w 585242"/>
              <a:gd name="connsiteY3" fmla="*/ 113032 h 250828"/>
              <a:gd name="connsiteX4" fmla="*/ 1927 w 585242"/>
              <a:gd name="connsiteY4" fmla="*/ 69191 h 250828"/>
              <a:gd name="connsiteX5" fmla="*/ 152240 w 585242"/>
              <a:gd name="connsiteY5" fmla="*/ 106769 h 250828"/>
              <a:gd name="connsiteX6" fmla="*/ 308815 w 585242"/>
              <a:gd name="connsiteY6" fmla="*/ 144347 h 250828"/>
              <a:gd name="connsiteX7" fmla="*/ 152240 w 585242"/>
              <a:gd name="connsiteY7" fmla="*/ 156873 h 250828"/>
              <a:gd name="connsiteX8" fmla="*/ 327604 w 585242"/>
              <a:gd name="connsiteY8" fmla="*/ 156873 h 250828"/>
              <a:gd name="connsiteX9" fmla="*/ 133451 w 585242"/>
              <a:gd name="connsiteY9" fmla="*/ 250818 h 250828"/>
              <a:gd name="connsiteX10" fmla="*/ 358919 w 585242"/>
              <a:gd name="connsiteY10" fmla="*/ 150610 h 250828"/>
              <a:gd name="connsiteX11" fmla="*/ 202344 w 585242"/>
              <a:gd name="connsiteY11" fmla="*/ 94243 h 250828"/>
              <a:gd name="connsiteX12" fmla="*/ 465390 w 585242"/>
              <a:gd name="connsiteY12" fmla="*/ 50402 h 250828"/>
              <a:gd name="connsiteX13" fmla="*/ 584388 w 585242"/>
              <a:gd name="connsiteY13" fmla="*/ 298 h 25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5242" h="250828">
                <a:moveTo>
                  <a:pt x="584388" y="298"/>
                </a:moveTo>
                <a:cubicBezTo>
                  <a:pt x="574994" y="4473"/>
                  <a:pt x="473741" y="58753"/>
                  <a:pt x="409023" y="75454"/>
                </a:cubicBezTo>
                <a:cubicBezTo>
                  <a:pt x="344305" y="92155"/>
                  <a:pt x="216958" y="94243"/>
                  <a:pt x="196081" y="100506"/>
                </a:cubicBezTo>
                <a:cubicBezTo>
                  <a:pt x="175204" y="106769"/>
                  <a:pt x="283763" y="113032"/>
                  <a:pt x="283763" y="113032"/>
                </a:cubicBezTo>
                <a:lnTo>
                  <a:pt x="1927" y="69191"/>
                </a:lnTo>
                <a:cubicBezTo>
                  <a:pt x="-19993" y="68147"/>
                  <a:pt x="152240" y="106769"/>
                  <a:pt x="152240" y="106769"/>
                </a:cubicBezTo>
                <a:cubicBezTo>
                  <a:pt x="203388" y="119295"/>
                  <a:pt x="308815" y="135996"/>
                  <a:pt x="308815" y="144347"/>
                </a:cubicBezTo>
                <a:cubicBezTo>
                  <a:pt x="308815" y="152698"/>
                  <a:pt x="149109" y="154785"/>
                  <a:pt x="152240" y="156873"/>
                </a:cubicBezTo>
                <a:cubicBezTo>
                  <a:pt x="155371" y="158961"/>
                  <a:pt x="330735" y="141216"/>
                  <a:pt x="327604" y="156873"/>
                </a:cubicBezTo>
                <a:cubicBezTo>
                  <a:pt x="324473" y="172530"/>
                  <a:pt x="128232" y="251862"/>
                  <a:pt x="133451" y="250818"/>
                </a:cubicBezTo>
                <a:cubicBezTo>
                  <a:pt x="138670" y="249774"/>
                  <a:pt x="347437" y="176706"/>
                  <a:pt x="358919" y="150610"/>
                </a:cubicBezTo>
                <a:cubicBezTo>
                  <a:pt x="370401" y="124514"/>
                  <a:pt x="184599" y="110944"/>
                  <a:pt x="202344" y="94243"/>
                </a:cubicBezTo>
                <a:cubicBezTo>
                  <a:pt x="220089" y="77542"/>
                  <a:pt x="406935" y="63972"/>
                  <a:pt x="465390" y="50402"/>
                </a:cubicBezTo>
                <a:cubicBezTo>
                  <a:pt x="523845" y="36832"/>
                  <a:pt x="593782" y="-3877"/>
                  <a:pt x="584388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3922046D-6B9E-591E-34CF-1E8A3F13644C}"/>
              </a:ext>
            </a:extLst>
          </p:cNvPr>
          <p:cNvSpPr/>
          <p:nvPr/>
        </p:nvSpPr>
        <p:spPr>
          <a:xfrm>
            <a:off x="3676273" y="8634651"/>
            <a:ext cx="626676" cy="233929"/>
          </a:xfrm>
          <a:custGeom>
            <a:avLst/>
            <a:gdLst>
              <a:gd name="connsiteX0" fmla="*/ 116 w 626676"/>
              <a:gd name="connsiteY0" fmla="*/ 158620 h 233929"/>
              <a:gd name="connsiteX1" fmla="*/ 244374 w 626676"/>
              <a:gd name="connsiteY1" fmla="*/ 39623 h 233929"/>
              <a:gd name="connsiteX2" fmla="*/ 162954 w 626676"/>
              <a:gd name="connsiteY2" fmla="*/ 152357 h 233929"/>
              <a:gd name="connsiteX3" fmla="*/ 119113 w 626676"/>
              <a:gd name="connsiteY3" fmla="*/ 196198 h 233929"/>
              <a:gd name="connsiteX4" fmla="*/ 250637 w 626676"/>
              <a:gd name="connsiteY4" fmla="*/ 114779 h 233929"/>
              <a:gd name="connsiteX5" fmla="*/ 213059 w 626676"/>
              <a:gd name="connsiteY5" fmla="*/ 233776 h 233929"/>
              <a:gd name="connsiteX6" fmla="*/ 419738 w 626676"/>
              <a:gd name="connsiteY6" fmla="*/ 139831 h 233929"/>
              <a:gd name="connsiteX7" fmla="*/ 626417 w 626676"/>
              <a:gd name="connsiteY7" fmla="*/ 139831 h 233929"/>
              <a:gd name="connsiteX8" fmla="*/ 457316 w 626676"/>
              <a:gd name="connsiteY8" fmla="*/ 114779 h 233929"/>
              <a:gd name="connsiteX9" fmla="*/ 225585 w 626676"/>
              <a:gd name="connsiteY9" fmla="*/ 202461 h 233929"/>
              <a:gd name="connsiteX10" fmla="*/ 275689 w 626676"/>
              <a:gd name="connsiteY10" fmla="*/ 8308 h 233929"/>
              <a:gd name="connsiteX11" fmla="*/ 213059 w 626676"/>
              <a:gd name="connsiteY11" fmla="*/ 45886 h 233929"/>
              <a:gd name="connsiteX12" fmla="*/ 116 w 626676"/>
              <a:gd name="connsiteY12" fmla="*/ 158620 h 23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676" h="233929">
                <a:moveTo>
                  <a:pt x="116" y="158620"/>
                </a:moveTo>
                <a:cubicBezTo>
                  <a:pt x="5335" y="157576"/>
                  <a:pt x="217234" y="40667"/>
                  <a:pt x="244374" y="39623"/>
                </a:cubicBezTo>
                <a:cubicBezTo>
                  <a:pt x="271514" y="38579"/>
                  <a:pt x="183831" y="126261"/>
                  <a:pt x="162954" y="152357"/>
                </a:cubicBezTo>
                <a:cubicBezTo>
                  <a:pt x="142077" y="178453"/>
                  <a:pt x="104499" y="202461"/>
                  <a:pt x="119113" y="196198"/>
                </a:cubicBezTo>
                <a:cubicBezTo>
                  <a:pt x="133727" y="189935"/>
                  <a:pt x="234979" y="108516"/>
                  <a:pt x="250637" y="114779"/>
                </a:cubicBezTo>
                <a:cubicBezTo>
                  <a:pt x="266295" y="121042"/>
                  <a:pt x="184876" y="229601"/>
                  <a:pt x="213059" y="233776"/>
                </a:cubicBezTo>
                <a:cubicBezTo>
                  <a:pt x="241242" y="237951"/>
                  <a:pt x="350845" y="155489"/>
                  <a:pt x="419738" y="139831"/>
                </a:cubicBezTo>
                <a:cubicBezTo>
                  <a:pt x="488631" y="124173"/>
                  <a:pt x="620154" y="144006"/>
                  <a:pt x="626417" y="139831"/>
                </a:cubicBezTo>
                <a:cubicBezTo>
                  <a:pt x="632680" y="135656"/>
                  <a:pt x="524121" y="104341"/>
                  <a:pt x="457316" y="114779"/>
                </a:cubicBezTo>
                <a:cubicBezTo>
                  <a:pt x="390511" y="125217"/>
                  <a:pt x="255856" y="220206"/>
                  <a:pt x="225585" y="202461"/>
                </a:cubicBezTo>
                <a:cubicBezTo>
                  <a:pt x="195314" y="184716"/>
                  <a:pt x="277777" y="34404"/>
                  <a:pt x="275689" y="8308"/>
                </a:cubicBezTo>
                <a:cubicBezTo>
                  <a:pt x="273601" y="-17788"/>
                  <a:pt x="258988" y="23966"/>
                  <a:pt x="213059" y="45886"/>
                </a:cubicBezTo>
                <a:cubicBezTo>
                  <a:pt x="167130" y="67806"/>
                  <a:pt x="-5103" y="159664"/>
                  <a:pt x="116" y="158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88F30088-77CC-DA62-BAB0-676DAFF593F7}"/>
              </a:ext>
            </a:extLst>
          </p:cNvPr>
          <p:cNvSpPr/>
          <p:nvPr/>
        </p:nvSpPr>
        <p:spPr>
          <a:xfrm>
            <a:off x="3818842" y="8562496"/>
            <a:ext cx="464411" cy="152879"/>
          </a:xfrm>
          <a:custGeom>
            <a:avLst/>
            <a:gdLst>
              <a:gd name="connsiteX0" fmla="*/ 3858 w 464411"/>
              <a:gd name="connsiteY0" fmla="*/ 76679 h 152879"/>
              <a:gd name="connsiteX1" fmla="*/ 349933 w 464411"/>
              <a:gd name="connsiteY1" fmla="*/ 479 h 152879"/>
              <a:gd name="connsiteX2" fmla="*/ 276908 w 464411"/>
              <a:gd name="connsiteY2" fmla="*/ 48104 h 152879"/>
              <a:gd name="connsiteX3" fmla="*/ 207058 w 464411"/>
              <a:gd name="connsiteY3" fmla="*/ 124304 h 152879"/>
              <a:gd name="connsiteX4" fmla="*/ 318183 w 464411"/>
              <a:gd name="connsiteY4" fmla="*/ 86204 h 152879"/>
              <a:gd name="connsiteX5" fmla="*/ 286433 w 464411"/>
              <a:gd name="connsiteY5" fmla="*/ 143354 h 152879"/>
              <a:gd name="connsiteX6" fmla="*/ 400733 w 464411"/>
              <a:gd name="connsiteY6" fmla="*/ 79854 h 152879"/>
              <a:gd name="connsiteX7" fmla="*/ 464233 w 464411"/>
              <a:gd name="connsiteY7" fmla="*/ 6829 h 152879"/>
              <a:gd name="connsiteX8" fmla="*/ 419783 w 464411"/>
              <a:gd name="connsiteY8" fmla="*/ 60804 h 152879"/>
              <a:gd name="connsiteX9" fmla="*/ 419783 w 464411"/>
              <a:gd name="connsiteY9" fmla="*/ 152879 h 152879"/>
              <a:gd name="connsiteX10" fmla="*/ 419783 w 464411"/>
              <a:gd name="connsiteY10" fmla="*/ 54454 h 152879"/>
              <a:gd name="connsiteX11" fmla="*/ 337233 w 464411"/>
              <a:gd name="connsiteY11" fmla="*/ 105254 h 152879"/>
              <a:gd name="connsiteX12" fmla="*/ 330883 w 464411"/>
              <a:gd name="connsiteY12" fmla="*/ 105254 h 152879"/>
              <a:gd name="connsiteX13" fmla="*/ 292783 w 464411"/>
              <a:gd name="connsiteY13" fmla="*/ 86204 h 152879"/>
              <a:gd name="connsiteX14" fmla="*/ 248333 w 464411"/>
              <a:gd name="connsiteY14" fmla="*/ 73504 h 152879"/>
              <a:gd name="connsiteX15" fmla="*/ 305483 w 464411"/>
              <a:gd name="connsiteY15" fmla="*/ 10004 h 152879"/>
              <a:gd name="connsiteX16" fmla="*/ 172133 w 464411"/>
              <a:gd name="connsiteY16" fmla="*/ 22704 h 152879"/>
              <a:gd name="connsiteX17" fmla="*/ 3858 w 464411"/>
              <a:gd name="connsiteY17" fmla="*/ 76679 h 15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4411" h="152879">
                <a:moveTo>
                  <a:pt x="3858" y="76679"/>
                </a:moveTo>
                <a:cubicBezTo>
                  <a:pt x="33491" y="72975"/>
                  <a:pt x="304425" y="5241"/>
                  <a:pt x="349933" y="479"/>
                </a:cubicBezTo>
                <a:cubicBezTo>
                  <a:pt x="395441" y="-4283"/>
                  <a:pt x="300720" y="27467"/>
                  <a:pt x="276908" y="48104"/>
                </a:cubicBezTo>
                <a:cubicBezTo>
                  <a:pt x="253096" y="68741"/>
                  <a:pt x="200179" y="117954"/>
                  <a:pt x="207058" y="124304"/>
                </a:cubicBezTo>
                <a:cubicBezTo>
                  <a:pt x="213937" y="130654"/>
                  <a:pt x="304954" y="83029"/>
                  <a:pt x="318183" y="86204"/>
                </a:cubicBezTo>
                <a:cubicBezTo>
                  <a:pt x="331412" y="89379"/>
                  <a:pt x="272675" y="144412"/>
                  <a:pt x="286433" y="143354"/>
                </a:cubicBezTo>
                <a:cubicBezTo>
                  <a:pt x="300191" y="142296"/>
                  <a:pt x="371100" y="102608"/>
                  <a:pt x="400733" y="79854"/>
                </a:cubicBezTo>
                <a:cubicBezTo>
                  <a:pt x="430366" y="57100"/>
                  <a:pt x="461058" y="10004"/>
                  <a:pt x="464233" y="6829"/>
                </a:cubicBezTo>
                <a:cubicBezTo>
                  <a:pt x="467408" y="3654"/>
                  <a:pt x="427191" y="36462"/>
                  <a:pt x="419783" y="60804"/>
                </a:cubicBezTo>
                <a:cubicBezTo>
                  <a:pt x="412375" y="85146"/>
                  <a:pt x="419783" y="152879"/>
                  <a:pt x="419783" y="152879"/>
                </a:cubicBezTo>
                <a:cubicBezTo>
                  <a:pt x="419783" y="151821"/>
                  <a:pt x="433541" y="62391"/>
                  <a:pt x="419783" y="54454"/>
                </a:cubicBezTo>
                <a:cubicBezTo>
                  <a:pt x="406025" y="46516"/>
                  <a:pt x="352050" y="96787"/>
                  <a:pt x="337233" y="105254"/>
                </a:cubicBezTo>
                <a:cubicBezTo>
                  <a:pt x="322416" y="113721"/>
                  <a:pt x="338291" y="108429"/>
                  <a:pt x="330883" y="105254"/>
                </a:cubicBezTo>
                <a:cubicBezTo>
                  <a:pt x="323475" y="102079"/>
                  <a:pt x="306541" y="91496"/>
                  <a:pt x="292783" y="86204"/>
                </a:cubicBezTo>
                <a:cubicBezTo>
                  <a:pt x="279025" y="80912"/>
                  <a:pt x="246216" y="86204"/>
                  <a:pt x="248333" y="73504"/>
                </a:cubicBezTo>
                <a:cubicBezTo>
                  <a:pt x="250450" y="60804"/>
                  <a:pt x="318183" y="18471"/>
                  <a:pt x="305483" y="10004"/>
                </a:cubicBezTo>
                <a:cubicBezTo>
                  <a:pt x="292783" y="1537"/>
                  <a:pt x="220816" y="12650"/>
                  <a:pt x="172133" y="22704"/>
                </a:cubicBezTo>
                <a:cubicBezTo>
                  <a:pt x="123450" y="32758"/>
                  <a:pt x="-25775" y="80383"/>
                  <a:pt x="3858" y="76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68759A70-E378-9886-3814-89C056B5B108}"/>
              </a:ext>
            </a:extLst>
          </p:cNvPr>
          <p:cNvSpPr/>
          <p:nvPr/>
        </p:nvSpPr>
        <p:spPr>
          <a:xfrm>
            <a:off x="4225925" y="8403977"/>
            <a:ext cx="300796" cy="310597"/>
          </a:xfrm>
          <a:custGeom>
            <a:avLst/>
            <a:gdLst>
              <a:gd name="connsiteX0" fmla="*/ 0 w 300796"/>
              <a:gd name="connsiteY0" fmla="*/ 73273 h 310597"/>
              <a:gd name="connsiteX1" fmla="*/ 133350 w 300796"/>
              <a:gd name="connsiteY1" fmla="*/ 28823 h 310597"/>
              <a:gd name="connsiteX2" fmla="*/ 298450 w 300796"/>
              <a:gd name="connsiteY2" fmla="*/ 248 h 310597"/>
              <a:gd name="connsiteX3" fmla="*/ 225425 w 300796"/>
              <a:gd name="connsiteY3" fmla="*/ 44698 h 310597"/>
              <a:gd name="connsiteX4" fmla="*/ 152400 w 300796"/>
              <a:gd name="connsiteY4" fmla="*/ 146298 h 310597"/>
              <a:gd name="connsiteX5" fmla="*/ 107950 w 300796"/>
              <a:gd name="connsiteY5" fmla="*/ 308223 h 310597"/>
              <a:gd name="connsiteX6" fmla="*/ 114300 w 300796"/>
              <a:gd name="connsiteY6" fmla="*/ 235198 h 310597"/>
              <a:gd name="connsiteX7" fmla="*/ 130175 w 300796"/>
              <a:gd name="connsiteY7" fmla="*/ 130423 h 310597"/>
              <a:gd name="connsiteX8" fmla="*/ 53975 w 300796"/>
              <a:gd name="connsiteY8" fmla="*/ 193923 h 310597"/>
              <a:gd name="connsiteX9" fmla="*/ 187325 w 300796"/>
              <a:gd name="connsiteY9" fmla="*/ 89148 h 310597"/>
              <a:gd name="connsiteX10" fmla="*/ 273050 w 300796"/>
              <a:gd name="connsiteY10" fmla="*/ 16123 h 310597"/>
              <a:gd name="connsiteX11" fmla="*/ 161925 w 300796"/>
              <a:gd name="connsiteY11" fmla="*/ 31998 h 310597"/>
              <a:gd name="connsiteX12" fmla="*/ 0 w 300796"/>
              <a:gd name="connsiteY12" fmla="*/ 73273 h 31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796" h="310597">
                <a:moveTo>
                  <a:pt x="0" y="73273"/>
                </a:moveTo>
                <a:cubicBezTo>
                  <a:pt x="41804" y="57133"/>
                  <a:pt x="83608" y="40994"/>
                  <a:pt x="133350" y="28823"/>
                </a:cubicBezTo>
                <a:cubicBezTo>
                  <a:pt x="183092" y="16652"/>
                  <a:pt x="283104" y="-2398"/>
                  <a:pt x="298450" y="248"/>
                </a:cubicBezTo>
                <a:cubicBezTo>
                  <a:pt x="313796" y="2894"/>
                  <a:pt x="249767" y="20356"/>
                  <a:pt x="225425" y="44698"/>
                </a:cubicBezTo>
                <a:cubicBezTo>
                  <a:pt x="201083" y="69040"/>
                  <a:pt x="171979" y="102377"/>
                  <a:pt x="152400" y="146298"/>
                </a:cubicBezTo>
                <a:cubicBezTo>
                  <a:pt x="132821" y="190219"/>
                  <a:pt x="114300" y="293406"/>
                  <a:pt x="107950" y="308223"/>
                </a:cubicBezTo>
                <a:cubicBezTo>
                  <a:pt x="101600" y="323040"/>
                  <a:pt x="110596" y="264831"/>
                  <a:pt x="114300" y="235198"/>
                </a:cubicBezTo>
                <a:cubicBezTo>
                  <a:pt x="118004" y="205565"/>
                  <a:pt x="140229" y="137302"/>
                  <a:pt x="130175" y="130423"/>
                </a:cubicBezTo>
                <a:cubicBezTo>
                  <a:pt x="120121" y="123544"/>
                  <a:pt x="44450" y="200802"/>
                  <a:pt x="53975" y="193923"/>
                </a:cubicBezTo>
                <a:cubicBezTo>
                  <a:pt x="63500" y="187044"/>
                  <a:pt x="150812" y="118781"/>
                  <a:pt x="187325" y="89148"/>
                </a:cubicBezTo>
                <a:cubicBezTo>
                  <a:pt x="223838" y="59515"/>
                  <a:pt x="277283" y="25648"/>
                  <a:pt x="273050" y="16123"/>
                </a:cubicBezTo>
                <a:cubicBezTo>
                  <a:pt x="268817" y="6598"/>
                  <a:pt x="161925" y="31998"/>
                  <a:pt x="161925" y="31998"/>
                </a:cubicBezTo>
                <a:lnTo>
                  <a:pt x="0" y="732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588E5C32-5393-2C58-51E1-65EC737CE625}"/>
              </a:ext>
            </a:extLst>
          </p:cNvPr>
          <p:cNvSpPr/>
          <p:nvPr/>
        </p:nvSpPr>
        <p:spPr>
          <a:xfrm>
            <a:off x="4410645" y="8387870"/>
            <a:ext cx="241936" cy="229687"/>
          </a:xfrm>
          <a:custGeom>
            <a:avLst/>
            <a:gdLst>
              <a:gd name="connsiteX0" fmla="*/ 148655 w 241936"/>
              <a:gd name="connsiteY0" fmla="*/ 41755 h 229687"/>
              <a:gd name="connsiteX1" fmla="*/ 72455 w 241936"/>
              <a:gd name="connsiteY1" fmla="*/ 124305 h 229687"/>
              <a:gd name="connsiteX2" fmla="*/ 2605 w 241936"/>
              <a:gd name="connsiteY2" fmla="*/ 229080 h 229687"/>
              <a:gd name="connsiteX3" fmla="*/ 31180 w 241936"/>
              <a:gd name="connsiteY3" fmla="*/ 165580 h 229687"/>
              <a:gd name="connsiteX4" fmla="*/ 180405 w 241936"/>
              <a:gd name="connsiteY4" fmla="*/ 127480 h 229687"/>
              <a:gd name="connsiteX5" fmla="*/ 208980 w 241936"/>
              <a:gd name="connsiteY5" fmla="*/ 48105 h 229687"/>
              <a:gd name="connsiteX6" fmla="*/ 240730 w 241936"/>
              <a:gd name="connsiteY6" fmla="*/ 140180 h 229687"/>
              <a:gd name="connsiteX7" fmla="*/ 231205 w 241936"/>
              <a:gd name="connsiteY7" fmla="*/ 480 h 229687"/>
              <a:gd name="connsiteX8" fmla="*/ 193105 w 241936"/>
              <a:gd name="connsiteY8" fmla="*/ 95730 h 229687"/>
              <a:gd name="connsiteX9" fmla="*/ 174055 w 241936"/>
              <a:gd name="connsiteY9" fmla="*/ 133830 h 229687"/>
              <a:gd name="connsiteX10" fmla="*/ 43880 w 241936"/>
              <a:gd name="connsiteY10" fmla="*/ 162405 h 229687"/>
              <a:gd name="connsiteX11" fmla="*/ 18480 w 241936"/>
              <a:gd name="connsiteY11" fmla="*/ 206855 h 229687"/>
              <a:gd name="connsiteX12" fmla="*/ 59755 w 241936"/>
              <a:gd name="connsiteY12" fmla="*/ 127480 h 229687"/>
              <a:gd name="connsiteX13" fmla="*/ 148655 w 241936"/>
              <a:gd name="connsiteY13" fmla="*/ 41755 h 22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936" h="229687">
                <a:moveTo>
                  <a:pt x="148655" y="41755"/>
                </a:moveTo>
                <a:cubicBezTo>
                  <a:pt x="150772" y="41226"/>
                  <a:pt x="96797" y="93084"/>
                  <a:pt x="72455" y="124305"/>
                </a:cubicBezTo>
                <a:cubicBezTo>
                  <a:pt x="48113" y="155526"/>
                  <a:pt x="9484" y="222201"/>
                  <a:pt x="2605" y="229080"/>
                </a:cubicBezTo>
                <a:cubicBezTo>
                  <a:pt x="-4274" y="235959"/>
                  <a:pt x="1547" y="182513"/>
                  <a:pt x="31180" y="165580"/>
                </a:cubicBezTo>
                <a:cubicBezTo>
                  <a:pt x="60813" y="148647"/>
                  <a:pt x="150772" y="147059"/>
                  <a:pt x="180405" y="127480"/>
                </a:cubicBezTo>
                <a:cubicBezTo>
                  <a:pt x="210038" y="107901"/>
                  <a:pt x="198926" y="45988"/>
                  <a:pt x="208980" y="48105"/>
                </a:cubicBezTo>
                <a:cubicBezTo>
                  <a:pt x="219034" y="50222"/>
                  <a:pt x="237026" y="148117"/>
                  <a:pt x="240730" y="140180"/>
                </a:cubicBezTo>
                <a:cubicBezTo>
                  <a:pt x="244434" y="132243"/>
                  <a:pt x="239143" y="7888"/>
                  <a:pt x="231205" y="480"/>
                </a:cubicBezTo>
                <a:cubicBezTo>
                  <a:pt x="223268" y="-6928"/>
                  <a:pt x="202630" y="73505"/>
                  <a:pt x="193105" y="95730"/>
                </a:cubicBezTo>
                <a:cubicBezTo>
                  <a:pt x="183580" y="117955"/>
                  <a:pt x="198926" y="122718"/>
                  <a:pt x="174055" y="133830"/>
                </a:cubicBezTo>
                <a:cubicBezTo>
                  <a:pt x="149184" y="144942"/>
                  <a:pt x="69809" y="150234"/>
                  <a:pt x="43880" y="162405"/>
                </a:cubicBezTo>
                <a:cubicBezTo>
                  <a:pt x="17951" y="174576"/>
                  <a:pt x="15834" y="212676"/>
                  <a:pt x="18480" y="206855"/>
                </a:cubicBezTo>
                <a:cubicBezTo>
                  <a:pt x="21126" y="201034"/>
                  <a:pt x="38588" y="150234"/>
                  <a:pt x="59755" y="127480"/>
                </a:cubicBezTo>
                <a:cubicBezTo>
                  <a:pt x="80922" y="104726"/>
                  <a:pt x="146538" y="42284"/>
                  <a:pt x="148655" y="4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D54635A1-59C2-7287-45EB-0002648446E7}"/>
              </a:ext>
            </a:extLst>
          </p:cNvPr>
          <p:cNvSpPr/>
          <p:nvPr/>
        </p:nvSpPr>
        <p:spPr>
          <a:xfrm>
            <a:off x="3933821" y="8397804"/>
            <a:ext cx="356110" cy="159154"/>
          </a:xfrm>
          <a:custGeom>
            <a:avLst/>
            <a:gdLst>
              <a:gd name="connsiteX0" fmla="*/ 4 w 356110"/>
              <a:gd name="connsiteY0" fmla="*/ 158821 h 159154"/>
              <a:gd name="connsiteX1" fmla="*/ 234954 w 356110"/>
              <a:gd name="connsiteY1" fmla="*/ 73096 h 159154"/>
              <a:gd name="connsiteX2" fmla="*/ 355604 w 356110"/>
              <a:gd name="connsiteY2" fmla="*/ 71 h 159154"/>
              <a:gd name="connsiteX3" fmla="*/ 276229 w 356110"/>
              <a:gd name="connsiteY3" fmla="*/ 60396 h 159154"/>
              <a:gd name="connsiteX4" fmla="*/ 228604 w 356110"/>
              <a:gd name="connsiteY4" fmla="*/ 101671 h 159154"/>
              <a:gd name="connsiteX5" fmla="*/ 4 w 356110"/>
              <a:gd name="connsiteY5" fmla="*/ 158821 h 15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110" h="159154">
                <a:moveTo>
                  <a:pt x="4" y="158821"/>
                </a:moveTo>
                <a:cubicBezTo>
                  <a:pt x="1062" y="154059"/>
                  <a:pt x="175687" y="99554"/>
                  <a:pt x="234954" y="73096"/>
                </a:cubicBezTo>
                <a:cubicBezTo>
                  <a:pt x="294221" y="46638"/>
                  <a:pt x="348725" y="2188"/>
                  <a:pt x="355604" y="71"/>
                </a:cubicBezTo>
                <a:cubicBezTo>
                  <a:pt x="362483" y="-2046"/>
                  <a:pt x="297396" y="43463"/>
                  <a:pt x="276229" y="60396"/>
                </a:cubicBezTo>
                <a:cubicBezTo>
                  <a:pt x="255062" y="77329"/>
                  <a:pt x="270937" y="87384"/>
                  <a:pt x="228604" y="101671"/>
                </a:cubicBezTo>
                <a:cubicBezTo>
                  <a:pt x="186271" y="115958"/>
                  <a:pt x="-1054" y="163583"/>
                  <a:pt x="4" y="158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CD8BB41D-B6C0-0DA9-DF9A-045755E0372A}"/>
              </a:ext>
            </a:extLst>
          </p:cNvPr>
          <p:cNvSpPr/>
          <p:nvPr/>
        </p:nvSpPr>
        <p:spPr>
          <a:xfrm>
            <a:off x="3072013" y="6412267"/>
            <a:ext cx="1098805" cy="382648"/>
          </a:xfrm>
          <a:custGeom>
            <a:avLst/>
            <a:gdLst>
              <a:gd name="connsiteX0" fmla="*/ 1098263 w 1098805"/>
              <a:gd name="connsiteY0" fmla="*/ 11 h 382648"/>
              <a:gd name="connsiteX1" fmla="*/ 937574 w 1098805"/>
              <a:gd name="connsiteY1" fmla="*/ 137745 h 382648"/>
              <a:gd name="connsiteX2" fmla="*/ 998789 w 1098805"/>
              <a:gd name="connsiteY2" fmla="*/ 210438 h 382648"/>
              <a:gd name="connsiteX3" fmla="*/ 822795 w 1098805"/>
              <a:gd name="connsiteY3" fmla="*/ 195134 h 382648"/>
              <a:gd name="connsiteX4" fmla="*/ 926096 w 1098805"/>
              <a:gd name="connsiteY4" fmla="*/ 264001 h 382648"/>
              <a:gd name="connsiteX5" fmla="*/ 780710 w 1098805"/>
              <a:gd name="connsiteY5" fmla="*/ 271653 h 382648"/>
              <a:gd name="connsiteX6" fmla="*/ 906966 w 1098805"/>
              <a:gd name="connsiteY6" fmla="*/ 309912 h 382648"/>
              <a:gd name="connsiteX7" fmla="*/ 623846 w 1098805"/>
              <a:gd name="connsiteY7" fmla="*/ 382605 h 382648"/>
              <a:gd name="connsiteX8" fmla="*/ 818969 w 1098805"/>
              <a:gd name="connsiteY8" fmla="*/ 321390 h 382648"/>
              <a:gd name="connsiteX9" fmla="*/ 673584 w 1098805"/>
              <a:gd name="connsiteY9" fmla="*/ 378779 h 382648"/>
              <a:gd name="connsiteX10" fmla="*/ 765406 w 1098805"/>
              <a:gd name="connsiteY10" fmla="*/ 275479 h 382648"/>
              <a:gd name="connsiteX11" fmla="*/ 662106 w 1098805"/>
              <a:gd name="connsiteY11" fmla="*/ 275479 h 382648"/>
              <a:gd name="connsiteX12" fmla="*/ 589413 w 1098805"/>
              <a:gd name="connsiteY12" fmla="*/ 332868 h 382648"/>
              <a:gd name="connsiteX13" fmla="*/ 413420 w 1098805"/>
              <a:gd name="connsiteY13" fmla="*/ 351997 h 382648"/>
              <a:gd name="connsiteX14" fmla="*/ 225949 w 1098805"/>
              <a:gd name="connsiteY14" fmla="*/ 294608 h 382648"/>
              <a:gd name="connsiteX15" fmla="*/ 218 w 1098805"/>
              <a:gd name="connsiteY15" fmla="*/ 214264 h 382648"/>
              <a:gd name="connsiteX16" fmla="*/ 268034 w 1098805"/>
              <a:gd name="connsiteY16" fmla="*/ 294608 h 382648"/>
              <a:gd name="connsiteX17" fmla="*/ 784536 w 1098805"/>
              <a:gd name="connsiteY17" fmla="*/ 313738 h 382648"/>
              <a:gd name="connsiteX18" fmla="*/ 895488 w 1098805"/>
              <a:gd name="connsiteY18" fmla="*/ 202786 h 382648"/>
              <a:gd name="connsiteX19" fmla="*/ 891662 w 1098805"/>
              <a:gd name="connsiteY19" fmla="*/ 168352 h 382648"/>
              <a:gd name="connsiteX20" fmla="*/ 926096 w 1098805"/>
              <a:gd name="connsiteY20" fmla="*/ 141571 h 382648"/>
              <a:gd name="connsiteX21" fmla="*/ 872533 w 1098805"/>
              <a:gd name="connsiteY21" fmla="*/ 145397 h 382648"/>
              <a:gd name="connsiteX22" fmla="*/ 1098263 w 1098805"/>
              <a:gd name="connsiteY22" fmla="*/ 11 h 38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98805" h="382648">
                <a:moveTo>
                  <a:pt x="1098263" y="11"/>
                </a:moveTo>
                <a:cubicBezTo>
                  <a:pt x="1109103" y="-1264"/>
                  <a:pt x="954153" y="102674"/>
                  <a:pt x="937574" y="137745"/>
                </a:cubicBezTo>
                <a:cubicBezTo>
                  <a:pt x="920995" y="172816"/>
                  <a:pt x="1017919" y="200873"/>
                  <a:pt x="998789" y="210438"/>
                </a:cubicBezTo>
                <a:cubicBezTo>
                  <a:pt x="979659" y="220003"/>
                  <a:pt x="834910" y="186207"/>
                  <a:pt x="822795" y="195134"/>
                </a:cubicBezTo>
                <a:cubicBezTo>
                  <a:pt x="810680" y="204061"/>
                  <a:pt x="933110" y="251248"/>
                  <a:pt x="926096" y="264001"/>
                </a:cubicBezTo>
                <a:cubicBezTo>
                  <a:pt x="919082" y="276754"/>
                  <a:pt x="783898" y="264001"/>
                  <a:pt x="780710" y="271653"/>
                </a:cubicBezTo>
                <a:cubicBezTo>
                  <a:pt x="777522" y="279305"/>
                  <a:pt x="933110" y="291420"/>
                  <a:pt x="906966" y="309912"/>
                </a:cubicBezTo>
                <a:cubicBezTo>
                  <a:pt x="880822" y="328404"/>
                  <a:pt x="638512" y="380692"/>
                  <a:pt x="623846" y="382605"/>
                </a:cubicBezTo>
                <a:cubicBezTo>
                  <a:pt x="609180" y="384518"/>
                  <a:pt x="810680" y="322028"/>
                  <a:pt x="818969" y="321390"/>
                </a:cubicBezTo>
                <a:cubicBezTo>
                  <a:pt x="827258" y="320752"/>
                  <a:pt x="682511" y="386431"/>
                  <a:pt x="673584" y="378779"/>
                </a:cubicBezTo>
                <a:cubicBezTo>
                  <a:pt x="664657" y="371127"/>
                  <a:pt x="767319" y="292696"/>
                  <a:pt x="765406" y="275479"/>
                </a:cubicBezTo>
                <a:cubicBezTo>
                  <a:pt x="763493" y="258262"/>
                  <a:pt x="691438" y="265914"/>
                  <a:pt x="662106" y="275479"/>
                </a:cubicBezTo>
                <a:cubicBezTo>
                  <a:pt x="632774" y="285044"/>
                  <a:pt x="630861" y="320115"/>
                  <a:pt x="589413" y="332868"/>
                </a:cubicBezTo>
                <a:cubicBezTo>
                  <a:pt x="547965" y="345621"/>
                  <a:pt x="473997" y="358374"/>
                  <a:pt x="413420" y="351997"/>
                </a:cubicBezTo>
                <a:cubicBezTo>
                  <a:pt x="352843" y="345620"/>
                  <a:pt x="294816" y="317563"/>
                  <a:pt x="225949" y="294608"/>
                </a:cubicBezTo>
                <a:cubicBezTo>
                  <a:pt x="157082" y="271653"/>
                  <a:pt x="-6796" y="214264"/>
                  <a:pt x="218" y="214264"/>
                </a:cubicBezTo>
                <a:cubicBezTo>
                  <a:pt x="7232" y="214264"/>
                  <a:pt x="137314" y="278029"/>
                  <a:pt x="268034" y="294608"/>
                </a:cubicBezTo>
                <a:cubicBezTo>
                  <a:pt x="398754" y="311187"/>
                  <a:pt x="679960" y="329042"/>
                  <a:pt x="784536" y="313738"/>
                </a:cubicBezTo>
                <a:cubicBezTo>
                  <a:pt x="889112" y="298434"/>
                  <a:pt x="877634" y="227017"/>
                  <a:pt x="895488" y="202786"/>
                </a:cubicBezTo>
                <a:cubicBezTo>
                  <a:pt x="913342" y="178555"/>
                  <a:pt x="886561" y="178555"/>
                  <a:pt x="891662" y="168352"/>
                </a:cubicBezTo>
                <a:cubicBezTo>
                  <a:pt x="896763" y="158150"/>
                  <a:pt x="929284" y="145397"/>
                  <a:pt x="926096" y="141571"/>
                </a:cubicBezTo>
                <a:cubicBezTo>
                  <a:pt x="922908" y="137745"/>
                  <a:pt x="845114" y="165802"/>
                  <a:pt x="872533" y="145397"/>
                </a:cubicBezTo>
                <a:cubicBezTo>
                  <a:pt x="899952" y="124992"/>
                  <a:pt x="1087423" y="1286"/>
                  <a:pt x="109826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A588F959-242E-14E2-6831-F94C726A5D0D}"/>
              </a:ext>
            </a:extLst>
          </p:cNvPr>
          <p:cNvSpPr/>
          <p:nvPr/>
        </p:nvSpPr>
        <p:spPr>
          <a:xfrm>
            <a:off x="3007112" y="6431175"/>
            <a:ext cx="688054" cy="468612"/>
          </a:xfrm>
          <a:custGeom>
            <a:avLst/>
            <a:gdLst>
              <a:gd name="connsiteX0" fmla="*/ 78 w 688054"/>
              <a:gd name="connsiteY0" fmla="*/ 233 h 468612"/>
              <a:gd name="connsiteX1" fmla="*/ 298501 w 688054"/>
              <a:gd name="connsiteY1" fmla="*/ 444042 h 468612"/>
              <a:gd name="connsiteX2" fmla="*/ 290850 w 688054"/>
              <a:gd name="connsiteY2" fmla="*/ 413434 h 468612"/>
              <a:gd name="connsiteX3" fmla="*/ 681096 w 688054"/>
              <a:gd name="connsiteY3" fmla="*/ 432564 h 468612"/>
              <a:gd name="connsiteX4" fmla="*/ 551014 w 688054"/>
              <a:gd name="connsiteY4" fmla="*/ 394304 h 468612"/>
              <a:gd name="connsiteX5" fmla="*/ 681096 w 688054"/>
              <a:gd name="connsiteY5" fmla="*/ 394304 h 468612"/>
              <a:gd name="connsiteX6" fmla="*/ 401802 w 688054"/>
              <a:gd name="connsiteY6" fmla="*/ 432564 h 468612"/>
              <a:gd name="connsiteX7" fmla="*/ 336761 w 688054"/>
              <a:gd name="connsiteY7" fmla="*/ 386653 h 468612"/>
              <a:gd name="connsiteX8" fmla="*/ 593099 w 688054"/>
              <a:gd name="connsiteY8" fmla="*/ 359871 h 468612"/>
              <a:gd name="connsiteX9" fmla="*/ 294675 w 688054"/>
              <a:gd name="connsiteY9" fmla="*/ 329263 h 468612"/>
              <a:gd name="connsiteX10" fmla="*/ 543362 w 688054"/>
              <a:gd name="connsiteY10" fmla="*/ 405782 h 468612"/>
              <a:gd name="connsiteX11" fmla="*/ 271720 w 688054"/>
              <a:gd name="connsiteY11" fmla="*/ 382827 h 468612"/>
              <a:gd name="connsiteX12" fmla="*/ 78 w 688054"/>
              <a:gd name="connsiteY12" fmla="*/ 233 h 4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054" h="468612">
                <a:moveTo>
                  <a:pt x="78" y="233"/>
                </a:moveTo>
                <a:cubicBezTo>
                  <a:pt x="4541" y="10435"/>
                  <a:pt x="250039" y="375175"/>
                  <a:pt x="298501" y="444042"/>
                </a:cubicBezTo>
                <a:cubicBezTo>
                  <a:pt x="346963" y="512909"/>
                  <a:pt x="227084" y="415347"/>
                  <a:pt x="290850" y="413434"/>
                </a:cubicBezTo>
                <a:cubicBezTo>
                  <a:pt x="354616" y="411521"/>
                  <a:pt x="637736" y="435752"/>
                  <a:pt x="681096" y="432564"/>
                </a:cubicBezTo>
                <a:cubicBezTo>
                  <a:pt x="724456" y="429376"/>
                  <a:pt x="551014" y="400681"/>
                  <a:pt x="551014" y="394304"/>
                </a:cubicBezTo>
                <a:cubicBezTo>
                  <a:pt x="551014" y="387927"/>
                  <a:pt x="705965" y="387927"/>
                  <a:pt x="681096" y="394304"/>
                </a:cubicBezTo>
                <a:cubicBezTo>
                  <a:pt x="656227" y="400681"/>
                  <a:pt x="459191" y="433839"/>
                  <a:pt x="401802" y="432564"/>
                </a:cubicBezTo>
                <a:cubicBezTo>
                  <a:pt x="344413" y="431289"/>
                  <a:pt x="304878" y="398768"/>
                  <a:pt x="336761" y="386653"/>
                </a:cubicBezTo>
                <a:cubicBezTo>
                  <a:pt x="368644" y="374538"/>
                  <a:pt x="600113" y="369436"/>
                  <a:pt x="593099" y="359871"/>
                </a:cubicBezTo>
                <a:cubicBezTo>
                  <a:pt x="586085" y="350306"/>
                  <a:pt x="302964" y="321611"/>
                  <a:pt x="294675" y="329263"/>
                </a:cubicBezTo>
                <a:cubicBezTo>
                  <a:pt x="286386" y="336915"/>
                  <a:pt x="547188" y="396855"/>
                  <a:pt x="543362" y="405782"/>
                </a:cubicBezTo>
                <a:cubicBezTo>
                  <a:pt x="539536" y="414709"/>
                  <a:pt x="360354" y="447868"/>
                  <a:pt x="271720" y="382827"/>
                </a:cubicBezTo>
                <a:cubicBezTo>
                  <a:pt x="183086" y="317786"/>
                  <a:pt x="-4385" y="-9969"/>
                  <a:pt x="78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FFBE6597-628D-7970-8591-E7C1065E75F5}"/>
              </a:ext>
            </a:extLst>
          </p:cNvPr>
          <p:cNvSpPr/>
          <p:nvPr/>
        </p:nvSpPr>
        <p:spPr>
          <a:xfrm>
            <a:off x="2464043" y="5770408"/>
            <a:ext cx="515121" cy="651080"/>
          </a:xfrm>
          <a:custGeom>
            <a:avLst/>
            <a:gdLst>
              <a:gd name="connsiteX0" fmla="*/ 1941 w 515121"/>
              <a:gd name="connsiteY0" fmla="*/ 1483 h 651080"/>
              <a:gd name="connsiteX1" fmla="*/ 258469 w 515121"/>
              <a:gd name="connsiteY1" fmla="*/ 373863 h 651080"/>
              <a:gd name="connsiteX2" fmla="*/ 183993 w 515121"/>
              <a:gd name="connsiteY2" fmla="*/ 353176 h 651080"/>
              <a:gd name="connsiteX3" fmla="*/ 324670 w 515121"/>
              <a:gd name="connsiteY3" fmla="*/ 469027 h 651080"/>
              <a:gd name="connsiteX4" fmla="*/ 250194 w 515121"/>
              <a:gd name="connsiteY4" fmla="*/ 419377 h 651080"/>
              <a:gd name="connsiteX5" fmla="*/ 411559 w 515121"/>
              <a:gd name="connsiteY5" fmla="*/ 518678 h 651080"/>
              <a:gd name="connsiteX6" fmla="*/ 361908 w 515121"/>
              <a:gd name="connsiteY6" fmla="*/ 626254 h 651080"/>
              <a:gd name="connsiteX7" fmla="*/ 432247 w 515121"/>
              <a:gd name="connsiteY7" fmla="*/ 551778 h 651080"/>
              <a:gd name="connsiteX8" fmla="*/ 514998 w 515121"/>
              <a:gd name="connsiteY8" fmla="*/ 651080 h 651080"/>
              <a:gd name="connsiteX9" fmla="*/ 448797 w 515121"/>
              <a:gd name="connsiteY9" fmla="*/ 551778 h 651080"/>
              <a:gd name="connsiteX10" fmla="*/ 366046 w 515121"/>
              <a:gd name="connsiteY10" fmla="*/ 452477 h 651080"/>
              <a:gd name="connsiteX11" fmla="*/ 270882 w 515121"/>
              <a:gd name="connsiteY11" fmla="*/ 171123 h 651080"/>
              <a:gd name="connsiteX12" fmla="*/ 316395 w 515121"/>
              <a:gd name="connsiteY12" fmla="*/ 328350 h 651080"/>
              <a:gd name="connsiteX13" fmla="*/ 357771 w 515121"/>
              <a:gd name="connsiteY13" fmla="*/ 452477 h 651080"/>
              <a:gd name="connsiteX14" fmla="*/ 308120 w 515121"/>
              <a:gd name="connsiteY14" fmla="*/ 353176 h 651080"/>
              <a:gd name="connsiteX15" fmla="*/ 233644 w 515121"/>
              <a:gd name="connsiteY15" fmla="*/ 311800 h 651080"/>
              <a:gd name="connsiteX16" fmla="*/ 258469 w 515121"/>
              <a:gd name="connsiteY16" fmla="*/ 349038 h 651080"/>
              <a:gd name="connsiteX17" fmla="*/ 183993 w 515121"/>
              <a:gd name="connsiteY17" fmla="*/ 241462 h 651080"/>
              <a:gd name="connsiteX18" fmla="*/ 105380 w 515121"/>
              <a:gd name="connsiteY18" fmla="*/ 307663 h 651080"/>
              <a:gd name="connsiteX19" fmla="*/ 138480 w 515121"/>
              <a:gd name="connsiteY19" fmla="*/ 245599 h 651080"/>
              <a:gd name="connsiteX20" fmla="*/ 1941 w 515121"/>
              <a:gd name="connsiteY20" fmla="*/ 1483 h 65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121" h="651080">
                <a:moveTo>
                  <a:pt x="1941" y="1483"/>
                </a:moveTo>
                <a:cubicBezTo>
                  <a:pt x="21939" y="22860"/>
                  <a:pt x="228127" y="315248"/>
                  <a:pt x="258469" y="373863"/>
                </a:cubicBezTo>
                <a:cubicBezTo>
                  <a:pt x="288811" y="432478"/>
                  <a:pt x="172959" y="337315"/>
                  <a:pt x="183993" y="353176"/>
                </a:cubicBezTo>
                <a:cubicBezTo>
                  <a:pt x="195027" y="369037"/>
                  <a:pt x="313637" y="457994"/>
                  <a:pt x="324670" y="469027"/>
                </a:cubicBezTo>
                <a:cubicBezTo>
                  <a:pt x="335703" y="480060"/>
                  <a:pt x="235713" y="411102"/>
                  <a:pt x="250194" y="419377"/>
                </a:cubicBezTo>
                <a:cubicBezTo>
                  <a:pt x="264675" y="427652"/>
                  <a:pt x="392940" y="484199"/>
                  <a:pt x="411559" y="518678"/>
                </a:cubicBezTo>
                <a:cubicBezTo>
                  <a:pt x="430178" y="553157"/>
                  <a:pt x="358460" y="620738"/>
                  <a:pt x="361908" y="626254"/>
                </a:cubicBezTo>
                <a:cubicBezTo>
                  <a:pt x="365356" y="631770"/>
                  <a:pt x="406732" y="547640"/>
                  <a:pt x="432247" y="551778"/>
                </a:cubicBezTo>
                <a:cubicBezTo>
                  <a:pt x="457762" y="555916"/>
                  <a:pt x="512240" y="651080"/>
                  <a:pt x="514998" y="651080"/>
                </a:cubicBezTo>
                <a:cubicBezTo>
                  <a:pt x="517756" y="651080"/>
                  <a:pt x="473622" y="584879"/>
                  <a:pt x="448797" y="551778"/>
                </a:cubicBezTo>
                <a:cubicBezTo>
                  <a:pt x="423972" y="518678"/>
                  <a:pt x="395699" y="515920"/>
                  <a:pt x="366046" y="452477"/>
                </a:cubicBezTo>
                <a:cubicBezTo>
                  <a:pt x="336393" y="389034"/>
                  <a:pt x="279157" y="191811"/>
                  <a:pt x="270882" y="171123"/>
                </a:cubicBezTo>
                <a:cubicBezTo>
                  <a:pt x="262607" y="150435"/>
                  <a:pt x="301914" y="281458"/>
                  <a:pt x="316395" y="328350"/>
                </a:cubicBezTo>
                <a:cubicBezTo>
                  <a:pt x="330877" y="375242"/>
                  <a:pt x="359150" y="448339"/>
                  <a:pt x="357771" y="452477"/>
                </a:cubicBezTo>
                <a:cubicBezTo>
                  <a:pt x="356392" y="456615"/>
                  <a:pt x="328808" y="376622"/>
                  <a:pt x="308120" y="353176"/>
                </a:cubicBezTo>
                <a:cubicBezTo>
                  <a:pt x="287432" y="329730"/>
                  <a:pt x="241919" y="312490"/>
                  <a:pt x="233644" y="311800"/>
                </a:cubicBezTo>
                <a:cubicBezTo>
                  <a:pt x="225369" y="311110"/>
                  <a:pt x="266744" y="360761"/>
                  <a:pt x="258469" y="349038"/>
                </a:cubicBezTo>
                <a:cubicBezTo>
                  <a:pt x="250194" y="337315"/>
                  <a:pt x="209508" y="248358"/>
                  <a:pt x="183993" y="241462"/>
                </a:cubicBezTo>
                <a:cubicBezTo>
                  <a:pt x="158478" y="234566"/>
                  <a:pt x="112965" y="306974"/>
                  <a:pt x="105380" y="307663"/>
                </a:cubicBezTo>
                <a:cubicBezTo>
                  <a:pt x="97795" y="308352"/>
                  <a:pt x="154341" y="295250"/>
                  <a:pt x="138480" y="245599"/>
                </a:cubicBezTo>
                <a:cubicBezTo>
                  <a:pt x="122619" y="195948"/>
                  <a:pt x="-18057" y="-19894"/>
                  <a:pt x="1941" y="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A4851FDE-B607-DAA1-0C12-C33A7E5AC137}"/>
              </a:ext>
            </a:extLst>
          </p:cNvPr>
          <p:cNvSpPr/>
          <p:nvPr/>
        </p:nvSpPr>
        <p:spPr>
          <a:xfrm>
            <a:off x="5474441" y="6452797"/>
            <a:ext cx="938668" cy="278358"/>
          </a:xfrm>
          <a:custGeom>
            <a:avLst/>
            <a:gdLst>
              <a:gd name="connsiteX0" fmla="*/ 584388 w 938668"/>
              <a:gd name="connsiteY0" fmla="*/ 42 h 278358"/>
              <a:gd name="connsiteX1" fmla="*/ 822281 w 938668"/>
              <a:gd name="connsiteY1" fmla="*/ 89252 h 278358"/>
              <a:gd name="connsiteX2" fmla="*/ 480310 w 938668"/>
              <a:gd name="connsiteY2" fmla="*/ 111554 h 278358"/>
              <a:gd name="connsiteX3" fmla="*/ 602974 w 938668"/>
              <a:gd name="connsiteY3" fmla="*/ 122705 h 278358"/>
              <a:gd name="connsiteX4" fmla="*/ 379949 w 938668"/>
              <a:gd name="connsiteY4" fmla="*/ 145008 h 278358"/>
              <a:gd name="connsiteX5" fmla="*/ 171793 w 938668"/>
              <a:gd name="connsiteY5" fmla="*/ 133857 h 278358"/>
              <a:gd name="connsiteX6" fmla="*/ 808 w 938668"/>
              <a:gd name="connsiteY6" fmla="*/ 104120 h 278358"/>
              <a:gd name="connsiteX7" fmla="*/ 242418 w 938668"/>
              <a:gd name="connsiteY7" fmla="*/ 118988 h 278358"/>
              <a:gd name="connsiteX8" fmla="*/ 599257 w 938668"/>
              <a:gd name="connsiteY8" fmla="*/ 159876 h 278358"/>
              <a:gd name="connsiteX9" fmla="*/ 261003 w 938668"/>
              <a:gd name="connsiteY9" fmla="*/ 189613 h 278358"/>
              <a:gd name="connsiteX10" fmla="*/ 324193 w 938668"/>
              <a:gd name="connsiteY10" fmla="*/ 219349 h 278358"/>
              <a:gd name="connsiteX11" fmla="*/ 26827 w 938668"/>
              <a:gd name="connsiteY11" fmla="*/ 204481 h 278358"/>
              <a:gd name="connsiteX12" fmla="*/ 550935 w 938668"/>
              <a:gd name="connsiteY12" fmla="*/ 275105 h 278358"/>
              <a:gd name="connsiteX13" fmla="*/ 747939 w 938668"/>
              <a:gd name="connsiteY13" fmla="*/ 260237 h 278358"/>
              <a:gd name="connsiteX14" fmla="*/ 937510 w 938668"/>
              <a:gd name="connsiteY14" fmla="*/ 204481 h 278358"/>
              <a:gd name="connsiteX15" fmla="*/ 829715 w 938668"/>
              <a:gd name="connsiteY15" fmla="*/ 211915 h 278358"/>
              <a:gd name="connsiteX16" fmla="*/ 874320 w 938668"/>
              <a:gd name="connsiteY16" fmla="*/ 211915 h 278358"/>
              <a:gd name="connsiteX17" fmla="*/ 628993 w 938668"/>
              <a:gd name="connsiteY17" fmla="*/ 263954 h 278358"/>
              <a:gd name="connsiteX18" fmla="*/ 123471 w 938668"/>
              <a:gd name="connsiteY18" fmla="*/ 226783 h 278358"/>
              <a:gd name="connsiteX19" fmla="*/ 372515 w 938668"/>
              <a:gd name="connsiteY19" fmla="*/ 174744 h 278358"/>
              <a:gd name="connsiteX20" fmla="*/ 521198 w 938668"/>
              <a:gd name="connsiteY20" fmla="*/ 152442 h 278358"/>
              <a:gd name="connsiteX21" fmla="*/ 517481 w 938668"/>
              <a:gd name="connsiteY21" fmla="*/ 115271 h 278358"/>
              <a:gd name="connsiteX22" fmla="*/ 755374 w 938668"/>
              <a:gd name="connsiteY22" fmla="*/ 78101 h 278358"/>
              <a:gd name="connsiteX23" fmla="*/ 584388 w 938668"/>
              <a:gd name="connsiteY23" fmla="*/ 42 h 27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8668" h="278358">
                <a:moveTo>
                  <a:pt x="584388" y="42"/>
                </a:moveTo>
                <a:cubicBezTo>
                  <a:pt x="595539" y="1900"/>
                  <a:pt x="839627" y="70667"/>
                  <a:pt x="822281" y="89252"/>
                </a:cubicBezTo>
                <a:cubicBezTo>
                  <a:pt x="804935" y="107837"/>
                  <a:pt x="516861" y="105979"/>
                  <a:pt x="480310" y="111554"/>
                </a:cubicBezTo>
                <a:cubicBezTo>
                  <a:pt x="443759" y="117129"/>
                  <a:pt x="619701" y="117129"/>
                  <a:pt x="602974" y="122705"/>
                </a:cubicBezTo>
                <a:cubicBezTo>
                  <a:pt x="586247" y="128281"/>
                  <a:pt x="451812" y="143149"/>
                  <a:pt x="379949" y="145008"/>
                </a:cubicBezTo>
                <a:cubicBezTo>
                  <a:pt x="308086" y="146867"/>
                  <a:pt x="234983" y="140672"/>
                  <a:pt x="171793" y="133857"/>
                </a:cubicBezTo>
                <a:cubicBezTo>
                  <a:pt x="108603" y="127042"/>
                  <a:pt x="-10963" y="106598"/>
                  <a:pt x="808" y="104120"/>
                </a:cubicBezTo>
                <a:cubicBezTo>
                  <a:pt x="12579" y="101642"/>
                  <a:pt x="142677" y="109695"/>
                  <a:pt x="242418" y="118988"/>
                </a:cubicBezTo>
                <a:cubicBezTo>
                  <a:pt x="342159" y="128281"/>
                  <a:pt x="596160" y="148105"/>
                  <a:pt x="599257" y="159876"/>
                </a:cubicBezTo>
                <a:cubicBezTo>
                  <a:pt x="602354" y="171647"/>
                  <a:pt x="306847" y="179701"/>
                  <a:pt x="261003" y="189613"/>
                </a:cubicBezTo>
                <a:cubicBezTo>
                  <a:pt x="215159" y="199525"/>
                  <a:pt x="363222" y="216871"/>
                  <a:pt x="324193" y="219349"/>
                </a:cubicBezTo>
                <a:cubicBezTo>
                  <a:pt x="285164" y="221827"/>
                  <a:pt x="-10963" y="195188"/>
                  <a:pt x="26827" y="204481"/>
                </a:cubicBezTo>
                <a:cubicBezTo>
                  <a:pt x="64617" y="213774"/>
                  <a:pt x="430750" y="265812"/>
                  <a:pt x="550935" y="275105"/>
                </a:cubicBezTo>
                <a:cubicBezTo>
                  <a:pt x="671120" y="284398"/>
                  <a:pt x="683510" y="272008"/>
                  <a:pt x="747939" y="260237"/>
                </a:cubicBezTo>
                <a:cubicBezTo>
                  <a:pt x="812368" y="248466"/>
                  <a:pt x="923881" y="212535"/>
                  <a:pt x="937510" y="204481"/>
                </a:cubicBezTo>
                <a:cubicBezTo>
                  <a:pt x="951139" y="196427"/>
                  <a:pt x="840247" y="210676"/>
                  <a:pt x="829715" y="211915"/>
                </a:cubicBezTo>
                <a:cubicBezTo>
                  <a:pt x="819183" y="213154"/>
                  <a:pt x="907774" y="203242"/>
                  <a:pt x="874320" y="211915"/>
                </a:cubicBezTo>
                <a:cubicBezTo>
                  <a:pt x="840866" y="220588"/>
                  <a:pt x="754134" y="261476"/>
                  <a:pt x="628993" y="263954"/>
                </a:cubicBezTo>
                <a:cubicBezTo>
                  <a:pt x="503852" y="266432"/>
                  <a:pt x="166217" y="241651"/>
                  <a:pt x="123471" y="226783"/>
                </a:cubicBezTo>
                <a:cubicBezTo>
                  <a:pt x="80725" y="211915"/>
                  <a:pt x="306227" y="187134"/>
                  <a:pt x="372515" y="174744"/>
                </a:cubicBezTo>
                <a:cubicBezTo>
                  <a:pt x="438803" y="162354"/>
                  <a:pt x="497037" y="162354"/>
                  <a:pt x="521198" y="152442"/>
                </a:cubicBezTo>
                <a:cubicBezTo>
                  <a:pt x="545359" y="142530"/>
                  <a:pt x="478452" y="127661"/>
                  <a:pt x="517481" y="115271"/>
                </a:cubicBezTo>
                <a:cubicBezTo>
                  <a:pt x="556510" y="102881"/>
                  <a:pt x="740506" y="98545"/>
                  <a:pt x="755374" y="78101"/>
                </a:cubicBezTo>
                <a:cubicBezTo>
                  <a:pt x="770242" y="57657"/>
                  <a:pt x="573237" y="-1816"/>
                  <a:pt x="584388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8DD6C904-1BA0-BD5A-9AA0-7403094C4F16}"/>
              </a:ext>
            </a:extLst>
          </p:cNvPr>
          <p:cNvSpPr/>
          <p:nvPr/>
        </p:nvSpPr>
        <p:spPr>
          <a:xfrm>
            <a:off x="5221357" y="7203143"/>
            <a:ext cx="1359181" cy="719683"/>
          </a:xfrm>
          <a:custGeom>
            <a:avLst/>
            <a:gdLst>
              <a:gd name="connsiteX0" fmla="*/ 0 w 1359181"/>
              <a:gd name="connsiteY0" fmla="*/ 94387 h 719683"/>
              <a:gd name="connsiteX1" fmla="*/ 176695 w 1359181"/>
              <a:gd name="connsiteY1" fmla="*/ 32544 h 719683"/>
              <a:gd name="connsiteX2" fmla="*/ 459408 w 1359181"/>
              <a:gd name="connsiteY2" fmla="*/ 275500 h 719683"/>
              <a:gd name="connsiteX3" fmla="*/ 441739 w 1359181"/>
              <a:gd name="connsiteY3" fmla="*/ 257831 h 719683"/>
              <a:gd name="connsiteX4" fmla="*/ 640521 w 1359181"/>
              <a:gd name="connsiteY4" fmla="*/ 509622 h 719683"/>
              <a:gd name="connsiteX5" fmla="*/ 711200 w 1359181"/>
              <a:gd name="connsiteY5" fmla="*/ 628892 h 719683"/>
              <a:gd name="connsiteX6" fmla="*/ 662608 w 1359181"/>
              <a:gd name="connsiteY6" fmla="*/ 571466 h 719683"/>
              <a:gd name="connsiteX7" fmla="*/ 786295 w 1359181"/>
              <a:gd name="connsiteY7" fmla="*/ 717240 h 719683"/>
              <a:gd name="connsiteX8" fmla="*/ 803965 w 1359181"/>
              <a:gd name="connsiteY8" fmla="*/ 659814 h 719683"/>
              <a:gd name="connsiteX9" fmla="*/ 883478 w 1359181"/>
              <a:gd name="connsiteY9" fmla="*/ 620057 h 719683"/>
              <a:gd name="connsiteX10" fmla="*/ 1157356 w 1359181"/>
              <a:gd name="connsiteY10" fmla="*/ 337344 h 719683"/>
              <a:gd name="connsiteX11" fmla="*/ 1166191 w 1359181"/>
              <a:gd name="connsiteY11" fmla="*/ 372683 h 719683"/>
              <a:gd name="connsiteX12" fmla="*/ 1316382 w 1359181"/>
              <a:gd name="connsiteY12" fmla="*/ 182735 h 719683"/>
              <a:gd name="connsiteX13" fmla="*/ 1325217 w 1359181"/>
              <a:gd name="connsiteY13" fmla="*/ 165066 h 719683"/>
              <a:gd name="connsiteX14" fmla="*/ 909982 w 1359181"/>
              <a:gd name="connsiteY14" fmla="*/ 553796 h 719683"/>
              <a:gd name="connsiteX15" fmla="*/ 755373 w 1359181"/>
              <a:gd name="connsiteY15" fmla="*/ 624474 h 719683"/>
              <a:gd name="connsiteX16" fmla="*/ 658191 w 1359181"/>
              <a:gd name="connsiteY16" fmla="*/ 544961 h 719683"/>
              <a:gd name="connsiteX17" fmla="*/ 393147 w 1359181"/>
              <a:gd name="connsiteY17" fmla="*/ 262248 h 719683"/>
              <a:gd name="connsiteX18" fmla="*/ 454991 w 1359181"/>
              <a:gd name="connsiteY18" fmla="*/ 297587 h 719683"/>
              <a:gd name="connsiteX19" fmla="*/ 194365 w 1359181"/>
              <a:gd name="connsiteY19" fmla="*/ 14874 h 719683"/>
              <a:gd name="connsiteX20" fmla="*/ 119269 w 1359181"/>
              <a:gd name="connsiteY20" fmla="*/ 36961 h 719683"/>
              <a:gd name="connsiteX21" fmla="*/ 0 w 1359181"/>
              <a:gd name="connsiteY21" fmla="*/ 94387 h 71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59181" h="719683">
                <a:moveTo>
                  <a:pt x="0" y="94387"/>
                </a:moveTo>
                <a:cubicBezTo>
                  <a:pt x="50063" y="48372"/>
                  <a:pt x="100127" y="2358"/>
                  <a:pt x="176695" y="32544"/>
                </a:cubicBezTo>
                <a:cubicBezTo>
                  <a:pt x="253263" y="62729"/>
                  <a:pt x="415234" y="237952"/>
                  <a:pt x="459408" y="275500"/>
                </a:cubicBezTo>
                <a:cubicBezTo>
                  <a:pt x="503582" y="313048"/>
                  <a:pt x="411554" y="218811"/>
                  <a:pt x="441739" y="257831"/>
                </a:cubicBezTo>
                <a:cubicBezTo>
                  <a:pt x="471924" y="296851"/>
                  <a:pt x="595611" y="447779"/>
                  <a:pt x="640521" y="509622"/>
                </a:cubicBezTo>
                <a:cubicBezTo>
                  <a:pt x="685431" y="571465"/>
                  <a:pt x="707519" y="618585"/>
                  <a:pt x="711200" y="628892"/>
                </a:cubicBezTo>
                <a:cubicBezTo>
                  <a:pt x="714881" y="639199"/>
                  <a:pt x="662608" y="571466"/>
                  <a:pt x="662608" y="571466"/>
                </a:cubicBezTo>
                <a:cubicBezTo>
                  <a:pt x="675124" y="586191"/>
                  <a:pt x="762736" y="702515"/>
                  <a:pt x="786295" y="717240"/>
                </a:cubicBezTo>
                <a:cubicBezTo>
                  <a:pt x="809854" y="731965"/>
                  <a:pt x="787768" y="676011"/>
                  <a:pt x="803965" y="659814"/>
                </a:cubicBezTo>
                <a:cubicBezTo>
                  <a:pt x="820162" y="643617"/>
                  <a:pt x="824580" y="673802"/>
                  <a:pt x="883478" y="620057"/>
                </a:cubicBezTo>
                <a:cubicBezTo>
                  <a:pt x="942376" y="566312"/>
                  <a:pt x="1110237" y="378573"/>
                  <a:pt x="1157356" y="337344"/>
                </a:cubicBezTo>
                <a:cubicBezTo>
                  <a:pt x="1204475" y="296115"/>
                  <a:pt x="1139687" y="398451"/>
                  <a:pt x="1166191" y="372683"/>
                </a:cubicBezTo>
                <a:cubicBezTo>
                  <a:pt x="1192695" y="346915"/>
                  <a:pt x="1289878" y="217338"/>
                  <a:pt x="1316382" y="182735"/>
                </a:cubicBezTo>
                <a:cubicBezTo>
                  <a:pt x="1342886" y="148132"/>
                  <a:pt x="1392950" y="103223"/>
                  <a:pt x="1325217" y="165066"/>
                </a:cubicBezTo>
                <a:cubicBezTo>
                  <a:pt x="1257484" y="226909"/>
                  <a:pt x="1004956" y="477228"/>
                  <a:pt x="909982" y="553796"/>
                </a:cubicBezTo>
                <a:cubicBezTo>
                  <a:pt x="815008" y="630364"/>
                  <a:pt x="797338" y="625946"/>
                  <a:pt x="755373" y="624474"/>
                </a:cubicBezTo>
                <a:cubicBezTo>
                  <a:pt x="713408" y="623002"/>
                  <a:pt x="718562" y="605332"/>
                  <a:pt x="658191" y="544961"/>
                </a:cubicBezTo>
                <a:cubicBezTo>
                  <a:pt x="597820" y="484590"/>
                  <a:pt x="427014" y="303477"/>
                  <a:pt x="393147" y="262248"/>
                </a:cubicBezTo>
                <a:cubicBezTo>
                  <a:pt x="359280" y="221019"/>
                  <a:pt x="488121" y="338816"/>
                  <a:pt x="454991" y="297587"/>
                </a:cubicBezTo>
                <a:cubicBezTo>
                  <a:pt x="421861" y="256358"/>
                  <a:pt x="250319" y="58312"/>
                  <a:pt x="194365" y="14874"/>
                </a:cubicBezTo>
                <a:cubicBezTo>
                  <a:pt x="138411" y="-28564"/>
                  <a:pt x="119269" y="36961"/>
                  <a:pt x="119269" y="36961"/>
                </a:cubicBezTo>
                <a:lnTo>
                  <a:pt x="0" y="943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8E93389A-CC83-865C-E9B3-4F81F3E5792E}"/>
              </a:ext>
            </a:extLst>
          </p:cNvPr>
          <p:cNvSpPr/>
          <p:nvPr/>
        </p:nvSpPr>
        <p:spPr>
          <a:xfrm>
            <a:off x="5727975" y="9121140"/>
            <a:ext cx="531093" cy="602970"/>
          </a:xfrm>
          <a:custGeom>
            <a:avLst/>
            <a:gdLst>
              <a:gd name="connsiteX0" fmla="*/ 531093 w 531093"/>
              <a:gd name="connsiteY0" fmla="*/ 0 h 602970"/>
              <a:gd name="connsiteX1" fmla="*/ 380217 w 531093"/>
              <a:gd name="connsiteY1" fmla="*/ 96012 h 602970"/>
              <a:gd name="connsiteX2" fmla="*/ 124185 w 531093"/>
              <a:gd name="connsiteY2" fmla="*/ 370332 h 602970"/>
              <a:gd name="connsiteX3" fmla="*/ 215625 w 531093"/>
              <a:gd name="connsiteY3" fmla="*/ 310896 h 602970"/>
              <a:gd name="connsiteX4" fmla="*/ 5313 w 531093"/>
              <a:gd name="connsiteY4" fmla="*/ 598932 h 602970"/>
              <a:gd name="connsiteX5" fmla="*/ 73893 w 531093"/>
              <a:gd name="connsiteY5" fmla="*/ 466344 h 602970"/>
              <a:gd name="connsiteX6" fmla="*/ 192765 w 531093"/>
              <a:gd name="connsiteY6" fmla="*/ 278892 h 602970"/>
              <a:gd name="connsiteX7" fmla="*/ 261345 w 531093"/>
              <a:gd name="connsiteY7" fmla="*/ 192024 h 602970"/>
              <a:gd name="connsiteX8" fmla="*/ 197337 w 531093"/>
              <a:gd name="connsiteY8" fmla="*/ 233172 h 602970"/>
              <a:gd name="connsiteX9" fmla="*/ 531093 w 531093"/>
              <a:gd name="connsiteY9" fmla="*/ 0 h 60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093" h="602970">
                <a:moveTo>
                  <a:pt x="531093" y="0"/>
                </a:moveTo>
                <a:cubicBezTo>
                  <a:pt x="489564" y="17145"/>
                  <a:pt x="448035" y="34290"/>
                  <a:pt x="380217" y="96012"/>
                </a:cubicBezTo>
                <a:cubicBezTo>
                  <a:pt x="312399" y="157734"/>
                  <a:pt x="151617" y="334518"/>
                  <a:pt x="124185" y="370332"/>
                </a:cubicBezTo>
                <a:cubicBezTo>
                  <a:pt x="96753" y="406146"/>
                  <a:pt x="235437" y="272796"/>
                  <a:pt x="215625" y="310896"/>
                </a:cubicBezTo>
                <a:cubicBezTo>
                  <a:pt x="195813" y="348996"/>
                  <a:pt x="28935" y="573024"/>
                  <a:pt x="5313" y="598932"/>
                </a:cubicBezTo>
                <a:cubicBezTo>
                  <a:pt x="-18309" y="624840"/>
                  <a:pt x="42651" y="519684"/>
                  <a:pt x="73893" y="466344"/>
                </a:cubicBezTo>
                <a:cubicBezTo>
                  <a:pt x="105135" y="413004"/>
                  <a:pt x="161523" y="324612"/>
                  <a:pt x="192765" y="278892"/>
                </a:cubicBezTo>
                <a:cubicBezTo>
                  <a:pt x="224007" y="233172"/>
                  <a:pt x="260583" y="199644"/>
                  <a:pt x="261345" y="192024"/>
                </a:cubicBezTo>
                <a:cubicBezTo>
                  <a:pt x="262107" y="184404"/>
                  <a:pt x="197337" y="233172"/>
                  <a:pt x="197337" y="233172"/>
                </a:cubicBezTo>
                <a:lnTo>
                  <a:pt x="53109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39AAFE6C-6D47-8A27-308A-67C61EC353B2}"/>
              </a:ext>
            </a:extLst>
          </p:cNvPr>
          <p:cNvSpPr/>
          <p:nvPr/>
        </p:nvSpPr>
        <p:spPr>
          <a:xfrm>
            <a:off x="6545172" y="6913844"/>
            <a:ext cx="568869" cy="1737953"/>
          </a:xfrm>
          <a:custGeom>
            <a:avLst/>
            <a:gdLst>
              <a:gd name="connsiteX0" fmla="*/ 568860 w 568869"/>
              <a:gd name="connsiteY0" fmla="*/ 3592 h 1737953"/>
              <a:gd name="connsiteX1" fmla="*/ 509424 w 568869"/>
              <a:gd name="connsiteY1" fmla="*/ 652816 h 1737953"/>
              <a:gd name="connsiteX2" fmla="*/ 513996 w 568869"/>
              <a:gd name="connsiteY2" fmla="*/ 611668 h 1737953"/>
              <a:gd name="connsiteX3" fmla="*/ 344832 w 568869"/>
              <a:gd name="connsiteY3" fmla="*/ 1105444 h 1737953"/>
              <a:gd name="connsiteX4" fmla="*/ 399696 w 568869"/>
              <a:gd name="connsiteY4" fmla="*/ 1014004 h 1737953"/>
              <a:gd name="connsiteX5" fmla="*/ 24792 w 568869"/>
              <a:gd name="connsiteY5" fmla="*/ 1704376 h 1737953"/>
              <a:gd name="connsiteX6" fmla="*/ 61368 w 568869"/>
              <a:gd name="connsiteY6" fmla="*/ 1590076 h 1737953"/>
              <a:gd name="connsiteX7" fmla="*/ 271680 w 568869"/>
              <a:gd name="connsiteY7" fmla="*/ 1238032 h 1737953"/>
              <a:gd name="connsiteX8" fmla="*/ 468276 w 568869"/>
              <a:gd name="connsiteY8" fmla="*/ 703108 h 1737953"/>
              <a:gd name="connsiteX9" fmla="*/ 491136 w 568869"/>
              <a:gd name="connsiteY9" fmla="*/ 501940 h 1737953"/>
              <a:gd name="connsiteX10" fmla="*/ 504852 w 568869"/>
              <a:gd name="connsiteY10" fmla="*/ 337348 h 1737953"/>
              <a:gd name="connsiteX11" fmla="*/ 513996 w 568869"/>
              <a:gd name="connsiteY11" fmla="*/ 387640 h 1737953"/>
              <a:gd name="connsiteX12" fmla="*/ 568860 w 568869"/>
              <a:gd name="connsiteY12" fmla="*/ 3592 h 17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869" h="1737953">
                <a:moveTo>
                  <a:pt x="568860" y="3592"/>
                </a:moveTo>
                <a:cubicBezTo>
                  <a:pt x="568098" y="47788"/>
                  <a:pt x="518568" y="551470"/>
                  <a:pt x="509424" y="652816"/>
                </a:cubicBezTo>
                <a:cubicBezTo>
                  <a:pt x="500280" y="754162"/>
                  <a:pt x="541428" y="536230"/>
                  <a:pt x="513996" y="611668"/>
                </a:cubicBezTo>
                <a:cubicBezTo>
                  <a:pt x="486564" y="687106"/>
                  <a:pt x="363882" y="1038388"/>
                  <a:pt x="344832" y="1105444"/>
                </a:cubicBezTo>
                <a:cubicBezTo>
                  <a:pt x="325782" y="1172500"/>
                  <a:pt x="453036" y="914182"/>
                  <a:pt x="399696" y="1014004"/>
                </a:cubicBezTo>
                <a:cubicBezTo>
                  <a:pt x="346356" y="1113826"/>
                  <a:pt x="81180" y="1608364"/>
                  <a:pt x="24792" y="1704376"/>
                </a:cubicBezTo>
                <a:cubicBezTo>
                  <a:pt x="-31596" y="1800388"/>
                  <a:pt x="20220" y="1667800"/>
                  <a:pt x="61368" y="1590076"/>
                </a:cubicBezTo>
                <a:cubicBezTo>
                  <a:pt x="102516" y="1512352"/>
                  <a:pt x="203862" y="1385860"/>
                  <a:pt x="271680" y="1238032"/>
                </a:cubicBezTo>
                <a:cubicBezTo>
                  <a:pt x="339498" y="1090204"/>
                  <a:pt x="431700" y="825790"/>
                  <a:pt x="468276" y="703108"/>
                </a:cubicBezTo>
                <a:cubicBezTo>
                  <a:pt x="504852" y="580426"/>
                  <a:pt x="485040" y="562900"/>
                  <a:pt x="491136" y="501940"/>
                </a:cubicBezTo>
                <a:cubicBezTo>
                  <a:pt x="497232" y="440980"/>
                  <a:pt x="501042" y="356398"/>
                  <a:pt x="504852" y="337348"/>
                </a:cubicBezTo>
                <a:cubicBezTo>
                  <a:pt x="508662" y="318298"/>
                  <a:pt x="504852" y="438694"/>
                  <a:pt x="513996" y="387640"/>
                </a:cubicBezTo>
                <a:cubicBezTo>
                  <a:pt x="523140" y="336586"/>
                  <a:pt x="569622" y="-40604"/>
                  <a:pt x="568860" y="3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F09DB89E-60B5-2634-4D56-A5FDBA46BC93}"/>
              </a:ext>
            </a:extLst>
          </p:cNvPr>
          <p:cNvSpPr/>
          <p:nvPr/>
        </p:nvSpPr>
        <p:spPr>
          <a:xfrm>
            <a:off x="5518325" y="7510979"/>
            <a:ext cx="484750" cy="778179"/>
          </a:xfrm>
          <a:custGeom>
            <a:avLst/>
            <a:gdLst>
              <a:gd name="connsiteX0" fmla="*/ 79 w 484750"/>
              <a:gd name="connsiteY0" fmla="*/ 817 h 778179"/>
              <a:gd name="connsiteX1" fmla="*/ 187531 w 484750"/>
              <a:gd name="connsiteY1" fmla="*/ 490021 h 778179"/>
              <a:gd name="connsiteX2" fmla="*/ 169243 w 484750"/>
              <a:gd name="connsiteY2" fmla="*/ 480877 h 778179"/>
              <a:gd name="connsiteX3" fmla="*/ 192103 w 484750"/>
              <a:gd name="connsiteY3" fmla="*/ 700333 h 778179"/>
              <a:gd name="connsiteX4" fmla="*/ 201247 w 484750"/>
              <a:gd name="connsiteY4" fmla="*/ 773485 h 778179"/>
              <a:gd name="connsiteX5" fmla="*/ 256111 w 484750"/>
              <a:gd name="connsiteY5" fmla="*/ 654613 h 778179"/>
              <a:gd name="connsiteX6" fmla="*/ 269827 w 484750"/>
              <a:gd name="connsiteY6" fmla="*/ 704905 h 778179"/>
              <a:gd name="connsiteX7" fmla="*/ 406987 w 484750"/>
              <a:gd name="connsiteY7" fmla="*/ 714049 h 778179"/>
              <a:gd name="connsiteX8" fmla="*/ 484711 w 484750"/>
              <a:gd name="connsiteY8" fmla="*/ 778057 h 778179"/>
              <a:gd name="connsiteX9" fmla="*/ 397843 w 484750"/>
              <a:gd name="connsiteY9" fmla="*/ 695761 h 778179"/>
              <a:gd name="connsiteX10" fmla="*/ 201247 w 484750"/>
              <a:gd name="connsiteY10" fmla="*/ 659185 h 778179"/>
              <a:gd name="connsiteX11" fmla="*/ 164671 w 484750"/>
              <a:gd name="connsiteY11" fmla="*/ 380293 h 778179"/>
              <a:gd name="connsiteX12" fmla="*/ 79 w 484750"/>
              <a:gd name="connsiteY12" fmla="*/ 817 h 77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4750" h="778179">
                <a:moveTo>
                  <a:pt x="79" y="817"/>
                </a:moveTo>
                <a:cubicBezTo>
                  <a:pt x="3889" y="19105"/>
                  <a:pt x="187531" y="490021"/>
                  <a:pt x="187531" y="490021"/>
                </a:cubicBezTo>
                <a:cubicBezTo>
                  <a:pt x="215725" y="570031"/>
                  <a:pt x="168481" y="445825"/>
                  <a:pt x="169243" y="480877"/>
                </a:cubicBezTo>
                <a:cubicBezTo>
                  <a:pt x="170005" y="515929"/>
                  <a:pt x="186769" y="651565"/>
                  <a:pt x="192103" y="700333"/>
                </a:cubicBezTo>
                <a:cubicBezTo>
                  <a:pt x="197437" y="749101"/>
                  <a:pt x="190579" y="781105"/>
                  <a:pt x="201247" y="773485"/>
                </a:cubicBezTo>
                <a:cubicBezTo>
                  <a:pt x="211915" y="765865"/>
                  <a:pt x="244681" y="666043"/>
                  <a:pt x="256111" y="654613"/>
                </a:cubicBezTo>
                <a:cubicBezTo>
                  <a:pt x="267541" y="643183"/>
                  <a:pt x="244681" y="694999"/>
                  <a:pt x="269827" y="704905"/>
                </a:cubicBezTo>
                <a:cubicBezTo>
                  <a:pt x="294973" y="714811"/>
                  <a:pt x="371173" y="701857"/>
                  <a:pt x="406987" y="714049"/>
                </a:cubicBezTo>
                <a:cubicBezTo>
                  <a:pt x="442801" y="726241"/>
                  <a:pt x="486235" y="781105"/>
                  <a:pt x="484711" y="778057"/>
                </a:cubicBezTo>
                <a:cubicBezTo>
                  <a:pt x="483187" y="775009"/>
                  <a:pt x="445087" y="715573"/>
                  <a:pt x="397843" y="695761"/>
                </a:cubicBezTo>
                <a:cubicBezTo>
                  <a:pt x="350599" y="675949"/>
                  <a:pt x="240109" y="711763"/>
                  <a:pt x="201247" y="659185"/>
                </a:cubicBezTo>
                <a:cubicBezTo>
                  <a:pt x="162385" y="606607"/>
                  <a:pt x="198199" y="484687"/>
                  <a:pt x="164671" y="380293"/>
                </a:cubicBezTo>
                <a:cubicBezTo>
                  <a:pt x="131143" y="275899"/>
                  <a:pt x="-3731" y="-17471"/>
                  <a:pt x="79" y="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F15C8D4D-D6A8-A279-7A3F-C90EBE5F742F}"/>
              </a:ext>
            </a:extLst>
          </p:cNvPr>
          <p:cNvSpPr/>
          <p:nvPr/>
        </p:nvSpPr>
        <p:spPr>
          <a:xfrm>
            <a:off x="6801610" y="5541769"/>
            <a:ext cx="253967" cy="1372315"/>
          </a:xfrm>
          <a:custGeom>
            <a:avLst/>
            <a:gdLst>
              <a:gd name="connsiteX0" fmla="*/ 140366 w 253967"/>
              <a:gd name="connsiteY0" fmla="*/ 615 h 1372315"/>
              <a:gd name="connsiteX1" fmla="*/ 252333 w 253967"/>
              <a:gd name="connsiteY1" fmla="*/ 569782 h 1372315"/>
              <a:gd name="connsiteX2" fmla="*/ 205680 w 253967"/>
              <a:gd name="connsiteY2" fmla="*/ 1064304 h 1372315"/>
              <a:gd name="connsiteX3" fmla="*/ 187019 w 253967"/>
              <a:gd name="connsiteY3" fmla="*/ 1166941 h 1372315"/>
              <a:gd name="connsiteX4" fmla="*/ 406 w 253967"/>
              <a:gd name="connsiteY4" fmla="*/ 1372215 h 1372315"/>
              <a:gd name="connsiteX5" fmla="*/ 140366 w 253967"/>
              <a:gd name="connsiteY5" fmla="*/ 1138949 h 1372315"/>
              <a:gd name="connsiteX6" fmla="*/ 252333 w 253967"/>
              <a:gd name="connsiteY6" fmla="*/ 681749 h 1372315"/>
              <a:gd name="connsiteX7" fmla="*/ 140366 w 253967"/>
              <a:gd name="connsiteY7" fmla="*/ 615 h 137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67" h="1372315">
                <a:moveTo>
                  <a:pt x="140366" y="615"/>
                </a:moveTo>
                <a:cubicBezTo>
                  <a:pt x="140366" y="-18046"/>
                  <a:pt x="241447" y="392501"/>
                  <a:pt x="252333" y="569782"/>
                </a:cubicBezTo>
                <a:cubicBezTo>
                  <a:pt x="263219" y="747063"/>
                  <a:pt x="216566" y="964778"/>
                  <a:pt x="205680" y="1064304"/>
                </a:cubicBezTo>
                <a:cubicBezTo>
                  <a:pt x="194794" y="1163830"/>
                  <a:pt x="221231" y="1115622"/>
                  <a:pt x="187019" y="1166941"/>
                </a:cubicBezTo>
                <a:cubicBezTo>
                  <a:pt x="152807" y="1218260"/>
                  <a:pt x="8182" y="1376880"/>
                  <a:pt x="406" y="1372215"/>
                </a:cubicBezTo>
                <a:cubicBezTo>
                  <a:pt x="-7370" y="1367550"/>
                  <a:pt x="98378" y="1254026"/>
                  <a:pt x="140366" y="1138949"/>
                </a:cubicBezTo>
                <a:cubicBezTo>
                  <a:pt x="182354" y="1023872"/>
                  <a:pt x="247668" y="866806"/>
                  <a:pt x="252333" y="681749"/>
                </a:cubicBezTo>
                <a:cubicBezTo>
                  <a:pt x="256998" y="496692"/>
                  <a:pt x="140366" y="19276"/>
                  <a:pt x="140366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6458368E-7C9D-365B-90AA-ECA474434F35}"/>
              </a:ext>
            </a:extLst>
          </p:cNvPr>
          <p:cNvSpPr/>
          <p:nvPr/>
        </p:nvSpPr>
        <p:spPr>
          <a:xfrm>
            <a:off x="2990371" y="4446247"/>
            <a:ext cx="446287" cy="809421"/>
          </a:xfrm>
          <a:custGeom>
            <a:avLst/>
            <a:gdLst>
              <a:gd name="connsiteX0" fmla="*/ 443294 w 446287"/>
              <a:gd name="connsiteY0" fmla="*/ 4455 h 809421"/>
              <a:gd name="connsiteX1" fmla="*/ 377980 w 446287"/>
              <a:gd name="connsiteY1" fmla="*/ 293704 h 809421"/>
              <a:gd name="connsiteX2" fmla="*/ 191368 w 446287"/>
              <a:gd name="connsiteY2" fmla="*/ 620275 h 809421"/>
              <a:gd name="connsiteX3" fmla="*/ 275343 w 446287"/>
              <a:gd name="connsiteY3" fmla="*/ 526969 h 809421"/>
              <a:gd name="connsiteX4" fmla="*/ 4756 w 446287"/>
              <a:gd name="connsiteY4" fmla="*/ 806888 h 809421"/>
              <a:gd name="connsiteX5" fmla="*/ 116723 w 446287"/>
              <a:gd name="connsiteY5" fmla="*/ 657598 h 809421"/>
              <a:gd name="connsiteX6" fmla="*/ 294005 w 446287"/>
              <a:gd name="connsiteY6" fmla="*/ 526969 h 809421"/>
              <a:gd name="connsiteX7" fmla="*/ 443294 w 446287"/>
              <a:gd name="connsiteY7" fmla="*/ 4455 h 8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287" h="809421">
                <a:moveTo>
                  <a:pt x="443294" y="4455"/>
                </a:moveTo>
                <a:cubicBezTo>
                  <a:pt x="457290" y="-34422"/>
                  <a:pt x="419968" y="191067"/>
                  <a:pt x="377980" y="293704"/>
                </a:cubicBezTo>
                <a:cubicBezTo>
                  <a:pt x="335992" y="396341"/>
                  <a:pt x="208474" y="581398"/>
                  <a:pt x="191368" y="620275"/>
                </a:cubicBezTo>
                <a:cubicBezTo>
                  <a:pt x="174262" y="659152"/>
                  <a:pt x="306445" y="495867"/>
                  <a:pt x="275343" y="526969"/>
                </a:cubicBezTo>
                <a:cubicBezTo>
                  <a:pt x="244241" y="558071"/>
                  <a:pt x="31193" y="785116"/>
                  <a:pt x="4756" y="806888"/>
                </a:cubicBezTo>
                <a:cubicBezTo>
                  <a:pt x="-21681" y="828660"/>
                  <a:pt x="68515" y="704251"/>
                  <a:pt x="116723" y="657598"/>
                </a:cubicBezTo>
                <a:cubicBezTo>
                  <a:pt x="164931" y="610945"/>
                  <a:pt x="234911" y="635826"/>
                  <a:pt x="294005" y="526969"/>
                </a:cubicBezTo>
                <a:cubicBezTo>
                  <a:pt x="353099" y="418112"/>
                  <a:pt x="429298" y="43332"/>
                  <a:pt x="443294" y="4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752B7039-436E-62C3-7E2F-592D70D10A60}"/>
              </a:ext>
            </a:extLst>
          </p:cNvPr>
          <p:cNvSpPr/>
          <p:nvPr/>
        </p:nvSpPr>
        <p:spPr>
          <a:xfrm>
            <a:off x="5514156" y="4401727"/>
            <a:ext cx="252194" cy="618980"/>
          </a:xfrm>
          <a:custGeom>
            <a:avLst/>
            <a:gdLst>
              <a:gd name="connsiteX0" fmla="*/ 18897 w 252194"/>
              <a:gd name="connsiteY0" fmla="*/ 2322 h 618980"/>
              <a:gd name="connsiteX1" fmla="*/ 252162 w 252194"/>
              <a:gd name="connsiteY1" fmla="*/ 310232 h 618980"/>
              <a:gd name="connsiteX2" fmla="*/ 236 w 252194"/>
              <a:gd name="connsiteY2" fmla="*/ 618142 h 618980"/>
              <a:gd name="connsiteX3" fmla="*/ 205509 w 252194"/>
              <a:gd name="connsiteY3" fmla="*/ 394208 h 618980"/>
              <a:gd name="connsiteX4" fmla="*/ 158856 w 252194"/>
              <a:gd name="connsiteY4" fmla="*/ 179604 h 618980"/>
              <a:gd name="connsiteX5" fmla="*/ 18897 w 252194"/>
              <a:gd name="connsiteY5" fmla="*/ 2322 h 61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194" h="618980">
                <a:moveTo>
                  <a:pt x="18897" y="2322"/>
                </a:moveTo>
                <a:cubicBezTo>
                  <a:pt x="34448" y="24093"/>
                  <a:pt x="255272" y="207595"/>
                  <a:pt x="252162" y="310232"/>
                </a:cubicBezTo>
                <a:cubicBezTo>
                  <a:pt x="249052" y="412869"/>
                  <a:pt x="8011" y="604146"/>
                  <a:pt x="236" y="618142"/>
                </a:cubicBezTo>
                <a:cubicBezTo>
                  <a:pt x="-7539" y="632138"/>
                  <a:pt x="179072" y="467298"/>
                  <a:pt x="205509" y="394208"/>
                </a:cubicBezTo>
                <a:cubicBezTo>
                  <a:pt x="231946" y="321118"/>
                  <a:pt x="186848" y="241808"/>
                  <a:pt x="158856" y="179604"/>
                </a:cubicBezTo>
                <a:cubicBezTo>
                  <a:pt x="130864" y="117400"/>
                  <a:pt x="3346" y="-19449"/>
                  <a:pt x="18897" y="2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808D9635-9269-39E5-957F-E7AE2FD376C5}"/>
              </a:ext>
            </a:extLst>
          </p:cNvPr>
          <p:cNvSpPr/>
          <p:nvPr/>
        </p:nvSpPr>
        <p:spPr>
          <a:xfrm>
            <a:off x="2427172" y="3972085"/>
            <a:ext cx="342928" cy="1319649"/>
          </a:xfrm>
          <a:custGeom>
            <a:avLst/>
            <a:gdLst>
              <a:gd name="connsiteX0" fmla="*/ 231361 w 342928"/>
              <a:gd name="connsiteY0" fmla="*/ 475 h 1319649"/>
              <a:gd name="connsiteX1" fmla="*/ 153468 w 342928"/>
              <a:gd name="connsiteY1" fmla="*/ 339142 h 1319649"/>
              <a:gd name="connsiteX2" fmla="*/ 160241 w 342928"/>
              <a:gd name="connsiteY2" fmla="*/ 830208 h 1319649"/>
              <a:gd name="connsiteX3" fmla="*/ 133148 w 342928"/>
              <a:gd name="connsiteY3" fmla="*/ 742155 h 1319649"/>
              <a:gd name="connsiteX4" fmla="*/ 319415 w 342928"/>
              <a:gd name="connsiteY4" fmla="*/ 1277248 h 1319649"/>
              <a:gd name="connsiteX5" fmla="*/ 305868 w 342928"/>
              <a:gd name="connsiteY5" fmla="*/ 1243382 h 1319649"/>
              <a:gd name="connsiteX6" fmla="*/ 7841 w 342928"/>
              <a:gd name="connsiteY6" fmla="*/ 904715 h 1319649"/>
              <a:gd name="connsiteX7" fmla="*/ 102668 w 342928"/>
              <a:gd name="connsiteY7" fmla="*/ 1006315 h 1319649"/>
              <a:gd name="connsiteX8" fmla="*/ 275388 w 342928"/>
              <a:gd name="connsiteY8" fmla="*/ 1185808 h 1319649"/>
              <a:gd name="connsiteX9" fmla="*/ 190721 w 342928"/>
              <a:gd name="connsiteY9" fmla="*/ 975835 h 1319649"/>
              <a:gd name="connsiteX10" fmla="*/ 119601 w 342928"/>
              <a:gd name="connsiteY10" fmla="*/ 687968 h 1319649"/>
              <a:gd name="connsiteX11" fmla="*/ 143308 w 342928"/>
              <a:gd name="connsiteY11" fmla="*/ 694742 h 1319649"/>
              <a:gd name="connsiteX12" fmla="*/ 156855 w 342928"/>
              <a:gd name="connsiteY12" fmla="*/ 410262 h 1319649"/>
              <a:gd name="connsiteX13" fmla="*/ 231361 w 342928"/>
              <a:gd name="connsiteY13" fmla="*/ 475 h 131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928" h="1319649">
                <a:moveTo>
                  <a:pt x="231361" y="475"/>
                </a:moveTo>
                <a:cubicBezTo>
                  <a:pt x="230796" y="-11378"/>
                  <a:pt x="165321" y="200853"/>
                  <a:pt x="153468" y="339142"/>
                </a:cubicBezTo>
                <a:cubicBezTo>
                  <a:pt x="141615" y="477431"/>
                  <a:pt x="163628" y="763039"/>
                  <a:pt x="160241" y="830208"/>
                </a:cubicBezTo>
                <a:cubicBezTo>
                  <a:pt x="156854" y="897377"/>
                  <a:pt x="106619" y="667648"/>
                  <a:pt x="133148" y="742155"/>
                </a:cubicBezTo>
                <a:cubicBezTo>
                  <a:pt x="159677" y="816662"/>
                  <a:pt x="290628" y="1193710"/>
                  <a:pt x="319415" y="1277248"/>
                </a:cubicBezTo>
                <a:cubicBezTo>
                  <a:pt x="348202" y="1360786"/>
                  <a:pt x="357797" y="1305471"/>
                  <a:pt x="305868" y="1243382"/>
                </a:cubicBezTo>
                <a:cubicBezTo>
                  <a:pt x="253939" y="1181293"/>
                  <a:pt x="41708" y="944226"/>
                  <a:pt x="7841" y="904715"/>
                </a:cubicBezTo>
                <a:cubicBezTo>
                  <a:pt x="-26026" y="865204"/>
                  <a:pt x="58077" y="959466"/>
                  <a:pt x="102668" y="1006315"/>
                </a:cubicBezTo>
                <a:cubicBezTo>
                  <a:pt x="147259" y="1053164"/>
                  <a:pt x="260713" y="1190888"/>
                  <a:pt x="275388" y="1185808"/>
                </a:cubicBezTo>
                <a:cubicBezTo>
                  <a:pt x="290063" y="1180728"/>
                  <a:pt x="216685" y="1058808"/>
                  <a:pt x="190721" y="975835"/>
                </a:cubicBezTo>
                <a:cubicBezTo>
                  <a:pt x="164757" y="892862"/>
                  <a:pt x="127503" y="734817"/>
                  <a:pt x="119601" y="687968"/>
                </a:cubicBezTo>
                <a:cubicBezTo>
                  <a:pt x="111699" y="641119"/>
                  <a:pt x="137099" y="741026"/>
                  <a:pt x="143308" y="694742"/>
                </a:cubicBezTo>
                <a:cubicBezTo>
                  <a:pt x="149517" y="648458"/>
                  <a:pt x="142744" y="523715"/>
                  <a:pt x="156855" y="410262"/>
                </a:cubicBezTo>
                <a:cubicBezTo>
                  <a:pt x="170966" y="296809"/>
                  <a:pt x="231926" y="12328"/>
                  <a:pt x="231361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6206790F-0D9E-51A7-C740-B6ED67E34049}"/>
              </a:ext>
            </a:extLst>
          </p:cNvPr>
          <p:cNvSpPr/>
          <p:nvPr/>
        </p:nvSpPr>
        <p:spPr>
          <a:xfrm>
            <a:off x="2827641" y="4227371"/>
            <a:ext cx="99219" cy="690848"/>
          </a:xfrm>
          <a:custGeom>
            <a:avLst/>
            <a:gdLst>
              <a:gd name="connsiteX0" fmla="*/ 98439 w 99219"/>
              <a:gd name="connsiteY0" fmla="*/ 19013 h 690848"/>
              <a:gd name="connsiteX1" fmla="*/ 31532 w 99219"/>
              <a:gd name="connsiteY1" fmla="*/ 371392 h 690848"/>
              <a:gd name="connsiteX2" fmla="*/ 67216 w 99219"/>
              <a:gd name="connsiteY2" fmla="*/ 688087 h 690848"/>
              <a:gd name="connsiteX3" fmla="*/ 27071 w 99219"/>
              <a:gd name="connsiteY3" fmla="*/ 518588 h 690848"/>
              <a:gd name="connsiteX4" fmla="*/ 308 w 99219"/>
              <a:gd name="connsiteY4" fmla="*/ 398155 h 690848"/>
              <a:gd name="connsiteX5" fmla="*/ 13690 w 99219"/>
              <a:gd name="connsiteY5" fmla="*/ 344629 h 690848"/>
              <a:gd name="connsiteX6" fmla="*/ 31532 w 99219"/>
              <a:gd name="connsiteY6" fmla="*/ 300024 h 690848"/>
              <a:gd name="connsiteX7" fmla="*/ 40453 w 99219"/>
              <a:gd name="connsiteY7" fmla="*/ 197433 h 690848"/>
              <a:gd name="connsiteX8" fmla="*/ 67216 w 99219"/>
              <a:gd name="connsiteY8" fmla="*/ 63618 h 690848"/>
              <a:gd name="connsiteX9" fmla="*/ 98439 w 99219"/>
              <a:gd name="connsiteY9" fmla="*/ 19013 h 69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9" h="690848">
                <a:moveTo>
                  <a:pt x="98439" y="19013"/>
                </a:moveTo>
                <a:cubicBezTo>
                  <a:pt x="92492" y="70309"/>
                  <a:pt x="36736" y="259880"/>
                  <a:pt x="31532" y="371392"/>
                </a:cubicBezTo>
                <a:cubicBezTo>
                  <a:pt x="26328" y="482904"/>
                  <a:pt x="67959" y="663554"/>
                  <a:pt x="67216" y="688087"/>
                </a:cubicBezTo>
                <a:cubicBezTo>
                  <a:pt x="66473" y="712620"/>
                  <a:pt x="38222" y="566910"/>
                  <a:pt x="27071" y="518588"/>
                </a:cubicBezTo>
                <a:cubicBezTo>
                  <a:pt x="15920" y="470266"/>
                  <a:pt x="2538" y="427148"/>
                  <a:pt x="308" y="398155"/>
                </a:cubicBezTo>
                <a:cubicBezTo>
                  <a:pt x="-1922" y="369162"/>
                  <a:pt x="8486" y="360984"/>
                  <a:pt x="13690" y="344629"/>
                </a:cubicBezTo>
                <a:cubicBezTo>
                  <a:pt x="18894" y="328274"/>
                  <a:pt x="27072" y="324557"/>
                  <a:pt x="31532" y="300024"/>
                </a:cubicBezTo>
                <a:cubicBezTo>
                  <a:pt x="35992" y="275491"/>
                  <a:pt x="34506" y="236834"/>
                  <a:pt x="40453" y="197433"/>
                </a:cubicBezTo>
                <a:cubicBezTo>
                  <a:pt x="46400" y="158032"/>
                  <a:pt x="59782" y="94098"/>
                  <a:pt x="67216" y="63618"/>
                </a:cubicBezTo>
                <a:cubicBezTo>
                  <a:pt x="74650" y="33138"/>
                  <a:pt x="104386" y="-32283"/>
                  <a:pt x="98439" y="19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2F3BAC5A-B210-6CAA-A61F-A5A54FF5ABA2}"/>
              </a:ext>
            </a:extLst>
          </p:cNvPr>
          <p:cNvSpPr/>
          <p:nvPr/>
        </p:nvSpPr>
        <p:spPr>
          <a:xfrm>
            <a:off x="5016371" y="4295442"/>
            <a:ext cx="233796" cy="707697"/>
          </a:xfrm>
          <a:custGeom>
            <a:avLst/>
            <a:gdLst>
              <a:gd name="connsiteX0" fmla="*/ 233623 w 233796"/>
              <a:gd name="connsiteY0" fmla="*/ 8 h 707697"/>
              <a:gd name="connsiteX1" fmla="*/ 55204 w 233796"/>
              <a:gd name="connsiteY1" fmla="*/ 316702 h 707697"/>
              <a:gd name="connsiteX2" fmla="*/ 19520 w 233796"/>
              <a:gd name="connsiteY2" fmla="*/ 704765 h 707697"/>
              <a:gd name="connsiteX3" fmla="*/ 10599 w 233796"/>
              <a:gd name="connsiteY3" fmla="*/ 486201 h 707697"/>
              <a:gd name="connsiteX4" fmla="*/ 19520 w 233796"/>
              <a:gd name="connsiteY4" fmla="*/ 325623 h 707697"/>
              <a:gd name="connsiteX5" fmla="*/ 233623 w 233796"/>
              <a:gd name="connsiteY5" fmla="*/ 8 h 70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796" h="707697">
                <a:moveTo>
                  <a:pt x="233623" y="8"/>
                </a:moveTo>
                <a:cubicBezTo>
                  <a:pt x="239570" y="-1479"/>
                  <a:pt x="90888" y="199243"/>
                  <a:pt x="55204" y="316702"/>
                </a:cubicBezTo>
                <a:cubicBezTo>
                  <a:pt x="19520" y="434162"/>
                  <a:pt x="26954" y="676515"/>
                  <a:pt x="19520" y="704765"/>
                </a:cubicBezTo>
                <a:cubicBezTo>
                  <a:pt x="12086" y="733015"/>
                  <a:pt x="10599" y="549391"/>
                  <a:pt x="10599" y="486201"/>
                </a:cubicBezTo>
                <a:cubicBezTo>
                  <a:pt x="10599" y="423011"/>
                  <a:pt x="-18394" y="402195"/>
                  <a:pt x="19520" y="325623"/>
                </a:cubicBezTo>
                <a:cubicBezTo>
                  <a:pt x="57434" y="249051"/>
                  <a:pt x="227676" y="1495"/>
                  <a:pt x="2336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25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5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0</Words>
  <Application>Microsoft Macintosh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13</cp:revision>
  <dcterms:created xsi:type="dcterms:W3CDTF">2022-11-13T04:30:19Z</dcterms:created>
  <dcterms:modified xsi:type="dcterms:W3CDTF">2022-11-14T02:19:55Z</dcterms:modified>
</cp:coreProperties>
</file>